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52" r:id="rId1"/>
  </p:sldMasterIdLst>
  <p:notesMasterIdLst>
    <p:notesMasterId r:id="rId165"/>
  </p:notesMasterIdLst>
  <p:handoutMasterIdLst>
    <p:handoutMasterId r:id="rId166"/>
  </p:handoutMasterIdLst>
  <p:sldIdLst>
    <p:sldId id="260" r:id="rId2"/>
    <p:sldId id="401" r:id="rId3"/>
    <p:sldId id="403" r:id="rId4"/>
    <p:sldId id="434" r:id="rId5"/>
    <p:sldId id="435" r:id="rId6"/>
    <p:sldId id="266" r:id="rId7"/>
    <p:sldId id="285" r:id="rId8"/>
    <p:sldId id="286" r:id="rId9"/>
    <p:sldId id="287" r:id="rId10"/>
    <p:sldId id="496" r:id="rId11"/>
    <p:sldId id="288" r:id="rId12"/>
    <p:sldId id="279" r:id="rId13"/>
    <p:sldId id="289" r:id="rId14"/>
    <p:sldId id="297" r:id="rId15"/>
    <p:sldId id="290" r:id="rId16"/>
    <p:sldId id="476" r:id="rId17"/>
    <p:sldId id="503" r:id="rId18"/>
    <p:sldId id="504" r:id="rId19"/>
    <p:sldId id="505" r:id="rId20"/>
    <p:sldId id="506" r:id="rId21"/>
    <p:sldId id="294" r:id="rId22"/>
    <p:sldId id="662" r:id="rId23"/>
    <p:sldId id="663" r:id="rId24"/>
    <p:sldId id="283" r:id="rId25"/>
    <p:sldId id="430" r:id="rId26"/>
    <p:sldId id="291" r:id="rId27"/>
    <p:sldId id="497" r:id="rId28"/>
    <p:sldId id="498" r:id="rId29"/>
    <p:sldId id="499" r:id="rId30"/>
    <p:sldId id="500" r:id="rId31"/>
    <p:sldId id="501" r:id="rId32"/>
    <p:sldId id="502" r:id="rId33"/>
    <p:sldId id="280" r:id="rId34"/>
    <p:sldId id="390" r:id="rId35"/>
    <p:sldId id="475" r:id="rId36"/>
    <p:sldId id="443" r:id="rId37"/>
    <p:sldId id="419" r:id="rId38"/>
    <p:sldId id="418" r:id="rId39"/>
    <p:sldId id="391" r:id="rId40"/>
    <p:sldId id="393" r:id="rId41"/>
    <p:sldId id="296" r:id="rId42"/>
    <p:sldId id="507" r:id="rId43"/>
    <p:sldId id="508" r:id="rId44"/>
    <p:sldId id="509" r:id="rId45"/>
    <p:sldId id="510" r:id="rId46"/>
    <p:sldId id="511" r:id="rId47"/>
    <p:sldId id="512" r:id="rId48"/>
    <p:sldId id="513" r:id="rId49"/>
    <p:sldId id="515" r:id="rId50"/>
    <p:sldId id="483" r:id="rId51"/>
    <p:sldId id="316" r:id="rId52"/>
    <p:sldId id="319" r:id="rId53"/>
    <p:sldId id="317" r:id="rId54"/>
    <p:sldId id="318" r:id="rId55"/>
    <p:sldId id="320" r:id="rId56"/>
    <p:sldId id="517" r:id="rId57"/>
    <p:sldId id="518" r:id="rId58"/>
    <p:sldId id="519" r:id="rId59"/>
    <p:sldId id="520" r:id="rId60"/>
    <p:sldId id="521" r:id="rId61"/>
    <p:sldId id="522" r:id="rId62"/>
    <p:sldId id="524" r:id="rId63"/>
    <p:sldId id="525" r:id="rId64"/>
    <p:sldId id="526" r:id="rId65"/>
    <p:sldId id="528" r:id="rId66"/>
    <p:sldId id="529" r:id="rId67"/>
    <p:sldId id="536" r:id="rId68"/>
    <p:sldId id="537" r:id="rId69"/>
    <p:sldId id="538" r:id="rId70"/>
    <p:sldId id="539" r:id="rId71"/>
    <p:sldId id="540" r:id="rId72"/>
    <p:sldId id="541" r:id="rId73"/>
    <p:sldId id="544" r:id="rId74"/>
    <p:sldId id="545" r:id="rId75"/>
    <p:sldId id="554" r:id="rId76"/>
    <p:sldId id="558" r:id="rId77"/>
    <p:sldId id="559" r:id="rId78"/>
    <p:sldId id="560" r:id="rId79"/>
    <p:sldId id="561" r:id="rId80"/>
    <p:sldId id="562" r:id="rId81"/>
    <p:sldId id="609" r:id="rId82"/>
    <p:sldId id="610" r:id="rId83"/>
    <p:sldId id="563" r:id="rId84"/>
    <p:sldId id="564" r:id="rId85"/>
    <p:sldId id="565" r:id="rId86"/>
    <p:sldId id="566" r:id="rId87"/>
    <p:sldId id="567" r:id="rId88"/>
    <p:sldId id="568" r:id="rId89"/>
    <p:sldId id="569" r:id="rId90"/>
    <p:sldId id="570" r:id="rId91"/>
    <p:sldId id="571" r:id="rId92"/>
    <p:sldId id="572" r:id="rId93"/>
    <p:sldId id="573" r:id="rId94"/>
    <p:sldId id="574" r:id="rId95"/>
    <p:sldId id="575" r:id="rId96"/>
    <p:sldId id="576" r:id="rId97"/>
    <p:sldId id="577" r:id="rId98"/>
    <p:sldId id="578" r:id="rId99"/>
    <p:sldId id="579" r:id="rId100"/>
    <p:sldId id="580" r:id="rId101"/>
    <p:sldId id="581" r:id="rId102"/>
    <p:sldId id="582" r:id="rId103"/>
    <p:sldId id="583" r:id="rId104"/>
    <p:sldId id="584" r:id="rId105"/>
    <p:sldId id="585" r:id="rId106"/>
    <p:sldId id="586" r:id="rId107"/>
    <p:sldId id="587" r:id="rId108"/>
    <p:sldId id="588" r:id="rId109"/>
    <p:sldId id="589" r:id="rId110"/>
    <p:sldId id="590" r:id="rId111"/>
    <p:sldId id="592" r:id="rId112"/>
    <p:sldId id="593" r:id="rId113"/>
    <p:sldId id="594" r:id="rId114"/>
    <p:sldId id="605" r:id="rId115"/>
    <p:sldId id="606" r:id="rId116"/>
    <p:sldId id="607" r:id="rId117"/>
    <p:sldId id="608" r:id="rId118"/>
    <p:sldId id="611" r:id="rId119"/>
    <p:sldId id="612" r:id="rId120"/>
    <p:sldId id="613" r:id="rId121"/>
    <p:sldId id="614" r:id="rId122"/>
    <p:sldId id="615" r:id="rId123"/>
    <p:sldId id="616" r:id="rId124"/>
    <p:sldId id="617" r:id="rId125"/>
    <p:sldId id="618" r:id="rId126"/>
    <p:sldId id="619" r:id="rId127"/>
    <p:sldId id="620" r:id="rId128"/>
    <p:sldId id="621" r:id="rId129"/>
    <p:sldId id="622" r:id="rId130"/>
    <p:sldId id="624" r:id="rId131"/>
    <p:sldId id="625" r:id="rId132"/>
    <p:sldId id="626" r:id="rId133"/>
    <p:sldId id="627" r:id="rId134"/>
    <p:sldId id="628" r:id="rId135"/>
    <p:sldId id="629" r:id="rId136"/>
    <p:sldId id="630" r:id="rId137"/>
    <p:sldId id="632" r:id="rId138"/>
    <p:sldId id="634" r:id="rId139"/>
    <p:sldId id="635" r:id="rId140"/>
    <p:sldId id="636" r:id="rId141"/>
    <p:sldId id="637" r:id="rId142"/>
    <p:sldId id="638" r:id="rId143"/>
    <p:sldId id="639" r:id="rId144"/>
    <p:sldId id="640" r:id="rId145"/>
    <p:sldId id="642" r:id="rId146"/>
    <p:sldId id="643" r:id="rId147"/>
    <p:sldId id="644" r:id="rId148"/>
    <p:sldId id="645" r:id="rId149"/>
    <p:sldId id="646" r:id="rId150"/>
    <p:sldId id="647" r:id="rId151"/>
    <p:sldId id="648" r:id="rId152"/>
    <p:sldId id="649" r:id="rId153"/>
    <p:sldId id="650" r:id="rId154"/>
    <p:sldId id="651" r:id="rId155"/>
    <p:sldId id="652" r:id="rId156"/>
    <p:sldId id="653" r:id="rId157"/>
    <p:sldId id="654" r:id="rId158"/>
    <p:sldId id="655" r:id="rId159"/>
    <p:sldId id="657" r:id="rId160"/>
    <p:sldId id="658" r:id="rId161"/>
    <p:sldId id="659" r:id="rId162"/>
    <p:sldId id="660" r:id="rId163"/>
    <p:sldId id="661" r:id="rId164"/>
  </p:sldIdLst>
  <p:sldSz cx="9144000" cy="6858000" type="screen4x3"/>
  <p:notesSz cx="6797675" cy="9926638"/>
  <p:defaultTextStyle>
    <a:defPPr>
      <a:defRPr lang="en-US"/>
    </a:defPPr>
    <a:lvl1pPr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5pPr>
    <a:lvl6pPr marL="2286000" algn="l" defTabSz="914400" rtl="0" eaLnBrk="1" latinLnBrk="0" hangingPunct="1">
      <a:defRPr kern="1200">
        <a:solidFill>
          <a:schemeClr val="tx1"/>
        </a:solidFill>
        <a:latin typeface="Times New Roman" panose="02020603050405020304" pitchFamily="18" charset="0"/>
        <a:ea typeface="+mn-ea"/>
        <a:cs typeface="+mn-cs"/>
      </a:defRPr>
    </a:lvl6pPr>
    <a:lvl7pPr marL="2743200" algn="l" defTabSz="914400" rtl="0" eaLnBrk="1" latinLnBrk="0" hangingPunct="1">
      <a:defRPr kern="1200">
        <a:solidFill>
          <a:schemeClr val="tx1"/>
        </a:solidFill>
        <a:latin typeface="Times New Roman" panose="02020603050405020304" pitchFamily="18" charset="0"/>
        <a:ea typeface="+mn-ea"/>
        <a:cs typeface="+mn-cs"/>
      </a:defRPr>
    </a:lvl7pPr>
    <a:lvl8pPr marL="3200400" algn="l" defTabSz="914400" rtl="0" eaLnBrk="1" latinLnBrk="0" hangingPunct="1">
      <a:defRPr kern="1200">
        <a:solidFill>
          <a:schemeClr val="tx1"/>
        </a:solidFill>
        <a:latin typeface="Times New Roman" panose="02020603050405020304" pitchFamily="18" charset="0"/>
        <a:ea typeface="+mn-ea"/>
        <a:cs typeface="+mn-cs"/>
      </a:defRPr>
    </a:lvl8pPr>
    <a:lvl9pPr marL="3657600" algn="l" defTabSz="914400" rtl="0" eaLnBrk="1" latinLnBrk="0" hangingPunct="1">
      <a:defRPr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25">
          <p15:clr>
            <a:srgbClr val="A4A3A4"/>
          </p15:clr>
        </p15:guide>
        <p15:guide id="2" pos="214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CFDFE"/>
    <a:srgbClr val="000000"/>
    <a:srgbClr val="CC3333"/>
    <a:srgbClr val="999900"/>
    <a:srgbClr val="142F55"/>
    <a:srgbClr val="142F96"/>
    <a:srgbClr val="C7D0D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48" d="100"/>
          <a:sy n="48" d="100"/>
        </p:scale>
        <p:origin x="1483" y="5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24036"/>
    </p:cViewPr>
  </p:sorterViewPr>
  <p:notesViewPr>
    <p:cSldViewPr snapToGrid="0">
      <p:cViewPr>
        <p:scale>
          <a:sx n="75" d="100"/>
          <a:sy n="75" d="100"/>
        </p:scale>
        <p:origin x="-1422" y="108"/>
      </p:cViewPr>
      <p:guideLst>
        <p:guide orient="horz" pos="3125"/>
        <p:guide pos="214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tableStyles" Target="tableStyle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notesMaster" Target="notesMasters/notesMaster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3A16DB6D-0569-B195-B028-1CA6EBC59E59}"/>
              </a:ext>
            </a:extLst>
          </p:cNvPr>
          <p:cNvSpPr>
            <a:spLocks noGrp="1" noChangeArrowheads="1"/>
          </p:cNvSpPr>
          <p:nvPr>
            <p:ph type="hdr" sz="quarter"/>
          </p:nvPr>
        </p:nvSpPr>
        <p:spPr bwMode="auto">
          <a:xfrm>
            <a:off x="0" y="0"/>
            <a:ext cx="2954338" cy="460375"/>
          </a:xfrm>
          <a:prstGeom prst="rect">
            <a:avLst/>
          </a:prstGeom>
          <a:noFill/>
          <a:ln w="9525">
            <a:noFill/>
            <a:miter lim="800000"/>
            <a:headEnd/>
            <a:tailEnd/>
          </a:ln>
          <a:effectLst/>
        </p:spPr>
        <p:txBody>
          <a:bodyPr vert="horz" wrap="square" lIns="92675" tIns="46336" rIns="92675" bIns="46336" numCol="1" anchor="t" anchorCtr="0" compatLnSpc="1">
            <a:prstTxWarp prst="textNoShape">
              <a:avLst/>
            </a:prstTxWarp>
          </a:bodyPr>
          <a:lstStyle>
            <a:lvl1pPr defTabSz="927100">
              <a:defRPr sz="1200"/>
            </a:lvl1pPr>
          </a:lstStyle>
          <a:p>
            <a:pPr>
              <a:defRPr/>
            </a:pPr>
            <a:endParaRPr lang="da-DK"/>
          </a:p>
        </p:txBody>
      </p:sp>
      <p:sp>
        <p:nvSpPr>
          <p:cNvPr id="12291" name="Rectangle 3">
            <a:extLst>
              <a:ext uri="{FF2B5EF4-FFF2-40B4-BE49-F238E27FC236}">
                <a16:creationId xmlns:a16="http://schemas.microsoft.com/office/drawing/2014/main" id="{07003046-0740-5712-C365-5E8604F1079A}"/>
              </a:ext>
            </a:extLst>
          </p:cNvPr>
          <p:cNvSpPr>
            <a:spLocks noGrp="1" noChangeArrowheads="1"/>
          </p:cNvSpPr>
          <p:nvPr>
            <p:ph type="dt" sz="quarter" idx="1"/>
          </p:nvPr>
        </p:nvSpPr>
        <p:spPr bwMode="auto">
          <a:xfrm>
            <a:off x="3887788" y="0"/>
            <a:ext cx="2876550" cy="460375"/>
          </a:xfrm>
          <a:prstGeom prst="rect">
            <a:avLst/>
          </a:prstGeom>
          <a:noFill/>
          <a:ln w="9525">
            <a:noFill/>
            <a:miter lim="800000"/>
            <a:headEnd/>
            <a:tailEnd/>
          </a:ln>
          <a:effectLst/>
        </p:spPr>
        <p:txBody>
          <a:bodyPr vert="horz" wrap="square" lIns="92675" tIns="46336" rIns="92675" bIns="46336" numCol="1" anchor="t" anchorCtr="0" compatLnSpc="1">
            <a:prstTxWarp prst="textNoShape">
              <a:avLst/>
            </a:prstTxWarp>
          </a:bodyPr>
          <a:lstStyle>
            <a:lvl1pPr algn="r" defTabSz="927100">
              <a:defRPr sz="1200"/>
            </a:lvl1pPr>
          </a:lstStyle>
          <a:p>
            <a:pPr>
              <a:defRPr/>
            </a:pPr>
            <a:endParaRPr lang="da-DK"/>
          </a:p>
        </p:txBody>
      </p:sp>
      <p:sp>
        <p:nvSpPr>
          <p:cNvPr id="12292" name="Rectangle 4">
            <a:extLst>
              <a:ext uri="{FF2B5EF4-FFF2-40B4-BE49-F238E27FC236}">
                <a16:creationId xmlns:a16="http://schemas.microsoft.com/office/drawing/2014/main" id="{D9F704E0-72AA-DEF8-3BF6-9E973A1381CF}"/>
              </a:ext>
            </a:extLst>
          </p:cNvPr>
          <p:cNvSpPr>
            <a:spLocks noGrp="1" noChangeArrowheads="1"/>
          </p:cNvSpPr>
          <p:nvPr>
            <p:ph type="ftr" sz="quarter" idx="2"/>
          </p:nvPr>
        </p:nvSpPr>
        <p:spPr bwMode="auto">
          <a:xfrm>
            <a:off x="0" y="9463088"/>
            <a:ext cx="2954338" cy="460375"/>
          </a:xfrm>
          <a:prstGeom prst="rect">
            <a:avLst/>
          </a:prstGeom>
          <a:noFill/>
          <a:ln w="9525">
            <a:noFill/>
            <a:miter lim="800000"/>
            <a:headEnd/>
            <a:tailEnd/>
          </a:ln>
          <a:effectLst/>
        </p:spPr>
        <p:txBody>
          <a:bodyPr vert="horz" wrap="square" lIns="92675" tIns="46336" rIns="92675" bIns="46336" numCol="1" anchor="b" anchorCtr="0" compatLnSpc="1">
            <a:prstTxWarp prst="textNoShape">
              <a:avLst/>
            </a:prstTxWarp>
          </a:bodyPr>
          <a:lstStyle>
            <a:lvl1pPr defTabSz="927100">
              <a:defRPr sz="1200"/>
            </a:lvl1pPr>
          </a:lstStyle>
          <a:p>
            <a:pPr>
              <a:defRPr/>
            </a:pPr>
            <a:endParaRPr lang="da-DK"/>
          </a:p>
        </p:txBody>
      </p:sp>
      <p:sp>
        <p:nvSpPr>
          <p:cNvPr id="12293" name="Rectangle 5">
            <a:extLst>
              <a:ext uri="{FF2B5EF4-FFF2-40B4-BE49-F238E27FC236}">
                <a16:creationId xmlns:a16="http://schemas.microsoft.com/office/drawing/2014/main" id="{87A96292-B211-40E4-B837-10C14C7ADDC9}"/>
              </a:ext>
            </a:extLst>
          </p:cNvPr>
          <p:cNvSpPr>
            <a:spLocks noGrp="1" noChangeArrowheads="1"/>
          </p:cNvSpPr>
          <p:nvPr>
            <p:ph type="sldNum" sz="quarter" idx="3"/>
          </p:nvPr>
        </p:nvSpPr>
        <p:spPr bwMode="auto">
          <a:xfrm>
            <a:off x="3887788" y="9463088"/>
            <a:ext cx="2876550" cy="460375"/>
          </a:xfrm>
          <a:prstGeom prst="rect">
            <a:avLst/>
          </a:prstGeom>
          <a:noFill/>
          <a:ln w="9525">
            <a:noFill/>
            <a:miter lim="800000"/>
            <a:headEnd/>
            <a:tailEnd/>
          </a:ln>
          <a:effectLst/>
        </p:spPr>
        <p:txBody>
          <a:bodyPr vert="horz" wrap="square" lIns="92675" tIns="46336" rIns="92675" bIns="46336" numCol="1" anchor="b" anchorCtr="0" compatLnSpc="1">
            <a:prstTxWarp prst="textNoShape">
              <a:avLst/>
            </a:prstTxWarp>
          </a:bodyPr>
          <a:lstStyle>
            <a:lvl1pPr algn="r" defTabSz="927100">
              <a:defRPr sz="1200"/>
            </a:lvl1pPr>
          </a:lstStyle>
          <a:p>
            <a:fld id="{C66E61F9-899C-446E-9F1F-7F8F00A0DD87}" type="slidenum">
              <a:rPr lang="da-DK" altLang="da-DK"/>
              <a:pPr/>
              <a:t>‹nr.›</a:t>
            </a:fld>
            <a:endParaRPr lang="da-DK" altLang="da-DK"/>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EC2B97FA-9F3B-71D3-1DC7-6BD1EA71EADE}"/>
              </a:ext>
            </a:extLst>
          </p:cNvPr>
          <p:cNvSpPr>
            <a:spLocks noGrp="1" noChangeArrowheads="1"/>
          </p:cNvSpPr>
          <p:nvPr>
            <p:ph type="hdr" sz="quarter"/>
          </p:nvPr>
        </p:nvSpPr>
        <p:spPr bwMode="auto">
          <a:xfrm>
            <a:off x="0" y="0"/>
            <a:ext cx="2978150" cy="533400"/>
          </a:xfrm>
          <a:prstGeom prst="rect">
            <a:avLst/>
          </a:prstGeom>
          <a:noFill/>
          <a:ln w="9525">
            <a:noFill/>
            <a:miter lim="800000"/>
            <a:headEnd/>
            <a:tailEnd/>
          </a:ln>
          <a:effectLst/>
        </p:spPr>
        <p:txBody>
          <a:bodyPr vert="horz" wrap="square" lIns="91594" tIns="45796" rIns="91594" bIns="45796" numCol="1" anchor="t" anchorCtr="0" compatLnSpc="1">
            <a:prstTxWarp prst="textNoShape">
              <a:avLst/>
            </a:prstTxWarp>
          </a:bodyPr>
          <a:lstStyle>
            <a:lvl1pPr>
              <a:defRPr sz="1200"/>
            </a:lvl1pPr>
          </a:lstStyle>
          <a:p>
            <a:pPr>
              <a:defRPr/>
            </a:pPr>
            <a:endParaRPr lang="da-DK"/>
          </a:p>
        </p:txBody>
      </p:sp>
      <p:sp>
        <p:nvSpPr>
          <p:cNvPr id="24579" name="Rectangle 3">
            <a:extLst>
              <a:ext uri="{FF2B5EF4-FFF2-40B4-BE49-F238E27FC236}">
                <a16:creationId xmlns:a16="http://schemas.microsoft.com/office/drawing/2014/main" id="{C80FD775-BA05-8A63-08CC-37D3FC1131D4}"/>
              </a:ext>
            </a:extLst>
          </p:cNvPr>
          <p:cNvSpPr>
            <a:spLocks noGrp="1" noChangeArrowheads="1"/>
          </p:cNvSpPr>
          <p:nvPr>
            <p:ph type="dt" idx="1"/>
          </p:nvPr>
        </p:nvSpPr>
        <p:spPr bwMode="auto">
          <a:xfrm>
            <a:off x="3821113" y="0"/>
            <a:ext cx="2978150" cy="533400"/>
          </a:xfrm>
          <a:prstGeom prst="rect">
            <a:avLst/>
          </a:prstGeom>
          <a:noFill/>
          <a:ln w="9525">
            <a:noFill/>
            <a:miter lim="800000"/>
            <a:headEnd/>
            <a:tailEnd/>
          </a:ln>
          <a:effectLst/>
        </p:spPr>
        <p:txBody>
          <a:bodyPr vert="horz" wrap="square" lIns="91594" tIns="45796" rIns="91594" bIns="45796" numCol="1" anchor="t" anchorCtr="0" compatLnSpc="1">
            <a:prstTxWarp prst="textNoShape">
              <a:avLst/>
            </a:prstTxWarp>
          </a:bodyPr>
          <a:lstStyle>
            <a:lvl1pPr algn="r">
              <a:defRPr sz="1200"/>
            </a:lvl1pPr>
          </a:lstStyle>
          <a:p>
            <a:pPr>
              <a:defRPr/>
            </a:pPr>
            <a:endParaRPr lang="da-DK"/>
          </a:p>
        </p:txBody>
      </p:sp>
      <p:sp>
        <p:nvSpPr>
          <p:cNvPr id="3076" name="Rectangle 4">
            <a:extLst>
              <a:ext uri="{FF2B5EF4-FFF2-40B4-BE49-F238E27FC236}">
                <a16:creationId xmlns:a16="http://schemas.microsoft.com/office/drawing/2014/main" id="{FFEEE448-DEFF-14EE-663C-0BB710B70B1C}"/>
              </a:ext>
            </a:extLst>
          </p:cNvPr>
          <p:cNvSpPr>
            <a:spLocks noGrp="1" noRot="1" noChangeAspect="1" noChangeArrowheads="1" noTextEdit="1"/>
          </p:cNvSpPr>
          <p:nvPr>
            <p:ph type="sldImg" idx="2"/>
          </p:nvPr>
        </p:nvSpPr>
        <p:spPr bwMode="auto">
          <a:xfrm>
            <a:off x="906463" y="762000"/>
            <a:ext cx="4986337" cy="3740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81" name="Rectangle 5">
            <a:extLst>
              <a:ext uri="{FF2B5EF4-FFF2-40B4-BE49-F238E27FC236}">
                <a16:creationId xmlns:a16="http://schemas.microsoft.com/office/drawing/2014/main" id="{53FD6B62-F25D-0D78-90A2-03142C26860C}"/>
              </a:ext>
            </a:extLst>
          </p:cNvPr>
          <p:cNvSpPr>
            <a:spLocks noGrp="1" noChangeArrowheads="1"/>
          </p:cNvSpPr>
          <p:nvPr>
            <p:ph type="body" sz="quarter" idx="3"/>
          </p:nvPr>
        </p:nvSpPr>
        <p:spPr bwMode="auto">
          <a:xfrm>
            <a:off x="915988" y="4730750"/>
            <a:ext cx="4967287" cy="4429125"/>
          </a:xfrm>
          <a:prstGeom prst="rect">
            <a:avLst/>
          </a:prstGeom>
          <a:noFill/>
          <a:ln w="9525">
            <a:noFill/>
            <a:miter lim="800000"/>
            <a:headEnd/>
            <a:tailEnd/>
          </a:ln>
          <a:effectLst/>
        </p:spPr>
        <p:txBody>
          <a:bodyPr vert="horz" wrap="square" lIns="91594" tIns="45796" rIns="91594" bIns="45796" numCol="1" anchor="t" anchorCtr="0" compatLnSpc="1">
            <a:prstTxWarp prst="textNoShape">
              <a:avLst/>
            </a:prstTxWarp>
          </a:bodyPr>
          <a:lstStyle/>
          <a:p>
            <a:pPr lvl="0"/>
            <a:r>
              <a:rPr lang="da-DK" noProof="0"/>
              <a:t>Klik for at redigere teksttypografien i masteren</a:t>
            </a:r>
          </a:p>
          <a:p>
            <a:pPr lvl="1"/>
            <a:r>
              <a:rPr lang="da-DK" noProof="0"/>
              <a:t>Andet niveau</a:t>
            </a:r>
          </a:p>
          <a:p>
            <a:pPr lvl="2"/>
            <a:r>
              <a:rPr lang="da-DK" noProof="0"/>
              <a:t>Tredje niveau</a:t>
            </a:r>
          </a:p>
          <a:p>
            <a:pPr lvl="3"/>
            <a:r>
              <a:rPr lang="da-DK" noProof="0"/>
              <a:t>Fjerde niveau</a:t>
            </a:r>
          </a:p>
          <a:p>
            <a:pPr lvl="4"/>
            <a:r>
              <a:rPr lang="da-DK" noProof="0"/>
              <a:t>Femte niveau</a:t>
            </a:r>
          </a:p>
        </p:txBody>
      </p:sp>
      <p:sp>
        <p:nvSpPr>
          <p:cNvPr id="24582" name="Rectangle 6">
            <a:extLst>
              <a:ext uri="{FF2B5EF4-FFF2-40B4-BE49-F238E27FC236}">
                <a16:creationId xmlns:a16="http://schemas.microsoft.com/office/drawing/2014/main" id="{7D434AA4-2DFC-67E2-3353-E913B36575B6}"/>
              </a:ext>
            </a:extLst>
          </p:cNvPr>
          <p:cNvSpPr>
            <a:spLocks noGrp="1" noChangeArrowheads="1"/>
          </p:cNvSpPr>
          <p:nvPr>
            <p:ph type="ftr" sz="quarter" idx="4"/>
          </p:nvPr>
        </p:nvSpPr>
        <p:spPr bwMode="auto">
          <a:xfrm>
            <a:off x="0" y="9464675"/>
            <a:ext cx="2978150" cy="457200"/>
          </a:xfrm>
          <a:prstGeom prst="rect">
            <a:avLst/>
          </a:prstGeom>
          <a:noFill/>
          <a:ln w="9525">
            <a:noFill/>
            <a:miter lim="800000"/>
            <a:headEnd/>
            <a:tailEnd/>
          </a:ln>
          <a:effectLst/>
        </p:spPr>
        <p:txBody>
          <a:bodyPr vert="horz" wrap="square" lIns="91594" tIns="45796" rIns="91594" bIns="45796" numCol="1" anchor="b" anchorCtr="0" compatLnSpc="1">
            <a:prstTxWarp prst="textNoShape">
              <a:avLst/>
            </a:prstTxWarp>
          </a:bodyPr>
          <a:lstStyle>
            <a:lvl1pPr>
              <a:defRPr sz="1200"/>
            </a:lvl1pPr>
          </a:lstStyle>
          <a:p>
            <a:pPr>
              <a:defRPr/>
            </a:pPr>
            <a:endParaRPr lang="da-DK"/>
          </a:p>
        </p:txBody>
      </p:sp>
      <p:sp>
        <p:nvSpPr>
          <p:cNvPr id="24583" name="Rectangle 7">
            <a:extLst>
              <a:ext uri="{FF2B5EF4-FFF2-40B4-BE49-F238E27FC236}">
                <a16:creationId xmlns:a16="http://schemas.microsoft.com/office/drawing/2014/main" id="{8C01787F-3999-9DE8-DA5A-7CC841BFCE01}"/>
              </a:ext>
            </a:extLst>
          </p:cNvPr>
          <p:cNvSpPr>
            <a:spLocks noGrp="1" noChangeArrowheads="1"/>
          </p:cNvSpPr>
          <p:nvPr>
            <p:ph type="sldNum" sz="quarter" idx="5"/>
          </p:nvPr>
        </p:nvSpPr>
        <p:spPr bwMode="auto">
          <a:xfrm>
            <a:off x="3821113" y="9464675"/>
            <a:ext cx="2978150" cy="457200"/>
          </a:xfrm>
          <a:prstGeom prst="rect">
            <a:avLst/>
          </a:prstGeom>
          <a:noFill/>
          <a:ln w="9525">
            <a:noFill/>
            <a:miter lim="800000"/>
            <a:headEnd/>
            <a:tailEnd/>
          </a:ln>
          <a:effectLst/>
        </p:spPr>
        <p:txBody>
          <a:bodyPr vert="horz" wrap="square" lIns="91594" tIns="45796" rIns="91594" bIns="45796" numCol="1" anchor="b" anchorCtr="0" compatLnSpc="1">
            <a:prstTxWarp prst="textNoShape">
              <a:avLst/>
            </a:prstTxWarp>
          </a:bodyPr>
          <a:lstStyle>
            <a:lvl1pPr algn="r">
              <a:defRPr sz="1200"/>
            </a:lvl1pPr>
          </a:lstStyle>
          <a:p>
            <a:fld id="{1B9B363E-5013-470A-8254-516B0E66990A}" type="slidenum">
              <a:rPr lang="da-DK" altLang="da-DK"/>
              <a:pPr/>
              <a:t>‹nr.›</a:t>
            </a:fld>
            <a:endParaRPr lang="da-DK" altLang="da-DK"/>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7">
            <a:extLst>
              <a:ext uri="{FF2B5EF4-FFF2-40B4-BE49-F238E27FC236}">
                <a16:creationId xmlns:a16="http://schemas.microsoft.com/office/drawing/2014/main" id="{D54C132A-D4F8-EC1A-41CD-786B20313D7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7DEDF01E-13D8-4522-8F2E-BCE181437AC5}" type="slidenum">
              <a:rPr lang="da-DK" altLang="da-DK"/>
              <a:pPr/>
              <a:t>1</a:t>
            </a:fld>
            <a:endParaRPr lang="da-DK" altLang="da-DK"/>
          </a:p>
        </p:txBody>
      </p:sp>
      <p:sp>
        <p:nvSpPr>
          <p:cNvPr id="6147" name="Rectangle 2">
            <a:extLst>
              <a:ext uri="{FF2B5EF4-FFF2-40B4-BE49-F238E27FC236}">
                <a16:creationId xmlns:a16="http://schemas.microsoft.com/office/drawing/2014/main" id="{F4339383-40F2-1338-1EFD-1CB48753ACD8}"/>
              </a:ext>
            </a:extLst>
          </p:cNvPr>
          <p:cNvSpPr>
            <a:spLocks noGrp="1" noRot="1" noChangeAspect="1" noChangeArrowheads="1" noTextEdit="1"/>
          </p:cNvSpPr>
          <p:nvPr>
            <p:ph type="sldImg"/>
          </p:nvPr>
        </p:nvSpPr>
        <p:spPr>
          <a:xfrm>
            <a:off x="1108075" y="889000"/>
            <a:ext cx="4699000" cy="3524250"/>
          </a:xfrm>
          <a:ln/>
        </p:spPr>
      </p:sp>
      <p:sp>
        <p:nvSpPr>
          <p:cNvPr id="6148" name="Rectangle 3">
            <a:extLst>
              <a:ext uri="{FF2B5EF4-FFF2-40B4-BE49-F238E27FC236}">
                <a16:creationId xmlns:a16="http://schemas.microsoft.com/office/drawing/2014/main" id="{8962AB17-AA64-780C-52A2-77069429E32E}"/>
              </a:ext>
            </a:extLst>
          </p:cNvPr>
          <p:cNvSpPr>
            <a:spLocks noGrp="1" noChangeArrowheads="1"/>
          </p:cNvSpPr>
          <p:nvPr>
            <p:ph type="body" idx="1"/>
          </p:nvPr>
        </p:nvSpPr>
        <p:spPr>
          <a:xfrm>
            <a:off x="830263" y="4719638"/>
            <a:ext cx="5665787" cy="44910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b="1"/>
              <a:t>Anvendelser:</a:t>
            </a:r>
            <a:endParaRPr lang="da-DK" altLang="da-DK" sz="1400"/>
          </a:p>
          <a:p>
            <a:r>
              <a:rPr lang="da-DK" altLang="da-DK" sz="1400"/>
              <a:t>	Hvad er et LAN netværk, og hvilken struktur kan det have?</a:t>
            </a:r>
          </a:p>
          <a:p>
            <a:r>
              <a:rPr lang="da-DK" altLang="da-DK" sz="1400" b="1"/>
              <a:t>LAN teori:</a:t>
            </a:r>
            <a:endParaRPr lang="da-DK" altLang="da-DK" sz="1400"/>
          </a:p>
          <a:p>
            <a:r>
              <a:rPr lang="da-DK" altLang="da-DK" sz="1400"/>
              <a:t>	Hvilke kabeltyper anvendes, og hvad er kravene til disse 	kabler?</a:t>
            </a:r>
          </a:p>
          <a:p>
            <a:r>
              <a:rPr lang="da-DK" altLang="da-DK" sz="1400" b="1"/>
              <a:t>Teknologier og standarder:</a:t>
            </a:r>
            <a:endParaRPr lang="da-DK" altLang="da-DK" sz="1400"/>
          </a:p>
          <a:p>
            <a:r>
              <a:rPr lang="da-DK" altLang="da-DK" sz="1400"/>
              <a:t>	Hvad er det for standarder og normer der skal overholdes?</a:t>
            </a:r>
          </a:p>
          <a:p>
            <a:r>
              <a:rPr lang="da-DK" altLang="da-DK" sz="1400" b="1"/>
              <a:t>Kabling og produkter:</a:t>
            </a:r>
            <a:endParaRPr lang="da-DK" altLang="da-DK" sz="1400"/>
          </a:p>
          <a:p>
            <a:r>
              <a:rPr lang="da-DK" altLang="da-DK" sz="1400"/>
              <a:t>	Hvilke produkter skal anvendes til en LAN installation og 	hvordan konnekteres de?</a:t>
            </a:r>
          </a:p>
          <a:p>
            <a:r>
              <a:rPr lang="da-DK" altLang="da-DK" sz="1400" b="1"/>
              <a:t>Installationsteknologi:</a:t>
            </a:r>
            <a:endParaRPr lang="da-DK" altLang="da-DK" sz="1400"/>
          </a:p>
          <a:p>
            <a:r>
              <a:rPr lang="da-DK" altLang="da-DK" sz="1400"/>
              <a:t>	Hvilke krav stilles normalt til en LAN installation?</a:t>
            </a:r>
          </a:p>
          <a:p>
            <a:r>
              <a:rPr lang="da-DK" altLang="da-DK" sz="1400" b="1"/>
              <a:t>Dokumentation og test:</a:t>
            </a:r>
            <a:endParaRPr lang="da-DK" altLang="da-DK" sz="1400"/>
          </a:p>
          <a:p>
            <a:r>
              <a:rPr lang="da-DK" altLang="da-DK" sz="1400"/>
              <a:t>	Hvilke parametre skal testes i en LAN installation og hvordan 	gøres det?</a:t>
            </a:r>
          </a:p>
          <a:p>
            <a:r>
              <a:rPr lang="da-DK" altLang="da-DK" sz="1400" b="1"/>
              <a:t>Service og fejlfinding:</a:t>
            </a:r>
            <a:endParaRPr lang="da-DK" altLang="da-DK" sz="1400"/>
          </a:p>
          <a:p>
            <a:r>
              <a:rPr lang="da-DK" altLang="da-DK" sz="1400"/>
              <a:t>	Hvilke fejl opstår hyppigst under en LAN installation?</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a:extLst>
              <a:ext uri="{FF2B5EF4-FFF2-40B4-BE49-F238E27FC236}">
                <a16:creationId xmlns:a16="http://schemas.microsoft.com/office/drawing/2014/main" id="{181C70D1-A7AB-A61B-5B3D-DAEC478A1F5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0008F7D7-A881-4BC0-99C3-2F2B4FF557EC}" type="slidenum">
              <a:rPr lang="da-DK" altLang="da-DK"/>
              <a:pPr/>
              <a:t>11</a:t>
            </a:fld>
            <a:endParaRPr lang="da-DK" altLang="da-DK"/>
          </a:p>
        </p:txBody>
      </p:sp>
      <p:sp>
        <p:nvSpPr>
          <p:cNvPr id="26627" name="Rectangle 2">
            <a:extLst>
              <a:ext uri="{FF2B5EF4-FFF2-40B4-BE49-F238E27FC236}">
                <a16:creationId xmlns:a16="http://schemas.microsoft.com/office/drawing/2014/main" id="{BB2F2054-3616-8A0A-C266-C1CB579B4B2C}"/>
              </a:ext>
            </a:extLst>
          </p:cNvPr>
          <p:cNvSpPr>
            <a:spLocks noGrp="1" noRot="1" noChangeAspect="1" noChangeArrowheads="1" noTextEdit="1"/>
          </p:cNvSpPr>
          <p:nvPr>
            <p:ph type="sldImg"/>
          </p:nvPr>
        </p:nvSpPr>
        <p:spPr>
          <a:xfrm>
            <a:off x="1108075" y="889000"/>
            <a:ext cx="4699000" cy="3524250"/>
          </a:xfrm>
          <a:ln/>
        </p:spPr>
      </p:sp>
      <p:sp>
        <p:nvSpPr>
          <p:cNvPr id="26628" name="Rectangle 3">
            <a:extLst>
              <a:ext uri="{FF2B5EF4-FFF2-40B4-BE49-F238E27FC236}">
                <a16:creationId xmlns:a16="http://schemas.microsoft.com/office/drawing/2014/main" id="{9F2A54FF-85D0-1A52-712C-5E169F616D4A}"/>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Der er 4 varianter af konnektorer. </a:t>
            </a:r>
          </a:p>
          <a:p>
            <a:r>
              <a:rPr lang="da-DK" altLang="da-DK" sz="1400"/>
              <a:t>LexCom 125 og LexCom 250.</a:t>
            </a:r>
          </a:p>
          <a:p>
            <a:r>
              <a:rPr lang="da-DK" altLang="da-DK" sz="1400"/>
              <a:t>Inden for begge typer kan der vælges mellem en skærmet STP og en uskærmet UTP udførelse.</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a:extLst>
              <a:ext uri="{FF2B5EF4-FFF2-40B4-BE49-F238E27FC236}">
                <a16:creationId xmlns:a16="http://schemas.microsoft.com/office/drawing/2014/main" id="{48D29BF8-9635-580D-8E23-42294B4E54B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254F7E6B-2908-4855-BE45-ED2CEB5413AE}" type="slidenum">
              <a:rPr lang="da-DK" altLang="da-DK"/>
              <a:pPr/>
              <a:t>119</a:t>
            </a:fld>
            <a:endParaRPr lang="da-DK" altLang="da-DK"/>
          </a:p>
        </p:txBody>
      </p:sp>
      <p:sp>
        <p:nvSpPr>
          <p:cNvPr id="229379" name="Rectangle 2">
            <a:extLst>
              <a:ext uri="{FF2B5EF4-FFF2-40B4-BE49-F238E27FC236}">
                <a16:creationId xmlns:a16="http://schemas.microsoft.com/office/drawing/2014/main" id="{8D302018-1D2C-243C-28DB-AD1B5F3DFB13}"/>
              </a:ext>
            </a:extLst>
          </p:cNvPr>
          <p:cNvSpPr>
            <a:spLocks noGrp="1" noRot="1" noChangeAspect="1" noChangeArrowheads="1" noTextEdit="1"/>
          </p:cNvSpPr>
          <p:nvPr>
            <p:ph type="sldImg"/>
          </p:nvPr>
        </p:nvSpPr>
        <p:spPr>
          <a:xfrm>
            <a:off x="917575" y="744538"/>
            <a:ext cx="4962525" cy="3722687"/>
          </a:xfrm>
          <a:ln/>
        </p:spPr>
      </p:sp>
      <p:sp>
        <p:nvSpPr>
          <p:cNvPr id="229380" name="Rectangle 3">
            <a:extLst>
              <a:ext uri="{FF2B5EF4-FFF2-40B4-BE49-F238E27FC236}">
                <a16:creationId xmlns:a16="http://schemas.microsoft.com/office/drawing/2014/main" id="{1508FF8E-8E8A-A6A1-3EFE-1F0B5F58CA70}"/>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a:extLst>
              <a:ext uri="{FF2B5EF4-FFF2-40B4-BE49-F238E27FC236}">
                <a16:creationId xmlns:a16="http://schemas.microsoft.com/office/drawing/2014/main" id="{D7776B87-6E22-AA6C-C2BE-A5EB981C34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7F3715A-87A8-4B09-9511-EF54E8A54CD6}" type="slidenum">
              <a:rPr lang="da-DK" altLang="da-DK"/>
              <a:pPr/>
              <a:t>120</a:t>
            </a:fld>
            <a:endParaRPr lang="da-DK" altLang="da-DK"/>
          </a:p>
        </p:txBody>
      </p:sp>
      <p:sp>
        <p:nvSpPr>
          <p:cNvPr id="231427" name="Rectangle 2">
            <a:extLst>
              <a:ext uri="{FF2B5EF4-FFF2-40B4-BE49-F238E27FC236}">
                <a16:creationId xmlns:a16="http://schemas.microsoft.com/office/drawing/2014/main" id="{D3FC8CC4-B89E-CD8C-CB4D-48DB3808020B}"/>
              </a:ext>
            </a:extLst>
          </p:cNvPr>
          <p:cNvSpPr>
            <a:spLocks noGrp="1" noRot="1" noChangeAspect="1" noChangeArrowheads="1" noTextEdit="1"/>
          </p:cNvSpPr>
          <p:nvPr>
            <p:ph type="sldImg"/>
          </p:nvPr>
        </p:nvSpPr>
        <p:spPr>
          <a:xfrm>
            <a:off x="917575" y="744538"/>
            <a:ext cx="4962525" cy="3722687"/>
          </a:xfrm>
          <a:ln/>
        </p:spPr>
      </p:sp>
      <p:sp>
        <p:nvSpPr>
          <p:cNvPr id="231428" name="Rectangle 3">
            <a:extLst>
              <a:ext uri="{FF2B5EF4-FFF2-40B4-BE49-F238E27FC236}">
                <a16:creationId xmlns:a16="http://schemas.microsoft.com/office/drawing/2014/main" id="{8E1798E0-DD13-D5B3-D2A3-6339EEB0E992}"/>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a:extLst>
              <a:ext uri="{FF2B5EF4-FFF2-40B4-BE49-F238E27FC236}">
                <a16:creationId xmlns:a16="http://schemas.microsoft.com/office/drawing/2014/main" id="{737FD595-2B8A-19E7-9381-E02D5BDF6AA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0FF5AD14-3CA6-4757-A1BA-0BA7ED6AA630}" type="slidenum">
              <a:rPr lang="da-DK" altLang="da-DK"/>
              <a:pPr/>
              <a:t>122</a:t>
            </a:fld>
            <a:endParaRPr lang="da-DK" altLang="da-DK"/>
          </a:p>
        </p:txBody>
      </p:sp>
      <p:sp>
        <p:nvSpPr>
          <p:cNvPr id="234499" name="Rectangle 2">
            <a:extLst>
              <a:ext uri="{FF2B5EF4-FFF2-40B4-BE49-F238E27FC236}">
                <a16:creationId xmlns:a16="http://schemas.microsoft.com/office/drawing/2014/main" id="{950858D1-9648-E387-FCDD-3D64DC371B3C}"/>
              </a:ext>
            </a:extLst>
          </p:cNvPr>
          <p:cNvSpPr>
            <a:spLocks noGrp="1" noRot="1" noChangeAspect="1" noChangeArrowheads="1" noTextEdit="1"/>
          </p:cNvSpPr>
          <p:nvPr>
            <p:ph type="sldImg"/>
          </p:nvPr>
        </p:nvSpPr>
        <p:spPr>
          <a:xfrm>
            <a:off x="917575" y="744538"/>
            <a:ext cx="4962525" cy="3722687"/>
          </a:xfrm>
          <a:ln/>
        </p:spPr>
      </p:sp>
      <p:sp>
        <p:nvSpPr>
          <p:cNvPr id="234500" name="Rectangle 3">
            <a:extLst>
              <a:ext uri="{FF2B5EF4-FFF2-40B4-BE49-F238E27FC236}">
                <a16:creationId xmlns:a16="http://schemas.microsoft.com/office/drawing/2014/main" id="{48F88EA5-653B-53C5-E38A-8746FFC3C88A}"/>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a:extLst>
              <a:ext uri="{FF2B5EF4-FFF2-40B4-BE49-F238E27FC236}">
                <a16:creationId xmlns:a16="http://schemas.microsoft.com/office/drawing/2014/main" id="{25356966-613D-C882-218D-4BDB9EAEEE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DB61262-DB30-44DD-9178-59458FE0939A}" type="slidenum">
              <a:rPr lang="da-DK" altLang="da-DK"/>
              <a:pPr/>
              <a:t>123</a:t>
            </a:fld>
            <a:endParaRPr lang="da-DK" altLang="da-DK"/>
          </a:p>
        </p:txBody>
      </p:sp>
      <p:sp>
        <p:nvSpPr>
          <p:cNvPr id="236547" name="Rectangle 2">
            <a:extLst>
              <a:ext uri="{FF2B5EF4-FFF2-40B4-BE49-F238E27FC236}">
                <a16:creationId xmlns:a16="http://schemas.microsoft.com/office/drawing/2014/main" id="{B70735D4-F791-19E0-0106-570BC9319031}"/>
              </a:ext>
            </a:extLst>
          </p:cNvPr>
          <p:cNvSpPr>
            <a:spLocks noGrp="1" noRot="1" noChangeAspect="1" noChangeArrowheads="1" noTextEdit="1"/>
          </p:cNvSpPr>
          <p:nvPr>
            <p:ph type="sldImg"/>
          </p:nvPr>
        </p:nvSpPr>
        <p:spPr>
          <a:xfrm>
            <a:off x="917575" y="744538"/>
            <a:ext cx="4962525" cy="3722687"/>
          </a:xfrm>
          <a:ln/>
        </p:spPr>
      </p:sp>
      <p:sp>
        <p:nvSpPr>
          <p:cNvPr id="236548" name="Rectangle 3">
            <a:extLst>
              <a:ext uri="{FF2B5EF4-FFF2-40B4-BE49-F238E27FC236}">
                <a16:creationId xmlns:a16="http://schemas.microsoft.com/office/drawing/2014/main" id="{BED8F6B0-6E4A-C3DD-9546-2E2B12D4B440}"/>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a:extLst>
              <a:ext uri="{FF2B5EF4-FFF2-40B4-BE49-F238E27FC236}">
                <a16:creationId xmlns:a16="http://schemas.microsoft.com/office/drawing/2014/main" id="{F799BC46-12B9-6846-4A16-4B58D2CE2E2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072A0D05-06E9-4E33-ADDE-F036688D4A16}" type="slidenum">
              <a:rPr lang="da-DK" altLang="da-DK"/>
              <a:pPr/>
              <a:t>124</a:t>
            </a:fld>
            <a:endParaRPr lang="da-DK" altLang="da-DK"/>
          </a:p>
        </p:txBody>
      </p:sp>
      <p:sp>
        <p:nvSpPr>
          <p:cNvPr id="238595" name="Rectangle 2">
            <a:extLst>
              <a:ext uri="{FF2B5EF4-FFF2-40B4-BE49-F238E27FC236}">
                <a16:creationId xmlns:a16="http://schemas.microsoft.com/office/drawing/2014/main" id="{961811EC-25A5-97E9-3017-82DC267905D6}"/>
              </a:ext>
            </a:extLst>
          </p:cNvPr>
          <p:cNvSpPr>
            <a:spLocks noGrp="1" noRot="1" noChangeAspect="1" noChangeArrowheads="1" noTextEdit="1"/>
          </p:cNvSpPr>
          <p:nvPr>
            <p:ph type="sldImg"/>
          </p:nvPr>
        </p:nvSpPr>
        <p:spPr>
          <a:xfrm>
            <a:off x="917575" y="744538"/>
            <a:ext cx="4962525" cy="3722687"/>
          </a:xfrm>
          <a:ln/>
        </p:spPr>
      </p:sp>
      <p:sp>
        <p:nvSpPr>
          <p:cNvPr id="238596" name="Rectangle 3">
            <a:extLst>
              <a:ext uri="{FF2B5EF4-FFF2-40B4-BE49-F238E27FC236}">
                <a16:creationId xmlns:a16="http://schemas.microsoft.com/office/drawing/2014/main" id="{B36071FC-B597-53DF-1303-DFA6E9788583}"/>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a:extLst>
              <a:ext uri="{FF2B5EF4-FFF2-40B4-BE49-F238E27FC236}">
                <a16:creationId xmlns:a16="http://schemas.microsoft.com/office/drawing/2014/main" id="{D19A40AB-C608-A45A-B5D8-FE1AB237A7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73E2D8B-2A35-4DFC-8557-2AA3209BE901}" type="slidenum">
              <a:rPr lang="da-DK" altLang="da-DK"/>
              <a:pPr/>
              <a:t>125</a:t>
            </a:fld>
            <a:endParaRPr lang="da-DK" altLang="da-DK"/>
          </a:p>
        </p:txBody>
      </p:sp>
      <p:sp>
        <p:nvSpPr>
          <p:cNvPr id="240643" name="Rectangle 2">
            <a:extLst>
              <a:ext uri="{FF2B5EF4-FFF2-40B4-BE49-F238E27FC236}">
                <a16:creationId xmlns:a16="http://schemas.microsoft.com/office/drawing/2014/main" id="{2D652FEE-2924-D1E2-DFD0-00F320743D6F}"/>
              </a:ext>
            </a:extLst>
          </p:cNvPr>
          <p:cNvSpPr>
            <a:spLocks noGrp="1" noRot="1" noChangeAspect="1" noChangeArrowheads="1" noTextEdit="1"/>
          </p:cNvSpPr>
          <p:nvPr>
            <p:ph type="sldImg"/>
          </p:nvPr>
        </p:nvSpPr>
        <p:spPr>
          <a:xfrm>
            <a:off x="917575" y="744538"/>
            <a:ext cx="4962525" cy="3722687"/>
          </a:xfrm>
          <a:ln/>
        </p:spPr>
      </p:sp>
      <p:sp>
        <p:nvSpPr>
          <p:cNvPr id="240644" name="Rectangle 3">
            <a:extLst>
              <a:ext uri="{FF2B5EF4-FFF2-40B4-BE49-F238E27FC236}">
                <a16:creationId xmlns:a16="http://schemas.microsoft.com/office/drawing/2014/main" id="{186119D0-5B90-16A4-EF98-1F1D7175A74F}"/>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a:extLst>
              <a:ext uri="{FF2B5EF4-FFF2-40B4-BE49-F238E27FC236}">
                <a16:creationId xmlns:a16="http://schemas.microsoft.com/office/drawing/2014/main" id="{F70F158D-BFF0-B755-A9FD-4D992E9B528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E43626E-8D75-4302-91AB-343E389CE90D}" type="slidenum">
              <a:rPr lang="da-DK" altLang="da-DK"/>
              <a:pPr/>
              <a:t>126</a:t>
            </a:fld>
            <a:endParaRPr lang="da-DK" altLang="da-DK"/>
          </a:p>
        </p:txBody>
      </p:sp>
      <p:sp>
        <p:nvSpPr>
          <p:cNvPr id="242691" name="Rectangle 2">
            <a:extLst>
              <a:ext uri="{FF2B5EF4-FFF2-40B4-BE49-F238E27FC236}">
                <a16:creationId xmlns:a16="http://schemas.microsoft.com/office/drawing/2014/main" id="{FCF5351B-A053-4CC4-3C24-94ADC5D46149}"/>
              </a:ext>
            </a:extLst>
          </p:cNvPr>
          <p:cNvSpPr>
            <a:spLocks noGrp="1" noRot="1" noChangeAspect="1" noChangeArrowheads="1" noTextEdit="1"/>
          </p:cNvSpPr>
          <p:nvPr>
            <p:ph type="sldImg"/>
          </p:nvPr>
        </p:nvSpPr>
        <p:spPr>
          <a:xfrm>
            <a:off x="917575" y="744538"/>
            <a:ext cx="4962525" cy="3722687"/>
          </a:xfrm>
          <a:ln/>
        </p:spPr>
      </p:sp>
      <p:sp>
        <p:nvSpPr>
          <p:cNvPr id="242692" name="Rectangle 3">
            <a:extLst>
              <a:ext uri="{FF2B5EF4-FFF2-40B4-BE49-F238E27FC236}">
                <a16:creationId xmlns:a16="http://schemas.microsoft.com/office/drawing/2014/main" id="{CC0C37C2-2FFC-4DFE-728F-436C3033252A}"/>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a:extLst>
              <a:ext uri="{FF2B5EF4-FFF2-40B4-BE49-F238E27FC236}">
                <a16:creationId xmlns:a16="http://schemas.microsoft.com/office/drawing/2014/main" id="{C59A2EBC-1885-6FB4-A71F-14B523632D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1B0E556-F69B-4F6C-9419-4396A9347F7F}" type="slidenum">
              <a:rPr lang="da-DK" altLang="da-DK"/>
              <a:pPr/>
              <a:t>127</a:t>
            </a:fld>
            <a:endParaRPr lang="da-DK" altLang="da-DK"/>
          </a:p>
        </p:txBody>
      </p:sp>
      <p:sp>
        <p:nvSpPr>
          <p:cNvPr id="244739" name="Rectangle 2">
            <a:extLst>
              <a:ext uri="{FF2B5EF4-FFF2-40B4-BE49-F238E27FC236}">
                <a16:creationId xmlns:a16="http://schemas.microsoft.com/office/drawing/2014/main" id="{3B716FEF-B18F-5BBF-5578-332B8E2854A7}"/>
              </a:ext>
            </a:extLst>
          </p:cNvPr>
          <p:cNvSpPr>
            <a:spLocks noGrp="1" noRot="1" noChangeAspect="1" noChangeArrowheads="1" noTextEdit="1"/>
          </p:cNvSpPr>
          <p:nvPr>
            <p:ph type="sldImg"/>
          </p:nvPr>
        </p:nvSpPr>
        <p:spPr>
          <a:xfrm>
            <a:off x="917575" y="744538"/>
            <a:ext cx="4962525" cy="3722687"/>
          </a:xfrm>
          <a:ln/>
        </p:spPr>
      </p:sp>
      <p:sp>
        <p:nvSpPr>
          <p:cNvPr id="244740" name="Rectangle 3">
            <a:extLst>
              <a:ext uri="{FF2B5EF4-FFF2-40B4-BE49-F238E27FC236}">
                <a16:creationId xmlns:a16="http://schemas.microsoft.com/office/drawing/2014/main" id="{F019CE6C-D8A0-0D83-FC68-180A0B3E9FEA}"/>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a:extLst>
              <a:ext uri="{FF2B5EF4-FFF2-40B4-BE49-F238E27FC236}">
                <a16:creationId xmlns:a16="http://schemas.microsoft.com/office/drawing/2014/main" id="{87D90ECC-0937-B293-20D1-A28AC3DD659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DCBE4457-A017-494E-A60C-517BA3AFA4D7}" type="slidenum">
              <a:rPr lang="da-DK" altLang="da-DK"/>
              <a:pPr/>
              <a:t>128</a:t>
            </a:fld>
            <a:endParaRPr lang="da-DK" altLang="da-DK"/>
          </a:p>
        </p:txBody>
      </p:sp>
      <p:sp>
        <p:nvSpPr>
          <p:cNvPr id="246787" name="Rectangle 2">
            <a:extLst>
              <a:ext uri="{FF2B5EF4-FFF2-40B4-BE49-F238E27FC236}">
                <a16:creationId xmlns:a16="http://schemas.microsoft.com/office/drawing/2014/main" id="{B1A0FD49-EF0A-0D68-E3DE-2349755DE64A}"/>
              </a:ext>
            </a:extLst>
          </p:cNvPr>
          <p:cNvSpPr>
            <a:spLocks noGrp="1" noRot="1" noChangeAspect="1" noChangeArrowheads="1" noTextEdit="1"/>
          </p:cNvSpPr>
          <p:nvPr>
            <p:ph type="sldImg"/>
          </p:nvPr>
        </p:nvSpPr>
        <p:spPr>
          <a:xfrm>
            <a:off x="917575" y="744538"/>
            <a:ext cx="4962525" cy="3722687"/>
          </a:xfrm>
          <a:ln/>
        </p:spPr>
      </p:sp>
      <p:sp>
        <p:nvSpPr>
          <p:cNvPr id="246788" name="Rectangle 3">
            <a:extLst>
              <a:ext uri="{FF2B5EF4-FFF2-40B4-BE49-F238E27FC236}">
                <a16:creationId xmlns:a16="http://schemas.microsoft.com/office/drawing/2014/main" id="{C9768B85-9AB4-558D-0784-98777A3208D7}"/>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a:extLst>
              <a:ext uri="{FF2B5EF4-FFF2-40B4-BE49-F238E27FC236}">
                <a16:creationId xmlns:a16="http://schemas.microsoft.com/office/drawing/2014/main" id="{3E7BC3EA-7E56-8F40-7276-329BD444586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DF2825E-8D5B-4D9C-A7D0-0327D6B0C332}" type="slidenum">
              <a:rPr lang="da-DK" altLang="da-DK"/>
              <a:pPr/>
              <a:t>131</a:t>
            </a:fld>
            <a:endParaRPr lang="da-DK" altLang="da-DK"/>
          </a:p>
        </p:txBody>
      </p:sp>
      <p:sp>
        <p:nvSpPr>
          <p:cNvPr id="250883" name="Rectangle 2">
            <a:extLst>
              <a:ext uri="{FF2B5EF4-FFF2-40B4-BE49-F238E27FC236}">
                <a16:creationId xmlns:a16="http://schemas.microsoft.com/office/drawing/2014/main" id="{53DD527D-6738-B8CC-E038-5A50CE76EC2B}"/>
              </a:ext>
            </a:extLst>
          </p:cNvPr>
          <p:cNvSpPr>
            <a:spLocks noGrp="1" noRot="1" noChangeAspect="1" noChangeArrowheads="1" noTextEdit="1"/>
          </p:cNvSpPr>
          <p:nvPr>
            <p:ph type="sldImg"/>
          </p:nvPr>
        </p:nvSpPr>
        <p:spPr>
          <a:xfrm>
            <a:off x="917575" y="744538"/>
            <a:ext cx="4962525" cy="3722687"/>
          </a:xfrm>
          <a:ln/>
        </p:spPr>
      </p:sp>
      <p:sp>
        <p:nvSpPr>
          <p:cNvPr id="250884" name="Rectangle 3">
            <a:extLst>
              <a:ext uri="{FF2B5EF4-FFF2-40B4-BE49-F238E27FC236}">
                <a16:creationId xmlns:a16="http://schemas.microsoft.com/office/drawing/2014/main" id="{C15600F0-E94E-8C67-E8CB-1B2BB10F2667}"/>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a:extLst>
              <a:ext uri="{FF2B5EF4-FFF2-40B4-BE49-F238E27FC236}">
                <a16:creationId xmlns:a16="http://schemas.microsoft.com/office/drawing/2014/main" id="{09531BE8-8627-5ADE-8D61-81301C82DAE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722980E-14E8-4556-A9AD-497E06BD02AA}" type="slidenum">
              <a:rPr lang="da-DK" altLang="da-DK"/>
              <a:pPr/>
              <a:t>12</a:t>
            </a:fld>
            <a:endParaRPr lang="da-DK" altLang="da-DK"/>
          </a:p>
        </p:txBody>
      </p:sp>
      <p:sp>
        <p:nvSpPr>
          <p:cNvPr id="28675" name="Rectangle 2">
            <a:extLst>
              <a:ext uri="{FF2B5EF4-FFF2-40B4-BE49-F238E27FC236}">
                <a16:creationId xmlns:a16="http://schemas.microsoft.com/office/drawing/2014/main" id="{A4BFB47B-0402-9CA6-8465-FDFA72B0CCD0}"/>
              </a:ext>
            </a:extLst>
          </p:cNvPr>
          <p:cNvSpPr>
            <a:spLocks noGrp="1" noRot="1" noChangeAspect="1" noChangeArrowheads="1" noTextEdit="1"/>
          </p:cNvSpPr>
          <p:nvPr>
            <p:ph type="sldImg"/>
          </p:nvPr>
        </p:nvSpPr>
        <p:spPr>
          <a:xfrm>
            <a:off x="1108075" y="889000"/>
            <a:ext cx="4699000" cy="3524250"/>
          </a:xfrm>
          <a:ln/>
        </p:spPr>
      </p:sp>
      <p:sp>
        <p:nvSpPr>
          <p:cNvPr id="28676" name="Rectangle 3">
            <a:extLst>
              <a:ext uri="{FF2B5EF4-FFF2-40B4-BE49-F238E27FC236}">
                <a16:creationId xmlns:a16="http://schemas.microsoft.com/office/drawing/2014/main" id="{9023806F-EC2B-E8C5-3FE9-987D826B6FB5}"/>
              </a:ext>
            </a:extLst>
          </p:cNvPr>
          <p:cNvSpPr>
            <a:spLocks noGrp="1" noChangeArrowheads="1"/>
          </p:cNvSpPr>
          <p:nvPr>
            <p:ph type="body" idx="1"/>
          </p:nvPr>
        </p:nvSpPr>
        <p:spPr>
          <a:xfrm>
            <a:off x="906463" y="4718050"/>
            <a:ext cx="5189537"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Dette viser lederforbindelsen efter de to normer TIA 568 A og TIA 568 B.</a:t>
            </a:r>
          </a:p>
          <a:p>
            <a:r>
              <a:rPr lang="da-DK" altLang="da-DK" sz="1400"/>
              <a:t>De par der anvendes til datatransmission er efter normen  TIA 568 A:</a:t>
            </a:r>
          </a:p>
          <a:p>
            <a:r>
              <a:rPr lang="da-DK" altLang="da-DK" sz="1400"/>
              <a:t>1. Hvid/blå - blå	Telefon</a:t>
            </a:r>
          </a:p>
          <a:p>
            <a:r>
              <a:rPr lang="da-DK" altLang="da-DK" sz="1400"/>
              <a:t>2. Hvid/orange - orange	Modtage</a:t>
            </a:r>
          </a:p>
          <a:p>
            <a:r>
              <a:rPr lang="da-DK" altLang="da-DK" sz="1400"/>
              <a:t>3. Hvid/grøn - grøn	Send</a:t>
            </a:r>
          </a:p>
          <a:p>
            <a:r>
              <a:rPr lang="da-DK" altLang="da-DK" sz="1400"/>
              <a:t>4. Hvid/brun - brun	Disp.</a:t>
            </a:r>
          </a:p>
          <a:p>
            <a:r>
              <a:rPr lang="da-DK" altLang="da-DK" sz="1400"/>
              <a:t>Bemærk: ved gigabit transmission anvendes alle par til data transmission på én gang</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a:extLst>
              <a:ext uri="{FF2B5EF4-FFF2-40B4-BE49-F238E27FC236}">
                <a16:creationId xmlns:a16="http://schemas.microsoft.com/office/drawing/2014/main" id="{830F033D-B01A-4FAE-11E8-565FEF235B5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125F468-DD0F-4EF4-934C-D05DB6E06E3A}" type="slidenum">
              <a:rPr lang="da-DK" altLang="da-DK"/>
              <a:pPr/>
              <a:t>132</a:t>
            </a:fld>
            <a:endParaRPr lang="da-DK" altLang="da-DK"/>
          </a:p>
        </p:txBody>
      </p:sp>
      <p:sp>
        <p:nvSpPr>
          <p:cNvPr id="252931" name="Rectangle 2">
            <a:extLst>
              <a:ext uri="{FF2B5EF4-FFF2-40B4-BE49-F238E27FC236}">
                <a16:creationId xmlns:a16="http://schemas.microsoft.com/office/drawing/2014/main" id="{B970BADE-19C7-6B03-5719-3CE69EA010FF}"/>
              </a:ext>
            </a:extLst>
          </p:cNvPr>
          <p:cNvSpPr>
            <a:spLocks noGrp="1" noRot="1" noChangeAspect="1" noChangeArrowheads="1" noTextEdit="1"/>
          </p:cNvSpPr>
          <p:nvPr>
            <p:ph type="sldImg"/>
          </p:nvPr>
        </p:nvSpPr>
        <p:spPr>
          <a:xfrm>
            <a:off x="917575" y="744538"/>
            <a:ext cx="4962525" cy="3722687"/>
          </a:xfrm>
          <a:ln/>
        </p:spPr>
      </p:sp>
      <p:sp>
        <p:nvSpPr>
          <p:cNvPr id="252932" name="Rectangle 3">
            <a:extLst>
              <a:ext uri="{FF2B5EF4-FFF2-40B4-BE49-F238E27FC236}">
                <a16:creationId xmlns:a16="http://schemas.microsoft.com/office/drawing/2014/main" id="{44D135FD-860A-78BD-766F-A7D227B6F08C}"/>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a:extLst>
              <a:ext uri="{FF2B5EF4-FFF2-40B4-BE49-F238E27FC236}">
                <a16:creationId xmlns:a16="http://schemas.microsoft.com/office/drawing/2014/main" id="{F2C8FEB4-DD4E-58F6-3705-31A549F5F38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69EB8B4F-F6DB-4B81-BD4D-82E339EF278A}" type="slidenum">
              <a:rPr lang="da-DK" altLang="da-DK"/>
              <a:pPr/>
              <a:t>138</a:t>
            </a:fld>
            <a:endParaRPr lang="da-DK" altLang="da-DK"/>
          </a:p>
        </p:txBody>
      </p:sp>
      <p:sp>
        <p:nvSpPr>
          <p:cNvPr id="260099" name="Rectangle 2">
            <a:extLst>
              <a:ext uri="{FF2B5EF4-FFF2-40B4-BE49-F238E27FC236}">
                <a16:creationId xmlns:a16="http://schemas.microsoft.com/office/drawing/2014/main" id="{8055C4C9-25F9-7366-5B4B-EC465FEBB002}"/>
              </a:ext>
            </a:extLst>
          </p:cNvPr>
          <p:cNvSpPr>
            <a:spLocks noGrp="1" noRot="1" noChangeAspect="1" noChangeArrowheads="1" noTextEdit="1"/>
          </p:cNvSpPr>
          <p:nvPr>
            <p:ph type="sldImg"/>
          </p:nvPr>
        </p:nvSpPr>
        <p:spPr>
          <a:xfrm>
            <a:off x="917575" y="744538"/>
            <a:ext cx="4962525" cy="3722687"/>
          </a:xfrm>
          <a:ln/>
        </p:spPr>
      </p:sp>
      <p:sp>
        <p:nvSpPr>
          <p:cNvPr id="260100" name="Rectangle 3">
            <a:extLst>
              <a:ext uri="{FF2B5EF4-FFF2-40B4-BE49-F238E27FC236}">
                <a16:creationId xmlns:a16="http://schemas.microsoft.com/office/drawing/2014/main" id="{529E4BB3-A753-3B53-4EF0-FDA674AF6D63}"/>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a:extLst>
              <a:ext uri="{FF2B5EF4-FFF2-40B4-BE49-F238E27FC236}">
                <a16:creationId xmlns:a16="http://schemas.microsoft.com/office/drawing/2014/main" id="{B222D1E8-9F12-1CFA-2CF8-249E3368E21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CE4A2F3-A383-420B-96A1-C92549F1FE1D}" type="slidenum">
              <a:rPr lang="da-DK" altLang="da-DK"/>
              <a:pPr/>
              <a:t>139</a:t>
            </a:fld>
            <a:endParaRPr lang="da-DK" altLang="da-DK"/>
          </a:p>
        </p:txBody>
      </p:sp>
      <p:sp>
        <p:nvSpPr>
          <p:cNvPr id="262147" name="Rectangle 2">
            <a:extLst>
              <a:ext uri="{FF2B5EF4-FFF2-40B4-BE49-F238E27FC236}">
                <a16:creationId xmlns:a16="http://schemas.microsoft.com/office/drawing/2014/main" id="{67328775-F29B-7AC0-30E2-8CD4847D7A81}"/>
              </a:ext>
            </a:extLst>
          </p:cNvPr>
          <p:cNvSpPr>
            <a:spLocks noGrp="1" noRot="1" noChangeAspect="1" noChangeArrowheads="1" noTextEdit="1"/>
          </p:cNvSpPr>
          <p:nvPr>
            <p:ph type="sldImg"/>
          </p:nvPr>
        </p:nvSpPr>
        <p:spPr>
          <a:xfrm>
            <a:off x="917575" y="744538"/>
            <a:ext cx="4962525" cy="3722687"/>
          </a:xfrm>
          <a:ln/>
        </p:spPr>
      </p:sp>
      <p:sp>
        <p:nvSpPr>
          <p:cNvPr id="262148" name="Rectangle 3">
            <a:extLst>
              <a:ext uri="{FF2B5EF4-FFF2-40B4-BE49-F238E27FC236}">
                <a16:creationId xmlns:a16="http://schemas.microsoft.com/office/drawing/2014/main" id="{D8BA1618-9F92-4E43-05B5-66B9D430CF2A}"/>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a:extLst>
              <a:ext uri="{FF2B5EF4-FFF2-40B4-BE49-F238E27FC236}">
                <a16:creationId xmlns:a16="http://schemas.microsoft.com/office/drawing/2014/main" id="{6C5C71C6-7E2C-57A4-3F16-2F00286C85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05E02AC-81D7-4176-9451-5DE2A47BD119}" type="slidenum">
              <a:rPr lang="da-DK" altLang="da-DK"/>
              <a:pPr/>
              <a:t>145</a:t>
            </a:fld>
            <a:endParaRPr lang="da-DK" altLang="da-DK"/>
          </a:p>
        </p:txBody>
      </p:sp>
      <p:sp>
        <p:nvSpPr>
          <p:cNvPr id="269315" name="Rectangle 2">
            <a:extLst>
              <a:ext uri="{FF2B5EF4-FFF2-40B4-BE49-F238E27FC236}">
                <a16:creationId xmlns:a16="http://schemas.microsoft.com/office/drawing/2014/main" id="{7D708C34-F7EB-1FA6-6556-77481BF3E243}"/>
              </a:ext>
            </a:extLst>
          </p:cNvPr>
          <p:cNvSpPr>
            <a:spLocks noGrp="1" noRot="1" noChangeAspect="1" noChangeArrowheads="1" noTextEdit="1"/>
          </p:cNvSpPr>
          <p:nvPr>
            <p:ph type="sldImg"/>
          </p:nvPr>
        </p:nvSpPr>
        <p:spPr>
          <a:xfrm>
            <a:off x="917575" y="744538"/>
            <a:ext cx="4962525" cy="3722687"/>
          </a:xfrm>
          <a:ln/>
        </p:spPr>
      </p:sp>
      <p:sp>
        <p:nvSpPr>
          <p:cNvPr id="269316" name="Rectangle 3">
            <a:extLst>
              <a:ext uri="{FF2B5EF4-FFF2-40B4-BE49-F238E27FC236}">
                <a16:creationId xmlns:a16="http://schemas.microsoft.com/office/drawing/2014/main" id="{E0E91BE8-0B77-86A3-5034-794F0961BE2C}"/>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a:extLst>
              <a:ext uri="{FF2B5EF4-FFF2-40B4-BE49-F238E27FC236}">
                <a16:creationId xmlns:a16="http://schemas.microsoft.com/office/drawing/2014/main" id="{D6B22B70-BD02-623B-CFE4-1E0FCDA4B4E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1AF77A7-21AF-4E7D-9EBC-DED32A48F248}" type="slidenum">
              <a:rPr lang="da-DK" altLang="da-DK"/>
              <a:pPr/>
              <a:t>147</a:t>
            </a:fld>
            <a:endParaRPr lang="da-DK" altLang="da-DK"/>
          </a:p>
        </p:txBody>
      </p:sp>
      <p:sp>
        <p:nvSpPr>
          <p:cNvPr id="272387" name="Rectangle 2">
            <a:extLst>
              <a:ext uri="{FF2B5EF4-FFF2-40B4-BE49-F238E27FC236}">
                <a16:creationId xmlns:a16="http://schemas.microsoft.com/office/drawing/2014/main" id="{84E5B0FE-EA99-A2D3-8C60-A108B39F3B67}"/>
              </a:ext>
            </a:extLst>
          </p:cNvPr>
          <p:cNvSpPr>
            <a:spLocks noGrp="1" noRot="1" noChangeAspect="1" noChangeArrowheads="1" noTextEdit="1"/>
          </p:cNvSpPr>
          <p:nvPr>
            <p:ph type="sldImg"/>
          </p:nvPr>
        </p:nvSpPr>
        <p:spPr>
          <a:xfrm>
            <a:off x="917575" y="744538"/>
            <a:ext cx="4962525" cy="3722687"/>
          </a:xfrm>
          <a:ln/>
        </p:spPr>
      </p:sp>
      <p:sp>
        <p:nvSpPr>
          <p:cNvPr id="272388" name="Rectangle 3">
            <a:extLst>
              <a:ext uri="{FF2B5EF4-FFF2-40B4-BE49-F238E27FC236}">
                <a16:creationId xmlns:a16="http://schemas.microsoft.com/office/drawing/2014/main" id="{7A8C6EE1-949A-D40E-E0D3-7D8B3880A50C}"/>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a:extLst>
              <a:ext uri="{FF2B5EF4-FFF2-40B4-BE49-F238E27FC236}">
                <a16:creationId xmlns:a16="http://schemas.microsoft.com/office/drawing/2014/main" id="{0B5DBC3A-C4D3-B1EF-466C-326CBB8780F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42B973C-EB9B-437B-8651-6C9E453390ED}" type="slidenum">
              <a:rPr lang="da-DK" altLang="da-DK"/>
              <a:pPr/>
              <a:t>156</a:t>
            </a:fld>
            <a:endParaRPr lang="da-DK" altLang="da-DK"/>
          </a:p>
        </p:txBody>
      </p:sp>
      <p:sp>
        <p:nvSpPr>
          <p:cNvPr id="282627" name="Rectangle 2">
            <a:extLst>
              <a:ext uri="{FF2B5EF4-FFF2-40B4-BE49-F238E27FC236}">
                <a16:creationId xmlns:a16="http://schemas.microsoft.com/office/drawing/2014/main" id="{2C5D23B1-CB88-BCC6-ED2A-9FE27C84F093}"/>
              </a:ext>
            </a:extLst>
          </p:cNvPr>
          <p:cNvSpPr>
            <a:spLocks noGrp="1" noRot="1" noChangeAspect="1" noChangeArrowheads="1" noTextEdit="1"/>
          </p:cNvSpPr>
          <p:nvPr>
            <p:ph type="sldImg"/>
          </p:nvPr>
        </p:nvSpPr>
        <p:spPr>
          <a:xfrm>
            <a:off x="917575" y="744538"/>
            <a:ext cx="4964113" cy="3722687"/>
          </a:xfrm>
          <a:ln/>
        </p:spPr>
      </p:sp>
      <p:sp>
        <p:nvSpPr>
          <p:cNvPr id="282628" name="Rectangle 3">
            <a:extLst>
              <a:ext uri="{FF2B5EF4-FFF2-40B4-BE49-F238E27FC236}">
                <a16:creationId xmlns:a16="http://schemas.microsoft.com/office/drawing/2014/main" id="{DE5BE8D6-B4F1-5F9A-361A-C25177D0253C}"/>
              </a:ext>
            </a:extLst>
          </p:cNvPr>
          <p:cNvSpPr>
            <a:spLocks noGrp="1" noChangeArrowheads="1"/>
          </p:cNvSpPr>
          <p:nvPr>
            <p:ph type="body" idx="1"/>
          </p:nvPr>
        </p:nvSpPr>
        <p:spPr>
          <a:xfrm>
            <a:off x="906463" y="4716463"/>
            <a:ext cx="4984750" cy="4465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a:extLst>
              <a:ext uri="{FF2B5EF4-FFF2-40B4-BE49-F238E27FC236}">
                <a16:creationId xmlns:a16="http://schemas.microsoft.com/office/drawing/2014/main" id="{C4AFAB82-0A35-CEF5-8683-BC9E4B6C723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F39287B-30C0-49CF-98E7-C79CFE59BB7A}" type="slidenum">
              <a:rPr lang="da-DK" altLang="da-DK"/>
              <a:pPr/>
              <a:t>158</a:t>
            </a:fld>
            <a:endParaRPr lang="da-DK" altLang="da-DK"/>
          </a:p>
        </p:txBody>
      </p:sp>
      <p:sp>
        <p:nvSpPr>
          <p:cNvPr id="285699" name="Rectangle 2">
            <a:extLst>
              <a:ext uri="{FF2B5EF4-FFF2-40B4-BE49-F238E27FC236}">
                <a16:creationId xmlns:a16="http://schemas.microsoft.com/office/drawing/2014/main" id="{7672AC69-8809-4701-2EF9-E86F09E3E705}"/>
              </a:ext>
            </a:extLst>
          </p:cNvPr>
          <p:cNvSpPr>
            <a:spLocks noGrp="1" noRot="1" noChangeAspect="1" noChangeArrowheads="1" noTextEdit="1"/>
          </p:cNvSpPr>
          <p:nvPr>
            <p:ph type="sldImg"/>
          </p:nvPr>
        </p:nvSpPr>
        <p:spPr>
          <a:xfrm>
            <a:off x="917575" y="744538"/>
            <a:ext cx="4964113" cy="3722687"/>
          </a:xfrm>
          <a:ln/>
        </p:spPr>
      </p:sp>
      <p:sp>
        <p:nvSpPr>
          <p:cNvPr id="285700" name="Rectangle 3">
            <a:extLst>
              <a:ext uri="{FF2B5EF4-FFF2-40B4-BE49-F238E27FC236}">
                <a16:creationId xmlns:a16="http://schemas.microsoft.com/office/drawing/2014/main" id="{49712BCB-E7A9-0239-5F2B-112F8A50867D}"/>
              </a:ext>
            </a:extLst>
          </p:cNvPr>
          <p:cNvSpPr>
            <a:spLocks noGrp="1" noChangeArrowheads="1"/>
          </p:cNvSpPr>
          <p:nvPr>
            <p:ph type="body" idx="1"/>
          </p:nvPr>
        </p:nvSpPr>
        <p:spPr>
          <a:xfrm>
            <a:off x="906463" y="4716463"/>
            <a:ext cx="4984750" cy="4465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a:extLst>
              <a:ext uri="{FF2B5EF4-FFF2-40B4-BE49-F238E27FC236}">
                <a16:creationId xmlns:a16="http://schemas.microsoft.com/office/drawing/2014/main" id="{8CE666AD-547C-1366-D2B8-41E44D33E4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536E150-F933-458B-9BD7-827BD3307B88}" type="slidenum">
              <a:rPr lang="da-DK" altLang="da-DK"/>
              <a:pPr/>
              <a:t>160</a:t>
            </a:fld>
            <a:endParaRPr lang="da-DK" altLang="da-DK"/>
          </a:p>
        </p:txBody>
      </p:sp>
      <p:sp>
        <p:nvSpPr>
          <p:cNvPr id="288771" name="Rectangle 2">
            <a:extLst>
              <a:ext uri="{FF2B5EF4-FFF2-40B4-BE49-F238E27FC236}">
                <a16:creationId xmlns:a16="http://schemas.microsoft.com/office/drawing/2014/main" id="{C07396E4-635A-CADE-6321-A343A3C1240C}"/>
              </a:ext>
            </a:extLst>
          </p:cNvPr>
          <p:cNvSpPr>
            <a:spLocks noGrp="1" noRot="1" noChangeAspect="1" noChangeArrowheads="1" noTextEdit="1"/>
          </p:cNvSpPr>
          <p:nvPr>
            <p:ph type="sldImg"/>
          </p:nvPr>
        </p:nvSpPr>
        <p:spPr>
          <a:xfrm>
            <a:off x="917575" y="744538"/>
            <a:ext cx="4964113" cy="3722687"/>
          </a:xfrm>
          <a:ln/>
        </p:spPr>
      </p:sp>
      <p:sp>
        <p:nvSpPr>
          <p:cNvPr id="288772" name="Rectangle 3">
            <a:extLst>
              <a:ext uri="{FF2B5EF4-FFF2-40B4-BE49-F238E27FC236}">
                <a16:creationId xmlns:a16="http://schemas.microsoft.com/office/drawing/2014/main" id="{B11CD18F-43BC-16AE-8E7B-10CB676AA82E}"/>
              </a:ext>
            </a:extLst>
          </p:cNvPr>
          <p:cNvSpPr>
            <a:spLocks noGrp="1" noChangeArrowheads="1"/>
          </p:cNvSpPr>
          <p:nvPr>
            <p:ph type="body" idx="1"/>
          </p:nvPr>
        </p:nvSpPr>
        <p:spPr>
          <a:xfrm>
            <a:off x="906463" y="4716463"/>
            <a:ext cx="4984750" cy="4465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a:extLst>
              <a:ext uri="{FF2B5EF4-FFF2-40B4-BE49-F238E27FC236}">
                <a16:creationId xmlns:a16="http://schemas.microsoft.com/office/drawing/2014/main" id="{FFADFD3D-4040-F613-7948-EC0B15FFDB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2C413593-7352-4341-81EB-AD335FEF8F87}" type="slidenum">
              <a:rPr lang="da-DK" altLang="da-DK"/>
              <a:pPr/>
              <a:t>161</a:t>
            </a:fld>
            <a:endParaRPr lang="da-DK" altLang="da-DK"/>
          </a:p>
        </p:txBody>
      </p:sp>
      <p:sp>
        <p:nvSpPr>
          <p:cNvPr id="290819" name="Rectangle 2">
            <a:extLst>
              <a:ext uri="{FF2B5EF4-FFF2-40B4-BE49-F238E27FC236}">
                <a16:creationId xmlns:a16="http://schemas.microsoft.com/office/drawing/2014/main" id="{AC85018D-A512-5888-2EF5-8E47654245D2}"/>
              </a:ext>
            </a:extLst>
          </p:cNvPr>
          <p:cNvSpPr>
            <a:spLocks noGrp="1" noRot="1" noChangeAspect="1" noChangeArrowheads="1" noTextEdit="1"/>
          </p:cNvSpPr>
          <p:nvPr>
            <p:ph type="sldImg"/>
          </p:nvPr>
        </p:nvSpPr>
        <p:spPr>
          <a:xfrm>
            <a:off x="917575" y="744538"/>
            <a:ext cx="4964113" cy="3722687"/>
          </a:xfrm>
          <a:ln/>
        </p:spPr>
      </p:sp>
      <p:sp>
        <p:nvSpPr>
          <p:cNvPr id="290820" name="Rectangle 3">
            <a:extLst>
              <a:ext uri="{FF2B5EF4-FFF2-40B4-BE49-F238E27FC236}">
                <a16:creationId xmlns:a16="http://schemas.microsoft.com/office/drawing/2014/main" id="{9C1A6818-9F55-3358-38BF-3B9C04295C28}"/>
              </a:ext>
            </a:extLst>
          </p:cNvPr>
          <p:cNvSpPr>
            <a:spLocks noGrp="1" noChangeArrowheads="1"/>
          </p:cNvSpPr>
          <p:nvPr>
            <p:ph type="body" idx="1"/>
          </p:nvPr>
        </p:nvSpPr>
        <p:spPr>
          <a:xfrm>
            <a:off x="906463" y="4716463"/>
            <a:ext cx="4984750" cy="4465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a:extLst>
              <a:ext uri="{FF2B5EF4-FFF2-40B4-BE49-F238E27FC236}">
                <a16:creationId xmlns:a16="http://schemas.microsoft.com/office/drawing/2014/main" id="{0930122C-E807-9829-51F0-661B5CD8CE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293AB815-1F89-432B-B0E1-ED6B2D9B7CF8}" type="slidenum">
              <a:rPr lang="da-DK" altLang="da-DK"/>
              <a:pPr/>
              <a:t>13</a:t>
            </a:fld>
            <a:endParaRPr lang="da-DK" altLang="da-DK"/>
          </a:p>
        </p:txBody>
      </p:sp>
      <p:sp>
        <p:nvSpPr>
          <p:cNvPr id="30723" name="Rectangle 2">
            <a:extLst>
              <a:ext uri="{FF2B5EF4-FFF2-40B4-BE49-F238E27FC236}">
                <a16:creationId xmlns:a16="http://schemas.microsoft.com/office/drawing/2014/main" id="{EC2DAE5D-4106-2607-097B-1A76EC21F396}"/>
              </a:ext>
            </a:extLst>
          </p:cNvPr>
          <p:cNvSpPr>
            <a:spLocks noGrp="1" noRot="1" noChangeAspect="1" noChangeArrowheads="1" noTextEdit="1"/>
          </p:cNvSpPr>
          <p:nvPr>
            <p:ph type="sldImg"/>
          </p:nvPr>
        </p:nvSpPr>
        <p:spPr>
          <a:xfrm>
            <a:off x="1108075" y="889000"/>
            <a:ext cx="4699000" cy="3524250"/>
          </a:xfrm>
          <a:ln/>
        </p:spPr>
      </p:sp>
      <p:sp>
        <p:nvSpPr>
          <p:cNvPr id="30724" name="Rectangle 3">
            <a:extLst>
              <a:ext uri="{FF2B5EF4-FFF2-40B4-BE49-F238E27FC236}">
                <a16:creationId xmlns:a16="http://schemas.microsoft.com/office/drawing/2014/main" id="{9AEF0E54-28AB-8F27-6893-C472E50A308E}"/>
              </a:ext>
            </a:extLst>
          </p:cNvPr>
          <p:cNvSpPr>
            <a:spLocks noGrp="1" noChangeArrowheads="1"/>
          </p:cNvSpPr>
          <p:nvPr>
            <p:ph type="body" idx="1"/>
          </p:nvPr>
        </p:nvSpPr>
        <p:spPr>
          <a:xfrm>
            <a:off x="906463" y="4718050"/>
            <a:ext cx="5437187"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Konnektorene fæstnes i udtag  v.h.a. en monterings-ramme, i patchpanelet fast føres den direkte og farvekodes via en farve bjælke som kan clipses i over konnektoren.</a:t>
            </a:r>
          </a:p>
          <a:p>
            <a:r>
              <a:rPr lang="da-DK" altLang="da-DK" sz="1400"/>
              <a:t>Monteringsrammen/farvebjælken findes i 7 forskellige farver, som følger standarderne i TIA 606. </a:t>
            </a:r>
          </a:p>
          <a:p>
            <a:r>
              <a:rPr lang="da-DK" altLang="da-DK" sz="1400"/>
              <a:t>Farvekodningen fortæller hvilken kommunikationstype det pågældende udtag og kabel anvendes til.</a:t>
            </a:r>
          </a:p>
          <a:p>
            <a:r>
              <a:rPr lang="da-DK" altLang="da-DK" sz="1400"/>
              <a:t>Det er ikke noget normkrav at denne farvekode anvendes.</a:t>
            </a:r>
            <a:endParaRPr lang="da-DK" altLang="da-DK"/>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a:extLst>
              <a:ext uri="{FF2B5EF4-FFF2-40B4-BE49-F238E27FC236}">
                <a16:creationId xmlns:a16="http://schemas.microsoft.com/office/drawing/2014/main" id="{809360ED-95A3-1787-7003-5B33FB7305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9321DB6-2843-4313-A719-7CD703FA5DEB}" type="slidenum">
              <a:rPr lang="da-DK" altLang="da-DK"/>
              <a:pPr/>
              <a:t>14</a:t>
            </a:fld>
            <a:endParaRPr lang="da-DK" altLang="da-DK"/>
          </a:p>
        </p:txBody>
      </p:sp>
      <p:sp>
        <p:nvSpPr>
          <p:cNvPr id="32771" name="Rectangle 2">
            <a:extLst>
              <a:ext uri="{FF2B5EF4-FFF2-40B4-BE49-F238E27FC236}">
                <a16:creationId xmlns:a16="http://schemas.microsoft.com/office/drawing/2014/main" id="{B4BE10D3-4947-7931-6435-F1BCCCD09418}"/>
              </a:ext>
            </a:extLst>
          </p:cNvPr>
          <p:cNvSpPr>
            <a:spLocks noGrp="1" noRot="1" noChangeAspect="1" noChangeArrowheads="1" noTextEdit="1"/>
          </p:cNvSpPr>
          <p:nvPr>
            <p:ph type="sldImg"/>
          </p:nvPr>
        </p:nvSpPr>
        <p:spPr>
          <a:xfrm>
            <a:off x="1108075" y="889000"/>
            <a:ext cx="4699000" cy="3524250"/>
          </a:xfrm>
          <a:ln/>
        </p:spPr>
      </p:sp>
      <p:sp>
        <p:nvSpPr>
          <p:cNvPr id="32772" name="Rectangle 3">
            <a:extLst>
              <a:ext uri="{FF2B5EF4-FFF2-40B4-BE49-F238E27FC236}">
                <a16:creationId xmlns:a16="http://schemas.microsoft.com/office/drawing/2014/main" id="{292E68A6-D923-D76D-A702-9DA7427593BE}"/>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Farvekodningen af udtagene og patchpaneler er iflg. TIA 606 som vist.</a:t>
            </a:r>
          </a:p>
          <a:p>
            <a:r>
              <a:rPr lang="da-DK" altLang="da-DK" sz="1400"/>
              <a:t>Det er en anvisning, men ikke noget krav at anvende denne farvekodning.</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3DA24A2A-41BA-3079-8DE3-EA2707BCD4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703301D-FCBB-4C47-B56A-AF4466378861}" type="slidenum">
              <a:rPr lang="da-DK" altLang="da-DK"/>
              <a:pPr/>
              <a:t>15</a:t>
            </a:fld>
            <a:endParaRPr lang="da-DK" altLang="da-DK"/>
          </a:p>
        </p:txBody>
      </p:sp>
      <p:sp>
        <p:nvSpPr>
          <p:cNvPr id="34819" name="Rectangle 2">
            <a:extLst>
              <a:ext uri="{FF2B5EF4-FFF2-40B4-BE49-F238E27FC236}">
                <a16:creationId xmlns:a16="http://schemas.microsoft.com/office/drawing/2014/main" id="{2875DA25-7452-1869-F29F-E025DAA71260}"/>
              </a:ext>
            </a:extLst>
          </p:cNvPr>
          <p:cNvSpPr>
            <a:spLocks noGrp="1" noRot="1" noChangeAspect="1" noChangeArrowheads="1" noTextEdit="1"/>
          </p:cNvSpPr>
          <p:nvPr>
            <p:ph type="sldImg"/>
          </p:nvPr>
        </p:nvSpPr>
        <p:spPr>
          <a:xfrm>
            <a:off x="1108075" y="889000"/>
            <a:ext cx="4699000" cy="3524250"/>
          </a:xfrm>
          <a:ln/>
        </p:spPr>
      </p:sp>
      <p:sp>
        <p:nvSpPr>
          <p:cNvPr id="34820" name="Rectangle 3">
            <a:extLst>
              <a:ext uri="{FF2B5EF4-FFF2-40B4-BE49-F238E27FC236}">
                <a16:creationId xmlns:a16="http://schemas.microsoft.com/office/drawing/2014/main" id="{2797BFC3-8011-9629-2CB9-CADCFBFB1CE8}"/>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Afhængig af hvilke omgivelser kablet skal udlægges i, kan der vælges mellem skærmet eller uskærmet kabel.</a:t>
            </a:r>
          </a:p>
          <a:p>
            <a:r>
              <a:rPr lang="da-DK" altLang="da-DK" sz="1400"/>
              <a:t>I de fleste installationer der udføres i dag, anvendes uskærmet materiel.</a:t>
            </a:r>
          </a:p>
          <a:p>
            <a:r>
              <a:rPr lang="da-DK" altLang="da-DK" sz="1400"/>
              <a:t>Alle kabler er som Lauritz Knudsens øvrige materiel udført i halogenfrit materiale.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a:extLst>
              <a:ext uri="{FF2B5EF4-FFF2-40B4-BE49-F238E27FC236}">
                <a16:creationId xmlns:a16="http://schemas.microsoft.com/office/drawing/2014/main" id="{B43305D3-C26D-BD0E-0831-7FEEAAC78E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D1E23C9A-F4C4-4904-BAE3-5D9768AF1A4B}" type="slidenum">
              <a:rPr lang="da-DK" altLang="da-DK"/>
              <a:pPr/>
              <a:t>21</a:t>
            </a:fld>
            <a:endParaRPr lang="da-DK" altLang="da-DK"/>
          </a:p>
        </p:txBody>
      </p:sp>
      <p:sp>
        <p:nvSpPr>
          <p:cNvPr id="41987" name="Rectangle 2">
            <a:extLst>
              <a:ext uri="{FF2B5EF4-FFF2-40B4-BE49-F238E27FC236}">
                <a16:creationId xmlns:a16="http://schemas.microsoft.com/office/drawing/2014/main" id="{80D85A9F-28DB-D3B3-100F-DC640A8D0399}"/>
              </a:ext>
            </a:extLst>
          </p:cNvPr>
          <p:cNvSpPr>
            <a:spLocks noGrp="1" noRot="1" noChangeAspect="1" noChangeArrowheads="1" noTextEdit="1"/>
          </p:cNvSpPr>
          <p:nvPr>
            <p:ph type="sldImg"/>
          </p:nvPr>
        </p:nvSpPr>
        <p:spPr>
          <a:xfrm>
            <a:off x="1108075" y="889000"/>
            <a:ext cx="4699000" cy="3524250"/>
          </a:xfrm>
          <a:ln/>
        </p:spPr>
      </p:sp>
      <p:sp>
        <p:nvSpPr>
          <p:cNvPr id="41988" name="Rectangle 3">
            <a:extLst>
              <a:ext uri="{FF2B5EF4-FFF2-40B4-BE49-F238E27FC236}">
                <a16:creationId xmlns:a16="http://schemas.microsoft.com/office/drawing/2014/main" id="{D028B6F0-D322-F6E6-05B8-69FDA12F90FA}"/>
              </a:ext>
            </a:extLst>
          </p:cNvPr>
          <p:cNvSpPr>
            <a:spLocks noGrp="1" noChangeArrowheads="1"/>
          </p:cNvSpPr>
          <p:nvPr>
            <p:ph type="body" idx="1"/>
          </p:nvPr>
        </p:nvSpPr>
        <p:spPr>
          <a:xfrm>
            <a:off x="906463" y="4718050"/>
            <a:ext cx="5286375"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Den overvejende del af de installationer der udføres i dag, er uskærmede.</a:t>
            </a:r>
          </a:p>
          <a:p>
            <a:r>
              <a:rPr lang="da-DK" altLang="da-DK" sz="1400"/>
              <a:t>Er der krav om skærmning kan der vælges imellem flere forskellige former for skærmning, afhængig af hvilken støj der ønskes bortelimineret .</a:t>
            </a:r>
          </a:p>
          <a:p>
            <a:r>
              <a:rPr lang="da-DK" altLang="da-DK" sz="1400"/>
              <a:t>Hvis det er højfrekvent støj der skal filtreres fra vælges folieskærmet kabel. Denne form for støj udsendes bl.a. fra elektronikprodukter, radio, fjernsyn, radar o.l..</a:t>
            </a:r>
          </a:p>
          <a:p>
            <a:r>
              <a:rPr lang="da-DK" altLang="da-DK" sz="1400"/>
              <a:t>Hvis det er lavfrekvent støj der skal filtreres fra vælges kabel med flettet skærm. Denne form for støj udsendes bl.a. fra lysrør.</a:t>
            </a:r>
          </a:p>
          <a:p>
            <a:r>
              <a:rPr lang="da-DK" altLang="da-DK" sz="1400"/>
              <a:t>Hvis der er begge typer støj der skal filtreres fra, vælges et kabel med begge typer skærm.</a:t>
            </a:r>
          </a:p>
          <a:p>
            <a:endParaRPr lang="da-DK" altLang="da-DK" sz="140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a:extLst>
              <a:ext uri="{FF2B5EF4-FFF2-40B4-BE49-F238E27FC236}">
                <a16:creationId xmlns:a16="http://schemas.microsoft.com/office/drawing/2014/main" id="{ECFFAE96-09E1-CBC4-FCB1-9BCFBC88AC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A6B4C01-473E-479D-98D9-691F7E2ECA2C}" type="slidenum">
              <a:rPr lang="da-DK" altLang="da-DK"/>
              <a:pPr/>
              <a:t>24</a:t>
            </a:fld>
            <a:endParaRPr lang="da-DK" altLang="da-DK"/>
          </a:p>
        </p:txBody>
      </p:sp>
      <p:sp>
        <p:nvSpPr>
          <p:cNvPr id="46083" name="Rectangle 2">
            <a:extLst>
              <a:ext uri="{FF2B5EF4-FFF2-40B4-BE49-F238E27FC236}">
                <a16:creationId xmlns:a16="http://schemas.microsoft.com/office/drawing/2014/main" id="{B2B0B1F5-00AB-4CFF-BB2E-0194F1744BA6}"/>
              </a:ext>
            </a:extLst>
          </p:cNvPr>
          <p:cNvSpPr>
            <a:spLocks noGrp="1" noRot="1" noChangeAspect="1" noChangeArrowheads="1" noTextEdit="1"/>
          </p:cNvSpPr>
          <p:nvPr>
            <p:ph type="sldImg"/>
          </p:nvPr>
        </p:nvSpPr>
        <p:spPr>
          <a:xfrm>
            <a:off x="1108075" y="889000"/>
            <a:ext cx="4699000" cy="3524250"/>
          </a:xfrm>
          <a:ln/>
        </p:spPr>
      </p:sp>
      <p:sp>
        <p:nvSpPr>
          <p:cNvPr id="46084" name="Rectangle 3">
            <a:extLst>
              <a:ext uri="{FF2B5EF4-FFF2-40B4-BE49-F238E27FC236}">
                <a16:creationId xmlns:a16="http://schemas.microsoft.com/office/drawing/2014/main" id="{75E11F21-55F6-311D-64CB-D4F164F84DC2}"/>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Taler man om cat. 5 klasse D eller cat. 6 klasse E channel link, er den maksimale lederlængde 100 m. Dette giver en reel kabellængde på 90 m. idet der ved denne kabellængde medgår 4 m til snoningen af lederne, og der regnes med 6 m til patchningen i de to ender af kablet.</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8805194D-98A7-0181-53FA-1F7C039FBBD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2AC4AE0-194B-4D62-91EF-6359BFF28CE8}" type="slidenum">
              <a:rPr lang="da-DK" altLang="da-DK"/>
              <a:pPr/>
              <a:t>25</a:t>
            </a:fld>
            <a:endParaRPr lang="da-DK" altLang="da-DK"/>
          </a:p>
        </p:txBody>
      </p:sp>
      <p:sp>
        <p:nvSpPr>
          <p:cNvPr id="48131" name="Rectangle 3074">
            <a:extLst>
              <a:ext uri="{FF2B5EF4-FFF2-40B4-BE49-F238E27FC236}">
                <a16:creationId xmlns:a16="http://schemas.microsoft.com/office/drawing/2014/main" id="{186D00A2-D11D-001B-4759-AA4A67792FE4}"/>
              </a:ext>
            </a:extLst>
          </p:cNvPr>
          <p:cNvSpPr>
            <a:spLocks noGrp="1" noRot="1" noChangeAspect="1" noChangeArrowheads="1" noTextEdit="1"/>
          </p:cNvSpPr>
          <p:nvPr>
            <p:ph type="sldImg"/>
          </p:nvPr>
        </p:nvSpPr>
        <p:spPr>
          <a:xfrm>
            <a:off x="1108075" y="889000"/>
            <a:ext cx="4699000" cy="3524250"/>
          </a:xfrm>
          <a:ln/>
        </p:spPr>
      </p:sp>
      <p:sp>
        <p:nvSpPr>
          <p:cNvPr id="48132" name="Rectangle 3075">
            <a:extLst>
              <a:ext uri="{FF2B5EF4-FFF2-40B4-BE49-F238E27FC236}">
                <a16:creationId xmlns:a16="http://schemas.microsoft.com/office/drawing/2014/main" id="{A17267E7-AD8D-62DA-3AC5-EE546198A06C}"/>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Taler man om cat. 5 klasse D eller cat. 6 klasse E permanent link, er den maksimale lederlængde 94 m. Dette giver en reel kabellængde på 90 m idet der ved denne kabellængde medgår 4 m til snoningen af lederne.</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2B64F0F2-3F0C-8B70-80E3-D499B701E8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67F9D4C8-A380-4469-A8F0-00F59A572483}" type="slidenum">
              <a:rPr lang="da-DK" altLang="da-DK"/>
              <a:pPr/>
              <a:t>26</a:t>
            </a:fld>
            <a:endParaRPr lang="da-DK" altLang="da-DK"/>
          </a:p>
        </p:txBody>
      </p:sp>
      <p:sp>
        <p:nvSpPr>
          <p:cNvPr id="50179" name="Rectangle 2">
            <a:extLst>
              <a:ext uri="{FF2B5EF4-FFF2-40B4-BE49-F238E27FC236}">
                <a16:creationId xmlns:a16="http://schemas.microsoft.com/office/drawing/2014/main" id="{B7DC875B-E6FF-44A4-76EB-20473CAFBB92}"/>
              </a:ext>
            </a:extLst>
          </p:cNvPr>
          <p:cNvSpPr>
            <a:spLocks noGrp="1" noRot="1" noChangeAspect="1" noChangeArrowheads="1" noTextEdit="1"/>
          </p:cNvSpPr>
          <p:nvPr>
            <p:ph type="sldImg"/>
          </p:nvPr>
        </p:nvSpPr>
        <p:spPr>
          <a:xfrm>
            <a:off x="1108075" y="889000"/>
            <a:ext cx="4699000" cy="3524250"/>
          </a:xfrm>
          <a:ln/>
        </p:spPr>
      </p:sp>
      <p:sp>
        <p:nvSpPr>
          <p:cNvPr id="50180" name="Rectangle 3">
            <a:extLst>
              <a:ext uri="{FF2B5EF4-FFF2-40B4-BE49-F238E27FC236}">
                <a16:creationId xmlns:a16="http://schemas.microsoft.com/office/drawing/2014/main" id="{816BD9A8-998E-9BBC-F10C-1EADB42572F9}"/>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Patchkablerne bruges dels til forbindelser i krydsfeltet og dels til at forbinde slutbrugeren til nettet via vægudtaget.</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FC2F804A-7181-C325-D4DF-68410639FB7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4A4FB511-FE42-491D-9C95-E9C1687E69BF}" type="slidenum">
              <a:rPr lang="da-DK" altLang="da-DK"/>
              <a:pPr/>
              <a:t>28</a:t>
            </a:fld>
            <a:endParaRPr lang="da-DK" altLang="da-DK"/>
          </a:p>
        </p:txBody>
      </p:sp>
      <p:sp>
        <p:nvSpPr>
          <p:cNvPr id="53251" name="Rectangle 2">
            <a:extLst>
              <a:ext uri="{FF2B5EF4-FFF2-40B4-BE49-F238E27FC236}">
                <a16:creationId xmlns:a16="http://schemas.microsoft.com/office/drawing/2014/main" id="{950D6466-FD79-5D3B-26EF-7DA08ED1B9D3}"/>
              </a:ext>
            </a:extLst>
          </p:cNvPr>
          <p:cNvSpPr>
            <a:spLocks noGrp="1" noRot="1" noChangeAspect="1" noChangeArrowheads="1" noTextEdit="1"/>
          </p:cNvSpPr>
          <p:nvPr>
            <p:ph type="sldImg"/>
          </p:nvPr>
        </p:nvSpPr>
        <p:spPr>
          <a:xfrm>
            <a:off x="917575" y="744538"/>
            <a:ext cx="4962525" cy="3722687"/>
          </a:xfrm>
          <a:ln/>
        </p:spPr>
      </p:sp>
      <p:sp>
        <p:nvSpPr>
          <p:cNvPr id="53252" name="Rectangle 3">
            <a:extLst>
              <a:ext uri="{FF2B5EF4-FFF2-40B4-BE49-F238E27FC236}">
                <a16:creationId xmlns:a16="http://schemas.microsoft.com/office/drawing/2014/main" id="{A15A0020-CAE8-E5F6-6C12-B1AE9E04A794}"/>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a:extLst>
              <a:ext uri="{FF2B5EF4-FFF2-40B4-BE49-F238E27FC236}">
                <a16:creationId xmlns:a16="http://schemas.microsoft.com/office/drawing/2014/main" id="{CB5DC386-4127-3508-6744-F6B45FE293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415B0CD-813F-45DC-933C-26A4B90C99BE}" type="slidenum">
              <a:rPr lang="da-DK" altLang="da-DK"/>
              <a:pPr/>
              <a:t>2</a:t>
            </a:fld>
            <a:endParaRPr lang="da-DK" altLang="da-DK"/>
          </a:p>
        </p:txBody>
      </p:sp>
      <p:sp>
        <p:nvSpPr>
          <p:cNvPr id="8195" name="Rectangle 2">
            <a:extLst>
              <a:ext uri="{FF2B5EF4-FFF2-40B4-BE49-F238E27FC236}">
                <a16:creationId xmlns:a16="http://schemas.microsoft.com/office/drawing/2014/main" id="{DDCEEDA3-9079-00D4-4EC0-755102171839}"/>
              </a:ext>
            </a:extLst>
          </p:cNvPr>
          <p:cNvSpPr>
            <a:spLocks noGrp="1" noRot="1" noChangeAspect="1" noChangeArrowheads="1" noTextEdit="1"/>
          </p:cNvSpPr>
          <p:nvPr>
            <p:ph type="sldImg"/>
          </p:nvPr>
        </p:nvSpPr>
        <p:spPr>
          <a:xfrm>
            <a:off x="1073150" y="762000"/>
            <a:ext cx="4681538" cy="3511550"/>
          </a:xfrm>
          <a:ln/>
        </p:spPr>
      </p:sp>
      <p:sp>
        <p:nvSpPr>
          <p:cNvPr id="8196" name="Rectangle 3">
            <a:extLst>
              <a:ext uri="{FF2B5EF4-FFF2-40B4-BE49-F238E27FC236}">
                <a16:creationId xmlns:a16="http://schemas.microsoft.com/office/drawing/2014/main" id="{B9B2BECE-0EC5-0A12-6EC5-69940C01407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sz="1400"/>
              <a:t>Inden vi fik netværk  arbejdede man med sin egen pc’er og printer. Men behovet steg og der kom flere pc’er til. Der blev etableret et netværk, hvor man delte ressourcerne f.eks. printer, harddisk plads, mail server mm. </a:t>
            </a:r>
          </a:p>
          <a:p>
            <a:r>
              <a:rPr lang="da-DK" altLang="da-DK" sz="1400"/>
              <a:t>Det første netværk så ud som vist på billedet.</a:t>
            </a:r>
          </a:p>
          <a:p>
            <a:r>
              <a:rPr lang="da-DK" altLang="da-DK" sz="1400"/>
              <a:t>Det er opbygget efter en BUS topologi, altså hvor pc’erne sidder som perler på en snor. Til denne form for installation brugte man typisk COAX kabel mm.</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a:extLst>
              <a:ext uri="{FF2B5EF4-FFF2-40B4-BE49-F238E27FC236}">
                <a16:creationId xmlns:a16="http://schemas.microsoft.com/office/drawing/2014/main" id="{C7F6068E-94E6-DED2-0998-48DAC5B99AB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0CAE8A7-6B49-4D08-ADE4-1129B6CBE3F5}" type="slidenum">
              <a:rPr lang="da-DK" altLang="da-DK"/>
              <a:pPr/>
              <a:t>29</a:t>
            </a:fld>
            <a:endParaRPr lang="da-DK" altLang="da-DK"/>
          </a:p>
        </p:txBody>
      </p:sp>
      <p:sp>
        <p:nvSpPr>
          <p:cNvPr id="55299" name="Rectangle 2">
            <a:extLst>
              <a:ext uri="{FF2B5EF4-FFF2-40B4-BE49-F238E27FC236}">
                <a16:creationId xmlns:a16="http://schemas.microsoft.com/office/drawing/2014/main" id="{C629842E-D3E3-B0FB-C35D-16EF4CEBA377}"/>
              </a:ext>
            </a:extLst>
          </p:cNvPr>
          <p:cNvSpPr>
            <a:spLocks noGrp="1" noRot="1" noChangeAspect="1" noChangeArrowheads="1" noTextEdit="1"/>
          </p:cNvSpPr>
          <p:nvPr>
            <p:ph type="sldImg"/>
          </p:nvPr>
        </p:nvSpPr>
        <p:spPr>
          <a:xfrm>
            <a:off x="1108075" y="889000"/>
            <a:ext cx="4699000" cy="3524250"/>
          </a:xfrm>
          <a:ln/>
        </p:spPr>
      </p:sp>
      <p:sp>
        <p:nvSpPr>
          <p:cNvPr id="55300" name="Rectangle 3">
            <a:extLst>
              <a:ext uri="{FF2B5EF4-FFF2-40B4-BE49-F238E27FC236}">
                <a16:creationId xmlns:a16="http://schemas.microsoft.com/office/drawing/2014/main" id="{F47A36B8-2A00-E3EE-DB75-25DF04B04D9E}"/>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Luk stuffer cappen med et tryk til et tydeligt klik høres.Trykket skal ligge på midten.</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a:extLst>
              <a:ext uri="{FF2B5EF4-FFF2-40B4-BE49-F238E27FC236}">
                <a16:creationId xmlns:a16="http://schemas.microsoft.com/office/drawing/2014/main" id="{749CA3AB-59E8-B090-0DBC-B3E605B4E9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47EEEE63-43AE-489E-984B-0B30E54E614F}" type="slidenum">
              <a:rPr lang="da-DK" altLang="da-DK"/>
              <a:pPr/>
              <a:t>30</a:t>
            </a:fld>
            <a:endParaRPr lang="da-DK" altLang="da-DK"/>
          </a:p>
        </p:txBody>
      </p:sp>
      <p:sp>
        <p:nvSpPr>
          <p:cNvPr id="57347" name="Rectangle 1026">
            <a:extLst>
              <a:ext uri="{FF2B5EF4-FFF2-40B4-BE49-F238E27FC236}">
                <a16:creationId xmlns:a16="http://schemas.microsoft.com/office/drawing/2014/main" id="{C9FAD674-36E5-4296-6955-4F2964C9AD17}"/>
              </a:ext>
            </a:extLst>
          </p:cNvPr>
          <p:cNvSpPr>
            <a:spLocks noGrp="1" noRot="1" noChangeAspect="1" noChangeArrowheads="1" noTextEdit="1"/>
          </p:cNvSpPr>
          <p:nvPr>
            <p:ph type="sldImg"/>
          </p:nvPr>
        </p:nvSpPr>
        <p:spPr>
          <a:xfrm>
            <a:off x="917575" y="744538"/>
            <a:ext cx="4962525" cy="3722687"/>
          </a:xfrm>
          <a:ln/>
        </p:spPr>
      </p:sp>
      <p:sp>
        <p:nvSpPr>
          <p:cNvPr id="57348" name="Rectangle 1027">
            <a:extLst>
              <a:ext uri="{FF2B5EF4-FFF2-40B4-BE49-F238E27FC236}">
                <a16:creationId xmlns:a16="http://schemas.microsoft.com/office/drawing/2014/main" id="{4FC5CE8C-3A11-77E2-4BDC-4C36B2A20CEF}"/>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a:extLst>
              <a:ext uri="{FF2B5EF4-FFF2-40B4-BE49-F238E27FC236}">
                <a16:creationId xmlns:a16="http://schemas.microsoft.com/office/drawing/2014/main" id="{09119C46-B26D-B3B1-CC28-5E40DCBCE8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9E08C87-35C0-4EF8-8F6C-3D5EBE775B5C}" type="slidenum">
              <a:rPr lang="da-DK" altLang="da-DK"/>
              <a:pPr/>
              <a:t>31</a:t>
            </a:fld>
            <a:endParaRPr lang="da-DK" altLang="da-DK"/>
          </a:p>
        </p:txBody>
      </p:sp>
      <p:sp>
        <p:nvSpPr>
          <p:cNvPr id="59395" name="Rectangle 1026">
            <a:extLst>
              <a:ext uri="{FF2B5EF4-FFF2-40B4-BE49-F238E27FC236}">
                <a16:creationId xmlns:a16="http://schemas.microsoft.com/office/drawing/2014/main" id="{1AFDD668-204D-CF18-DC59-BAD46B8C39AE}"/>
              </a:ext>
            </a:extLst>
          </p:cNvPr>
          <p:cNvSpPr>
            <a:spLocks noGrp="1" noRot="1" noChangeAspect="1" noChangeArrowheads="1" noTextEdit="1"/>
          </p:cNvSpPr>
          <p:nvPr>
            <p:ph type="sldImg"/>
          </p:nvPr>
        </p:nvSpPr>
        <p:spPr>
          <a:xfrm>
            <a:off x="917575" y="744538"/>
            <a:ext cx="4962525" cy="3722687"/>
          </a:xfrm>
          <a:ln/>
        </p:spPr>
      </p:sp>
      <p:sp>
        <p:nvSpPr>
          <p:cNvPr id="59396" name="Rectangle 1027">
            <a:extLst>
              <a:ext uri="{FF2B5EF4-FFF2-40B4-BE49-F238E27FC236}">
                <a16:creationId xmlns:a16="http://schemas.microsoft.com/office/drawing/2014/main" id="{9C82AD83-1CBF-3F2E-1105-DA29D55BB6F3}"/>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a:extLst>
              <a:ext uri="{FF2B5EF4-FFF2-40B4-BE49-F238E27FC236}">
                <a16:creationId xmlns:a16="http://schemas.microsoft.com/office/drawing/2014/main" id="{5627F369-E6D3-8075-6F6C-B02A508D136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0A0BA95-4591-47E1-9500-1CAF7ACB9B00}" type="slidenum">
              <a:rPr lang="da-DK" altLang="da-DK"/>
              <a:pPr/>
              <a:t>32</a:t>
            </a:fld>
            <a:endParaRPr lang="da-DK" altLang="da-DK"/>
          </a:p>
        </p:txBody>
      </p:sp>
      <p:sp>
        <p:nvSpPr>
          <p:cNvPr id="61443" name="Rectangle 1026">
            <a:extLst>
              <a:ext uri="{FF2B5EF4-FFF2-40B4-BE49-F238E27FC236}">
                <a16:creationId xmlns:a16="http://schemas.microsoft.com/office/drawing/2014/main" id="{9EAEEEED-F223-4E7C-FD8B-B62F599C5022}"/>
              </a:ext>
            </a:extLst>
          </p:cNvPr>
          <p:cNvSpPr>
            <a:spLocks noGrp="1" noRot="1" noChangeAspect="1" noChangeArrowheads="1" noTextEdit="1"/>
          </p:cNvSpPr>
          <p:nvPr>
            <p:ph type="sldImg"/>
          </p:nvPr>
        </p:nvSpPr>
        <p:spPr>
          <a:xfrm>
            <a:off x="917575" y="744538"/>
            <a:ext cx="4962525" cy="3722687"/>
          </a:xfrm>
          <a:ln/>
        </p:spPr>
      </p:sp>
      <p:sp>
        <p:nvSpPr>
          <p:cNvPr id="61444" name="Rectangle 1027">
            <a:extLst>
              <a:ext uri="{FF2B5EF4-FFF2-40B4-BE49-F238E27FC236}">
                <a16:creationId xmlns:a16="http://schemas.microsoft.com/office/drawing/2014/main" id="{3879179D-1AEB-F030-F826-85DF3CE2E88A}"/>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a:extLst>
              <a:ext uri="{FF2B5EF4-FFF2-40B4-BE49-F238E27FC236}">
                <a16:creationId xmlns:a16="http://schemas.microsoft.com/office/drawing/2014/main" id="{C5399968-5049-E8D8-3C47-DB0B80F96F9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8F39729-F2CC-4236-9346-463005652AF2}" type="slidenum">
              <a:rPr lang="da-DK" altLang="da-DK"/>
              <a:pPr/>
              <a:t>33</a:t>
            </a:fld>
            <a:endParaRPr lang="da-DK" altLang="da-DK"/>
          </a:p>
        </p:txBody>
      </p:sp>
      <p:sp>
        <p:nvSpPr>
          <p:cNvPr id="63491" name="Rectangle 2">
            <a:extLst>
              <a:ext uri="{FF2B5EF4-FFF2-40B4-BE49-F238E27FC236}">
                <a16:creationId xmlns:a16="http://schemas.microsoft.com/office/drawing/2014/main" id="{5882EB1A-6619-4D58-7044-A190A382DEB4}"/>
              </a:ext>
            </a:extLst>
          </p:cNvPr>
          <p:cNvSpPr>
            <a:spLocks noGrp="1" noRot="1" noChangeAspect="1" noChangeArrowheads="1" noTextEdit="1"/>
          </p:cNvSpPr>
          <p:nvPr>
            <p:ph type="sldImg"/>
          </p:nvPr>
        </p:nvSpPr>
        <p:spPr>
          <a:xfrm>
            <a:off x="1108075" y="889000"/>
            <a:ext cx="4699000" cy="3524250"/>
          </a:xfrm>
          <a:ln/>
        </p:spPr>
      </p:sp>
      <p:sp>
        <p:nvSpPr>
          <p:cNvPr id="63492" name="Rectangle 3">
            <a:extLst>
              <a:ext uri="{FF2B5EF4-FFF2-40B4-BE49-F238E27FC236}">
                <a16:creationId xmlns:a16="http://schemas.microsoft.com/office/drawing/2014/main" id="{DDBD6BBC-B0BD-4E29-5EB0-06BBD7B6F009}"/>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De klasser og kategorier der er fuldt defineret i dag er:</a:t>
            </a:r>
          </a:p>
          <a:p>
            <a:r>
              <a:rPr lang="da-DK" altLang="da-DK" sz="1400"/>
              <a:t> Cat 5 klasse D.omhandler båndbredder op til 100 MHz</a:t>
            </a:r>
          </a:p>
          <a:p>
            <a:r>
              <a:rPr lang="da-DK" altLang="da-DK" sz="1400"/>
              <a:t> Cat 6 klasse E. omhandler båndbredder op til 250 MHz </a:t>
            </a:r>
          </a:p>
          <a:p>
            <a:r>
              <a:rPr lang="da-DK" altLang="da-DK" sz="1400"/>
              <a:t> Cat 7 klasse F. omhandler båndbredder op til 600 MHz</a:t>
            </a:r>
          </a:p>
          <a:p>
            <a:r>
              <a:rPr lang="da-DK" altLang="da-DK" sz="1400"/>
              <a:t>Endvidere arbejdes der på kabler og komponenter med en båndbredde på op til 1200 MHz.</a:t>
            </a:r>
          </a:p>
          <a:p>
            <a:r>
              <a:rPr lang="da-DK" altLang="da-DK" sz="1400"/>
              <a:t>Disse vil formentlig få betegnelsen Cat. 8 klasse G.</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7366D395-EC68-A5C8-9F9D-ACD329C5CF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FF93C96-8C29-4CED-BC8F-C11816B359D2}" type="slidenum">
              <a:rPr lang="da-DK" altLang="da-DK"/>
              <a:pPr/>
              <a:t>34</a:t>
            </a:fld>
            <a:endParaRPr lang="da-DK" altLang="da-DK"/>
          </a:p>
        </p:txBody>
      </p:sp>
      <p:sp>
        <p:nvSpPr>
          <p:cNvPr id="65539" name="Rectangle 2">
            <a:extLst>
              <a:ext uri="{FF2B5EF4-FFF2-40B4-BE49-F238E27FC236}">
                <a16:creationId xmlns:a16="http://schemas.microsoft.com/office/drawing/2014/main" id="{90509A7C-77F5-CCF4-FB50-ED719DBF423C}"/>
              </a:ext>
            </a:extLst>
          </p:cNvPr>
          <p:cNvSpPr>
            <a:spLocks noGrp="1" noRot="1" noChangeAspect="1" noChangeArrowheads="1" noTextEdit="1"/>
          </p:cNvSpPr>
          <p:nvPr>
            <p:ph type="sldImg"/>
          </p:nvPr>
        </p:nvSpPr>
        <p:spPr>
          <a:xfrm>
            <a:off x="1108075" y="889000"/>
            <a:ext cx="4699000" cy="3524250"/>
          </a:xfrm>
          <a:ln/>
        </p:spPr>
      </p:sp>
      <p:sp>
        <p:nvSpPr>
          <p:cNvPr id="65540" name="Rectangle 3">
            <a:extLst>
              <a:ext uri="{FF2B5EF4-FFF2-40B4-BE49-F238E27FC236}">
                <a16:creationId xmlns:a16="http://schemas.microsoft.com/office/drawing/2014/main" id="{D3C16D62-8EF7-F3DF-AB89-EED9955C0F9D}"/>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endParaRPr lang="da-DK" altLang="da-DK" sz="140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a:extLst>
              <a:ext uri="{FF2B5EF4-FFF2-40B4-BE49-F238E27FC236}">
                <a16:creationId xmlns:a16="http://schemas.microsoft.com/office/drawing/2014/main" id="{37938249-918B-0CF6-20DA-963E441864B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2E093BE3-665D-4303-844B-2BF16E93FE9E}" type="slidenum">
              <a:rPr lang="da-DK" altLang="da-DK"/>
              <a:pPr/>
              <a:t>35</a:t>
            </a:fld>
            <a:endParaRPr lang="da-DK" altLang="da-DK"/>
          </a:p>
        </p:txBody>
      </p:sp>
      <p:sp>
        <p:nvSpPr>
          <p:cNvPr id="67587" name="Rectangle 2">
            <a:extLst>
              <a:ext uri="{FF2B5EF4-FFF2-40B4-BE49-F238E27FC236}">
                <a16:creationId xmlns:a16="http://schemas.microsoft.com/office/drawing/2014/main" id="{D26EFADC-A957-1E46-DE6C-A47A6B4DCAC7}"/>
              </a:ext>
            </a:extLst>
          </p:cNvPr>
          <p:cNvSpPr>
            <a:spLocks noGrp="1" noRot="1" noChangeAspect="1" noChangeArrowheads="1" noTextEdit="1"/>
          </p:cNvSpPr>
          <p:nvPr>
            <p:ph type="sldImg"/>
          </p:nvPr>
        </p:nvSpPr>
        <p:spPr>
          <a:xfrm>
            <a:off x="1079500" y="869950"/>
            <a:ext cx="4616450" cy="3462338"/>
          </a:xfrm>
          <a:ln/>
        </p:spPr>
      </p:sp>
      <p:sp>
        <p:nvSpPr>
          <p:cNvPr id="67588" name="Rectangle 3">
            <a:extLst>
              <a:ext uri="{FF2B5EF4-FFF2-40B4-BE49-F238E27FC236}">
                <a16:creationId xmlns:a16="http://schemas.microsoft.com/office/drawing/2014/main" id="{89E3C9CD-CAAB-90CE-AEA2-825CE67DE8A5}"/>
              </a:ext>
            </a:extLst>
          </p:cNvPr>
          <p:cNvSpPr>
            <a:spLocks noGrp="1" noChangeArrowheads="1"/>
          </p:cNvSpPr>
          <p:nvPr>
            <p:ph type="body" idx="1"/>
          </p:nvPr>
        </p:nvSpPr>
        <p:spPr>
          <a:xfrm>
            <a:off x="906463" y="4719638"/>
            <a:ext cx="4984750" cy="41767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Der er forskellige standarder der skal overholdes når man laver en PDS installation.</a:t>
            </a:r>
          </a:p>
          <a:p>
            <a:r>
              <a:rPr lang="da-DK" altLang="da-DK"/>
              <a:t>ISO 11801 er den internationale udgave af kablingsstandard for PDS.</a:t>
            </a:r>
          </a:p>
          <a:p>
            <a:r>
              <a:rPr lang="da-DK" altLang="da-DK"/>
              <a:t>EN 50173  er den europæiske  udgave af kablingsstandard for PDS, som følges her hjemme.</a:t>
            </a:r>
          </a:p>
          <a:p>
            <a:r>
              <a:rPr lang="da-DK" altLang="da-DK"/>
              <a:t>Disse to normer omhandler kablerne og udlægningen af disse.</a:t>
            </a:r>
          </a:p>
          <a:p>
            <a:r>
              <a:rPr lang="da-DK" altLang="da-DK"/>
              <a:t>TIA 568 A fortæller om hvorledes lederne skal forbindes.</a:t>
            </a:r>
          </a:p>
          <a:p>
            <a:r>
              <a:rPr lang="da-DK" altLang="da-DK"/>
              <a:t>Vær her opmærksom på at der findes to varianter af denne norm en TIA 568 A og en TIA 568 B. Det er TIA 568 A vi bruger herhjemme.</a:t>
            </a:r>
          </a:p>
          <a:p>
            <a:r>
              <a:rPr lang="da-DK" altLang="da-DK"/>
              <a:t>TIA 606 er en norm der fortæller om hvordan stik og patchkabler kan farvekodes. Dette er en anbefaling og ikke et krav der skal overholdes.</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a:extLst>
              <a:ext uri="{FF2B5EF4-FFF2-40B4-BE49-F238E27FC236}">
                <a16:creationId xmlns:a16="http://schemas.microsoft.com/office/drawing/2014/main" id="{538AE138-7E34-9143-5196-D2076FFB5D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F30FA47-6508-4741-9E06-37288EFB89F3}" type="slidenum">
              <a:rPr lang="da-DK" altLang="da-DK"/>
              <a:pPr/>
              <a:t>36</a:t>
            </a:fld>
            <a:endParaRPr lang="da-DK" altLang="da-DK"/>
          </a:p>
        </p:txBody>
      </p:sp>
      <p:sp>
        <p:nvSpPr>
          <p:cNvPr id="69635" name="Rectangle 2">
            <a:extLst>
              <a:ext uri="{FF2B5EF4-FFF2-40B4-BE49-F238E27FC236}">
                <a16:creationId xmlns:a16="http://schemas.microsoft.com/office/drawing/2014/main" id="{40FA65F9-4506-B4BD-761E-A80211702605}"/>
              </a:ext>
            </a:extLst>
          </p:cNvPr>
          <p:cNvSpPr>
            <a:spLocks noGrp="1" noRot="1" noChangeAspect="1" noChangeArrowheads="1" noTextEdit="1"/>
          </p:cNvSpPr>
          <p:nvPr>
            <p:ph type="sldImg"/>
          </p:nvPr>
        </p:nvSpPr>
        <p:spPr>
          <a:xfrm>
            <a:off x="1108075" y="889000"/>
            <a:ext cx="4699000" cy="3524250"/>
          </a:xfrm>
          <a:ln/>
        </p:spPr>
      </p:sp>
      <p:sp>
        <p:nvSpPr>
          <p:cNvPr id="69636" name="Rectangle 3">
            <a:extLst>
              <a:ext uri="{FF2B5EF4-FFF2-40B4-BE49-F238E27FC236}">
                <a16:creationId xmlns:a16="http://schemas.microsoft.com/office/drawing/2014/main" id="{A5B3C033-23F1-2E69-272A-C6E69336036B}"/>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endParaRPr lang="da-DK" altLang="da-DK" sz="140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D108C692-A402-BB89-71BD-C857A47C6E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476B9047-7C76-4C04-B799-BBAF480C0AA9}" type="slidenum">
              <a:rPr lang="da-DK" altLang="da-DK"/>
              <a:pPr/>
              <a:t>37</a:t>
            </a:fld>
            <a:endParaRPr lang="da-DK" altLang="da-DK"/>
          </a:p>
        </p:txBody>
      </p:sp>
      <p:sp>
        <p:nvSpPr>
          <p:cNvPr id="71683" name="Rectangle 2">
            <a:extLst>
              <a:ext uri="{FF2B5EF4-FFF2-40B4-BE49-F238E27FC236}">
                <a16:creationId xmlns:a16="http://schemas.microsoft.com/office/drawing/2014/main" id="{FDBD15F7-4104-49F2-AD78-98E85CFF8FD8}"/>
              </a:ext>
            </a:extLst>
          </p:cNvPr>
          <p:cNvSpPr>
            <a:spLocks noGrp="1" noRot="1" noChangeAspect="1" noChangeArrowheads="1" noTextEdit="1"/>
          </p:cNvSpPr>
          <p:nvPr>
            <p:ph type="sldImg"/>
          </p:nvPr>
        </p:nvSpPr>
        <p:spPr>
          <a:xfrm>
            <a:off x="1108075" y="889000"/>
            <a:ext cx="4699000" cy="3524250"/>
          </a:xfrm>
          <a:ln/>
        </p:spPr>
      </p:sp>
      <p:sp>
        <p:nvSpPr>
          <p:cNvPr id="71684" name="Rectangle 3">
            <a:extLst>
              <a:ext uri="{FF2B5EF4-FFF2-40B4-BE49-F238E27FC236}">
                <a16:creationId xmlns:a16="http://schemas.microsoft.com/office/drawing/2014/main" id="{EBE11B6A-2916-4556-1938-58ECCB805290}"/>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endParaRPr lang="da-DK" altLang="da-DK" sz="140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id="{E4BC239C-620E-D7C2-9283-C34048C703F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44213CD6-BE89-42CC-B386-4BE7A2F2E9E2}" type="slidenum">
              <a:rPr lang="da-DK" altLang="da-DK"/>
              <a:pPr/>
              <a:t>38</a:t>
            </a:fld>
            <a:endParaRPr lang="da-DK" altLang="da-DK"/>
          </a:p>
        </p:txBody>
      </p:sp>
      <p:sp>
        <p:nvSpPr>
          <p:cNvPr id="73731" name="Rectangle 2">
            <a:extLst>
              <a:ext uri="{FF2B5EF4-FFF2-40B4-BE49-F238E27FC236}">
                <a16:creationId xmlns:a16="http://schemas.microsoft.com/office/drawing/2014/main" id="{926F161C-5AD2-AFB0-8A9D-F1BF4E8D239A}"/>
              </a:ext>
            </a:extLst>
          </p:cNvPr>
          <p:cNvSpPr>
            <a:spLocks noGrp="1" noRot="1" noChangeAspect="1" noChangeArrowheads="1" noTextEdit="1"/>
          </p:cNvSpPr>
          <p:nvPr>
            <p:ph type="sldImg"/>
          </p:nvPr>
        </p:nvSpPr>
        <p:spPr>
          <a:xfrm>
            <a:off x="1108075" y="889000"/>
            <a:ext cx="4699000" cy="3524250"/>
          </a:xfrm>
          <a:ln/>
        </p:spPr>
      </p:sp>
      <p:sp>
        <p:nvSpPr>
          <p:cNvPr id="73732" name="Rectangle 3">
            <a:extLst>
              <a:ext uri="{FF2B5EF4-FFF2-40B4-BE49-F238E27FC236}">
                <a16:creationId xmlns:a16="http://schemas.microsoft.com/office/drawing/2014/main" id="{D0259794-BC6D-327F-4C35-3A3730BAF6B6}"/>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 Et kabel system er passivt og derfor ikke omfattet af EMC direktivet</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7">
            <a:extLst>
              <a:ext uri="{FF2B5EF4-FFF2-40B4-BE49-F238E27FC236}">
                <a16:creationId xmlns:a16="http://schemas.microsoft.com/office/drawing/2014/main" id="{7D0A38E7-1D50-EF51-B69F-6F93B065FA5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43F6928-9EC0-460F-923B-2D68C7F50738}" type="slidenum">
              <a:rPr lang="da-DK" altLang="da-DK"/>
              <a:pPr/>
              <a:t>3</a:t>
            </a:fld>
            <a:endParaRPr lang="da-DK" altLang="da-DK"/>
          </a:p>
        </p:txBody>
      </p:sp>
      <p:sp>
        <p:nvSpPr>
          <p:cNvPr id="10243" name="Rectangle 4098">
            <a:extLst>
              <a:ext uri="{FF2B5EF4-FFF2-40B4-BE49-F238E27FC236}">
                <a16:creationId xmlns:a16="http://schemas.microsoft.com/office/drawing/2014/main" id="{7734609B-7AE2-5E40-4C9D-81375B993807}"/>
              </a:ext>
            </a:extLst>
          </p:cNvPr>
          <p:cNvSpPr>
            <a:spLocks noGrp="1" noRot="1" noChangeAspect="1" noChangeArrowheads="1" noTextEdit="1"/>
          </p:cNvSpPr>
          <p:nvPr>
            <p:ph type="sldImg"/>
          </p:nvPr>
        </p:nvSpPr>
        <p:spPr>
          <a:xfrm>
            <a:off x="754063" y="152400"/>
            <a:ext cx="5291137" cy="3968750"/>
          </a:xfrm>
          <a:ln/>
        </p:spPr>
      </p:sp>
      <p:sp>
        <p:nvSpPr>
          <p:cNvPr id="10244" name="Rectangle 4099">
            <a:extLst>
              <a:ext uri="{FF2B5EF4-FFF2-40B4-BE49-F238E27FC236}">
                <a16:creationId xmlns:a16="http://schemas.microsoft.com/office/drawing/2014/main" id="{5C0144B2-F118-60AE-87A0-CF65A142026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sz="1400"/>
              <a:t>LAN står for Local Area Network, altså et lokalt netværk. Når vi kommer ud på Internettet er det ikke lokalt mere, og hedder derfor WAN, som står for: Wide Area Network. WAN kan også være et stort firma som har 3 afdelinger i Danmark, som kan forbindes via ADSL linier over Internettet. </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a:extLst>
              <a:ext uri="{FF2B5EF4-FFF2-40B4-BE49-F238E27FC236}">
                <a16:creationId xmlns:a16="http://schemas.microsoft.com/office/drawing/2014/main" id="{28793BE6-824F-81B9-096E-0F366C88FB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6A074E1-6BF3-401B-BDA5-17B64E63B92B}" type="slidenum">
              <a:rPr lang="da-DK" altLang="da-DK"/>
              <a:pPr/>
              <a:t>39</a:t>
            </a:fld>
            <a:endParaRPr lang="da-DK" altLang="da-DK"/>
          </a:p>
        </p:txBody>
      </p:sp>
      <p:sp>
        <p:nvSpPr>
          <p:cNvPr id="75779" name="Rectangle 2">
            <a:extLst>
              <a:ext uri="{FF2B5EF4-FFF2-40B4-BE49-F238E27FC236}">
                <a16:creationId xmlns:a16="http://schemas.microsoft.com/office/drawing/2014/main" id="{E18350B8-F1F1-68D3-C478-F67CDFC5E7A1}"/>
              </a:ext>
            </a:extLst>
          </p:cNvPr>
          <p:cNvSpPr>
            <a:spLocks noGrp="1" noRot="1" noChangeAspect="1" noChangeArrowheads="1" noTextEdit="1"/>
          </p:cNvSpPr>
          <p:nvPr>
            <p:ph type="sldImg"/>
          </p:nvPr>
        </p:nvSpPr>
        <p:spPr>
          <a:xfrm>
            <a:off x="1108075" y="889000"/>
            <a:ext cx="4699000" cy="3524250"/>
          </a:xfrm>
          <a:ln/>
        </p:spPr>
      </p:sp>
      <p:sp>
        <p:nvSpPr>
          <p:cNvPr id="75780" name="Rectangle 3">
            <a:extLst>
              <a:ext uri="{FF2B5EF4-FFF2-40B4-BE49-F238E27FC236}">
                <a16:creationId xmlns:a16="http://schemas.microsoft.com/office/drawing/2014/main" id="{E16059A9-B84D-122E-857E-7A0CF753D203}"/>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Ved valg af kabel bakker er det vigtigt at tage hensyn til at der er forskel på, hvor i bakken skærmningen er størst.</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a:extLst>
              <a:ext uri="{FF2B5EF4-FFF2-40B4-BE49-F238E27FC236}">
                <a16:creationId xmlns:a16="http://schemas.microsoft.com/office/drawing/2014/main" id="{97E6EDD7-B37C-32F1-23AF-9C193DC9CF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B9B1055-14D4-4078-A30C-FD477E352B99}" type="slidenum">
              <a:rPr lang="da-DK" altLang="da-DK"/>
              <a:pPr/>
              <a:t>40</a:t>
            </a:fld>
            <a:endParaRPr lang="da-DK" altLang="da-DK"/>
          </a:p>
        </p:txBody>
      </p:sp>
      <p:sp>
        <p:nvSpPr>
          <p:cNvPr id="77827" name="Rectangle 2">
            <a:extLst>
              <a:ext uri="{FF2B5EF4-FFF2-40B4-BE49-F238E27FC236}">
                <a16:creationId xmlns:a16="http://schemas.microsoft.com/office/drawing/2014/main" id="{553995CD-F02A-6F60-A9F9-2FAA1F020CD8}"/>
              </a:ext>
            </a:extLst>
          </p:cNvPr>
          <p:cNvSpPr>
            <a:spLocks noGrp="1" noRot="1" noChangeAspect="1" noChangeArrowheads="1" noTextEdit="1"/>
          </p:cNvSpPr>
          <p:nvPr>
            <p:ph type="sldImg"/>
          </p:nvPr>
        </p:nvSpPr>
        <p:spPr>
          <a:ln/>
        </p:spPr>
      </p:sp>
      <p:sp>
        <p:nvSpPr>
          <p:cNvPr id="77828" name="Rectangle 3">
            <a:extLst>
              <a:ext uri="{FF2B5EF4-FFF2-40B4-BE49-F238E27FC236}">
                <a16:creationId xmlns:a16="http://schemas.microsoft.com/office/drawing/2014/main" id="{5E714057-77F1-7AD4-7789-8C07D6BC392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a:extLst>
              <a:ext uri="{FF2B5EF4-FFF2-40B4-BE49-F238E27FC236}">
                <a16:creationId xmlns:a16="http://schemas.microsoft.com/office/drawing/2014/main" id="{BCE46A0D-B518-76CF-2401-4F32FF611FB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15B79DA-1A03-4AC5-BA79-A40ACE93ED8D}" type="slidenum">
              <a:rPr lang="da-DK" altLang="da-DK"/>
              <a:pPr/>
              <a:t>41</a:t>
            </a:fld>
            <a:endParaRPr lang="da-DK" altLang="da-DK"/>
          </a:p>
        </p:txBody>
      </p:sp>
      <p:sp>
        <p:nvSpPr>
          <p:cNvPr id="79875" name="Rectangle 2">
            <a:extLst>
              <a:ext uri="{FF2B5EF4-FFF2-40B4-BE49-F238E27FC236}">
                <a16:creationId xmlns:a16="http://schemas.microsoft.com/office/drawing/2014/main" id="{0E55AF82-B282-A28C-6AB7-CA342943C63C}"/>
              </a:ext>
            </a:extLst>
          </p:cNvPr>
          <p:cNvSpPr>
            <a:spLocks noGrp="1" noRot="1" noChangeAspect="1" noChangeArrowheads="1" noTextEdit="1"/>
          </p:cNvSpPr>
          <p:nvPr>
            <p:ph type="sldImg"/>
          </p:nvPr>
        </p:nvSpPr>
        <p:spPr>
          <a:xfrm>
            <a:off x="1108075" y="889000"/>
            <a:ext cx="4699000" cy="3524250"/>
          </a:xfrm>
          <a:ln/>
        </p:spPr>
      </p:sp>
      <p:sp>
        <p:nvSpPr>
          <p:cNvPr id="79876" name="Rectangle 3">
            <a:extLst>
              <a:ext uri="{FF2B5EF4-FFF2-40B4-BE49-F238E27FC236}">
                <a16:creationId xmlns:a16="http://schemas.microsoft.com/office/drawing/2014/main" id="{C13DEAE1-6B82-4F6F-D9C8-A1BD1D1D64EC}"/>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TSB 40 standarden giver nogle direktiver på, hvordan kabler skal udlægges og gøres fast.</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a:extLst>
              <a:ext uri="{FF2B5EF4-FFF2-40B4-BE49-F238E27FC236}">
                <a16:creationId xmlns:a16="http://schemas.microsoft.com/office/drawing/2014/main" id="{DDE4173E-33CB-02F3-8917-ED0C8328C2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9AC62BD-E297-4E8F-90A9-DDB0030F2E69}" type="slidenum">
              <a:rPr lang="da-DK" altLang="da-DK"/>
              <a:pPr/>
              <a:t>51</a:t>
            </a:fld>
            <a:endParaRPr lang="da-DK" altLang="da-DK"/>
          </a:p>
        </p:txBody>
      </p:sp>
      <p:sp>
        <p:nvSpPr>
          <p:cNvPr id="91139" name="Rectangle 2">
            <a:extLst>
              <a:ext uri="{FF2B5EF4-FFF2-40B4-BE49-F238E27FC236}">
                <a16:creationId xmlns:a16="http://schemas.microsoft.com/office/drawing/2014/main" id="{61827765-D73C-AA17-3A6B-A37E58DD4CAF}"/>
              </a:ext>
            </a:extLst>
          </p:cNvPr>
          <p:cNvSpPr>
            <a:spLocks noGrp="1" noRot="1" noChangeAspect="1" noChangeArrowheads="1" noTextEdit="1"/>
          </p:cNvSpPr>
          <p:nvPr>
            <p:ph type="sldImg"/>
          </p:nvPr>
        </p:nvSpPr>
        <p:spPr>
          <a:xfrm>
            <a:off x="1108075" y="889000"/>
            <a:ext cx="4699000" cy="3524250"/>
          </a:xfrm>
          <a:ln/>
        </p:spPr>
      </p:sp>
      <p:sp>
        <p:nvSpPr>
          <p:cNvPr id="91140" name="Rectangle 3">
            <a:extLst>
              <a:ext uri="{FF2B5EF4-FFF2-40B4-BE49-F238E27FC236}">
                <a16:creationId xmlns:a16="http://schemas.microsoft.com/office/drawing/2014/main" id="{032EBC6A-6AE0-3A6D-0366-A075B0AF6E29}"/>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I en datainstallation skal alle drop testes efter gældende normer, det er ikke nok kun at teste for gennemgang.</a:t>
            </a:r>
          </a:p>
          <a:p>
            <a:r>
              <a:rPr lang="da-DK" altLang="da-DK" sz="1400"/>
              <a:t>Hvis installationen skal certificeres, skal den montør der udfører arbejdet have gennemgået et certificerings kursus, der skal foreligge en fuld dokumentation af installationen og der skal ligeledes foreligge en målerapport for samtlige drop.</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a:extLst>
              <a:ext uri="{FF2B5EF4-FFF2-40B4-BE49-F238E27FC236}">
                <a16:creationId xmlns:a16="http://schemas.microsoft.com/office/drawing/2014/main" id="{E88EDD75-DE7F-4B31-CF32-9E0F7914AFE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1CC53B8-4DA4-4019-9305-01A5636AF07E}" type="slidenum">
              <a:rPr lang="da-DK" altLang="da-DK"/>
              <a:pPr/>
              <a:t>52</a:t>
            </a:fld>
            <a:endParaRPr lang="da-DK" altLang="da-DK"/>
          </a:p>
        </p:txBody>
      </p:sp>
      <p:sp>
        <p:nvSpPr>
          <p:cNvPr id="93187" name="Rectangle 2">
            <a:extLst>
              <a:ext uri="{FF2B5EF4-FFF2-40B4-BE49-F238E27FC236}">
                <a16:creationId xmlns:a16="http://schemas.microsoft.com/office/drawing/2014/main" id="{3A6F4205-0CF7-E300-6B78-86AB50125A57}"/>
              </a:ext>
            </a:extLst>
          </p:cNvPr>
          <p:cNvSpPr>
            <a:spLocks noGrp="1" noRot="1" noChangeAspect="1" noChangeArrowheads="1" noTextEdit="1"/>
          </p:cNvSpPr>
          <p:nvPr>
            <p:ph type="sldImg"/>
          </p:nvPr>
        </p:nvSpPr>
        <p:spPr>
          <a:xfrm>
            <a:off x="1108075" y="889000"/>
            <a:ext cx="4699000" cy="3524250"/>
          </a:xfrm>
          <a:ln/>
        </p:spPr>
      </p:sp>
      <p:sp>
        <p:nvSpPr>
          <p:cNvPr id="93188" name="Rectangle 3">
            <a:extLst>
              <a:ext uri="{FF2B5EF4-FFF2-40B4-BE49-F238E27FC236}">
                <a16:creationId xmlns:a16="http://schemas.microsoft.com/office/drawing/2014/main" id="{00B05CC3-E601-9AB8-4DF6-53A2644387C6}"/>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Lauritz Knudsen forbeholder sig ret til at foretage kontrolmålinger inden certifikatet udstedes.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a:extLst>
              <a:ext uri="{FF2B5EF4-FFF2-40B4-BE49-F238E27FC236}">
                <a16:creationId xmlns:a16="http://schemas.microsoft.com/office/drawing/2014/main" id="{458FCEFC-A276-766A-BD63-F9FF472F252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090E0ED-69AC-4F81-BF3F-565FF51182CF}" type="slidenum">
              <a:rPr lang="da-DK" altLang="da-DK"/>
              <a:pPr/>
              <a:t>53</a:t>
            </a:fld>
            <a:endParaRPr lang="da-DK" altLang="da-DK"/>
          </a:p>
        </p:txBody>
      </p:sp>
      <p:sp>
        <p:nvSpPr>
          <p:cNvPr id="95235" name="Rectangle 2">
            <a:extLst>
              <a:ext uri="{FF2B5EF4-FFF2-40B4-BE49-F238E27FC236}">
                <a16:creationId xmlns:a16="http://schemas.microsoft.com/office/drawing/2014/main" id="{B8D211DB-F536-923C-190D-09A42FE35738}"/>
              </a:ext>
            </a:extLst>
          </p:cNvPr>
          <p:cNvSpPr>
            <a:spLocks noGrp="1" noRot="1" noChangeAspect="1" noChangeArrowheads="1" noTextEdit="1"/>
          </p:cNvSpPr>
          <p:nvPr>
            <p:ph type="sldImg"/>
          </p:nvPr>
        </p:nvSpPr>
        <p:spPr>
          <a:xfrm>
            <a:off x="1108075" y="889000"/>
            <a:ext cx="4699000" cy="3524250"/>
          </a:xfrm>
          <a:ln/>
        </p:spPr>
      </p:sp>
      <p:sp>
        <p:nvSpPr>
          <p:cNvPr id="95236" name="Rectangle 3">
            <a:extLst>
              <a:ext uri="{FF2B5EF4-FFF2-40B4-BE49-F238E27FC236}">
                <a16:creationId xmlns:a16="http://schemas.microsoft.com/office/drawing/2014/main" id="{14DAF00F-EB32-0187-9BF0-CA78D9573DAC}"/>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endParaRPr lang="da-DK" altLang="da-DK" sz="140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a:extLst>
              <a:ext uri="{FF2B5EF4-FFF2-40B4-BE49-F238E27FC236}">
                <a16:creationId xmlns:a16="http://schemas.microsoft.com/office/drawing/2014/main" id="{8C8CD7B0-C214-E365-C6EC-73690D9DDB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F9801856-4396-40D3-B6DE-03BFA5FA3892}" type="slidenum">
              <a:rPr lang="da-DK" altLang="da-DK"/>
              <a:pPr/>
              <a:t>54</a:t>
            </a:fld>
            <a:endParaRPr lang="da-DK" altLang="da-DK"/>
          </a:p>
        </p:txBody>
      </p:sp>
      <p:sp>
        <p:nvSpPr>
          <p:cNvPr id="97283" name="Rectangle 2">
            <a:extLst>
              <a:ext uri="{FF2B5EF4-FFF2-40B4-BE49-F238E27FC236}">
                <a16:creationId xmlns:a16="http://schemas.microsoft.com/office/drawing/2014/main" id="{633B6277-675C-51FD-29E6-F87773D40A9D}"/>
              </a:ext>
            </a:extLst>
          </p:cNvPr>
          <p:cNvSpPr>
            <a:spLocks noGrp="1" noRot="1" noChangeAspect="1" noChangeArrowheads="1" noTextEdit="1"/>
          </p:cNvSpPr>
          <p:nvPr>
            <p:ph type="sldImg"/>
          </p:nvPr>
        </p:nvSpPr>
        <p:spPr>
          <a:xfrm>
            <a:off x="1108075" y="889000"/>
            <a:ext cx="4699000" cy="3524250"/>
          </a:xfrm>
          <a:ln/>
        </p:spPr>
      </p:sp>
      <p:sp>
        <p:nvSpPr>
          <p:cNvPr id="97284" name="Rectangle 3">
            <a:extLst>
              <a:ext uri="{FF2B5EF4-FFF2-40B4-BE49-F238E27FC236}">
                <a16:creationId xmlns:a16="http://schemas.microsoft.com/office/drawing/2014/main" id="{818BD97A-BC65-F3BF-1936-81DE0E370FC0}"/>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endParaRPr lang="da-DK" altLang="da-DK" sz="140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a:extLst>
              <a:ext uri="{FF2B5EF4-FFF2-40B4-BE49-F238E27FC236}">
                <a16:creationId xmlns:a16="http://schemas.microsoft.com/office/drawing/2014/main" id="{826ACB32-2D68-1922-2751-608A6D510A1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C0678AD-FBFA-4AB3-BF24-3C8F72FF863E}" type="slidenum">
              <a:rPr lang="da-DK" altLang="da-DK"/>
              <a:pPr/>
              <a:t>55</a:t>
            </a:fld>
            <a:endParaRPr lang="da-DK" altLang="da-DK"/>
          </a:p>
        </p:txBody>
      </p:sp>
      <p:sp>
        <p:nvSpPr>
          <p:cNvPr id="99331" name="Rectangle 2">
            <a:extLst>
              <a:ext uri="{FF2B5EF4-FFF2-40B4-BE49-F238E27FC236}">
                <a16:creationId xmlns:a16="http://schemas.microsoft.com/office/drawing/2014/main" id="{FA1CFAF8-22E0-3906-C7AC-ABADE7705A39}"/>
              </a:ext>
            </a:extLst>
          </p:cNvPr>
          <p:cNvSpPr>
            <a:spLocks noGrp="1" noRot="1" noChangeAspect="1" noChangeArrowheads="1" noTextEdit="1"/>
          </p:cNvSpPr>
          <p:nvPr>
            <p:ph type="sldImg"/>
          </p:nvPr>
        </p:nvSpPr>
        <p:spPr>
          <a:xfrm>
            <a:off x="1108075" y="889000"/>
            <a:ext cx="4699000" cy="3524250"/>
          </a:xfrm>
          <a:ln/>
        </p:spPr>
      </p:sp>
      <p:sp>
        <p:nvSpPr>
          <p:cNvPr id="99332" name="Rectangle 3">
            <a:extLst>
              <a:ext uri="{FF2B5EF4-FFF2-40B4-BE49-F238E27FC236}">
                <a16:creationId xmlns:a16="http://schemas.microsoft.com/office/drawing/2014/main" id="{4EC8935B-565C-C052-AF37-A81CDFC4EA8E}"/>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Uanset om kunden ønsker installationen certificeret, anbefales det at udføre denne test, da det giver en dokumentation på at der er leveret et fuldt funktionsdygtigt anlæg.</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DAA5E275-EA84-6BA0-7246-A4E7C5BAAFF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D7955E86-9811-4F2A-BCF8-80EA2A61795B}" type="slidenum">
              <a:rPr lang="da-DK" altLang="da-DK"/>
              <a:pPr/>
              <a:t>56</a:t>
            </a:fld>
            <a:endParaRPr lang="da-DK" altLang="da-DK"/>
          </a:p>
        </p:txBody>
      </p:sp>
      <p:sp>
        <p:nvSpPr>
          <p:cNvPr id="101379" name="Rectangle 2">
            <a:extLst>
              <a:ext uri="{FF2B5EF4-FFF2-40B4-BE49-F238E27FC236}">
                <a16:creationId xmlns:a16="http://schemas.microsoft.com/office/drawing/2014/main" id="{3EF37D5D-81D1-8EF0-47C2-F4012B95BFE6}"/>
              </a:ext>
            </a:extLst>
          </p:cNvPr>
          <p:cNvSpPr>
            <a:spLocks noGrp="1" noRot="1" noChangeAspect="1" noChangeArrowheads="1" noTextEdit="1"/>
          </p:cNvSpPr>
          <p:nvPr>
            <p:ph type="sldImg"/>
          </p:nvPr>
        </p:nvSpPr>
        <p:spPr>
          <a:xfrm>
            <a:off x="906463" y="757238"/>
            <a:ext cx="5010150" cy="3757612"/>
          </a:xfrm>
          <a:ln/>
        </p:spPr>
      </p:sp>
      <p:sp>
        <p:nvSpPr>
          <p:cNvPr id="101380" name="Rectangle 3">
            <a:extLst>
              <a:ext uri="{FF2B5EF4-FFF2-40B4-BE49-F238E27FC236}">
                <a16:creationId xmlns:a16="http://schemas.microsoft.com/office/drawing/2014/main" id="{02E28214-8684-6C9F-D323-F2C020F1F79C}"/>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a:extLst>
              <a:ext uri="{FF2B5EF4-FFF2-40B4-BE49-F238E27FC236}">
                <a16:creationId xmlns:a16="http://schemas.microsoft.com/office/drawing/2014/main" id="{A87D565A-89AC-5886-6481-DD34B0E93E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A240CE9-46CF-4B86-91AE-7EA2817D192B}" type="slidenum">
              <a:rPr lang="da-DK" altLang="da-DK"/>
              <a:pPr/>
              <a:t>57</a:t>
            </a:fld>
            <a:endParaRPr lang="da-DK" altLang="da-DK"/>
          </a:p>
        </p:txBody>
      </p:sp>
      <p:sp>
        <p:nvSpPr>
          <p:cNvPr id="103427" name="Rectangle 2">
            <a:extLst>
              <a:ext uri="{FF2B5EF4-FFF2-40B4-BE49-F238E27FC236}">
                <a16:creationId xmlns:a16="http://schemas.microsoft.com/office/drawing/2014/main" id="{31C8A1C9-0D96-3BBC-6CCA-F1CAE780BFBD}"/>
              </a:ext>
            </a:extLst>
          </p:cNvPr>
          <p:cNvSpPr>
            <a:spLocks noGrp="1" noRot="1" noChangeAspect="1" noChangeArrowheads="1" noTextEdit="1"/>
          </p:cNvSpPr>
          <p:nvPr>
            <p:ph type="sldImg"/>
          </p:nvPr>
        </p:nvSpPr>
        <p:spPr>
          <a:xfrm>
            <a:off x="906463" y="757238"/>
            <a:ext cx="5010150" cy="3757612"/>
          </a:xfrm>
          <a:ln/>
        </p:spPr>
      </p:sp>
      <p:sp>
        <p:nvSpPr>
          <p:cNvPr id="103428" name="Rectangle 3">
            <a:extLst>
              <a:ext uri="{FF2B5EF4-FFF2-40B4-BE49-F238E27FC236}">
                <a16:creationId xmlns:a16="http://schemas.microsoft.com/office/drawing/2014/main" id="{D97AE4B2-C220-08DB-AACA-1C9D8237A045}"/>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a:t>
            </a:r>
          </a:p>
          <a:p>
            <a:endParaRPr lang="da-DK" altLang="da-DK"/>
          </a:p>
          <a:p>
            <a:endParaRPr lang="da-DK" altLang="da-DK"/>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a:extLst>
              <a:ext uri="{FF2B5EF4-FFF2-40B4-BE49-F238E27FC236}">
                <a16:creationId xmlns:a16="http://schemas.microsoft.com/office/drawing/2014/main" id="{2C92AEC4-E628-99EB-F64C-C9A56C7C369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6E546D38-AC2F-4D75-B26F-4E7ABC777A3D}" type="slidenum">
              <a:rPr lang="da-DK" altLang="da-DK"/>
              <a:pPr/>
              <a:t>4</a:t>
            </a:fld>
            <a:endParaRPr lang="da-DK" altLang="da-DK"/>
          </a:p>
        </p:txBody>
      </p:sp>
      <p:sp>
        <p:nvSpPr>
          <p:cNvPr id="12291" name="Rectangle 2">
            <a:extLst>
              <a:ext uri="{FF2B5EF4-FFF2-40B4-BE49-F238E27FC236}">
                <a16:creationId xmlns:a16="http://schemas.microsoft.com/office/drawing/2014/main" id="{CB10509B-9848-D7F9-4413-C1530372C9CE}"/>
              </a:ext>
            </a:extLst>
          </p:cNvPr>
          <p:cNvSpPr>
            <a:spLocks noGrp="1" noRot="1" noChangeAspect="1" noChangeArrowheads="1" noTextEdit="1"/>
          </p:cNvSpPr>
          <p:nvPr>
            <p:ph type="sldImg"/>
          </p:nvPr>
        </p:nvSpPr>
        <p:spPr>
          <a:xfrm>
            <a:off x="704850" y="533400"/>
            <a:ext cx="5392738" cy="4044950"/>
          </a:xfrm>
          <a:ln/>
        </p:spPr>
      </p:sp>
      <p:sp>
        <p:nvSpPr>
          <p:cNvPr id="12292" name="Rectangle 3">
            <a:extLst>
              <a:ext uri="{FF2B5EF4-FFF2-40B4-BE49-F238E27FC236}">
                <a16:creationId xmlns:a16="http://schemas.microsoft.com/office/drawing/2014/main" id="{AD2D61CB-06B6-374A-EBAB-97BD0D30A4E2}"/>
              </a:ext>
            </a:extLst>
          </p:cNvPr>
          <p:cNvSpPr>
            <a:spLocks noGrp="1" noChangeArrowheads="1"/>
          </p:cNvSpPr>
          <p:nvPr>
            <p:ph type="body" idx="1"/>
          </p:nvPr>
        </p:nvSpPr>
        <p:spPr>
          <a:xfrm>
            <a:off x="915988" y="4727575"/>
            <a:ext cx="4967287" cy="44291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sz="1400"/>
              <a:t>Dette er et typisk billede af hvordan et netværk ser ud i dag. Kablingen mellem krydsfeltet og brugerne vil være udført med PDS kabel.</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BFE80A16-895B-19EF-D02C-CAE34788F1D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23F318E9-5B58-418A-9DEE-C2F6AD9D59C8}" type="slidenum">
              <a:rPr lang="da-DK" altLang="da-DK"/>
              <a:pPr/>
              <a:t>58</a:t>
            </a:fld>
            <a:endParaRPr lang="da-DK" altLang="da-DK"/>
          </a:p>
        </p:txBody>
      </p:sp>
      <p:sp>
        <p:nvSpPr>
          <p:cNvPr id="105475" name="Rectangle 2">
            <a:extLst>
              <a:ext uri="{FF2B5EF4-FFF2-40B4-BE49-F238E27FC236}">
                <a16:creationId xmlns:a16="http://schemas.microsoft.com/office/drawing/2014/main" id="{6ABB840E-2966-618E-21A8-9A7619C98744}"/>
              </a:ext>
            </a:extLst>
          </p:cNvPr>
          <p:cNvSpPr>
            <a:spLocks noGrp="1" noRot="1" noChangeAspect="1" noChangeArrowheads="1" noTextEdit="1"/>
          </p:cNvSpPr>
          <p:nvPr>
            <p:ph type="sldImg"/>
          </p:nvPr>
        </p:nvSpPr>
        <p:spPr>
          <a:xfrm>
            <a:off x="906463" y="757238"/>
            <a:ext cx="5010150" cy="3757612"/>
          </a:xfrm>
          <a:ln/>
        </p:spPr>
      </p:sp>
      <p:sp>
        <p:nvSpPr>
          <p:cNvPr id="105476" name="Rectangle 3">
            <a:extLst>
              <a:ext uri="{FF2B5EF4-FFF2-40B4-BE49-F238E27FC236}">
                <a16:creationId xmlns:a16="http://schemas.microsoft.com/office/drawing/2014/main" id="{62087605-F79F-066D-706B-C953F571D3DE}"/>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ST: Runde konnektorer</a:t>
            </a:r>
          </a:p>
          <a:p>
            <a:r>
              <a:rPr lang="da-DK" altLang="da-DK"/>
              <a:t>SC: Firkantede</a:t>
            </a:r>
          </a:p>
          <a:p>
            <a:r>
              <a:rPr lang="da-DK" altLang="da-DK"/>
              <a:t>LC: Rektangulære</a:t>
            </a:r>
          </a:p>
          <a:p>
            <a:r>
              <a:rPr lang="da-DK" altLang="da-DK"/>
              <a:t>MTRJ: Firkantede med låsetap</a:t>
            </a:r>
          </a:p>
          <a:p>
            <a:endParaRPr lang="da-DK" altLang="da-DK"/>
          </a:p>
          <a:p>
            <a:r>
              <a:rPr lang="da-DK" altLang="da-DK"/>
              <a:t>Foruden de her viste konnektorer findes der et utal af varianter, som er mere eller mindre brugt.</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a:extLst>
              <a:ext uri="{FF2B5EF4-FFF2-40B4-BE49-F238E27FC236}">
                <a16:creationId xmlns:a16="http://schemas.microsoft.com/office/drawing/2014/main" id="{B8AF117A-F1F9-C322-0B55-90225CB8F9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054D45E-388F-4561-A777-6E9A84BD9B4C}" type="slidenum">
              <a:rPr lang="da-DK" altLang="da-DK"/>
              <a:pPr/>
              <a:t>59</a:t>
            </a:fld>
            <a:endParaRPr lang="da-DK" altLang="da-DK"/>
          </a:p>
        </p:txBody>
      </p:sp>
      <p:sp>
        <p:nvSpPr>
          <p:cNvPr id="107523" name="Rectangle 2">
            <a:extLst>
              <a:ext uri="{FF2B5EF4-FFF2-40B4-BE49-F238E27FC236}">
                <a16:creationId xmlns:a16="http://schemas.microsoft.com/office/drawing/2014/main" id="{6D9F0CD5-9E1A-58D4-13ED-74EB2DE72F15}"/>
              </a:ext>
            </a:extLst>
          </p:cNvPr>
          <p:cNvSpPr>
            <a:spLocks noGrp="1" noRot="1" noChangeAspect="1" noChangeArrowheads="1" noTextEdit="1"/>
          </p:cNvSpPr>
          <p:nvPr>
            <p:ph type="sldImg"/>
          </p:nvPr>
        </p:nvSpPr>
        <p:spPr>
          <a:xfrm>
            <a:off x="906463" y="757238"/>
            <a:ext cx="5010150" cy="3757612"/>
          </a:xfrm>
          <a:ln/>
        </p:spPr>
      </p:sp>
      <p:sp>
        <p:nvSpPr>
          <p:cNvPr id="107524" name="Rectangle 3">
            <a:extLst>
              <a:ext uri="{FF2B5EF4-FFF2-40B4-BE49-F238E27FC236}">
                <a16:creationId xmlns:a16="http://schemas.microsoft.com/office/drawing/2014/main" id="{E588359C-5074-287C-86E5-A7F6793E9BE8}"/>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Ny form for installation</a:t>
            </a:r>
          </a:p>
          <a:p>
            <a:r>
              <a:rPr lang="da-DK" altLang="da-DK"/>
              <a:t>Installationen er nu på 2000 meter i modsætning til de 90 meter, som er max længden ved en kobber installation.</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a:extLst>
              <a:ext uri="{FF2B5EF4-FFF2-40B4-BE49-F238E27FC236}">
                <a16:creationId xmlns:a16="http://schemas.microsoft.com/office/drawing/2014/main" id="{5CCDBA82-A747-FCCF-5FBC-BB1DE58F1E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B47FB3C-9C4D-427A-8863-C3365B1A3828}" type="slidenum">
              <a:rPr lang="da-DK" altLang="da-DK"/>
              <a:pPr/>
              <a:t>60</a:t>
            </a:fld>
            <a:endParaRPr lang="da-DK" altLang="da-DK"/>
          </a:p>
        </p:txBody>
      </p:sp>
      <p:sp>
        <p:nvSpPr>
          <p:cNvPr id="109571" name="Rectangle 2">
            <a:extLst>
              <a:ext uri="{FF2B5EF4-FFF2-40B4-BE49-F238E27FC236}">
                <a16:creationId xmlns:a16="http://schemas.microsoft.com/office/drawing/2014/main" id="{A8B9E029-498B-D37D-D106-FD1943A36F4D}"/>
              </a:ext>
            </a:extLst>
          </p:cNvPr>
          <p:cNvSpPr>
            <a:spLocks noGrp="1" noRot="1" noChangeAspect="1" noChangeArrowheads="1" noTextEdit="1"/>
          </p:cNvSpPr>
          <p:nvPr>
            <p:ph type="sldImg"/>
          </p:nvPr>
        </p:nvSpPr>
        <p:spPr>
          <a:xfrm>
            <a:off x="906463" y="757238"/>
            <a:ext cx="5010150" cy="3757612"/>
          </a:xfrm>
          <a:ln/>
        </p:spPr>
      </p:sp>
      <p:sp>
        <p:nvSpPr>
          <p:cNvPr id="109572" name="Rectangle 3">
            <a:extLst>
              <a:ext uri="{FF2B5EF4-FFF2-40B4-BE49-F238E27FC236}">
                <a16:creationId xmlns:a16="http://schemas.microsoft.com/office/drawing/2014/main" id="{CC733F06-0B3C-6F94-B0B0-161976D4A6AF}"/>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Patch paneler med op til 24 udtag ( 48 fiber)</a:t>
            </a:r>
          </a:p>
          <a:p>
            <a:r>
              <a:rPr lang="da-DK" altLang="da-DK"/>
              <a:t>Hurtig montage</a:t>
            </a:r>
          </a:p>
          <a:p>
            <a:r>
              <a:rPr lang="da-DK" altLang="da-DK"/>
              <a:t>10 Gbit – specielt kabel (laser optimeret)</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a:extLst>
              <a:ext uri="{FF2B5EF4-FFF2-40B4-BE49-F238E27FC236}">
                <a16:creationId xmlns:a16="http://schemas.microsoft.com/office/drawing/2014/main" id="{83498A78-57A8-EACA-9D0A-820D5A73236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B657536-BE09-4765-9D7A-DC2BD241DA22}" type="slidenum">
              <a:rPr lang="da-DK" altLang="da-DK"/>
              <a:pPr/>
              <a:t>61</a:t>
            </a:fld>
            <a:endParaRPr lang="da-DK" altLang="da-DK"/>
          </a:p>
        </p:txBody>
      </p:sp>
      <p:sp>
        <p:nvSpPr>
          <p:cNvPr id="111619" name="Rectangle 2">
            <a:extLst>
              <a:ext uri="{FF2B5EF4-FFF2-40B4-BE49-F238E27FC236}">
                <a16:creationId xmlns:a16="http://schemas.microsoft.com/office/drawing/2014/main" id="{8C46735C-CA3C-1969-D6AB-40A16514BC69}"/>
              </a:ext>
            </a:extLst>
          </p:cNvPr>
          <p:cNvSpPr>
            <a:spLocks noGrp="1" noRot="1" noChangeAspect="1" noChangeArrowheads="1" noTextEdit="1"/>
          </p:cNvSpPr>
          <p:nvPr>
            <p:ph type="sldImg"/>
          </p:nvPr>
        </p:nvSpPr>
        <p:spPr>
          <a:xfrm>
            <a:off x="906463" y="757238"/>
            <a:ext cx="5010150" cy="3757612"/>
          </a:xfrm>
          <a:ln/>
        </p:spPr>
      </p:sp>
      <p:sp>
        <p:nvSpPr>
          <p:cNvPr id="111620" name="Rectangle 3">
            <a:extLst>
              <a:ext uri="{FF2B5EF4-FFF2-40B4-BE49-F238E27FC236}">
                <a16:creationId xmlns:a16="http://schemas.microsoft.com/office/drawing/2014/main" id="{FE6A26E1-9A33-03B9-B4AC-159903E2826D}"/>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Kerne og cladding er glas og kan ikke adskilles. Når der strippes er det coating, der fjernes</a:t>
            </a:r>
          </a:p>
          <a:p>
            <a:r>
              <a:rPr lang="da-DK" altLang="da-DK"/>
              <a:t>Man kan ikke se forskel på kerne og cladding.</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B9FDA221-1C1C-8174-146E-7116D332E1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70FA83DD-D8FE-41D2-985D-158411950B2D}" type="slidenum">
              <a:rPr lang="da-DK" altLang="da-DK"/>
              <a:pPr/>
              <a:t>62</a:t>
            </a:fld>
            <a:endParaRPr lang="da-DK" altLang="da-DK"/>
          </a:p>
        </p:txBody>
      </p:sp>
      <p:sp>
        <p:nvSpPr>
          <p:cNvPr id="113667" name="Rectangle 2">
            <a:extLst>
              <a:ext uri="{FF2B5EF4-FFF2-40B4-BE49-F238E27FC236}">
                <a16:creationId xmlns:a16="http://schemas.microsoft.com/office/drawing/2014/main" id="{A9D728E3-82F2-D7FC-A6A2-0FA97DCB4255}"/>
              </a:ext>
            </a:extLst>
          </p:cNvPr>
          <p:cNvSpPr>
            <a:spLocks noGrp="1" noRot="1" noChangeAspect="1" noChangeArrowheads="1" noTextEdit="1"/>
          </p:cNvSpPr>
          <p:nvPr>
            <p:ph type="sldImg"/>
          </p:nvPr>
        </p:nvSpPr>
        <p:spPr>
          <a:xfrm>
            <a:off x="906463" y="757238"/>
            <a:ext cx="5010150" cy="3757612"/>
          </a:xfrm>
          <a:ln/>
        </p:spPr>
      </p:sp>
      <p:sp>
        <p:nvSpPr>
          <p:cNvPr id="113668" name="Rectangle 3">
            <a:extLst>
              <a:ext uri="{FF2B5EF4-FFF2-40B4-BE49-F238E27FC236}">
                <a16:creationId xmlns:a16="http://schemas.microsoft.com/office/drawing/2014/main" id="{1557D224-0115-A7C1-2E5E-8B33E512D869}"/>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Multimode: Mange lyspulser i mange retninger</a:t>
            </a:r>
          </a:p>
          <a:p>
            <a:endParaRPr lang="da-DK" altLang="da-DK"/>
          </a:p>
          <a:p>
            <a:r>
              <a:rPr lang="da-DK" altLang="da-DK"/>
              <a:t>Singlemode: Få lyspulser i een´ retning, og i midten af kernen.</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5893166A-1BE8-5588-3B43-A3BEC765D1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E30B568-4B4E-42BF-BEAA-4882D3A7DDD9}" type="slidenum">
              <a:rPr lang="da-DK" altLang="da-DK"/>
              <a:pPr/>
              <a:t>63</a:t>
            </a:fld>
            <a:endParaRPr lang="da-DK" altLang="da-DK"/>
          </a:p>
        </p:txBody>
      </p:sp>
      <p:sp>
        <p:nvSpPr>
          <p:cNvPr id="115715" name="Rectangle 2">
            <a:extLst>
              <a:ext uri="{FF2B5EF4-FFF2-40B4-BE49-F238E27FC236}">
                <a16:creationId xmlns:a16="http://schemas.microsoft.com/office/drawing/2014/main" id="{DF155C46-9759-D1BD-B2C0-2E056EAEA9B7}"/>
              </a:ext>
            </a:extLst>
          </p:cNvPr>
          <p:cNvSpPr>
            <a:spLocks noGrp="1" noRot="1" noChangeAspect="1" noChangeArrowheads="1" noTextEdit="1"/>
          </p:cNvSpPr>
          <p:nvPr>
            <p:ph type="sldImg"/>
          </p:nvPr>
        </p:nvSpPr>
        <p:spPr>
          <a:xfrm>
            <a:off x="906463" y="757238"/>
            <a:ext cx="5010150" cy="3757612"/>
          </a:xfrm>
          <a:ln/>
        </p:spPr>
      </p:sp>
      <p:sp>
        <p:nvSpPr>
          <p:cNvPr id="115716" name="Rectangle 3">
            <a:extLst>
              <a:ext uri="{FF2B5EF4-FFF2-40B4-BE49-F238E27FC236}">
                <a16:creationId xmlns:a16="http://schemas.microsoft.com/office/drawing/2014/main" id="{11790571-AABB-2009-03A2-852F56868793}"/>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a:extLst>
              <a:ext uri="{FF2B5EF4-FFF2-40B4-BE49-F238E27FC236}">
                <a16:creationId xmlns:a16="http://schemas.microsoft.com/office/drawing/2014/main" id="{B998762F-5540-851B-AB8C-9210296635B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07AA5810-600B-4B0A-A412-FC38B56E7A80}" type="slidenum">
              <a:rPr lang="da-DK" altLang="da-DK"/>
              <a:pPr/>
              <a:t>64</a:t>
            </a:fld>
            <a:endParaRPr lang="da-DK" altLang="da-DK"/>
          </a:p>
        </p:txBody>
      </p:sp>
      <p:sp>
        <p:nvSpPr>
          <p:cNvPr id="117763" name="Rectangle 2">
            <a:extLst>
              <a:ext uri="{FF2B5EF4-FFF2-40B4-BE49-F238E27FC236}">
                <a16:creationId xmlns:a16="http://schemas.microsoft.com/office/drawing/2014/main" id="{F779C55E-6B6C-3429-12FF-A5FF42AD5F73}"/>
              </a:ext>
            </a:extLst>
          </p:cNvPr>
          <p:cNvSpPr>
            <a:spLocks noGrp="1" noRot="1" noChangeAspect="1" noChangeArrowheads="1" noTextEdit="1"/>
          </p:cNvSpPr>
          <p:nvPr>
            <p:ph type="sldImg"/>
          </p:nvPr>
        </p:nvSpPr>
        <p:spPr>
          <a:xfrm>
            <a:off x="906463" y="757238"/>
            <a:ext cx="5010150" cy="3757612"/>
          </a:xfrm>
          <a:ln/>
        </p:spPr>
      </p:sp>
      <p:sp>
        <p:nvSpPr>
          <p:cNvPr id="117764" name="Rectangle 3">
            <a:extLst>
              <a:ext uri="{FF2B5EF4-FFF2-40B4-BE49-F238E27FC236}">
                <a16:creationId xmlns:a16="http://schemas.microsoft.com/office/drawing/2014/main" id="{354D78CF-D6FF-F6E5-8452-E28EF6388B36}"/>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a:p>
            <a:endParaRPr lang="da-DK" altLang="da-DK"/>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a:extLst>
              <a:ext uri="{FF2B5EF4-FFF2-40B4-BE49-F238E27FC236}">
                <a16:creationId xmlns:a16="http://schemas.microsoft.com/office/drawing/2014/main" id="{99A68A89-969E-35A9-FB60-E798B36051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A9664D4-046B-44E4-8FAA-C84F3494CB5B}" type="slidenum">
              <a:rPr lang="da-DK" altLang="da-DK"/>
              <a:pPr/>
              <a:t>65</a:t>
            </a:fld>
            <a:endParaRPr lang="da-DK" altLang="da-DK"/>
          </a:p>
        </p:txBody>
      </p:sp>
      <p:sp>
        <p:nvSpPr>
          <p:cNvPr id="119811" name="Rectangle 2">
            <a:extLst>
              <a:ext uri="{FF2B5EF4-FFF2-40B4-BE49-F238E27FC236}">
                <a16:creationId xmlns:a16="http://schemas.microsoft.com/office/drawing/2014/main" id="{A267B8DC-75E4-541C-759D-3E9E55A21E83}"/>
              </a:ext>
            </a:extLst>
          </p:cNvPr>
          <p:cNvSpPr>
            <a:spLocks noGrp="1" noRot="1" noChangeAspect="1" noChangeArrowheads="1" noTextEdit="1"/>
          </p:cNvSpPr>
          <p:nvPr>
            <p:ph type="sldImg"/>
          </p:nvPr>
        </p:nvSpPr>
        <p:spPr>
          <a:xfrm>
            <a:off x="906463" y="757238"/>
            <a:ext cx="5010150" cy="3757612"/>
          </a:xfrm>
          <a:ln/>
        </p:spPr>
      </p:sp>
      <p:sp>
        <p:nvSpPr>
          <p:cNvPr id="119812" name="Rectangle 3">
            <a:extLst>
              <a:ext uri="{FF2B5EF4-FFF2-40B4-BE49-F238E27FC236}">
                <a16:creationId xmlns:a16="http://schemas.microsoft.com/office/drawing/2014/main" id="{B2B7EBA1-8710-754C-6652-3CF2BFCD4E2D}"/>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b="1"/>
              <a:t>Dispersion = lysets spredning</a:t>
            </a:r>
          </a:p>
          <a:p>
            <a:endParaRPr lang="da-DK" altLang="da-DK"/>
          </a:p>
          <a:p>
            <a:pPr>
              <a:spcBef>
                <a:spcPts val="500"/>
              </a:spcBef>
              <a:spcAft>
                <a:spcPts val="500"/>
              </a:spcAft>
            </a:pPr>
            <a:r>
              <a:rPr lang="da-DK" altLang="da-DK"/>
              <a:t>Det elektromagnetiske spektrum er både synligt  og usynligt lys (stråler).</a:t>
            </a:r>
            <a:br>
              <a:rPr lang="da-DK" altLang="da-DK"/>
            </a:br>
            <a:r>
              <a:rPr lang="da-DK" altLang="da-DK"/>
              <a:t>Det </a:t>
            </a:r>
            <a:r>
              <a:rPr lang="da-DK" altLang="da-DK" b="1"/>
              <a:t>synlige Lys</a:t>
            </a:r>
            <a:r>
              <a:rPr lang="da-DK" altLang="da-DK"/>
              <a:t> har bølgelængder mellem ca 400nm og ca 700nm (1 nm (nanometer) er 1 milliarddel meter).</a:t>
            </a:r>
            <a:br>
              <a:rPr lang="da-DK" altLang="da-DK"/>
            </a:br>
            <a:r>
              <a:rPr lang="da-DK" altLang="da-DK"/>
              <a:t>Det </a:t>
            </a:r>
            <a:r>
              <a:rPr lang="da-DK" altLang="da-DK" b="1"/>
              <a:t>usynlige lys</a:t>
            </a:r>
            <a:r>
              <a:rPr lang="da-DK" altLang="da-DK"/>
              <a:t> har bølgelængder mellem ca.10nm - 400nm og igen fra 700nm - . Det usynlige lys benævnes gammastråler, røntgenstråler (o-200nm) ultraviolette stråler (200-390nm)og infrarød stråling, mikrobølger og radiobølger (700nm----)</a:t>
            </a:r>
          </a:p>
          <a:p>
            <a:pPr>
              <a:spcBef>
                <a:spcPts val="500"/>
              </a:spcBef>
              <a:spcAft>
                <a:spcPts val="500"/>
              </a:spcAft>
            </a:pPr>
            <a:r>
              <a:rPr lang="da-DK" altLang="da-DK"/>
              <a:t>Lysets bølgelængder: 	</a:t>
            </a:r>
          </a:p>
          <a:p>
            <a:pPr algn="ctr">
              <a:spcBef>
                <a:spcPts val="500"/>
              </a:spcBef>
              <a:spcAft>
                <a:spcPts val="500"/>
              </a:spcAft>
            </a:pPr>
            <a:r>
              <a:rPr lang="da-DK" altLang="da-DK" b="1"/>
              <a:t>------UVC	UVB	UVA	synligt lys	infrarødt lys--	</a:t>
            </a:r>
          </a:p>
          <a:p>
            <a:pPr>
              <a:spcBef>
                <a:spcPts val="500"/>
              </a:spcBef>
              <a:spcAft>
                <a:spcPts val="500"/>
              </a:spcAft>
            </a:pPr>
            <a:r>
              <a:rPr lang="da-DK" altLang="da-DK"/>
              <a:t>--200-280nm	280-315nm	315-400nm	  400-700nm	        700nm---	</a:t>
            </a:r>
          </a:p>
          <a:p>
            <a:pPr>
              <a:spcBef>
                <a:spcPts val="500"/>
              </a:spcBef>
              <a:spcAft>
                <a:spcPts val="500"/>
              </a:spcAft>
            </a:pPr>
            <a:r>
              <a:rPr lang="da-DK" altLang="da-DK"/>
              <a:t>Det synlige lys har farverne:</a:t>
            </a:r>
            <a:br>
              <a:rPr lang="da-DK" altLang="da-DK"/>
            </a:br>
            <a:r>
              <a:rPr lang="da-DK" altLang="da-DK"/>
              <a:t>violet 400 - 424 nm, blåt 424 - 491 nm, grønt 491 - 575 nm, gult 575 - 585 nm, orange 585 - 647 nm, rødt 647 - 780 nm. . Farverne i lyset kan vi opleve, når vi ser en regnbue, her ser vi regndråberne reflektere i lysets farver. Regnbuens farver går fra den violette farve til den røde farve.</a:t>
            </a:r>
            <a:br>
              <a:rPr lang="da-DK" altLang="da-DK"/>
            </a:br>
            <a:r>
              <a:rPr lang="da-DK" altLang="da-DK"/>
              <a:t>Det usynlige lys har ikke farver for menneskets øjne</a:t>
            </a:r>
          </a:p>
          <a:p>
            <a:endParaRPr lang="da-DK" altLang="da-DK"/>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3CC3E536-79B2-726B-EB81-CF66D39E421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2FB078C-055C-452C-AF75-046D579E4DAB}" type="slidenum">
              <a:rPr lang="da-DK" altLang="da-DK"/>
              <a:pPr/>
              <a:t>66</a:t>
            </a:fld>
            <a:endParaRPr lang="da-DK" altLang="da-DK"/>
          </a:p>
        </p:txBody>
      </p:sp>
      <p:sp>
        <p:nvSpPr>
          <p:cNvPr id="121859" name="Rectangle 2">
            <a:extLst>
              <a:ext uri="{FF2B5EF4-FFF2-40B4-BE49-F238E27FC236}">
                <a16:creationId xmlns:a16="http://schemas.microsoft.com/office/drawing/2014/main" id="{94E67593-48A1-D2E9-CC33-1974CA98C07C}"/>
              </a:ext>
            </a:extLst>
          </p:cNvPr>
          <p:cNvSpPr>
            <a:spLocks noGrp="1" noRot="1" noChangeAspect="1" noChangeArrowheads="1" noTextEdit="1"/>
          </p:cNvSpPr>
          <p:nvPr>
            <p:ph type="sldImg"/>
          </p:nvPr>
        </p:nvSpPr>
        <p:spPr>
          <a:xfrm>
            <a:off x="906463" y="757238"/>
            <a:ext cx="5010150" cy="3757612"/>
          </a:xfrm>
          <a:ln/>
        </p:spPr>
      </p:sp>
      <p:sp>
        <p:nvSpPr>
          <p:cNvPr id="121860" name="Rectangle 3">
            <a:extLst>
              <a:ext uri="{FF2B5EF4-FFF2-40B4-BE49-F238E27FC236}">
                <a16:creationId xmlns:a16="http://schemas.microsoft.com/office/drawing/2014/main" id="{377C6DA2-9795-0090-0A46-A3BA38755E79}"/>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a:extLst>
              <a:ext uri="{FF2B5EF4-FFF2-40B4-BE49-F238E27FC236}">
                <a16:creationId xmlns:a16="http://schemas.microsoft.com/office/drawing/2014/main" id="{77378AA2-B233-4DAA-39C7-F44F06C1FA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FB3FC9D2-5B86-46A1-9241-146038DB6992}" type="slidenum">
              <a:rPr lang="da-DK" altLang="da-DK"/>
              <a:pPr/>
              <a:t>67</a:t>
            </a:fld>
            <a:endParaRPr lang="da-DK" altLang="da-DK"/>
          </a:p>
        </p:txBody>
      </p:sp>
      <p:sp>
        <p:nvSpPr>
          <p:cNvPr id="123907" name="Rectangle 2">
            <a:extLst>
              <a:ext uri="{FF2B5EF4-FFF2-40B4-BE49-F238E27FC236}">
                <a16:creationId xmlns:a16="http://schemas.microsoft.com/office/drawing/2014/main" id="{13B6B5A7-36DF-41D7-0B62-F0A60907353F}"/>
              </a:ext>
            </a:extLst>
          </p:cNvPr>
          <p:cNvSpPr>
            <a:spLocks noGrp="1" noRot="1" noChangeAspect="1" noChangeArrowheads="1" noTextEdit="1"/>
          </p:cNvSpPr>
          <p:nvPr>
            <p:ph type="sldImg"/>
          </p:nvPr>
        </p:nvSpPr>
        <p:spPr>
          <a:xfrm>
            <a:off x="906463" y="757238"/>
            <a:ext cx="5010150" cy="3757612"/>
          </a:xfrm>
          <a:ln/>
        </p:spPr>
      </p:sp>
      <p:sp>
        <p:nvSpPr>
          <p:cNvPr id="123908" name="Rectangle 3">
            <a:extLst>
              <a:ext uri="{FF2B5EF4-FFF2-40B4-BE49-F238E27FC236}">
                <a16:creationId xmlns:a16="http://schemas.microsoft.com/office/drawing/2014/main" id="{A22FBB5F-A956-52A9-F0E2-14AEE90EAF3E}"/>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a:extLst>
              <a:ext uri="{FF2B5EF4-FFF2-40B4-BE49-F238E27FC236}">
                <a16:creationId xmlns:a16="http://schemas.microsoft.com/office/drawing/2014/main" id="{BB384D78-4392-E834-AF66-282835B6D0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D0CF5917-7C86-4ED7-AC88-0CC7AA55907B}" type="slidenum">
              <a:rPr lang="da-DK" altLang="da-DK"/>
              <a:pPr/>
              <a:t>5</a:t>
            </a:fld>
            <a:endParaRPr lang="da-DK" altLang="da-DK"/>
          </a:p>
        </p:txBody>
      </p:sp>
      <p:sp>
        <p:nvSpPr>
          <p:cNvPr id="14339" name="Rectangle 2">
            <a:extLst>
              <a:ext uri="{FF2B5EF4-FFF2-40B4-BE49-F238E27FC236}">
                <a16:creationId xmlns:a16="http://schemas.microsoft.com/office/drawing/2014/main" id="{8D09806B-9B75-FFC1-6B9B-1673DB47AE68}"/>
              </a:ext>
            </a:extLst>
          </p:cNvPr>
          <p:cNvSpPr>
            <a:spLocks noGrp="1" noRot="1" noChangeAspect="1" noChangeArrowheads="1" noTextEdit="1"/>
          </p:cNvSpPr>
          <p:nvPr>
            <p:ph type="sldImg"/>
          </p:nvPr>
        </p:nvSpPr>
        <p:spPr>
          <a:xfrm>
            <a:off x="704850" y="533400"/>
            <a:ext cx="5392738" cy="4044950"/>
          </a:xfrm>
          <a:ln/>
        </p:spPr>
      </p:sp>
      <p:sp>
        <p:nvSpPr>
          <p:cNvPr id="14340" name="Rectangle 4">
            <a:extLst>
              <a:ext uri="{FF2B5EF4-FFF2-40B4-BE49-F238E27FC236}">
                <a16:creationId xmlns:a16="http://schemas.microsoft.com/office/drawing/2014/main" id="{D6F29E64-27CC-048E-AC12-96EFDF0114A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sz="1400"/>
              <a:t>Backbone, som er forbindelsen mellem to krydsfelter. Kablingen vil typisk være udført med fiberkabler for data transmission og kobber kabler for tele kommunikation.</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a:extLst>
              <a:ext uri="{FF2B5EF4-FFF2-40B4-BE49-F238E27FC236}">
                <a16:creationId xmlns:a16="http://schemas.microsoft.com/office/drawing/2014/main" id="{FCC77617-145E-78CF-8683-3BD0F06AA2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7ED9FD9E-9756-45CC-B6CA-8670D9BC6416}" type="slidenum">
              <a:rPr lang="da-DK" altLang="da-DK"/>
              <a:pPr/>
              <a:t>68</a:t>
            </a:fld>
            <a:endParaRPr lang="da-DK" altLang="da-DK"/>
          </a:p>
        </p:txBody>
      </p:sp>
      <p:sp>
        <p:nvSpPr>
          <p:cNvPr id="125955" name="Rectangle 2">
            <a:extLst>
              <a:ext uri="{FF2B5EF4-FFF2-40B4-BE49-F238E27FC236}">
                <a16:creationId xmlns:a16="http://schemas.microsoft.com/office/drawing/2014/main" id="{B4F3FB4F-D50B-68D3-F90E-C39680B410F7}"/>
              </a:ext>
            </a:extLst>
          </p:cNvPr>
          <p:cNvSpPr>
            <a:spLocks noGrp="1" noRot="1" noChangeAspect="1" noChangeArrowheads="1" noTextEdit="1"/>
          </p:cNvSpPr>
          <p:nvPr>
            <p:ph type="sldImg"/>
          </p:nvPr>
        </p:nvSpPr>
        <p:spPr>
          <a:xfrm>
            <a:off x="906463" y="757238"/>
            <a:ext cx="5010150" cy="3757612"/>
          </a:xfrm>
          <a:ln/>
        </p:spPr>
      </p:sp>
      <p:sp>
        <p:nvSpPr>
          <p:cNvPr id="125956" name="Rectangle 3">
            <a:extLst>
              <a:ext uri="{FF2B5EF4-FFF2-40B4-BE49-F238E27FC236}">
                <a16:creationId xmlns:a16="http://schemas.microsoft.com/office/drawing/2014/main" id="{0A85F561-F2DA-85FB-48B4-5E88F76EA13A}"/>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a:extLst>
              <a:ext uri="{FF2B5EF4-FFF2-40B4-BE49-F238E27FC236}">
                <a16:creationId xmlns:a16="http://schemas.microsoft.com/office/drawing/2014/main" id="{F0808B23-995E-DEE7-0A17-5AB565BC36D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E89DA51-C08E-4023-957C-DBECDE6DFB93}" type="slidenum">
              <a:rPr lang="da-DK" altLang="da-DK"/>
              <a:pPr/>
              <a:t>69</a:t>
            </a:fld>
            <a:endParaRPr lang="da-DK" altLang="da-DK"/>
          </a:p>
        </p:txBody>
      </p:sp>
      <p:sp>
        <p:nvSpPr>
          <p:cNvPr id="128003" name="Rectangle 2">
            <a:extLst>
              <a:ext uri="{FF2B5EF4-FFF2-40B4-BE49-F238E27FC236}">
                <a16:creationId xmlns:a16="http://schemas.microsoft.com/office/drawing/2014/main" id="{C964E6AD-CEB3-161B-F60C-75A88A52C26A}"/>
              </a:ext>
            </a:extLst>
          </p:cNvPr>
          <p:cNvSpPr>
            <a:spLocks noGrp="1" noRot="1" noChangeAspect="1" noChangeArrowheads="1" noTextEdit="1"/>
          </p:cNvSpPr>
          <p:nvPr>
            <p:ph type="sldImg"/>
          </p:nvPr>
        </p:nvSpPr>
        <p:spPr>
          <a:xfrm>
            <a:off x="906463" y="757238"/>
            <a:ext cx="5010150" cy="3757612"/>
          </a:xfrm>
          <a:ln/>
        </p:spPr>
      </p:sp>
      <p:sp>
        <p:nvSpPr>
          <p:cNvPr id="128004" name="Rectangle 3">
            <a:extLst>
              <a:ext uri="{FF2B5EF4-FFF2-40B4-BE49-F238E27FC236}">
                <a16:creationId xmlns:a16="http://schemas.microsoft.com/office/drawing/2014/main" id="{604068E6-24B9-D0CB-804E-F70B183F2B8E}"/>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a:extLst>
              <a:ext uri="{FF2B5EF4-FFF2-40B4-BE49-F238E27FC236}">
                <a16:creationId xmlns:a16="http://schemas.microsoft.com/office/drawing/2014/main" id="{0022A6AA-97BD-C613-0875-6C11CF193C8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F3D45BB-E621-4E75-AF32-3A66509043E2}" type="slidenum">
              <a:rPr lang="da-DK" altLang="da-DK"/>
              <a:pPr/>
              <a:t>70</a:t>
            </a:fld>
            <a:endParaRPr lang="da-DK" altLang="da-DK"/>
          </a:p>
        </p:txBody>
      </p:sp>
      <p:sp>
        <p:nvSpPr>
          <p:cNvPr id="130051" name="Rectangle 2">
            <a:extLst>
              <a:ext uri="{FF2B5EF4-FFF2-40B4-BE49-F238E27FC236}">
                <a16:creationId xmlns:a16="http://schemas.microsoft.com/office/drawing/2014/main" id="{070841BD-980F-9B65-840C-DA4BD1C5809C}"/>
              </a:ext>
            </a:extLst>
          </p:cNvPr>
          <p:cNvSpPr>
            <a:spLocks noGrp="1" noRot="1" noChangeAspect="1" noChangeArrowheads="1" noTextEdit="1"/>
          </p:cNvSpPr>
          <p:nvPr>
            <p:ph type="sldImg"/>
          </p:nvPr>
        </p:nvSpPr>
        <p:spPr>
          <a:xfrm>
            <a:off x="906463" y="757238"/>
            <a:ext cx="5010150" cy="3757612"/>
          </a:xfrm>
          <a:ln/>
        </p:spPr>
      </p:sp>
      <p:sp>
        <p:nvSpPr>
          <p:cNvPr id="130052" name="Rectangle 3">
            <a:extLst>
              <a:ext uri="{FF2B5EF4-FFF2-40B4-BE49-F238E27FC236}">
                <a16:creationId xmlns:a16="http://schemas.microsoft.com/office/drawing/2014/main" id="{D788F9AC-B25B-ED20-CFDC-7C51079E40E2}"/>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Vær opmærksom på, der skal tages hensyn til fiberen og til kappen.</a:t>
            </a:r>
          </a:p>
          <a:p>
            <a:r>
              <a:rPr lang="da-DK" altLang="da-DK"/>
              <a:t>Det er to forskellige dele</a:t>
            </a:r>
          </a:p>
          <a:p>
            <a:endParaRPr lang="da-DK" altLang="da-DK"/>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a:extLst>
              <a:ext uri="{FF2B5EF4-FFF2-40B4-BE49-F238E27FC236}">
                <a16:creationId xmlns:a16="http://schemas.microsoft.com/office/drawing/2014/main" id="{77F6DD81-52F6-B43C-1891-CABB158BB0F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46127C4-56F3-4FF8-BD3E-22BF84C794DE}" type="slidenum">
              <a:rPr lang="da-DK" altLang="da-DK"/>
              <a:pPr/>
              <a:t>71</a:t>
            </a:fld>
            <a:endParaRPr lang="da-DK" altLang="da-DK"/>
          </a:p>
        </p:txBody>
      </p:sp>
      <p:sp>
        <p:nvSpPr>
          <p:cNvPr id="132099" name="Rectangle 2">
            <a:extLst>
              <a:ext uri="{FF2B5EF4-FFF2-40B4-BE49-F238E27FC236}">
                <a16:creationId xmlns:a16="http://schemas.microsoft.com/office/drawing/2014/main" id="{65F48746-AFBF-35B4-29AA-052275AAF1B9}"/>
              </a:ext>
            </a:extLst>
          </p:cNvPr>
          <p:cNvSpPr>
            <a:spLocks noGrp="1" noRot="1" noChangeAspect="1" noChangeArrowheads="1" noTextEdit="1"/>
          </p:cNvSpPr>
          <p:nvPr>
            <p:ph type="sldImg"/>
          </p:nvPr>
        </p:nvSpPr>
        <p:spPr>
          <a:xfrm>
            <a:off x="919163" y="762000"/>
            <a:ext cx="5010150" cy="3757613"/>
          </a:xfrm>
          <a:ln/>
        </p:spPr>
      </p:sp>
      <p:sp>
        <p:nvSpPr>
          <p:cNvPr id="132100" name="Rectangle 3">
            <a:extLst>
              <a:ext uri="{FF2B5EF4-FFF2-40B4-BE49-F238E27FC236}">
                <a16:creationId xmlns:a16="http://schemas.microsoft.com/office/drawing/2014/main" id="{75AD0A4E-A503-27F9-FC62-77C5CF25715B}"/>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a:extLst>
              <a:ext uri="{FF2B5EF4-FFF2-40B4-BE49-F238E27FC236}">
                <a16:creationId xmlns:a16="http://schemas.microsoft.com/office/drawing/2014/main" id="{E08D40AA-AB11-1F13-B2C0-37880459EA6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13ABD7B-6EDE-4575-849B-FB273E394C43}" type="slidenum">
              <a:rPr lang="da-DK" altLang="da-DK"/>
              <a:pPr/>
              <a:t>72</a:t>
            </a:fld>
            <a:endParaRPr lang="da-DK" altLang="da-DK"/>
          </a:p>
        </p:txBody>
      </p:sp>
      <p:sp>
        <p:nvSpPr>
          <p:cNvPr id="134147" name="Rectangle 2">
            <a:extLst>
              <a:ext uri="{FF2B5EF4-FFF2-40B4-BE49-F238E27FC236}">
                <a16:creationId xmlns:a16="http://schemas.microsoft.com/office/drawing/2014/main" id="{64761641-699B-CD93-BC66-ADDD9DA73299}"/>
              </a:ext>
            </a:extLst>
          </p:cNvPr>
          <p:cNvSpPr>
            <a:spLocks noGrp="1" noRot="1" noChangeAspect="1" noChangeArrowheads="1" noTextEdit="1"/>
          </p:cNvSpPr>
          <p:nvPr>
            <p:ph type="sldImg"/>
          </p:nvPr>
        </p:nvSpPr>
        <p:spPr>
          <a:xfrm>
            <a:off x="919163" y="762000"/>
            <a:ext cx="5010150" cy="3757613"/>
          </a:xfrm>
          <a:ln/>
        </p:spPr>
      </p:sp>
      <p:sp>
        <p:nvSpPr>
          <p:cNvPr id="134148" name="Rectangle 3">
            <a:extLst>
              <a:ext uri="{FF2B5EF4-FFF2-40B4-BE49-F238E27FC236}">
                <a16:creationId xmlns:a16="http://schemas.microsoft.com/office/drawing/2014/main" id="{2066FFDE-773D-B2D7-BEE5-C5005A1D9860}"/>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a:extLst>
              <a:ext uri="{FF2B5EF4-FFF2-40B4-BE49-F238E27FC236}">
                <a16:creationId xmlns:a16="http://schemas.microsoft.com/office/drawing/2014/main" id="{FE345A07-9F30-95C4-846C-A3E938FFE1E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40245C3-E13F-4BF0-9331-FA8F8E4E5F7C}" type="slidenum">
              <a:rPr lang="da-DK" altLang="da-DK"/>
              <a:pPr/>
              <a:t>73</a:t>
            </a:fld>
            <a:endParaRPr lang="da-DK" altLang="da-DK"/>
          </a:p>
        </p:txBody>
      </p:sp>
      <p:sp>
        <p:nvSpPr>
          <p:cNvPr id="136195" name="Rectangle 2">
            <a:extLst>
              <a:ext uri="{FF2B5EF4-FFF2-40B4-BE49-F238E27FC236}">
                <a16:creationId xmlns:a16="http://schemas.microsoft.com/office/drawing/2014/main" id="{C3FE7D42-5615-86D4-4133-9FBE07F5B9E0}"/>
              </a:ext>
            </a:extLst>
          </p:cNvPr>
          <p:cNvSpPr>
            <a:spLocks noGrp="1" noRot="1" noChangeAspect="1" noChangeArrowheads="1" noTextEdit="1"/>
          </p:cNvSpPr>
          <p:nvPr>
            <p:ph type="sldImg"/>
          </p:nvPr>
        </p:nvSpPr>
        <p:spPr>
          <a:xfrm>
            <a:off x="906463" y="757238"/>
            <a:ext cx="5010150" cy="3757612"/>
          </a:xfrm>
          <a:ln/>
        </p:spPr>
      </p:sp>
      <p:sp>
        <p:nvSpPr>
          <p:cNvPr id="136196" name="Rectangle 3">
            <a:extLst>
              <a:ext uri="{FF2B5EF4-FFF2-40B4-BE49-F238E27FC236}">
                <a16:creationId xmlns:a16="http://schemas.microsoft.com/office/drawing/2014/main" id="{CCA69E4E-1811-5D86-0DAF-0EFD16FDA44E}"/>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a:extLst>
              <a:ext uri="{FF2B5EF4-FFF2-40B4-BE49-F238E27FC236}">
                <a16:creationId xmlns:a16="http://schemas.microsoft.com/office/drawing/2014/main" id="{1C2A3D5E-C241-CDB4-0031-1D4A96C8B0D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516A9EC-7A25-4283-A805-74B049C05983}" type="slidenum">
              <a:rPr lang="da-DK" altLang="da-DK"/>
              <a:pPr/>
              <a:t>74</a:t>
            </a:fld>
            <a:endParaRPr lang="da-DK" altLang="da-DK"/>
          </a:p>
        </p:txBody>
      </p:sp>
      <p:sp>
        <p:nvSpPr>
          <p:cNvPr id="138243" name="Rectangle 2">
            <a:extLst>
              <a:ext uri="{FF2B5EF4-FFF2-40B4-BE49-F238E27FC236}">
                <a16:creationId xmlns:a16="http://schemas.microsoft.com/office/drawing/2014/main" id="{46E7124A-BAAA-920B-1C59-AB62B02F6B01}"/>
              </a:ext>
            </a:extLst>
          </p:cNvPr>
          <p:cNvSpPr>
            <a:spLocks noGrp="1" noRot="1" noChangeAspect="1" noChangeArrowheads="1" noTextEdit="1"/>
          </p:cNvSpPr>
          <p:nvPr>
            <p:ph type="sldImg"/>
          </p:nvPr>
        </p:nvSpPr>
        <p:spPr>
          <a:xfrm>
            <a:off x="908050" y="763588"/>
            <a:ext cx="4986338" cy="3740150"/>
          </a:xfrm>
          <a:ln/>
        </p:spPr>
      </p:sp>
      <p:sp>
        <p:nvSpPr>
          <p:cNvPr id="138244" name="Rectangle 3">
            <a:extLst>
              <a:ext uri="{FF2B5EF4-FFF2-40B4-BE49-F238E27FC236}">
                <a16:creationId xmlns:a16="http://schemas.microsoft.com/office/drawing/2014/main" id="{6BCFD660-E515-BC6B-609B-ECDD1ADE53BE}"/>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a:extLst>
              <a:ext uri="{FF2B5EF4-FFF2-40B4-BE49-F238E27FC236}">
                <a16:creationId xmlns:a16="http://schemas.microsoft.com/office/drawing/2014/main" id="{F1508C34-1132-4D5A-F1F1-39D6716192A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F006CCC3-6BC3-4C68-8F5B-6200D3171325}" type="slidenum">
              <a:rPr lang="da-DK" altLang="da-DK"/>
              <a:pPr/>
              <a:t>75</a:t>
            </a:fld>
            <a:endParaRPr lang="da-DK" altLang="da-DK"/>
          </a:p>
        </p:txBody>
      </p:sp>
      <p:sp>
        <p:nvSpPr>
          <p:cNvPr id="140291" name="Rectangle 2">
            <a:extLst>
              <a:ext uri="{FF2B5EF4-FFF2-40B4-BE49-F238E27FC236}">
                <a16:creationId xmlns:a16="http://schemas.microsoft.com/office/drawing/2014/main" id="{9CCBADBF-6431-6A76-5B0B-0E444FA7B068}"/>
              </a:ext>
            </a:extLst>
          </p:cNvPr>
          <p:cNvSpPr>
            <a:spLocks noGrp="1" noRot="1" noChangeAspect="1" noChangeArrowheads="1" noTextEdit="1"/>
          </p:cNvSpPr>
          <p:nvPr>
            <p:ph type="sldImg"/>
          </p:nvPr>
        </p:nvSpPr>
        <p:spPr>
          <a:xfrm>
            <a:off x="917575" y="744538"/>
            <a:ext cx="4964113" cy="3722687"/>
          </a:xfrm>
          <a:ln/>
        </p:spPr>
      </p:sp>
      <p:sp>
        <p:nvSpPr>
          <p:cNvPr id="140292" name="Rectangle 3">
            <a:extLst>
              <a:ext uri="{FF2B5EF4-FFF2-40B4-BE49-F238E27FC236}">
                <a16:creationId xmlns:a16="http://schemas.microsoft.com/office/drawing/2014/main" id="{9F984513-7A43-BC78-E670-7307BBE388A2}"/>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49" tIns="45674" rIns="91349" bIns="45674"/>
          <a:lstStyle/>
          <a:p>
            <a:r>
              <a:rPr lang="da-DK" altLang="da-DK"/>
              <a:t>Nu skal vi kende længden.</a:t>
            </a:r>
          </a:p>
          <a:p>
            <a:r>
              <a:rPr lang="da-DK" altLang="da-DK"/>
              <a:t>Det betyder at instrumenter der tester en fiber en ad gangen ikke er nemme at bruge</a:t>
            </a:r>
          </a:p>
          <a:p>
            <a:r>
              <a:rPr lang="da-DK" altLang="da-DK"/>
              <a:t>Ved Instrumenter der måler længden, skal  IOR værdien indstilles. Denne oplyses af fabrikanten.</a:t>
            </a:r>
          </a:p>
          <a:p>
            <a:r>
              <a:rPr lang="da-DK" altLang="da-DK"/>
              <a:t>Kendes værdien ikke, aftales en med kunden, husk underskrift på accept. </a:t>
            </a:r>
          </a:p>
          <a:p>
            <a:r>
              <a:rPr lang="da-DK" altLang="da-DK"/>
              <a:t>Husk at det er meget svært at måle med et et instrument der ikke viser (beregner )længden</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id="{C49B882D-0DCA-C48F-1A90-09EF6172BF3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04985E46-8D6A-4C8B-84D5-8C6A9A01A72A}" type="slidenum">
              <a:rPr lang="da-DK" altLang="da-DK"/>
              <a:pPr/>
              <a:t>76</a:t>
            </a:fld>
            <a:endParaRPr lang="da-DK" altLang="da-DK"/>
          </a:p>
        </p:txBody>
      </p:sp>
      <p:sp>
        <p:nvSpPr>
          <p:cNvPr id="142339" name="Rectangle 2">
            <a:extLst>
              <a:ext uri="{FF2B5EF4-FFF2-40B4-BE49-F238E27FC236}">
                <a16:creationId xmlns:a16="http://schemas.microsoft.com/office/drawing/2014/main" id="{9A5C1D57-7BE9-C010-E626-E63BF8BBACFD}"/>
              </a:ext>
            </a:extLst>
          </p:cNvPr>
          <p:cNvSpPr>
            <a:spLocks noGrp="1" noRot="1" noChangeAspect="1" noChangeArrowheads="1" noTextEdit="1"/>
          </p:cNvSpPr>
          <p:nvPr>
            <p:ph type="sldImg"/>
          </p:nvPr>
        </p:nvSpPr>
        <p:spPr>
          <a:xfrm>
            <a:off x="917575" y="744538"/>
            <a:ext cx="4964113" cy="3722687"/>
          </a:xfrm>
          <a:ln/>
        </p:spPr>
      </p:sp>
      <p:sp>
        <p:nvSpPr>
          <p:cNvPr id="142340" name="Rectangle 3">
            <a:extLst>
              <a:ext uri="{FF2B5EF4-FFF2-40B4-BE49-F238E27FC236}">
                <a16:creationId xmlns:a16="http://schemas.microsoft.com/office/drawing/2014/main" id="{EE413838-8DF7-A2EF-E731-14A45430BD3A}"/>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49" tIns="45674" rIns="91349" bIns="45674"/>
          <a:lstStyle/>
          <a:p>
            <a:r>
              <a:rPr lang="da-DK" altLang="da-DK"/>
              <a:t>Her ses de fire typer af fiber</a:t>
            </a:r>
          </a:p>
          <a:p>
            <a:r>
              <a:rPr lang="da-DK" altLang="da-DK"/>
              <a:t>Det er båndbredde på fiberen der bestemmer, og ikke kerne tykkelsen (som dog har stor indflydelse) </a:t>
            </a:r>
          </a:p>
          <a:p>
            <a:r>
              <a:rPr lang="da-DK" altLang="da-DK"/>
              <a:t>Denne bestemmer hastighed og længde på installationen.</a:t>
            </a:r>
          </a:p>
          <a:p>
            <a:r>
              <a:rPr lang="da-DK" altLang="da-DK"/>
              <a:t>LL: laser lys</a:t>
            </a:r>
          </a:p>
          <a:p>
            <a:r>
              <a:rPr lang="da-DK" altLang="da-DK"/>
              <a:t>OFL: Optisk lys</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a:extLst>
              <a:ext uri="{FF2B5EF4-FFF2-40B4-BE49-F238E27FC236}">
                <a16:creationId xmlns:a16="http://schemas.microsoft.com/office/drawing/2014/main" id="{7534F13A-BB49-F0CF-B2F6-69F4DC0363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F2504AF-3230-4B28-8319-20D90D36AE72}" type="slidenum">
              <a:rPr lang="da-DK" altLang="da-DK"/>
              <a:pPr/>
              <a:t>77</a:t>
            </a:fld>
            <a:endParaRPr lang="da-DK" altLang="da-DK"/>
          </a:p>
        </p:txBody>
      </p:sp>
      <p:sp>
        <p:nvSpPr>
          <p:cNvPr id="144387" name="Rectangle 2">
            <a:extLst>
              <a:ext uri="{FF2B5EF4-FFF2-40B4-BE49-F238E27FC236}">
                <a16:creationId xmlns:a16="http://schemas.microsoft.com/office/drawing/2014/main" id="{96361E25-2296-7492-5D44-2273C67D1F8A}"/>
              </a:ext>
            </a:extLst>
          </p:cNvPr>
          <p:cNvSpPr>
            <a:spLocks noGrp="1" noRot="1" noChangeAspect="1" noChangeArrowheads="1" noTextEdit="1"/>
          </p:cNvSpPr>
          <p:nvPr>
            <p:ph type="sldImg"/>
          </p:nvPr>
        </p:nvSpPr>
        <p:spPr>
          <a:xfrm>
            <a:off x="917575" y="744538"/>
            <a:ext cx="4964113" cy="3722687"/>
          </a:xfrm>
          <a:ln/>
        </p:spPr>
      </p:sp>
      <p:sp>
        <p:nvSpPr>
          <p:cNvPr id="144388" name="Rectangle 3">
            <a:extLst>
              <a:ext uri="{FF2B5EF4-FFF2-40B4-BE49-F238E27FC236}">
                <a16:creationId xmlns:a16="http://schemas.microsoft.com/office/drawing/2014/main" id="{8DC7E868-677A-C71A-480C-94FC15B5D135}"/>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49" tIns="45674" rIns="91349" bIns="45674"/>
          <a:lstStyle/>
          <a:p>
            <a:r>
              <a:rPr lang="da-DK" altLang="da-DK"/>
              <a:t>Her kan vi se hvilke krav de enkelte applikationer stiller (1000 base osv.)</a:t>
            </a:r>
          </a:p>
          <a:p>
            <a:r>
              <a:rPr lang="da-DK" altLang="da-DK"/>
              <a:t>Ved valg af en fiber type (OM) og en bølgelængde kan man så se den maksimale dæmpning.</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a:extLst>
              <a:ext uri="{FF2B5EF4-FFF2-40B4-BE49-F238E27FC236}">
                <a16:creationId xmlns:a16="http://schemas.microsoft.com/office/drawing/2014/main" id="{E9E8D142-682C-35CF-994F-16BAB99CA3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01C5B032-E962-4FF3-ABA0-DC17CB5F649F}" type="slidenum">
              <a:rPr lang="da-DK" altLang="da-DK"/>
              <a:pPr/>
              <a:t>6</a:t>
            </a:fld>
            <a:endParaRPr lang="da-DK" altLang="da-DK"/>
          </a:p>
        </p:txBody>
      </p:sp>
      <p:sp>
        <p:nvSpPr>
          <p:cNvPr id="16387" name="Rectangle 2">
            <a:extLst>
              <a:ext uri="{FF2B5EF4-FFF2-40B4-BE49-F238E27FC236}">
                <a16:creationId xmlns:a16="http://schemas.microsoft.com/office/drawing/2014/main" id="{BDB6CAD1-CCE7-8B06-87D4-031A6C80CA49}"/>
              </a:ext>
            </a:extLst>
          </p:cNvPr>
          <p:cNvSpPr>
            <a:spLocks noGrp="1" noRot="1" noChangeAspect="1" noChangeArrowheads="1" noTextEdit="1"/>
          </p:cNvSpPr>
          <p:nvPr>
            <p:ph type="sldImg"/>
          </p:nvPr>
        </p:nvSpPr>
        <p:spPr>
          <a:xfrm>
            <a:off x="1108075" y="889000"/>
            <a:ext cx="4699000" cy="3524250"/>
          </a:xfrm>
          <a:ln/>
        </p:spPr>
      </p:sp>
      <p:sp>
        <p:nvSpPr>
          <p:cNvPr id="16388" name="Rectangle 3">
            <a:extLst>
              <a:ext uri="{FF2B5EF4-FFF2-40B4-BE49-F238E27FC236}">
                <a16:creationId xmlns:a16="http://schemas.microsoft.com/office/drawing/2014/main" id="{EFDBA053-67E5-3366-5EA5-574D68DC6FE5}"/>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For endnu større installationer opdeler man ofte installationen i flere typer krydsfelter kaldet hovedkrydsfelt, mellemkrydsfelt og underkrydsfelt på viste måde.</a:t>
            </a:r>
          </a:p>
          <a:p>
            <a:r>
              <a:rPr lang="da-DK" altLang="da-DK" sz="1400"/>
              <a:t>Mellemkrydsfelter indskydes ofte, hvis LAN installationen fordeler sig over flere bygninger.</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a:extLst>
              <a:ext uri="{FF2B5EF4-FFF2-40B4-BE49-F238E27FC236}">
                <a16:creationId xmlns:a16="http://schemas.microsoft.com/office/drawing/2014/main" id="{3B02ADC4-19C9-FA9A-A2B2-B2E55B883FD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6E9E125-2DA2-4D56-87E3-9FED733D1118}" type="slidenum">
              <a:rPr lang="da-DK" altLang="da-DK"/>
              <a:pPr/>
              <a:t>78</a:t>
            </a:fld>
            <a:endParaRPr lang="da-DK" altLang="da-DK"/>
          </a:p>
        </p:txBody>
      </p:sp>
      <p:sp>
        <p:nvSpPr>
          <p:cNvPr id="146435" name="Rectangle 2">
            <a:extLst>
              <a:ext uri="{FF2B5EF4-FFF2-40B4-BE49-F238E27FC236}">
                <a16:creationId xmlns:a16="http://schemas.microsoft.com/office/drawing/2014/main" id="{AA0A8A6D-530F-2EEE-5558-38B2DB79468A}"/>
              </a:ext>
            </a:extLst>
          </p:cNvPr>
          <p:cNvSpPr>
            <a:spLocks noGrp="1" noRot="1" noChangeAspect="1" noChangeArrowheads="1" noTextEdit="1"/>
          </p:cNvSpPr>
          <p:nvPr>
            <p:ph type="sldImg"/>
          </p:nvPr>
        </p:nvSpPr>
        <p:spPr>
          <a:xfrm>
            <a:off x="917575" y="744538"/>
            <a:ext cx="4964113" cy="3722687"/>
          </a:xfrm>
          <a:ln/>
        </p:spPr>
      </p:sp>
      <p:sp>
        <p:nvSpPr>
          <p:cNvPr id="146436" name="Rectangle 3">
            <a:extLst>
              <a:ext uri="{FF2B5EF4-FFF2-40B4-BE49-F238E27FC236}">
                <a16:creationId xmlns:a16="http://schemas.microsoft.com/office/drawing/2014/main" id="{520807CD-E55E-FDC1-7C3D-E0DDD7D220EC}"/>
              </a:ext>
            </a:extLst>
          </p:cNvPr>
          <p:cNvSpPr>
            <a:spLocks noGrp="1" noChangeArrowheads="1"/>
          </p:cNvSpPr>
          <p:nvPr>
            <p:ph type="body" idx="1"/>
          </p:nvPr>
        </p:nvSpPr>
        <p:spPr>
          <a:xfrm>
            <a:off x="906463" y="4714875"/>
            <a:ext cx="4984750"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49" tIns="45674" rIns="91349" bIns="45674"/>
          <a:lstStyle/>
          <a:p>
            <a:r>
              <a:rPr lang="da-DK" altLang="da-DK"/>
              <a:t>Her kan vi se hvilke krav de enkelte applikationer stiller (1000 base osv.)</a:t>
            </a:r>
          </a:p>
          <a:p>
            <a:r>
              <a:rPr lang="da-DK" altLang="da-DK"/>
              <a:t>Ved valg af en fiber type (OM) og en bølgelængde kan man så se den maksimale afstand</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a:extLst>
              <a:ext uri="{FF2B5EF4-FFF2-40B4-BE49-F238E27FC236}">
                <a16:creationId xmlns:a16="http://schemas.microsoft.com/office/drawing/2014/main" id="{A9D48E33-A482-6DE3-621B-DAA07F6973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6C2210B-06E8-4469-80FD-FEC328B80E97}" type="slidenum">
              <a:rPr lang="da-DK" altLang="da-DK"/>
              <a:pPr/>
              <a:t>79</a:t>
            </a:fld>
            <a:endParaRPr lang="da-DK" altLang="da-DK"/>
          </a:p>
        </p:txBody>
      </p:sp>
      <p:sp>
        <p:nvSpPr>
          <p:cNvPr id="148483" name="Rectangle 2">
            <a:extLst>
              <a:ext uri="{FF2B5EF4-FFF2-40B4-BE49-F238E27FC236}">
                <a16:creationId xmlns:a16="http://schemas.microsoft.com/office/drawing/2014/main" id="{7C62D3BA-0698-89E5-0B55-6D3BC91B4FBD}"/>
              </a:ext>
            </a:extLst>
          </p:cNvPr>
          <p:cNvSpPr>
            <a:spLocks noGrp="1" noRot="1" noChangeAspect="1" noChangeArrowheads="1" noTextEdit="1"/>
          </p:cNvSpPr>
          <p:nvPr>
            <p:ph type="sldImg"/>
          </p:nvPr>
        </p:nvSpPr>
        <p:spPr>
          <a:xfrm>
            <a:off x="906463" y="763588"/>
            <a:ext cx="4986337" cy="3740150"/>
          </a:xfrm>
          <a:ln/>
        </p:spPr>
      </p:sp>
      <p:sp>
        <p:nvSpPr>
          <p:cNvPr id="148484" name="Rectangle 3">
            <a:extLst>
              <a:ext uri="{FF2B5EF4-FFF2-40B4-BE49-F238E27FC236}">
                <a16:creationId xmlns:a16="http://schemas.microsoft.com/office/drawing/2014/main" id="{412AC0E6-95E9-194B-5E7D-598189569864}"/>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a:extLst>
              <a:ext uri="{FF2B5EF4-FFF2-40B4-BE49-F238E27FC236}">
                <a16:creationId xmlns:a16="http://schemas.microsoft.com/office/drawing/2014/main" id="{4BC7FCE1-BD72-85C2-B72A-AA201FDE4F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13F857C-35DA-4C8A-B5E6-81AB46D8088B}" type="slidenum">
              <a:rPr lang="da-DK" altLang="da-DK"/>
              <a:pPr/>
              <a:t>80</a:t>
            </a:fld>
            <a:endParaRPr lang="da-DK" altLang="da-DK"/>
          </a:p>
        </p:txBody>
      </p:sp>
      <p:sp>
        <p:nvSpPr>
          <p:cNvPr id="150531" name="Rectangle 2">
            <a:extLst>
              <a:ext uri="{FF2B5EF4-FFF2-40B4-BE49-F238E27FC236}">
                <a16:creationId xmlns:a16="http://schemas.microsoft.com/office/drawing/2014/main" id="{E7027ACF-6531-FF04-EB3A-5BBD78D558A3}"/>
              </a:ext>
            </a:extLst>
          </p:cNvPr>
          <p:cNvSpPr>
            <a:spLocks noGrp="1" noRot="1" noChangeAspect="1" noChangeArrowheads="1" noTextEdit="1"/>
          </p:cNvSpPr>
          <p:nvPr>
            <p:ph type="sldImg"/>
          </p:nvPr>
        </p:nvSpPr>
        <p:spPr>
          <a:xfrm>
            <a:off x="906463" y="763588"/>
            <a:ext cx="4986337" cy="3740150"/>
          </a:xfrm>
          <a:ln/>
        </p:spPr>
      </p:sp>
      <p:sp>
        <p:nvSpPr>
          <p:cNvPr id="150532" name="Rectangle 3">
            <a:extLst>
              <a:ext uri="{FF2B5EF4-FFF2-40B4-BE49-F238E27FC236}">
                <a16:creationId xmlns:a16="http://schemas.microsoft.com/office/drawing/2014/main" id="{2EA29294-7E62-C38D-2EBD-5CE0C1B215BA}"/>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a:extLst>
              <a:ext uri="{FF2B5EF4-FFF2-40B4-BE49-F238E27FC236}">
                <a16:creationId xmlns:a16="http://schemas.microsoft.com/office/drawing/2014/main" id="{311484E9-606B-2CC0-BD76-61B89E4D00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B39B792-D9FA-44D4-8676-6A12AC3B454B}" type="slidenum">
              <a:rPr lang="da-DK" altLang="da-DK"/>
              <a:pPr/>
              <a:t>81</a:t>
            </a:fld>
            <a:endParaRPr lang="da-DK" altLang="da-DK"/>
          </a:p>
        </p:txBody>
      </p:sp>
      <p:sp>
        <p:nvSpPr>
          <p:cNvPr id="152579" name="Rectangle 2">
            <a:extLst>
              <a:ext uri="{FF2B5EF4-FFF2-40B4-BE49-F238E27FC236}">
                <a16:creationId xmlns:a16="http://schemas.microsoft.com/office/drawing/2014/main" id="{A476BA26-25EF-E752-99B2-FAABF25F3B1B}"/>
              </a:ext>
            </a:extLst>
          </p:cNvPr>
          <p:cNvSpPr>
            <a:spLocks noGrp="1" noRot="1" noChangeAspect="1" noChangeArrowheads="1" noTextEdit="1"/>
          </p:cNvSpPr>
          <p:nvPr>
            <p:ph type="sldImg"/>
          </p:nvPr>
        </p:nvSpPr>
        <p:spPr>
          <a:xfrm>
            <a:off x="906463" y="757238"/>
            <a:ext cx="5010150" cy="3757612"/>
          </a:xfrm>
          <a:ln/>
        </p:spPr>
      </p:sp>
      <p:sp>
        <p:nvSpPr>
          <p:cNvPr id="152580" name="Rectangle 3">
            <a:extLst>
              <a:ext uri="{FF2B5EF4-FFF2-40B4-BE49-F238E27FC236}">
                <a16:creationId xmlns:a16="http://schemas.microsoft.com/office/drawing/2014/main" id="{8B0B67D7-565C-4A55-3017-32ADB81CC732}"/>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a:extLst>
              <a:ext uri="{FF2B5EF4-FFF2-40B4-BE49-F238E27FC236}">
                <a16:creationId xmlns:a16="http://schemas.microsoft.com/office/drawing/2014/main" id="{19DE67B6-0874-788C-D8BF-12613568BF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B9DA055-D394-4D68-8F13-FAAF0D7C030D}" type="slidenum">
              <a:rPr lang="da-DK" altLang="da-DK"/>
              <a:pPr/>
              <a:t>82</a:t>
            </a:fld>
            <a:endParaRPr lang="da-DK" altLang="da-DK"/>
          </a:p>
        </p:txBody>
      </p:sp>
      <p:sp>
        <p:nvSpPr>
          <p:cNvPr id="154627" name="Rectangle 2">
            <a:extLst>
              <a:ext uri="{FF2B5EF4-FFF2-40B4-BE49-F238E27FC236}">
                <a16:creationId xmlns:a16="http://schemas.microsoft.com/office/drawing/2014/main" id="{544854E3-2F77-37D7-A266-B9FE79F57F0C}"/>
              </a:ext>
            </a:extLst>
          </p:cNvPr>
          <p:cNvSpPr>
            <a:spLocks noGrp="1" noRot="1" noChangeAspect="1" noChangeArrowheads="1" noTextEdit="1"/>
          </p:cNvSpPr>
          <p:nvPr>
            <p:ph type="sldImg"/>
          </p:nvPr>
        </p:nvSpPr>
        <p:spPr>
          <a:xfrm>
            <a:off x="906463" y="757238"/>
            <a:ext cx="5010150" cy="3757612"/>
          </a:xfrm>
          <a:ln/>
        </p:spPr>
      </p:sp>
      <p:sp>
        <p:nvSpPr>
          <p:cNvPr id="154628" name="Rectangle 3">
            <a:extLst>
              <a:ext uri="{FF2B5EF4-FFF2-40B4-BE49-F238E27FC236}">
                <a16:creationId xmlns:a16="http://schemas.microsoft.com/office/drawing/2014/main" id="{C30491B5-8C84-730B-EBF3-ADE58DF56F19}"/>
              </a:ext>
            </a:extLst>
          </p:cNvPr>
          <p:cNvSpPr>
            <a:spLocks noGrp="1" noChangeArrowheads="1"/>
          </p:cNvSpPr>
          <p:nvPr>
            <p:ph type="body" idx="1"/>
          </p:nvPr>
        </p:nvSpPr>
        <p:spPr>
          <a:xfrm>
            <a:off x="919163" y="4721225"/>
            <a:ext cx="4959350"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a:extLst>
              <a:ext uri="{FF2B5EF4-FFF2-40B4-BE49-F238E27FC236}">
                <a16:creationId xmlns:a16="http://schemas.microsoft.com/office/drawing/2014/main" id="{5E6E248A-4220-DD1F-64F0-15CEF72662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816826D-5431-4A70-9083-6449760EA158}" type="slidenum">
              <a:rPr lang="da-DK" altLang="da-DK"/>
              <a:pPr/>
              <a:t>83</a:t>
            </a:fld>
            <a:endParaRPr lang="da-DK" altLang="da-DK"/>
          </a:p>
        </p:txBody>
      </p:sp>
      <p:sp>
        <p:nvSpPr>
          <p:cNvPr id="156675" name="Rectangle 2">
            <a:extLst>
              <a:ext uri="{FF2B5EF4-FFF2-40B4-BE49-F238E27FC236}">
                <a16:creationId xmlns:a16="http://schemas.microsoft.com/office/drawing/2014/main" id="{0DCD7C20-85EE-0F7B-CB2C-C5011CB291F3}"/>
              </a:ext>
            </a:extLst>
          </p:cNvPr>
          <p:cNvSpPr>
            <a:spLocks noGrp="1" noRot="1" noChangeAspect="1" noChangeArrowheads="1" noTextEdit="1"/>
          </p:cNvSpPr>
          <p:nvPr>
            <p:ph type="sldImg"/>
          </p:nvPr>
        </p:nvSpPr>
        <p:spPr>
          <a:xfrm>
            <a:off x="906463" y="763588"/>
            <a:ext cx="4986337" cy="3740150"/>
          </a:xfrm>
          <a:ln/>
        </p:spPr>
      </p:sp>
      <p:sp>
        <p:nvSpPr>
          <p:cNvPr id="156676" name="Rectangle 3">
            <a:extLst>
              <a:ext uri="{FF2B5EF4-FFF2-40B4-BE49-F238E27FC236}">
                <a16:creationId xmlns:a16="http://schemas.microsoft.com/office/drawing/2014/main" id="{670F8E12-15F0-101D-6EB8-47A72DC94099}"/>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a:extLst>
              <a:ext uri="{FF2B5EF4-FFF2-40B4-BE49-F238E27FC236}">
                <a16:creationId xmlns:a16="http://schemas.microsoft.com/office/drawing/2014/main" id="{39C32DE2-8D38-4C1D-B270-1F9E8148E81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8C27463-FF6F-44FD-A372-C4E3013FE68D}" type="slidenum">
              <a:rPr lang="da-DK" altLang="da-DK"/>
              <a:pPr/>
              <a:t>84</a:t>
            </a:fld>
            <a:endParaRPr lang="da-DK" altLang="da-DK"/>
          </a:p>
        </p:txBody>
      </p:sp>
      <p:sp>
        <p:nvSpPr>
          <p:cNvPr id="158723" name="Rectangle 2">
            <a:extLst>
              <a:ext uri="{FF2B5EF4-FFF2-40B4-BE49-F238E27FC236}">
                <a16:creationId xmlns:a16="http://schemas.microsoft.com/office/drawing/2014/main" id="{07148A09-48CD-3A31-707D-7021B7BC3773}"/>
              </a:ext>
            </a:extLst>
          </p:cNvPr>
          <p:cNvSpPr>
            <a:spLocks noGrp="1" noRot="1" noChangeAspect="1" noChangeArrowheads="1" noTextEdit="1"/>
          </p:cNvSpPr>
          <p:nvPr>
            <p:ph type="sldImg"/>
          </p:nvPr>
        </p:nvSpPr>
        <p:spPr>
          <a:xfrm>
            <a:off x="906463" y="763588"/>
            <a:ext cx="4986337" cy="3740150"/>
          </a:xfrm>
          <a:ln/>
        </p:spPr>
      </p:sp>
      <p:sp>
        <p:nvSpPr>
          <p:cNvPr id="158724" name="Rectangle 3">
            <a:extLst>
              <a:ext uri="{FF2B5EF4-FFF2-40B4-BE49-F238E27FC236}">
                <a16:creationId xmlns:a16="http://schemas.microsoft.com/office/drawing/2014/main" id="{12FA26BA-CCEB-2E3C-E3C8-B2A91E9A0F0D}"/>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Frigørelses clipsen leveres enten som lille hvid åben clips ( som ilu.) eller i en sort lukket udgave som skal på </a:t>
            </a:r>
            <a:r>
              <a:rPr lang="da-DK" altLang="da-DK" b="1"/>
              <a:t>før</a:t>
            </a:r>
            <a:r>
              <a:rPr lang="da-DK" altLang="da-DK"/>
              <a:t> konnektoren monteres på kablet.</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a:extLst>
              <a:ext uri="{FF2B5EF4-FFF2-40B4-BE49-F238E27FC236}">
                <a16:creationId xmlns:a16="http://schemas.microsoft.com/office/drawing/2014/main" id="{47181E91-4FAE-8E2E-883C-561932B3C6C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507FC83-1479-4A13-8C97-B2AFC4A575D6}" type="slidenum">
              <a:rPr lang="da-DK" altLang="da-DK"/>
              <a:pPr/>
              <a:t>85</a:t>
            </a:fld>
            <a:endParaRPr lang="da-DK" altLang="da-DK"/>
          </a:p>
        </p:txBody>
      </p:sp>
      <p:sp>
        <p:nvSpPr>
          <p:cNvPr id="160771" name="Rectangle 2">
            <a:extLst>
              <a:ext uri="{FF2B5EF4-FFF2-40B4-BE49-F238E27FC236}">
                <a16:creationId xmlns:a16="http://schemas.microsoft.com/office/drawing/2014/main" id="{03C4F4A1-E3C0-679F-0003-29505F34D25F}"/>
              </a:ext>
            </a:extLst>
          </p:cNvPr>
          <p:cNvSpPr>
            <a:spLocks noGrp="1" noRot="1" noChangeAspect="1" noChangeArrowheads="1" noTextEdit="1"/>
          </p:cNvSpPr>
          <p:nvPr>
            <p:ph type="sldImg"/>
          </p:nvPr>
        </p:nvSpPr>
        <p:spPr>
          <a:xfrm>
            <a:off x="906463" y="763588"/>
            <a:ext cx="4986337" cy="3740150"/>
          </a:xfrm>
          <a:ln/>
        </p:spPr>
      </p:sp>
      <p:sp>
        <p:nvSpPr>
          <p:cNvPr id="160772" name="Rectangle 3">
            <a:extLst>
              <a:ext uri="{FF2B5EF4-FFF2-40B4-BE49-F238E27FC236}">
                <a16:creationId xmlns:a16="http://schemas.microsoft.com/office/drawing/2014/main" id="{2620A56C-9F7C-8885-2BFA-EE5C0C39DC3D}"/>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a:extLst>
              <a:ext uri="{FF2B5EF4-FFF2-40B4-BE49-F238E27FC236}">
                <a16:creationId xmlns:a16="http://schemas.microsoft.com/office/drawing/2014/main" id="{C4AD3EBA-4664-E6A0-7DFD-FF3DFB07EA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0F44D28C-BB0E-40FE-86EC-C903E01E8C04}" type="slidenum">
              <a:rPr lang="da-DK" altLang="da-DK"/>
              <a:pPr/>
              <a:t>86</a:t>
            </a:fld>
            <a:endParaRPr lang="da-DK" altLang="da-DK"/>
          </a:p>
        </p:txBody>
      </p:sp>
      <p:sp>
        <p:nvSpPr>
          <p:cNvPr id="162819" name="Rectangle 2">
            <a:extLst>
              <a:ext uri="{FF2B5EF4-FFF2-40B4-BE49-F238E27FC236}">
                <a16:creationId xmlns:a16="http://schemas.microsoft.com/office/drawing/2014/main" id="{CDA9322C-965C-6C9E-E847-04DCD961DB73}"/>
              </a:ext>
            </a:extLst>
          </p:cNvPr>
          <p:cNvSpPr>
            <a:spLocks noGrp="1" noRot="1" noChangeAspect="1" noChangeArrowheads="1" noTextEdit="1"/>
          </p:cNvSpPr>
          <p:nvPr>
            <p:ph type="sldImg"/>
          </p:nvPr>
        </p:nvSpPr>
        <p:spPr>
          <a:xfrm>
            <a:off x="906463" y="763588"/>
            <a:ext cx="4986337" cy="3740150"/>
          </a:xfrm>
          <a:ln/>
        </p:spPr>
      </p:sp>
      <p:sp>
        <p:nvSpPr>
          <p:cNvPr id="162820" name="Rectangle 3">
            <a:extLst>
              <a:ext uri="{FF2B5EF4-FFF2-40B4-BE49-F238E27FC236}">
                <a16:creationId xmlns:a16="http://schemas.microsoft.com/office/drawing/2014/main" id="{D4745400-3815-27DB-8AE3-3C47A3D34E1A}"/>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Husk at gearstangen skal være i lodret position.</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a:extLst>
              <a:ext uri="{FF2B5EF4-FFF2-40B4-BE49-F238E27FC236}">
                <a16:creationId xmlns:a16="http://schemas.microsoft.com/office/drawing/2014/main" id="{0B2B1E53-9B6B-0D9F-C1E9-44DA310AA81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A3A6895-2978-4745-945F-C3836B6489EC}" type="slidenum">
              <a:rPr lang="da-DK" altLang="da-DK"/>
              <a:pPr/>
              <a:t>87</a:t>
            </a:fld>
            <a:endParaRPr lang="da-DK" altLang="da-DK"/>
          </a:p>
        </p:txBody>
      </p:sp>
      <p:sp>
        <p:nvSpPr>
          <p:cNvPr id="164867" name="Rectangle 2">
            <a:extLst>
              <a:ext uri="{FF2B5EF4-FFF2-40B4-BE49-F238E27FC236}">
                <a16:creationId xmlns:a16="http://schemas.microsoft.com/office/drawing/2014/main" id="{C303AADE-1595-714B-EF0D-93E69C5AD745}"/>
              </a:ext>
            </a:extLst>
          </p:cNvPr>
          <p:cNvSpPr>
            <a:spLocks noGrp="1" noRot="1" noChangeAspect="1" noChangeArrowheads="1" noTextEdit="1"/>
          </p:cNvSpPr>
          <p:nvPr>
            <p:ph type="sldImg"/>
          </p:nvPr>
        </p:nvSpPr>
        <p:spPr>
          <a:xfrm>
            <a:off x="906463" y="763588"/>
            <a:ext cx="4986337" cy="3740150"/>
          </a:xfrm>
          <a:ln/>
        </p:spPr>
      </p:sp>
      <p:sp>
        <p:nvSpPr>
          <p:cNvPr id="164868" name="Rectangle 3">
            <a:extLst>
              <a:ext uri="{FF2B5EF4-FFF2-40B4-BE49-F238E27FC236}">
                <a16:creationId xmlns:a16="http://schemas.microsoft.com/office/drawing/2014/main" id="{F1257789-8238-70D1-8762-A18D6A283BD4}"/>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Tjek at konnektoren er sat rigtigt i. Røret skal stikke ud over metal kanten</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a:extLst>
              <a:ext uri="{FF2B5EF4-FFF2-40B4-BE49-F238E27FC236}">
                <a16:creationId xmlns:a16="http://schemas.microsoft.com/office/drawing/2014/main" id="{5BB462B6-4CA3-7621-A953-17D057B5565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D3B940E6-235D-4219-9828-CC75C792900B}" type="slidenum">
              <a:rPr lang="da-DK" altLang="da-DK"/>
              <a:pPr/>
              <a:t>7</a:t>
            </a:fld>
            <a:endParaRPr lang="da-DK" altLang="da-DK"/>
          </a:p>
        </p:txBody>
      </p:sp>
      <p:sp>
        <p:nvSpPr>
          <p:cNvPr id="18435" name="Rectangle 2">
            <a:extLst>
              <a:ext uri="{FF2B5EF4-FFF2-40B4-BE49-F238E27FC236}">
                <a16:creationId xmlns:a16="http://schemas.microsoft.com/office/drawing/2014/main" id="{A6042A27-1D58-C698-E7FD-5D4C7F5DA8B9}"/>
              </a:ext>
            </a:extLst>
          </p:cNvPr>
          <p:cNvSpPr>
            <a:spLocks noGrp="1" noRot="1" noChangeAspect="1" noChangeArrowheads="1" noTextEdit="1"/>
          </p:cNvSpPr>
          <p:nvPr>
            <p:ph type="sldImg"/>
          </p:nvPr>
        </p:nvSpPr>
        <p:spPr>
          <a:xfrm>
            <a:off x="1108075" y="889000"/>
            <a:ext cx="4699000" cy="3524250"/>
          </a:xfrm>
          <a:ln/>
        </p:spPr>
      </p:sp>
      <p:sp>
        <p:nvSpPr>
          <p:cNvPr id="18436" name="Rectangle 3">
            <a:extLst>
              <a:ext uri="{FF2B5EF4-FFF2-40B4-BE49-F238E27FC236}">
                <a16:creationId xmlns:a16="http://schemas.microsoft.com/office/drawing/2014/main" id="{8D1E129C-98B0-2CDC-06D9-5F8366DF0EF1}"/>
              </a:ext>
            </a:extLst>
          </p:cNvPr>
          <p:cNvSpPr>
            <a:spLocks noGrp="1" noChangeArrowheads="1"/>
          </p:cNvSpPr>
          <p:nvPr>
            <p:ph type="body" idx="1"/>
          </p:nvPr>
        </p:nvSpPr>
        <p:spPr>
          <a:xfrm>
            <a:off x="906463" y="4718050"/>
            <a:ext cx="5211762"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Lauritz Knudsens LexCom program strækker sig fra rackskabet ud til indgangen på slutbrugerens pc.</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a:extLst>
              <a:ext uri="{FF2B5EF4-FFF2-40B4-BE49-F238E27FC236}">
                <a16:creationId xmlns:a16="http://schemas.microsoft.com/office/drawing/2014/main" id="{560D2D36-4969-101F-F6B6-3FAC2AE17F9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A5D52F4-F1DA-4753-BA2C-EF8B9819B142}" type="slidenum">
              <a:rPr lang="da-DK" altLang="da-DK"/>
              <a:pPr/>
              <a:t>88</a:t>
            </a:fld>
            <a:endParaRPr lang="da-DK" altLang="da-DK"/>
          </a:p>
        </p:txBody>
      </p:sp>
      <p:sp>
        <p:nvSpPr>
          <p:cNvPr id="166915" name="Rectangle 2">
            <a:extLst>
              <a:ext uri="{FF2B5EF4-FFF2-40B4-BE49-F238E27FC236}">
                <a16:creationId xmlns:a16="http://schemas.microsoft.com/office/drawing/2014/main" id="{CF21B584-1146-2050-2439-BED35603E009}"/>
              </a:ext>
            </a:extLst>
          </p:cNvPr>
          <p:cNvSpPr>
            <a:spLocks noGrp="1" noRot="1" noChangeAspect="1" noChangeArrowheads="1" noTextEdit="1"/>
          </p:cNvSpPr>
          <p:nvPr>
            <p:ph type="sldImg"/>
          </p:nvPr>
        </p:nvSpPr>
        <p:spPr>
          <a:xfrm>
            <a:off x="906463" y="763588"/>
            <a:ext cx="4986337" cy="3740150"/>
          </a:xfrm>
          <a:ln/>
        </p:spPr>
      </p:sp>
      <p:sp>
        <p:nvSpPr>
          <p:cNvPr id="166916" name="Rectangle 3">
            <a:extLst>
              <a:ext uri="{FF2B5EF4-FFF2-40B4-BE49-F238E27FC236}">
                <a16:creationId xmlns:a16="http://schemas.microsoft.com/office/drawing/2014/main" id="{A1C372B3-B113-9151-24BD-8DD5FF691D9A}"/>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a:extLst>
              <a:ext uri="{FF2B5EF4-FFF2-40B4-BE49-F238E27FC236}">
                <a16:creationId xmlns:a16="http://schemas.microsoft.com/office/drawing/2014/main" id="{76586636-CE00-E2F9-67AE-CA2E0BA006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DED62A2-8A5A-4790-B563-9CA2169C4477}" type="slidenum">
              <a:rPr lang="da-DK" altLang="da-DK"/>
              <a:pPr/>
              <a:t>89</a:t>
            </a:fld>
            <a:endParaRPr lang="da-DK" altLang="da-DK"/>
          </a:p>
        </p:txBody>
      </p:sp>
      <p:sp>
        <p:nvSpPr>
          <p:cNvPr id="168963" name="Rectangle 2">
            <a:extLst>
              <a:ext uri="{FF2B5EF4-FFF2-40B4-BE49-F238E27FC236}">
                <a16:creationId xmlns:a16="http://schemas.microsoft.com/office/drawing/2014/main" id="{F8607E1F-BAF3-935C-5E1E-2911A2F2CFCE}"/>
              </a:ext>
            </a:extLst>
          </p:cNvPr>
          <p:cNvSpPr>
            <a:spLocks noGrp="1" noRot="1" noChangeAspect="1" noChangeArrowheads="1" noTextEdit="1"/>
          </p:cNvSpPr>
          <p:nvPr>
            <p:ph type="sldImg"/>
          </p:nvPr>
        </p:nvSpPr>
        <p:spPr>
          <a:xfrm>
            <a:off x="906463" y="763588"/>
            <a:ext cx="4986337" cy="3740150"/>
          </a:xfrm>
          <a:ln/>
        </p:spPr>
      </p:sp>
      <p:sp>
        <p:nvSpPr>
          <p:cNvPr id="168964" name="Rectangle 3">
            <a:extLst>
              <a:ext uri="{FF2B5EF4-FFF2-40B4-BE49-F238E27FC236}">
                <a16:creationId xmlns:a16="http://schemas.microsoft.com/office/drawing/2014/main" id="{57C1E60C-363C-0FD3-0D04-93E6AE9EBE03}"/>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a:extLst>
              <a:ext uri="{FF2B5EF4-FFF2-40B4-BE49-F238E27FC236}">
                <a16:creationId xmlns:a16="http://schemas.microsoft.com/office/drawing/2014/main" id="{3D1F58CC-52B8-EE0F-492F-08C01314B60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A3A9029-65D5-4CAE-B992-6F3A2E4FA4E9}" type="slidenum">
              <a:rPr lang="da-DK" altLang="da-DK"/>
              <a:pPr/>
              <a:t>90</a:t>
            </a:fld>
            <a:endParaRPr lang="da-DK" altLang="da-DK"/>
          </a:p>
        </p:txBody>
      </p:sp>
      <p:sp>
        <p:nvSpPr>
          <p:cNvPr id="171011" name="Rectangle 2">
            <a:extLst>
              <a:ext uri="{FF2B5EF4-FFF2-40B4-BE49-F238E27FC236}">
                <a16:creationId xmlns:a16="http://schemas.microsoft.com/office/drawing/2014/main" id="{F32D5669-1F73-7B32-83BF-412E4E169D8E}"/>
              </a:ext>
            </a:extLst>
          </p:cNvPr>
          <p:cNvSpPr>
            <a:spLocks noGrp="1" noRot="1" noChangeAspect="1" noChangeArrowheads="1" noTextEdit="1"/>
          </p:cNvSpPr>
          <p:nvPr>
            <p:ph type="sldImg"/>
          </p:nvPr>
        </p:nvSpPr>
        <p:spPr>
          <a:xfrm>
            <a:off x="906463" y="763588"/>
            <a:ext cx="4986337" cy="3740150"/>
          </a:xfrm>
          <a:ln/>
        </p:spPr>
      </p:sp>
      <p:sp>
        <p:nvSpPr>
          <p:cNvPr id="171012" name="Rectangle 3">
            <a:extLst>
              <a:ext uri="{FF2B5EF4-FFF2-40B4-BE49-F238E27FC236}">
                <a16:creationId xmlns:a16="http://schemas.microsoft.com/office/drawing/2014/main" id="{4D01356A-4A6B-1DD6-0755-997674F8A84F}"/>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a:extLst>
              <a:ext uri="{FF2B5EF4-FFF2-40B4-BE49-F238E27FC236}">
                <a16:creationId xmlns:a16="http://schemas.microsoft.com/office/drawing/2014/main" id="{A9AFF239-8738-C87C-5DDF-94294C9BE1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1A14F14-BC59-4D39-A2F2-020B93D96CA4}" type="slidenum">
              <a:rPr lang="da-DK" altLang="da-DK"/>
              <a:pPr/>
              <a:t>91</a:t>
            </a:fld>
            <a:endParaRPr lang="da-DK" altLang="da-DK"/>
          </a:p>
        </p:txBody>
      </p:sp>
      <p:sp>
        <p:nvSpPr>
          <p:cNvPr id="173059" name="Rectangle 2">
            <a:extLst>
              <a:ext uri="{FF2B5EF4-FFF2-40B4-BE49-F238E27FC236}">
                <a16:creationId xmlns:a16="http://schemas.microsoft.com/office/drawing/2014/main" id="{A07826E9-DC97-8DFF-105F-05A7FE1D64A0}"/>
              </a:ext>
            </a:extLst>
          </p:cNvPr>
          <p:cNvSpPr>
            <a:spLocks noGrp="1" noRot="1" noChangeAspect="1" noChangeArrowheads="1" noTextEdit="1"/>
          </p:cNvSpPr>
          <p:nvPr>
            <p:ph type="sldImg"/>
          </p:nvPr>
        </p:nvSpPr>
        <p:spPr>
          <a:xfrm>
            <a:off x="906463" y="763588"/>
            <a:ext cx="4986337" cy="3740150"/>
          </a:xfrm>
          <a:ln/>
        </p:spPr>
      </p:sp>
      <p:sp>
        <p:nvSpPr>
          <p:cNvPr id="173060" name="Rectangle 3">
            <a:extLst>
              <a:ext uri="{FF2B5EF4-FFF2-40B4-BE49-F238E27FC236}">
                <a16:creationId xmlns:a16="http://schemas.microsoft.com/office/drawing/2014/main" id="{6527DE1F-0D37-DA4B-9878-D21D317A36C7}"/>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a:extLst>
              <a:ext uri="{FF2B5EF4-FFF2-40B4-BE49-F238E27FC236}">
                <a16:creationId xmlns:a16="http://schemas.microsoft.com/office/drawing/2014/main" id="{07DE906C-898C-6809-C37D-75E15C2B63D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8533028-DDFB-49CC-B5E4-7E9791D41DC6}" type="slidenum">
              <a:rPr lang="da-DK" altLang="da-DK"/>
              <a:pPr/>
              <a:t>92</a:t>
            </a:fld>
            <a:endParaRPr lang="da-DK" altLang="da-DK"/>
          </a:p>
        </p:txBody>
      </p:sp>
      <p:sp>
        <p:nvSpPr>
          <p:cNvPr id="175107" name="Rectangle 2">
            <a:extLst>
              <a:ext uri="{FF2B5EF4-FFF2-40B4-BE49-F238E27FC236}">
                <a16:creationId xmlns:a16="http://schemas.microsoft.com/office/drawing/2014/main" id="{920E91FF-22EE-77F5-105E-A6665B062246}"/>
              </a:ext>
            </a:extLst>
          </p:cNvPr>
          <p:cNvSpPr>
            <a:spLocks noGrp="1" noRot="1" noChangeAspect="1" noChangeArrowheads="1" noTextEdit="1"/>
          </p:cNvSpPr>
          <p:nvPr>
            <p:ph type="sldImg"/>
          </p:nvPr>
        </p:nvSpPr>
        <p:spPr>
          <a:xfrm>
            <a:off x="906463" y="763588"/>
            <a:ext cx="4986337" cy="3740150"/>
          </a:xfrm>
          <a:ln/>
        </p:spPr>
      </p:sp>
      <p:sp>
        <p:nvSpPr>
          <p:cNvPr id="175108" name="Rectangle 3">
            <a:extLst>
              <a:ext uri="{FF2B5EF4-FFF2-40B4-BE49-F238E27FC236}">
                <a16:creationId xmlns:a16="http://schemas.microsoft.com/office/drawing/2014/main" id="{043A8A43-4DD5-C4F8-3A32-8B3BFC5A4705}"/>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a:extLst>
              <a:ext uri="{FF2B5EF4-FFF2-40B4-BE49-F238E27FC236}">
                <a16:creationId xmlns:a16="http://schemas.microsoft.com/office/drawing/2014/main" id="{B31BE66F-6B30-BCDA-5CAA-1BC67462646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04DCEA76-40E3-4754-9F72-AD2787D148EF}" type="slidenum">
              <a:rPr lang="da-DK" altLang="da-DK"/>
              <a:pPr/>
              <a:t>93</a:t>
            </a:fld>
            <a:endParaRPr lang="da-DK" altLang="da-DK"/>
          </a:p>
        </p:txBody>
      </p:sp>
      <p:sp>
        <p:nvSpPr>
          <p:cNvPr id="177155" name="Rectangle 2">
            <a:extLst>
              <a:ext uri="{FF2B5EF4-FFF2-40B4-BE49-F238E27FC236}">
                <a16:creationId xmlns:a16="http://schemas.microsoft.com/office/drawing/2014/main" id="{6CAB6F31-ECA9-9A3A-F5F9-65C5B46B9F02}"/>
              </a:ext>
            </a:extLst>
          </p:cNvPr>
          <p:cNvSpPr>
            <a:spLocks noGrp="1" noRot="1" noChangeAspect="1" noChangeArrowheads="1" noTextEdit="1"/>
          </p:cNvSpPr>
          <p:nvPr>
            <p:ph type="sldImg"/>
          </p:nvPr>
        </p:nvSpPr>
        <p:spPr>
          <a:xfrm>
            <a:off x="906463" y="763588"/>
            <a:ext cx="4986337" cy="3740150"/>
          </a:xfrm>
          <a:ln/>
        </p:spPr>
      </p:sp>
      <p:sp>
        <p:nvSpPr>
          <p:cNvPr id="177156" name="Rectangle 3">
            <a:extLst>
              <a:ext uri="{FF2B5EF4-FFF2-40B4-BE49-F238E27FC236}">
                <a16:creationId xmlns:a16="http://schemas.microsoft.com/office/drawing/2014/main" id="{E32F514A-557D-B1B3-345F-CEB325FFF398}"/>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a:extLst>
              <a:ext uri="{FF2B5EF4-FFF2-40B4-BE49-F238E27FC236}">
                <a16:creationId xmlns:a16="http://schemas.microsoft.com/office/drawing/2014/main" id="{1BB84B8D-5534-C7BB-17A4-70215D5C29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56CAF31-9C9D-4AB9-8956-67BB98C2FCB3}" type="slidenum">
              <a:rPr lang="da-DK" altLang="da-DK"/>
              <a:pPr/>
              <a:t>94</a:t>
            </a:fld>
            <a:endParaRPr lang="da-DK" altLang="da-DK"/>
          </a:p>
        </p:txBody>
      </p:sp>
      <p:sp>
        <p:nvSpPr>
          <p:cNvPr id="179203" name="Rectangle 2">
            <a:extLst>
              <a:ext uri="{FF2B5EF4-FFF2-40B4-BE49-F238E27FC236}">
                <a16:creationId xmlns:a16="http://schemas.microsoft.com/office/drawing/2014/main" id="{EB4FB868-E584-BD8C-6B52-F6D28B5A760E}"/>
              </a:ext>
            </a:extLst>
          </p:cNvPr>
          <p:cNvSpPr>
            <a:spLocks noGrp="1" noRot="1" noChangeAspect="1" noChangeArrowheads="1" noTextEdit="1"/>
          </p:cNvSpPr>
          <p:nvPr>
            <p:ph type="sldImg"/>
          </p:nvPr>
        </p:nvSpPr>
        <p:spPr>
          <a:xfrm>
            <a:off x="906463" y="763588"/>
            <a:ext cx="4986337" cy="3740150"/>
          </a:xfrm>
          <a:ln/>
        </p:spPr>
      </p:sp>
      <p:sp>
        <p:nvSpPr>
          <p:cNvPr id="179204" name="Rectangle 3">
            <a:extLst>
              <a:ext uri="{FF2B5EF4-FFF2-40B4-BE49-F238E27FC236}">
                <a16:creationId xmlns:a16="http://schemas.microsoft.com/office/drawing/2014/main" id="{94FAC26A-6FEE-E15E-D4E1-11EABB06A651}"/>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a:extLst>
              <a:ext uri="{FF2B5EF4-FFF2-40B4-BE49-F238E27FC236}">
                <a16:creationId xmlns:a16="http://schemas.microsoft.com/office/drawing/2014/main" id="{2AB2ABCC-6DA8-620C-1A00-912A7F084C8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3E65EAF-2E0F-4E91-A0B2-23C8FD85FF46}" type="slidenum">
              <a:rPr lang="da-DK" altLang="da-DK"/>
              <a:pPr/>
              <a:t>95</a:t>
            </a:fld>
            <a:endParaRPr lang="da-DK" altLang="da-DK"/>
          </a:p>
        </p:txBody>
      </p:sp>
      <p:sp>
        <p:nvSpPr>
          <p:cNvPr id="181251" name="Rectangle 2">
            <a:extLst>
              <a:ext uri="{FF2B5EF4-FFF2-40B4-BE49-F238E27FC236}">
                <a16:creationId xmlns:a16="http://schemas.microsoft.com/office/drawing/2014/main" id="{CE37F69B-51DC-FE51-E90F-D03A4EB4C484}"/>
              </a:ext>
            </a:extLst>
          </p:cNvPr>
          <p:cNvSpPr>
            <a:spLocks noGrp="1" noRot="1" noChangeAspect="1" noChangeArrowheads="1" noTextEdit="1"/>
          </p:cNvSpPr>
          <p:nvPr>
            <p:ph type="sldImg"/>
          </p:nvPr>
        </p:nvSpPr>
        <p:spPr>
          <a:xfrm>
            <a:off x="906463" y="763588"/>
            <a:ext cx="4986337" cy="3740150"/>
          </a:xfrm>
          <a:ln/>
        </p:spPr>
      </p:sp>
      <p:sp>
        <p:nvSpPr>
          <p:cNvPr id="181252" name="Rectangle 3">
            <a:extLst>
              <a:ext uri="{FF2B5EF4-FFF2-40B4-BE49-F238E27FC236}">
                <a16:creationId xmlns:a16="http://schemas.microsoft.com/office/drawing/2014/main" id="{A1A5C908-B264-2C85-7275-30A3B2FD17B0}"/>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a:extLst>
              <a:ext uri="{FF2B5EF4-FFF2-40B4-BE49-F238E27FC236}">
                <a16:creationId xmlns:a16="http://schemas.microsoft.com/office/drawing/2014/main" id="{ADB186B4-8A06-CB67-967F-991E5335AA6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F9EEDC6B-6457-4DEF-9A66-D9FACC289841}" type="slidenum">
              <a:rPr lang="da-DK" altLang="da-DK"/>
              <a:pPr/>
              <a:t>96</a:t>
            </a:fld>
            <a:endParaRPr lang="da-DK" altLang="da-DK"/>
          </a:p>
        </p:txBody>
      </p:sp>
      <p:sp>
        <p:nvSpPr>
          <p:cNvPr id="183299" name="Rectangle 2">
            <a:extLst>
              <a:ext uri="{FF2B5EF4-FFF2-40B4-BE49-F238E27FC236}">
                <a16:creationId xmlns:a16="http://schemas.microsoft.com/office/drawing/2014/main" id="{622AFC13-E5F6-D53A-621E-085056F83C73}"/>
              </a:ext>
            </a:extLst>
          </p:cNvPr>
          <p:cNvSpPr>
            <a:spLocks noGrp="1" noRot="1" noChangeAspect="1" noChangeArrowheads="1" noTextEdit="1"/>
          </p:cNvSpPr>
          <p:nvPr>
            <p:ph type="sldImg"/>
          </p:nvPr>
        </p:nvSpPr>
        <p:spPr>
          <a:xfrm>
            <a:off x="906463" y="763588"/>
            <a:ext cx="4986337" cy="3740150"/>
          </a:xfrm>
          <a:ln/>
        </p:spPr>
      </p:sp>
      <p:sp>
        <p:nvSpPr>
          <p:cNvPr id="183300" name="Rectangle 3">
            <a:extLst>
              <a:ext uri="{FF2B5EF4-FFF2-40B4-BE49-F238E27FC236}">
                <a16:creationId xmlns:a16="http://schemas.microsoft.com/office/drawing/2014/main" id="{3EA7CA04-82D0-B8E0-D8DC-173FD8504389}"/>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a:extLst>
              <a:ext uri="{FF2B5EF4-FFF2-40B4-BE49-F238E27FC236}">
                <a16:creationId xmlns:a16="http://schemas.microsoft.com/office/drawing/2014/main" id="{88B6CE35-2D4B-B11E-0D29-C98912A9CF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9FF22A7-D6EE-455C-8F9A-EFD4538B1FDB}" type="slidenum">
              <a:rPr lang="da-DK" altLang="da-DK"/>
              <a:pPr/>
              <a:t>97</a:t>
            </a:fld>
            <a:endParaRPr lang="da-DK" altLang="da-DK"/>
          </a:p>
        </p:txBody>
      </p:sp>
      <p:sp>
        <p:nvSpPr>
          <p:cNvPr id="185347" name="Rectangle 2">
            <a:extLst>
              <a:ext uri="{FF2B5EF4-FFF2-40B4-BE49-F238E27FC236}">
                <a16:creationId xmlns:a16="http://schemas.microsoft.com/office/drawing/2014/main" id="{11C55D74-C288-A45B-5E47-43C2B1DFF76E}"/>
              </a:ext>
            </a:extLst>
          </p:cNvPr>
          <p:cNvSpPr>
            <a:spLocks noGrp="1" noRot="1" noChangeAspect="1" noChangeArrowheads="1" noTextEdit="1"/>
          </p:cNvSpPr>
          <p:nvPr>
            <p:ph type="sldImg"/>
          </p:nvPr>
        </p:nvSpPr>
        <p:spPr>
          <a:xfrm>
            <a:off x="906463" y="763588"/>
            <a:ext cx="4986337" cy="3740150"/>
          </a:xfrm>
          <a:ln/>
        </p:spPr>
      </p:sp>
      <p:sp>
        <p:nvSpPr>
          <p:cNvPr id="185348" name="Rectangle 3">
            <a:extLst>
              <a:ext uri="{FF2B5EF4-FFF2-40B4-BE49-F238E27FC236}">
                <a16:creationId xmlns:a16="http://schemas.microsoft.com/office/drawing/2014/main" id="{BD98A8DF-B571-20B8-3ED0-4977A220BA7A}"/>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a:extLst>
              <a:ext uri="{FF2B5EF4-FFF2-40B4-BE49-F238E27FC236}">
                <a16:creationId xmlns:a16="http://schemas.microsoft.com/office/drawing/2014/main" id="{F26F997E-37F6-8F68-A9FB-E2A5CD0BC8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5FFDFFA-57E6-495C-B838-CC97A25A495F}" type="slidenum">
              <a:rPr lang="da-DK" altLang="da-DK"/>
              <a:pPr/>
              <a:t>8</a:t>
            </a:fld>
            <a:endParaRPr lang="da-DK" altLang="da-DK"/>
          </a:p>
        </p:txBody>
      </p:sp>
      <p:sp>
        <p:nvSpPr>
          <p:cNvPr id="20483" name="Rectangle 2">
            <a:extLst>
              <a:ext uri="{FF2B5EF4-FFF2-40B4-BE49-F238E27FC236}">
                <a16:creationId xmlns:a16="http://schemas.microsoft.com/office/drawing/2014/main" id="{7DDDC7FE-2DAE-0A61-EE88-2684E4FC7961}"/>
              </a:ext>
            </a:extLst>
          </p:cNvPr>
          <p:cNvSpPr>
            <a:spLocks noGrp="1" noRot="1" noChangeAspect="1" noChangeArrowheads="1" noTextEdit="1"/>
          </p:cNvSpPr>
          <p:nvPr>
            <p:ph type="sldImg"/>
          </p:nvPr>
        </p:nvSpPr>
        <p:spPr>
          <a:xfrm>
            <a:off x="1108075" y="889000"/>
            <a:ext cx="4699000" cy="3524250"/>
          </a:xfrm>
          <a:ln/>
        </p:spPr>
      </p:sp>
      <p:sp>
        <p:nvSpPr>
          <p:cNvPr id="20484" name="Rectangle 3">
            <a:extLst>
              <a:ext uri="{FF2B5EF4-FFF2-40B4-BE49-F238E27FC236}">
                <a16:creationId xmlns:a16="http://schemas.microsoft.com/office/drawing/2014/main" id="{B1C44A7D-05D3-DAE6-D714-512A196FEF2B}"/>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Udtagene laves i alle de kendte Lauritz Knudsen design således datainstallationen kan tilpasses den øvrige el-installation.</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a:extLst>
              <a:ext uri="{FF2B5EF4-FFF2-40B4-BE49-F238E27FC236}">
                <a16:creationId xmlns:a16="http://schemas.microsoft.com/office/drawing/2014/main" id="{60A394D8-B112-F386-5F3A-24EE510617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C3EE59C-C8A9-42DB-99BA-2A097E7513C4}" type="slidenum">
              <a:rPr lang="da-DK" altLang="da-DK"/>
              <a:pPr/>
              <a:t>98</a:t>
            </a:fld>
            <a:endParaRPr lang="da-DK" altLang="da-DK"/>
          </a:p>
        </p:txBody>
      </p:sp>
      <p:sp>
        <p:nvSpPr>
          <p:cNvPr id="187395" name="Rectangle 2">
            <a:extLst>
              <a:ext uri="{FF2B5EF4-FFF2-40B4-BE49-F238E27FC236}">
                <a16:creationId xmlns:a16="http://schemas.microsoft.com/office/drawing/2014/main" id="{985B6C7D-16C5-DD4E-B838-A3262AE1DD84}"/>
              </a:ext>
            </a:extLst>
          </p:cNvPr>
          <p:cNvSpPr>
            <a:spLocks noGrp="1" noRot="1" noChangeAspect="1" noChangeArrowheads="1" noTextEdit="1"/>
          </p:cNvSpPr>
          <p:nvPr>
            <p:ph type="sldImg"/>
          </p:nvPr>
        </p:nvSpPr>
        <p:spPr>
          <a:xfrm>
            <a:off x="906463" y="763588"/>
            <a:ext cx="4986337" cy="3740150"/>
          </a:xfrm>
          <a:ln/>
        </p:spPr>
      </p:sp>
      <p:sp>
        <p:nvSpPr>
          <p:cNvPr id="187396" name="Rectangle 3">
            <a:extLst>
              <a:ext uri="{FF2B5EF4-FFF2-40B4-BE49-F238E27FC236}">
                <a16:creationId xmlns:a16="http://schemas.microsoft.com/office/drawing/2014/main" id="{18F6A3A7-7AC6-45E6-2477-04C40FF9E5D4}"/>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a:extLst>
              <a:ext uri="{FF2B5EF4-FFF2-40B4-BE49-F238E27FC236}">
                <a16:creationId xmlns:a16="http://schemas.microsoft.com/office/drawing/2014/main" id="{F454C82D-FD85-1F16-F3DC-4C2271799CC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D50BF4AB-27EB-4A65-8E08-12AB81A1E9CE}" type="slidenum">
              <a:rPr lang="da-DK" altLang="da-DK"/>
              <a:pPr/>
              <a:t>99</a:t>
            </a:fld>
            <a:endParaRPr lang="da-DK" altLang="da-DK"/>
          </a:p>
        </p:txBody>
      </p:sp>
      <p:sp>
        <p:nvSpPr>
          <p:cNvPr id="189443" name="Rectangle 2">
            <a:extLst>
              <a:ext uri="{FF2B5EF4-FFF2-40B4-BE49-F238E27FC236}">
                <a16:creationId xmlns:a16="http://schemas.microsoft.com/office/drawing/2014/main" id="{C0F11723-D77F-5EBD-CB11-4DF78C51E0F6}"/>
              </a:ext>
            </a:extLst>
          </p:cNvPr>
          <p:cNvSpPr>
            <a:spLocks noGrp="1" noRot="1" noChangeAspect="1" noChangeArrowheads="1" noTextEdit="1"/>
          </p:cNvSpPr>
          <p:nvPr>
            <p:ph type="sldImg"/>
          </p:nvPr>
        </p:nvSpPr>
        <p:spPr>
          <a:xfrm>
            <a:off x="906463" y="763588"/>
            <a:ext cx="4986337" cy="3740150"/>
          </a:xfrm>
          <a:ln/>
        </p:spPr>
      </p:sp>
      <p:sp>
        <p:nvSpPr>
          <p:cNvPr id="189444" name="Rectangle 3">
            <a:extLst>
              <a:ext uri="{FF2B5EF4-FFF2-40B4-BE49-F238E27FC236}">
                <a16:creationId xmlns:a16="http://schemas.microsoft.com/office/drawing/2014/main" id="{9C11DC87-DBC2-9EBF-6FF0-2FFE43AC8EE8}"/>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a:extLst>
              <a:ext uri="{FF2B5EF4-FFF2-40B4-BE49-F238E27FC236}">
                <a16:creationId xmlns:a16="http://schemas.microsoft.com/office/drawing/2014/main" id="{1C733CEF-E834-CB82-2C43-B379137A182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665186BA-E202-46EB-A5AF-9CEE6B0048C3}" type="slidenum">
              <a:rPr lang="da-DK" altLang="da-DK"/>
              <a:pPr/>
              <a:t>100</a:t>
            </a:fld>
            <a:endParaRPr lang="da-DK" altLang="da-DK"/>
          </a:p>
        </p:txBody>
      </p:sp>
      <p:sp>
        <p:nvSpPr>
          <p:cNvPr id="191491" name="Rectangle 2">
            <a:extLst>
              <a:ext uri="{FF2B5EF4-FFF2-40B4-BE49-F238E27FC236}">
                <a16:creationId xmlns:a16="http://schemas.microsoft.com/office/drawing/2014/main" id="{64ED5B8B-3AC9-7420-9793-7437F828D294}"/>
              </a:ext>
            </a:extLst>
          </p:cNvPr>
          <p:cNvSpPr>
            <a:spLocks noGrp="1" noRot="1" noChangeAspect="1" noChangeArrowheads="1" noTextEdit="1"/>
          </p:cNvSpPr>
          <p:nvPr>
            <p:ph type="sldImg"/>
          </p:nvPr>
        </p:nvSpPr>
        <p:spPr>
          <a:xfrm>
            <a:off x="906463" y="763588"/>
            <a:ext cx="4986337" cy="3740150"/>
          </a:xfrm>
          <a:ln/>
        </p:spPr>
      </p:sp>
      <p:sp>
        <p:nvSpPr>
          <p:cNvPr id="191492" name="Rectangle 3">
            <a:extLst>
              <a:ext uri="{FF2B5EF4-FFF2-40B4-BE49-F238E27FC236}">
                <a16:creationId xmlns:a16="http://schemas.microsoft.com/office/drawing/2014/main" id="{DCF08103-6425-8CE9-A3FF-C7972A780E26}"/>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a:extLst>
              <a:ext uri="{FF2B5EF4-FFF2-40B4-BE49-F238E27FC236}">
                <a16:creationId xmlns:a16="http://schemas.microsoft.com/office/drawing/2014/main" id="{530368E3-D84D-BC2C-8A43-DF3294F989A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8455BF4-860B-4421-BD12-7A36F3B1D1B8}" type="slidenum">
              <a:rPr lang="da-DK" altLang="da-DK"/>
              <a:pPr/>
              <a:t>101</a:t>
            </a:fld>
            <a:endParaRPr lang="da-DK" altLang="da-DK"/>
          </a:p>
        </p:txBody>
      </p:sp>
      <p:sp>
        <p:nvSpPr>
          <p:cNvPr id="193539" name="Rectangle 2">
            <a:extLst>
              <a:ext uri="{FF2B5EF4-FFF2-40B4-BE49-F238E27FC236}">
                <a16:creationId xmlns:a16="http://schemas.microsoft.com/office/drawing/2014/main" id="{2E6E383B-026E-53FD-4997-95B8A04A2FCE}"/>
              </a:ext>
            </a:extLst>
          </p:cNvPr>
          <p:cNvSpPr>
            <a:spLocks noGrp="1" noRot="1" noChangeAspect="1" noChangeArrowheads="1" noTextEdit="1"/>
          </p:cNvSpPr>
          <p:nvPr>
            <p:ph type="sldImg"/>
          </p:nvPr>
        </p:nvSpPr>
        <p:spPr>
          <a:xfrm>
            <a:off x="906463" y="763588"/>
            <a:ext cx="4986337" cy="3740150"/>
          </a:xfrm>
          <a:ln/>
        </p:spPr>
      </p:sp>
      <p:sp>
        <p:nvSpPr>
          <p:cNvPr id="193540" name="Rectangle 3">
            <a:extLst>
              <a:ext uri="{FF2B5EF4-FFF2-40B4-BE49-F238E27FC236}">
                <a16:creationId xmlns:a16="http://schemas.microsoft.com/office/drawing/2014/main" id="{F7ADC8B9-30B7-D4EC-9001-C994839201BF}"/>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a:extLst>
              <a:ext uri="{FF2B5EF4-FFF2-40B4-BE49-F238E27FC236}">
                <a16:creationId xmlns:a16="http://schemas.microsoft.com/office/drawing/2014/main" id="{A089BFB1-5034-89EE-D93C-B6DC81F29CA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825859B-2965-4FE6-9676-DFE21B516B40}" type="slidenum">
              <a:rPr lang="da-DK" altLang="da-DK"/>
              <a:pPr/>
              <a:t>102</a:t>
            </a:fld>
            <a:endParaRPr lang="da-DK" altLang="da-DK"/>
          </a:p>
        </p:txBody>
      </p:sp>
      <p:sp>
        <p:nvSpPr>
          <p:cNvPr id="195587" name="Rectangle 2">
            <a:extLst>
              <a:ext uri="{FF2B5EF4-FFF2-40B4-BE49-F238E27FC236}">
                <a16:creationId xmlns:a16="http://schemas.microsoft.com/office/drawing/2014/main" id="{0739B0E0-AFEA-29AF-D2F4-5D786F32E830}"/>
              </a:ext>
            </a:extLst>
          </p:cNvPr>
          <p:cNvSpPr>
            <a:spLocks noGrp="1" noRot="1" noChangeAspect="1" noChangeArrowheads="1" noTextEdit="1"/>
          </p:cNvSpPr>
          <p:nvPr>
            <p:ph type="sldImg"/>
          </p:nvPr>
        </p:nvSpPr>
        <p:spPr>
          <a:xfrm>
            <a:off x="906463" y="763588"/>
            <a:ext cx="4986337" cy="3740150"/>
          </a:xfrm>
          <a:ln/>
        </p:spPr>
      </p:sp>
      <p:sp>
        <p:nvSpPr>
          <p:cNvPr id="195588" name="Rectangle 3">
            <a:extLst>
              <a:ext uri="{FF2B5EF4-FFF2-40B4-BE49-F238E27FC236}">
                <a16:creationId xmlns:a16="http://schemas.microsoft.com/office/drawing/2014/main" id="{99E78F0B-1B35-E76B-D1CF-FFFE3FA4F851}"/>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a:extLst>
              <a:ext uri="{FF2B5EF4-FFF2-40B4-BE49-F238E27FC236}">
                <a16:creationId xmlns:a16="http://schemas.microsoft.com/office/drawing/2014/main" id="{6966915B-CE62-C27B-FB29-3C1D895844E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25EAAAA6-0D97-44F8-9CF2-4AFB3D0A5FDF}" type="slidenum">
              <a:rPr lang="da-DK" altLang="da-DK"/>
              <a:pPr/>
              <a:t>103</a:t>
            </a:fld>
            <a:endParaRPr lang="da-DK" altLang="da-DK"/>
          </a:p>
        </p:txBody>
      </p:sp>
      <p:sp>
        <p:nvSpPr>
          <p:cNvPr id="197635" name="Rectangle 2">
            <a:extLst>
              <a:ext uri="{FF2B5EF4-FFF2-40B4-BE49-F238E27FC236}">
                <a16:creationId xmlns:a16="http://schemas.microsoft.com/office/drawing/2014/main" id="{7DB36411-39D3-0053-862D-E68278031C4F}"/>
              </a:ext>
            </a:extLst>
          </p:cNvPr>
          <p:cNvSpPr>
            <a:spLocks noGrp="1" noRot="1" noChangeAspect="1" noChangeArrowheads="1" noTextEdit="1"/>
          </p:cNvSpPr>
          <p:nvPr>
            <p:ph type="sldImg"/>
          </p:nvPr>
        </p:nvSpPr>
        <p:spPr>
          <a:xfrm>
            <a:off x="906463" y="763588"/>
            <a:ext cx="4986337" cy="3740150"/>
          </a:xfrm>
          <a:ln/>
        </p:spPr>
      </p:sp>
      <p:sp>
        <p:nvSpPr>
          <p:cNvPr id="197636" name="Rectangle 3">
            <a:extLst>
              <a:ext uri="{FF2B5EF4-FFF2-40B4-BE49-F238E27FC236}">
                <a16:creationId xmlns:a16="http://schemas.microsoft.com/office/drawing/2014/main" id="{181EB245-9375-C56D-ADBF-B7460B951508}"/>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a:extLst>
              <a:ext uri="{FF2B5EF4-FFF2-40B4-BE49-F238E27FC236}">
                <a16:creationId xmlns:a16="http://schemas.microsoft.com/office/drawing/2014/main" id="{6334396F-00EB-946D-C300-2D19AE0A5DB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49B6ED1-4C02-4C56-BB5C-FC20E4F8364A}" type="slidenum">
              <a:rPr lang="da-DK" altLang="da-DK"/>
              <a:pPr/>
              <a:t>104</a:t>
            </a:fld>
            <a:endParaRPr lang="da-DK" altLang="da-DK"/>
          </a:p>
        </p:txBody>
      </p:sp>
      <p:sp>
        <p:nvSpPr>
          <p:cNvPr id="199683" name="Rectangle 2">
            <a:extLst>
              <a:ext uri="{FF2B5EF4-FFF2-40B4-BE49-F238E27FC236}">
                <a16:creationId xmlns:a16="http://schemas.microsoft.com/office/drawing/2014/main" id="{6513BC55-6290-8429-E563-6FD6FF04D4FA}"/>
              </a:ext>
            </a:extLst>
          </p:cNvPr>
          <p:cNvSpPr>
            <a:spLocks noGrp="1" noRot="1" noChangeAspect="1" noChangeArrowheads="1" noTextEdit="1"/>
          </p:cNvSpPr>
          <p:nvPr>
            <p:ph type="sldImg"/>
          </p:nvPr>
        </p:nvSpPr>
        <p:spPr>
          <a:xfrm>
            <a:off x="906463" y="763588"/>
            <a:ext cx="4986337" cy="3740150"/>
          </a:xfrm>
          <a:ln/>
        </p:spPr>
      </p:sp>
      <p:sp>
        <p:nvSpPr>
          <p:cNvPr id="199684" name="Rectangle 3">
            <a:extLst>
              <a:ext uri="{FF2B5EF4-FFF2-40B4-BE49-F238E27FC236}">
                <a16:creationId xmlns:a16="http://schemas.microsoft.com/office/drawing/2014/main" id="{C4996745-6041-9824-6BC1-E9B7DA544647}"/>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a:extLst>
              <a:ext uri="{FF2B5EF4-FFF2-40B4-BE49-F238E27FC236}">
                <a16:creationId xmlns:a16="http://schemas.microsoft.com/office/drawing/2014/main" id="{84800960-5E2C-DB41-DD9C-71E44BF941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1849D8E-3F68-4B00-B837-6A53AAB94A12}" type="slidenum">
              <a:rPr lang="da-DK" altLang="da-DK"/>
              <a:pPr/>
              <a:t>105</a:t>
            </a:fld>
            <a:endParaRPr lang="da-DK" altLang="da-DK"/>
          </a:p>
        </p:txBody>
      </p:sp>
      <p:sp>
        <p:nvSpPr>
          <p:cNvPr id="201731" name="Rectangle 2">
            <a:extLst>
              <a:ext uri="{FF2B5EF4-FFF2-40B4-BE49-F238E27FC236}">
                <a16:creationId xmlns:a16="http://schemas.microsoft.com/office/drawing/2014/main" id="{B5D1EEB9-D1BC-092F-4CCB-E1946DD77C83}"/>
              </a:ext>
            </a:extLst>
          </p:cNvPr>
          <p:cNvSpPr>
            <a:spLocks noGrp="1" noRot="1" noChangeAspect="1" noChangeArrowheads="1" noTextEdit="1"/>
          </p:cNvSpPr>
          <p:nvPr>
            <p:ph type="sldImg"/>
          </p:nvPr>
        </p:nvSpPr>
        <p:spPr>
          <a:xfrm>
            <a:off x="906463" y="763588"/>
            <a:ext cx="4986337" cy="3740150"/>
          </a:xfrm>
          <a:ln/>
        </p:spPr>
      </p:sp>
      <p:sp>
        <p:nvSpPr>
          <p:cNvPr id="201732" name="Rectangle 3">
            <a:extLst>
              <a:ext uri="{FF2B5EF4-FFF2-40B4-BE49-F238E27FC236}">
                <a16:creationId xmlns:a16="http://schemas.microsoft.com/office/drawing/2014/main" id="{5F8A6FDD-DCD7-B97F-173D-1534649FAB7E}"/>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a:extLst>
              <a:ext uri="{FF2B5EF4-FFF2-40B4-BE49-F238E27FC236}">
                <a16:creationId xmlns:a16="http://schemas.microsoft.com/office/drawing/2014/main" id="{E0CD44ED-C279-14FB-042D-A3A7AE62B55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C4F0170-1A75-4914-8194-A265E40B2D57}" type="slidenum">
              <a:rPr lang="da-DK" altLang="da-DK"/>
              <a:pPr/>
              <a:t>106</a:t>
            </a:fld>
            <a:endParaRPr lang="da-DK" altLang="da-DK"/>
          </a:p>
        </p:txBody>
      </p:sp>
      <p:sp>
        <p:nvSpPr>
          <p:cNvPr id="203779" name="Rectangle 2">
            <a:extLst>
              <a:ext uri="{FF2B5EF4-FFF2-40B4-BE49-F238E27FC236}">
                <a16:creationId xmlns:a16="http://schemas.microsoft.com/office/drawing/2014/main" id="{723690BD-36EC-DC09-E399-2C4E069EAA50}"/>
              </a:ext>
            </a:extLst>
          </p:cNvPr>
          <p:cNvSpPr>
            <a:spLocks noGrp="1" noRot="1" noChangeAspect="1" noChangeArrowheads="1" noTextEdit="1"/>
          </p:cNvSpPr>
          <p:nvPr>
            <p:ph type="sldImg"/>
          </p:nvPr>
        </p:nvSpPr>
        <p:spPr>
          <a:xfrm>
            <a:off x="906463" y="763588"/>
            <a:ext cx="4986337" cy="3740150"/>
          </a:xfrm>
          <a:ln/>
        </p:spPr>
      </p:sp>
      <p:sp>
        <p:nvSpPr>
          <p:cNvPr id="203780" name="Rectangle 3">
            <a:extLst>
              <a:ext uri="{FF2B5EF4-FFF2-40B4-BE49-F238E27FC236}">
                <a16:creationId xmlns:a16="http://schemas.microsoft.com/office/drawing/2014/main" id="{E4691D48-0C5A-DF39-91C0-C17B4D996DAD}"/>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a:extLst>
              <a:ext uri="{FF2B5EF4-FFF2-40B4-BE49-F238E27FC236}">
                <a16:creationId xmlns:a16="http://schemas.microsoft.com/office/drawing/2014/main" id="{5FF8A62A-F9B4-2C11-D307-7C8A7B61F27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B619414-354D-4874-BC20-EF324616982D}" type="slidenum">
              <a:rPr lang="da-DK" altLang="da-DK"/>
              <a:pPr/>
              <a:t>107</a:t>
            </a:fld>
            <a:endParaRPr lang="da-DK" altLang="da-DK"/>
          </a:p>
        </p:txBody>
      </p:sp>
      <p:sp>
        <p:nvSpPr>
          <p:cNvPr id="205827" name="Rectangle 2">
            <a:extLst>
              <a:ext uri="{FF2B5EF4-FFF2-40B4-BE49-F238E27FC236}">
                <a16:creationId xmlns:a16="http://schemas.microsoft.com/office/drawing/2014/main" id="{41FE54A3-8260-3237-3F4F-4A9C961F59AB}"/>
              </a:ext>
            </a:extLst>
          </p:cNvPr>
          <p:cNvSpPr>
            <a:spLocks noGrp="1" noRot="1" noChangeAspect="1" noChangeArrowheads="1" noTextEdit="1"/>
          </p:cNvSpPr>
          <p:nvPr>
            <p:ph type="sldImg"/>
          </p:nvPr>
        </p:nvSpPr>
        <p:spPr>
          <a:xfrm>
            <a:off x="906463" y="763588"/>
            <a:ext cx="4986337" cy="3740150"/>
          </a:xfrm>
          <a:ln/>
        </p:spPr>
      </p:sp>
      <p:sp>
        <p:nvSpPr>
          <p:cNvPr id="205828" name="Rectangle 3">
            <a:extLst>
              <a:ext uri="{FF2B5EF4-FFF2-40B4-BE49-F238E27FC236}">
                <a16:creationId xmlns:a16="http://schemas.microsoft.com/office/drawing/2014/main" id="{7BFC948D-24E1-E2FD-CE2F-A63595CF77B5}"/>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a:extLst>
              <a:ext uri="{FF2B5EF4-FFF2-40B4-BE49-F238E27FC236}">
                <a16:creationId xmlns:a16="http://schemas.microsoft.com/office/drawing/2014/main" id="{4B2BA7E4-4611-97CC-5C50-B9EBA7A24EA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9254E8E-A77B-4318-8B6C-8DB035F18B91}" type="slidenum">
              <a:rPr lang="da-DK" altLang="da-DK"/>
              <a:pPr/>
              <a:t>9</a:t>
            </a:fld>
            <a:endParaRPr lang="da-DK" altLang="da-DK"/>
          </a:p>
        </p:txBody>
      </p:sp>
      <p:sp>
        <p:nvSpPr>
          <p:cNvPr id="22531" name="Rectangle 2">
            <a:extLst>
              <a:ext uri="{FF2B5EF4-FFF2-40B4-BE49-F238E27FC236}">
                <a16:creationId xmlns:a16="http://schemas.microsoft.com/office/drawing/2014/main" id="{F813D892-3CF8-2D6D-E677-BAAFC5ED2746}"/>
              </a:ext>
            </a:extLst>
          </p:cNvPr>
          <p:cNvSpPr>
            <a:spLocks noGrp="1" noRot="1" noChangeAspect="1" noChangeArrowheads="1" noTextEdit="1"/>
          </p:cNvSpPr>
          <p:nvPr>
            <p:ph type="sldImg"/>
          </p:nvPr>
        </p:nvSpPr>
        <p:spPr>
          <a:xfrm>
            <a:off x="1108075" y="889000"/>
            <a:ext cx="4699000" cy="3524250"/>
          </a:xfrm>
          <a:ln/>
        </p:spPr>
      </p:sp>
      <p:sp>
        <p:nvSpPr>
          <p:cNvPr id="22532" name="Rectangle 3">
            <a:extLst>
              <a:ext uri="{FF2B5EF4-FFF2-40B4-BE49-F238E27FC236}">
                <a16:creationId xmlns:a16="http://schemas.microsoft.com/office/drawing/2014/main" id="{F87E74A2-A58C-F865-998A-2167A9DFEDB6}"/>
              </a:ext>
            </a:extLst>
          </p:cNvPr>
          <p:cNvSpPr>
            <a:spLocks noGrp="1" noChangeArrowheads="1"/>
          </p:cNvSpPr>
          <p:nvPr>
            <p:ph type="body" idx="1"/>
          </p:nvPr>
        </p:nvSpPr>
        <p:spPr>
          <a:xfrm>
            <a:off x="906463" y="4718050"/>
            <a:ext cx="4984750" cy="4176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75" tIns="46336" rIns="92675" bIns="46336"/>
          <a:lstStyle/>
          <a:p>
            <a:r>
              <a:rPr lang="da-DK" altLang="da-DK" sz="1400"/>
              <a:t>Patchpanelerne findes i to størrelser 24 eller 48 huls på henholdsvis 1 HE og 2HE.</a:t>
            </a:r>
          </a:p>
          <a:p>
            <a:r>
              <a:rPr lang="da-DK" altLang="da-DK" sz="1400"/>
              <a:t>Panelerne er som standard udtrækbare.</a:t>
            </a:r>
          </a:p>
          <a:p>
            <a:endParaRPr lang="da-DK" altLang="da-DK" sz="140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a:extLst>
              <a:ext uri="{FF2B5EF4-FFF2-40B4-BE49-F238E27FC236}">
                <a16:creationId xmlns:a16="http://schemas.microsoft.com/office/drawing/2014/main" id="{88BFECFF-779F-3C03-B635-6B6A1E2235E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4B51025-12E9-4CA5-9164-AC1ECF5FDE87}" type="slidenum">
              <a:rPr lang="da-DK" altLang="da-DK"/>
              <a:pPr/>
              <a:t>108</a:t>
            </a:fld>
            <a:endParaRPr lang="da-DK" altLang="da-DK"/>
          </a:p>
        </p:txBody>
      </p:sp>
      <p:sp>
        <p:nvSpPr>
          <p:cNvPr id="207875" name="Rectangle 2">
            <a:extLst>
              <a:ext uri="{FF2B5EF4-FFF2-40B4-BE49-F238E27FC236}">
                <a16:creationId xmlns:a16="http://schemas.microsoft.com/office/drawing/2014/main" id="{4505C623-0335-5337-F444-7C167E9F053E}"/>
              </a:ext>
            </a:extLst>
          </p:cNvPr>
          <p:cNvSpPr>
            <a:spLocks noGrp="1" noRot="1" noChangeAspect="1" noChangeArrowheads="1" noTextEdit="1"/>
          </p:cNvSpPr>
          <p:nvPr>
            <p:ph type="sldImg"/>
          </p:nvPr>
        </p:nvSpPr>
        <p:spPr>
          <a:xfrm>
            <a:off x="906463" y="763588"/>
            <a:ext cx="4986337" cy="3740150"/>
          </a:xfrm>
          <a:ln/>
        </p:spPr>
      </p:sp>
      <p:sp>
        <p:nvSpPr>
          <p:cNvPr id="207876" name="Rectangle 3">
            <a:extLst>
              <a:ext uri="{FF2B5EF4-FFF2-40B4-BE49-F238E27FC236}">
                <a16:creationId xmlns:a16="http://schemas.microsoft.com/office/drawing/2014/main" id="{1044754C-3F0E-778A-EE14-58CDDF75034A}"/>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a:extLst>
              <a:ext uri="{FF2B5EF4-FFF2-40B4-BE49-F238E27FC236}">
                <a16:creationId xmlns:a16="http://schemas.microsoft.com/office/drawing/2014/main" id="{CCF4102F-670D-D419-2A17-C133B90C32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DFD393D-AD6A-408E-BE51-7D652065F265}" type="slidenum">
              <a:rPr lang="da-DK" altLang="da-DK"/>
              <a:pPr/>
              <a:t>109</a:t>
            </a:fld>
            <a:endParaRPr lang="da-DK" altLang="da-DK"/>
          </a:p>
        </p:txBody>
      </p:sp>
      <p:sp>
        <p:nvSpPr>
          <p:cNvPr id="209923" name="Rectangle 2">
            <a:extLst>
              <a:ext uri="{FF2B5EF4-FFF2-40B4-BE49-F238E27FC236}">
                <a16:creationId xmlns:a16="http://schemas.microsoft.com/office/drawing/2014/main" id="{667E6CB3-BB9C-EA8C-02C3-C7E389EFD845}"/>
              </a:ext>
            </a:extLst>
          </p:cNvPr>
          <p:cNvSpPr>
            <a:spLocks noGrp="1" noRot="1" noChangeAspect="1" noChangeArrowheads="1" noTextEdit="1"/>
          </p:cNvSpPr>
          <p:nvPr>
            <p:ph type="sldImg"/>
          </p:nvPr>
        </p:nvSpPr>
        <p:spPr>
          <a:xfrm>
            <a:off x="906463" y="763588"/>
            <a:ext cx="4986337" cy="3740150"/>
          </a:xfrm>
          <a:ln/>
        </p:spPr>
      </p:sp>
      <p:sp>
        <p:nvSpPr>
          <p:cNvPr id="209924" name="Rectangle 3">
            <a:extLst>
              <a:ext uri="{FF2B5EF4-FFF2-40B4-BE49-F238E27FC236}">
                <a16:creationId xmlns:a16="http://schemas.microsoft.com/office/drawing/2014/main" id="{E008DF10-95FB-29B5-BD1A-8B4A2A347E92}"/>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a:extLst>
              <a:ext uri="{FF2B5EF4-FFF2-40B4-BE49-F238E27FC236}">
                <a16:creationId xmlns:a16="http://schemas.microsoft.com/office/drawing/2014/main" id="{7D9B4AD8-9C58-D0E5-C9BA-803A8E9C79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F1CC41E-1777-4B1A-93CE-7BAA79437CBE}" type="slidenum">
              <a:rPr lang="da-DK" altLang="da-DK"/>
              <a:pPr/>
              <a:t>110</a:t>
            </a:fld>
            <a:endParaRPr lang="da-DK" altLang="da-DK"/>
          </a:p>
        </p:txBody>
      </p:sp>
      <p:sp>
        <p:nvSpPr>
          <p:cNvPr id="211971" name="Rectangle 2">
            <a:extLst>
              <a:ext uri="{FF2B5EF4-FFF2-40B4-BE49-F238E27FC236}">
                <a16:creationId xmlns:a16="http://schemas.microsoft.com/office/drawing/2014/main" id="{99971FE6-5AA8-B44A-A1E3-84BC0D750A07}"/>
              </a:ext>
            </a:extLst>
          </p:cNvPr>
          <p:cNvSpPr>
            <a:spLocks noGrp="1" noRot="1" noChangeAspect="1" noChangeArrowheads="1" noTextEdit="1"/>
          </p:cNvSpPr>
          <p:nvPr>
            <p:ph type="sldImg"/>
          </p:nvPr>
        </p:nvSpPr>
        <p:spPr>
          <a:xfrm>
            <a:off x="906463" y="763588"/>
            <a:ext cx="4986337" cy="3740150"/>
          </a:xfrm>
          <a:ln/>
        </p:spPr>
      </p:sp>
      <p:sp>
        <p:nvSpPr>
          <p:cNvPr id="211972" name="Rectangle 3">
            <a:extLst>
              <a:ext uri="{FF2B5EF4-FFF2-40B4-BE49-F238E27FC236}">
                <a16:creationId xmlns:a16="http://schemas.microsoft.com/office/drawing/2014/main" id="{5C29BBC9-0A5F-6CF7-CF92-A600AF6164D0}"/>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a:extLst>
              <a:ext uri="{FF2B5EF4-FFF2-40B4-BE49-F238E27FC236}">
                <a16:creationId xmlns:a16="http://schemas.microsoft.com/office/drawing/2014/main" id="{0AF3E2A3-A4F6-1712-AB85-D83ACE69A39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4CC745C6-3437-4153-99A1-98A77924A648}" type="slidenum">
              <a:rPr lang="da-DK" altLang="da-DK"/>
              <a:pPr/>
              <a:t>111</a:t>
            </a:fld>
            <a:endParaRPr lang="da-DK" altLang="da-DK"/>
          </a:p>
        </p:txBody>
      </p:sp>
      <p:sp>
        <p:nvSpPr>
          <p:cNvPr id="214019" name="Rectangle 2">
            <a:extLst>
              <a:ext uri="{FF2B5EF4-FFF2-40B4-BE49-F238E27FC236}">
                <a16:creationId xmlns:a16="http://schemas.microsoft.com/office/drawing/2014/main" id="{15A09D17-072B-131F-6662-30E4D4BFD322}"/>
              </a:ext>
            </a:extLst>
          </p:cNvPr>
          <p:cNvSpPr>
            <a:spLocks noGrp="1" noRot="1" noChangeAspect="1" noChangeArrowheads="1" noTextEdit="1"/>
          </p:cNvSpPr>
          <p:nvPr>
            <p:ph type="sldImg"/>
          </p:nvPr>
        </p:nvSpPr>
        <p:spPr>
          <a:xfrm>
            <a:off x="906463" y="763588"/>
            <a:ext cx="4986337" cy="3740150"/>
          </a:xfrm>
          <a:ln/>
        </p:spPr>
      </p:sp>
      <p:sp>
        <p:nvSpPr>
          <p:cNvPr id="214020" name="Rectangle 3">
            <a:extLst>
              <a:ext uri="{FF2B5EF4-FFF2-40B4-BE49-F238E27FC236}">
                <a16:creationId xmlns:a16="http://schemas.microsoft.com/office/drawing/2014/main" id="{9D93FB6C-23D2-C8B7-1ADC-F11186053FF2}"/>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Simpelt værktøj der giver flotte resultater</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a:extLst>
              <a:ext uri="{FF2B5EF4-FFF2-40B4-BE49-F238E27FC236}">
                <a16:creationId xmlns:a16="http://schemas.microsoft.com/office/drawing/2014/main" id="{133C8C70-37EF-F7CC-81B0-B1C1556B057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F5DCE78-7EA7-4609-8690-842E7E5C7849}" type="slidenum">
              <a:rPr lang="da-DK" altLang="da-DK"/>
              <a:pPr/>
              <a:t>112</a:t>
            </a:fld>
            <a:endParaRPr lang="da-DK" altLang="da-DK"/>
          </a:p>
        </p:txBody>
      </p:sp>
      <p:sp>
        <p:nvSpPr>
          <p:cNvPr id="216067" name="Rectangle 2">
            <a:extLst>
              <a:ext uri="{FF2B5EF4-FFF2-40B4-BE49-F238E27FC236}">
                <a16:creationId xmlns:a16="http://schemas.microsoft.com/office/drawing/2014/main" id="{91F02FC9-CC3D-7F07-6C5D-20EFB0776054}"/>
              </a:ext>
            </a:extLst>
          </p:cNvPr>
          <p:cNvSpPr>
            <a:spLocks noGrp="1" noRot="1" noChangeAspect="1" noChangeArrowheads="1" noTextEdit="1"/>
          </p:cNvSpPr>
          <p:nvPr>
            <p:ph type="sldImg"/>
          </p:nvPr>
        </p:nvSpPr>
        <p:spPr>
          <a:xfrm>
            <a:off x="906463" y="763588"/>
            <a:ext cx="4986337" cy="3740150"/>
          </a:xfrm>
          <a:ln/>
        </p:spPr>
      </p:sp>
      <p:sp>
        <p:nvSpPr>
          <p:cNvPr id="216068" name="Rectangle 3">
            <a:extLst>
              <a:ext uri="{FF2B5EF4-FFF2-40B4-BE49-F238E27FC236}">
                <a16:creationId xmlns:a16="http://schemas.microsoft.com/office/drawing/2014/main" id="{09C450C2-007D-4BD7-C0C4-2EDF77B7DE9C}"/>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Hvor lidt lys, der skal til for at opnå et godt resultat , er en erfarings sag.</a:t>
            </a:r>
          </a:p>
          <a:p>
            <a:r>
              <a:rPr lang="da-DK" altLang="da-DK"/>
              <a:t>Det er svært at afgøre ud fra billeder</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a:extLst>
              <a:ext uri="{FF2B5EF4-FFF2-40B4-BE49-F238E27FC236}">
                <a16:creationId xmlns:a16="http://schemas.microsoft.com/office/drawing/2014/main" id="{738D5464-41BF-BD90-9C91-AA9DCBC86AB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0D0567B-85B6-45F2-A52B-3CDD05C77388}" type="slidenum">
              <a:rPr lang="da-DK" altLang="da-DK"/>
              <a:pPr/>
              <a:t>113</a:t>
            </a:fld>
            <a:endParaRPr lang="da-DK" altLang="da-DK"/>
          </a:p>
        </p:txBody>
      </p:sp>
      <p:sp>
        <p:nvSpPr>
          <p:cNvPr id="218115" name="Rectangle 2">
            <a:extLst>
              <a:ext uri="{FF2B5EF4-FFF2-40B4-BE49-F238E27FC236}">
                <a16:creationId xmlns:a16="http://schemas.microsoft.com/office/drawing/2014/main" id="{EB31FB1E-C0CC-9986-4303-08B69FCDC6B9}"/>
              </a:ext>
            </a:extLst>
          </p:cNvPr>
          <p:cNvSpPr>
            <a:spLocks noGrp="1" noRot="1" noChangeAspect="1" noChangeArrowheads="1" noTextEdit="1"/>
          </p:cNvSpPr>
          <p:nvPr>
            <p:ph type="sldImg"/>
          </p:nvPr>
        </p:nvSpPr>
        <p:spPr>
          <a:xfrm>
            <a:off x="906463" y="763588"/>
            <a:ext cx="4986337" cy="3740150"/>
          </a:xfrm>
          <a:ln/>
        </p:spPr>
      </p:sp>
      <p:sp>
        <p:nvSpPr>
          <p:cNvPr id="218116" name="Rectangle 3">
            <a:extLst>
              <a:ext uri="{FF2B5EF4-FFF2-40B4-BE49-F238E27FC236}">
                <a16:creationId xmlns:a16="http://schemas.microsoft.com/office/drawing/2014/main" id="{C6C0F514-9745-2F5A-8126-10E176D29021}"/>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a:extLst>
              <a:ext uri="{FF2B5EF4-FFF2-40B4-BE49-F238E27FC236}">
                <a16:creationId xmlns:a16="http://schemas.microsoft.com/office/drawing/2014/main" id="{AF45CACB-2C38-2DFA-8BD4-439436EC1D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5FC8FAA-59A6-41EF-96E2-455AC97A2031}" type="slidenum">
              <a:rPr lang="da-DK" altLang="da-DK"/>
              <a:pPr/>
              <a:t>114</a:t>
            </a:fld>
            <a:endParaRPr lang="da-DK" altLang="da-DK"/>
          </a:p>
        </p:txBody>
      </p:sp>
      <p:sp>
        <p:nvSpPr>
          <p:cNvPr id="220163" name="Rectangle 2">
            <a:extLst>
              <a:ext uri="{FF2B5EF4-FFF2-40B4-BE49-F238E27FC236}">
                <a16:creationId xmlns:a16="http://schemas.microsoft.com/office/drawing/2014/main" id="{9EE9C7AD-5BEB-B917-7DFC-66B1750E5098}"/>
              </a:ext>
            </a:extLst>
          </p:cNvPr>
          <p:cNvSpPr>
            <a:spLocks noGrp="1" noRot="1" noChangeAspect="1" noChangeArrowheads="1" noTextEdit="1"/>
          </p:cNvSpPr>
          <p:nvPr>
            <p:ph type="sldImg"/>
          </p:nvPr>
        </p:nvSpPr>
        <p:spPr>
          <a:xfrm>
            <a:off x="906463" y="763588"/>
            <a:ext cx="4986337" cy="3740150"/>
          </a:xfrm>
          <a:ln/>
        </p:spPr>
      </p:sp>
      <p:sp>
        <p:nvSpPr>
          <p:cNvPr id="220164" name="Rectangle 3">
            <a:extLst>
              <a:ext uri="{FF2B5EF4-FFF2-40B4-BE49-F238E27FC236}">
                <a16:creationId xmlns:a16="http://schemas.microsoft.com/office/drawing/2014/main" id="{282DECA6-7E7A-2D08-5565-2F473D4776CC}"/>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På samme måde med SC</a:t>
            </a:r>
          </a:p>
          <a:p>
            <a:r>
              <a:rPr lang="da-DK" altLang="da-DK"/>
              <a:t>Husk her skal Splitteren ikke bruges</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a:extLst>
              <a:ext uri="{FF2B5EF4-FFF2-40B4-BE49-F238E27FC236}">
                <a16:creationId xmlns:a16="http://schemas.microsoft.com/office/drawing/2014/main" id="{D5CF400A-FAC2-F096-A692-F768048E49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778D04E7-CFC6-41C3-9D6A-B9358BF61AF7}" type="slidenum">
              <a:rPr lang="da-DK" altLang="da-DK"/>
              <a:pPr/>
              <a:t>115</a:t>
            </a:fld>
            <a:endParaRPr lang="da-DK" altLang="da-DK"/>
          </a:p>
        </p:txBody>
      </p:sp>
      <p:sp>
        <p:nvSpPr>
          <p:cNvPr id="222211" name="Rectangle 2">
            <a:extLst>
              <a:ext uri="{FF2B5EF4-FFF2-40B4-BE49-F238E27FC236}">
                <a16:creationId xmlns:a16="http://schemas.microsoft.com/office/drawing/2014/main" id="{7D0E522C-9803-20E9-817E-0F1A3CF3ACD9}"/>
              </a:ext>
            </a:extLst>
          </p:cNvPr>
          <p:cNvSpPr>
            <a:spLocks noGrp="1" noRot="1" noChangeAspect="1" noChangeArrowheads="1" noTextEdit="1"/>
          </p:cNvSpPr>
          <p:nvPr>
            <p:ph type="sldImg"/>
          </p:nvPr>
        </p:nvSpPr>
        <p:spPr>
          <a:xfrm>
            <a:off x="906463" y="763588"/>
            <a:ext cx="4986337" cy="3740150"/>
          </a:xfrm>
          <a:ln/>
        </p:spPr>
      </p:sp>
      <p:sp>
        <p:nvSpPr>
          <p:cNvPr id="222212" name="Rectangle 3">
            <a:extLst>
              <a:ext uri="{FF2B5EF4-FFF2-40B4-BE49-F238E27FC236}">
                <a16:creationId xmlns:a16="http://schemas.microsoft.com/office/drawing/2014/main" id="{62973FFD-2A23-35FA-AE58-5CADF31E5F74}"/>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Meget lys, stort tab</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a:extLst>
              <a:ext uri="{FF2B5EF4-FFF2-40B4-BE49-F238E27FC236}">
                <a16:creationId xmlns:a16="http://schemas.microsoft.com/office/drawing/2014/main" id="{29336368-BC7D-DF34-D554-B021FF21ACA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D1A52B0-50A1-463F-9B3B-FF431210A1ED}" type="slidenum">
              <a:rPr lang="da-DK" altLang="da-DK"/>
              <a:pPr/>
              <a:t>116</a:t>
            </a:fld>
            <a:endParaRPr lang="da-DK" altLang="da-DK"/>
          </a:p>
        </p:txBody>
      </p:sp>
      <p:sp>
        <p:nvSpPr>
          <p:cNvPr id="224259" name="Rectangle 2">
            <a:extLst>
              <a:ext uri="{FF2B5EF4-FFF2-40B4-BE49-F238E27FC236}">
                <a16:creationId xmlns:a16="http://schemas.microsoft.com/office/drawing/2014/main" id="{825E7389-412C-D70B-2949-609B58B1F518}"/>
              </a:ext>
            </a:extLst>
          </p:cNvPr>
          <p:cNvSpPr>
            <a:spLocks noGrp="1" noRot="1" noChangeAspect="1" noChangeArrowheads="1" noTextEdit="1"/>
          </p:cNvSpPr>
          <p:nvPr>
            <p:ph type="sldImg"/>
          </p:nvPr>
        </p:nvSpPr>
        <p:spPr>
          <a:xfrm>
            <a:off x="906463" y="763588"/>
            <a:ext cx="4986337" cy="3740150"/>
          </a:xfrm>
          <a:ln/>
        </p:spPr>
      </p:sp>
      <p:sp>
        <p:nvSpPr>
          <p:cNvPr id="224260" name="Rectangle 3">
            <a:extLst>
              <a:ext uri="{FF2B5EF4-FFF2-40B4-BE49-F238E27FC236}">
                <a16:creationId xmlns:a16="http://schemas.microsoft.com/office/drawing/2014/main" id="{511C97B3-38B6-0287-3923-988605D10A7D}"/>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a-DK" altLang="da-DK"/>
              <a:t>Ingen lys, lille tab</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a:extLst>
              <a:ext uri="{FF2B5EF4-FFF2-40B4-BE49-F238E27FC236}">
                <a16:creationId xmlns:a16="http://schemas.microsoft.com/office/drawing/2014/main" id="{497B4954-F2E1-5F35-083D-41107844B1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5EFDEA51-53D7-4C11-850D-8E490DD49A88}" type="slidenum">
              <a:rPr lang="da-DK" altLang="da-DK"/>
              <a:pPr/>
              <a:t>117</a:t>
            </a:fld>
            <a:endParaRPr lang="da-DK" altLang="da-DK"/>
          </a:p>
        </p:txBody>
      </p:sp>
      <p:sp>
        <p:nvSpPr>
          <p:cNvPr id="226307" name="Rectangle 2">
            <a:extLst>
              <a:ext uri="{FF2B5EF4-FFF2-40B4-BE49-F238E27FC236}">
                <a16:creationId xmlns:a16="http://schemas.microsoft.com/office/drawing/2014/main" id="{4AF89806-0276-F260-C5D5-BA13961BF8BF}"/>
              </a:ext>
            </a:extLst>
          </p:cNvPr>
          <p:cNvSpPr>
            <a:spLocks noGrp="1" noRot="1" noChangeAspect="1" noChangeArrowheads="1" noTextEdit="1"/>
          </p:cNvSpPr>
          <p:nvPr>
            <p:ph type="sldImg"/>
          </p:nvPr>
        </p:nvSpPr>
        <p:spPr>
          <a:xfrm>
            <a:off x="906463" y="763588"/>
            <a:ext cx="4986337" cy="3740150"/>
          </a:xfrm>
          <a:ln/>
        </p:spPr>
      </p:sp>
      <p:sp>
        <p:nvSpPr>
          <p:cNvPr id="226308" name="Rectangle 3">
            <a:extLst>
              <a:ext uri="{FF2B5EF4-FFF2-40B4-BE49-F238E27FC236}">
                <a16:creationId xmlns:a16="http://schemas.microsoft.com/office/drawing/2014/main" id="{87951E7D-D403-FA54-40BF-45383E81E66E}"/>
              </a:ext>
            </a:extLst>
          </p:cNvPr>
          <p:cNvSpPr>
            <a:spLocks noGrp="1" noChangeArrowheads="1"/>
          </p:cNvSpPr>
          <p:nvPr>
            <p:ph type="body" idx="1"/>
          </p:nvPr>
        </p:nvSpPr>
        <p:spPr>
          <a:xfrm>
            <a:off x="915988" y="4732338"/>
            <a:ext cx="4967287" cy="4425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a-DK" altLang="da-DK"/>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eldias">
    <p:spTree>
      <p:nvGrpSpPr>
        <p:cNvPr id="1" name=""/>
        <p:cNvGrpSpPr/>
        <p:nvPr/>
      </p:nvGrpSpPr>
      <p:grpSpPr>
        <a:xfrm>
          <a:off x="0" y="0"/>
          <a:ext cx="0" cy="0"/>
          <a:chOff x="0" y="0"/>
          <a:chExt cx="0" cy="0"/>
        </a:xfrm>
      </p:grpSpPr>
      <p:pic>
        <p:nvPicPr>
          <p:cNvPr id="2" name="Picture 2052" descr="LK logo RGB">
            <a:extLst>
              <a:ext uri="{FF2B5EF4-FFF2-40B4-BE49-F238E27FC236}">
                <a16:creationId xmlns:a16="http://schemas.microsoft.com/office/drawing/2014/main" id="{A0C61CB4-E034-9573-0C7E-F011BDDC72E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32588" y="0"/>
            <a:ext cx="2411412"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0914" name="Rectangle 2050"/>
          <p:cNvSpPr>
            <a:spLocks noGrp="1" noChangeArrowheads="1"/>
          </p:cNvSpPr>
          <p:nvPr>
            <p:ph type="ctrTitle"/>
          </p:nvPr>
        </p:nvSpPr>
        <p:spPr>
          <a:xfrm>
            <a:off x="304800" y="685800"/>
            <a:ext cx="8610600" cy="457200"/>
          </a:xfrm>
        </p:spPr>
        <p:txBody>
          <a:bodyPr/>
          <a:lstStyle>
            <a:lvl1pPr>
              <a:defRPr/>
            </a:lvl1pPr>
          </a:lstStyle>
          <a:p>
            <a:r>
              <a:rPr lang="da-DK"/>
              <a:t>Klik for at redigere titeltypografi i masteren</a:t>
            </a:r>
          </a:p>
        </p:txBody>
      </p:sp>
      <p:sp>
        <p:nvSpPr>
          <p:cNvPr id="550915" name="Rectangle 2051"/>
          <p:cNvSpPr>
            <a:spLocks noGrp="1" noChangeArrowheads="1"/>
          </p:cNvSpPr>
          <p:nvPr>
            <p:ph type="subTitle" idx="1"/>
          </p:nvPr>
        </p:nvSpPr>
        <p:spPr>
          <a:xfrm>
            <a:off x="304800" y="1676400"/>
            <a:ext cx="6400800" cy="1752600"/>
          </a:xfrm>
        </p:spPr>
        <p:txBody>
          <a:bodyPr/>
          <a:lstStyle>
            <a:lvl1pPr marL="0" indent="0">
              <a:buFontTx/>
              <a:buNone/>
              <a:defRPr/>
            </a:lvl1pPr>
          </a:lstStyle>
          <a:p>
            <a:r>
              <a:rPr lang="da-DK"/>
              <a:t>Klik for at redigere undertiteltypografien i masteren</a:t>
            </a:r>
          </a:p>
        </p:txBody>
      </p:sp>
    </p:spTree>
    <p:extLst>
      <p:ext uri="{BB962C8B-B14F-4D97-AF65-F5344CB8AC3E}">
        <p14:creationId xmlns:p14="http://schemas.microsoft.com/office/powerpoint/2010/main" val="366303727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titeltypografi i masteren</a:t>
            </a:r>
          </a:p>
        </p:txBody>
      </p:sp>
      <p:sp>
        <p:nvSpPr>
          <p:cNvPr id="3" name="Pladsholder til lodret titel 2"/>
          <p:cNvSpPr>
            <a:spLocks noGrp="1"/>
          </p:cNvSpPr>
          <p:nvPr>
            <p:ph type="body" orient="vert" idx="1"/>
          </p:nvPr>
        </p:nvSpPr>
        <p:spPr/>
        <p:txBody>
          <a:bodyPr vert="eaVert"/>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Tree>
    <p:extLst>
      <p:ext uri="{BB962C8B-B14F-4D97-AF65-F5344CB8AC3E}">
        <p14:creationId xmlns:p14="http://schemas.microsoft.com/office/powerpoint/2010/main" val="30657305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p:cNvSpPr>
            <a:spLocks noGrp="1"/>
          </p:cNvSpPr>
          <p:nvPr>
            <p:ph type="title" orient="vert"/>
          </p:nvPr>
        </p:nvSpPr>
        <p:spPr>
          <a:xfrm>
            <a:off x="6934200" y="685800"/>
            <a:ext cx="2209800" cy="4953000"/>
          </a:xfrm>
        </p:spPr>
        <p:txBody>
          <a:bodyPr vert="eaVert"/>
          <a:lstStyle/>
          <a:p>
            <a:r>
              <a:rPr lang="da-DK"/>
              <a:t>Klik for at redigere titeltypografi i masteren</a:t>
            </a:r>
          </a:p>
        </p:txBody>
      </p:sp>
      <p:sp>
        <p:nvSpPr>
          <p:cNvPr id="3" name="Pladsholder til lodret titel 2"/>
          <p:cNvSpPr>
            <a:spLocks noGrp="1"/>
          </p:cNvSpPr>
          <p:nvPr>
            <p:ph type="body" orient="vert" idx="1"/>
          </p:nvPr>
        </p:nvSpPr>
        <p:spPr>
          <a:xfrm>
            <a:off x="304800" y="685800"/>
            <a:ext cx="6477000" cy="4953000"/>
          </a:xfrm>
        </p:spPr>
        <p:txBody>
          <a:bodyPr vert="eaVert"/>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Tree>
    <p:extLst>
      <p:ext uri="{BB962C8B-B14F-4D97-AF65-F5344CB8AC3E}">
        <p14:creationId xmlns:p14="http://schemas.microsoft.com/office/powerpoint/2010/main" val="58033735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ClipArt" preserve="1">
  <p:cSld name="Titel, tekst og clipartbillede">
    <p:spTree>
      <p:nvGrpSpPr>
        <p:cNvPr id="1" name=""/>
        <p:cNvGrpSpPr/>
        <p:nvPr/>
      </p:nvGrpSpPr>
      <p:grpSpPr>
        <a:xfrm>
          <a:off x="0" y="0"/>
          <a:ext cx="0" cy="0"/>
          <a:chOff x="0" y="0"/>
          <a:chExt cx="0" cy="0"/>
        </a:xfrm>
      </p:grpSpPr>
      <p:sp>
        <p:nvSpPr>
          <p:cNvPr id="2" name="Titel 1"/>
          <p:cNvSpPr>
            <a:spLocks noGrp="1"/>
          </p:cNvSpPr>
          <p:nvPr>
            <p:ph type="title"/>
          </p:nvPr>
        </p:nvSpPr>
        <p:spPr>
          <a:xfrm>
            <a:off x="304800" y="685800"/>
            <a:ext cx="8839200" cy="457200"/>
          </a:xfrm>
        </p:spPr>
        <p:txBody>
          <a:bodyPr/>
          <a:lstStyle/>
          <a:p>
            <a:r>
              <a:rPr lang="da-DK"/>
              <a:t>Klik for at redigere titeltypografi i masteren</a:t>
            </a:r>
          </a:p>
        </p:txBody>
      </p:sp>
      <p:sp>
        <p:nvSpPr>
          <p:cNvPr id="3" name="Pladsholder til tekst 2"/>
          <p:cNvSpPr>
            <a:spLocks noGrp="1"/>
          </p:cNvSpPr>
          <p:nvPr>
            <p:ph type="body" sz="half" idx="1"/>
          </p:nvPr>
        </p:nvSpPr>
        <p:spPr>
          <a:xfrm>
            <a:off x="381000" y="1676400"/>
            <a:ext cx="4114800" cy="3962400"/>
          </a:xfrm>
        </p:spPr>
        <p:txBody>
          <a:body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multimedieklip 3"/>
          <p:cNvSpPr>
            <a:spLocks noGrp="1"/>
          </p:cNvSpPr>
          <p:nvPr>
            <p:ph type="clipArt" sz="half" idx="2"/>
          </p:nvPr>
        </p:nvSpPr>
        <p:spPr>
          <a:xfrm>
            <a:off x="4648200" y="1676400"/>
            <a:ext cx="4114800" cy="3962400"/>
          </a:xfrm>
        </p:spPr>
        <p:txBody>
          <a:bodyPr/>
          <a:lstStyle/>
          <a:p>
            <a:pPr lvl="0"/>
            <a:endParaRPr lang="da-DK" noProof="0"/>
          </a:p>
        </p:txBody>
      </p:sp>
    </p:spTree>
    <p:extLst>
      <p:ext uri="{BB962C8B-B14F-4D97-AF65-F5344CB8AC3E}">
        <p14:creationId xmlns:p14="http://schemas.microsoft.com/office/powerpoint/2010/main" val="11943160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chart" preserve="1">
  <p:cSld name="Titel og diagram">
    <p:spTree>
      <p:nvGrpSpPr>
        <p:cNvPr id="1" name=""/>
        <p:cNvGrpSpPr/>
        <p:nvPr/>
      </p:nvGrpSpPr>
      <p:grpSpPr>
        <a:xfrm>
          <a:off x="0" y="0"/>
          <a:ext cx="0" cy="0"/>
          <a:chOff x="0" y="0"/>
          <a:chExt cx="0" cy="0"/>
        </a:xfrm>
      </p:grpSpPr>
      <p:sp>
        <p:nvSpPr>
          <p:cNvPr id="2" name="Titel 1"/>
          <p:cNvSpPr>
            <a:spLocks noGrp="1"/>
          </p:cNvSpPr>
          <p:nvPr>
            <p:ph type="title"/>
          </p:nvPr>
        </p:nvSpPr>
        <p:spPr>
          <a:xfrm>
            <a:off x="304800" y="685800"/>
            <a:ext cx="8839200" cy="457200"/>
          </a:xfrm>
        </p:spPr>
        <p:txBody>
          <a:bodyPr/>
          <a:lstStyle/>
          <a:p>
            <a:r>
              <a:rPr lang="da-DK"/>
              <a:t>Klik for at redigere titeltypografi i masteren</a:t>
            </a:r>
          </a:p>
        </p:txBody>
      </p:sp>
      <p:sp>
        <p:nvSpPr>
          <p:cNvPr id="3" name="Pladsholder til diagram 2"/>
          <p:cNvSpPr>
            <a:spLocks noGrp="1"/>
          </p:cNvSpPr>
          <p:nvPr>
            <p:ph type="chart" idx="1"/>
          </p:nvPr>
        </p:nvSpPr>
        <p:spPr>
          <a:xfrm>
            <a:off x="381000" y="1676400"/>
            <a:ext cx="8382000" cy="3962400"/>
          </a:xfrm>
        </p:spPr>
        <p:txBody>
          <a:bodyPr/>
          <a:lstStyle/>
          <a:p>
            <a:pPr lvl="0"/>
            <a:endParaRPr lang="da-DK" noProof="0"/>
          </a:p>
        </p:txBody>
      </p:sp>
    </p:spTree>
    <p:extLst>
      <p:ext uri="{BB962C8B-B14F-4D97-AF65-F5344CB8AC3E}">
        <p14:creationId xmlns:p14="http://schemas.microsoft.com/office/powerpoint/2010/main" val="11738443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Obj" preserve="1">
  <p:cSld name="Titel, tekst og indholdsobjekt">
    <p:spTree>
      <p:nvGrpSpPr>
        <p:cNvPr id="1" name=""/>
        <p:cNvGrpSpPr/>
        <p:nvPr/>
      </p:nvGrpSpPr>
      <p:grpSpPr>
        <a:xfrm>
          <a:off x="0" y="0"/>
          <a:ext cx="0" cy="0"/>
          <a:chOff x="0" y="0"/>
          <a:chExt cx="0" cy="0"/>
        </a:xfrm>
      </p:grpSpPr>
      <p:sp>
        <p:nvSpPr>
          <p:cNvPr id="2" name="Titel 1"/>
          <p:cNvSpPr>
            <a:spLocks noGrp="1"/>
          </p:cNvSpPr>
          <p:nvPr>
            <p:ph type="title"/>
          </p:nvPr>
        </p:nvSpPr>
        <p:spPr>
          <a:xfrm>
            <a:off x="304800" y="685800"/>
            <a:ext cx="8839200" cy="457200"/>
          </a:xfrm>
        </p:spPr>
        <p:txBody>
          <a:bodyPr/>
          <a:lstStyle/>
          <a:p>
            <a:r>
              <a:rPr lang="da-DK"/>
              <a:t>Klik for at redigere titeltypografi i masteren</a:t>
            </a:r>
          </a:p>
        </p:txBody>
      </p:sp>
      <p:sp>
        <p:nvSpPr>
          <p:cNvPr id="3" name="Pladsholder til tekst 2"/>
          <p:cNvSpPr>
            <a:spLocks noGrp="1"/>
          </p:cNvSpPr>
          <p:nvPr>
            <p:ph type="body" sz="half" idx="1"/>
          </p:nvPr>
        </p:nvSpPr>
        <p:spPr>
          <a:xfrm>
            <a:off x="381000" y="1676400"/>
            <a:ext cx="4114800" cy="3962400"/>
          </a:xfrm>
        </p:spPr>
        <p:txBody>
          <a:body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p:cNvSpPr>
            <a:spLocks noGrp="1"/>
          </p:cNvSpPr>
          <p:nvPr>
            <p:ph sz="half" idx="2"/>
          </p:nvPr>
        </p:nvSpPr>
        <p:spPr>
          <a:xfrm>
            <a:off x="4648200" y="1676400"/>
            <a:ext cx="4114800" cy="3962400"/>
          </a:xfrm>
        </p:spPr>
        <p:txBody>
          <a:body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Tree>
    <p:extLst>
      <p:ext uri="{BB962C8B-B14F-4D97-AF65-F5344CB8AC3E}">
        <p14:creationId xmlns:p14="http://schemas.microsoft.com/office/powerpoint/2010/main" val="322943618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AndMedia" preserve="1">
  <p:cSld name="Titel, tekst og medieklip">
    <p:spTree>
      <p:nvGrpSpPr>
        <p:cNvPr id="1" name=""/>
        <p:cNvGrpSpPr/>
        <p:nvPr/>
      </p:nvGrpSpPr>
      <p:grpSpPr>
        <a:xfrm>
          <a:off x="0" y="0"/>
          <a:ext cx="0" cy="0"/>
          <a:chOff x="0" y="0"/>
          <a:chExt cx="0" cy="0"/>
        </a:xfrm>
      </p:grpSpPr>
      <p:sp>
        <p:nvSpPr>
          <p:cNvPr id="2" name="Titel 1"/>
          <p:cNvSpPr>
            <a:spLocks noGrp="1"/>
          </p:cNvSpPr>
          <p:nvPr>
            <p:ph type="title"/>
          </p:nvPr>
        </p:nvSpPr>
        <p:spPr>
          <a:xfrm>
            <a:off x="304800" y="685800"/>
            <a:ext cx="8839200" cy="457200"/>
          </a:xfrm>
        </p:spPr>
        <p:txBody>
          <a:bodyPr/>
          <a:lstStyle/>
          <a:p>
            <a:r>
              <a:rPr lang="da-DK"/>
              <a:t>Klik for at redigere titeltypografi i masteren</a:t>
            </a:r>
          </a:p>
        </p:txBody>
      </p:sp>
      <p:sp>
        <p:nvSpPr>
          <p:cNvPr id="3" name="Pladsholder til tekst 2"/>
          <p:cNvSpPr>
            <a:spLocks noGrp="1"/>
          </p:cNvSpPr>
          <p:nvPr>
            <p:ph type="body" sz="half" idx="1"/>
          </p:nvPr>
        </p:nvSpPr>
        <p:spPr>
          <a:xfrm>
            <a:off x="381000" y="1676400"/>
            <a:ext cx="4114800" cy="3962400"/>
          </a:xfrm>
        </p:spPr>
        <p:txBody>
          <a:body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medieklip 3"/>
          <p:cNvSpPr>
            <a:spLocks noGrp="1"/>
          </p:cNvSpPr>
          <p:nvPr>
            <p:ph type="media" sz="half" idx="2"/>
          </p:nvPr>
        </p:nvSpPr>
        <p:spPr>
          <a:xfrm>
            <a:off x="4648200" y="1676400"/>
            <a:ext cx="4114800" cy="3962400"/>
          </a:xfrm>
        </p:spPr>
        <p:txBody>
          <a:bodyPr/>
          <a:lstStyle/>
          <a:p>
            <a:pPr lvl="0"/>
            <a:endParaRPr lang="da-DK" noProof="0"/>
          </a:p>
        </p:txBody>
      </p:sp>
    </p:spTree>
    <p:extLst>
      <p:ext uri="{BB962C8B-B14F-4D97-AF65-F5344CB8AC3E}">
        <p14:creationId xmlns:p14="http://schemas.microsoft.com/office/powerpoint/2010/main" val="205901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titeltypografi i masteren</a:t>
            </a:r>
          </a:p>
        </p:txBody>
      </p:sp>
      <p:sp>
        <p:nvSpPr>
          <p:cNvPr id="3" name="Pladsholder til indhold 2"/>
          <p:cNvSpPr>
            <a:spLocks noGrp="1"/>
          </p:cNvSpPr>
          <p:nvPr>
            <p:ph idx="1"/>
          </p:nvPr>
        </p:nvSpPr>
        <p:spPr/>
        <p:txBody>
          <a:body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Tree>
    <p:extLst>
      <p:ext uri="{BB962C8B-B14F-4D97-AF65-F5344CB8AC3E}">
        <p14:creationId xmlns:p14="http://schemas.microsoft.com/office/powerpoint/2010/main" val="14433106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p:cNvSpPr>
            <a:spLocks noGrp="1"/>
          </p:cNvSpPr>
          <p:nvPr>
            <p:ph type="title"/>
          </p:nvPr>
        </p:nvSpPr>
        <p:spPr>
          <a:xfrm>
            <a:off x="722313" y="4406900"/>
            <a:ext cx="7772400" cy="1362075"/>
          </a:xfrm>
        </p:spPr>
        <p:txBody>
          <a:bodyPr anchor="t"/>
          <a:lstStyle>
            <a:lvl1pPr algn="l">
              <a:defRPr sz="4000" b="1" cap="all"/>
            </a:lvl1pPr>
          </a:lstStyle>
          <a:p>
            <a:r>
              <a:rPr lang="da-DK"/>
              <a:t>Klik for at redigere titeltypografi i masteren</a:t>
            </a:r>
          </a:p>
        </p:txBody>
      </p:sp>
      <p:sp>
        <p:nvSpPr>
          <p:cNvPr id="3" name="Pladsholder til tekst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da-DK"/>
              <a:t>Klik for at redigere typografi i masteren</a:t>
            </a:r>
          </a:p>
        </p:txBody>
      </p:sp>
    </p:spTree>
    <p:extLst>
      <p:ext uri="{BB962C8B-B14F-4D97-AF65-F5344CB8AC3E}">
        <p14:creationId xmlns:p14="http://schemas.microsoft.com/office/powerpoint/2010/main" val="26609151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titeltypografi i masteren</a:t>
            </a:r>
          </a:p>
        </p:txBody>
      </p:sp>
      <p:sp>
        <p:nvSpPr>
          <p:cNvPr id="3" name="Pladsholder til indhold 2"/>
          <p:cNvSpPr>
            <a:spLocks noGrp="1"/>
          </p:cNvSpPr>
          <p:nvPr>
            <p:ph sz="half" idx="1"/>
          </p:nvPr>
        </p:nvSpPr>
        <p:spPr>
          <a:xfrm>
            <a:off x="381000" y="1676400"/>
            <a:ext cx="4114800" cy="3962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p:cNvSpPr>
            <a:spLocks noGrp="1"/>
          </p:cNvSpPr>
          <p:nvPr>
            <p:ph sz="half" idx="2"/>
          </p:nvPr>
        </p:nvSpPr>
        <p:spPr>
          <a:xfrm>
            <a:off x="4648200" y="1676400"/>
            <a:ext cx="4114800" cy="3962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Tree>
    <p:extLst>
      <p:ext uri="{BB962C8B-B14F-4D97-AF65-F5344CB8AC3E}">
        <p14:creationId xmlns:p14="http://schemas.microsoft.com/office/powerpoint/2010/main" val="48913367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p:cNvSpPr>
            <a:spLocks noGrp="1"/>
          </p:cNvSpPr>
          <p:nvPr>
            <p:ph type="title"/>
          </p:nvPr>
        </p:nvSpPr>
        <p:spPr>
          <a:xfrm>
            <a:off x="457200" y="274638"/>
            <a:ext cx="8229600" cy="1143000"/>
          </a:xfrm>
        </p:spPr>
        <p:txBody>
          <a:bodyPr/>
          <a:lstStyle>
            <a:lvl1pPr>
              <a:defRPr/>
            </a:lvl1pPr>
          </a:lstStyle>
          <a:p>
            <a:r>
              <a:rPr lang="da-DK"/>
              <a:t>Klik for at redigere titeltypografi i masteren</a:t>
            </a:r>
          </a:p>
        </p:txBody>
      </p:sp>
      <p:sp>
        <p:nvSpPr>
          <p:cNvPr id="3" name="Pladsholder til tekst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typografi i masteren</a:t>
            </a:r>
          </a:p>
        </p:txBody>
      </p:sp>
      <p:sp>
        <p:nvSpPr>
          <p:cNvPr id="4" name="Pladsholder til indhold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typografi i masteren</a:t>
            </a:r>
          </a:p>
        </p:txBody>
      </p:sp>
      <p:sp>
        <p:nvSpPr>
          <p:cNvPr id="6" name="Pladsholder til indhold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Tree>
    <p:extLst>
      <p:ext uri="{BB962C8B-B14F-4D97-AF65-F5344CB8AC3E}">
        <p14:creationId xmlns:p14="http://schemas.microsoft.com/office/powerpoint/2010/main" val="42731901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titeltypografi i masteren</a:t>
            </a:r>
          </a:p>
        </p:txBody>
      </p:sp>
    </p:spTree>
    <p:extLst>
      <p:ext uri="{BB962C8B-B14F-4D97-AF65-F5344CB8AC3E}">
        <p14:creationId xmlns:p14="http://schemas.microsoft.com/office/powerpoint/2010/main" val="1110548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omt">
    <p:spTree>
      <p:nvGrpSpPr>
        <p:cNvPr id="1" name=""/>
        <p:cNvGrpSpPr/>
        <p:nvPr/>
      </p:nvGrpSpPr>
      <p:grpSpPr>
        <a:xfrm>
          <a:off x="0" y="0"/>
          <a:ext cx="0" cy="0"/>
          <a:chOff x="0" y="0"/>
          <a:chExt cx="0" cy="0"/>
        </a:xfrm>
      </p:grpSpPr>
    </p:spTree>
    <p:extLst>
      <p:ext uri="{BB962C8B-B14F-4D97-AF65-F5344CB8AC3E}">
        <p14:creationId xmlns:p14="http://schemas.microsoft.com/office/powerpoint/2010/main" val="4844632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457200" y="273050"/>
            <a:ext cx="3008313" cy="1162050"/>
          </a:xfrm>
        </p:spPr>
        <p:txBody>
          <a:bodyPr anchor="b"/>
          <a:lstStyle>
            <a:lvl1pPr algn="l">
              <a:defRPr sz="2000" b="1"/>
            </a:lvl1pPr>
          </a:lstStyle>
          <a:p>
            <a:r>
              <a:rPr lang="da-DK"/>
              <a:t>Klik for at redigere titeltypografi i masteren</a:t>
            </a:r>
          </a:p>
        </p:txBody>
      </p:sp>
      <p:sp>
        <p:nvSpPr>
          <p:cNvPr id="3" name="Pladsholder til indhold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typografi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a-DK"/>
              <a:t>Klik for at redigere typografi i masteren</a:t>
            </a:r>
          </a:p>
        </p:txBody>
      </p:sp>
    </p:spTree>
    <p:extLst>
      <p:ext uri="{BB962C8B-B14F-4D97-AF65-F5344CB8AC3E}">
        <p14:creationId xmlns:p14="http://schemas.microsoft.com/office/powerpoint/2010/main" val="32504710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1792288" y="4800600"/>
            <a:ext cx="5486400" cy="566738"/>
          </a:xfrm>
        </p:spPr>
        <p:txBody>
          <a:bodyPr anchor="b"/>
          <a:lstStyle>
            <a:lvl1pPr algn="l">
              <a:defRPr sz="2000" b="1"/>
            </a:lvl1pPr>
          </a:lstStyle>
          <a:p>
            <a:r>
              <a:rPr lang="da-DK"/>
              <a:t>Klik for at redigere titeltypografi i masteren</a:t>
            </a:r>
          </a:p>
        </p:txBody>
      </p:sp>
      <p:sp>
        <p:nvSpPr>
          <p:cNvPr id="3" name="Pladsholder til billed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da-DK" noProof="0"/>
          </a:p>
        </p:txBody>
      </p:sp>
      <p:sp>
        <p:nvSpPr>
          <p:cNvPr id="4" name="Pladsholder til tekst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a-DK"/>
              <a:t>Klik for at redigere typografi i masteren</a:t>
            </a:r>
          </a:p>
        </p:txBody>
      </p:sp>
    </p:spTree>
    <p:extLst>
      <p:ext uri="{BB962C8B-B14F-4D97-AF65-F5344CB8AC3E}">
        <p14:creationId xmlns:p14="http://schemas.microsoft.com/office/powerpoint/2010/main" val="1826646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2.wm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DFFF4DFD-1DB8-EEA7-11D7-ADBC3548DD14}"/>
              </a:ext>
            </a:extLst>
          </p:cNvPr>
          <p:cNvSpPr>
            <a:spLocks noGrp="1" noChangeArrowheads="1"/>
          </p:cNvSpPr>
          <p:nvPr>
            <p:ph type="title"/>
          </p:nvPr>
        </p:nvSpPr>
        <p:spPr bwMode="auto">
          <a:xfrm>
            <a:off x="304800" y="685800"/>
            <a:ext cx="8839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da-DK" altLang="da-DK"/>
              <a:t>Klik for at redigere titeltypografi i masteren (punkt 24)</a:t>
            </a:r>
          </a:p>
        </p:txBody>
      </p:sp>
      <p:sp>
        <p:nvSpPr>
          <p:cNvPr id="1027" name="Rectangle 3">
            <a:extLst>
              <a:ext uri="{FF2B5EF4-FFF2-40B4-BE49-F238E27FC236}">
                <a16:creationId xmlns:a16="http://schemas.microsoft.com/office/drawing/2014/main" id="{1CBE411C-5A98-82D9-47B1-17E8700DAEA0}"/>
              </a:ext>
            </a:extLst>
          </p:cNvPr>
          <p:cNvSpPr>
            <a:spLocks noGrp="1" noChangeArrowheads="1"/>
          </p:cNvSpPr>
          <p:nvPr>
            <p:ph type="body" idx="1"/>
          </p:nvPr>
        </p:nvSpPr>
        <p:spPr bwMode="auto">
          <a:xfrm>
            <a:off x="381000" y="1676400"/>
            <a:ext cx="83820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a-DK" altLang="da-DK"/>
              <a:t>Klik for at redigere teksttypografierne i masteren (punkt 18)</a:t>
            </a:r>
          </a:p>
          <a:p>
            <a:pPr lvl="1"/>
            <a:r>
              <a:rPr lang="da-DK" altLang="da-DK"/>
              <a:t>Andet niveau</a:t>
            </a:r>
          </a:p>
          <a:p>
            <a:pPr lvl="1"/>
            <a:r>
              <a:rPr lang="da-DK" altLang="da-DK"/>
              <a:t>Tredje niveau</a:t>
            </a:r>
          </a:p>
          <a:p>
            <a:pPr lvl="2"/>
            <a:r>
              <a:rPr lang="da-DK" altLang="da-DK"/>
              <a:t>Fjerde niveau</a:t>
            </a:r>
          </a:p>
          <a:p>
            <a:pPr lvl="3"/>
            <a:r>
              <a:rPr lang="da-DK" altLang="da-DK"/>
              <a:t>Femte niveau</a:t>
            </a:r>
          </a:p>
        </p:txBody>
      </p:sp>
      <p:pic>
        <p:nvPicPr>
          <p:cNvPr id="1028" name="Picture 5" descr="LK logo RGB">
            <a:extLst>
              <a:ext uri="{FF2B5EF4-FFF2-40B4-BE49-F238E27FC236}">
                <a16:creationId xmlns:a16="http://schemas.microsoft.com/office/drawing/2014/main" id="{98B61CF2-88C6-9442-39B5-0E51DC5F1F55}"/>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732588" y="0"/>
            <a:ext cx="2411412"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9" name="Picture 6">
            <a:extLst>
              <a:ext uri="{FF2B5EF4-FFF2-40B4-BE49-F238E27FC236}">
                <a16:creationId xmlns:a16="http://schemas.microsoft.com/office/drawing/2014/main" id="{354C9683-1624-E6D5-8B10-C2DE400C4FA4}"/>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0" y="0"/>
            <a:ext cx="1620838"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31"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 id="2147483728" r:id="rId13"/>
    <p:sldLayoutId id="2147483729" r:id="rId14"/>
    <p:sldLayoutId id="2147483730" r:id="rId15"/>
  </p:sldLayoutIdLst>
  <p:txStyles>
    <p:titleStyle>
      <a:lvl1pPr algn="l" rtl="0" eaLnBrk="0" fontAlgn="base" hangingPunct="0">
        <a:spcBef>
          <a:spcPct val="0"/>
        </a:spcBef>
        <a:spcAft>
          <a:spcPct val="0"/>
        </a:spcAft>
        <a:defRPr sz="2400" b="1">
          <a:solidFill>
            <a:schemeClr val="tx2"/>
          </a:solidFill>
          <a:latin typeface="+mj-lt"/>
          <a:ea typeface="+mj-ea"/>
          <a:cs typeface="+mj-cs"/>
        </a:defRPr>
      </a:lvl1pPr>
      <a:lvl2pPr algn="l" rtl="0" eaLnBrk="0" fontAlgn="base" hangingPunct="0">
        <a:spcBef>
          <a:spcPct val="0"/>
        </a:spcBef>
        <a:spcAft>
          <a:spcPct val="0"/>
        </a:spcAft>
        <a:defRPr sz="2400" b="1">
          <a:solidFill>
            <a:schemeClr val="tx2"/>
          </a:solidFill>
          <a:latin typeface="Arial" charset="0"/>
        </a:defRPr>
      </a:lvl2pPr>
      <a:lvl3pPr algn="l" rtl="0" eaLnBrk="0" fontAlgn="base" hangingPunct="0">
        <a:spcBef>
          <a:spcPct val="0"/>
        </a:spcBef>
        <a:spcAft>
          <a:spcPct val="0"/>
        </a:spcAft>
        <a:defRPr sz="2400" b="1">
          <a:solidFill>
            <a:schemeClr val="tx2"/>
          </a:solidFill>
          <a:latin typeface="Arial" charset="0"/>
        </a:defRPr>
      </a:lvl3pPr>
      <a:lvl4pPr algn="l" rtl="0" eaLnBrk="0" fontAlgn="base" hangingPunct="0">
        <a:spcBef>
          <a:spcPct val="0"/>
        </a:spcBef>
        <a:spcAft>
          <a:spcPct val="0"/>
        </a:spcAft>
        <a:defRPr sz="2400" b="1">
          <a:solidFill>
            <a:schemeClr val="tx2"/>
          </a:solidFill>
          <a:latin typeface="Arial" charset="0"/>
        </a:defRPr>
      </a:lvl4pPr>
      <a:lvl5pPr algn="l" rtl="0" eaLnBrk="0" fontAlgn="base" hangingPunct="0">
        <a:spcBef>
          <a:spcPct val="0"/>
        </a:spcBef>
        <a:spcAft>
          <a:spcPct val="0"/>
        </a:spcAft>
        <a:defRPr sz="2400" b="1">
          <a:solidFill>
            <a:schemeClr val="tx2"/>
          </a:solidFill>
          <a:latin typeface="Arial" charset="0"/>
        </a:defRPr>
      </a:lvl5pPr>
      <a:lvl6pPr marL="457200" algn="l" rtl="0" fontAlgn="base">
        <a:spcBef>
          <a:spcPct val="0"/>
        </a:spcBef>
        <a:spcAft>
          <a:spcPct val="0"/>
        </a:spcAft>
        <a:defRPr sz="2400" b="1">
          <a:solidFill>
            <a:schemeClr val="tx2"/>
          </a:solidFill>
          <a:latin typeface="Arial" charset="0"/>
        </a:defRPr>
      </a:lvl6pPr>
      <a:lvl7pPr marL="914400" algn="l" rtl="0" fontAlgn="base">
        <a:spcBef>
          <a:spcPct val="0"/>
        </a:spcBef>
        <a:spcAft>
          <a:spcPct val="0"/>
        </a:spcAft>
        <a:defRPr sz="2400" b="1">
          <a:solidFill>
            <a:schemeClr val="tx2"/>
          </a:solidFill>
          <a:latin typeface="Arial" charset="0"/>
        </a:defRPr>
      </a:lvl7pPr>
      <a:lvl8pPr marL="1371600" algn="l" rtl="0" fontAlgn="base">
        <a:spcBef>
          <a:spcPct val="0"/>
        </a:spcBef>
        <a:spcAft>
          <a:spcPct val="0"/>
        </a:spcAft>
        <a:defRPr sz="2400" b="1">
          <a:solidFill>
            <a:schemeClr val="tx2"/>
          </a:solidFill>
          <a:latin typeface="Arial" charset="0"/>
        </a:defRPr>
      </a:lvl8pPr>
      <a:lvl9pPr marL="1828800" algn="l" rtl="0" fontAlgn="base">
        <a:spcBef>
          <a:spcPct val="0"/>
        </a:spcBef>
        <a:spcAft>
          <a:spcPct val="0"/>
        </a:spcAft>
        <a:defRPr sz="2400" b="1">
          <a:solidFill>
            <a:schemeClr val="tx2"/>
          </a:solidFill>
          <a:latin typeface="Arial" charset="0"/>
        </a:defRPr>
      </a:lvl9pPr>
    </p:titleStyle>
    <p:bodyStyle>
      <a:lvl1pPr marL="342900" indent="-342900" algn="l" rtl="0" eaLnBrk="0" fontAlgn="base" hangingPunct="0">
        <a:spcBef>
          <a:spcPct val="20000"/>
        </a:spcBef>
        <a:spcAft>
          <a:spcPct val="0"/>
        </a:spcAft>
        <a:buChar char="•"/>
        <a:defRPr>
          <a:solidFill>
            <a:schemeClr val="tx1"/>
          </a:solidFill>
          <a:latin typeface="+mn-lt"/>
          <a:ea typeface="+mn-ea"/>
          <a:cs typeface="+mn-cs"/>
        </a:defRPr>
      </a:lvl1pPr>
      <a:lvl2pPr marL="742950" indent="-285750" algn="l" rtl="0" eaLnBrk="0" fontAlgn="base" hangingPunct="0">
        <a:spcBef>
          <a:spcPct val="20000"/>
        </a:spcBef>
        <a:spcAft>
          <a:spcPct val="0"/>
        </a:spcAft>
        <a:buChar char="–"/>
        <a:defRPr>
          <a:solidFill>
            <a:schemeClr val="tx1"/>
          </a:solidFill>
          <a:latin typeface="+mn-lt"/>
        </a:defRPr>
      </a:lvl2pPr>
      <a:lvl3pPr marL="1143000" indent="-228600" algn="l" rtl="0" eaLnBrk="0" fontAlgn="base" hangingPunct="0">
        <a:spcBef>
          <a:spcPct val="20000"/>
        </a:spcBef>
        <a:spcAft>
          <a:spcPct val="0"/>
        </a:spcAft>
        <a:buChar char="•"/>
        <a:defRPr>
          <a:solidFill>
            <a:schemeClr val="tx1"/>
          </a:solidFill>
          <a:latin typeface="+mn-lt"/>
        </a:defRPr>
      </a:lvl3pPr>
      <a:lvl4pPr marL="1600200" indent="-228600" algn="l" rtl="0" eaLnBrk="0" fontAlgn="base" hangingPunct="0">
        <a:spcBef>
          <a:spcPct val="20000"/>
        </a:spcBef>
        <a:spcAft>
          <a:spcPct val="0"/>
        </a:spcAft>
        <a:buChar char="–"/>
        <a:defRPr>
          <a:solidFill>
            <a:schemeClr val="tx1"/>
          </a:solidFill>
          <a:latin typeface="+mn-lt"/>
        </a:defRPr>
      </a:lvl4pPr>
      <a:lvl5pPr marL="2057400" indent="-228600" algn="l" rtl="0" eaLnBrk="0" fontAlgn="base" hangingPunct="0">
        <a:spcBef>
          <a:spcPct val="20000"/>
        </a:spcBef>
        <a:spcAft>
          <a:spcPct val="0"/>
        </a:spcAft>
        <a:buChar char="»"/>
        <a:defRPr>
          <a:solidFill>
            <a:schemeClr val="tx1"/>
          </a:solidFill>
          <a:latin typeface="+mn-lt"/>
        </a:defRPr>
      </a:lvl5pPr>
      <a:lvl6pPr marL="2514600" indent="-228600" algn="l" rtl="0" fontAlgn="base">
        <a:spcBef>
          <a:spcPct val="20000"/>
        </a:spcBef>
        <a:spcAft>
          <a:spcPct val="0"/>
        </a:spcAft>
        <a:buChar char="»"/>
        <a:defRPr>
          <a:solidFill>
            <a:schemeClr val="tx1"/>
          </a:solidFill>
          <a:latin typeface="+mn-lt"/>
        </a:defRPr>
      </a:lvl6pPr>
      <a:lvl7pPr marL="2971800" indent="-228600" algn="l" rtl="0" fontAlgn="base">
        <a:spcBef>
          <a:spcPct val="20000"/>
        </a:spcBef>
        <a:spcAft>
          <a:spcPct val="0"/>
        </a:spcAft>
        <a:buChar char="»"/>
        <a:defRPr>
          <a:solidFill>
            <a:schemeClr val="tx1"/>
          </a:solidFill>
          <a:latin typeface="+mn-lt"/>
        </a:defRPr>
      </a:lvl7pPr>
      <a:lvl8pPr marL="3429000" indent="-228600" algn="l" rtl="0" fontAlgn="base">
        <a:spcBef>
          <a:spcPct val="20000"/>
        </a:spcBef>
        <a:spcAft>
          <a:spcPct val="0"/>
        </a:spcAft>
        <a:buChar char="»"/>
        <a:defRPr>
          <a:solidFill>
            <a:schemeClr val="tx1"/>
          </a:solidFill>
          <a:latin typeface="+mn-lt"/>
        </a:defRPr>
      </a:lvl8pPr>
      <a:lvl9pPr marL="3886200" indent="-228600" algn="l" rtl="0" fontAlgn="base">
        <a:spcBef>
          <a:spcPct val="20000"/>
        </a:spcBef>
        <a:spcAft>
          <a:spcPct val="0"/>
        </a:spcAft>
        <a:buChar char="»"/>
        <a:defRPr>
          <a:solidFill>
            <a:schemeClr val="tx1"/>
          </a:solidFill>
          <a:latin typeface="+mn-lt"/>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1.bin"/><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4.wmf"/><Relationship Id="rId5" Type="http://schemas.openxmlformats.org/officeDocument/2006/relationships/oleObject" Target="../embeddings/oleObject2.bin"/><Relationship Id="rId4" Type="http://schemas.openxmlformats.org/officeDocument/2006/relationships/image" Target="../media/image3.wmf"/></Relationships>
</file>

<file path=ppt/slides/_rels/slide1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4.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0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6.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0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8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0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8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07.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08.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0.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09.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1.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17.png"/></Relationships>
</file>

<file path=ppt/slides/_rels/slide1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94.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image" Target="../media/image123.png"/></Relationships>
</file>

<file path=ppt/slides/_rels/slide11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6.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15.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1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129.emf"/><Relationship Id="rId2" Type="http://schemas.openxmlformats.org/officeDocument/2006/relationships/oleObject" Target="../embeddings/oleObject83.bin"/><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1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0.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5.png"/></Relationships>
</file>

<file path=ppt/slides/_rels/slide1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04.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25.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5.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131.png"/><Relationship Id="rId4" Type="http://schemas.openxmlformats.org/officeDocument/2006/relationships/image" Target="../media/image133.jpeg"/></Relationships>
</file>

<file path=ppt/slides/_rels/slide126.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6.xml"/><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131.png"/></Relationships>
</file>

<file path=ppt/slides/_rels/slide127.xml.rels><?xml version="1.0" encoding="UTF-8" standalone="yes"?>
<Relationships xmlns="http://schemas.openxmlformats.org/package/2006/relationships"><Relationship Id="rId3" Type="http://schemas.openxmlformats.org/officeDocument/2006/relationships/image" Target="../media/image134.wmf"/><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28.xml.rels><?xml version="1.0" encoding="UTF-8" standalone="yes"?>
<Relationships xmlns="http://schemas.openxmlformats.org/package/2006/relationships"><Relationship Id="rId3" Type="http://schemas.openxmlformats.org/officeDocument/2006/relationships/image" Target="../media/image135.wmf"/><Relationship Id="rId2" Type="http://schemas.openxmlformats.org/officeDocument/2006/relationships/notesSlide" Target="../notesSlides/notesSlide108.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36.jpe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21.png"/><Relationship Id="rId4" Type="http://schemas.openxmlformats.org/officeDocument/2006/relationships/image" Target="../media/image16.wmf"/></Relationships>
</file>

<file path=ppt/slides/_rels/slide1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37.jpeg"/><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09.xml"/><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137.jpeg"/></Relationships>
</file>

<file path=ppt/slides/_rels/slide132.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0.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40.jpeg"/><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image" Target="../media/image141.jpeg"/><Relationship Id="rId1" Type="http://schemas.openxmlformats.org/officeDocument/2006/relationships/slideLayout" Target="../slideLayouts/slideLayout4.xml"/><Relationship Id="rId4" Type="http://schemas.openxmlformats.org/officeDocument/2006/relationships/image" Target="../media/image5.png"/></Relationships>
</file>

<file path=ppt/slides/_rels/slide136.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143.jpeg"/><Relationship Id="rId1" Type="http://schemas.openxmlformats.org/officeDocument/2006/relationships/slideLayout" Target="../slideLayouts/slideLayout4.xml"/><Relationship Id="rId5" Type="http://schemas.openxmlformats.org/officeDocument/2006/relationships/image" Target="../media/image5.png"/><Relationship Id="rId4" Type="http://schemas.openxmlformats.org/officeDocument/2006/relationships/image" Target="../media/image145.jpeg"/></Relationships>
</file>

<file path=ppt/slides/_rels/slide1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46.jpeg"/><Relationship Id="rId1" Type="http://schemas.openxmlformats.org/officeDocument/2006/relationships/slideLayout" Target="../slideLayouts/slideLayout4.xml"/></Relationships>
</file>

<file path=ppt/slides/_rels/slide138.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1.xml"/><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148.jpeg"/></Relationships>
</file>

<file path=ppt/slides/_rels/slide13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2.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5.png"/></Relationships>
</file>

<file path=ppt/slides/_rels/slide140.xml.rels><?xml version="1.0" encoding="UTF-8" standalone="yes"?>
<Relationships xmlns="http://schemas.openxmlformats.org/package/2006/relationships"><Relationship Id="rId8" Type="http://schemas.openxmlformats.org/officeDocument/2006/relationships/image" Target="../media/image152.jpeg"/><Relationship Id="rId3" Type="http://schemas.openxmlformats.org/officeDocument/2006/relationships/image" Target="../media/image149.jpeg"/><Relationship Id="rId7" Type="http://schemas.openxmlformats.org/officeDocument/2006/relationships/hyperlink" Target="http://da.wikipedia.org/wiki/Billede:Telefon-1950.jpg" TargetMode="External"/><Relationship Id="rId2" Type="http://schemas.openxmlformats.org/officeDocument/2006/relationships/image" Target="../media/image134.wmf"/><Relationship Id="rId1" Type="http://schemas.openxmlformats.org/officeDocument/2006/relationships/slideLayout" Target="../slideLayouts/slideLayout2.xml"/><Relationship Id="rId6" Type="http://schemas.openxmlformats.org/officeDocument/2006/relationships/image" Target="../media/image151.wmf"/><Relationship Id="rId11" Type="http://schemas.openxmlformats.org/officeDocument/2006/relationships/image" Target="../media/image5.png"/><Relationship Id="rId5" Type="http://schemas.openxmlformats.org/officeDocument/2006/relationships/image" Target="../media/image150.jpeg"/><Relationship Id="rId10" Type="http://schemas.openxmlformats.org/officeDocument/2006/relationships/image" Target="../media/image153.png"/><Relationship Id="rId4" Type="http://schemas.openxmlformats.org/officeDocument/2006/relationships/image" Target="../media/image131.png"/><Relationship Id="rId9" Type="http://schemas.openxmlformats.org/officeDocument/2006/relationships/image" Target="../media/image133.jpeg"/></Relationships>
</file>

<file path=ppt/slides/_rels/slide141.xml.rels><?xml version="1.0" encoding="UTF-8" standalone="yes"?>
<Relationships xmlns="http://schemas.openxmlformats.org/package/2006/relationships"><Relationship Id="rId8" Type="http://schemas.openxmlformats.org/officeDocument/2006/relationships/image" Target="../media/image133.jpeg"/><Relationship Id="rId3" Type="http://schemas.openxmlformats.org/officeDocument/2006/relationships/image" Target="../media/image134.wmf"/><Relationship Id="rId7" Type="http://schemas.openxmlformats.org/officeDocument/2006/relationships/image" Target="../media/image152.jpeg"/><Relationship Id="rId12" Type="http://schemas.openxmlformats.org/officeDocument/2006/relationships/image" Target="../media/image5.png"/><Relationship Id="rId2" Type="http://schemas.openxmlformats.org/officeDocument/2006/relationships/image" Target="../media/image154.png"/><Relationship Id="rId1" Type="http://schemas.openxmlformats.org/officeDocument/2006/relationships/slideLayout" Target="../slideLayouts/slideLayout2.xml"/><Relationship Id="rId6" Type="http://schemas.openxmlformats.org/officeDocument/2006/relationships/hyperlink" Target="http://da.wikipedia.org/wiki/Billede:Telefon-1950.jpg" TargetMode="External"/><Relationship Id="rId11" Type="http://schemas.openxmlformats.org/officeDocument/2006/relationships/image" Target="../media/image156.png"/><Relationship Id="rId5" Type="http://schemas.openxmlformats.org/officeDocument/2006/relationships/image" Target="../media/image153.png"/><Relationship Id="rId10" Type="http://schemas.openxmlformats.org/officeDocument/2006/relationships/image" Target="../media/image151.wmf"/><Relationship Id="rId4" Type="http://schemas.openxmlformats.org/officeDocument/2006/relationships/image" Target="../media/image149.jpeg"/><Relationship Id="rId9" Type="http://schemas.openxmlformats.org/officeDocument/2006/relationships/image" Target="../media/image155.jpeg"/></Relationships>
</file>

<file path=ppt/slides/_rels/slide142.xml.rels><?xml version="1.0" encoding="UTF-8" standalone="yes"?>
<Relationships xmlns="http://schemas.openxmlformats.org/package/2006/relationships"><Relationship Id="rId8" Type="http://schemas.openxmlformats.org/officeDocument/2006/relationships/image" Target="../media/image155.jpeg"/><Relationship Id="rId3" Type="http://schemas.openxmlformats.org/officeDocument/2006/relationships/image" Target="../media/image134.wmf"/><Relationship Id="rId7" Type="http://schemas.openxmlformats.org/officeDocument/2006/relationships/image" Target="../media/image133.jpeg"/><Relationship Id="rId2" Type="http://schemas.openxmlformats.org/officeDocument/2006/relationships/image" Target="../media/image154.png"/><Relationship Id="rId1" Type="http://schemas.openxmlformats.org/officeDocument/2006/relationships/slideLayout" Target="../slideLayouts/slideLayout2.xml"/><Relationship Id="rId6" Type="http://schemas.openxmlformats.org/officeDocument/2006/relationships/image" Target="../media/image152.jpeg"/><Relationship Id="rId11" Type="http://schemas.openxmlformats.org/officeDocument/2006/relationships/image" Target="../media/image5.png"/><Relationship Id="rId5" Type="http://schemas.openxmlformats.org/officeDocument/2006/relationships/hyperlink" Target="http://da.wikipedia.org/wiki/Billede:Telefon-1950.jpg" TargetMode="External"/><Relationship Id="rId10" Type="http://schemas.openxmlformats.org/officeDocument/2006/relationships/image" Target="../media/image157.png"/><Relationship Id="rId4" Type="http://schemas.openxmlformats.org/officeDocument/2006/relationships/image" Target="../media/image149.jpeg"/><Relationship Id="rId9" Type="http://schemas.openxmlformats.org/officeDocument/2006/relationships/image" Target="../media/image151.wmf"/></Relationships>
</file>

<file path=ppt/slides/_rels/slide143.xml.rels><?xml version="1.0" encoding="UTF-8" standalone="yes"?>
<Relationships xmlns="http://schemas.openxmlformats.org/package/2006/relationships"><Relationship Id="rId8" Type="http://schemas.openxmlformats.org/officeDocument/2006/relationships/image" Target="../media/image155.jpeg"/><Relationship Id="rId3" Type="http://schemas.openxmlformats.org/officeDocument/2006/relationships/image" Target="../media/image134.wmf"/><Relationship Id="rId7" Type="http://schemas.openxmlformats.org/officeDocument/2006/relationships/image" Target="../media/image133.jpeg"/><Relationship Id="rId12" Type="http://schemas.openxmlformats.org/officeDocument/2006/relationships/image" Target="../media/image5.png"/><Relationship Id="rId2" Type="http://schemas.openxmlformats.org/officeDocument/2006/relationships/image" Target="../media/image154.png"/><Relationship Id="rId1" Type="http://schemas.openxmlformats.org/officeDocument/2006/relationships/slideLayout" Target="../slideLayouts/slideLayout2.xml"/><Relationship Id="rId6" Type="http://schemas.openxmlformats.org/officeDocument/2006/relationships/image" Target="../media/image152.jpeg"/><Relationship Id="rId11" Type="http://schemas.openxmlformats.org/officeDocument/2006/relationships/image" Target="../media/image153.png"/><Relationship Id="rId5" Type="http://schemas.openxmlformats.org/officeDocument/2006/relationships/hyperlink" Target="http://da.wikipedia.org/wiki/Billede:Telefon-1950.jpg" TargetMode="External"/><Relationship Id="rId10" Type="http://schemas.openxmlformats.org/officeDocument/2006/relationships/image" Target="../media/image151.wmf"/><Relationship Id="rId4" Type="http://schemas.openxmlformats.org/officeDocument/2006/relationships/image" Target="../media/image149.jpeg"/><Relationship Id="rId9" Type="http://schemas.openxmlformats.org/officeDocument/2006/relationships/image" Target="../media/image156.png"/></Relationships>
</file>

<file path=ppt/slides/_rels/slide144.xml.rels><?xml version="1.0" encoding="UTF-8" standalone="yes"?>
<Relationships xmlns="http://schemas.openxmlformats.org/package/2006/relationships"><Relationship Id="rId8" Type="http://schemas.openxmlformats.org/officeDocument/2006/relationships/image" Target="../media/image133.jpeg"/><Relationship Id="rId3" Type="http://schemas.openxmlformats.org/officeDocument/2006/relationships/image" Target="../media/image149.jpeg"/><Relationship Id="rId7" Type="http://schemas.openxmlformats.org/officeDocument/2006/relationships/image" Target="../media/image151.wmf"/><Relationship Id="rId2" Type="http://schemas.openxmlformats.org/officeDocument/2006/relationships/image" Target="../media/image158.png"/><Relationship Id="rId1" Type="http://schemas.openxmlformats.org/officeDocument/2006/relationships/slideLayout" Target="../slideLayouts/slideLayout2.xml"/><Relationship Id="rId6" Type="http://schemas.openxmlformats.org/officeDocument/2006/relationships/image" Target="../media/image152.jpeg"/><Relationship Id="rId5" Type="http://schemas.openxmlformats.org/officeDocument/2006/relationships/hyperlink" Target="http://da.wikipedia.org/wiki/Billede:Telefon-1950.jpg" TargetMode="External"/><Relationship Id="rId10" Type="http://schemas.openxmlformats.org/officeDocument/2006/relationships/image" Target="../media/image5.png"/><Relationship Id="rId4" Type="http://schemas.openxmlformats.org/officeDocument/2006/relationships/image" Target="../media/image153.png"/><Relationship Id="rId9" Type="http://schemas.openxmlformats.org/officeDocument/2006/relationships/image" Target="../media/image159.png"/></Relationships>
</file>

<file path=ppt/slides/_rels/slide145.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3.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46.xml.rels><?xml version="1.0" encoding="UTF-8" standalone="yes"?>
<Relationships xmlns="http://schemas.openxmlformats.org/package/2006/relationships"><Relationship Id="rId3" Type="http://schemas.openxmlformats.org/officeDocument/2006/relationships/image" Target="../media/image160.emf"/><Relationship Id="rId2" Type="http://schemas.openxmlformats.org/officeDocument/2006/relationships/oleObject" Target="../embeddings/oleObject84.bin"/><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47.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14.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48.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image" Target="../media/image162.jpeg"/><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4.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7.png"/><Relationship Id="rId4" Type="http://schemas.openxmlformats.org/officeDocument/2006/relationships/image" Target="../media/image16.wmf"/></Relationships>
</file>

<file path=ppt/slides/_rels/slide1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5.jpeg"/><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6.png"/><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5.jpeg"/><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7.pn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8.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9.wmf"/><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15.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171.jpeg"/><Relationship Id="rId4" Type="http://schemas.openxmlformats.org/officeDocument/2006/relationships/image" Target="../media/image170.jpeg"/></Relationships>
</file>

<file path=ppt/slides/_rels/slide1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16.xml"/><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172.jpeg"/></Relationships>
</file>

<file path=ppt/slides/_rels/slide1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image" Target="../media/image161.png"/><Relationship Id="rId7" Type="http://schemas.openxmlformats.org/officeDocument/2006/relationships/image" Target="../media/image5.png"/><Relationship Id="rId2" Type="http://schemas.openxmlformats.org/officeDocument/2006/relationships/notesSlide" Target="../notesSlides/notesSlide117.xml"/><Relationship Id="rId1" Type="http://schemas.openxmlformats.org/officeDocument/2006/relationships/slideLayout" Target="../slideLayouts/slideLayout1.xml"/><Relationship Id="rId6" Type="http://schemas.openxmlformats.org/officeDocument/2006/relationships/image" Target="../media/image173.jpeg"/><Relationship Id="rId5" Type="http://schemas.openxmlformats.org/officeDocument/2006/relationships/image" Target="../media/image170.jpeg"/><Relationship Id="rId4" Type="http://schemas.openxmlformats.org/officeDocument/2006/relationships/image" Target="../media/image172.jpeg"/></Relationships>
</file>

<file path=ppt/slides/_rels/slide161.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18.xml"/><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174.png"/></Relationships>
</file>

<file path=ppt/slides/_rels/slide1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75.png"/><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image" Target="../media/image176.emf"/><Relationship Id="rId2" Type="http://schemas.openxmlformats.org/officeDocument/2006/relationships/oleObject" Target="../embeddings/oleObject85.bin"/><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4.png"/><Relationship Id="rId1" Type="http://schemas.openxmlformats.org/officeDocument/2006/relationships/slideLayout" Target="../slideLayouts/slideLayout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2.xml.rels><?xml version="1.0" encoding="UTF-8" standalone="yes"?>
<Relationships xmlns="http://schemas.openxmlformats.org/package/2006/relationships"><Relationship Id="rId8" Type="http://schemas.openxmlformats.org/officeDocument/2006/relationships/oleObject" Target="../embeddings/oleObject7.bin"/><Relationship Id="rId13" Type="http://schemas.openxmlformats.org/officeDocument/2006/relationships/oleObject" Target="../embeddings/oleObject10.bin"/><Relationship Id="rId18" Type="http://schemas.openxmlformats.org/officeDocument/2006/relationships/oleObject" Target="../embeddings/oleObject14.bin"/><Relationship Id="rId26" Type="http://schemas.openxmlformats.org/officeDocument/2006/relationships/oleObject" Target="../embeddings/oleObject19.bin"/><Relationship Id="rId3" Type="http://schemas.openxmlformats.org/officeDocument/2006/relationships/oleObject" Target="../embeddings/oleObject3.bin"/><Relationship Id="rId21" Type="http://schemas.openxmlformats.org/officeDocument/2006/relationships/oleObject" Target="../embeddings/oleObject16.bin"/><Relationship Id="rId7" Type="http://schemas.openxmlformats.org/officeDocument/2006/relationships/oleObject" Target="../embeddings/oleObject6.bin"/><Relationship Id="rId12" Type="http://schemas.openxmlformats.org/officeDocument/2006/relationships/image" Target="../media/image8.wmf"/><Relationship Id="rId17" Type="http://schemas.openxmlformats.org/officeDocument/2006/relationships/oleObject" Target="../embeddings/oleObject13.bin"/><Relationship Id="rId25" Type="http://schemas.openxmlformats.org/officeDocument/2006/relationships/oleObject" Target="../embeddings/oleObject18.bin"/><Relationship Id="rId2" Type="http://schemas.openxmlformats.org/officeDocument/2006/relationships/notesSlide" Target="../notesSlides/notesSlide2.xml"/><Relationship Id="rId16" Type="http://schemas.openxmlformats.org/officeDocument/2006/relationships/oleObject" Target="../embeddings/oleObject12.bin"/><Relationship Id="rId20" Type="http://schemas.openxmlformats.org/officeDocument/2006/relationships/image" Target="../media/image10.wmf"/><Relationship Id="rId1" Type="http://schemas.openxmlformats.org/officeDocument/2006/relationships/slideLayout" Target="../slideLayouts/slideLayout2.xml"/><Relationship Id="rId6" Type="http://schemas.openxmlformats.org/officeDocument/2006/relationships/oleObject" Target="../embeddings/oleObject5.bin"/><Relationship Id="rId11" Type="http://schemas.openxmlformats.org/officeDocument/2006/relationships/oleObject" Target="../embeddings/oleObject9.bin"/><Relationship Id="rId24" Type="http://schemas.openxmlformats.org/officeDocument/2006/relationships/image" Target="../media/image12.wmf"/><Relationship Id="rId5" Type="http://schemas.openxmlformats.org/officeDocument/2006/relationships/oleObject" Target="../embeddings/oleObject4.bin"/><Relationship Id="rId15" Type="http://schemas.openxmlformats.org/officeDocument/2006/relationships/oleObject" Target="../embeddings/oleObject11.bin"/><Relationship Id="rId23" Type="http://schemas.openxmlformats.org/officeDocument/2006/relationships/oleObject" Target="../embeddings/oleObject17.bin"/><Relationship Id="rId10" Type="http://schemas.openxmlformats.org/officeDocument/2006/relationships/image" Target="../media/image7.wmf"/><Relationship Id="rId19" Type="http://schemas.openxmlformats.org/officeDocument/2006/relationships/oleObject" Target="../embeddings/oleObject15.bin"/><Relationship Id="rId4" Type="http://schemas.openxmlformats.org/officeDocument/2006/relationships/image" Target="../media/image6.wmf"/><Relationship Id="rId9" Type="http://schemas.openxmlformats.org/officeDocument/2006/relationships/oleObject" Target="../embeddings/oleObject8.bin"/><Relationship Id="rId14" Type="http://schemas.openxmlformats.org/officeDocument/2006/relationships/image" Target="../media/image9.wmf"/><Relationship Id="rId22" Type="http://schemas.openxmlformats.org/officeDocument/2006/relationships/image" Target="../media/image11.wmf"/><Relationship Id="rId27"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2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17.png"/><Relationship Id="rId4" Type="http://schemas.openxmlformats.org/officeDocument/2006/relationships/image" Target="../media/image16.wmf"/></Relationships>
</file>

<file path=ppt/slides/_rels/slide27.xml.rels><?xml version="1.0" encoding="UTF-8" standalone="yes"?>
<Relationships xmlns="http://schemas.openxmlformats.org/package/2006/relationships"><Relationship Id="rId2" Type="http://schemas.openxmlformats.org/officeDocument/2006/relationships/image" Target="../media/image37.wmf"/><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oleObject" Target="../embeddings/oleObject24.bin"/><Relationship Id="rId13" Type="http://schemas.openxmlformats.org/officeDocument/2006/relationships/oleObject" Target="../embeddings/oleObject27.bin"/><Relationship Id="rId18" Type="http://schemas.openxmlformats.org/officeDocument/2006/relationships/oleObject" Target="../embeddings/oleObject32.bin"/><Relationship Id="rId26" Type="http://schemas.openxmlformats.org/officeDocument/2006/relationships/oleObject" Target="../embeddings/oleObject40.bin"/><Relationship Id="rId3" Type="http://schemas.openxmlformats.org/officeDocument/2006/relationships/oleObject" Target="../embeddings/oleObject20.bin"/><Relationship Id="rId21" Type="http://schemas.openxmlformats.org/officeDocument/2006/relationships/oleObject" Target="../embeddings/oleObject35.bin"/><Relationship Id="rId7" Type="http://schemas.openxmlformats.org/officeDocument/2006/relationships/oleObject" Target="../embeddings/oleObject23.bin"/><Relationship Id="rId12" Type="http://schemas.openxmlformats.org/officeDocument/2006/relationships/image" Target="../media/image8.wmf"/><Relationship Id="rId17" Type="http://schemas.openxmlformats.org/officeDocument/2006/relationships/oleObject" Target="../embeddings/oleObject31.bin"/><Relationship Id="rId25" Type="http://schemas.openxmlformats.org/officeDocument/2006/relationships/oleObject" Target="../embeddings/oleObject39.bin"/><Relationship Id="rId2" Type="http://schemas.openxmlformats.org/officeDocument/2006/relationships/notesSlide" Target="../notesSlides/notesSlide3.xml"/><Relationship Id="rId16" Type="http://schemas.openxmlformats.org/officeDocument/2006/relationships/oleObject" Target="../embeddings/oleObject30.bin"/><Relationship Id="rId20" Type="http://schemas.openxmlformats.org/officeDocument/2006/relationships/oleObject" Target="../embeddings/oleObject34.bin"/><Relationship Id="rId1" Type="http://schemas.openxmlformats.org/officeDocument/2006/relationships/slideLayout" Target="../slideLayouts/slideLayout6.xml"/><Relationship Id="rId6" Type="http://schemas.openxmlformats.org/officeDocument/2006/relationships/oleObject" Target="../embeddings/oleObject22.bin"/><Relationship Id="rId11" Type="http://schemas.openxmlformats.org/officeDocument/2006/relationships/oleObject" Target="../embeddings/oleObject26.bin"/><Relationship Id="rId24" Type="http://schemas.openxmlformats.org/officeDocument/2006/relationships/oleObject" Target="../embeddings/oleObject38.bin"/><Relationship Id="rId5" Type="http://schemas.openxmlformats.org/officeDocument/2006/relationships/oleObject" Target="../embeddings/oleObject21.bin"/><Relationship Id="rId15" Type="http://schemas.openxmlformats.org/officeDocument/2006/relationships/oleObject" Target="../embeddings/oleObject29.bin"/><Relationship Id="rId23" Type="http://schemas.openxmlformats.org/officeDocument/2006/relationships/oleObject" Target="../embeddings/oleObject37.bin"/><Relationship Id="rId10" Type="http://schemas.openxmlformats.org/officeDocument/2006/relationships/image" Target="../media/image9.wmf"/><Relationship Id="rId19" Type="http://schemas.openxmlformats.org/officeDocument/2006/relationships/oleObject" Target="../embeddings/oleObject33.bin"/><Relationship Id="rId4" Type="http://schemas.openxmlformats.org/officeDocument/2006/relationships/image" Target="../media/image6.wmf"/><Relationship Id="rId9" Type="http://schemas.openxmlformats.org/officeDocument/2006/relationships/oleObject" Target="../embeddings/oleObject25.bin"/><Relationship Id="rId14" Type="http://schemas.openxmlformats.org/officeDocument/2006/relationships/oleObject" Target="../embeddings/oleObject28.bin"/><Relationship Id="rId22" Type="http://schemas.openxmlformats.org/officeDocument/2006/relationships/oleObject" Target="../embeddings/oleObject36.bin"/><Relationship Id="rId27" Type="http://schemas.openxmlformats.org/officeDocument/2006/relationships/image" Target="../media/image5.png"/></Relationships>
</file>

<file path=ppt/slides/_rels/slide30.xml.rels><?xml version="1.0" encoding="UTF-8" standalone="yes"?>
<Relationships xmlns="http://schemas.openxmlformats.org/package/2006/relationships"><Relationship Id="rId3" Type="http://schemas.openxmlformats.org/officeDocument/2006/relationships/image" Target="../media/image40.wmf"/><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42.wmf"/><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46.jpeg"/><Relationship Id="rId5" Type="http://schemas.openxmlformats.org/officeDocument/2006/relationships/image" Target="../media/image45.jpeg"/><Relationship Id="rId4" Type="http://schemas.openxmlformats.org/officeDocument/2006/relationships/image" Target="../media/image44.jpe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3" Type="http://schemas.openxmlformats.org/officeDocument/2006/relationships/oleObject" Target="../embeddings/oleObject76.bin"/><Relationship Id="rId2" Type="http://schemas.openxmlformats.org/officeDocument/2006/relationships/notesSlide" Target="../notesSlides/notesSlide30.xml"/><Relationship Id="rId1" Type="http://schemas.openxmlformats.org/officeDocument/2006/relationships/slideLayout" Target="../slideLayouts/slideLayout12.xml"/><Relationship Id="rId4" Type="http://schemas.openxmlformats.org/officeDocument/2006/relationships/image" Target="../media/image49.emf"/></Relationships>
</file>

<file path=ppt/slides/_rels/slide4.xml.rels><?xml version="1.0" encoding="UTF-8" standalone="yes"?>
<Relationships xmlns="http://schemas.openxmlformats.org/package/2006/relationships"><Relationship Id="rId8" Type="http://schemas.openxmlformats.org/officeDocument/2006/relationships/oleObject" Target="../embeddings/oleObject44.bin"/><Relationship Id="rId13" Type="http://schemas.openxmlformats.org/officeDocument/2006/relationships/oleObject" Target="../embeddings/oleObject48.bin"/><Relationship Id="rId18" Type="http://schemas.openxmlformats.org/officeDocument/2006/relationships/image" Target="../media/image5.png"/><Relationship Id="rId3" Type="http://schemas.openxmlformats.org/officeDocument/2006/relationships/oleObject" Target="../embeddings/oleObject41.bin"/><Relationship Id="rId7" Type="http://schemas.openxmlformats.org/officeDocument/2006/relationships/oleObject" Target="../embeddings/oleObject43.bin"/><Relationship Id="rId12" Type="http://schemas.openxmlformats.org/officeDocument/2006/relationships/oleObject" Target="../embeddings/oleObject47.bin"/><Relationship Id="rId17" Type="http://schemas.openxmlformats.org/officeDocument/2006/relationships/oleObject" Target="../embeddings/oleObject52.bin"/><Relationship Id="rId2" Type="http://schemas.openxmlformats.org/officeDocument/2006/relationships/notesSlide" Target="../notesSlides/notesSlide4.xml"/><Relationship Id="rId16" Type="http://schemas.openxmlformats.org/officeDocument/2006/relationships/oleObject" Target="../embeddings/oleObject51.bin"/><Relationship Id="rId1" Type="http://schemas.openxmlformats.org/officeDocument/2006/relationships/slideLayout" Target="../slideLayouts/slideLayout2.xml"/><Relationship Id="rId6" Type="http://schemas.openxmlformats.org/officeDocument/2006/relationships/image" Target="../media/image4.wmf"/><Relationship Id="rId11" Type="http://schemas.openxmlformats.org/officeDocument/2006/relationships/image" Target="../media/image13.wmf"/><Relationship Id="rId5" Type="http://schemas.openxmlformats.org/officeDocument/2006/relationships/oleObject" Target="../embeddings/oleObject42.bin"/><Relationship Id="rId15" Type="http://schemas.openxmlformats.org/officeDocument/2006/relationships/oleObject" Target="../embeddings/oleObject50.bin"/><Relationship Id="rId10" Type="http://schemas.openxmlformats.org/officeDocument/2006/relationships/oleObject" Target="../embeddings/oleObject46.bin"/><Relationship Id="rId4" Type="http://schemas.openxmlformats.org/officeDocument/2006/relationships/image" Target="../media/image3.wmf"/><Relationship Id="rId9" Type="http://schemas.openxmlformats.org/officeDocument/2006/relationships/oleObject" Target="../embeddings/oleObject45.bin"/><Relationship Id="rId14" Type="http://schemas.openxmlformats.org/officeDocument/2006/relationships/oleObject" Target="../embeddings/oleObject49.bin"/></Relationships>
</file>

<file path=ppt/slides/_rels/slide40.xml.rels><?xml version="1.0" encoding="UTF-8" standalone="yes"?>
<Relationships xmlns="http://schemas.openxmlformats.org/package/2006/relationships"><Relationship Id="rId3" Type="http://schemas.openxmlformats.org/officeDocument/2006/relationships/image" Target="../media/image50.wmf"/><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4.xml"/><Relationship Id="rId4" Type="http://schemas.openxmlformats.org/officeDocument/2006/relationships/image" Target="../media/image56.jpeg"/></Relationships>
</file>

<file path=ppt/slides/_rels/slide4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4.xml"/><Relationship Id="rId4" Type="http://schemas.openxmlformats.org/officeDocument/2006/relationships/image" Target="../media/image59.jpeg"/></Relationships>
</file>

<file path=ppt/slides/_rels/slide4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2.jpeg"/><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jpeg"/><Relationship Id="rId1" Type="http://schemas.openxmlformats.org/officeDocument/2006/relationships/slideLayout" Target="../slideLayouts/slideLayout4.xml"/><Relationship Id="rId4" Type="http://schemas.openxmlformats.org/officeDocument/2006/relationships/image" Target="../media/image66.jpeg"/></Relationships>
</file>

<file path=ppt/slides/_rels/slide5.xml.rels><?xml version="1.0" encoding="UTF-8" standalone="yes"?>
<Relationships xmlns="http://schemas.openxmlformats.org/package/2006/relationships"><Relationship Id="rId8" Type="http://schemas.openxmlformats.org/officeDocument/2006/relationships/oleObject" Target="../embeddings/oleObject56.bin"/><Relationship Id="rId13" Type="http://schemas.openxmlformats.org/officeDocument/2006/relationships/oleObject" Target="../embeddings/oleObject60.bin"/><Relationship Id="rId18" Type="http://schemas.openxmlformats.org/officeDocument/2006/relationships/oleObject" Target="../embeddings/oleObject65.bin"/><Relationship Id="rId3" Type="http://schemas.openxmlformats.org/officeDocument/2006/relationships/oleObject" Target="../embeddings/oleObject53.bin"/><Relationship Id="rId7" Type="http://schemas.openxmlformats.org/officeDocument/2006/relationships/oleObject" Target="../embeddings/oleObject55.bin"/><Relationship Id="rId12" Type="http://schemas.openxmlformats.org/officeDocument/2006/relationships/oleObject" Target="../embeddings/oleObject59.bin"/><Relationship Id="rId17" Type="http://schemas.openxmlformats.org/officeDocument/2006/relationships/oleObject" Target="../embeddings/oleObject64.bin"/><Relationship Id="rId2" Type="http://schemas.openxmlformats.org/officeDocument/2006/relationships/notesSlide" Target="../notesSlides/notesSlide5.xml"/><Relationship Id="rId16" Type="http://schemas.openxmlformats.org/officeDocument/2006/relationships/oleObject" Target="../embeddings/oleObject63.bin"/><Relationship Id="rId20"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image" Target="../media/image4.wmf"/><Relationship Id="rId11" Type="http://schemas.openxmlformats.org/officeDocument/2006/relationships/image" Target="../media/image13.wmf"/><Relationship Id="rId5" Type="http://schemas.openxmlformats.org/officeDocument/2006/relationships/oleObject" Target="../embeddings/oleObject54.bin"/><Relationship Id="rId15" Type="http://schemas.openxmlformats.org/officeDocument/2006/relationships/oleObject" Target="../embeddings/oleObject62.bin"/><Relationship Id="rId10" Type="http://schemas.openxmlformats.org/officeDocument/2006/relationships/oleObject" Target="../embeddings/oleObject58.bin"/><Relationship Id="rId19" Type="http://schemas.openxmlformats.org/officeDocument/2006/relationships/image" Target="../media/image14.wmf"/><Relationship Id="rId4" Type="http://schemas.openxmlformats.org/officeDocument/2006/relationships/image" Target="../media/image3.wmf"/><Relationship Id="rId9" Type="http://schemas.openxmlformats.org/officeDocument/2006/relationships/oleObject" Target="../embeddings/oleObject57.bin"/><Relationship Id="rId14" Type="http://schemas.openxmlformats.org/officeDocument/2006/relationships/oleObject" Target="../embeddings/oleObject61.bin"/></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1.xml"/><Relationship Id="rId5" Type="http://schemas.openxmlformats.org/officeDocument/2006/relationships/image" Target="../media/image70.png"/><Relationship Id="rId4" Type="http://schemas.openxmlformats.org/officeDocument/2006/relationships/image" Target="../media/image69.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oleObject" Target="../embeddings/oleObject77.bin"/><Relationship Id="rId2" Type="http://schemas.openxmlformats.org/officeDocument/2006/relationships/notesSlide" Target="../notesSlides/notesSlide35.xml"/><Relationship Id="rId1" Type="http://schemas.openxmlformats.org/officeDocument/2006/relationships/slideLayout" Target="../slideLayouts/slideLayout6.xml"/><Relationship Id="rId4" Type="http://schemas.openxmlformats.org/officeDocument/2006/relationships/image" Target="../media/image71.wmf"/></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78.bin"/><Relationship Id="rId2" Type="http://schemas.openxmlformats.org/officeDocument/2006/relationships/notesSlide" Target="../notesSlides/notesSlide36.xml"/><Relationship Id="rId1" Type="http://schemas.openxmlformats.org/officeDocument/2006/relationships/slideLayout" Target="../slideLayouts/slideLayout6.xml"/><Relationship Id="rId4" Type="http://schemas.openxmlformats.org/officeDocument/2006/relationships/image" Target="../media/image72.wmf"/></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5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77.jpeg"/><Relationship Id="rId7" Type="http://schemas.openxmlformats.org/officeDocument/2006/relationships/image" Target="../media/image76.pn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80.jpeg"/><Relationship Id="rId5" Type="http://schemas.openxmlformats.org/officeDocument/2006/relationships/image" Target="../media/image79.jpeg"/><Relationship Id="rId4" Type="http://schemas.openxmlformats.org/officeDocument/2006/relationships/image" Target="../media/image78.jpeg"/></Relationships>
</file>

<file path=ppt/slides/_rels/slide59.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3.wmf"/><Relationship Id="rId13" Type="http://schemas.openxmlformats.org/officeDocument/2006/relationships/oleObject" Target="../embeddings/oleObject73.bin"/><Relationship Id="rId3" Type="http://schemas.openxmlformats.org/officeDocument/2006/relationships/oleObject" Target="../embeddings/oleObject66.bin"/><Relationship Id="rId7" Type="http://schemas.openxmlformats.org/officeDocument/2006/relationships/oleObject" Target="../embeddings/oleObject68.bin"/><Relationship Id="rId12" Type="http://schemas.openxmlformats.org/officeDocument/2006/relationships/oleObject" Target="../embeddings/oleObject72.bin"/><Relationship Id="rId2" Type="http://schemas.openxmlformats.org/officeDocument/2006/relationships/notesSlide" Target="../notesSlides/notesSlide6.xml"/><Relationship Id="rId16" Type="http://schemas.openxmlformats.org/officeDocument/2006/relationships/image" Target="../media/image5.png"/><Relationship Id="rId1" Type="http://schemas.openxmlformats.org/officeDocument/2006/relationships/slideLayout" Target="../slideLayouts/slideLayout13.xml"/><Relationship Id="rId6" Type="http://schemas.openxmlformats.org/officeDocument/2006/relationships/image" Target="../media/image14.wmf"/><Relationship Id="rId11" Type="http://schemas.openxmlformats.org/officeDocument/2006/relationships/oleObject" Target="../embeddings/oleObject71.bin"/><Relationship Id="rId5" Type="http://schemas.openxmlformats.org/officeDocument/2006/relationships/oleObject" Target="../embeddings/oleObject67.bin"/><Relationship Id="rId15" Type="http://schemas.openxmlformats.org/officeDocument/2006/relationships/oleObject" Target="../embeddings/oleObject75.bin"/><Relationship Id="rId10" Type="http://schemas.openxmlformats.org/officeDocument/2006/relationships/oleObject" Target="../embeddings/oleObject70.bin"/><Relationship Id="rId4" Type="http://schemas.openxmlformats.org/officeDocument/2006/relationships/image" Target="../media/image13.wmf"/><Relationship Id="rId9" Type="http://schemas.openxmlformats.org/officeDocument/2006/relationships/oleObject" Target="../embeddings/oleObject69.bin"/><Relationship Id="rId14" Type="http://schemas.openxmlformats.org/officeDocument/2006/relationships/oleObject" Target="../embeddings/oleObject74.bin"/></Relationships>
</file>

<file path=ppt/slides/_rels/slide6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76.png"/></Relationships>
</file>

<file path=ppt/slides/_rels/slide66.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5.png"/><Relationship Id="rId5" Type="http://schemas.openxmlformats.org/officeDocument/2006/relationships/image" Target="../media/image17.png"/><Relationship Id="rId4" Type="http://schemas.openxmlformats.org/officeDocument/2006/relationships/image" Target="../media/image16.wmf"/></Relationships>
</file>

<file path=ppt/slides/_rels/slide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oleObject" Target="../embeddings/oleObject79.bin"/><Relationship Id="rId2" Type="http://schemas.openxmlformats.org/officeDocument/2006/relationships/notesSlide" Target="../notesSlides/notesSlide54.xml"/><Relationship Id="rId1" Type="http://schemas.openxmlformats.org/officeDocument/2006/relationships/slideLayout" Target="../slideLayouts/slideLayout14.xml"/><Relationship Id="rId5" Type="http://schemas.openxmlformats.org/officeDocument/2006/relationships/image" Target="../media/image5.png"/><Relationship Id="rId4" Type="http://schemas.openxmlformats.org/officeDocument/2006/relationships/image" Target="../media/image83.png"/></Relationships>
</file>

<file path=ppt/slides/_rels/slide73.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oleObject" Target="../embeddings/oleObject80.bin"/><Relationship Id="rId2" Type="http://schemas.openxmlformats.org/officeDocument/2006/relationships/notesSlide" Target="../notesSlides/notesSlide57.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85.png"/></Relationships>
</file>

<file path=ppt/slides/_rels/slide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7.png"/><Relationship Id="rId4" Type="http://schemas.openxmlformats.org/officeDocument/2006/relationships/image" Target="../media/image16.wmf"/></Relationships>
</file>

<file path=ppt/slides/_rels/slide80.xml.rels><?xml version="1.0" encoding="UTF-8" standalone="yes"?>
<Relationships xmlns="http://schemas.openxmlformats.org/package/2006/relationships"><Relationship Id="rId3" Type="http://schemas.openxmlformats.org/officeDocument/2006/relationships/image" Target="../media/image86.jpeg"/><Relationship Id="rId7" Type="http://schemas.openxmlformats.org/officeDocument/2006/relationships/image" Target="../media/image5.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89.png"/><Relationship Id="rId5" Type="http://schemas.openxmlformats.org/officeDocument/2006/relationships/image" Target="../media/image88.png"/><Relationship Id="rId4" Type="http://schemas.openxmlformats.org/officeDocument/2006/relationships/image" Target="../media/image87.png"/></Relationships>
</file>

<file path=ppt/slides/_rels/slide8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2.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0.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7.png"/><Relationship Id="rId4" Type="http://schemas.openxmlformats.org/officeDocument/2006/relationships/image" Target="../media/image16.wmf"/></Relationships>
</file>

<file path=ppt/slides/_rels/slide9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3.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4.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5.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oleObject" Target="../embeddings/oleObject81.bin"/><Relationship Id="rId7" Type="http://schemas.openxmlformats.org/officeDocument/2006/relationships/image" Target="../media/image106.png"/><Relationship Id="rId2" Type="http://schemas.openxmlformats.org/officeDocument/2006/relationships/notesSlide" Target="../notesSlides/notesSlide76.xml"/><Relationship Id="rId1" Type="http://schemas.openxmlformats.org/officeDocument/2006/relationships/slideLayout" Target="../slideLayouts/slideLayout14.xml"/><Relationship Id="rId6" Type="http://schemas.openxmlformats.org/officeDocument/2006/relationships/image" Target="../media/image105.png"/><Relationship Id="rId5" Type="http://schemas.openxmlformats.org/officeDocument/2006/relationships/image" Target="../media/image104.png"/><Relationship Id="rId4" Type="http://schemas.openxmlformats.org/officeDocument/2006/relationships/image" Target="../media/image103.png"/><Relationship Id="rId9" Type="http://schemas.openxmlformats.org/officeDocument/2006/relationships/image" Target="../media/image107.png"/></Relationships>
</file>

<file path=ppt/slides/_rels/slide95.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7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6.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7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7.xml.rels><?xml version="1.0" encoding="UTF-8" standalone="yes"?>
<Relationships xmlns="http://schemas.openxmlformats.org/package/2006/relationships"><Relationship Id="rId3" Type="http://schemas.openxmlformats.org/officeDocument/2006/relationships/oleObject" Target="../embeddings/oleObject82.bin"/><Relationship Id="rId2" Type="http://schemas.openxmlformats.org/officeDocument/2006/relationships/notesSlide" Target="../notesSlides/notesSlide79.xml"/><Relationship Id="rId1" Type="http://schemas.openxmlformats.org/officeDocument/2006/relationships/slideLayout" Target="../slideLayouts/slideLayout14.xml"/><Relationship Id="rId5" Type="http://schemas.openxmlformats.org/officeDocument/2006/relationships/image" Target="../media/image5.png"/><Relationship Id="rId4" Type="http://schemas.openxmlformats.org/officeDocument/2006/relationships/image" Target="../media/image110.png"/></Relationships>
</file>

<file path=ppt/slides/_rels/slide98.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80.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1.xml"/><Relationship Id="rId1" Type="http://schemas.openxmlformats.org/officeDocument/2006/relationships/slideLayout" Target="../slideLayouts/slideLayout2.xml"/><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122" name="Object 2">
            <a:hlinkClick r:id="" action="ppaction://ole?verb=0"/>
            <a:extLst>
              <a:ext uri="{FF2B5EF4-FFF2-40B4-BE49-F238E27FC236}">
                <a16:creationId xmlns:a16="http://schemas.microsoft.com/office/drawing/2014/main" id="{4F427043-B873-18FC-87B5-85CC174464A1}"/>
              </a:ext>
            </a:extLst>
          </p:cNvPr>
          <p:cNvGraphicFramePr>
            <a:graphicFrameLocks/>
          </p:cNvGraphicFramePr>
          <p:nvPr/>
        </p:nvGraphicFramePr>
        <p:xfrm>
          <a:off x="6303963" y="2065338"/>
          <a:ext cx="1773237" cy="1439862"/>
        </p:xfrm>
        <a:graphic>
          <a:graphicData uri="http://schemas.openxmlformats.org/presentationml/2006/ole">
            <mc:AlternateContent xmlns:mc="http://schemas.openxmlformats.org/markup-compatibility/2006">
              <mc:Choice xmlns:v="urn:schemas-microsoft-com:vml" Requires="v">
                <p:oleObj name="Clip" r:id="rId3" imgW="4006850" imgH="3192463" progId="MS_ClipArt_Gallery.5">
                  <p:embed/>
                </p:oleObj>
              </mc:Choice>
              <mc:Fallback>
                <p:oleObj name="Clip" r:id="rId3" imgW="4006850" imgH="3192463" progId="MS_ClipArt_Gallery.5">
                  <p:embed/>
                  <p:pic>
                    <p:nvPicPr>
                      <p:cNvPr id="5122" name="Object 2">
                        <a:hlinkClick r:id="" action="ppaction://ole?verb=0"/>
                        <a:extLst>
                          <a:ext uri="{FF2B5EF4-FFF2-40B4-BE49-F238E27FC236}">
                            <a16:creationId xmlns:a16="http://schemas.microsoft.com/office/drawing/2014/main" id="{4F427043-B873-18FC-87B5-85CC174464A1}"/>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03963" y="2065338"/>
                        <a:ext cx="1773237" cy="1439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123" name="Object 3">
            <a:hlinkClick r:id="" action="ppaction://ole?verb=0"/>
            <a:extLst>
              <a:ext uri="{FF2B5EF4-FFF2-40B4-BE49-F238E27FC236}">
                <a16:creationId xmlns:a16="http://schemas.microsoft.com/office/drawing/2014/main" id="{781301B2-2B84-EE0C-2B53-02E45AF03573}"/>
              </a:ext>
            </a:extLst>
          </p:cNvPr>
          <p:cNvGraphicFramePr>
            <a:graphicFrameLocks/>
          </p:cNvGraphicFramePr>
          <p:nvPr/>
        </p:nvGraphicFramePr>
        <p:xfrm>
          <a:off x="6645275" y="4427538"/>
          <a:ext cx="1203325" cy="906462"/>
        </p:xfrm>
        <a:graphic>
          <a:graphicData uri="http://schemas.openxmlformats.org/presentationml/2006/ole">
            <mc:AlternateContent xmlns:mc="http://schemas.openxmlformats.org/markup-compatibility/2006">
              <mc:Choice xmlns:v="urn:schemas-microsoft-com:vml" Requires="v">
                <p:oleObj name="Clip" r:id="rId5" imgW="4694238" imgH="4259263" progId="MS_ClipArt_Gallery.5">
                  <p:embed/>
                </p:oleObj>
              </mc:Choice>
              <mc:Fallback>
                <p:oleObj name="Clip" r:id="rId5" imgW="4694238" imgH="4259263" progId="MS_ClipArt_Gallery.5">
                  <p:embed/>
                  <p:pic>
                    <p:nvPicPr>
                      <p:cNvPr id="5123" name="Object 3">
                        <a:hlinkClick r:id="" action="ppaction://ole?verb=0"/>
                        <a:extLst>
                          <a:ext uri="{FF2B5EF4-FFF2-40B4-BE49-F238E27FC236}">
                            <a16:creationId xmlns:a16="http://schemas.microsoft.com/office/drawing/2014/main" id="{781301B2-2B84-EE0C-2B53-02E45AF03573}"/>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45275" y="4427538"/>
                        <a:ext cx="1203325" cy="906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124" name="Rectangle 4">
            <a:extLst>
              <a:ext uri="{FF2B5EF4-FFF2-40B4-BE49-F238E27FC236}">
                <a16:creationId xmlns:a16="http://schemas.microsoft.com/office/drawing/2014/main" id="{3AF5B405-1283-275B-67A0-B9266D4D45D0}"/>
              </a:ext>
            </a:extLst>
          </p:cNvPr>
          <p:cNvSpPr>
            <a:spLocks noGrp="1" noChangeArrowheads="1"/>
          </p:cNvSpPr>
          <p:nvPr>
            <p:ph type="title"/>
          </p:nvPr>
        </p:nvSpPr>
        <p:spPr>
          <a:xfrm>
            <a:off x="203200" y="1333500"/>
            <a:ext cx="8839200" cy="457200"/>
          </a:xfrm>
        </p:spPr>
        <p:txBody>
          <a:bodyPr/>
          <a:lstStyle/>
          <a:p>
            <a:pPr algn="ctr" eaLnBrk="1" hangingPunct="1"/>
            <a:r>
              <a:rPr lang="da-DK" altLang="da-DK"/>
              <a:t>Indhold</a:t>
            </a:r>
          </a:p>
        </p:txBody>
      </p:sp>
      <p:sp>
        <p:nvSpPr>
          <p:cNvPr id="25605" name="Rectangle 5">
            <a:extLst>
              <a:ext uri="{FF2B5EF4-FFF2-40B4-BE49-F238E27FC236}">
                <a16:creationId xmlns:a16="http://schemas.microsoft.com/office/drawing/2014/main" id="{A702F5BE-FA78-0DFB-07C3-B7A950DDF988}"/>
              </a:ext>
            </a:extLst>
          </p:cNvPr>
          <p:cNvSpPr>
            <a:spLocks noGrp="1" noChangeArrowheads="1"/>
          </p:cNvSpPr>
          <p:nvPr>
            <p:ph type="body" sz="half" idx="1"/>
          </p:nvPr>
        </p:nvSpPr>
        <p:spPr>
          <a:xfrm>
            <a:off x="890588" y="2011363"/>
            <a:ext cx="3644900" cy="3013075"/>
          </a:xfrm>
        </p:spPr>
        <p:txBody>
          <a:bodyPr/>
          <a:lstStyle/>
          <a:p>
            <a:pPr eaLnBrk="1" hangingPunct="1"/>
            <a:r>
              <a:rPr lang="da-DK" altLang="da-DK"/>
              <a:t> LAN teori</a:t>
            </a:r>
          </a:p>
          <a:p>
            <a:pPr eaLnBrk="1" hangingPunct="1"/>
            <a:r>
              <a:rPr lang="da-DK" altLang="da-DK"/>
              <a:t> Standarder</a:t>
            </a:r>
          </a:p>
          <a:p>
            <a:pPr eaLnBrk="1" hangingPunct="1"/>
            <a:r>
              <a:rPr lang="da-DK" altLang="da-DK"/>
              <a:t> Kabling og produkter</a:t>
            </a:r>
          </a:p>
          <a:p>
            <a:pPr eaLnBrk="1" hangingPunct="1"/>
            <a:r>
              <a:rPr lang="da-DK" altLang="da-DK"/>
              <a:t> Test og certificering</a:t>
            </a:r>
          </a:p>
          <a:p>
            <a:pPr eaLnBrk="1" hangingPunct="1"/>
            <a:endParaRPr lang="da-DK" altLang="da-DK"/>
          </a:p>
        </p:txBody>
      </p:sp>
      <p:pic>
        <p:nvPicPr>
          <p:cNvPr id="5126" name="Picture 8">
            <a:extLst>
              <a:ext uri="{FF2B5EF4-FFF2-40B4-BE49-F238E27FC236}">
                <a16:creationId xmlns:a16="http://schemas.microsoft.com/office/drawing/2014/main" id="{C7706A9A-2E1C-0A4A-BA25-C180A4154DC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5605">
                                            <p:txEl>
                                              <p:pRg st="0" end="0"/>
                                            </p:txEl>
                                          </p:spTgt>
                                        </p:tgtEl>
                                        <p:attrNameLst>
                                          <p:attrName>style.visibility</p:attrName>
                                        </p:attrNameLst>
                                      </p:cBhvr>
                                      <p:to>
                                        <p:strVal val="visible"/>
                                      </p:to>
                                    </p:set>
                                    <p:anim calcmode="lin" valueType="num">
                                      <p:cBhvr>
                                        <p:cTn id="7" dur="500" fill="hold"/>
                                        <p:tgtEl>
                                          <p:spTgt spid="2560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5605">
                                            <p:txEl>
                                              <p:pRg st="0" end="0"/>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25605">
                                            <p:txEl>
                                              <p:pRg st="0" end="0"/>
                                            </p:txEl>
                                          </p:spTgt>
                                        </p:tgtEl>
                                        <p:attrNameLst>
                                          <p:attrName>ppt_c</p:attrName>
                                        </p:attrNameLst>
                                      </p:cBhvr>
                                      <p:to>
                                        <a:srgbClr val="003E00"/>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25605">
                                            <p:txEl>
                                              <p:pRg st="1" end="1"/>
                                            </p:txEl>
                                          </p:spTgt>
                                        </p:tgtEl>
                                        <p:attrNameLst>
                                          <p:attrName>style.visibility</p:attrName>
                                        </p:attrNameLst>
                                      </p:cBhvr>
                                      <p:to>
                                        <p:strVal val="visible"/>
                                      </p:to>
                                    </p:set>
                                    <p:anim calcmode="lin" valueType="num">
                                      <p:cBhvr>
                                        <p:cTn id="13" dur="500" fill="hold"/>
                                        <p:tgtEl>
                                          <p:spTgt spid="25605">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25605">
                                            <p:txEl>
                                              <p:pRg st="1" end="1"/>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25605">
                                            <p:txEl>
                                              <p:pRg st="1" end="1"/>
                                            </p:txEl>
                                          </p:spTgt>
                                        </p:tgtEl>
                                        <p:attrNameLst>
                                          <p:attrName>ppt_c</p:attrName>
                                        </p:attrNameLst>
                                      </p:cBhvr>
                                      <p:to>
                                        <a:srgbClr val="003E00"/>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25605">
                                            <p:txEl>
                                              <p:pRg st="2" end="2"/>
                                            </p:txEl>
                                          </p:spTgt>
                                        </p:tgtEl>
                                        <p:attrNameLst>
                                          <p:attrName>style.visibility</p:attrName>
                                        </p:attrNameLst>
                                      </p:cBhvr>
                                      <p:to>
                                        <p:strVal val="visible"/>
                                      </p:to>
                                    </p:set>
                                    <p:anim calcmode="lin" valueType="num">
                                      <p:cBhvr>
                                        <p:cTn id="19" dur="500" fill="hold"/>
                                        <p:tgtEl>
                                          <p:spTgt spid="2560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5605">
                                            <p:txEl>
                                              <p:pRg st="2" end="2"/>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25605">
                                            <p:txEl>
                                              <p:pRg st="2" end="2"/>
                                            </p:txEl>
                                          </p:spTgt>
                                        </p:tgtEl>
                                        <p:attrNameLst>
                                          <p:attrName>ppt_c</p:attrName>
                                        </p:attrNameLst>
                                      </p:cBhvr>
                                      <p:to>
                                        <a:srgbClr val="003E00"/>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25605">
                                            <p:txEl>
                                              <p:pRg st="3" end="3"/>
                                            </p:txEl>
                                          </p:spTgt>
                                        </p:tgtEl>
                                        <p:attrNameLst>
                                          <p:attrName>style.visibility</p:attrName>
                                        </p:attrNameLst>
                                      </p:cBhvr>
                                      <p:to>
                                        <p:strVal val="visible"/>
                                      </p:to>
                                    </p:set>
                                    <p:anim calcmode="lin" valueType="num">
                                      <p:cBhvr>
                                        <p:cTn id="25" dur="500" fill="hold"/>
                                        <p:tgtEl>
                                          <p:spTgt spid="25605">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25605">
                                            <p:txEl>
                                              <p:pRg st="3" end="3"/>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25605">
                                            <p:txEl>
                                              <p:pRg st="3" end="3"/>
                                            </p:txEl>
                                          </p:spTgt>
                                        </p:tgtEl>
                                        <p:attrNameLst>
                                          <p:attrName>ppt_c</p:attrName>
                                        </p:attrNameLst>
                                      </p:cBhvr>
                                      <p:to>
                                        <a:srgbClr val="003E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5" grpId="0" build="p"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297603FD-A1B6-AF85-F6B5-5BC2A4B6A5BC}"/>
              </a:ext>
            </a:extLst>
          </p:cNvPr>
          <p:cNvSpPr>
            <a:spLocks noGrp="1" noChangeArrowheads="1"/>
          </p:cNvSpPr>
          <p:nvPr>
            <p:ph type="ctrTitle"/>
          </p:nvPr>
        </p:nvSpPr>
        <p:spPr>
          <a:xfrm>
            <a:off x="355600" y="876300"/>
            <a:ext cx="9144000" cy="914400"/>
          </a:xfrm>
        </p:spPr>
        <p:txBody>
          <a:bodyPr/>
          <a:lstStyle/>
          <a:p>
            <a:pPr eaLnBrk="1" hangingPunct="1"/>
            <a:r>
              <a:rPr lang="da-DK" altLang="da-DK" sz="1600" b="0"/>
              <a:t>Patch paneler</a:t>
            </a:r>
            <a:endParaRPr lang="da-DK" altLang="da-DK" sz="1600" b="0" i="1"/>
          </a:p>
        </p:txBody>
      </p:sp>
      <p:sp>
        <p:nvSpPr>
          <p:cNvPr id="23555" name="Rectangle 3">
            <a:extLst>
              <a:ext uri="{FF2B5EF4-FFF2-40B4-BE49-F238E27FC236}">
                <a16:creationId xmlns:a16="http://schemas.microsoft.com/office/drawing/2014/main" id="{A1F9A9BD-E289-449F-6948-042EFFFA0714}"/>
              </a:ext>
            </a:extLst>
          </p:cNvPr>
          <p:cNvSpPr>
            <a:spLocks noGrp="1" noChangeArrowheads="1"/>
          </p:cNvSpPr>
          <p:nvPr>
            <p:ph type="subTitle" idx="1"/>
          </p:nvPr>
        </p:nvSpPr>
        <p:spPr>
          <a:xfrm>
            <a:off x="177800" y="1619250"/>
            <a:ext cx="4038600" cy="3200400"/>
          </a:xfrm>
        </p:spPr>
        <p:txBody>
          <a:bodyPr/>
          <a:lstStyle/>
          <a:p>
            <a:pPr eaLnBrk="1" hangingPunct="1">
              <a:buFontTx/>
              <a:buChar char="•"/>
              <a:tabLst>
                <a:tab pos="187325" algn="l"/>
              </a:tabLst>
            </a:pPr>
            <a:r>
              <a:rPr lang="da-DK" altLang="da-DK" sz="1400"/>
              <a:t> 24 hul udtræksbar skuffe, 1HE</a:t>
            </a:r>
          </a:p>
          <a:p>
            <a:pPr eaLnBrk="1" hangingPunct="1">
              <a:buFontTx/>
              <a:buChar char="•"/>
              <a:tabLst>
                <a:tab pos="187325" algn="l"/>
              </a:tabLst>
            </a:pPr>
            <a:r>
              <a:rPr lang="da-DK" altLang="da-DK" sz="1400"/>
              <a:t> 48 hul udtræksbar skuffe, 2HE</a:t>
            </a:r>
          </a:p>
          <a:p>
            <a:pPr eaLnBrk="1" hangingPunct="1">
              <a:buFontTx/>
              <a:buChar char="•"/>
              <a:tabLst>
                <a:tab pos="187325" algn="l"/>
              </a:tabLst>
            </a:pPr>
            <a:r>
              <a:rPr lang="da-DK" altLang="da-DK" sz="1400"/>
              <a:t> Ophængning af panelet uden clipsmøtrik</a:t>
            </a:r>
          </a:p>
          <a:p>
            <a:pPr eaLnBrk="1" hangingPunct="1">
              <a:buFontTx/>
              <a:buChar char="•"/>
              <a:tabLst>
                <a:tab pos="187325" algn="l"/>
              </a:tabLst>
            </a:pPr>
            <a:r>
              <a:rPr lang="da-DK" altLang="da-DK" sz="1400"/>
              <a:t> Udført i 1,5 mm Aluzink </a:t>
            </a:r>
          </a:p>
          <a:p>
            <a:pPr eaLnBrk="1" hangingPunct="1">
              <a:buFontTx/>
              <a:buChar char="•"/>
              <a:tabLst>
                <a:tab pos="187325" algn="l"/>
              </a:tabLst>
            </a:pPr>
            <a:r>
              <a:rPr lang="da-DK" altLang="da-DK" sz="1400"/>
              <a:t> Lysegrå</a:t>
            </a:r>
          </a:p>
          <a:p>
            <a:pPr eaLnBrk="1" hangingPunct="1">
              <a:buFontTx/>
              <a:buChar char="•"/>
              <a:tabLst>
                <a:tab pos="187325" algn="l"/>
              </a:tabLst>
            </a:pPr>
            <a:r>
              <a:rPr lang="da-DK" altLang="da-DK" sz="1400"/>
              <a:t> Montagesæt medleveres</a:t>
            </a:r>
          </a:p>
          <a:p>
            <a:pPr eaLnBrk="1" hangingPunct="1">
              <a:buFontTx/>
              <a:buChar char="•"/>
              <a:tabLst>
                <a:tab pos="187325" algn="l"/>
              </a:tabLst>
            </a:pPr>
            <a:r>
              <a:rPr lang="da-DK" altLang="da-DK" sz="1400"/>
              <a:t> Konnektorer monteres direkte i panelerne uden               brugen af rammer</a:t>
            </a:r>
            <a:endParaRPr lang="da-DK" altLang="da-DK" sz="1000"/>
          </a:p>
        </p:txBody>
      </p:sp>
      <p:sp>
        <p:nvSpPr>
          <p:cNvPr id="23556" name="Text Box 4">
            <a:extLst>
              <a:ext uri="{FF2B5EF4-FFF2-40B4-BE49-F238E27FC236}">
                <a16:creationId xmlns:a16="http://schemas.microsoft.com/office/drawing/2014/main" id="{0EC0019D-34EF-C394-A559-01BBA415CABF}"/>
              </a:ext>
            </a:extLst>
          </p:cNvPr>
          <p:cNvSpPr txBox="1">
            <a:spLocks noChangeArrowheads="1"/>
          </p:cNvSpPr>
          <p:nvPr/>
        </p:nvSpPr>
        <p:spPr bwMode="auto">
          <a:xfrm>
            <a:off x="2565400" y="1096963"/>
            <a:ext cx="2895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r>
              <a:rPr lang="da-DK" altLang="da-DK" sz="2800" b="1">
                <a:solidFill>
                  <a:srgbClr val="C7D0D6"/>
                </a:solidFill>
                <a:latin typeface="Times New Roman" panose="02020603050405020304" pitchFamily="18" charset="0"/>
              </a:rPr>
              <a:t>Tilbehør</a:t>
            </a:r>
          </a:p>
        </p:txBody>
      </p:sp>
      <p:pic>
        <p:nvPicPr>
          <p:cNvPr id="23557" name="Picture 5" descr="patchpanel 208k5681 3">
            <a:extLst>
              <a:ext uri="{FF2B5EF4-FFF2-40B4-BE49-F238E27FC236}">
                <a16:creationId xmlns:a16="http://schemas.microsoft.com/office/drawing/2014/main" id="{766D7D52-BDF9-E36C-5F16-775D1FA1F6F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95900" y="1249363"/>
            <a:ext cx="3359150" cy="294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8" name="Picture 6">
            <a:extLst>
              <a:ext uri="{FF2B5EF4-FFF2-40B4-BE49-F238E27FC236}">
                <a16:creationId xmlns:a16="http://schemas.microsoft.com/office/drawing/2014/main" id="{34EC2CCD-732F-8200-F833-45636F77F2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5400" y="3962400"/>
            <a:ext cx="6629400" cy="261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9" name="Picture 7">
            <a:extLst>
              <a:ext uri="{FF2B5EF4-FFF2-40B4-BE49-F238E27FC236}">
                <a16:creationId xmlns:a16="http://schemas.microsoft.com/office/drawing/2014/main" id="{CDDBB8AE-1F73-D93E-B4EA-F6A9E5D8E9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a:extLst>
              <a:ext uri="{FF2B5EF4-FFF2-40B4-BE49-F238E27FC236}">
                <a16:creationId xmlns:a16="http://schemas.microsoft.com/office/drawing/2014/main" id="{5DE8F75D-2BAE-6A79-EB4E-820A4D395B44}"/>
              </a:ext>
            </a:extLst>
          </p:cNvPr>
          <p:cNvSpPr>
            <a:spLocks noGrp="1" noChangeArrowheads="1"/>
          </p:cNvSpPr>
          <p:nvPr>
            <p:ph type="title"/>
          </p:nvPr>
        </p:nvSpPr>
        <p:spPr/>
        <p:txBody>
          <a:bodyPr/>
          <a:lstStyle/>
          <a:p>
            <a:pPr eaLnBrk="1" hangingPunct="1"/>
            <a:r>
              <a:rPr lang="da-DK" altLang="da-DK"/>
              <a:t>Konnektering af SC/LC.</a:t>
            </a:r>
          </a:p>
        </p:txBody>
      </p:sp>
      <p:sp>
        <p:nvSpPr>
          <p:cNvPr id="190467" name="Rectangle 3">
            <a:extLst>
              <a:ext uri="{FF2B5EF4-FFF2-40B4-BE49-F238E27FC236}">
                <a16:creationId xmlns:a16="http://schemas.microsoft.com/office/drawing/2014/main" id="{A2741C21-4D31-AE2C-FD27-95AD24A85423}"/>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90468" name="Rectangle 4">
            <a:extLst>
              <a:ext uri="{FF2B5EF4-FFF2-40B4-BE49-F238E27FC236}">
                <a16:creationId xmlns:a16="http://schemas.microsoft.com/office/drawing/2014/main" id="{04FEB92F-8499-08D1-8838-4720F0EF4D2C}"/>
              </a:ext>
            </a:extLst>
          </p:cNvPr>
          <p:cNvSpPr>
            <a:spLocks noGrp="1" noChangeArrowheads="1"/>
          </p:cNvSpPr>
          <p:nvPr>
            <p:ph type="body" idx="1"/>
          </p:nvPr>
        </p:nvSpPr>
        <p:spPr/>
        <p:txBody>
          <a:bodyPr/>
          <a:lstStyle/>
          <a:p>
            <a:pPr eaLnBrk="1" hangingPunct="1"/>
            <a:r>
              <a:rPr lang="da-DK" altLang="da-DK"/>
              <a:t>Dette kan gøres med rullerne.</a:t>
            </a:r>
          </a:p>
        </p:txBody>
      </p:sp>
      <p:pic>
        <p:nvPicPr>
          <p:cNvPr id="190469" name="Picture 5" descr="DSC01211">
            <a:extLst>
              <a:ext uri="{FF2B5EF4-FFF2-40B4-BE49-F238E27FC236}">
                <a16:creationId xmlns:a16="http://schemas.microsoft.com/office/drawing/2014/main" id="{376444F9-BF0E-E1D0-8579-75A1C9DF6B2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4413"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a:extLst>
              <a:ext uri="{FF2B5EF4-FFF2-40B4-BE49-F238E27FC236}">
                <a16:creationId xmlns:a16="http://schemas.microsoft.com/office/drawing/2014/main" id="{A92DD62F-00CD-A449-14EC-75286659BD33}"/>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92515" name="Rectangle 3">
            <a:extLst>
              <a:ext uri="{FF2B5EF4-FFF2-40B4-BE49-F238E27FC236}">
                <a16:creationId xmlns:a16="http://schemas.microsoft.com/office/drawing/2014/main" id="{7F9E2D63-9F39-D8BA-0567-3A96A3C37C1A}"/>
              </a:ext>
            </a:extLst>
          </p:cNvPr>
          <p:cNvSpPr>
            <a:spLocks noGrp="1" noChangeArrowheads="1"/>
          </p:cNvSpPr>
          <p:nvPr>
            <p:ph type="title"/>
          </p:nvPr>
        </p:nvSpPr>
        <p:spPr/>
        <p:txBody>
          <a:bodyPr/>
          <a:lstStyle/>
          <a:p>
            <a:pPr eaLnBrk="1" hangingPunct="1"/>
            <a:r>
              <a:rPr lang="da-DK" altLang="da-DK"/>
              <a:t>Konnektering af SC/LC.</a:t>
            </a:r>
          </a:p>
        </p:txBody>
      </p:sp>
      <p:sp>
        <p:nvSpPr>
          <p:cNvPr id="192516" name="Rectangle 4">
            <a:extLst>
              <a:ext uri="{FF2B5EF4-FFF2-40B4-BE49-F238E27FC236}">
                <a16:creationId xmlns:a16="http://schemas.microsoft.com/office/drawing/2014/main" id="{5428F670-9E10-3F5D-EAB6-0943E2B9045C}"/>
              </a:ext>
            </a:extLst>
          </p:cNvPr>
          <p:cNvSpPr>
            <a:spLocks noGrp="1" noChangeArrowheads="1"/>
          </p:cNvSpPr>
          <p:nvPr>
            <p:ph type="body" idx="1"/>
          </p:nvPr>
        </p:nvSpPr>
        <p:spPr/>
        <p:txBody>
          <a:bodyPr/>
          <a:lstStyle/>
          <a:p>
            <a:pPr eaLnBrk="1" hangingPunct="1"/>
            <a:r>
              <a:rPr lang="da-DK" altLang="da-DK"/>
              <a:t>Fiberen skal ligge i spænd.</a:t>
            </a:r>
          </a:p>
        </p:txBody>
      </p:sp>
      <p:pic>
        <p:nvPicPr>
          <p:cNvPr id="192517" name="Picture 5" descr="DSC01212">
            <a:extLst>
              <a:ext uri="{FF2B5EF4-FFF2-40B4-BE49-F238E27FC236}">
                <a16:creationId xmlns:a16="http://schemas.microsoft.com/office/drawing/2014/main" id="{AB4801E1-E113-A63B-D51C-0FD049B1362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4413"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a:extLst>
              <a:ext uri="{FF2B5EF4-FFF2-40B4-BE49-F238E27FC236}">
                <a16:creationId xmlns:a16="http://schemas.microsoft.com/office/drawing/2014/main" id="{3E8F23A7-2C94-F636-41B8-8583E99DF4DC}"/>
              </a:ext>
            </a:extLst>
          </p:cNvPr>
          <p:cNvSpPr>
            <a:spLocks noGrp="1" noChangeArrowheads="1"/>
          </p:cNvSpPr>
          <p:nvPr>
            <p:ph type="title"/>
          </p:nvPr>
        </p:nvSpPr>
        <p:spPr>
          <a:xfrm>
            <a:off x="114300" y="1231900"/>
            <a:ext cx="8839200" cy="457200"/>
          </a:xfrm>
        </p:spPr>
        <p:txBody>
          <a:bodyPr/>
          <a:lstStyle/>
          <a:p>
            <a:pPr algn="ctr" eaLnBrk="1" hangingPunct="1"/>
            <a:r>
              <a:rPr lang="da-DK" altLang="da-DK"/>
              <a:t>Konnektering af SC/LC.</a:t>
            </a:r>
          </a:p>
        </p:txBody>
      </p:sp>
      <p:sp>
        <p:nvSpPr>
          <p:cNvPr id="194563" name="Rectangle 3">
            <a:extLst>
              <a:ext uri="{FF2B5EF4-FFF2-40B4-BE49-F238E27FC236}">
                <a16:creationId xmlns:a16="http://schemas.microsoft.com/office/drawing/2014/main" id="{7D55F3D0-A59D-5F55-BEBD-3AC4B32BDE8F}"/>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94564" name="Rectangle 4">
            <a:extLst>
              <a:ext uri="{FF2B5EF4-FFF2-40B4-BE49-F238E27FC236}">
                <a16:creationId xmlns:a16="http://schemas.microsoft.com/office/drawing/2014/main" id="{0525F8DC-247B-3925-862C-BC88E7891089}"/>
              </a:ext>
            </a:extLst>
          </p:cNvPr>
          <p:cNvSpPr>
            <a:spLocks noGrp="1" noChangeArrowheads="1"/>
          </p:cNvSpPr>
          <p:nvPr>
            <p:ph type="body" idx="1"/>
          </p:nvPr>
        </p:nvSpPr>
        <p:spPr/>
        <p:txBody>
          <a:bodyPr/>
          <a:lstStyle/>
          <a:p>
            <a:pPr algn="ctr" eaLnBrk="1" hangingPunct="1"/>
            <a:r>
              <a:rPr lang="da-DK" altLang="da-DK"/>
              <a:t>Gearstang drejes, hvorved fiberen låses.</a:t>
            </a:r>
          </a:p>
        </p:txBody>
      </p:sp>
      <p:pic>
        <p:nvPicPr>
          <p:cNvPr id="194565" name="Picture 5" descr="DSC01214">
            <a:extLst>
              <a:ext uri="{FF2B5EF4-FFF2-40B4-BE49-F238E27FC236}">
                <a16:creationId xmlns:a16="http://schemas.microsoft.com/office/drawing/2014/main" id="{EBE59E63-7FEB-70F4-40B1-43C0D090756B}"/>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9300" y="2159000"/>
            <a:ext cx="8037513"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566" name="Picture 6">
            <a:extLst>
              <a:ext uri="{FF2B5EF4-FFF2-40B4-BE49-F238E27FC236}">
                <a16:creationId xmlns:a16="http://schemas.microsoft.com/office/drawing/2014/main" id="{F0AE54F8-FCD7-017C-097A-2E56961A75F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a:extLst>
              <a:ext uri="{FF2B5EF4-FFF2-40B4-BE49-F238E27FC236}">
                <a16:creationId xmlns:a16="http://schemas.microsoft.com/office/drawing/2014/main" id="{DFB63A5C-C483-EB69-FBC6-3A2E02165653}"/>
              </a:ext>
            </a:extLst>
          </p:cNvPr>
          <p:cNvSpPr>
            <a:spLocks noGrp="1" noChangeArrowheads="1"/>
          </p:cNvSpPr>
          <p:nvPr>
            <p:ph type="title"/>
          </p:nvPr>
        </p:nvSpPr>
        <p:spPr>
          <a:xfrm>
            <a:off x="152400" y="1257300"/>
            <a:ext cx="8839200" cy="457200"/>
          </a:xfrm>
        </p:spPr>
        <p:txBody>
          <a:bodyPr/>
          <a:lstStyle/>
          <a:p>
            <a:pPr algn="ctr" eaLnBrk="1" hangingPunct="1"/>
            <a:r>
              <a:rPr lang="da-DK" altLang="da-DK"/>
              <a:t>Konnektering af SC/LC.</a:t>
            </a:r>
          </a:p>
        </p:txBody>
      </p:sp>
      <p:sp>
        <p:nvSpPr>
          <p:cNvPr id="196611" name="Rectangle 3">
            <a:extLst>
              <a:ext uri="{FF2B5EF4-FFF2-40B4-BE49-F238E27FC236}">
                <a16:creationId xmlns:a16="http://schemas.microsoft.com/office/drawing/2014/main" id="{7036ABB2-4CE9-5578-D1E5-AAF7B9BDA8E2}"/>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96612" name="Rectangle 4">
            <a:extLst>
              <a:ext uri="{FF2B5EF4-FFF2-40B4-BE49-F238E27FC236}">
                <a16:creationId xmlns:a16="http://schemas.microsoft.com/office/drawing/2014/main" id="{CF0F27B4-9DED-D549-F46F-D5D9813F6B2C}"/>
              </a:ext>
            </a:extLst>
          </p:cNvPr>
          <p:cNvSpPr>
            <a:spLocks noGrp="1" noChangeArrowheads="1"/>
          </p:cNvSpPr>
          <p:nvPr>
            <p:ph type="body" idx="1"/>
          </p:nvPr>
        </p:nvSpPr>
        <p:spPr/>
        <p:txBody>
          <a:bodyPr/>
          <a:lstStyle/>
          <a:p>
            <a:pPr algn="ctr" eaLnBrk="1" hangingPunct="1"/>
            <a:r>
              <a:rPr lang="da-DK" altLang="da-DK"/>
              <a:t>Den skal drejes helt i bund (mere end 90º).</a:t>
            </a:r>
          </a:p>
        </p:txBody>
      </p:sp>
      <p:pic>
        <p:nvPicPr>
          <p:cNvPr id="196613" name="Picture 5" descr="DSC01215">
            <a:extLst>
              <a:ext uri="{FF2B5EF4-FFF2-40B4-BE49-F238E27FC236}">
                <a16:creationId xmlns:a16="http://schemas.microsoft.com/office/drawing/2014/main" id="{9421D291-6857-CAC3-F719-D5AE64BC94A4}"/>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000" y="2159000"/>
            <a:ext cx="82550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614" name="Picture 6">
            <a:extLst>
              <a:ext uri="{FF2B5EF4-FFF2-40B4-BE49-F238E27FC236}">
                <a16:creationId xmlns:a16="http://schemas.microsoft.com/office/drawing/2014/main" id="{49871F80-7EAC-F35D-D6D8-885DE5A42A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763"/>
            <a:ext cx="9144000" cy="1096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a:extLst>
              <a:ext uri="{FF2B5EF4-FFF2-40B4-BE49-F238E27FC236}">
                <a16:creationId xmlns:a16="http://schemas.microsoft.com/office/drawing/2014/main" id="{0A8D947B-4CBA-BD88-1D30-48D5705A4F5F}"/>
              </a:ext>
            </a:extLst>
          </p:cNvPr>
          <p:cNvSpPr>
            <a:spLocks noGrp="1" noChangeArrowheads="1"/>
          </p:cNvSpPr>
          <p:nvPr>
            <p:ph type="title"/>
          </p:nvPr>
        </p:nvSpPr>
        <p:spPr>
          <a:xfrm>
            <a:off x="152400" y="1257300"/>
            <a:ext cx="8839200" cy="457200"/>
          </a:xfrm>
        </p:spPr>
        <p:txBody>
          <a:bodyPr/>
          <a:lstStyle/>
          <a:p>
            <a:pPr algn="ctr" eaLnBrk="1" hangingPunct="1"/>
            <a:r>
              <a:rPr lang="da-DK" altLang="da-DK"/>
              <a:t>Konnektering af SC/LC.</a:t>
            </a:r>
          </a:p>
        </p:txBody>
      </p:sp>
      <p:sp>
        <p:nvSpPr>
          <p:cNvPr id="198659" name="Rectangle 3">
            <a:extLst>
              <a:ext uri="{FF2B5EF4-FFF2-40B4-BE49-F238E27FC236}">
                <a16:creationId xmlns:a16="http://schemas.microsoft.com/office/drawing/2014/main" id="{CD671001-4BF1-A722-8BFA-ED49DC7DBE26}"/>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98660" name="Rectangle 4">
            <a:extLst>
              <a:ext uri="{FF2B5EF4-FFF2-40B4-BE49-F238E27FC236}">
                <a16:creationId xmlns:a16="http://schemas.microsoft.com/office/drawing/2014/main" id="{A4C54181-D7F8-8411-C07E-41628A789307}"/>
              </a:ext>
            </a:extLst>
          </p:cNvPr>
          <p:cNvSpPr>
            <a:spLocks noGrp="1" noChangeArrowheads="1"/>
          </p:cNvSpPr>
          <p:nvPr>
            <p:ph type="body" idx="1"/>
          </p:nvPr>
        </p:nvSpPr>
        <p:spPr/>
        <p:txBody>
          <a:bodyPr/>
          <a:lstStyle/>
          <a:p>
            <a:pPr algn="ctr" eaLnBrk="1" hangingPunct="1"/>
            <a:r>
              <a:rPr lang="da-DK" altLang="da-DK"/>
              <a:t>Låget lukkes og der gives et tryk for at crimpe.</a:t>
            </a:r>
          </a:p>
        </p:txBody>
      </p:sp>
      <p:pic>
        <p:nvPicPr>
          <p:cNvPr id="198661" name="Picture 5" descr="lk_lexcom 191_prv">
            <a:extLst>
              <a:ext uri="{FF2B5EF4-FFF2-40B4-BE49-F238E27FC236}">
                <a16:creationId xmlns:a16="http://schemas.microsoft.com/office/drawing/2014/main" id="{83129F4B-BBDF-4801-B4C0-C48A88E8FC95}"/>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0700" y="2159000"/>
            <a:ext cx="8266113"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2" name="Picture 6">
            <a:extLst>
              <a:ext uri="{FF2B5EF4-FFF2-40B4-BE49-F238E27FC236}">
                <a16:creationId xmlns:a16="http://schemas.microsoft.com/office/drawing/2014/main" id="{043D45E6-A86B-B12C-1D43-DB5AB51738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175"/>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a:extLst>
              <a:ext uri="{FF2B5EF4-FFF2-40B4-BE49-F238E27FC236}">
                <a16:creationId xmlns:a16="http://schemas.microsoft.com/office/drawing/2014/main" id="{2138BA3D-58B5-B825-29EB-ADB3452C5787}"/>
              </a:ext>
            </a:extLst>
          </p:cNvPr>
          <p:cNvSpPr>
            <a:spLocks noGrp="1" noChangeArrowheads="1"/>
          </p:cNvSpPr>
          <p:nvPr>
            <p:ph type="title"/>
          </p:nvPr>
        </p:nvSpPr>
        <p:spPr>
          <a:xfrm>
            <a:off x="152400" y="1231900"/>
            <a:ext cx="8839200" cy="457200"/>
          </a:xfrm>
        </p:spPr>
        <p:txBody>
          <a:bodyPr/>
          <a:lstStyle/>
          <a:p>
            <a:pPr algn="ctr" eaLnBrk="1" hangingPunct="1"/>
            <a:r>
              <a:rPr lang="da-DK" altLang="da-DK"/>
              <a:t>Konnektering af SC/LC.</a:t>
            </a:r>
          </a:p>
        </p:txBody>
      </p:sp>
      <p:sp>
        <p:nvSpPr>
          <p:cNvPr id="200707" name="Rectangle 3">
            <a:extLst>
              <a:ext uri="{FF2B5EF4-FFF2-40B4-BE49-F238E27FC236}">
                <a16:creationId xmlns:a16="http://schemas.microsoft.com/office/drawing/2014/main" id="{C784C28F-F494-4153-61D4-AA6E9DBD564A}"/>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200708" name="Rectangle 4">
            <a:extLst>
              <a:ext uri="{FF2B5EF4-FFF2-40B4-BE49-F238E27FC236}">
                <a16:creationId xmlns:a16="http://schemas.microsoft.com/office/drawing/2014/main" id="{05B3F02D-87B8-E220-E5CF-C182C27EC5E9}"/>
              </a:ext>
            </a:extLst>
          </p:cNvPr>
          <p:cNvSpPr>
            <a:spLocks noGrp="1" noChangeArrowheads="1"/>
          </p:cNvSpPr>
          <p:nvPr>
            <p:ph type="body" idx="1"/>
          </p:nvPr>
        </p:nvSpPr>
        <p:spPr/>
        <p:txBody>
          <a:bodyPr/>
          <a:lstStyle/>
          <a:p>
            <a:pPr algn="ctr" eaLnBrk="1" hangingPunct="1"/>
            <a:r>
              <a:rPr lang="da-DK" altLang="da-DK"/>
              <a:t>Nu er fiberen aflastet.</a:t>
            </a:r>
          </a:p>
        </p:txBody>
      </p:sp>
      <p:pic>
        <p:nvPicPr>
          <p:cNvPr id="200709" name="Picture 5" descr="DSC01238">
            <a:extLst>
              <a:ext uri="{FF2B5EF4-FFF2-40B4-BE49-F238E27FC236}">
                <a16:creationId xmlns:a16="http://schemas.microsoft.com/office/drawing/2014/main" id="{0E6773F7-328C-2E58-4243-3133594EB445}"/>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500" y="2159000"/>
            <a:ext cx="8326438"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10" name="Picture 6">
            <a:extLst>
              <a:ext uri="{FF2B5EF4-FFF2-40B4-BE49-F238E27FC236}">
                <a16:creationId xmlns:a16="http://schemas.microsoft.com/office/drawing/2014/main" id="{D5411C96-7D34-5F2E-8273-9084D4A47C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 y="-4763"/>
            <a:ext cx="9182100" cy="1101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a:extLst>
              <a:ext uri="{FF2B5EF4-FFF2-40B4-BE49-F238E27FC236}">
                <a16:creationId xmlns:a16="http://schemas.microsoft.com/office/drawing/2014/main" id="{430CFE20-6FF5-8318-3A37-ED32DAB86CD5}"/>
              </a:ext>
            </a:extLst>
          </p:cNvPr>
          <p:cNvSpPr>
            <a:spLocks noGrp="1" noChangeArrowheads="1"/>
          </p:cNvSpPr>
          <p:nvPr>
            <p:ph type="title"/>
          </p:nvPr>
        </p:nvSpPr>
        <p:spPr>
          <a:xfrm>
            <a:off x="152400" y="1257300"/>
            <a:ext cx="8839200" cy="457200"/>
          </a:xfrm>
        </p:spPr>
        <p:txBody>
          <a:bodyPr/>
          <a:lstStyle/>
          <a:p>
            <a:pPr algn="ctr" eaLnBrk="1" hangingPunct="1"/>
            <a:r>
              <a:rPr lang="da-DK" altLang="da-DK"/>
              <a:t>Konnektering af SC/LC.</a:t>
            </a:r>
          </a:p>
        </p:txBody>
      </p:sp>
      <p:sp>
        <p:nvSpPr>
          <p:cNvPr id="202755" name="Rectangle 3">
            <a:extLst>
              <a:ext uri="{FF2B5EF4-FFF2-40B4-BE49-F238E27FC236}">
                <a16:creationId xmlns:a16="http://schemas.microsoft.com/office/drawing/2014/main" id="{01A0AADD-E306-6953-E96C-E1BDBB0009CF}"/>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202756" name="Rectangle 4">
            <a:extLst>
              <a:ext uri="{FF2B5EF4-FFF2-40B4-BE49-F238E27FC236}">
                <a16:creationId xmlns:a16="http://schemas.microsoft.com/office/drawing/2014/main" id="{9B7C64F1-1D88-1BB3-096B-8F56F65B404C}"/>
              </a:ext>
            </a:extLst>
          </p:cNvPr>
          <p:cNvSpPr>
            <a:spLocks noGrp="1" noChangeArrowheads="1"/>
          </p:cNvSpPr>
          <p:nvPr>
            <p:ph type="body" idx="1"/>
          </p:nvPr>
        </p:nvSpPr>
        <p:spPr/>
        <p:txBody>
          <a:bodyPr/>
          <a:lstStyle/>
          <a:p>
            <a:pPr algn="ctr" eaLnBrk="1" hangingPunct="1"/>
            <a:r>
              <a:rPr lang="da-DK" altLang="da-DK"/>
              <a:t>Konnektoren tages ud.</a:t>
            </a:r>
          </a:p>
        </p:txBody>
      </p:sp>
      <p:pic>
        <p:nvPicPr>
          <p:cNvPr id="202757" name="Picture 5" descr="DSC01237">
            <a:extLst>
              <a:ext uri="{FF2B5EF4-FFF2-40B4-BE49-F238E27FC236}">
                <a16:creationId xmlns:a16="http://schemas.microsoft.com/office/drawing/2014/main" id="{1DA89E98-0FCB-3646-519B-612F522CE181}"/>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2600" y="2159000"/>
            <a:ext cx="8304213"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758" name="Picture 6">
            <a:extLst>
              <a:ext uri="{FF2B5EF4-FFF2-40B4-BE49-F238E27FC236}">
                <a16:creationId xmlns:a16="http://schemas.microsoft.com/office/drawing/2014/main" id="{5E418016-9810-0BDB-48EE-2F4B4FC202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a:extLst>
              <a:ext uri="{FF2B5EF4-FFF2-40B4-BE49-F238E27FC236}">
                <a16:creationId xmlns:a16="http://schemas.microsoft.com/office/drawing/2014/main" id="{2AD0F279-5317-A74A-0836-5ACB3AD6EF25}"/>
              </a:ext>
            </a:extLst>
          </p:cNvPr>
          <p:cNvSpPr>
            <a:spLocks noGrp="1" noChangeArrowheads="1"/>
          </p:cNvSpPr>
          <p:nvPr>
            <p:ph type="title"/>
          </p:nvPr>
        </p:nvSpPr>
        <p:spPr>
          <a:xfrm>
            <a:off x="152400" y="1143000"/>
            <a:ext cx="8839200" cy="457200"/>
          </a:xfrm>
        </p:spPr>
        <p:txBody>
          <a:bodyPr/>
          <a:lstStyle/>
          <a:p>
            <a:pPr algn="ctr" eaLnBrk="1" hangingPunct="1"/>
            <a:r>
              <a:rPr lang="da-DK" altLang="da-DK"/>
              <a:t>Konnektering af SC/LC.</a:t>
            </a:r>
          </a:p>
        </p:txBody>
      </p:sp>
      <p:sp>
        <p:nvSpPr>
          <p:cNvPr id="204803" name="Rectangle 3">
            <a:extLst>
              <a:ext uri="{FF2B5EF4-FFF2-40B4-BE49-F238E27FC236}">
                <a16:creationId xmlns:a16="http://schemas.microsoft.com/office/drawing/2014/main" id="{E3BEB527-8223-A02D-93AD-49B6DADDF91F}"/>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204804" name="Rectangle 4">
            <a:extLst>
              <a:ext uri="{FF2B5EF4-FFF2-40B4-BE49-F238E27FC236}">
                <a16:creationId xmlns:a16="http://schemas.microsoft.com/office/drawing/2014/main" id="{08BCC165-7723-CC96-C497-7D9A6DBCF46A}"/>
              </a:ext>
            </a:extLst>
          </p:cNvPr>
          <p:cNvSpPr>
            <a:spLocks noGrp="1" noChangeArrowheads="1"/>
          </p:cNvSpPr>
          <p:nvPr>
            <p:ph type="body" idx="1"/>
          </p:nvPr>
        </p:nvSpPr>
        <p:spPr/>
        <p:txBody>
          <a:bodyPr/>
          <a:lstStyle/>
          <a:p>
            <a:pPr algn="ctr" eaLnBrk="1" hangingPunct="1"/>
            <a:r>
              <a:rPr lang="da-DK" altLang="da-DK"/>
              <a:t>Tylle monteres i panel, men </a:t>
            </a:r>
            <a:r>
              <a:rPr lang="da-DK" altLang="da-DK" b="1"/>
              <a:t>ikke</a:t>
            </a:r>
            <a:r>
              <a:rPr lang="da-DK" altLang="da-DK"/>
              <a:t> i udtag.</a:t>
            </a:r>
          </a:p>
        </p:txBody>
      </p:sp>
      <p:pic>
        <p:nvPicPr>
          <p:cNvPr id="204805" name="Picture 5" descr="DSC01235-j">
            <a:extLst>
              <a:ext uri="{FF2B5EF4-FFF2-40B4-BE49-F238E27FC236}">
                <a16:creationId xmlns:a16="http://schemas.microsoft.com/office/drawing/2014/main" id="{D9F4D6A0-322F-2851-4F73-91D7FDFF15C9}"/>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00" y="2159000"/>
            <a:ext cx="84328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06" name="Picture 6">
            <a:extLst>
              <a:ext uri="{FF2B5EF4-FFF2-40B4-BE49-F238E27FC236}">
                <a16:creationId xmlns:a16="http://schemas.microsoft.com/office/drawing/2014/main" id="{21B81113-F35E-B9D3-7731-EB7535BE71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a:extLst>
              <a:ext uri="{FF2B5EF4-FFF2-40B4-BE49-F238E27FC236}">
                <a16:creationId xmlns:a16="http://schemas.microsoft.com/office/drawing/2014/main" id="{D4C5C78E-DEF6-6693-AEDF-28546150E720}"/>
              </a:ext>
            </a:extLst>
          </p:cNvPr>
          <p:cNvSpPr>
            <a:spLocks noGrp="1" noChangeArrowheads="1"/>
          </p:cNvSpPr>
          <p:nvPr>
            <p:ph type="title"/>
          </p:nvPr>
        </p:nvSpPr>
        <p:spPr>
          <a:xfrm>
            <a:off x="114300" y="1244600"/>
            <a:ext cx="8839200" cy="457200"/>
          </a:xfrm>
        </p:spPr>
        <p:txBody>
          <a:bodyPr/>
          <a:lstStyle/>
          <a:p>
            <a:pPr algn="ctr" eaLnBrk="1" hangingPunct="1"/>
            <a:r>
              <a:rPr lang="da-DK" altLang="da-DK"/>
              <a:t>Konnektering af SC/LC.</a:t>
            </a:r>
          </a:p>
        </p:txBody>
      </p:sp>
      <p:sp>
        <p:nvSpPr>
          <p:cNvPr id="206851" name="Rectangle 3">
            <a:extLst>
              <a:ext uri="{FF2B5EF4-FFF2-40B4-BE49-F238E27FC236}">
                <a16:creationId xmlns:a16="http://schemas.microsoft.com/office/drawing/2014/main" id="{600DAB28-07D3-6CAC-F3C1-EC894C103C06}"/>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206852" name="Rectangle 4">
            <a:extLst>
              <a:ext uri="{FF2B5EF4-FFF2-40B4-BE49-F238E27FC236}">
                <a16:creationId xmlns:a16="http://schemas.microsoft.com/office/drawing/2014/main" id="{AF285C82-EAA7-029C-BB83-3BA3974E455D}"/>
              </a:ext>
            </a:extLst>
          </p:cNvPr>
          <p:cNvSpPr>
            <a:spLocks noGrp="1" noChangeArrowheads="1"/>
          </p:cNvSpPr>
          <p:nvPr>
            <p:ph type="body" idx="1"/>
          </p:nvPr>
        </p:nvSpPr>
        <p:spPr/>
        <p:txBody>
          <a:bodyPr/>
          <a:lstStyle/>
          <a:p>
            <a:pPr algn="ctr" eaLnBrk="1" hangingPunct="1"/>
            <a:r>
              <a:rPr lang="da-DK" altLang="da-DK"/>
              <a:t>SC: Huset sættes på, husk at vende det rigtigt.</a:t>
            </a:r>
          </a:p>
        </p:txBody>
      </p:sp>
      <p:pic>
        <p:nvPicPr>
          <p:cNvPr id="206853" name="Picture 5" descr="Dscn6699">
            <a:extLst>
              <a:ext uri="{FF2B5EF4-FFF2-40B4-BE49-F238E27FC236}">
                <a16:creationId xmlns:a16="http://schemas.microsoft.com/office/drawing/2014/main" id="{85C84716-A999-B515-946B-DA930137C4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3500" y="2227263"/>
            <a:ext cx="6400800" cy="424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54" name="Picture 6">
            <a:extLst>
              <a:ext uri="{FF2B5EF4-FFF2-40B4-BE49-F238E27FC236}">
                <a16:creationId xmlns:a16="http://schemas.microsoft.com/office/drawing/2014/main" id="{8E6EE2EA-464D-B6A4-11F5-26EE2BD10F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a:extLst>
              <a:ext uri="{FF2B5EF4-FFF2-40B4-BE49-F238E27FC236}">
                <a16:creationId xmlns:a16="http://schemas.microsoft.com/office/drawing/2014/main" id="{1FDC0F7E-77FB-DC60-951A-AE22D63EAE52}"/>
              </a:ext>
            </a:extLst>
          </p:cNvPr>
          <p:cNvSpPr>
            <a:spLocks noGrp="1" noChangeArrowheads="1"/>
          </p:cNvSpPr>
          <p:nvPr>
            <p:ph type="title"/>
          </p:nvPr>
        </p:nvSpPr>
        <p:spPr>
          <a:xfrm>
            <a:off x="152400" y="1257300"/>
            <a:ext cx="8839200" cy="457200"/>
          </a:xfrm>
        </p:spPr>
        <p:txBody>
          <a:bodyPr/>
          <a:lstStyle/>
          <a:p>
            <a:pPr algn="ctr" eaLnBrk="1" hangingPunct="1"/>
            <a:r>
              <a:rPr lang="da-DK" altLang="da-DK"/>
              <a:t>Konnektering af SC/LC.</a:t>
            </a:r>
          </a:p>
        </p:txBody>
      </p:sp>
      <p:sp>
        <p:nvSpPr>
          <p:cNvPr id="208899" name="Rectangle 3">
            <a:extLst>
              <a:ext uri="{FF2B5EF4-FFF2-40B4-BE49-F238E27FC236}">
                <a16:creationId xmlns:a16="http://schemas.microsoft.com/office/drawing/2014/main" id="{8E346900-997C-A720-CF36-B045A839250E}"/>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208900" name="Rectangle 4">
            <a:extLst>
              <a:ext uri="{FF2B5EF4-FFF2-40B4-BE49-F238E27FC236}">
                <a16:creationId xmlns:a16="http://schemas.microsoft.com/office/drawing/2014/main" id="{D35F2113-CE83-D582-278B-A6E692D357B9}"/>
              </a:ext>
            </a:extLst>
          </p:cNvPr>
          <p:cNvSpPr>
            <a:spLocks noGrp="1" noChangeArrowheads="1"/>
          </p:cNvSpPr>
          <p:nvPr>
            <p:ph type="body" idx="1"/>
          </p:nvPr>
        </p:nvSpPr>
        <p:spPr/>
        <p:txBody>
          <a:bodyPr/>
          <a:lstStyle/>
          <a:p>
            <a:pPr algn="ctr" eaLnBrk="1" hangingPunct="1"/>
            <a:r>
              <a:rPr lang="da-DK" altLang="da-DK"/>
              <a:t>LC: Hjælpe clips på sættes. </a:t>
            </a:r>
          </a:p>
        </p:txBody>
      </p:sp>
      <p:pic>
        <p:nvPicPr>
          <p:cNvPr id="208901" name="Picture 5" descr="DSC01235-j">
            <a:extLst>
              <a:ext uri="{FF2B5EF4-FFF2-40B4-BE49-F238E27FC236}">
                <a16:creationId xmlns:a16="http://schemas.microsoft.com/office/drawing/2014/main" id="{19600F23-4307-B945-F69E-7DD58264D351}"/>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5200" y="2159000"/>
            <a:ext cx="74295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902" name="Picture 6">
            <a:extLst>
              <a:ext uri="{FF2B5EF4-FFF2-40B4-BE49-F238E27FC236}">
                <a16:creationId xmlns:a16="http://schemas.microsoft.com/office/drawing/2014/main" id="{BE011938-F7A3-CAA0-75BC-66B8EFBAD7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Line 334">
            <a:extLst>
              <a:ext uri="{FF2B5EF4-FFF2-40B4-BE49-F238E27FC236}">
                <a16:creationId xmlns:a16="http://schemas.microsoft.com/office/drawing/2014/main" id="{E64E2518-FE83-9C60-A52F-5066872D14C8}"/>
              </a:ext>
            </a:extLst>
          </p:cNvPr>
          <p:cNvSpPr>
            <a:spLocks noChangeShapeType="1"/>
          </p:cNvSpPr>
          <p:nvPr/>
        </p:nvSpPr>
        <p:spPr bwMode="auto">
          <a:xfrm flipV="1">
            <a:off x="77788" y="5116513"/>
            <a:ext cx="0" cy="322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79" name="Line 340">
            <a:extLst>
              <a:ext uri="{FF2B5EF4-FFF2-40B4-BE49-F238E27FC236}">
                <a16:creationId xmlns:a16="http://schemas.microsoft.com/office/drawing/2014/main" id="{BCAB8204-B037-B8B3-5115-F73920914CDE}"/>
              </a:ext>
            </a:extLst>
          </p:cNvPr>
          <p:cNvSpPr>
            <a:spLocks noChangeShapeType="1"/>
          </p:cNvSpPr>
          <p:nvPr/>
        </p:nvSpPr>
        <p:spPr bwMode="auto">
          <a:xfrm flipH="1">
            <a:off x="71438" y="5118100"/>
            <a:ext cx="19050"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80" name="Line 343">
            <a:extLst>
              <a:ext uri="{FF2B5EF4-FFF2-40B4-BE49-F238E27FC236}">
                <a16:creationId xmlns:a16="http://schemas.microsoft.com/office/drawing/2014/main" id="{01003228-7544-EF69-9E70-6DF42B0A48F0}"/>
              </a:ext>
            </a:extLst>
          </p:cNvPr>
          <p:cNvSpPr>
            <a:spLocks noChangeShapeType="1"/>
          </p:cNvSpPr>
          <p:nvPr/>
        </p:nvSpPr>
        <p:spPr bwMode="auto">
          <a:xfrm>
            <a:off x="77788" y="5129213"/>
            <a:ext cx="6350" cy="269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81" name="Line 344">
            <a:extLst>
              <a:ext uri="{FF2B5EF4-FFF2-40B4-BE49-F238E27FC236}">
                <a16:creationId xmlns:a16="http://schemas.microsoft.com/office/drawing/2014/main" id="{7E75DC1A-FB3B-A3DA-C338-F1517C812ADE}"/>
              </a:ext>
            </a:extLst>
          </p:cNvPr>
          <p:cNvSpPr>
            <a:spLocks noChangeShapeType="1"/>
          </p:cNvSpPr>
          <p:nvPr/>
        </p:nvSpPr>
        <p:spPr bwMode="auto">
          <a:xfrm flipV="1">
            <a:off x="76200" y="5422900"/>
            <a:ext cx="7938"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82" name="Rectangle 592">
            <a:extLst>
              <a:ext uri="{FF2B5EF4-FFF2-40B4-BE49-F238E27FC236}">
                <a16:creationId xmlns:a16="http://schemas.microsoft.com/office/drawing/2014/main" id="{B15FFFE9-E0B5-CE9B-41C2-7028F9A8DAA6}"/>
              </a:ext>
            </a:extLst>
          </p:cNvPr>
          <p:cNvSpPr>
            <a:spLocks noChangeArrowheads="1"/>
          </p:cNvSpPr>
          <p:nvPr/>
        </p:nvSpPr>
        <p:spPr bwMode="auto">
          <a:xfrm>
            <a:off x="2290763" y="1749425"/>
            <a:ext cx="25749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Konnektorer: UTP &amp; STP</a:t>
            </a:r>
            <a:endParaRPr lang="da-DK" altLang="da-DK" sz="2400">
              <a:solidFill>
                <a:srgbClr val="0000FF"/>
              </a:solidFill>
              <a:latin typeface="Times New Roman" panose="02020603050405020304" pitchFamily="18" charset="0"/>
            </a:endParaRPr>
          </a:p>
        </p:txBody>
      </p:sp>
      <p:sp>
        <p:nvSpPr>
          <p:cNvPr id="24583" name="Rectangle 596">
            <a:extLst>
              <a:ext uri="{FF2B5EF4-FFF2-40B4-BE49-F238E27FC236}">
                <a16:creationId xmlns:a16="http://schemas.microsoft.com/office/drawing/2014/main" id="{122E0F2B-4DA7-35E2-D351-FDA2A1920AE0}"/>
              </a:ext>
            </a:extLst>
          </p:cNvPr>
          <p:cNvSpPr>
            <a:spLocks noGrp="1" noChangeArrowheads="1"/>
          </p:cNvSpPr>
          <p:nvPr>
            <p:ph type="title"/>
          </p:nvPr>
        </p:nvSpPr>
        <p:spPr>
          <a:xfrm>
            <a:off x="166688" y="1292225"/>
            <a:ext cx="8839200" cy="457200"/>
          </a:xfrm>
          <a:noFill/>
        </p:spPr>
        <p:txBody>
          <a:bodyPr/>
          <a:lstStyle/>
          <a:p>
            <a:pPr algn="ctr" eaLnBrk="1" hangingPunct="1"/>
            <a:r>
              <a:rPr lang="da-DK" altLang="da-DK"/>
              <a:t>Hvad består LexCom af?</a:t>
            </a:r>
            <a:endParaRPr lang="da-DK" altLang="da-DK" u="sng"/>
          </a:p>
        </p:txBody>
      </p:sp>
      <p:sp>
        <p:nvSpPr>
          <p:cNvPr id="24584" name="Line 69">
            <a:extLst>
              <a:ext uri="{FF2B5EF4-FFF2-40B4-BE49-F238E27FC236}">
                <a16:creationId xmlns:a16="http://schemas.microsoft.com/office/drawing/2014/main" id="{D4DBFA00-3B82-A815-E757-A4607D78A21E}"/>
              </a:ext>
            </a:extLst>
          </p:cNvPr>
          <p:cNvSpPr>
            <a:spLocks noChangeShapeType="1"/>
          </p:cNvSpPr>
          <p:nvPr/>
        </p:nvSpPr>
        <p:spPr bwMode="auto">
          <a:xfrm>
            <a:off x="6746875" y="5453063"/>
            <a:ext cx="111125" cy="1174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85" name="Line 70">
            <a:extLst>
              <a:ext uri="{FF2B5EF4-FFF2-40B4-BE49-F238E27FC236}">
                <a16:creationId xmlns:a16="http://schemas.microsoft.com/office/drawing/2014/main" id="{D1935900-F571-E805-6320-6427136218D3}"/>
              </a:ext>
            </a:extLst>
          </p:cNvPr>
          <p:cNvSpPr>
            <a:spLocks noChangeShapeType="1"/>
          </p:cNvSpPr>
          <p:nvPr/>
        </p:nvSpPr>
        <p:spPr bwMode="auto">
          <a:xfrm flipH="1">
            <a:off x="6757988" y="5614988"/>
            <a:ext cx="61912"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86" name="Line 71">
            <a:extLst>
              <a:ext uri="{FF2B5EF4-FFF2-40B4-BE49-F238E27FC236}">
                <a16:creationId xmlns:a16="http://schemas.microsoft.com/office/drawing/2014/main" id="{EEED5D07-584B-1B43-7A41-57E601023E7C}"/>
              </a:ext>
            </a:extLst>
          </p:cNvPr>
          <p:cNvSpPr>
            <a:spLocks noChangeShapeType="1"/>
          </p:cNvSpPr>
          <p:nvPr/>
        </p:nvSpPr>
        <p:spPr bwMode="auto">
          <a:xfrm flipH="1">
            <a:off x="6759575" y="5675313"/>
            <a:ext cx="58738"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87" name="Line 72">
            <a:extLst>
              <a:ext uri="{FF2B5EF4-FFF2-40B4-BE49-F238E27FC236}">
                <a16:creationId xmlns:a16="http://schemas.microsoft.com/office/drawing/2014/main" id="{3AC92595-0169-8210-A7EE-180B61D492A9}"/>
              </a:ext>
            </a:extLst>
          </p:cNvPr>
          <p:cNvSpPr>
            <a:spLocks noChangeShapeType="1"/>
          </p:cNvSpPr>
          <p:nvPr/>
        </p:nvSpPr>
        <p:spPr bwMode="auto">
          <a:xfrm flipH="1">
            <a:off x="6711950" y="5549900"/>
            <a:ext cx="127000" cy="587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88" name="Line 73">
            <a:extLst>
              <a:ext uri="{FF2B5EF4-FFF2-40B4-BE49-F238E27FC236}">
                <a16:creationId xmlns:a16="http://schemas.microsoft.com/office/drawing/2014/main" id="{7911C3E4-E17B-C27B-EEA9-58DB33E36EE4}"/>
              </a:ext>
            </a:extLst>
          </p:cNvPr>
          <p:cNvSpPr>
            <a:spLocks noChangeShapeType="1"/>
          </p:cNvSpPr>
          <p:nvPr/>
        </p:nvSpPr>
        <p:spPr bwMode="auto">
          <a:xfrm>
            <a:off x="6764338" y="5646738"/>
            <a:ext cx="1587"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89" name="Line 74">
            <a:extLst>
              <a:ext uri="{FF2B5EF4-FFF2-40B4-BE49-F238E27FC236}">
                <a16:creationId xmlns:a16="http://schemas.microsoft.com/office/drawing/2014/main" id="{982E4EDF-F81B-1E70-BF69-92875A9261FE}"/>
              </a:ext>
            </a:extLst>
          </p:cNvPr>
          <p:cNvSpPr>
            <a:spLocks noChangeShapeType="1"/>
          </p:cNvSpPr>
          <p:nvPr/>
        </p:nvSpPr>
        <p:spPr bwMode="auto">
          <a:xfrm>
            <a:off x="6718300" y="5621338"/>
            <a:ext cx="1588" cy="587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0" name="Line 75">
            <a:extLst>
              <a:ext uri="{FF2B5EF4-FFF2-40B4-BE49-F238E27FC236}">
                <a16:creationId xmlns:a16="http://schemas.microsoft.com/office/drawing/2014/main" id="{5E6E8BEB-4C35-8245-D234-FB52DC7163EE}"/>
              </a:ext>
            </a:extLst>
          </p:cNvPr>
          <p:cNvSpPr>
            <a:spLocks noChangeShapeType="1"/>
          </p:cNvSpPr>
          <p:nvPr/>
        </p:nvSpPr>
        <p:spPr bwMode="auto">
          <a:xfrm>
            <a:off x="6670675" y="5597525"/>
            <a:ext cx="0" cy="69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1" name="Line 76">
            <a:extLst>
              <a:ext uri="{FF2B5EF4-FFF2-40B4-BE49-F238E27FC236}">
                <a16:creationId xmlns:a16="http://schemas.microsoft.com/office/drawing/2014/main" id="{CA2EA6A1-DD84-112D-1AD5-5447743F1081}"/>
              </a:ext>
            </a:extLst>
          </p:cNvPr>
          <p:cNvSpPr>
            <a:spLocks noChangeShapeType="1"/>
          </p:cNvSpPr>
          <p:nvPr/>
        </p:nvSpPr>
        <p:spPr bwMode="auto">
          <a:xfrm>
            <a:off x="6623050" y="55753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2" name="Line 77">
            <a:extLst>
              <a:ext uri="{FF2B5EF4-FFF2-40B4-BE49-F238E27FC236}">
                <a16:creationId xmlns:a16="http://schemas.microsoft.com/office/drawing/2014/main" id="{B69ACA35-4D01-42F6-5646-04B7565E8CAD}"/>
              </a:ext>
            </a:extLst>
          </p:cNvPr>
          <p:cNvSpPr>
            <a:spLocks noChangeShapeType="1"/>
          </p:cNvSpPr>
          <p:nvPr/>
        </p:nvSpPr>
        <p:spPr bwMode="auto">
          <a:xfrm flipH="1" flipV="1">
            <a:off x="6572250" y="5641975"/>
            <a:ext cx="200025"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3" name="Line 78">
            <a:extLst>
              <a:ext uri="{FF2B5EF4-FFF2-40B4-BE49-F238E27FC236}">
                <a16:creationId xmlns:a16="http://schemas.microsoft.com/office/drawing/2014/main" id="{FC46387A-99BD-5669-0AA8-EE35E83538A5}"/>
              </a:ext>
            </a:extLst>
          </p:cNvPr>
          <p:cNvSpPr>
            <a:spLocks noChangeShapeType="1"/>
          </p:cNvSpPr>
          <p:nvPr/>
        </p:nvSpPr>
        <p:spPr bwMode="auto">
          <a:xfrm flipH="1">
            <a:off x="6570663" y="5453063"/>
            <a:ext cx="176212"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4" name="Line 79">
            <a:extLst>
              <a:ext uri="{FF2B5EF4-FFF2-40B4-BE49-F238E27FC236}">
                <a16:creationId xmlns:a16="http://schemas.microsoft.com/office/drawing/2014/main" id="{5CA57F48-320E-E06F-E23B-3B084EF47EC2}"/>
              </a:ext>
            </a:extLst>
          </p:cNvPr>
          <p:cNvSpPr>
            <a:spLocks noChangeShapeType="1"/>
          </p:cNvSpPr>
          <p:nvPr/>
        </p:nvSpPr>
        <p:spPr bwMode="auto">
          <a:xfrm>
            <a:off x="6583363" y="5553075"/>
            <a:ext cx="174625" cy="809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5" name="Line 80">
            <a:extLst>
              <a:ext uri="{FF2B5EF4-FFF2-40B4-BE49-F238E27FC236}">
                <a16:creationId xmlns:a16="http://schemas.microsoft.com/office/drawing/2014/main" id="{24EEF80C-517A-3A36-D711-1E357EE7FBF5}"/>
              </a:ext>
            </a:extLst>
          </p:cNvPr>
          <p:cNvSpPr>
            <a:spLocks noChangeShapeType="1"/>
          </p:cNvSpPr>
          <p:nvPr/>
        </p:nvSpPr>
        <p:spPr bwMode="auto">
          <a:xfrm>
            <a:off x="6577013" y="5553075"/>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6" name="Line 81">
            <a:extLst>
              <a:ext uri="{FF2B5EF4-FFF2-40B4-BE49-F238E27FC236}">
                <a16:creationId xmlns:a16="http://schemas.microsoft.com/office/drawing/2014/main" id="{E4EF8A52-DC2B-A342-D7B9-F39996543EFC}"/>
              </a:ext>
            </a:extLst>
          </p:cNvPr>
          <p:cNvSpPr>
            <a:spLocks noChangeShapeType="1"/>
          </p:cNvSpPr>
          <p:nvPr/>
        </p:nvSpPr>
        <p:spPr bwMode="auto">
          <a:xfrm flipH="1">
            <a:off x="6616700" y="5486400"/>
            <a:ext cx="1619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7" name="Line 82">
            <a:extLst>
              <a:ext uri="{FF2B5EF4-FFF2-40B4-BE49-F238E27FC236}">
                <a16:creationId xmlns:a16="http://schemas.microsoft.com/office/drawing/2014/main" id="{9011501D-ED5A-6410-23DC-F1250DB497B2}"/>
              </a:ext>
            </a:extLst>
          </p:cNvPr>
          <p:cNvSpPr>
            <a:spLocks noChangeShapeType="1"/>
          </p:cNvSpPr>
          <p:nvPr/>
        </p:nvSpPr>
        <p:spPr bwMode="auto">
          <a:xfrm flipH="1">
            <a:off x="6664325" y="55181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8" name="Line 83">
            <a:extLst>
              <a:ext uri="{FF2B5EF4-FFF2-40B4-BE49-F238E27FC236}">
                <a16:creationId xmlns:a16="http://schemas.microsoft.com/office/drawing/2014/main" id="{FAABE2E8-1336-23EE-D86C-F1982E637FD8}"/>
              </a:ext>
            </a:extLst>
          </p:cNvPr>
          <p:cNvSpPr>
            <a:spLocks noChangeShapeType="1"/>
          </p:cNvSpPr>
          <p:nvPr/>
        </p:nvSpPr>
        <p:spPr bwMode="auto">
          <a:xfrm flipH="1">
            <a:off x="6664325" y="55181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599" name="Line 84">
            <a:extLst>
              <a:ext uri="{FF2B5EF4-FFF2-40B4-BE49-F238E27FC236}">
                <a16:creationId xmlns:a16="http://schemas.microsoft.com/office/drawing/2014/main" id="{C170C6C7-4BED-47AE-03DA-6F4CF09F5A5F}"/>
              </a:ext>
            </a:extLst>
          </p:cNvPr>
          <p:cNvSpPr>
            <a:spLocks noChangeShapeType="1"/>
          </p:cNvSpPr>
          <p:nvPr/>
        </p:nvSpPr>
        <p:spPr bwMode="auto">
          <a:xfrm>
            <a:off x="8415338" y="50641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0" name="Line 85">
            <a:extLst>
              <a:ext uri="{FF2B5EF4-FFF2-40B4-BE49-F238E27FC236}">
                <a16:creationId xmlns:a16="http://schemas.microsoft.com/office/drawing/2014/main" id="{8AA7F464-E0E9-E55A-C3CF-4DCA846F0660}"/>
              </a:ext>
            </a:extLst>
          </p:cNvPr>
          <p:cNvSpPr>
            <a:spLocks noChangeShapeType="1"/>
          </p:cNvSpPr>
          <p:nvPr/>
        </p:nvSpPr>
        <p:spPr bwMode="auto">
          <a:xfrm>
            <a:off x="8415338" y="50641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1" name="Line 86">
            <a:extLst>
              <a:ext uri="{FF2B5EF4-FFF2-40B4-BE49-F238E27FC236}">
                <a16:creationId xmlns:a16="http://schemas.microsoft.com/office/drawing/2014/main" id="{51B6B215-1EA1-FA7B-0F26-278F68ABE59C}"/>
              </a:ext>
            </a:extLst>
          </p:cNvPr>
          <p:cNvSpPr>
            <a:spLocks noChangeShapeType="1"/>
          </p:cNvSpPr>
          <p:nvPr/>
        </p:nvSpPr>
        <p:spPr bwMode="auto">
          <a:xfrm flipH="1">
            <a:off x="8342313" y="4997450"/>
            <a:ext cx="131762"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2" name="Line 87">
            <a:extLst>
              <a:ext uri="{FF2B5EF4-FFF2-40B4-BE49-F238E27FC236}">
                <a16:creationId xmlns:a16="http://schemas.microsoft.com/office/drawing/2014/main" id="{A38184A5-498A-F776-00A5-B61E19D8B4B7}"/>
              </a:ext>
            </a:extLst>
          </p:cNvPr>
          <p:cNvSpPr>
            <a:spLocks noChangeShapeType="1"/>
          </p:cNvSpPr>
          <p:nvPr/>
        </p:nvSpPr>
        <p:spPr bwMode="auto">
          <a:xfrm>
            <a:off x="8405813" y="5221288"/>
            <a:ext cx="38100"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3" name="Line 88">
            <a:extLst>
              <a:ext uri="{FF2B5EF4-FFF2-40B4-BE49-F238E27FC236}">
                <a16:creationId xmlns:a16="http://schemas.microsoft.com/office/drawing/2014/main" id="{FDD496EE-457C-C308-0AE0-E954EACC871A}"/>
              </a:ext>
            </a:extLst>
          </p:cNvPr>
          <p:cNvSpPr>
            <a:spLocks noChangeShapeType="1"/>
          </p:cNvSpPr>
          <p:nvPr/>
        </p:nvSpPr>
        <p:spPr bwMode="auto">
          <a:xfrm>
            <a:off x="8404225" y="5162550"/>
            <a:ext cx="39688"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4" name="Line 89">
            <a:extLst>
              <a:ext uri="{FF2B5EF4-FFF2-40B4-BE49-F238E27FC236}">
                <a16:creationId xmlns:a16="http://schemas.microsoft.com/office/drawing/2014/main" id="{C9F05572-9A0F-22F8-B108-5F4416A3FCC9}"/>
              </a:ext>
            </a:extLst>
          </p:cNvPr>
          <p:cNvSpPr>
            <a:spLocks noChangeShapeType="1"/>
          </p:cNvSpPr>
          <p:nvPr/>
        </p:nvSpPr>
        <p:spPr bwMode="auto">
          <a:xfrm>
            <a:off x="8385175" y="5097463"/>
            <a:ext cx="104775" cy="555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5" name="Line 90">
            <a:extLst>
              <a:ext uri="{FF2B5EF4-FFF2-40B4-BE49-F238E27FC236}">
                <a16:creationId xmlns:a16="http://schemas.microsoft.com/office/drawing/2014/main" id="{F2B02798-AEFE-43B9-95CF-18EC53E924A1}"/>
              </a:ext>
            </a:extLst>
          </p:cNvPr>
          <p:cNvSpPr>
            <a:spLocks noChangeShapeType="1"/>
          </p:cNvSpPr>
          <p:nvPr/>
        </p:nvSpPr>
        <p:spPr bwMode="auto">
          <a:xfrm flipV="1">
            <a:off x="8420100" y="5192713"/>
            <a:ext cx="4763"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6" name="Line 91">
            <a:extLst>
              <a:ext uri="{FF2B5EF4-FFF2-40B4-BE49-F238E27FC236}">
                <a16:creationId xmlns:a16="http://schemas.microsoft.com/office/drawing/2014/main" id="{22C904C9-9F1F-7DD2-5FB3-93D4B4BEAE0A}"/>
              </a:ext>
            </a:extLst>
          </p:cNvPr>
          <p:cNvSpPr>
            <a:spLocks noChangeShapeType="1"/>
          </p:cNvSpPr>
          <p:nvPr/>
        </p:nvSpPr>
        <p:spPr bwMode="auto">
          <a:xfrm flipH="1">
            <a:off x="8229600" y="5176838"/>
            <a:ext cx="146050"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7" name="Line 92">
            <a:extLst>
              <a:ext uri="{FF2B5EF4-FFF2-40B4-BE49-F238E27FC236}">
                <a16:creationId xmlns:a16="http://schemas.microsoft.com/office/drawing/2014/main" id="{DB0E567E-171A-5A08-E581-0D7272F0A4FB}"/>
              </a:ext>
            </a:extLst>
          </p:cNvPr>
          <p:cNvSpPr>
            <a:spLocks noChangeShapeType="1"/>
          </p:cNvSpPr>
          <p:nvPr/>
        </p:nvSpPr>
        <p:spPr bwMode="auto">
          <a:xfrm flipH="1">
            <a:off x="8301038" y="5214938"/>
            <a:ext cx="11906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8" name="Line 93">
            <a:extLst>
              <a:ext uri="{FF2B5EF4-FFF2-40B4-BE49-F238E27FC236}">
                <a16:creationId xmlns:a16="http://schemas.microsoft.com/office/drawing/2014/main" id="{D2FAF831-B1B3-427B-BB37-EDE15263DD17}"/>
              </a:ext>
            </a:extLst>
          </p:cNvPr>
          <p:cNvSpPr>
            <a:spLocks noChangeShapeType="1"/>
          </p:cNvSpPr>
          <p:nvPr/>
        </p:nvSpPr>
        <p:spPr bwMode="auto">
          <a:xfrm>
            <a:off x="8397875" y="5211763"/>
            <a:ext cx="1588"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09" name="Line 94">
            <a:extLst>
              <a:ext uri="{FF2B5EF4-FFF2-40B4-BE49-F238E27FC236}">
                <a16:creationId xmlns:a16="http://schemas.microsoft.com/office/drawing/2014/main" id="{C7BE7B11-BD27-A32D-485C-00A6FA9AF6D2}"/>
              </a:ext>
            </a:extLst>
          </p:cNvPr>
          <p:cNvSpPr>
            <a:spLocks noChangeShapeType="1"/>
          </p:cNvSpPr>
          <p:nvPr/>
        </p:nvSpPr>
        <p:spPr bwMode="auto">
          <a:xfrm>
            <a:off x="6846888" y="562451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10" name="Line 95">
            <a:extLst>
              <a:ext uri="{FF2B5EF4-FFF2-40B4-BE49-F238E27FC236}">
                <a16:creationId xmlns:a16="http://schemas.microsoft.com/office/drawing/2014/main" id="{D1F90134-0C0C-BE07-F9C6-2E380327775A}"/>
              </a:ext>
            </a:extLst>
          </p:cNvPr>
          <p:cNvSpPr>
            <a:spLocks noChangeShapeType="1"/>
          </p:cNvSpPr>
          <p:nvPr/>
        </p:nvSpPr>
        <p:spPr bwMode="auto">
          <a:xfrm flipH="1">
            <a:off x="6807200" y="5583238"/>
            <a:ext cx="63500"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11" name="Line 96">
            <a:extLst>
              <a:ext uri="{FF2B5EF4-FFF2-40B4-BE49-F238E27FC236}">
                <a16:creationId xmlns:a16="http://schemas.microsoft.com/office/drawing/2014/main" id="{D60335A6-B866-AA7A-7137-9638B2747709}"/>
              </a:ext>
            </a:extLst>
          </p:cNvPr>
          <p:cNvSpPr>
            <a:spLocks noChangeShapeType="1"/>
          </p:cNvSpPr>
          <p:nvPr/>
        </p:nvSpPr>
        <p:spPr bwMode="auto">
          <a:xfrm>
            <a:off x="6864350" y="5583238"/>
            <a:ext cx="0" cy="428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12" name="Line 97">
            <a:extLst>
              <a:ext uri="{FF2B5EF4-FFF2-40B4-BE49-F238E27FC236}">
                <a16:creationId xmlns:a16="http://schemas.microsoft.com/office/drawing/2014/main" id="{154FFDA8-5A70-D6BC-1885-E6747EAB9CA5}"/>
              </a:ext>
            </a:extLst>
          </p:cNvPr>
          <p:cNvSpPr>
            <a:spLocks noChangeShapeType="1"/>
          </p:cNvSpPr>
          <p:nvPr/>
        </p:nvSpPr>
        <p:spPr bwMode="auto">
          <a:xfrm>
            <a:off x="8431213" y="519906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13" name="Freeform 98">
            <a:extLst>
              <a:ext uri="{FF2B5EF4-FFF2-40B4-BE49-F238E27FC236}">
                <a16:creationId xmlns:a16="http://schemas.microsoft.com/office/drawing/2014/main" id="{32017E51-ED16-1CE2-D36A-A7D3749695EC}"/>
              </a:ext>
            </a:extLst>
          </p:cNvPr>
          <p:cNvSpPr>
            <a:spLocks/>
          </p:cNvSpPr>
          <p:nvPr/>
        </p:nvSpPr>
        <p:spPr bwMode="auto">
          <a:xfrm>
            <a:off x="8428038" y="5187950"/>
            <a:ext cx="4762" cy="12700"/>
          </a:xfrm>
          <a:custGeom>
            <a:avLst/>
            <a:gdLst>
              <a:gd name="T0" fmla="*/ 2147483646 w 3"/>
              <a:gd name="T1" fmla="*/ 2147483646 h 8"/>
              <a:gd name="T2" fmla="*/ 2147483646 w 3"/>
              <a:gd name="T3" fmla="*/ 2147483646 h 8"/>
              <a:gd name="T4" fmla="*/ 2147483646 w 3"/>
              <a:gd name="T5" fmla="*/ 2147483646 h 8"/>
              <a:gd name="T6" fmla="*/ 2147483646 w 3"/>
              <a:gd name="T7" fmla="*/ 2147483646 h 8"/>
              <a:gd name="T8" fmla="*/ 2147483646 w 3"/>
              <a:gd name="T9" fmla="*/ 2147483646 h 8"/>
              <a:gd name="T10" fmla="*/ 0 w 3"/>
              <a:gd name="T11" fmla="*/ 0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2" y="7"/>
                </a:moveTo>
                <a:lnTo>
                  <a:pt x="2" y="7"/>
                </a:lnTo>
                <a:lnTo>
                  <a:pt x="1" y="5"/>
                </a:lnTo>
                <a:lnTo>
                  <a:pt x="1" y="3"/>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14" name="Freeform 99">
            <a:extLst>
              <a:ext uri="{FF2B5EF4-FFF2-40B4-BE49-F238E27FC236}">
                <a16:creationId xmlns:a16="http://schemas.microsoft.com/office/drawing/2014/main" id="{CC123F01-F98F-709C-BFB1-F45B83A2E377}"/>
              </a:ext>
            </a:extLst>
          </p:cNvPr>
          <p:cNvSpPr>
            <a:spLocks/>
          </p:cNvSpPr>
          <p:nvPr/>
        </p:nvSpPr>
        <p:spPr bwMode="auto">
          <a:xfrm>
            <a:off x="8420100" y="5180013"/>
            <a:ext cx="9525" cy="9525"/>
          </a:xfrm>
          <a:custGeom>
            <a:avLst/>
            <a:gdLst>
              <a:gd name="T0" fmla="*/ 2147483646 w 6"/>
              <a:gd name="T1" fmla="*/ 2147483646 h 6"/>
              <a:gd name="T2" fmla="*/ 2147483646 w 6"/>
              <a:gd name="T3" fmla="*/ 2147483646 h 6"/>
              <a:gd name="T4" fmla="*/ 2147483646 w 6"/>
              <a:gd name="T5" fmla="*/ 2147483646 h 6"/>
              <a:gd name="T6" fmla="*/ 2147483646 w 6"/>
              <a:gd name="T7" fmla="*/ 2147483646 h 6"/>
              <a:gd name="T8" fmla="*/ 2147483646 w 6"/>
              <a:gd name="T9" fmla="*/ 2147483646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5" y="5"/>
                </a:moveTo>
                <a:lnTo>
                  <a:pt x="5" y="5"/>
                </a:lnTo>
                <a:lnTo>
                  <a:pt x="4" y="4"/>
                </a:lnTo>
                <a:lnTo>
                  <a:pt x="3" y="2"/>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15" name="Freeform 100">
            <a:extLst>
              <a:ext uri="{FF2B5EF4-FFF2-40B4-BE49-F238E27FC236}">
                <a16:creationId xmlns:a16="http://schemas.microsoft.com/office/drawing/2014/main" id="{7592CDD2-29FB-33AF-E456-60D174946DBE}"/>
              </a:ext>
            </a:extLst>
          </p:cNvPr>
          <p:cNvSpPr>
            <a:spLocks/>
          </p:cNvSpPr>
          <p:nvPr/>
        </p:nvSpPr>
        <p:spPr bwMode="auto">
          <a:xfrm>
            <a:off x="8408988" y="5170488"/>
            <a:ext cx="12700" cy="11112"/>
          </a:xfrm>
          <a:custGeom>
            <a:avLst/>
            <a:gdLst>
              <a:gd name="T0" fmla="*/ 2147483646 w 8"/>
              <a:gd name="T1" fmla="*/ 2147483646 h 7"/>
              <a:gd name="T2" fmla="*/ 2147483646 w 8"/>
              <a:gd name="T3" fmla="*/ 2147483646 h 7"/>
              <a:gd name="T4" fmla="*/ 2147483646 w 8"/>
              <a:gd name="T5" fmla="*/ 2147483646 h 7"/>
              <a:gd name="T6" fmla="*/ 2147483646 w 8"/>
              <a:gd name="T7" fmla="*/ 2147483646 h 7"/>
              <a:gd name="T8" fmla="*/ 2147483646 w 8"/>
              <a:gd name="T9" fmla="*/ 2147483646 h 7"/>
              <a:gd name="T10" fmla="*/ 0 w 8"/>
              <a:gd name="T11" fmla="*/ 0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7" y="6"/>
                </a:moveTo>
                <a:lnTo>
                  <a:pt x="7" y="6"/>
                </a:lnTo>
                <a:lnTo>
                  <a:pt x="6" y="4"/>
                </a:lnTo>
                <a:lnTo>
                  <a:pt x="4" y="2"/>
                </a:lnTo>
                <a:lnTo>
                  <a:pt x="3"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16" name="Freeform 101">
            <a:extLst>
              <a:ext uri="{FF2B5EF4-FFF2-40B4-BE49-F238E27FC236}">
                <a16:creationId xmlns:a16="http://schemas.microsoft.com/office/drawing/2014/main" id="{032EBB90-F078-EC9C-D754-1DF193592B72}"/>
              </a:ext>
            </a:extLst>
          </p:cNvPr>
          <p:cNvSpPr>
            <a:spLocks/>
          </p:cNvSpPr>
          <p:nvPr/>
        </p:nvSpPr>
        <p:spPr bwMode="auto">
          <a:xfrm>
            <a:off x="8394700" y="5164138"/>
            <a:ext cx="15875" cy="7937"/>
          </a:xfrm>
          <a:custGeom>
            <a:avLst/>
            <a:gdLst>
              <a:gd name="T0" fmla="*/ 2147483646 w 10"/>
              <a:gd name="T1" fmla="*/ 2147483646 h 5"/>
              <a:gd name="T2" fmla="*/ 2147483646 w 10"/>
              <a:gd name="T3" fmla="*/ 2147483646 h 5"/>
              <a:gd name="T4" fmla="*/ 2147483646 w 10"/>
              <a:gd name="T5" fmla="*/ 2147483646 h 5"/>
              <a:gd name="T6" fmla="*/ 2147483646 w 10"/>
              <a:gd name="T7" fmla="*/ 2147483646 h 5"/>
              <a:gd name="T8" fmla="*/ 2147483646 w 10"/>
              <a:gd name="T9" fmla="*/ 2147483646 h 5"/>
              <a:gd name="T10" fmla="*/ 0 w 10"/>
              <a:gd name="T11" fmla="*/ 0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9" y="4"/>
                </a:moveTo>
                <a:lnTo>
                  <a:pt x="9" y="4"/>
                </a:lnTo>
                <a:lnTo>
                  <a:pt x="7" y="2"/>
                </a:lnTo>
                <a:lnTo>
                  <a:pt x="5" y="2"/>
                </a:lnTo>
                <a:lnTo>
                  <a:pt x="2"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17" name="Freeform 102">
            <a:extLst>
              <a:ext uri="{FF2B5EF4-FFF2-40B4-BE49-F238E27FC236}">
                <a16:creationId xmlns:a16="http://schemas.microsoft.com/office/drawing/2014/main" id="{3DB57C67-C9F1-561A-14D4-F582A0066140}"/>
              </a:ext>
            </a:extLst>
          </p:cNvPr>
          <p:cNvSpPr>
            <a:spLocks/>
          </p:cNvSpPr>
          <p:nvPr/>
        </p:nvSpPr>
        <p:spPr bwMode="auto">
          <a:xfrm>
            <a:off x="8385175" y="5159375"/>
            <a:ext cx="11113" cy="6350"/>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2147483646 w 7"/>
              <a:gd name="T9" fmla="*/ 0 h 4"/>
              <a:gd name="T10" fmla="*/ 0 w 7"/>
              <a:gd name="T11" fmla="*/ 0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6" y="3"/>
                </a:moveTo>
                <a:lnTo>
                  <a:pt x="6" y="3"/>
                </a:lnTo>
                <a:lnTo>
                  <a:pt x="5" y="2"/>
                </a:lnTo>
                <a:lnTo>
                  <a:pt x="3" y="2"/>
                </a:lnTo>
                <a:lnTo>
                  <a:pt x="2"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18" name="Freeform 103">
            <a:extLst>
              <a:ext uri="{FF2B5EF4-FFF2-40B4-BE49-F238E27FC236}">
                <a16:creationId xmlns:a16="http://schemas.microsoft.com/office/drawing/2014/main" id="{64D6EB6B-C5B5-1399-B94C-AF63116C36A8}"/>
              </a:ext>
            </a:extLst>
          </p:cNvPr>
          <p:cNvSpPr>
            <a:spLocks/>
          </p:cNvSpPr>
          <p:nvPr/>
        </p:nvSpPr>
        <p:spPr bwMode="auto">
          <a:xfrm>
            <a:off x="8375650" y="5159375"/>
            <a:ext cx="11113" cy="4763"/>
          </a:xfrm>
          <a:custGeom>
            <a:avLst/>
            <a:gdLst>
              <a:gd name="T0" fmla="*/ 2147483646 w 7"/>
              <a:gd name="T1" fmla="*/ 0 h 3"/>
              <a:gd name="T2" fmla="*/ 2147483646 w 7"/>
              <a:gd name="T3" fmla="*/ 0 h 3"/>
              <a:gd name="T4" fmla="*/ 2147483646 w 7"/>
              <a:gd name="T5" fmla="*/ 0 h 3"/>
              <a:gd name="T6" fmla="*/ 2147483646 w 7"/>
              <a:gd name="T7" fmla="*/ 0 h 3"/>
              <a:gd name="T8" fmla="*/ 2147483646 w 7"/>
              <a:gd name="T9" fmla="*/ 0 h 3"/>
              <a:gd name="T10" fmla="*/ 2147483646 w 7"/>
              <a:gd name="T11" fmla="*/ 0 h 3"/>
              <a:gd name="T12" fmla="*/ 0 w 7"/>
              <a:gd name="T13" fmla="*/ 2147483646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6" y="0"/>
                </a:moveTo>
                <a:lnTo>
                  <a:pt x="6" y="0"/>
                </a:lnTo>
                <a:lnTo>
                  <a:pt x="5" y="0"/>
                </a:lnTo>
                <a:lnTo>
                  <a:pt x="4" y="0"/>
                </a:lnTo>
                <a:lnTo>
                  <a:pt x="2" y="0"/>
                </a:lnTo>
                <a:lnTo>
                  <a:pt x="1" y="0"/>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19" name="Freeform 104">
            <a:extLst>
              <a:ext uri="{FF2B5EF4-FFF2-40B4-BE49-F238E27FC236}">
                <a16:creationId xmlns:a16="http://schemas.microsoft.com/office/drawing/2014/main" id="{63763FB3-FAFF-7C52-5654-A0E15FAB6CCE}"/>
              </a:ext>
            </a:extLst>
          </p:cNvPr>
          <p:cNvSpPr>
            <a:spLocks/>
          </p:cNvSpPr>
          <p:nvPr/>
        </p:nvSpPr>
        <p:spPr bwMode="auto">
          <a:xfrm>
            <a:off x="8370888" y="5162550"/>
            <a:ext cx="6350" cy="4763"/>
          </a:xfrm>
          <a:custGeom>
            <a:avLst/>
            <a:gdLst>
              <a:gd name="T0" fmla="*/ 2147483646 w 4"/>
              <a:gd name="T1" fmla="*/ 0 h 3"/>
              <a:gd name="T2" fmla="*/ 2147483646 w 4"/>
              <a:gd name="T3" fmla="*/ 0 h 3"/>
              <a:gd name="T4" fmla="*/ 2147483646 w 4"/>
              <a:gd name="T5" fmla="*/ 0 h 3"/>
              <a:gd name="T6" fmla="*/ 2147483646 w 4"/>
              <a:gd name="T7" fmla="*/ 2147483646 h 3"/>
              <a:gd name="T8" fmla="*/ 0 w 4"/>
              <a:gd name="T9" fmla="*/ 2147483646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0"/>
                </a:moveTo>
                <a:lnTo>
                  <a:pt x="3" y="0"/>
                </a:lnTo>
                <a:lnTo>
                  <a:pt x="2" y="0"/>
                </a:lnTo>
                <a:lnTo>
                  <a:pt x="1" y="1"/>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20" name="Freeform 105">
            <a:extLst>
              <a:ext uri="{FF2B5EF4-FFF2-40B4-BE49-F238E27FC236}">
                <a16:creationId xmlns:a16="http://schemas.microsoft.com/office/drawing/2014/main" id="{E4AD6070-A2E1-4C5F-0CDC-FD965E6449A9}"/>
              </a:ext>
            </a:extLst>
          </p:cNvPr>
          <p:cNvSpPr>
            <a:spLocks/>
          </p:cNvSpPr>
          <p:nvPr/>
        </p:nvSpPr>
        <p:spPr bwMode="auto">
          <a:xfrm>
            <a:off x="8369300" y="5165725"/>
            <a:ext cx="3175" cy="7938"/>
          </a:xfrm>
          <a:custGeom>
            <a:avLst/>
            <a:gdLst>
              <a:gd name="T0" fmla="*/ 2147483646 w 2"/>
              <a:gd name="T1" fmla="*/ 0 h 5"/>
              <a:gd name="T2" fmla="*/ 2147483646 w 2"/>
              <a:gd name="T3" fmla="*/ 0 h 5"/>
              <a:gd name="T4" fmla="*/ 0 w 2"/>
              <a:gd name="T5" fmla="*/ 0 h 5"/>
              <a:gd name="T6" fmla="*/ 0 w 2"/>
              <a:gd name="T7" fmla="*/ 2147483646 h 5"/>
              <a:gd name="T8" fmla="*/ 0 w 2"/>
              <a:gd name="T9" fmla="*/ 2147483646 h 5"/>
              <a:gd name="T10" fmla="*/ 0 w 2"/>
              <a:gd name="T11" fmla="*/ 2147483646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1" y="0"/>
                </a:moveTo>
                <a:lnTo>
                  <a:pt x="1" y="0"/>
                </a:lnTo>
                <a:lnTo>
                  <a:pt x="0" y="0"/>
                </a:lnTo>
                <a:lnTo>
                  <a:pt x="0" y="1"/>
                </a:lnTo>
                <a:lnTo>
                  <a:pt x="0"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21" name="Line 106">
            <a:extLst>
              <a:ext uri="{FF2B5EF4-FFF2-40B4-BE49-F238E27FC236}">
                <a16:creationId xmlns:a16="http://schemas.microsoft.com/office/drawing/2014/main" id="{C68B7640-D846-CFFC-DFA7-80794C8881D3}"/>
              </a:ext>
            </a:extLst>
          </p:cNvPr>
          <p:cNvSpPr>
            <a:spLocks noChangeShapeType="1"/>
          </p:cNvSpPr>
          <p:nvPr/>
        </p:nvSpPr>
        <p:spPr bwMode="auto">
          <a:xfrm>
            <a:off x="8355013" y="5133975"/>
            <a:ext cx="36512"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22" name="Line 107">
            <a:extLst>
              <a:ext uri="{FF2B5EF4-FFF2-40B4-BE49-F238E27FC236}">
                <a16:creationId xmlns:a16="http://schemas.microsoft.com/office/drawing/2014/main" id="{B6404C08-76F4-A912-4308-3682AC5800B8}"/>
              </a:ext>
            </a:extLst>
          </p:cNvPr>
          <p:cNvSpPr>
            <a:spLocks noChangeShapeType="1"/>
          </p:cNvSpPr>
          <p:nvPr/>
        </p:nvSpPr>
        <p:spPr bwMode="auto">
          <a:xfrm>
            <a:off x="8348663" y="5133975"/>
            <a:ext cx="1587" cy="396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23" name="Line 108">
            <a:extLst>
              <a:ext uri="{FF2B5EF4-FFF2-40B4-BE49-F238E27FC236}">
                <a16:creationId xmlns:a16="http://schemas.microsoft.com/office/drawing/2014/main" id="{968FC60E-A946-87D7-EF69-111EDA8A922B}"/>
              </a:ext>
            </a:extLst>
          </p:cNvPr>
          <p:cNvSpPr>
            <a:spLocks noChangeShapeType="1"/>
          </p:cNvSpPr>
          <p:nvPr/>
        </p:nvSpPr>
        <p:spPr bwMode="auto">
          <a:xfrm>
            <a:off x="8496300" y="5165725"/>
            <a:ext cx="1588" cy="571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24" name="Line 109">
            <a:extLst>
              <a:ext uri="{FF2B5EF4-FFF2-40B4-BE49-F238E27FC236}">
                <a16:creationId xmlns:a16="http://schemas.microsoft.com/office/drawing/2014/main" id="{4AEFFCD0-546B-C844-6D79-DE0035699614}"/>
              </a:ext>
            </a:extLst>
          </p:cNvPr>
          <p:cNvSpPr>
            <a:spLocks noChangeShapeType="1"/>
          </p:cNvSpPr>
          <p:nvPr/>
        </p:nvSpPr>
        <p:spPr bwMode="auto">
          <a:xfrm>
            <a:off x="8450263" y="5189538"/>
            <a:ext cx="0" cy="476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25" name="Line 110">
            <a:extLst>
              <a:ext uri="{FF2B5EF4-FFF2-40B4-BE49-F238E27FC236}">
                <a16:creationId xmlns:a16="http://schemas.microsoft.com/office/drawing/2014/main" id="{5B4FCA7F-7B0E-B08A-994D-0C2D2BAACA5F}"/>
              </a:ext>
            </a:extLst>
          </p:cNvPr>
          <p:cNvSpPr>
            <a:spLocks noChangeShapeType="1"/>
          </p:cNvSpPr>
          <p:nvPr/>
        </p:nvSpPr>
        <p:spPr bwMode="auto">
          <a:xfrm flipV="1">
            <a:off x="8456613" y="5183188"/>
            <a:ext cx="173037"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26" name="Line 111">
            <a:extLst>
              <a:ext uri="{FF2B5EF4-FFF2-40B4-BE49-F238E27FC236}">
                <a16:creationId xmlns:a16="http://schemas.microsoft.com/office/drawing/2014/main" id="{725E13EF-4E11-17C4-B9BC-5BEB845F2D8D}"/>
              </a:ext>
            </a:extLst>
          </p:cNvPr>
          <p:cNvSpPr>
            <a:spLocks noChangeShapeType="1"/>
          </p:cNvSpPr>
          <p:nvPr/>
        </p:nvSpPr>
        <p:spPr bwMode="auto">
          <a:xfrm>
            <a:off x="8542338" y="5141913"/>
            <a:ext cx="0" cy="68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27" name="Line 112">
            <a:extLst>
              <a:ext uri="{FF2B5EF4-FFF2-40B4-BE49-F238E27FC236}">
                <a16:creationId xmlns:a16="http://schemas.microsoft.com/office/drawing/2014/main" id="{9FED1DE3-894B-CB0F-AB65-09F5FD7E1A92}"/>
              </a:ext>
            </a:extLst>
          </p:cNvPr>
          <p:cNvSpPr>
            <a:spLocks noChangeShapeType="1"/>
          </p:cNvSpPr>
          <p:nvPr/>
        </p:nvSpPr>
        <p:spPr bwMode="auto">
          <a:xfrm>
            <a:off x="8588375" y="51181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28" name="Line 113">
            <a:extLst>
              <a:ext uri="{FF2B5EF4-FFF2-40B4-BE49-F238E27FC236}">
                <a16:creationId xmlns:a16="http://schemas.microsoft.com/office/drawing/2014/main" id="{2F7B2C0E-A3C2-6516-E5A9-48D89362944B}"/>
              </a:ext>
            </a:extLst>
          </p:cNvPr>
          <p:cNvSpPr>
            <a:spLocks noChangeShapeType="1"/>
          </p:cNvSpPr>
          <p:nvPr/>
        </p:nvSpPr>
        <p:spPr bwMode="auto">
          <a:xfrm>
            <a:off x="8474075" y="4997450"/>
            <a:ext cx="153988" cy="841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29" name="Line 114">
            <a:extLst>
              <a:ext uri="{FF2B5EF4-FFF2-40B4-BE49-F238E27FC236}">
                <a16:creationId xmlns:a16="http://schemas.microsoft.com/office/drawing/2014/main" id="{DDEE8CE2-F99E-A0B9-9C7A-4BEDC3EFE8B4}"/>
              </a:ext>
            </a:extLst>
          </p:cNvPr>
          <p:cNvSpPr>
            <a:spLocks noChangeShapeType="1"/>
          </p:cNvSpPr>
          <p:nvPr/>
        </p:nvSpPr>
        <p:spPr bwMode="auto">
          <a:xfrm flipH="1">
            <a:off x="8443913" y="5094288"/>
            <a:ext cx="196850" cy="825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30" name="Line 115">
            <a:extLst>
              <a:ext uri="{FF2B5EF4-FFF2-40B4-BE49-F238E27FC236}">
                <a16:creationId xmlns:a16="http://schemas.microsoft.com/office/drawing/2014/main" id="{9B87F263-389A-4906-F77D-8C22C47D507A}"/>
              </a:ext>
            </a:extLst>
          </p:cNvPr>
          <p:cNvSpPr>
            <a:spLocks noChangeShapeType="1"/>
          </p:cNvSpPr>
          <p:nvPr/>
        </p:nvSpPr>
        <p:spPr bwMode="auto">
          <a:xfrm>
            <a:off x="8445500" y="5030788"/>
            <a:ext cx="136525" cy="746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31" name="Line 116">
            <a:extLst>
              <a:ext uri="{FF2B5EF4-FFF2-40B4-BE49-F238E27FC236}">
                <a16:creationId xmlns:a16="http://schemas.microsoft.com/office/drawing/2014/main" id="{51097CD4-5141-6C13-7CF0-EEFF67011D6D}"/>
              </a:ext>
            </a:extLst>
          </p:cNvPr>
          <p:cNvSpPr>
            <a:spLocks noChangeShapeType="1"/>
          </p:cNvSpPr>
          <p:nvPr/>
        </p:nvSpPr>
        <p:spPr bwMode="auto">
          <a:xfrm>
            <a:off x="8634413" y="5094288"/>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32" name="Freeform 117">
            <a:extLst>
              <a:ext uri="{FF2B5EF4-FFF2-40B4-BE49-F238E27FC236}">
                <a16:creationId xmlns:a16="http://schemas.microsoft.com/office/drawing/2014/main" id="{82A93A67-0367-3977-2D73-DE32A8085BAA}"/>
              </a:ext>
            </a:extLst>
          </p:cNvPr>
          <p:cNvSpPr>
            <a:spLocks/>
          </p:cNvSpPr>
          <p:nvPr/>
        </p:nvSpPr>
        <p:spPr bwMode="auto">
          <a:xfrm>
            <a:off x="6840538" y="5614988"/>
            <a:ext cx="4762" cy="3175"/>
          </a:xfrm>
          <a:custGeom>
            <a:avLst/>
            <a:gdLst>
              <a:gd name="T0" fmla="*/ 2147483646 w 3"/>
              <a:gd name="T1" fmla="*/ 2147483646 h 2"/>
              <a:gd name="T2" fmla="*/ 2147483646 w 3"/>
              <a:gd name="T3" fmla="*/ 2147483646 h 2"/>
              <a:gd name="T4" fmla="*/ 2147483646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2" y="1"/>
                </a:moveTo>
                <a:lnTo>
                  <a:pt x="2" y="1"/>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33" name="Freeform 118">
            <a:extLst>
              <a:ext uri="{FF2B5EF4-FFF2-40B4-BE49-F238E27FC236}">
                <a16:creationId xmlns:a16="http://schemas.microsoft.com/office/drawing/2014/main" id="{645BDC3D-D540-E48B-E39F-624CC7EE8D80}"/>
              </a:ext>
            </a:extLst>
          </p:cNvPr>
          <p:cNvSpPr>
            <a:spLocks/>
          </p:cNvSpPr>
          <p:nvPr/>
        </p:nvSpPr>
        <p:spPr bwMode="auto">
          <a:xfrm>
            <a:off x="6831013" y="5614988"/>
            <a:ext cx="11112" cy="1587"/>
          </a:xfrm>
          <a:custGeom>
            <a:avLst/>
            <a:gdLst>
              <a:gd name="T0" fmla="*/ 2147483646 w 7"/>
              <a:gd name="T1" fmla="*/ 0 h 1"/>
              <a:gd name="T2" fmla="*/ 2147483646 w 7"/>
              <a:gd name="T3" fmla="*/ 0 h 1"/>
              <a:gd name="T4" fmla="*/ 2147483646 w 7"/>
              <a:gd name="T5" fmla="*/ 0 h 1"/>
              <a:gd name="T6" fmla="*/ 2147483646 w 7"/>
              <a:gd name="T7" fmla="*/ 0 h 1"/>
              <a:gd name="T8" fmla="*/ 2147483646 w 7"/>
              <a:gd name="T9" fmla="*/ 0 h 1"/>
              <a:gd name="T10" fmla="*/ 2147483646 w 7"/>
              <a:gd name="T11" fmla="*/ 0 h 1"/>
              <a:gd name="T12" fmla="*/ 0 w 7"/>
              <a:gd name="T13" fmla="*/ 0 h 1"/>
              <a:gd name="T14" fmla="*/ 0 w 7"/>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
              <a:gd name="T26" fmla="*/ 7 w 7"/>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
                <a:moveTo>
                  <a:pt x="6" y="0"/>
                </a:moveTo>
                <a:lnTo>
                  <a:pt x="6" y="0"/>
                </a:lnTo>
                <a:lnTo>
                  <a:pt x="4" y="0"/>
                </a:lnTo>
                <a:lnTo>
                  <a:pt x="3" y="0"/>
                </a:lnTo>
                <a:lnTo>
                  <a:pt x="2" y="0"/>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34" name="Freeform 119">
            <a:extLst>
              <a:ext uri="{FF2B5EF4-FFF2-40B4-BE49-F238E27FC236}">
                <a16:creationId xmlns:a16="http://schemas.microsoft.com/office/drawing/2014/main" id="{1E34AB7B-AC7C-4BE1-E6F9-4DD6BB599ED3}"/>
              </a:ext>
            </a:extLst>
          </p:cNvPr>
          <p:cNvSpPr>
            <a:spLocks/>
          </p:cNvSpPr>
          <p:nvPr/>
        </p:nvSpPr>
        <p:spPr bwMode="auto">
          <a:xfrm>
            <a:off x="6819900" y="5614988"/>
            <a:ext cx="12700" cy="3175"/>
          </a:xfrm>
          <a:custGeom>
            <a:avLst/>
            <a:gdLst>
              <a:gd name="T0" fmla="*/ 2147483646 w 8"/>
              <a:gd name="T1" fmla="*/ 0 h 2"/>
              <a:gd name="T2" fmla="*/ 2147483646 w 8"/>
              <a:gd name="T3" fmla="*/ 0 h 2"/>
              <a:gd name="T4" fmla="*/ 2147483646 w 8"/>
              <a:gd name="T5" fmla="*/ 0 h 2"/>
              <a:gd name="T6" fmla="*/ 2147483646 w 8"/>
              <a:gd name="T7" fmla="*/ 0 h 2"/>
              <a:gd name="T8" fmla="*/ 2147483646 w 8"/>
              <a:gd name="T9" fmla="*/ 0 h 2"/>
              <a:gd name="T10" fmla="*/ 0 w 8"/>
              <a:gd name="T11" fmla="*/ 2147483646 h 2"/>
              <a:gd name="T12" fmla="*/ 0 60000 65536"/>
              <a:gd name="T13" fmla="*/ 0 60000 65536"/>
              <a:gd name="T14" fmla="*/ 0 60000 65536"/>
              <a:gd name="T15" fmla="*/ 0 60000 65536"/>
              <a:gd name="T16" fmla="*/ 0 60000 65536"/>
              <a:gd name="T17" fmla="*/ 0 60000 65536"/>
              <a:gd name="T18" fmla="*/ 0 w 8"/>
              <a:gd name="T19" fmla="*/ 0 h 2"/>
              <a:gd name="T20" fmla="*/ 8 w 8"/>
              <a:gd name="T21" fmla="*/ 2 h 2"/>
            </a:gdLst>
            <a:ahLst/>
            <a:cxnLst>
              <a:cxn ang="T12">
                <a:pos x="T0" y="T1"/>
              </a:cxn>
              <a:cxn ang="T13">
                <a:pos x="T2" y="T3"/>
              </a:cxn>
              <a:cxn ang="T14">
                <a:pos x="T4" y="T5"/>
              </a:cxn>
              <a:cxn ang="T15">
                <a:pos x="T6" y="T7"/>
              </a:cxn>
              <a:cxn ang="T16">
                <a:pos x="T8" y="T9"/>
              </a:cxn>
              <a:cxn ang="T17">
                <a:pos x="T10" y="T11"/>
              </a:cxn>
            </a:cxnLst>
            <a:rect l="T18" t="T19" r="T20" b="T21"/>
            <a:pathLst>
              <a:path w="8" h="2">
                <a:moveTo>
                  <a:pt x="7" y="0"/>
                </a:moveTo>
                <a:lnTo>
                  <a:pt x="7" y="0"/>
                </a:lnTo>
                <a:lnTo>
                  <a:pt x="6" y="0"/>
                </a:lnTo>
                <a:lnTo>
                  <a:pt x="4" y="0"/>
                </a:lnTo>
                <a:lnTo>
                  <a:pt x="2" y="0"/>
                </a:lnTo>
                <a:lnTo>
                  <a:pt x="0" y="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35" name="Freeform 120">
            <a:extLst>
              <a:ext uri="{FF2B5EF4-FFF2-40B4-BE49-F238E27FC236}">
                <a16:creationId xmlns:a16="http://schemas.microsoft.com/office/drawing/2014/main" id="{DEC76225-3208-04B3-3899-0693F2220A8C}"/>
              </a:ext>
            </a:extLst>
          </p:cNvPr>
          <p:cNvSpPr>
            <a:spLocks/>
          </p:cNvSpPr>
          <p:nvPr/>
        </p:nvSpPr>
        <p:spPr bwMode="auto">
          <a:xfrm>
            <a:off x="6808788" y="5616575"/>
            <a:ext cx="12700" cy="7938"/>
          </a:xfrm>
          <a:custGeom>
            <a:avLst/>
            <a:gdLst>
              <a:gd name="T0" fmla="*/ 2147483646 w 8"/>
              <a:gd name="T1" fmla="*/ 0 h 5"/>
              <a:gd name="T2" fmla="*/ 2147483646 w 8"/>
              <a:gd name="T3" fmla="*/ 0 h 5"/>
              <a:gd name="T4" fmla="*/ 2147483646 w 8"/>
              <a:gd name="T5" fmla="*/ 2147483646 h 5"/>
              <a:gd name="T6" fmla="*/ 2147483646 w 8"/>
              <a:gd name="T7" fmla="*/ 2147483646 h 5"/>
              <a:gd name="T8" fmla="*/ 2147483646 w 8"/>
              <a:gd name="T9" fmla="*/ 2147483646 h 5"/>
              <a:gd name="T10" fmla="*/ 0 w 8"/>
              <a:gd name="T11" fmla="*/ 2147483646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7" y="0"/>
                </a:moveTo>
                <a:lnTo>
                  <a:pt x="7" y="0"/>
                </a:lnTo>
                <a:lnTo>
                  <a:pt x="5" y="2"/>
                </a:lnTo>
                <a:lnTo>
                  <a:pt x="4" y="2"/>
                </a:lnTo>
                <a:lnTo>
                  <a:pt x="2" y="2"/>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36" name="Freeform 121">
            <a:extLst>
              <a:ext uri="{FF2B5EF4-FFF2-40B4-BE49-F238E27FC236}">
                <a16:creationId xmlns:a16="http://schemas.microsoft.com/office/drawing/2014/main" id="{2D38437C-D360-AAB5-BBBC-5E69C80B2C88}"/>
              </a:ext>
            </a:extLst>
          </p:cNvPr>
          <p:cNvSpPr>
            <a:spLocks/>
          </p:cNvSpPr>
          <p:nvPr/>
        </p:nvSpPr>
        <p:spPr bwMode="auto">
          <a:xfrm>
            <a:off x="6796088" y="5622925"/>
            <a:ext cx="14287" cy="7938"/>
          </a:xfrm>
          <a:custGeom>
            <a:avLst/>
            <a:gdLst>
              <a:gd name="T0" fmla="*/ 2147483646 w 9"/>
              <a:gd name="T1" fmla="*/ 0 h 5"/>
              <a:gd name="T2" fmla="*/ 2147483646 w 9"/>
              <a:gd name="T3" fmla="*/ 0 h 5"/>
              <a:gd name="T4" fmla="*/ 2147483646 w 9"/>
              <a:gd name="T5" fmla="*/ 2147483646 h 5"/>
              <a:gd name="T6" fmla="*/ 2147483646 w 9"/>
              <a:gd name="T7" fmla="*/ 2147483646 h 5"/>
              <a:gd name="T8" fmla="*/ 2147483646 w 9"/>
              <a:gd name="T9" fmla="*/ 2147483646 h 5"/>
              <a:gd name="T10" fmla="*/ 0 w 9"/>
              <a:gd name="T11" fmla="*/ 2147483646 h 5"/>
              <a:gd name="T12" fmla="*/ 0 60000 65536"/>
              <a:gd name="T13" fmla="*/ 0 60000 65536"/>
              <a:gd name="T14" fmla="*/ 0 60000 65536"/>
              <a:gd name="T15" fmla="*/ 0 60000 65536"/>
              <a:gd name="T16" fmla="*/ 0 60000 65536"/>
              <a:gd name="T17" fmla="*/ 0 60000 65536"/>
              <a:gd name="T18" fmla="*/ 0 w 9"/>
              <a:gd name="T19" fmla="*/ 0 h 5"/>
              <a:gd name="T20" fmla="*/ 9 w 9"/>
              <a:gd name="T21" fmla="*/ 5 h 5"/>
            </a:gdLst>
            <a:ahLst/>
            <a:cxnLst>
              <a:cxn ang="T12">
                <a:pos x="T0" y="T1"/>
              </a:cxn>
              <a:cxn ang="T13">
                <a:pos x="T2" y="T3"/>
              </a:cxn>
              <a:cxn ang="T14">
                <a:pos x="T4" y="T5"/>
              </a:cxn>
              <a:cxn ang="T15">
                <a:pos x="T6" y="T7"/>
              </a:cxn>
              <a:cxn ang="T16">
                <a:pos x="T8" y="T9"/>
              </a:cxn>
              <a:cxn ang="T17">
                <a:pos x="T10" y="T11"/>
              </a:cxn>
            </a:cxnLst>
            <a:rect l="T18" t="T19" r="T20" b="T21"/>
            <a:pathLst>
              <a:path w="9" h="5">
                <a:moveTo>
                  <a:pt x="8" y="0"/>
                </a:moveTo>
                <a:lnTo>
                  <a:pt x="8" y="0"/>
                </a:lnTo>
                <a:lnTo>
                  <a:pt x="6" y="1"/>
                </a:lnTo>
                <a:lnTo>
                  <a:pt x="5" y="2"/>
                </a:lnTo>
                <a:lnTo>
                  <a:pt x="2"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37" name="Freeform 122">
            <a:extLst>
              <a:ext uri="{FF2B5EF4-FFF2-40B4-BE49-F238E27FC236}">
                <a16:creationId xmlns:a16="http://schemas.microsoft.com/office/drawing/2014/main" id="{EFC3F019-AC5C-27AF-B0B7-4E596A093EEA}"/>
              </a:ext>
            </a:extLst>
          </p:cNvPr>
          <p:cNvSpPr>
            <a:spLocks/>
          </p:cNvSpPr>
          <p:nvPr/>
        </p:nvSpPr>
        <p:spPr bwMode="auto">
          <a:xfrm>
            <a:off x="6789738" y="5629275"/>
            <a:ext cx="7937" cy="9525"/>
          </a:xfrm>
          <a:custGeom>
            <a:avLst/>
            <a:gdLst>
              <a:gd name="T0" fmla="*/ 2147483646 w 5"/>
              <a:gd name="T1" fmla="*/ 0 h 6"/>
              <a:gd name="T2" fmla="*/ 2147483646 w 5"/>
              <a:gd name="T3" fmla="*/ 0 h 6"/>
              <a:gd name="T4" fmla="*/ 2147483646 w 5"/>
              <a:gd name="T5" fmla="*/ 2147483646 h 6"/>
              <a:gd name="T6" fmla="*/ 2147483646 w 5"/>
              <a:gd name="T7" fmla="*/ 2147483646 h 6"/>
              <a:gd name="T8" fmla="*/ 2147483646 w 5"/>
              <a:gd name="T9" fmla="*/ 2147483646 h 6"/>
              <a:gd name="T10" fmla="*/ 0 w 5"/>
              <a:gd name="T11" fmla="*/ 2147483646 h 6"/>
              <a:gd name="T12" fmla="*/ 0 60000 65536"/>
              <a:gd name="T13" fmla="*/ 0 60000 65536"/>
              <a:gd name="T14" fmla="*/ 0 60000 65536"/>
              <a:gd name="T15" fmla="*/ 0 60000 65536"/>
              <a:gd name="T16" fmla="*/ 0 60000 65536"/>
              <a:gd name="T17" fmla="*/ 0 60000 65536"/>
              <a:gd name="T18" fmla="*/ 0 w 5"/>
              <a:gd name="T19" fmla="*/ 0 h 6"/>
              <a:gd name="T20" fmla="*/ 5 w 5"/>
              <a:gd name="T21" fmla="*/ 6 h 6"/>
            </a:gdLst>
            <a:ahLst/>
            <a:cxnLst>
              <a:cxn ang="T12">
                <a:pos x="T0" y="T1"/>
              </a:cxn>
              <a:cxn ang="T13">
                <a:pos x="T2" y="T3"/>
              </a:cxn>
              <a:cxn ang="T14">
                <a:pos x="T4" y="T5"/>
              </a:cxn>
              <a:cxn ang="T15">
                <a:pos x="T6" y="T7"/>
              </a:cxn>
              <a:cxn ang="T16">
                <a:pos x="T8" y="T9"/>
              </a:cxn>
              <a:cxn ang="T17">
                <a:pos x="T10" y="T11"/>
              </a:cxn>
            </a:cxnLst>
            <a:rect l="T18" t="T19" r="T20" b="T21"/>
            <a:pathLst>
              <a:path w="5" h="6">
                <a:moveTo>
                  <a:pt x="4" y="0"/>
                </a:moveTo>
                <a:lnTo>
                  <a:pt x="4" y="0"/>
                </a:lnTo>
                <a:lnTo>
                  <a:pt x="3" y="2"/>
                </a:lnTo>
                <a:lnTo>
                  <a:pt x="2" y="3"/>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38" name="Freeform 123">
            <a:extLst>
              <a:ext uri="{FF2B5EF4-FFF2-40B4-BE49-F238E27FC236}">
                <a16:creationId xmlns:a16="http://schemas.microsoft.com/office/drawing/2014/main" id="{F38A5EE3-50B5-461C-3B65-DBBD73DD93FD}"/>
              </a:ext>
            </a:extLst>
          </p:cNvPr>
          <p:cNvSpPr>
            <a:spLocks/>
          </p:cNvSpPr>
          <p:nvPr/>
        </p:nvSpPr>
        <p:spPr bwMode="auto">
          <a:xfrm>
            <a:off x="6784975" y="5637213"/>
            <a:ext cx="6350" cy="9525"/>
          </a:xfrm>
          <a:custGeom>
            <a:avLst/>
            <a:gdLst>
              <a:gd name="T0" fmla="*/ 2147483646 w 4"/>
              <a:gd name="T1" fmla="*/ 0 h 6"/>
              <a:gd name="T2" fmla="*/ 2147483646 w 4"/>
              <a:gd name="T3" fmla="*/ 0 h 6"/>
              <a:gd name="T4" fmla="*/ 2147483646 w 4"/>
              <a:gd name="T5" fmla="*/ 2147483646 h 6"/>
              <a:gd name="T6" fmla="*/ 2147483646 w 4"/>
              <a:gd name="T7" fmla="*/ 2147483646 h 6"/>
              <a:gd name="T8" fmla="*/ 2147483646 w 4"/>
              <a:gd name="T9" fmla="*/ 2147483646 h 6"/>
              <a:gd name="T10" fmla="*/ 0 w 4"/>
              <a:gd name="T11" fmla="*/ 2147483646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0"/>
                </a:moveTo>
                <a:lnTo>
                  <a:pt x="3" y="0"/>
                </a:lnTo>
                <a:lnTo>
                  <a:pt x="2" y="1"/>
                </a:lnTo>
                <a:lnTo>
                  <a:pt x="2" y="2"/>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39" name="Freeform 124">
            <a:extLst>
              <a:ext uri="{FF2B5EF4-FFF2-40B4-BE49-F238E27FC236}">
                <a16:creationId xmlns:a16="http://schemas.microsoft.com/office/drawing/2014/main" id="{356BFB28-3929-8216-3BDC-633E6EC74910}"/>
              </a:ext>
            </a:extLst>
          </p:cNvPr>
          <p:cNvSpPr>
            <a:spLocks/>
          </p:cNvSpPr>
          <p:nvPr/>
        </p:nvSpPr>
        <p:spPr bwMode="auto">
          <a:xfrm>
            <a:off x="6784975" y="5645150"/>
            <a:ext cx="1588" cy="6350"/>
          </a:xfrm>
          <a:custGeom>
            <a:avLst/>
            <a:gdLst>
              <a:gd name="T0" fmla="*/ 0 w 1"/>
              <a:gd name="T1" fmla="*/ 0 h 4"/>
              <a:gd name="T2" fmla="*/ 0 w 1"/>
              <a:gd name="T3" fmla="*/ 0 h 4"/>
              <a:gd name="T4" fmla="*/ 0 w 1"/>
              <a:gd name="T5" fmla="*/ 2147483646 h 4"/>
              <a:gd name="T6" fmla="*/ 0 w 1"/>
              <a:gd name="T7" fmla="*/ 2147483646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40" name="Line 125">
            <a:extLst>
              <a:ext uri="{FF2B5EF4-FFF2-40B4-BE49-F238E27FC236}">
                <a16:creationId xmlns:a16="http://schemas.microsoft.com/office/drawing/2014/main" id="{09F005D3-EB15-3718-5CD0-18A2E3D3E6DC}"/>
              </a:ext>
            </a:extLst>
          </p:cNvPr>
          <p:cNvSpPr>
            <a:spLocks noChangeShapeType="1"/>
          </p:cNvSpPr>
          <p:nvPr/>
        </p:nvSpPr>
        <p:spPr bwMode="auto">
          <a:xfrm flipH="1">
            <a:off x="7292975" y="5218113"/>
            <a:ext cx="1111250" cy="557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41" name="Line 126">
            <a:extLst>
              <a:ext uri="{FF2B5EF4-FFF2-40B4-BE49-F238E27FC236}">
                <a16:creationId xmlns:a16="http://schemas.microsoft.com/office/drawing/2014/main" id="{A6192EF6-F449-E572-9C51-6BE544507AA4}"/>
              </a:ext>
            </a:extLst>
          </p:cNvPr>
          <p:cNvSpPr>
            <a:spLocks noChangeShapeType="1"/>
          </p:cNvSpPr>
          <p:nvPr/>
        </p:nvSpPr>
        <p:spPr bwMode="auto">
          <a:xfrm flipH="1">
            <a:off x="7262813" y="5186363"/>
            <a:ext cx="1093787" cy="536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42" name="Line 127">
            <a:extLst>
              <a:ext uri="{FF2B5EF4-FFF2-40B4-BE49-F238E27FC236}">
                <a16:creationId xmlns:a16="http://schemas.microsoft.com/office/drawing/2014/main" id="{14BEA95F-C47F-E2DF-D451-52F83EF8CAF4}"/>
              </a:ext>
            </a:extLst>
          </p:cNvPr>
          <p:cNvSpPr>
            <a:spLocks noChangeShapeType="1"/>
          </p:cNvSpPr>
          <p:nvPr/>
        </p:nvSpPr>
        <p:spPr bwMode="auto">
          <a:xfrm>
            <a:off x="6818313" y="5675313"/>
            <a:ext cx="142875" cy="85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43" name="Line 128">
            <a:extLst>
              <a:ext uri="{FF2B5EF4-FFF2-40B4-BE49-F238E27FC236}">
                <a16:creationId xmlns:a16="http://schemas.microsoft.com/office/drawing/2014/main" id="{B6761A3B-C52A-9C7E-CFAA-DB89D2A410E2}"/>
              </a:ext>
            </a:extLst>
          </p:cNvPr>
          <p:cNvSpPr>
            <a:spLocks noChangeShapeType="1"/>
          </p:cNvSpPr>
          <p:nvPr/>
        </p:nvSpPr>
        <p:spPr bwMode="auto">
          <a:xfrm>
            <a:off x="6870700" y="5638800"/>
            <a:ext cx="133350" cy="74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44" name="Line 129">
            <a:extLst>
              <a:ext uri="{FF2B5EF4-FFF2-40B4-BE49-F238E27FC236}">
                <a16:creationId xmlns:a16="http://schemas.microsoft.com/office/drawing/2014/main" id="{B416751F-44D8-78DC-4375-904EF5247E24}"/>
              </a:ext>
            </a:extLst>
          </p:cNvPr>
          <p:cNvSpPr>
            <a:spLocks noChangeShapeType="1"/>
          </p:cNvSpPr>
          <p:nvPr/>
        </p:nvSpPr>
        <p:spPr bwMode="auto">
          <a:xfrm>
            <a:off x="6791325" y="5656263"/>
            <a:ext cx="14288"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45" name="Line 130">
            <a:extLst>
              <a:ext uri="{FF2B5EF4-FFF2-40B4-BE49-F238E27FC236}">
                <a16:creationId xmlns:a16="http://schemas.microsoft.com/office/drawing/2014/main" id="{9085BED3-3CA1-A99A-CE9B-15B4529D7C61}"/>
              </a:ext>
            </a:extLst>
          </p:cNvPr>
          <p:cNvSpPr>
            <a:spLocks noChangeShapeType="1"/>
          </p:cNvSpPr>
          <p:nvPr/>
        </p:nvSpPr>
        <p:spPr bwMode="auto">
          <a:xfrm>
            <a:off x="6850063" y="56229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46" name="Freeform 131">
            <a:extLst>
              <a:ext uri="{FF2B5EF4-FFF2-40B4-BE49-F238E27FC236}">
                <a16:creationId xmlns:a16="http://schemas.microsoft.com/office/drawing/2014/main" id="{170F1BAD-929D-77DE-5049-DD21BF903C26}"/>
              </a:ext>
            </a:extLst>
          </p:cNvPr>
          <p:cNvSpPr>
            <a:spLocks/>
          </p:cNvSpPr>
          <p:nvPr/>
        </p:nvSpPr>
        <p:spPr bwMode="auto">
          <a:xfrm>
            <a:off x="7010400" y="5719763"/>
            <a:ext cx="260350" cy="39687"/>
          </a:xfrm>
          <a:custGeom>
            <a:avLst/>
            <a:gdLst>
              <a:gd name="T0" fmla="*/ 0 w 164"/>
              <a:gd name="T1" fmla="*/ 0 h 25"/>
              <a:gd name="T2" fmla="*/ 0 w 164"/>
              <a:gd name="T3" fmla="*/ 0 h 25"/>
              <a:gd name="T4" fmla="*/ 2147483646 w 164"/>
              <a:gd name="T5" fmla="*/ 2147483646 h 25"/>
              <a:gd name="T6" fmla="*/ 2147483646 w 164"/>
              <a:gd name="T7" fmla="*/ 2147483646 h 25"/>
              <a:gd name="T8" fmla="*/ 2147483646 w 164"/>
              <a:gd name="T9" fmla="*/ 2147483646 h 25"/>
              <a:gd name="T10" fmla="*/ 2147483646 w 164"/>
              <a:gd name="T11" fmla="*/ 2147483646 h 25"/>
              <a:gd name="T12" fmla="*/ 2147483646 w 164"/>
              <a:gd name="T13" fmla="*/ 2147483646 h 25"/>
              <a:gd name="T14" fmla="*/ 2147483646 w 164"/>
              <a:gd name="T15" fmla="*/ 2147483646 h 25"/>
              <a:gd name="T16" fmla="*/ 2147483646 w 164"/>
              <a:gd name="T17" fmla="*/ 2147483646 h 25"/>
              <a:gd name="T18" fmla="*/ 2147483646 w 164"/>
              <a:gd name="T19" fmla="*/ 2147483646 h 25"/>
              <a:gd name="T20" fmla="*/ 2147483646 w 164"/>
              <a:gd name="T21" fmla="*/ 2147483646 h 25"/>
              <a:gd name="T22" fmla="*/ 2147483646 w 164"/>
              <a:gd name="T23" fmla="*/ 2147483646 h 25"/>
              <a:gd name="T24" fmla="*/ 2147483646 w 164"/>
              <a:gd name="T25" fmla="*/ 2147483646 h 25"/>
              <a:gd name="T26" fmla="*/ 2147483646 w 164"/>
              <a:gd name="T27" fmla="*/ 2147483646 h 25"/>
              <a:gd name="T28" fmla="*/ 2147483646 w 164"/>
              <a:gd name="T29" fmla="*/ 2147483646 h 25"/>
              <a:gd name="T30" fmla="*/ 2147483646 w 164"/>
              <a:gd name="T31" fmla="*/ 2147483646 h 25"/>
              <a:gd name="T32" fmla="*/ 2147483646 w 164"/>
              <a:gd name="T33" fmla="*/ 2147483646 h 25"/>
              <a:gd name="T34" fmla="*/ 2147483646 w 164"/>
              <a:gd name="T35" fmla="*/ 2147483646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4"/>
              <a:gd name="T55" fmla="*/ 0 h 25"/>
              <a:gd name="T56" fmla="*/ 164 w 164"/>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4" h="25">
                <a:moveTo>
                  <a:pt x="0" y="0"/>
                </a:moveTo>
                <a:lnTo>
                  <a:pt x="0" y="0"/>
                </a:lnTo>
                <a:lnTo>
                  <a:pt x="10" y="6"/>
                </a:lnTo>
                <a:lnTo>
                  <a:pt x="20" y="12"/>
                </a:lnTo>
                <a:lnTo>
                  <a:pt x="31" y="15"/>
                </a:lnTo>
                <a:lnTo>
                  <a:pt x="42" y="19"/>
                </a:lnTo>
                <a:lnTo>
                  <a:pt x="53" y="20"/>
                </a:lnTo>
                <a:lnTo>
                  <a:pt x="63" y="22"/>
                </a:lnTo>
                <a:lnTo>
                  <a:pt x="75" y="24"/>
                </a:lnTo>
                <a:lnTo>
                  <a:pt x="87" y="24"/>
                </a:lnTo>
                <a:lnTo>
                  <a:pt x="97" y="24"/>
                </a:lnTo>
                <a:lnTo>
                  <a:pt x="106" y="22"/>
                </a:lnTo>
                <a:lnTo>
                  <a:pt x="117" y="22"/>
                </a:lnTo>
                <a:lnTo>
                  <a:pt x="127" y="19"/>
                </a:lnTo>
                <a:lnTo>
                  <a:pt x="135" y="17"/>
                </a:lnTo>
                <a:lnTo>
                  <a:pt x="144" y="14"/>
                </a:lnTo>
                <a:lnTo>
                  <a:pt x="154" y="10"/>
                </a:lnTo>
                <a:lnTo>
                  <a:pt x="163" y="6"/>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47" name="Freeform 132">
            <a:extLst>
              <a:ext uri="{FF2B5EF4-FFF2-40B4-BE49-F238E27FC236}">
                <a16:creationId xmlns:a16="http://schemas.microsoft.com/office/drawing/2014/main" id="{D750D0F5-9896-0272-F429-5531F71C3A38}"/>
              </a:ext>
            </a:extLst>
          </p:cNvPr>
          <p:cNvSpPr>
            <a:spLocks/>
          </p:cNvSpPr>
          <p:nvPr/>
        </p:nvSpPr>
        <p:spPr bwMode="auto">
          <a:xfrm>
            <a:off x="6967538" y="5767388"/>
            <a:ext cx="333375" cy="52387"/>
          </a:xfrm>
          <a:custGeom>
            <a:avLst/>
            <a:gdLst>
              <a:gd name="T0" fmla="*/ 0 w 210"/>
              <a:gd name="T1" fmla="*/ 0 h 33"/>
              <a:gd name="T2" fmla="*/ 0 w 210"/>
              <a:gd name="T3" fmla="*/ 0 h 33"/>
              <a:gd name="T4" fmla="*/ 2147483646 w 210"/>
              <a:gd name="T5" fmla="*/ 2147483646 h 33"/>
              <a:gd name="T6" fmla="*/ 2147483646 w 210"/>
              <a:gd name="T7" fmla="*/ 2147483646 h 33"/>
              <a:gd name="T8" fmla="*/ 2147483646 w 210"/>
              <a:gd name="T9" fmla="*/ 2147483646 h 33"/>
              <a:gd name="T10" fmla="*/ 2147483646 w 210"/>
              <a:gd name="T11" fmla="*/ 2147483646 h 33"/>
              <a:gd name="T12" fmla="*/ 2147483646 w 210"/>
              <a:gd name="T13" fmla="*/ 2147483646 h 33"/>
              <a:gd name="T14" fmla="*/ 2147483646 w 210"/>
              <a:gd name="T15" fmla="*/ 2147483646 h 33"/>
              <a:gd name="T16" fmla="*/ 2147483646 w 210"/>
              <a:gd name="T17" fmla="*/ 2147483646 h 33"/>
              <a:gd name="T18" fmla="*/ 2147483646 w 210"/>
              <a:gd name="T19" fmla="*/ 2147483646 h 33"/>
              <a:gd name="T20" fmla="*/ 2147483646 w 210"/>
              <a:gd name="T21" fmla="*/ 2147483646 h 33"/>
              <a:gd name="T22" fmla="*/ 2147483646 w 210"/>
              <a:gd name="T23" fmla="*/ 2147483646 h 33"/>
              <a:gd name="T24" fmla="*/ 2147483646 w 210"/>
              <a:gd name="T25" fmla="*/ 2147483646 h 33"/>
              <a:gd name="T26" fmla="*/ 2147483646 w 210"/>
              <a:gd name="T27" fmla="*/ 2147483646 h 33"/>
              <a:gd name="T28" fmla="*/ 2147483646 w 210"/>
              <a:gd name="T29" fmla="*/ 2147483646 h 33"/>
              <a:gd name="T30" fmla="*/ 2147483646 w 210"/>
              <a:gd name="T31" fmla="*/ 2147483646 h 33"/>
              <a:gd name="T32" fmla="*/ 2147483646 w 210"/>
              <a:gd name="T33" fmla="*/ 2147483646 h 33"/>
              <a:gd name="T34" fmla="*/ 2147483646 w 210"/>
              <a:gd name="T35" fmla="*/ 2147483646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0"/>
              <a:gd name="T55" fmla="*/ 0 h 33"/>
              <a:gd name="T56" fmla="*/ 210 w 210"/>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0" h="33">
                <a:moveTo>
                  <a:pt x="0" y="0"/>
                </a:moveTo>
                <a:lnTo>
                  <a:pt x="0" y="0"/>
                </a:lnTo>
                <a:lnTo>
                  <a:pt x="14" y="8"/>
                </a:lnTo>
                <a:lnTo>
                  <a:pt x="27" y="13"/>
                </a:lnTo>
                <a:lnTo>
                  <a:pt x="40" y="20"/>
                </a:lnTo>
                <a:lnTo>
                  <a:pt x="55" y="24"/>
                </a:lnTo>
                <a:lnTo>
                  <a:pt x="68" y="27"/>
                </a:lnTo>
                <a:lnTo>
                  <a:pt x="82" y="30"/>
                </a:lnTo>
                <a:lnTo>
                  <a:pt x="97" y="32"/>
                </a:lnTo>
                <a:lnTo>
                  <a:pt x="112" y="32"/>
                </a:lnTo>
                <a:lnTo>
                  <a:pt x="125" y="32"/>
                </a:lnTo>
                <a:lnTo>
                  <a:pt x="138" y="30"/>
                </a:lnTo>
                <a:lnTo>
                  <a:pt x="150" y="28"/>
                </a:lnTo>
                <a:lnTo>
                  <a:pt x="162" y="26"/>
                </a:lnTo>
                <a:lnTo>
                  <a:pt x="173" y="23"/>
                </a:lnTo>
                <a:lnTo>
                  <a:pt x="186" y="20"/>
                </a:lnTo>
                <a:lnTo>
                  <a:pt x="197" y="15"/>
                </a:lnTo>
                <a:lnTo>
                  <a:pt x="209" y="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648" name="Line 215">
            <a:extLst>
              <a:ext uri="{FF2B5EF4-FFF2-40B4-BE49-F238E27FC236}">
                <a16:creationId xmlns:a16="http://schemas.microsoft.com/office/drawing/2014/main" id="{2B83E8AD-08A8-3AF1-4C76-623A05F3BE9C}"/>
              </a:ext>
            </a:extLst>
          </p:cNvPr>
          <p:cNvSpPr>
            <a:spLocks noChangeShapeType="1"/>
          </p:cNvSpPr>
          <p:nvPr/>
        </p:nvSpPr>
        <p:spPr bwMode="auto">
          <a:xfrm flipV="1">
            <a:off x="4492625" y="4224338"/>
            <a:ext cx="0"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49" name="Line 216">
            <a:extLst>
              <a:ext uri="{FF2B5EF4-FFF2-40B4-BE49-F238E27FC236}">
                <a16:creationId xmlns:a16="http://schemas.microsoft.com/office/drawing/2014/main" id="{1015A173-9CF6-B309-0F44-7F698A5D9C4A}"/>
              </a:ext>
            </a:extLst>
          </p:cNvPr>
          <p:cNvSpPr>
            <a:spLocks noChangeShapeType="1"/>
          </p:cNvSpPr>
          <p:nvPr/>
        </p:nvSpPr>
        <p:spPr bwMode="auto">
          <a:xfrm flipH="1">
            <a:off x="4486275" y="4370388"/>
            <a:ext cx="233363"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0" name="Line 217">
            <a:extLst>
              <a:ext uri="{FF2B5EF4-FFF2-40B4-BE49-F238E27FC236}">
                <a16:creationId xmlns:a16="http://schemas.microsoft.com/office/drawing/2014/main" id="{ACE86D03-E798-C1B9-8FE6-6E4FA60D275E}"/>
              </a:ext>
            </a:extLst>
          </p:cNvPr>
          <p:cNvSpPr>
            <a:spLocks noChangeShapeType="1"/>
          </p:cNvSpPr>
          <p:nvPr/>
        </p:nvSpPr>
        <p:spPr bwMode="auto">
          <a:xfrm flipH="1">
            <a:off x="4486275" y="4105275"/>
            <a:ext cx="233363" cy="1190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1" name="Line 218">
            <a:extLst>
              <a:ext uri="{FF2B5EF4-FFF2-40B4-BE49-F238E27FC236}">
                <a16:creationId xmlns:a16="http://schemas.microsoft.com/office/drawing/2014/main" id="{73FCD61E-D1DA-3DF1-CA46-F1435B007D03}"/>
              </a:ext>
            </a:extLst>
          </p:cNvPr>
          <p:cNvSpPr>
            <a:spLocks noChangeShapeType="1"/>
          </p:cNvSpPr>
          <p:nvPr/>
        </p:nvSpPr>
        <p:spPr bwMode="auto">
          <a:xfrm flipV="1">
            <a:off x="4713288" y="40925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2" name="Line 219">
            <a:extLst>
              <a:ext uri="{FF2B5EF4-FFF2-40B4-BE49-F238E27FC236}">
                <a16:creationId xmlns:a16="http://schemas.microsoft.com/office/drawing/2014/main" id="{C5029AF7-AE42-9B6F-A505-A086E77C01BB}"/>
              </a:ext>
            </a:extLst>
          </p:cNvPr>
          <p:cNvSpPr>
            <a:spLocks noChangeShapeType="1"/>
          </p:cNvSpPr>
          <p:nvPr/>
        </p:nvSpPr>
        <p:spPr bwMode="auto">
          <a:xfrm flipH="1">
            <a:off x="4727575" y="3960813"/>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3" name="Line 220">
            <a:extLst>
              <a:ext uri="{FF2B5EF4-FFF2-40B4-BE49-F238E27FC236}">
                <a16:creationId xmlns:a16="http://schemas.microsoft.com/office/drawing/2014/main" id="{5DA3F006-4C87-CD68-62CF-894F457BEE79}"/>
              </a:ext>
            </a:extLst>
          </p:cNvPr>
          <p:cNvSpPr>
            <a:spLocks noChangeShapeType="1"/>
          </p:cNvSpPr>
          <p:nvPr/>
        </p:nvSpPr>
        <p:spPr bwMode="auto">
          <a:xfrm flipV="1">
            <a:off x="4733925" y="40798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4" name="Line 221">
            <a:extLst>
              <a:ext uri="{FF2B5EF4-FFF2-40B4-BE49-F238E27FC236}">
                <a16:creationId xmlns:a16="http://schemas.microsoft.com/office/drawing/2014/main" id="{C52A91CF-E1CC-6FAC-7871-C07ABC78EBC4}"/>
              </a:ext>
            </a:extLst>
          </p:cNvPr>
          <p:cNvSpPr>
            <a:spLocks noChangeShapeType="1"/>
          </p:cNvSpPr>
          <p:nvPr/>
        </p:nvSpPr>
        <p:spPr bwMode="auto">
          <a:xfrm flipH="1">
            <a:off x="4498975" y="4081463"/>
            <a:ext cx="234950" cy="1222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5" name="Line 222">
            <a:extLst>
              <a:ext uri="{FF2B5EF4-FFF2-40B4-BE49-F238E27FC236}">
                <a16:creationId xmlns:a16="http://schemas.microsoft.com/office/drawing/2014/main" id="{CF530505-B9D7-93D2-28B9-1DE601E37B34}"/>
              </a:ext>
            </a:extLst>
          </p:cNvPr>
          <p:cNvSpPr>
            <a:spLocks noChangeShapeType="1"/>
          </p:cNvSpPr>
          <p:nvPr/>
        </p:nvSpPr>
        <p:spPr bwMode="auto">
          <a:xfrm flipH="1">
            <a:off x="4473575" y="42164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6" name="Line 223">
            <a:extLst>
              <a:ext uri="{FF2B5EF4-FFF2-40B4-BE49-F238E27FC236}">
                <a16:creationId xmlns:a16="http://schemas.microsoft.com/office/drawing/2014/main" id="{76459413-A0F7-93EC-0608-04C2E26550F7}"/>
              </a:ext>
            </a:extLst>
          </p:cNvPr>
          <p:cNvSpPr>
            <a:spLocks noChangeShapeType="1"/>
          </p:cNvSpPr>
          <p:nvPr/>
        </p:nvSpPr>
        <p:spPr bwMode="auto">
          <a:xfrm flipV="1">
            <a:off x="4479925" y="4217988"/>
            <a:ext cx="0" cy="2762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7" name="Line 224">
            <a:extLst>
              <a:ext uri="{FF2B5EF4-FFF2-40B4-BE49-F238E27FC236}">
                <a16:creationId xmlns:a16="http://schemas.microsoft.com/office/drawing/2014/main" id="{8707F83C-CC46-F9B2-B5AF-EBE4B2324E6E}"/>
              </a:ext>
            </a:extLst>
          </p:cNvPr>
          <p:cNvSpPr>
            <a:spLocks noChangeShapeType="1"/>
          </p:cNvSpPr>
          <p:nvPr/>
        </p:nvSpPr>
        <p:spPr bwMode="auto">
          <a:xfrm flipH="1">
            <a:off x="4473575" y="4502150"/>
            <a:ext cx="38100"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8" name="Line 225">
            <a:extLst>
              <a:ext uri="{FF2B5EF4-FFF2-40B4-BE49-F238E27FC236}">
                <a16:creationId xmlns:a16="http://schemas.microsoft.com/office/drawing/2014/main" id="{810BEB43-9245-344B-87A7-82768E88AAF4}"/>
              </a:ext>
            </a:extLst>
          </p:cNvPr>
          <p:cNvSpPr>
            <a:spLocks noChangeShapeType="1"/>
          </p:cNvSpPr>
          <p:nvPr/>
        </p:nvSpPr>
        <p:spPr bwMode="auto">
          <a:xfrm flipH="1">
            <a:off x="4479925" y="45085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59" name="Line 226">
            <a:extLst>
              <a:ext uri="{FF2B5EF4-FFF2-40B4-BE49-F238E27FC236}">
                <a16:creationId xmlns:a16="http://schemas.microsoft.com/office/drawing/2014/main" id="{5343F029-7551-BA18-30DE-AB27AF836438}"/>
              </a:ext>
            </a:extLst>
          </p:cNvPr>
          <p:cNvSpPr>
            <a:spLocks noChangeShapeType="1"/>
          </p:cNvSpPr>
          <p:nvPr/>
        </p:nvSpPr>
        <p:spPr bwMode="auto">
          <a:xfrm flipH="1">
            <a:off x="4473575" y="4516438"/>
            <a:ext cx="19050" cy="47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0" name="Line 227">
            <a:extLst>
              <a:ext uri="{FF2B5EF4-FFF2-40B4-BE49-F238E27FC236}">
                <a16:creationId xmlns:a16="http://schemas.microsoft.com/office/drawing/2014/main" id="{5A34C8E5-A95C-7EAA-E5C2-B10A8638FA37}"/>
              </a:ext>
            </a:extLst>
          </p:cNvPr>
          <p:cNvSpPr>
            <a:spLocks noChangeShapeType="1"/>
          </p:cNvSpPr>
          <p:nvPr/>
        </p:nvSpPr>
        <p:spPr bwMode="auto">
          <a:xfrm flipH="1">
            <a:off x="4721225" y="4070350"/>
            <a:ext cx="19050" cy="47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1" name="Line 228">
            <a:extLst>
              <a:ext uri="{FF2B5EF4-FFF2-40B4-BE49-F238E27FC236}">
                <a16:creationId xmlns:a16="http://schemas.microsoft.com/office/drawing/2014/main" id="{FCC2B275-6FF1-7B41-8BFD-D40DA463E6C9}"/>
              </a:ext>
            </a:extLst>
          </p:cNvPr>
          <p:cNvSpPr>
            <a:spLocks noChangeShapeType="1"/>
          </p:cNvSpPr>
          <p:nvPr/>
        </p:nvSpPr>
        <p:spPr bwMode="auto">
          <a:xfrm flipH="1">
            <a:off x="4727575" y="4264025"/>
            <a:ext cx="171450" cy="809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2" name="Line 229">
            <a:extLst>
              <a:ext uri="{FF2B5EF4-FFF2-40B4-BE49-F238E27FC236}">
                <a16:creationId xmlns:a16="http://schemas.microsoft.com/office/drawing/2014/main" id="{61C33540-E887-738F-3B17-A36EB1EFCD1E}"/>
              </a:ext>
            </a:extLst>
          </p:cNvPr>
          <p:cNvSpPr>
            <a:spLocks noChangeShapeType="1"/>
          </p:cNvSpPr>
          <p:nvPr/>
        </p:nvSpPr>
        <p:spPr bwMode="auto">
          <a:xfrm flipH="1">
            <a:off x="4498975" y="4406900"/>
            <a:ext cx="174625" cy="825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3" name="Line 230">
            <a:extLst>
              <a:ext uri="{FF2B5EF4-FFF2-40B4-BE49-F238E27FC236}">
                <a16:creationId xmlns:a16="http://schemas.microsoft.com/office/drawing/2014/main" id="{CAB3537C-C043-CD70-B87D-53EDADC46EDA}"/>
              </a:ext>
            </a:extLst>
          </p:cNvPr>
          <p:cNvSpPr>
            <a:spLocks noChangeShapeType="1"/>
          </p:cNvSpPr>
          <p:nvPr/>
        </p:nvSpPr>
        <p:spPr bwMode="auto">
          <a:xfrm flipV="1">
            <a:off x="4956175" y="3948113"/>
            <a:ext cx="0" cy="2778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4" name="Line 231">
            <a:extLst>
              <a:ext uri="{FF2B5EF4-FFF2-40B4-BE49-F238E27FC236}">
                <a16:creationId xmlns:a16="http://schemas.microsoft.com/office/drawing/2014/main" id="{DB4A081B-72F1-11AB-0C92-6C84B0D25455}"/>
              </a:ext>
            </a:extLst>
          </p:cNvPr>
          <p:cNvSpPr>
            <a:spLocks noChangeShapeType="1"/>
          </p:cNvSpPr>
          <p:nvPr/>
        </p:nvSpPr>
        <p:spPr bwMode="auto">
          <a:xfrm flipH="1">
            <a:off x="4727575" y="4225925"/>
            <a:ext cx="234950" cy="1190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5" name="Line 232">
            <a:extLst>
              <a:ext uri="{FF2B5EF4-FFF2-40B4-BE49-F238E27FC236}">
                <a16:creationId xmlns:a16="http://schemas.microsoft.com/office/drawing/2014/main" id="{66EA0170-5A0B-2213-825E-3AD84259EBFF}"/>
              </a:ext>
            </a:extLst>
          </p:cNvPr>
          <p:cNvSpPr>
            <a:spLocks noChangeShapeType="1"/>
          </p:cNvSpPr>
          <p:nvPr/>
        </p:nvSpPr>
        <p:spPr bwMode="auto">
          <a:xfrm flipH="1">
            <a:off x="4498975" y="4378325"/>
            <a:ext cx="234950"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6" name="Line 233">
            <a:extLst>
              <a:ext uri="{FF2B5EF4-FFF2-40B4-BE49-F238E27FC236}">
                <a16:creationId xmlns:a16="http://schemas.microsoft.com/office/drawing/2014/main" id="{7D83A983-D2BC-3828-6D68-AF52D4AC32C9}"/>
              </a:ext>
            </a:extLst>
          </p:cNvPr>
          <p:cNvSpPr>
            <a:spLocks noChangeShapeType="1"/>
          </p:cNvSpPr>
          <p:nvPr/>
        </p:nvSpPr>
        <p:spPr bwMode="auto">
          <a:xfrm flipH="1">
            <a:off x="4498975" y="4370388"/>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7" name="Line 234">
            <a:extLst>
              <a:ext uri="{FF2B5EF4-FFF2-40B4-BE49-F238E27FC236}">
                <a16:creationId xmlns:a16="http://schemas.microsoft.com/office/drawing/2014/main" id="{CEAEED52-2E23-EE86-7C8F-DC428E17A9F6}"/>
              </a:ext>
            </a:extLst>
          </p:cNvPr>
          <p:cNvSpPr>
            <a:spLocks noChangeShapeType="1"/>
          </p:cNvSpPr>
          <p:nvPr/>
        </p:nvSpPr>
        <p:spPr bwMode="auto">
          <a:xfrm flipV="1">
            <a:off x="4727575" y="4364038"/>
            <a:ext cx="6350"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8" name="Line 235">
            <a:extLst>
              <a:ext uri="{FF2B5EF4-FFF2-40B4-BE49-F238E27FC236}">
                <a16:creationId xmlns:a16="http://schemas.microsoft.com/office/drawing/2014/main" id="{177341BD-AA35-D39D-8AE8-C40BBC2F2A5E}"/>
              </a:ext>
            </a:extLst>
          </p:cNvPr>
          <p:cNvSpPr>
            <a:spLocks noChangeShapeType="1"/>
          </p:cNvSpPr>
          <p:nvPr/>
        </p:nvSpPr>
        <p:spPr bwMode="auto">
          <a:xfrm flipH="1">
            <a:off x="4737100" y="4354513"/>
            <a:ext cx="36513"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69" name="Line 236">
            <a:extLst>
              <a:ext uri="{FF2B5EF4-FFF2-40B4-BE49-F238E27FC236}">
                <a16:creationId xmlns:a16="http://schemas.microsoft.com/office/drawing/2014/main" id="{B47C911D-37FB-B90D-8C63-DBA5457C3E19}"/>
              </a:ext>
            </a:extLst>
          </p:cNvPr>
          <p:cNvSpPr>
            <a:spLocks noChangeShapeType="1"/>
          </p:cNvSpPr>
          <p:nvPr/>
        </p:nvSpPr>
        <p:spPr bwMode="auto">
          <a:xfrm flipH="1">
            <a:off x="4727575" y="4364038"/>
            <a:ext cx="22225"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0" name="Line 237">
            <a:extLst>
              <a:ext uri="{FF2B5EF4-FFF2-40B4-BE49-F238E27FC236}">
                <a16:creationId xmlns:a16="http://schemas.microsoft.com/office/drawing/2014/main" id="{2C4543CA-2373-BFCC-4651-D47F0BD967B2}"/>
              </a:ext>
            </a:extLst>
          </p:cNvPr>
          <p:cNvSpPr>
            <a:spLocks noChangeShapeType="1"/>
          </p:cNvSpPr>
          <p:nvPr/>
        </p:nvSpPr>
        <p:spPr bwMode="auto">
          <a:xfrm>
            <a:off x="4964113" y="4224338"/>
            <a:ext cx="6350" cy="15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1" name="Line 238">
            <a:extLst>
              <a:ext uri="{FF2B5EF4-FFF2-40B4-BE49-F238E27FC236}">
                <a16:creationId xmlns:a16="http://schemas.microsoft.com/office/drawing/2014/main" id="{259748D8-E4C9-0C1B-B0D1-8767B393EECA}"/>
              </a:ext>
            </a:extLst>
          </p:cNvPr>
          <p:cNvSpPr>
            <a:spLocks noChangeShapeType="1"/>
          </p:cNvSpPr>
          <p:nvPr/>
        </p:nvSpPr>
        <p:spPr bwMode="auto">
          <a:xfrm flipH="1">
            <a:off x="4721225" y="4349750"/>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2" name="Line 239">
            <a:extLst>
              <a:ext uri="{FF2B5EF4-FFF2-40B4-BE49-F238E27FC236}">
                <a16:creationId xmlns:a16="http://schemas.microsoft.com/office/drawing/2014/main" id="{62A6A9B3-C96F-0D4F-3373-0C85CFEEB3D8}"/>
              </a:ext>
            </a:extLst>
          </p:cNvPr>
          <p:cNvSpPr>
            <a:spLocks noChangeShapeType="1"/>
          </p:cNvSpPr>
          <p:nvPr/>
        </p:nvSpPr>
        <p:spPr bwMode="auto">
          <a:xfrm flipH="1">
            <a:off x="4727575" y="3944938"/>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3" name="Line 240">
            <a:extLst>
              <a:ext uri="{FF2B5EF4-FFF2-40B4-BE49-F238E27FC236}">
                <a16:creationId xmlns:a16="http://schemas.microsoft.com/office/drawing/2014/main" id="{E09F453F-3A58-BDF8-3267-96A8C8A9D106}"/>
              </a:ext>
            </a:extLst>
          </p:cNvPr>
          <p:cNvSpPr>
            <a:spLocks noChangeShapeType="1"/>
          </p:cNvSpPr>
          <p:nvPr/>
        </p:nvSpPr>
        <p:spPr bwMode="auto">
          <a:xfrm>
            <a:off x="4479925" y="4494213"/>
            <a:ext cx="0" cy="20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4" name="Line 241">
            <a:extLst>
              <a:ext uri="{FF2B5EF4-FFF2-40B4-BE49-F238E27FC236}">
                <a16:creationId xmlns:a16="http://schemas.microsoft.com/office/drawing/2014/main" id="{9D70A092-C5B2-F452-CE74-B59D4F5513BA}"/>
              </a:ext>
            </a:extLst>
          </p:cNvPr>
          <p:cNvSpPr>
            <a:spLocks noChangeShapeType="1"/>
          </p:cNvSpPr>
          <p:nvPr/>
        </p:nvSpPr>
        <p:spPr bwMode="auto">
          <a:xfrm flipH="1">
            <a:off x="4752975" y="4230688"/>
            <a:ext cx="217488" cy="1063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5" name="Line 242">
            <a:extLst>
              <a:ext uri="{FF2B5EF4-FFF2-40B4-BE49-F238E27FC236}">
                <a16:creationId xmlns:a16="http://schemas.microsoft.com/office/drawing/2014/main" id="{21406386-EE87-91F1-4E4D-27F0AD12530E}"/>
              </a:ext>
            </a:extLst>
          </p:cNvPr>
          <p:cNvSpPr>
            <a:spLocks noChangeShapeType="1"/>
          </p:cNvSpPr>
          <p:nvPr/>
        </p:nvSpPr>
        <p:spPr bwMode="auto">
          <a:xfrm flipH="1">
            <a:off x="4752975" y="4232275"/>
            <a:ext cx="223838" cy="1127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6" name="Line 243">
            <a:extLst>
              <a:ext uri="{FF2B5EF4-FFF2-40B4-BE49-F238E27FC236}">
                <a16:creationId xmlns:a16="http://schemas.microsoft.com/office/drawing/2014/main" id="{B0A19A9C-BC87-C1B7-D02E-70A53D8ED62D}"/>
              </a:ext>
            </a:extLst>
          </p:cNvPr>
          <p:cNvSpPr>
            <a:spLocks noChangeShapeType="1"/>
          </p:cNvSpPr>
          <p:nvPr/>
        </p:nvSpPr>
        <p:spPr bwMode="auto">
          <a:xfrm>
            <a:off x="4970463" y="3944938"/>
            <a:ext cx="0" cy="274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7" name="Line 244">
            <a:extLst>
              <a:ext uri="{FF2B5EF4-FFF2-40B4-BE49-F238E27FC236}">
                <a16:creationId xmlns:a16="http://schemas.microsoft.com/office/drawing/2014/main" id="{99309386-3EBE-2F3C-06A0-174CA6E1BA37}"/>
              </a:ext>
            </a:extLst>
          </p:cNvPr>
          <p:cNvSpPr>
            <a:spLocks noChangeShapeType="1"/>
          </p:cNvSpPr>
          <p:nvPr/>
        </p:nvSpPr>
        <p:spPr bwMode="auto">
          <a:xfrm>
            <a:off x="4964113" y="39401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8" name="Line 245">
            <a:extLst>
              <a:ext uri="{FF2B5EF4-FFF2-40B4-BE49-F238E27FC236}">
                <a16:creationId xmlns:a16="http://schemas.microsoft.com/office/drawing/2014/main" id="{B15772BD-5590-09A8-5377-02101E4D53B8}"/>
              </a:ext>
            </a:extLst>
          </p:cNvPr>
          <p:cNvSpPr>
            <a:spLocks noChangeShapeType="1"/>
          </p:cNvSpPr>
          <p:nvPr/>
        </p:nvSpPr>
        <p:spPr bwMode="auto">
          <a:xfrm flipH="1">
            <a:off x="4949825" y="3929063"/>
            <a:ext cx="26988" cy="95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79" name="Line 246">
            <a:extLst>
              <a:ext uri="{FF2B5EF4-FFF2-40B4-BE49-F238E27FC236}">
                <a16:creationId xmlns:a16="http://schemas.microsoft.com/office/drawing/2014/main" id="{D9CD4AE6-86BD-BE29-E049-D5D53E242FA4}"/>
              </a:ext>
            </a:extLst>
          </p:cNvPr>
          <p:cNvSpPr>
            <a:spLocks noChangeShapeType="1"/>
          </p:cNvSpPr>
          <p:nvPr/>
        </p:nvSpPr>
        <p:spPr bwMode="auto">
          <a:xfrm>
            <a:off x="4970463" y="3929063"/>
            <a:ext cx="0" cy="95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0" name="Line 247">
            <a:extLst>
              <a:ext uri="{FF2B5EF4-FFF2-40B4-BE49-F238E27FC236}">
                <a16:creationId xmlns:a16="http://schemas.microsoft.com/office/drawing/2014/main" id="{D61A060A-1135-D26C-0D9C-3E13E0D52E66}"/>
              </a:ext>
            </a:extLst>
          </p:cNvPr>
          <p:cNvSpPr>
            <a:spLocks noChangeShapeType="1"/>
          </p:cNvSpPr>
          <p:nvPr/>
        </p:nvSpPr>
        <p:spPr bwMode="auto">
          <a:xfrm flipH="1">
            <a:off x="4473575" y="3822700"/>
            <a:ext cx="503238"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1" name="Line 248">
            <a:extLst>
              <a:ext uri="{FF2B5EF4-FFF2-40B4-BE49-F238E27FC236}">
                <a16:creationId xmlns:a16="http://schemas.microsoft.com/office/drawing/2014/main" id="{D9E3E0B4-65C3-0296-B17F-B504C3F07E11}"/>
              </a:ext>
            </a:extLst>
          </p:cNvPr>
          <p:cNvSpPr>
            <a:spLocks noChangeShapeType="1"/>
          </p:cNvSpPr>
          <p:nvPr/>
        </p:nvSpPr>
        <p:spPr bwMode="auto">
          <a:xfrm flipH="1">
            <a:off x="4473575" y="4348163"/>
            <a:ext cx="503238"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2" name="Line 249">
            <a:extLst>
              <a:ext uri="{FF2B5EF4-FFF2-40B4-BE49-F238E27FC236}">
                <a16:creationId xmlns:a16="http://schemas.microsoft.com/office/drawing/2014/main" id="{02736E71-EE79-182B-5771-1EDAB23B2EF2}"/>
              </a:ext>
            </a:extLst>
          </p:cNvPr>
          <p:cNvSpPr>
            <a:spLocks noChangeShapeType="1"/>
          </p:cNvSpPr>
          <p:nvPr/>
        </p:nvSpPr>
        <p:spPr bwMode="auto">
          <a:xfrm flipH="1">
            <a:off x="4406900" y="4135438"/>
            <a:ext cx="4445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3" name="Line 250">
            <a:extLst>
              <a:ext uri="{FF2B5EF4-FFF2-40B4-BE49-F238E27FC236}">
                <a16:creationId xmlns:a16="http://schemas.microsoft.com/office/drawing/2014/main" id="{5B39F261-9640-D7A8-152E-CFB604E218C3}"/>
              </a:ext>
            </a:extLst>
          </p:cNvPr>
          <p:cNvSpPr>
            <a:spLocks noChangeShapeType="1"/>
          </p:cNvSpPr>
          <p:nvPr/>
        </p:nvSpPr>
        <p:spPr bwMode="auto">
          <a:xfrm flipH="1">
            <a:off x="4435475" y="4640263"/>
            <a:ext cx="50800" cy="111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4" name="Line 251">
            <a:extLst>
              <a:ext uri="{FF2B5EF4-FFF2-40B4-BE49-F238E27FC236}">
                <a16:creationId xmlns:a16="http://schemas.microsoft.com/office/drawing/2014/main" id="{AE5F59EA-9CD9-91D6-94B6-102395CA4C41}"/>
              </a:ext>
            </a:extLst>
          </p:cNvPr>
          <p:cNvSpPr>
            <a:spLocks noChangeShapeType="1"/>
          </p:cNvSpPr>
          <p:nvPr/>
        </p:nvSpPr>
        <p:spPr bwMode="auto">
          <a:xfrm flipV="1">
            <a:off x="4398963" y="4167188"/>
            <a:ext cx="0" cy="4079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5" name="Line 252">
            <a:extLst>
              <a:ext uri="{FF2B5EF4-FFF2-40B4-BE49-F238E27FC236}">
                <a16:creationId xmlns:a16="http://schemas.microsoft.com/office/drawing/2014/main" id="{53BBDEAE-3C12-4A7D-483A-95BB961D6379}"/>
              </a:ext>
            </a:extLst>
          </p:cNvPr>
          <p:cNvSpPr>
            <a:spLocks noChangeShapeType="1"/>
          </p:cNvSpPr>
          <p:nvPr/>
        </p:nvSpPr>
        <p:spPr bwMode="auto">
          <a:xfrm>
            <a:off x="4398963" y="4575175"/>
            <a:ext cx="0" cy="889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6" name="Line 253">
            <a:extLst>
              <a:ext uri="{FF2B5EF4-FFF2-40B4-BE49-F238E27FC236}">
                <a16:creationId xmlns:a16="http://schemas.microsoft.com/office/drawing/2014/main" id="{9A29DDA3-F7BE-F72B-8203-53D02C2E59A2}"/>
              </a:ext>
            </a:extLst>
          </p:cNvPr>
          <p:cNvSpPr>
            <a:spLocks noChangeShapeType="1"/>
          </p:cNvSpPr>
          <p:nvPr/>
        </p:nvSpPr>
        <p:spPr bwMode="auto">
          <a:xfrm flipV="1">
            <a:off x="5078413" y="3757613"/>
            <a:ext cx="0" cy="4127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7" name="Line 254">
            <a:extLst>
              <a:ext uri="{FF2B5EF4-FFF2-40B4-BE49-F238E27FC236}">
                <a16:creationId xmlns:a16="http://schemas.microsoft.com/office/drawing/2014/main" id="{8E9DF964-BC5C-8C5B-FB9F-A636C7070572}"/>
              </a:ext>
            </a:extLst>
          </p:cNvPr>
          <p:cNvSpPr>
            <a:spLocks noChangeShapeType="1"/>
          </p:cNvSpPr>
          <p:nvPr/>
        </p:nvSpPr>
        <p:spPr bwMode="auto">
          <a:xfrm>
            <a:off x="5078413" y="4170363"/>
            <a:ext cx="0"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8" name="Line 255">
            <a:extLst>
              <a:ext uri="{FF2B5EF4-FFF2-40B4-BE49-F238E27FC236}">
                <a16:creationId xmlns:a16="http://schemas.microsoft.com/office/drawing/2014/main" id="{3F3D7A9B-26D6-F8EA-9AB3-5ADE382DC0EB}"/>
              </a:ext>
            </a:extLst>
          </p:cNvPr>
          <p:cNvSpPr>
            <a:spLocks noChangeShapeType="1"/>
          </p:cNvSpPr>
          <p:nvPr/>
        </p:nvSpPr>
        <p:spPr bwMode="auto">
          <a:xfrm flipH="1">
            <a:off x="4964113" y="3798888"/>
            <a:ext cx="50800" cy="111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89" name="Line 256">
            <a:extLst>
              <a:ext uri="{FF2B5EF4-FFF2-40B4-BE49-F238E27FC236}">
                <a16:creationId xmlns:a16="http://schemas.microsoft.com/office/drawing/2014/main" id="{5C2EABB3-BCBD-01B6-88BA-A07DC7FD0D38}"/>
              </a:ext>
            </a:extLst>
          </p:cNvPr>
          <p:cNvSpPr>
            <a:spLocks noChangeShapeType="1"/>
          </p:cNvSpPr>
          <p:nvPr/>
        </p:nvSpPr>
        <p:spPr bwMode="auto">
          <a:xfrm flipH="1">
            <a:off x="4964113" y="4327525"/>
            <a:ext cx="46037"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0" name="Line 257">
            <a:extLst>
              <a:ext uri="{FF2B5EF4-FFF2-40B4-BE49-F238E27FC236}">
                <a16:creationId xmlns:a16="http://schemas.microsoft.com/office/drawing/2014/main" id="{BD4A972D-A4BB-16E9-216F-9E77F1B0280C}"/>
              </a:ext>
            </a:extLst>
          </p:cNvPr>
          <p:cNvSpPr>
            <a:spLocks noChangeShapeType="1"/>
          </p:cNvSpPr>
          <p:nvPr/>
        </p:nvSpPr>
        <p:spPr bwMode="auto">
          <a:xfrm flipH="1">
            <a:off x="4427538" y="4664075"/>
            <a:ext cx="42862"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1" name="Line 258">
            <a:extLst>
              <a:ext uri="{FF2B5EF4-FFF2-40B4-BE49-F238E27FC236}">
                <a16:creationId xmlns:a16="http://schemas.microsoft.com/office/drawing/2014/main" id="{174D1DE7-31F2-79E5-5F8D-8A4F50C26D58}"/>
              </a:ext>
            </a:extLst>
          </p:cNvPr>
          <p:cNvSpPr>
            <a:spLocks noChangeShapeType="1"/>
          </p:cNvSpPr>
          <p:nvPr/>
        </p:nvSpPr>
        <p:spPr bwMode="auto">
          <a:xfrm flipV="1">
            <a:off x="4391025" y="4157663"/>
            <a:ext cx="0" cy="5397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2" name="Line 259">
            <a:extLst>
              <a:ext uri="{FF2B5EF4-FFF2-40B4-BE49-F238E27FC236}">
                <a16:creationId xmlns:a16="http://schemas.microsoft.com/office/drawing/2014/main" id="{15905C57-DD35-FC3A-D50D-365076976BC1}"/>
              </a:ext>
            </a:extLst>
          </p:cNvPr>
          <p:cNvSpPr>
            <a:spLocks noChangeShapeType="1"/>
          </p:cNvSpPr>
          <p:nvPr/>
        </p:nvSpPr>
        <p:spPr bwMode="auto">
          <a:xfrm flipH="1">
            <a:off x="4457700" y="4637088"/>
            <a:ext cx="58738"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3" name="Line 260">
            <a:extLst>
              <a:ext uri="{FF2B5EF4-FFF2-40B4-BE49-F238E27FC236}">
                <a16:creationId xmlns:a16="http://schemas.microsoft.com/office/drawing/2014/main" id="{1DB987C9-C05F-FD0E-F4EE-892C8CB7A5E4}"/>
              </a:ext>
            </a:extLst>
          </p:cNvPr>
          <p:cNvSpPr>
            <a:spLocks noChangeShapeType="1"/>
          </p:cNvSpPr>
          <p:nvPr/>
        </p:nvSpPr>
        <p:spPr bwMode="auto">
          <a:xfrm flipH="1">
            <a:off x="4503738" y="4341813"/>
            <a:ext cx="503237" cy="282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4" name="Line 261">
            <a:extLst>
              <a:ext uri="{FF2B5EF4-FFF2-40B4-BE49-F238E27FC236}">
                <a16:creationId xmlns:a16="http://schemas.microsoft.com/office/drawing/2014/main" id="{C545FD49-1CE7-1F2A-7E6B-EC23ECCE21AE}"/>
              </a:ext>
            </a:extLst>
          </p:cNvPr>
          <p:cNvSpPr>
            <a:spLocks noChangeShapeType="1"/>
          </p:cNvSpPr>
          <p:nvPr/>
        </p:nvSpPr>
        <p:spPr bwMode="auto">
          <a:xfrm flipV="1">
            <a:off x="5087938" y="3738563"/>
            <a:ext cx="0" cy="5381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5" name="Line 262">
            <a:extLst>
              <a:ext uri="{FF2B5EF4-FFF2-40B4-BE49-F238E27FC236}">
                <a16:creationId xmlns:a16="http://schemas.microsoft.com/office/drawing/2014/main" id="{5A92B6BE-AEE2-860B-543F-E359180682D4}"/>
              </a:ext>
            </a:extLst>
          </p:cNvPr>
          <p:cNvSpPr>
            <a:spLocks noChangeShapeType="1"/>
          </p:cNvSpPr>
          <p:nvPr/>
        </p:nvSpPr>
        <p:spPr bwMode="auto">
          <a:xfrm flipH="1">
            <a:off x="4994275" y="4329113"/>
            <a:ext cx="2540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6" name="Line 263">
            <a:extLst>
              <a:ext uri="{FF2B5EF4-FFF2-40B4-BE49-F238E27FC236}">
                <a16:creationId xmlns:a16="http://schemas.microsoft.com/office/drawing/2014/main" id="{9EF96694-984A-ED05-DD82-FA0CBD23D16A}"/>
              </a:ext>
            </a:extLst>
          </p:cNvPr>
          <p:cNvSpPr>
            <a:spLocks noChangeShapeType="1"/>
          </p:cNvSpPr>
          <p:nvPr/>
        </p:nvSpPr>
        <p:spPr bwMode="auto">
          <a:xfrm flipV="1">
            <a:off x="4329113" y="4113213"/>
            <a:ext cx="0" cy="777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7" name="Line 264">
            <a:extLst>
              <a:ext uri="{FF2B5EF4-FFF2-40B4-BE49-F238E27FC236}">
                <a16:creationId xmlns:a16="http://schemas.microsoft.com/office/drawing/2014/main" id="{5CA3B96A-8679-A3A7-2F0E-C59CECE7DC3C}"/>
              </a:ext>
            </a:extLst>
          </p:cNvPr>
          <p:cNvSpPr>
            <a:spLocks noChangeShapeType="1"/>
          </p:cNvSpPr>
          <p:nvPr/>
        </p:nvSpPr>
        <p:spPr bwMode="auto">
          <a:xfrm flipV="1">
            <a:off x="5121275" y="3638550"/>
            <a:ext cx="0" cy="777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8" name="Line 265">
            <a:extLst>
              <a:ext uri="{FF2B5EF4-FFF2-40B4-BE49-F238E27FC236}">
                <a16:creationId xmlns:a16="http://schemas.microsoft.com/office/drawing/2014/main" id="{295EE898-E229-0B2D-0798-EC4924D94F9D}"/>
              </a:ext>
            </a:extLst>
          </p:cNvPr>
          <p:cNvSpPr>
            <a:spLocks noChangeShapeType="1"/>
          </p:cNvSpPr>
          <p:nvPr/>
        </p:nvSpPr>
        <p:spPr bwMode="auto">
          <a:xfrm>
            <a:off x="4249738" y="4891088"/>
            <a:ext cx="36512" cy="17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699" name="Line 266">
            <a:extLst>
              <a:ext uri="{FF2B5EF4-FFF2-40B4-BE49-F238E27FC236}">
                <a16:creationId xmlns:a16="http://schemas.microsoft.com/office/drawing/2014/main" id="{CA2773E4-5985-67D5-FE0C-C356F0398F3B}"/>
              </a:ext>
            </a:extLst>
          </p:cNvPr>
          <p:cNvSpPr>
            <a:spLocks noChangeShapeType="1"/>
          </p:cNvSpPr>
          <p:nvPr/>
        </p:nvSpPr>
        <p:spPr bwMode="auto">
          <a:xfrm flipH="1">
            <a:off x="4251325" y="3470275"/>
            <a:ext cx="782638" cy="4492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0" name="Line 267">
            <a:extLst>
              <a:ext uri="{FF2B5EF4-FFF2-40B4-BE49-F238E27FC236}">
                <a16:creationId xmlns:a16="http://schemas.microsoft.com/office/drawing/2014/main" id="{1D604782-98D1-8B67-19AB-DE78E15B0678}"/>
              </a:ext>
            </a:extLst>
          </p:cNvPr>
          <p:cNvSpPr>
            <a:spLocks noChangeShapeType="1"/>
          </p:cNvSpPr>
          <p:nvPr/>
        </p:nvSpPr>
        <p:spPr bwMode="auto">
          <a:xfrm flipH="1" flipV="1">
            <a:off x="4295775" y="3989388"/>
            <a:ext cx="33338" cy="873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1" name="Line 268">
            <a:extLst>
              <a:ext uri="{FF2B5EF4-FFF2-40B4-BE49-F238E27FC236}">
                <a16:creationId xmlns:a16="http://schemas.microsoft.com/office/drawing/2014/main" id="{140FCD01-9509-4D42-226A-961B7E545469}"/>
              </a:ext>
            </a:extLst>
          </p:cNvPr>
          <p:cNvSpPr>
            <a:spLocks noChangeShapeType="1"/>
          </p:cNvSpPr>
          <p:nvPr/>
        </p:nvSpPr>
        <p:spPr bwMode="auto">
          <a:xfrm flipH="1">
            <a:off x="4313238" y="3505200"/>
            <a:ext cx="773112" cy="4429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2" name="Line 269">
            <a:extLst>
              <a:ext uri="{FF2B5EF4-FFF2-40B4-BE49-F238E27FC236}">
                <a16:creationId xmlns:a16="http://schemas.microsoft.com/office/drawing/2014/main" id="{E15E3A34-BAEE-70BD-064E-772013A98945}"/>
              </a:ext>
            </a:extLst>
          </p:cNvPr>
          <p:cNvSpPr>
            <a:spLocks noChangeShapeType="1"/>
          </p:cNvSpPr>
          <p:nvPr/>
        </p:nvSpPr>
        <p:spPr bwMode="auto">
          <a:xfrm>
            <a:off x="5095875" y="3511550"/>
            <a:ext cx="11113" cy="762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3" name="Line 270">
            <a:extLst>
              <a:ext uri="{FF2B5EF4-FFF2-40B4-BE49-F238E27FC236}">
                <a16:creationId xmlns:a16="http://schemas.microsoft.com/office/drawing/2014/main" id="{BF114765-1A5F-E728-4976-1927BB4FD414}"/>
              </a:ext>
            </a:extLst>
          </p:cNvPr>
          <p:cNvSpPr>
            <a:spLocks noChangeShapeType="1"/>
          </p:cNvSpPr>
          <p:nvPr/>
        </p:nvSpPr>
        <p:spPr bwMode="auto">
          <a:xfrm>
            <a:off x="4329113" y="4191000"/>
            <a:ext cx="0" cy="5429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4" name="Line 271">
            <a:extLst>
              <a:ext uri="{FF2B5EF4-FFF2-40B4-BE49-F238E27FC236}">
                <a16:creationId xmlns:a16="http://schemas.microsoft.com/office/drawing/2014/main" id="{699F21DF-3681-D219-394F-1D4F671C8508}"/>
              </a:ext>
            </a:extLst>
          </p:cNvPr>
          <p:cNvSpPr>
            <a:spLocks noChangeShapeType="1"/>
          </p:cNvSpPr>
          <p:nvPr/>
        </p:nvSpPr>
        <p:spPr bwMode="auto">
          <a:xfrm>
            <a:off x="4238625" y="3963988"/>
            <a:ext cx="0" cy="906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5" name="Line 272">
            <a:extLst>
              <a:ext uri="{FF2B5EF4-FFF2-40B4-BE49-F238E27FC236}">
                <a16:creationId xmlns:a16="http://schemas.microsoft.com/office/drawing/2014/main" id="{8A8A78B2-1B78-882E-60F9-8BB20CE19CCB}"/>
              </a:ext>
            </a:extLst>
          </p:cNvPr>
          <p:cNvSpPr>
            <a:spLocks noChangeShapeType="1"/>
          </p:cNvSpPr>
          <p:nvPr/>
        </p:nvSpPr>
        <p:spPr bwMode="auto">
          <a:xfrm flipV="1">
            <a:off x="4329113" y="4733925"/>
            <a:ext cx="0" cy="682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6" name="Line 273">
            <a:extLst>
              <a:ext uri="{FF2B5EF4-FFF2-40B4-BE49-F238E27FC236}">
                <a16:creationId xmlns:a16="http://schemas.microsoft.com/office/drawing/2014/main" id="{1835FCBB-111F-9959-33B6-88CCF10A579D}"/>
              </a:ext>
            </a:extLst>
          </p:cNvPr>
          <p:cNvSpPr>
            <a:spLocks noChangeShapeType="1"/>
          </p:cNvSpPr>
          <p:nvPr/>
        </p:nvSpPr>
        <p:spPr bwMode="auto">
          <a:xfrm flipH="1">
            <a:off x="4286250" y="4870450"/>
            <a:ext cx="34925" cy="381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7" name="Line 274">
            <a:extLst>
              <a:ext uri="{FF2B5EF4-FFF2-40B4-BE49-F238E27FC236}">
                <a16:creationId xmlns:a16="http://schemas.microsoft.com/office/drawing/2014/main" id="{C6B09E2D-8DC7-10E1-39FD-646530BE5CBD}"/>
              </a:ext>
            </a:extLst>
          </p:cNvPr>
          <p:cNvSpPr>
            <a:spLocks noChangeShapeType="1"/>
          </p:cNvSpPr>
          <p:nvPr/>
        </p:nvSpPr>
        <p:spPr bwMode="auto">
          <a:xfrm flipH="1">
            <a:off x="5080000" y="4394200"/>
            <a:ext cx="33338" cy="396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8" name="Line 275">
            <a:extLst>
              <a:ext uri="{FF2B5EF4-FFF2-40B4-BE49-F238E27FC236}">
                <a16:creationId xmlns:a16="http://schemas.microsoft.com/office/drawing/2014/main" id="{5ACA0A20-77E1-6372-AAC8-4ECCDBE39FDA}"/>
              </a:ext>
            </a:extLst>
          </p:cNvPr>
          <p:cNvSpPr>
            <a:spLocks noChangeShapeType="1"/>
          </p:cNvSpPr>
          <p:nvPr/>
        </p:nvSpPr>
        <p:spPr bwMode="auto">
          <a:xfrm flipV="1">
            <a:off x="5121275" y="4259263"/>
            <a:ext cx="0" cy="666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09" name="Line 276">
            <a:extLst>
              <a:ext uri="{FF2B5EF4-FFF2-40B4-BE49-F238E27FC236}">
                <a16:creationId xmlns:a16="http://schemas.microsoft.com/office/drawing/2014/main" id="{1A7F9349-5911-C072-6252-480A9C1A99FC}"/>
              </a:ext>
            </a:extLst>
          </p:cNvPr>
          <p:cNvSpPr>
            <a:spLocks noChangeShapeType="1"/>
          </p:cNvSpPr>
          <p:nvPr/>
        </p:nvSpPr>
        <p:spPr bwMode="auto">
          <a:xfrm flipH="1">
            <a:off x="4286250" y="4446588"/>
            <a:ext cx="806450" cy="4619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10" name="Line 277">
            <a:extLst>
              <a:ext uri="{FF2B5EF4-FFF2-40B4-BE49-F238E27FC236}">
                <a16:creationId xmlns:a16="http://schemas.microsoft.com/office/drawing/2014/main" id="{6A445E7A-280A-3D20-77CE-C4961F703956}"/>
              </a:ext>
            </a:extLst>
          </p:cNvPr>
          <p:cNvSpPr>
            <a:spLocks noChangeShapeType="1"/>
          </p:cNvSpPr>
          <p:nvPr/>
        </p:nvSpPr>
        <p:spPr bwMode="auto">
          <a:xfrm>
            <a:off x="5121275" y="3716338"/>
            <a:ext cx="0" cy="5429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11" name="Freeform 278">
            <a:extLst>
              <a:ext uri="{FF2B5EF4-FFF2-40B4-BE49-F238E27FC236}">
                <a16:creationId xmlns:a16="http://schemas.microsoft.com/office/drawing/2014/main" id="{3AF0FE3A-FDCF-F9E4-BF1D-DB7DAA55B431}"/>
              </a:ext>
            </a:extLst>
          </p:cNvPr>
          <p:cNvSpPr>
            <a:spLocks/>
          </p:cNvSpPr>
          <p:nvPr/>
        </p:nvSpPr>
        <p:spPr bwMode="auto">
          <a:xfrm>
            <a:off x="4238625" y="3925888"/>
            <a:ext cx="20638" cy="33337"/>
          </a:xfrm>
          <a:custGeom>
            <a:avLst/>
            <a:gdLst>
              <a:gd name="T0" fmla="*/ 0 w 13"/>
              <a:gd name="T1" fmla="*/ 2147483646 h 21"/>
              <a:gd name="T2" fmla="*/ 0 w 13"/>
              <a:gd name="T3" fmla="*/ 2147483646 h 21"/>
              <a:gd name="T4" fmla="*/ 2147483646 w 13"/>
              <a:gd name="T5" fmla="*/ 2147483646 h 21"/>
              <a:gd name="T6" fmla="*/ 2147483646 w 13"/>
              <a:gd name="T7" fmla="*/ 2147483646 h 21"/>
              <a:gd name="T8" fmla="*/ 2147483646 w 13"/>
              <a:gd name="T9" fmla="*/ 2147483646 h 21"/>
              <a:gd name="T10" fmla="*/ 2147483646 w 13"/>
              <a:gd name="T11" fmla="*/ 0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0" y="20"/>
                </a:moveTo>
                <a:lnTo>
                  <a:pt x="0" y="20"/>
                </a:lnTo>
                <a:lnTo>
                  <a:pt x="1" y="14"/>
                </a:lnTo>
                <a:lnTo>
                  <a:pt x="4" y="8"/>
                </a:lnTo>
                <a:lnTo>
                  <a:pt x="8"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12" name="Freeform 279">
            <a:extLst>
              <a:ext uri="{FF2B5EF4-FFF2-40B4-BE49-F238E27FC236}">
                <a16:creationId xmlns:a16="http://schemas.microsoft.com/office/drawing/2014/main" id="{715FEB05-A56C-0EDA-83F0-2187ABF52F30}"/>
              </a:ext>
            </a:extLst>
          </p:cNvPr>
          <p:cNvSpPr>
            <a:spLocks/>
          </p:cNvSpPr>
          <p:nvPr/>
        </p:nvSpPr>
        <p:spPr bwMode="auto">
          <a:xfrm>
            <a:off x="4300538" y="3954463"/>
            <a:ext cx="20637" cy="42862"/>
          </a:xfrm>
          <a:custGeom>
            <a:avLst/>
            <a:gdLst>
              <a:gd name="T0" fmla="*/ 2147483646 w 13"/>
              <a:gd name="T1" fmla="*/ 2147483646 h 27"/>
              <a:gd name="T2" fmla="*/ 2147483646 w 13"/>
              <a:gd name="T3" fmla="*/ 2147483646 h 27"/>
              <a:gd name="T4" fmla="*/ 0 w 13"/>
              <a:gd name="T5" fmla="*/ 2147483646 h 27"/>
              <a:gd name="T6" fmla="*/ 0 w 13"/>
              <a:gd name="T7" fmla="*/ 2147483646 h 27"/>
              <a:gd name="T8" fmla="*/ 0 w 13"/>
              <a:gd name="T9" fmla="*/ 2147483646 h 27"/>
              <a:gd name="T10" fmla="*/ 0 w 13"/>
              <a:gd name="T11" fmla="*/ 2147483646 h 27"/>
              <a:gd name="T12" fmla="*/ 2147483646 w 13"/>
              <a:gd name="T13" fmla="*/ 2147483646 h 27"/>
              <a:gd name="T14" fmla="*/ 2147483646 w 13"/>
              <a:gd name="T15" fmla="*/ 2147483646 h 27"/>
              <a:gd name="T16" fmla="*/ 2147483646 w 13"/>
              <a:gd name="T17" fmla="*/ 2147483646 h 27"/>
              <a:gd name="T18" fmla="*/ 2147483646 w 13"/>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1" y="26"/>
                </a:moveTo>
                <a:lnTo>
                  <a:pt x="1" y="26"/>
                </a:lnTo>
                <a:lnTo>
                  <a:pt x="0" y="25"/>
                </a:lnTo>
                <a:lnTo>
                  <a:pt x="0" y="24"/>
                </a:lnTo>
                <a:lnTo>
                  <a:pt x="0" y="22"/>
                </a:lnTo>
                <a:lnTo>
                  <a:pt x="0" y="20"/>
                </a:lnTo>
                <a:lnTo>
                  <a:pt x="1" y="15"/>
                </a:lnTo>
                <a:lnTo>
                  <a:pt x="2" y="9"/>
                </a:lnTo>
                <a:lnTo>
                  <a:pt x="5"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13" name="Line 280">
            <a:extLst>
              <a:ext uri="{FF2B5EF4-FFF2-40B4-BE49-F238E27FC236}">
                <a16:creationId xmlns:a16="http://schemas.microsoft.com/office/drawing/2014/main" id="{28A79CE2-EB58-7327-6BAD-6985773F748B}"/>
              </a:ext>
            </a:extLst>
          </p:cNvPr>
          <p:cNvSpPr>
            <a:spLocks noChangeShapeType="1"/>
          </p:cNvSpPr>
          <p:nvPr/>
        </p:nvSpPr>
        <p:spPr bwMode="auto">
          <a:xfrm flipH="1" flipV="1">
            <a:off x="4238625" y="3933825"/>
            <a:ext cx="71438" cy="412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14" name="Freeform 281">
            <a:extLst>
              <a:ext uri="{FF2B5EF4-FFF2-40B4-BE49-F238E27FC236}">
                <a16:creationId xmlns:a16="http://schemas.microsoft.com/office/drawing/2014/main" id="{EF9872FB-3A41-6579-751C-F64CF476649A}"/>
              </a:ext>
            </a:extLst>
          </p:cNvPr>
          <p:cNvSpPr>
            <a:spLocks/>
          </p:cNvSpPr>
          <p:nvPr/>
        </p:nvSpPr>
        <p:spPr bwMode="auto">
          <a:xfrm>
            <a:off x="4322763" y="4070350"/>
            <a:ext cx="7937" cy="50800"/>
          </a:xfrm>
          <a:custGeom>
            <a:avLst/>
            <a:gdLst>
              <a:gd name="T0" fmla="*/ 0 w 5"/>
              <a:gd name="T1" fmla="*/ 0 h 32"/>
              <a:gd name="T2" fmla="*/ 0 w 5"/>
              <a:gd name="T3" fmla="*/ 0 h 32"/>
              <a:gd name="T4" fmla="*/ 2147483646 w 5"/>
              <a:gd name="T5" fmla="*/ 2147483646 h 32"/>
              <a:gd name="T6" fmla="*/ 2147483646 w 5"/>
              <a:gd name="T7" fmla="*/ 2147483646 h 32"/>
              <a:gd name="T8" fmla="*/ 2147483646 w 5"/>
              <a:gd name="T9" fmla="*/ 2147483646 h 32"/>
              <a:gd name="T10" fmla="*/ 2147483646 w 5"/>
              <a:gd name="T11" fmla="*/ 2147483646 h 32"/>
              <a:gd name="T12" fmla="*/ 0 60000 65536"/>
              <a:gd name="T13" fmla="*/ 0 60000 65536"/>
              <a:gd name="T14" fmla="*/ 0 60000 65536"/>
              <a:gd name="T15" fmla="*/ 0 60000 65536"/>
              <a:gd name="T16" fmla="*/ 0 60000 65536"/>
              <a:gd name="T17" fmla="*/ 0 60000 65536"/>
              <a:gd name="T18" fmla="*/ 0 w 5"/>
              <a:gd name="T19" fmla="*/ 0 h 32"/>
              <a:gd name="T20" fmla="*/ 5 w 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5" h="32">
                <a:moveTo>
                  <a:pt x="0" y="0"/>
                </a:moveTo>
                <a:lnTo>
                  <a:pt x="0" y="0"/>
                </a:lnTo>
                <a:lnTo>
                  <a:pt x="2" y="8"/>
                </a:lnTo>
                <a:lnTo>
                  <a:pt x="3" y="15"/>
                </a:lnTo>
                <a:lnTo>
                  <a:pt x="4" y="23"/>
                </a:lnTo>
                <a:lnTo>
                  <a:pt x="4" y="31"/>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15" name="Freeform 282">
            <a:extLst>
              <a:ext uri="{FF2B5EF4-FFF2-40B4-BE49-F238E27FC236}">
                <a16:creationId xmlns:a16="http://schemas.microsoft.com/office/drawing/2014/main" id="{164B57E5-17DD-CAB3-4D84-2AA9F453AC97}"/>
              </a:ext>
            </a:extLst>
          </p:cNvPr>
          <p:cNvSpPr>
            <a:spLocks/>
          </p:cNvSpPr>
          <p:nvPr/>
        </p:nvSpPr>
        <p:spPr bwMode="auto">
          <a:xfrm>
            <a:off x="4314825" y="479583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5"/>
                </a:lnTo>
                <a:lnTo>
                  <a:pt x="9" y="11"/>
                </a:lnTo>
                <a:lnTo>
                  <a:pt x="8" y="17"/>
                </a:lnTo>
                <a:lnTo>
                  <a:pt x="7" y="21"/>
                </a:lnTo>
                <a:lnTo>
                  <a:pt x="6" y="27"/>
                </a:lnTo>
                <a:lnTo>
                  <a:pt x="5"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16" name="Freeform 283">
            <a:extLst>
              <a:ext uri="{FF2B5EF4-FFF2-40B4-BE49-F238E27FC236}">
                <a16:creationId xmlns:a16="http://schemas.microsoft.com/office/drawing/2014/main" id="{3F50E329-B412-C349-FAA0-E430C632159E}"/>
              </a:ext>
            </a:extLst>
          </p:cNvPr>
          <p:cNvSpPr>
            <a:spLocks/>
          </p:cNvSpPr>
          <p:nvPr/>
        </p:nvSpPr>
        <p:spPr bwMode="auto">
          <a:xfrm>
            <a:off x="5113338" y="3594100"/>
            <a:ext cx="9525" cy="52388"/>
          </a:xfrm>
          <a:custGeom>
            <a:avLst/>
            <a:gdLst>
              <a:gd name="T0" fmla="*/ 0 w 6"/>
              <a:gd name="T1" fmla="*/ 0 h 33"/>
              <a:gd name="T2" fmla="*/ 0 w 6"/>
              <a:gd name="T3" fmla="*/ 0 h 33"/>
              <a:gd name="T4" fmla="*/ 2147483646 w 6"/>
              <a:gd name="T5" fmla="*/ 2147483646 h 33"/>
              <a:gd name="T6" fmla="*/ 2147483646 w 6"/>
              <a:gd name="T7" fmla="*/ 2147483646 h 33"/>
              <a:gd name="T8" fmla="*/ 2147483646 w 6"/>
              <a:gd name="T9" fmla="*/ 2147483646 h 33"/>
              <a:gd name="T10" fmla="*/ 2147483646 w 6"/>
              <a:gd name="T11" fmla="*/ 2147483646 h 33"/>
              <a:gd name="T12" fmla="*/ 0 60000 65536"/>
              <a:gd name="T13" fmla="*/ 0 60000 65536"/>
              <a:gd name="T14" fmla="*/ 0 60000 65536"/>
              <a:gd name="T15" fmla="*/ 0 60000 65536"/>
              <a:gd name="T16" fmla="*/ 0 60000 65536"/>
              <a:gd name="T17" fmla="*/ 0 60000 65536"/>
              <a:gd name="T18" fmla="*/ 0 w 6"/>
              <a:gd name="T19" fmla="*/ 0 h 33"/>
              <a:gd name="T20" fmla="*/ 6 w 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6" h="33">
                <a:moveTo>
                  <a:pt x="0" y="0"/>
                </a:moveTo>
                <a:lnTo>
                  <a:pt x="0" y="0"/>
                </a:lnTo>
                <a:lnTo>
                  <a:pt x="3" y="8"/>
                </a:lnTo>
                <a:lnTo>
                  <a:pt x="4" y="16"/>
                </a:lnTo>
                <a:lnTo>
                  <a:pt x="5" y="24"/>
                </a:lnTo>
                <a:lnTo>
                  <a:pt x="5" y="32"/>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17" name="Freeform 284">
            <a:extLst>
              <a:ext uri="{FF2B5EF4-FFF2-40B4-BE49-F238E27FC236}">
                <a16:creationId xmlns:a16="http://schemas.microsoft.com/office/drawing/2014/main" id="{F2EBF5DB-003F-A8F0-991D-293B6A3F7F8A}"/>
              </a:ext>
            </a:extLst>
          </p:cNvPr>
          <p:cNvSpPr>
            <a:spLocks/>
          </p:cNvSpPr>
          <p:nvPr/>
        </p:nvSpPr>
        <p:spPr bwMode="auto">
          <a:xfrm>
            <a:off x="5106988" y="431958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6"/>
                </a:lnTo>
                <a:lnTo>
                  <a:pt x="8" y="12"/>
                </a:lnTo>
                <a:lnTo>
                  <a:pt x="8" y="17"/>
                </a:lnTo>
                <a:lnTo>
                  <a:pt x="7" y="23"/>
                </a:lnTo>
                <a:lnTo>
                  <a:pt x="6" y="27"/>
                </a:lnTo>
                <a:lnTo>
                  <a:pt x="3"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18" name="Line 285">
            <a:extLst>
              <a:ext uri="{FF2B5EF4-FFF2-40B4-BE49-F238E27FC236}">
                <a16:creationId xmlns:a16="http://schemas.microsoft.com/office/drawing/2014/main" id="{9101B9E6-22AA-D39F-ED41-F0A221B30150}"/>
              </a:ext>
            </a:extLst>
          </p:cNvPr>
          <p:cNvSpPr>
            <a:spLocks noChangeShapeType="1"/>
          </p:cNvSpPr>
          <p:nvPr/>
        </p:nvSpPr>
        <p:spPr bwMode="auto">
          <a:xfrm flipH="1">
            <a:off x="4357688" y="4376738"/>
            <a:ext cx="747712" cy="4254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19" name="Line 286">
            <a:extLst>
              <a:ext uri="{FF2B5EF4-FFF2-40B4-BE49-F238E27FC236}">
                <a16:creationId xmlns:a16="http://schemas.microsoft.com/office/drawing/2014/main" id="{3F4C023B-9171-1E28-7A53-684091491CD2}"/>
              </a:ext>
            </a:extLst>
          </p:cNvPr>
          <p:cNvSpPr>
            <a:spLocks noChangeShapeType="1"/>
          </p:cNvSpPr>
          <p:nvPr/>
        </p:nvSpPr>
        <p:spPr bwMode="auto">
          <a:xfrm flipH="1">
            <a:off x="4357688" y="3640138"/>
            <a:ext cx="747712" cy="4286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20" name="Freeform 287">
            <a:extLst>
              <a:ext uri="{FF2B5EF4-FFF2-40B4-BE49-F238E27FC236}">
                <a16:creationId xmlns:a16="http://schemas.microsoft.com/office/drawing/2014/main" id="{35E16879-A8FD-C7C5-AD67-ACFC02AEC8E3}"/>
              </a:ext>
            </a:extLst>
          </p:cNvPr>
          <p:cNvSpPr>
            <a:spLocks/>
          </p:cNvSpPr>
          <p:nvPr/>
        </p:nvSpPr>
        <p:spPr bwMode="auto">
          <a:xfrm>
            <a:off x="4238625" y="4876800"/>
            <a:ext cx="6350" cy="9525"/>
          </a:xfrm>
          <a:custGeom>
            <a:avLst/>
            <a:gdLst>
              <a:gd name="T0" fmla="*/ 2147483646 w 4"/>
              <a:gd name="T1" fmla="*/ 2147483646 h 6"/>
              <a:gd name="T2" fmla="*/ 2147483646 w 4"/>
              <a:gd name="T3" fmla="*/ 2147483646 h 6"/>
              <a:gd name="T4" fmla="*/ 2147483646 w 4"/>
              <a:gd name="T5" fmla="*/ 2147483646 h 6"/>
              <a:gd name="T6" fmla="*/ 2147483646 w 4"/>
              <a:gd name="T7" fmla="*/ 2147483646 h 6"/>
              <a:gd name="T8" fmla="*/ 0 w 4"/>
              <a:gd name="T9" fmla="*/ 2147483646 h 6"/>
              <a:gd name="T10" fmla="*/ 0 w 4"/>
              <a:gd name="T11" fmla="*/ 0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5"/>
                </a:moveTo>
                <a:lnTo>
                  <a:pt x="3" y="5"/>
                </a:lnTo>
                <a:lnTo>
                  <a:pt x="1" y="3"/>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21" name="Freeform 288">
            <a:extLst>
              <a:ext uri="{FF2B5EF4-FFF2-40B4-BE49-F238E27FC236}">
                <a16:creationId xmlns:a16="http://schemas.microsoft.com/office/drawing/2014/main" id="{010B2EB0-CE30-BD6B-96A8-472C0F9050F7}"/>
              </a:ext>
            </a:extLst>
          </p:cNvPr>
          <p:cNvSpPr>
            <a:spLocks/>
          </p:cNvSpPr>
          <p:nvPr/>
        </p:nvSpPr>
        <p:spPr bwMode="auto">
          <a:xfrm>
            <a:off x="5027613" y="3460750"/>
            <a:ext cx="6350" cy="4763"/>
          </a:xfrm>
          <a:custGeom>
            <a:avLst/>
            <a:gdLst>
              <a:gd name="T0" fmla="*/ 0 w 4"/>
              <a:gd name="T1" fmla="*/ 2147483646 h 3"/>
              <a:gd name="T2" fmla="*/ 0 w 4"/>
              <a:gd name="T3" fmla="*/ 2147483646 h 3"/>
              <a:gd name="T4" fmla="*/ 2147483646 w 4"/>
              <a:gd name="T5" fmla="*/ 2147483646 h 3"/>
              <a:gd name="T6" fmla="*/ 2147483646 w 4"/>
              <a:gd name="T7" fmla="*/ 0 h 3"/>
              <a:gd name="T8" fmla="*/ 2147483646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2"/>
                </a:moveTo>
                <a:lnTo>
                  <a:pt x="0" y="2"/>
                </a:lnTo>
                <a:lnTo>
                  <a:pt x="2" y="2"/>
                </a:lnTo>
                <a:lnTo>
                  <a:pt x="2" y="0"/>
                </a:lnTo>
                <a:lnTo>
                  <a:pt x="3"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22" name="Freeform 289">
            <a:extLst>
              <a:ext uri="{FF2B5EF4-FFF2-40B4-BE49-F238E27FC236}">
                <a16:creationId xmlns:a16="http://schemas.microsoft.com/office/drawing/2014/main" id="{C0DDB297-7A05-BCE5-9D47-B5264939B21B}"/>
              </a:ext>
            </a:extLst>
          </p:cNvPr>
          <p:cNvSpPr>
            <a:spLocks/>
          </p:cNvSpPr>
          <p:nvPr/>
        </p:nvSpPr>
        <p:spPr bwMode="auto">
          <a:xfrm>
            <a:off x="5080000" y="3498850"/>
            <a:ext cx="11113" cy="7938"/>
          </a:xfrm>
          <a:custGeom>
            <a:avLst/>
            <a:gdLst>
              <a:gd name="T0" fmla="*/ 0 w 7"/>
              <a:gd name="T1" fmla="*/ 0 h 5"/>
              <a:gd name="T2" fmla="*/ 0 w 7"/>
              <a:gd name="T3" fmla="*/ 0 h 5"/>
              <a:gd name="T4" fmla="*/ 2147483646 w 7"/>
              <a:gd name="T5" fmla="*/ 0 h 5"/>
              <a:gd name="T6" fmla="*/ 2147483646 w 7"/>
              <a:gd name="T7" fmla="*/ 0 h 5"/>
              <a:gd name="T8" fmla="*/ 2147483646 w 7"/>
              <a:gd name="T9" fmla="*/ 0 h 5"/>
              <a:gd name="T10" fmla="*/ 2147483646 w 7"/>
              <a:gd name="T11" fmla="*/ 2147483646 h 5"/>
              <a:gd name="T12" fmla="*/ 2147483646 w 7"/>
              <a:gd name="T13" fmla="*/ 2147483646 h 5"/>
              <a:gd name="T14" fmla="*/ 2147483646 w 7"/>
              <a:gd name="T15" fmla="*/ 2147483646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0" y="0"/>
                </a:moveTo>
                <a:lnTo>
                  <a:pt x="0" y="0"/>
                </a:lnTo>
                <a:lnTo>
                  <a:pt x="1" y="0"/>
                </a:lnTo>
                <a:lnTo>
                  <a:pt x="2" y="0"/>
                </a:lnTo>
                <a:lnTo>
                  <a:pt x="3" y="0"/>
                </a:lnTo>
                <a:lnTo>
                  <a:pt x="4" y="2"/>
                </a:lnTo>
                <a:lnTo>
                  <a:pt x="5" y="2"/>
                </a:lnTo>
                <a:lnTo>
                  <a:pt x="6" y="4"/>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23" name="Line 290">
            <a:extLst>
              <a:ext uri="{FF2B5EF4-FFF2-40B4-BE49-F238E27FC236}">
                <a16:creationId xmlns:a16="http://schemas.microsoft.com/office/drawing/2014/main" id="{F2B15943-0C45-2D0B-3EFD-F996BE7FD3A3}"/>
              </a:ext>
            </a:extLst>
          </p:cNvPr>
          <p:cNvSpPr>
            <a:spLocks noChangeShapeType="1"/>
          </p:cNvSpPr>
          <p:nvPr/>
        </p:nvSpPr>
        <p:spPr bwMode="auto">
          <a:xfrm flipH="1" flipV="1">
            <a:off x="5026025" y="3454400"/>
            <a:ext cx="65088" cy="508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24" name="Line 291">
            <a:extLst>
              <a:ext uri="{FF2B5EF4-FFF2-40B4-BE49-F238E27FC236}">
                <a16:creationId xmlns:a16="http://schemas.microsoft.com/office/drawing/2014/main" id="{4D443DB6-194A-BB55-7197-785FA30AE2B1}"/>
              </a:ext>
            </a:extLst>
          </p:cNvPr>
          <p:cNvSpPr>
            <a:spLocks noChangeShapeType="1"/>
          </p:cNvSpPr>
          <p:nvPr/>
        </p:nvSpPr>
        <p:spPr bwMode="auto">
          <a:xfrm flipH="1" flipV="1">
            <a:off x="5021263" y="3457575"/>
            <a:ext cx="65087" cy="476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25" name="Line 292">
            <a:extLst>
              <a:ext uri="{FF2B5EF4-FFF2-40B4-BE49-F238E27FC236}">
                <a16:creationId xmlns:a16="http://schemas.microsoft.com/office/drawing/2014/main" id="{30F7EC79-C43C-FA1F-911B-C54099F512C6}"/>
              </a:ext>
            </a:extLst>
          </p:cNvPr>
          <p:cNvSpPr>
            <a:spLocks noChangeShapeType="1"/>
          </p:cNvSpPr>
          <p:nvPr/>
        </p:nvSpPr>
        <p:spPr bwMode="auto">
          <a:xfrm>
            <a:off x="4432300" y="4124325"/>
            <a:ext cx="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26" name="Line 293">
            <a:extLst>
              <a:ext uri="{FF2B5EF4-FFF2-40B4-BE49-F238E27FC236}">
                <a16:creationId xmlns:a16="http://schemas.microsoft.com/office/drawing/2014/main" id="{D953B4DF-9191-E5E3-BFCE-8D41BE6DA5B7}"/>
              </a:ext>
            </a:extLst>
          </p:cNvPr>
          <p:cNvSpPr>
            <a:spLocks noChangeShapeType="1"/>
          </p:cNvSpPr>
          <p:nvPr/>
        </p:nvSpPr>
        <p:spPr bwMode="auto">
          <a:xfrm flipH="1">
            <a:off x="4430713" y="3779838"/>
            <a:ext cx="592137" cy="3349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27" name="Freeform 294">
            <a:extLst>
              <a:ext uri="{FF2B5EF4-FFF2-40B4-BE49-F238E27FC236}">
                <a16:creationId xmlns:a16="http://schemas.microsoft.com/office/drawing/2014/main" id="{6A25CAE6-C872-4BC8-01E6-FA2305041E04}"/>
              </a:ext>
            </a:extLst>
          </p:cNvPr>
          <p:cNvSpPr>
            <a:spLocks/>
          </p:cNvSpPr>
          <p:nvPr/>
        </p:nvSpPr>
        <p:spPr bwMode="auto">
          <a:xfrm>
            <a:off x="4391025" y="4140200"/>
            <a:ext cx="14288" cy="25400"/>
          </a:xfrm>
          <a:custGeom>
            <a:avLst/>
            <a:gdLst>
              <a:gd name="T0" fmla="*/ 0 w 9"/>
              <a:gd name="T1" fmla="*/ 2147483646 h 16"/>
              <a:gd name="T2" fmla="*/ 0 w 9"/>
              <a:gd name="T3" fmla="*/ 2147483646 h 16"/>
              <a:gd name="T4" fmla="*/ 2147483646 w 9"/>
              <a:gd name="T5" fmla="*/ 2147483646 h 16"/>
              <a:gd name="T6" fmla="*/ 2147483646 w 9"/>
              <a:gd name="T7" fmla="*/ 2147483646 h 16"/>
              <a:gd name="T8" fmla="*/ 2147483646 w 9"/>
              <a:gd name="T9" fmla="*/ 2147483646 h 16"/>
              <a:gd name="T10" fmla="*/ 2147483646 w 9"/>
              <a:gd name="T11" fmla="*/ 0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0" y="15"/>
                </a:moveTo>
                <a:lnTo>
                  <a:pt x="0" y="15"/>
                </a:lnTo>
                <a:lnTo>
                  <a:pt x="1" y="10"/>
                </a:lnTo>
                <a:lnTo>
                  <a:pt x="2" y="7"/>
                </a:lnTo>
                <a:lnTo>
                  <a:pt x="5" y="4"/>
                </a:lnTo>
                <a:lnTo>
                  <a:pt x="8"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28" name="Freeform 295">
            <a:extLst>
              <a:ext uri="{FF2B5EF4-FFF2-40B4-BE49-F238E27FC236}">
                <a16:creationId xmlns:a16="http://schemas.microsoft.com/office/drawing/2014/main" id="{BA544BD9-CF30-78CE-DFDB-013717FBFE28}"/>
              </a:ext>
            </a:extLst>
          </p:cNvPr>
          <p:cNvSpPr>
            <a:spLocks/>
          </p:cNvSpPr>
          <p:nvPr/>
        </p:nvSpPr>
        <p:spPr bwMode="auto">
          <a:xfrm>
            <a:off x="4398963" y="4148138"/>
            <a:ext cx="15875" cy="26987"/>
          </a:xfrm>
          <a:custGeom>
            <a:avLst/>
            <a:gdLst>
              <a:gd name="T0" fmla="*/ 0 w 10"/>
              <a:gd name="T1" fmla="*/ 2147483646 h 17"/>
              <a:gd name="T2" fmla="*/ 0 w 10"/>
              <a:gd name="T3" fmla="*/ 2147483646 h 17"/>
              <a:gd name="T4" fmla="*/ 2147483646 w 10"/>
              <a:gd name="T5" fmla="*/ 2147483646 h 17"/>
              <a:gd name="T6" fmla="*/ 2147483646 w 10"/>
              <a:gd name="T7" fmla="*/ 2147483646 h 17"/>
              <a:gd name="T8" fmla="*/ 2147483646 w 10"/>
              <a:gd name="T9" fmla="*/ 2147483646 h 17"/>
              <a:gd name="T10" fmla="*/ 2147483646 w 10"/>
              <a:gd name="T11" fmla="*/ 0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0" y="16"/>
                </a:moveTo>
                <a:lnTo>
                  <a:pt x="0" y="16"/>
                </a:lnTo>
                <a:lnTo>
                  <a:pt x="1" y="12"/>
                </a:lnTo>
                <a:lnTo>
                  <a:pt x="2" y="7"/>
                </a:lnTo>
                <a:lnTo>
                  <a:pt x="6" y="3"/>
                </a:lnTo>
                <a:lnTo>
                  <a:pt x="9"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29" name="Freeform 296">
            <a:extLst>
              <a:ext uri="{FF2B5EF4-FFF2-40B4-BE49-F238E27FC236}">
                <a16:creationId xmlns:a16="http://schemas.microsoft.com/office/drawing/2014/main" id="{45D49C0E-0CFB-A2B5-2BE8-285CC9EFDC03}"/>
              </a:ext>
            </a:extLst>
          </p:cNvPr>
          <p:cNvSpPr>
            <a:spLocks/>
          </p:cNvSpPr>
          <p:nvPr/>
        </p:nvSpPr>
        <p:spPr bwMode="auto">
          <a:xfrm>
            <a:off x="5078413" y="3736975"/>
            <a:ext cx="11112" cy="9525"/>
          </a:xfrm>
          <a:custGeom>
            <a:avLst/>
            <a:gdLst>
              <a:gd name="T0" fmla="*/ 0 w 7"/>
              <a:gd name="T1" fmla="*/ 2147483646 h 6"/>
              <a:gd name="T2" fmla="*/ 0 w 7"/>
              <a:gd name="T3" fmla="*/ 2147483646 h 6"/>
              <a:gd name="T4" fmla="*/ 2147483646 w 7"/>
              <a:gd name="T5" fmla="*/ 2147483646 h 6"/>
              <a:gd name="T6" fmla="*/ 2147483646 w 7"/>
              <a:gd name="T7" fmla="*/ 0 h 6"/>
              <a:gd name="T8" fmla="*/ 2147483646 w 7"/>
              <a:gd name="T9" fmla="*/ 0 h 6"/>
              <a:gd name="T10" fmla="*/ 2147483646 w 7"/>
              <a:gd name="T11" fmla="*/ 0 h 6"/>
              <a:gd name="T12" fmla="*/ 2147483646 w 7"/>
              <a:gd name="T13" fmla="*/ 2147483646 h 6"/>
              <a:gd name="T14" fmla="*/ 2147483646 w 7"/>
              <a:gd name="T15" fmla="*/ 2147483646 h 6"/>
              <a:gd name="T16" fmla="*/ 2147483646 w 7"/>
              <a:gd name="T17" fmla="*/ 214748364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2"/>
                </a:moveTo>
                <a:lnTo>
                  <a:pt x="0" y="2"/>
                </a:lnTo>
                <a:lnTo>
                  <a:pt x="1" y="2"/>
                </a:lnTo>
                <a:lnTo>
                  <a:pt x="1" y="0"/>
                </a:lnTo>
                <a:lnTo>
                  <a:pt x="2" y="0"/>
                </a:lnTo>
                <a:lnTo>
                  <a:pt x="3" y="0"/>
                </a:lnTo>
                <a:lnTo>
                  <a:pt x="5" y="2"/>
                </a:lnTo>
                <a:lnTo>
                  <a:pt x="6" y="4"/>
                </a:lnTo>
                <a:lnTo>
                  <a:pt x="6"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30" name="Freeform 297">
            <a:extLst>
              <a:ext uri="{FF2B5EF4-FFF2-40B4-BE49-F238E27FC236}">
                <a16:creationId xmlns:a16="http://schemas.microsoft.com/office/drawing/2014/main" id="{83662CD2-1CC7-E370-EAAB-1D6D50568887}"/>
              </a:ext>
            </a:extLst>
          </p:cNvPr>
          <p:cNvSpPr>
            <a:spLocks/>
          </p:cNvSpPr>
          <p:nvPr/>
        </p:nvSpPr>
        <p:spPr bwMode="auto">
          <a:xfrm>
            <a:off x="5067300" y="3756025"/>
            <a:ext cx="12700" cy="9525"/>
          </a:xfrm>
          <a:custGeom>
            <a:avLst/>
            <a:gdLst>
              <a:gd name="T0" fmla="*/ 0 w 8"/>
              <a:gd name="T1" fmla="*/ 2147483646 h 6"/>
              <a:gd name="T2" fmla="*/ 0 w 8"/>
              <a:gd name="T3" fmla="*/ 2147483646 h 6"/>
              <a:gd name="T4" fmla="*/ 2147483646 w 8"/>
              <a:gd name="T5" fmla="*/ 0 h 6"/>
              <a:gd name="T6" fmla="*/ 2147483646 w 8"/>
              <a:gd name="T7" fmla="*/ 0 h 6"/>
              <a:gd name="T8" fmla="*/ 2147483646 w 8"/>
              <a:gd name="T9" fmla="*/ 0 h 6"/>
              <a:gd name="T10" fmla="*/ 2147483646 w 8"/>
              <a:gd name="T11" fmla="*/ 2147483646 h 6"/>
              <a:gd name="T12" fmla="*/ 2147483646 w 8"/>
              <a:gd name="T13" fmla="*/ 2147483646 h 6"/>
              <a:gd name="T14" fmla="*/ 2147483646 w 8"/>
              <a:gd name="T15" fmla="*/ 2147483646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0" y="2"/>
                </a:moveTo>
                <a:lnTo>
                  <a:pt x="0" y="2"/>
                </a:lnTo>
                <a:lnTo>
                  <a:pt x="1" y="0"/>
                </a:lnTo>
                <a:lnTo>
                  <a:pt x="2" y="0"/>
                </a:lnTo>
                <a:lnTo>
                  <a:pt x="5" y="0"/>
                </a:lnTo>
                <a:lnTo>
                  <a:pt x="6" y="2"/>
                </a:lnTo>
                <a:lnTo>
                  <a:pt x="7" y="4"/>
                </a:lnTo>
                <a:lnTo>
                  <a:pt x="7"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31" name="Freeform 298">
            <a:extLst>
              <a:ext uri="{FF2B5EF4-FFF2-40B4-BE49-F238E27FC236}">
                <a16:creationId xmlns:a16="http://schemas.microsoft.com/office/drawing/2014/main" id="{E7E97134-DA2B-CC7F-044B-8A31CEB6AE89}"/>
              </a:ext>
            </a:extLst>
          </p:cNvPr>
          <p:cNvSpPr>
            <a:spLocks/>
          </p:cNvSpPr>
          <p:nvPr/>
        </p:nvSpPr>
        <p:spPr bwMode="auto">
          <a:xfrm>
            <a:off x="4391025" y="4691063"/>
            <a:ext cx="11113" cy="7937"/>
          </a:xfrm>
          <a:custGeom>
            <a:avLst/>
            <a:gdLst>
              <a:gd name="T0" fmla="*/ 2147483646 w 7"/>
              <a:gd name="T1" fmla="*/ 2147483646 h 5"/>
              <a:gd name="T2" fmla="*/ 2147483646 w 7"/>
              <a:gd name="T3" fmla="*/ 2147483646 h 5"/>
              <a:gd name="T4" fmla="*/ 2147483646 w 7"/>
              <a:gd name="T5" fmla="*/ 2147483646 h 5"/>
              <a:gd name="T6" fmla="*/ 2147483646 w 7"/>
              <a:gd name="T7" fmla="*/ 2147483646 h 5"/>
              <a:gd name="T8" fmla="*/ 2147483646 w 7"/>
              <a:gd name="T9" fmla="*/ 2147483646 h 5"/>
              <a:gd name="T10" fmla="*/ 2147483646 w 7"/>
              <a:gd name="T11" fmla="*/ 2147483646 h 5"/>
              <a:gd name="T12" fmla="*/ 0 w 7"/>
              <a:gd name="T13" fmla="*/ 2147483646 h 5"/>
              <a:gd name="T14" fmla="*/ 0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6" y="3"/>
                </a:moveTo>
                <a:lnTo>
                  <a:pt x="6" y="3"/>
                </a:lnTo>
                <a:lnTo>
                  <a:pt x="5" y="4"/>
                </a:lnTo>
                <a:lnTo>
                  <a:pt x="4" y="4"/>
                </a:lnTo>
                <a:lnTo>
                  <a:pt x="3" y="4"/>
                </a:lnTo>
                <a:lnTo>
                  <a:pt x="1" y="3"/>
                </a:lnTo>
                <a:lnTo>
                  <a:pt x="0" y="1"/>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32" name="Freeform 299">
            <a:extLst>
              <a:ext uri="{FF2B5EF4-FFF2-40B4-BE49-F238E27FC236}">
                <a16:creationId xmlns:a16="http://schemas.microsoft.com/office/drawing/2014/main" id="{B24534C1-6FD3-5E50-7B47-06A9C30BC291}"/>
              </a:ext>
            </a:extLst>
          </p:cNvPr>
          <p:cNvSpPr>
            <a:spLocks/>
          </p:cNvSpPr>
          <p:nvPr/>
        </p:nvSpPr>
        <p:spPr bwMode="auto">
          <a:xfrm>
            <a:off x="4398963" y="4670425"/>
            <a:ext cx="12700" cy="9525"/>
          </a:xfrm>
          <a:custGeom>
            <a:avLst/>
            <a:gdLst>
              <a:gd name="T0" fmla="*/ 2147483646 w 8"/>
              <a:gd name="T1" fmla="*/ 2147483646 h 6"/>
              <a:gd name="T2" fmla="*/ 2147483646 w 8"/>
              <a:gd name="T3" fmla="*/ 2147483646 h 6"/>
              <a:gd name="T4" fmla="*/ 2147483646 w 8"/>
              <a:gd name="T5" fmla="*/ 2147483646 h 6"/>
              <a:gd name="T6" fmla="*/ 2147483646 w 8"/>
              <a:gd name="T7" fmla="*/ 2147483646 h 6"/>
              <a:gd name="T8" fmla="*/ 2147483646 w 8"/>
              <a:gd name="T9" fmla="*/ 2147483646 h 6"/>
              <a:gd name="T10" fmla="*/ 2147483646 w 8"/>
              <a:gd name="T11" fmla="*/ 2147483646 h 6"/>
              <a:gd name="T12" fmla="*/ 0 w 8"/>
              <a:gd name="T13" fmla="*/ 2147483646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7" y="5"/>
                </a:moveTo>
                <a:lnTo>
                  <a:pt x="7" y="5"/>
                </a:lnTo>
                <a:lnTo>
                  <a:pt x="6" y="5"/>
                </a:lnTo>
                <a:lnTo>
                  <a:pt x="5" y="5"/>
                </a:lnTo>
                <a:lnTo>
                  <a:pt x="4" y="5"/>
                </a:lnTo>
                <a:lnTo>
                  <a:pt x="1" y="4"/>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33" name="Freeform 300">
            <a:extLst>
              <a:ext uri="{FF2B5EF4-FFF2-40B4-BE49-F238E27FC236}">
                <a16:creationId xmlns:a16="http://schemas.microsoft.com/office/drawing/2014/main" id="{2E8A7DEF-D8B4-7671-189B-6B0DB724673E}"/>
              </a:ext>
            </a:extLst>
          </p:cNvPr>
          <p:cNvSpPr>
            <a:spLocks/>
          </p:cNvSpPr>
          <p:nvPr/>
        </p:nvSpPr>
        <p:spPr bwMode="auto">
          <a:xfrm>
            <a:off x="5064125" y="4262438"/>
            <a:ext cx="15875" cy="26987"/>
          </a:xfrm>
          <a:custGeom>
            <a:avLst/>
            <a:gdLst>
              <a:gd name="T0" fmla="*/ 2147483646 w 10"/>
              <a:gd name="T1" fmla="*/ 0 h 17"/>
              <a:gd name="T2" fmla="*/ 2147483646 w 10"/>
              <a:gd name="T3" fmla="*/ 0 h 17"/>
              <a:gd name="T4" fmla="*/ 2147483646 w 10"/>
              <a:gd name="T5" fmla="*/ 2147483646 h 17"/>
              <a:gd name="T6" fmla="*/ 2147483646 w 10"/>
              <a:gd name="T7" fmla="*/ 2147483646 h 17"/>
              <a:gd name="T8" fmla="*/ 2147483646 w 10"/>
              <a:gd name="T9" fmla="*/ 2147483646 h 17"/>
              <a:gd name="T10" fmla="*/ 0 w 10"/>
              <a:gd name="T11" fmla="*/ 2147483646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9" y="0"/>
                </a:moveTo>
                <a:lnTo>
                  <a:pt x="9" y="0"/>
                </a:lnTo>
                <a:lnTo>
                  <a:pt x="8" y="5"/>
                </a:lnTo>
                <a:lnTo>
                  <a:pt x="7" y="10"/>
                </a:lnTo>
                <a:lnTo>
                  <a:pt x="3" y="13"/>
                </a:lnTo>
                <a:lnTo>
                  <a:pt x="0" y="16"/>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34" name="Freeform 301">
            <a:extLst>
              <a:ext uri="{FF2B5EF4-FFF2-40B4-BE49-F238E27FC236}">
                <a16:creationId xmlns:a16="http://schemas.microsoft.com/office/drawing/2014/main" id="{E13C9B06-6CCD-B2D7-7FC2-14F74997A0AE}"/>
              </a:ext>
            </a:extLst>
          </p:cNvPr>
          <p:cNvSpPr>
            <a:spLocks/>
          </p:cNvSpPr>
          <p:nvPr/>
        </p:nvSpPr>
        <p:spPr bwMode="auto">
          <a:xfrm>
            <a:off x="5075238" y="4270375"/>
            <a:ext cx="14287" cy="25400"/>
          </a:xfrm>
          <a:custGeom>
            <a:avLst/>
            <a:gdLst>
              <a:gd name="T0" fmla="*/ 2147483646 w 9"/>
              <a:gd name="T1" fmla="*/ 0 h 16"/>
              <a:gd name="T2" fmla="*/ 2147483646 w 9"/>
              <a:gd name="T3" fmla="*/ 0 h 16"/>
              <a:gd name="T4" fmla="*/ 2147483646 w 9"/>
              <a:gd name="T5" fmla="*/ 2147483646 h 16"/>
              <a:gd name="T6" fmla="*/ 2147483646 w 9"/>
              <a:gd name="T7" fmla="*/ 2147483646 h 16"/>
              <a:gd name="T8" fmla="*/ 2147483646 w 9"/>
              <a:gd name="T9" fmla="*/ 2147483646 h 16"/>
              <a:gd name="T10" fmla="*/ 0 w 9"/>
              <a:gd name="T11" fmla="*/ 2147483646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8" y="0"/>
                </a:moveTo>
                <a:lnTo>
                  <a:pt x="8" y="0"/>
                </a:lnTo>
                <a:lnTo>
                  <a:pt x="7" y="5"/>
                </a:lnTo>
                <a:lnTo>
                  <a:pt x="6" y="9"/>
                </a:lnTo>
                <a:lnTo>
                  <a:pt x="3" y="13"/>
                </a:lnTo>
                <a:lnTo>
                  <a:pt x="0" y="1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35" name="Line 302">
            <a:extLst>
              <a:ext uri="{FF2B5EF4-FFF2-40B4-BE49-F238E27FC236}">
                <a16:creationId xmlns:a16="http://schemas.microsoft.com/office/drawing/2014/main" id="{B7ED3E4A-8010-A50E-73BC-C8004D65FAA0}"/>
              </a:ext>
            </a:extLst>
          </p:cNvPr>
          <p:cNvSpPr>
            <a:spLocks noChangeShapeType="1"/>
          </p:cNvSpPr>
          <p:nvPr/>
        </p:nvSpPr>
        <p:spPr bwMode="auto">
          <a:xfrm flipH="1">
            <a:off x="4438650" y="4114800"/>
            <a:ext cx="47625"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36" name="Line 303">
            <a:extLst>
              <a:ext uri="{FF2B5EF4-FFF2-40B4-BE49-F238E27FC236}">
                <a16:creationId xmlns:a16="http://schemas.microsoft.com/office/drawing/2014/main" id="{2E528CC5-87D8-498F-F784-3A8BEF5DA9B4}"/>
              </a:ext>
            </a:extLst>
          </p:cNvPr>
          <p:cNvSpPr>
            <a:spLocks noChangeShapeType="1"/>
          </p:cNvSpPr>
          <p:nvPr/>
        </p:nvSpPr>
        <p:spPr bwMode="auto">
          <a:xfrm flipH="1">
            <a:off x="4397375" y="4127500"/>
            <a:ext cx="46038"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37" name="Line 304">
            <a:extLst>
              <a:ext uri="{FF2B5EF4-FFF2-40B4-BE49-F238E27FC236}">
                <a16:creationId xmlns:a16="http://schemas.microsoft.com/office/drawing/2014/main" id="{3D434736-0B5C-8848-0439-1E90F96E542C}"/>
              </a:ext>
            </a:extLst>
          </p:cNvPr>
          <p:cNvSpPr>
            <a:spLocks noChangeShapeType="1"/>
          </p:cNvSpPr>
          <p:nvPr/>
        </p:nvSpPr>
        <p:spPr bwMode="auto">
          <a:xfrm flipH="1">
            <a:off x="4403725" y="4664075"/>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38" name="Line 305">
            <a:extLst>
              <a:ext uri="{FF2B5EF4-FFF2-40B4-BE49-F238E27FC236}">
                <a16:creationId xmlns:a16="http://schemas.microsoft.com/office/drawing/2014/main" id="{3B305614-5DCD-FC85-C990-4C60D187DB06}"/>
              </a:ext>
            </a:extLst>
          </p:cNvPr>
          <p:cNvSpPr>
            <a:spLocks noChangeShapeType="1"/>
          </p:cNvSpPr>
          <p:nvPr/>
        </p:nvSpPr>
        <p:spPr bwMode="auto">
          <a:xfrm flipH="1">
            <a:off x="4394200" y="4683125"/>
            <a:ext cx="46038"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39" name="Line 306">
            <a:extLst>
              <a:ext uri="{FF2B5EF4-FFF2-40B4-BE49-F238E27FC236}">
                <a16:creationId xmlns:a16="http://schemas.microsoft.com/office/drawing/2014/main" id="{C7F308B8-B04B-93B2-791E-91525EEAE54A}"/>
              </a:ext>
            </a:extLst>
          </p:cNvPr>
          <p:cNvSpPr>
            <a:spLocks noChangeShapeType="1"/>
          </p:cNvSpPr>
          <p:nvPr/>
        </p:nvSpPr>
        <p:spPr bwMode="auto">
          <a:xfrm flipH="1">
            <a:off x="4994275" y="4300538"/>
            <a:ext cx="87313" cy="28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0" name="Line 307">
            <a:extLst>
              <a:ext uri="{FF2B5EF4-FFF2-40B4-BE49-F238E27FC236}">
                <a16:creationId xmlns:a16="http://schemas.microsoft.com/office/drawing/2014/main" id="{64CFFD9D-B370-E8F5-9CC5-226E31350CC2}"/>
              </a:ext>
            </a:extLst>
          </p:cNvPr>
          <p:cNvSpPr>
            <a:spLocks noChangeShapeType="1"/>
          </p:cNvSpPr>
          <p:nvPr/>
        </p:nvSpPr>
        <p:spPr bwMode="auto">
          <a:xfrm flipH="1">
            <a:off x="4997450" y="4294188"/>
            <a:ext cx="73025" cy="20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1" name="Line 308">
            <a:extLst>
              <a:ext uri="{FF2B5EF4-FFF2-40B4-BE49-F238E27FC236}">
                <a16:creationId xmlns:a16="http://schemas.microsoft.com/office/drawing/2014/main" id="{69F4A64C-DABA-7CB8-2C63-05BA397857AB}"/>
              </a:ext>
            </a:extLst>
          </p:cNvPr>
          <p:cNvSpPr>
            <a:spLocks noChangeShapeType="1"/>
          </p:cNvSpPr>
          <p:nvPr/>
        </p:nvSpPr>
        <p:spPr bwMode="auto">
          <a:xfrm flipH="1">
            <a:off x="5010150" y="3744913"/>
            <a:ext cx="74613" cy="222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2" name="Line 309">
            <a:extLst>
              <a:ext uri="{FF2B5EF4-FFF2-40B4-BE49-F238E27FC236}">
                <a16:creationId xmlns:a16="http://schemas.microsoft.com/office/drawing/2014/main" id="{82F3E83A-F14C-E88C-8C68-C93C8DEF842A}"/>
              </a:ext>
            </a:extLst>
          </p:cNvPr>
          <p:cNvSpPr>
            <a:spLocks noChangeShapeType="1"/>
          </p:cNvSpPr>
          <p:nvPr/>
        </p:nvSpPr>
        <p:spPr bwMode="auto">
          <a:xfrm flipH="1">
            <a:off x="5002213" y="3765550"/>
            <a:ext cx="71437" cy="206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3" name="Line 449">
            <a:extLst>
              <a:ext uri="{FF2B5EF4-FFF2-40B4-BE49-F238E27FC236}">
                <a16:creationId xmlns:a16="http://schemas.microsoft.com/office/drawing/2014/main" id="{E5F8C62F-DB38-4876-E186-2D07EE788741}"/>
              </a:ext>
            </a:extLst>
          </p:cNvPr>
          <p:cNvSpPr>
            <a:spLocks noChangeShapeType="1"/>
          </p:cNvSpPr>
          <p:nvPr/>
        </p:nvSpPr>
        <p:spPr bwMode="auto">
          <a:xfrm flipH="1" flipV="1">
            <a:off x="6121400" y="5133975"/>
            <a:ext cx="50800"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4" name="Line 450">
            <a:extLst>
              <a:ext uri="{FF2B5EF4-FFF2-40B4-BE49-F238E27FC236}">
                <a16:creationId xmlns:a16="http://schemas.microsoft.com/office/drawing/2014/main" id="{C93252B2-1694-94D7-ECF6-7AD523A8E858}"/>
              </a:ext>
            </a:extLst>
          </p:cNvPr>
          <p:cNvSpPr>
            <a:spLocks noChangeShapeType="1"/>
          </p:cNvSpPr>
          <p:nvPr/>
        </p:nvSpPr>
        <p:spPr bwMode="auto">
          <a:xfrm flipH="1">
            <a:off x="5916613" y="4867275"/>
            <a:ext cx="269875"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5" name="Line 451">
            <a:extLst>
              <a:ext uri="{FF2B5EF4-FFF2-40B4-BE49-F238E27FC236}">
                <a16:creationId xmlns:a16="http://schemas.microsoft.com/office/drawing/2014/main" id="{51E851AD-1CAE-0FBA-37B9-CFBD124FB2E0}"/>
              </a:ext>
            </a:extLst>
          </p:cNvPr>
          <p:cNvSpPr>
            <a:spLocks noChangeShapeType="1"/>
          </p:cNvSpPr>
          <p:nvPr/>
        </p:nvSpPr>
        <p:spPr bwMode="auto">
          <a:xfrm flipH="1">
            <a:off x="5921375" y="4870450"/>
            <a:ext cx="273050"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6" name="Line 452">
            <a:extLst>
              <a:ext uri="{FF2B5EF4-FFF2-40B4-BE49-F238E27FC236}">
                <a16:creationId xmlns:a16="http://schemas.microsoft.com/office/drawing/2014/main" id="{83B4ACB0-AC2F-BF3C-D4E3-6D2B0111CBAF}"/>
              </a:ext>
            </a:extLst>
          </p:cNvPr>
          <p:cNvSpPr>
            <a:spLocks noChangeShapeType="1"/>
          </p:cNvSpPr>
          <p:nvPr/>
        </p:nvSpPr>
        <p:spPr bwMode="auto">
          <a:xfrm flipH="1">
            <a:off x="5921375" y="5183188"/>
            <a:ext cx="273050" cy="142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7" name="Line 453">
            <a:extLst>
              <a:ext uri="{FF2B5EF4-FFF2-40B4-BE49-F238E27FC236}">
                <a16:creationId xmlns:a16="http://schemas.microsoft.com/office/drawing/2014/main" id="{2879CDC6-1240-47C1-97D5-447DA3BB42C4}"/>
              </a:ext>
            </a:extLst>
          </p:cNvPr>
          <p:cNvSpPr>
            <a:spLocks noChangeShapeType="1"/>
          </p:cNvSpPr>
          <p:nvPr/>
        </p:nvSpPr>
        <p:spPr bwMode="auto">
          <a:xfrm flipH="1">
            <a:off x="5953125" y="4911725"/>
            <a:ext cx="233363"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8" name="Line 454">
            <a:extLst>
              <a:ext uri="{FF2B5EF4-FFF2-40B4-BE49-F238E27FC236}">
                <a16:creationId xmlns:a16="http://schemas.microsoft.com/office/drawing/2014/main" id="{C8A4CDB3-ABF2-06C0-4D49-E6A81D051CCE}"/>
              </a:ext>
            </a:extLst>
          </p:cNvPr>
          <p:cNvSpPr>
            <a:spLocks noChangeShapeType="1"/>
          </p:cNvSpPr>
          <p:nvPr/>
        </p:nvSpPr>
        <p:spPr bwMode="auto">
          <a:xfrm flipH="1">
            <a:off x="5953125" y="5180013"/>
            <a:ext cx="233363" cy="1190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49" name="Line 455">
            <a:extLst>
              <a:ext uri="{FF2B5EF4-FFF2-40B4-BE49-F238E27FC236}">
                <a16:creationId xmlns:a16="http://schemas.microsoft.com/office/drawing/2014/main" id="{3D0106CB-730C-63BE-59B1-C3C6FC536E73}"/>
              </a:ext>
            </a:extLst>
          </p:cNvPr>
          <p:cNvSpPr>
            <a:spLocks noChangeShapeType="1"/>
          </p:cNvSpPr>
          <p:nvPr/>
        </p:nvSpPr>
        <p:spPr bwMode="auto">
          <a:xfrm flipV="1">
            <a:off x="5981700" y="4930775"/>
            <a:ext cx="177800" cy="1254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50" name="Line 456">
            <a:extLst>
              <a:ext uri="{FF2B5EF4-FFF2-40B4-BE49-F238E27FC236}">
                <a16:creationId xmlns:a16="http://schemas.microsoft.com/office/drawing/2014/main" id="{7F06253B-6B6D-607D-CEEB-A1E293A85044}"/>
              </a:ext>
            </a:extLst>
          </p:cNvPr>
          <p:cNvSpPr>
            <a:spLocks noChangeShapeType="1"/>
          </p:cNvSpPr>
          <p:nvPr/>
        </p:nvSpPr>
        <p:spPr bwMode="auto">
          <a:xfrm flipH="1">
            <a:off x="5969000" y="5168900"/>
            <a:ext cx="20320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51" name="Line 457">
            <a:extLst>
              <a:ext uri="{FF2B5EF4-FFF2-40B4-BE49-F238E27FC236}">
                <a16:creationId xmlns:a16="http://schemas.microsoft.com/office/drawing/2014/main" id="{5D0ED04C-0D2F-FAA8-1310-78F6BE808534}"/>
              </a:ext>
            </a:extLst>
          </p:cNvPr>
          <p:cNvSpPr>
            <a:spLocks noChangeShapeType="1"/>
          </p:cNvSpPr>
          <p:nvPr/>
        </p:nvSpPr>
        <p:spPr bwMode="auto">
          <a:xfrm flipH="1">
            <a:off x="6173788" y="4870450"/>
            <a:ext cx="20637" cy="28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52" name="Line 458">
            <a:extLst>
              <a:ext uri="{FF2B5EF4-FFF2-40B4-BE49-F238E27FC236}">
                <a16:creationId xmlns:a16="http://schemas.microsoft.com/office/drawing/2014/main" id="{7A54C41E-EF33-F8E2-1E05-D8AB1A0E91FA}"/>
              </a:ext>
            </a:extLst>
          </p:cNvPr>
          <p:cNvSpPr>
            <a:spLocks noChangeShapeType="1"/>
          </p:cNvSpPr>
          <p:nvPr/>
        </p:nvSpPr>
        <p:spPr bwMode="auto">
          <a:xfrm flipV="1">
            <a:off x="6188075" y="4857750"/>
            <a:ext cx="0" cy="3254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53" name="Line 459">
            <a:extLst>
              <a:ext uri="{FF2B5EF4-FFF2-40B4-BE49-F238E27FC236}">
                <a16:creationId xmlns:a16="http://schemas.microsoft.com/office/drawing/2014/main" id="{4E7D0F64-1626-B546-D614-97C709167BA0}"/>
              </a:ext>
            </a:extLst>
          </p:cNvPr>
          <p:cNvSpPr>
            <a:spLocks noChangeShapeType="1"/>
          </p:cNvSpPr>
          <p:nvPr/>
        </p:nvSpPr>
        <p:spPr bwMode="auto">
          <a:xfrm flipV="1">
            <a:off x="6180138" y="4899025"/>
            <a:ext cx="0" cy="280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54" name="Line 460">
            <a:extLst>
              <a:ext uri="{FF2B5EF4-FFF2-40B4-BE49-F238E27FC236}">
                <a16:creationId xmlns:a16="http://schemas.microsoft.com/office/drawing/2014/main" id="{890CCF89-46EC-BC06-FCC5-EE9D76994B32}"/>
              </a:ext>
            </a:extLst>
          </p:cNvPr>
          <p:cNvSpPr>
            <a:spLocks noChangeShapeType="1"/>
          </p:cNvSpPr>
          <p:nvPr/>
        </p:nvSpPr>
        <p:spPr bwMode="auto">
          <a:xfrm>
            <a:off x="6165850" y="4943475"/>
            <a:ext cx="0" cy="212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55" name="Line 461">
            <a:extLst>
              <a:ext uri="{FF2B5EF4-FFF2-40B4-BE49-F238E27FC236}">
                <a16:creationId xmlns:a16="http://schemas.microsoft.com/office/drawing/2014/main" id="{E6CD2591-FFC9-AB28-9859-03424E93FAE4}"/>
              </a:ext>
            </a:extLst>
          </p:cNvPr>
          <p:cNvSpPr>
            <a:spLocks noChangeShapeType="1"/>
          </p:cNvSpPr>
          <p:nvPr/>
        </p:nvSpPr>
        <p:spPr bwMode="auto">
          <a:xfrm flipH="1" flipV="1">
            <a:off x="6173788" y="5167313"/>
            <a:ext cx="20637"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56" name="Line 462">
            <a:extLst>
              <a:ext uri="{FF2B5EF4-FFF2-40B4-BE49-F238E27FC236}">
                <a16:creationId xmlns:a16="http://schemas.microsoft.com/office/drawing/2014/main" id="{791D22BF-A43F-AABA-0491-0897BE3C495D}"/>
              </a:ext>
            </a:extLst>
          </p:cNvPr>
          <p:cNvSpPr>
            <a:spLocks noChangeShapeType="1"/>
          </p:cNvSpPr>
          <p:nvPr/>
        </p:nvSpPr>
        <p:spPr bwMode="auto">
          <a:xfrm>
            <a:off x="6180138" y="48609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57" name="Freeform 463">
            <a:extLst>
              <a:ext uri="{FF2B5EF4-FFF2-40B4-BE49-F238E27FC236}">
                <a16:creationId xmlns:a16="http://schemas.microsoft.com/office/drawing/2014/main" id="{8BE9BBEA-D6F0-8054-4E71-88B4491685FA}"/>
              </a:ext>
            </a:extLst>
          </p:cNvPr>
          <p:cNvSpPr>
            <a:spLocks/>
          </p:cNvSpPr>
          <p:nvPr/>
        </p:nvSpPr>
        <p:spPr bwMode="auto">
          <a:xfrm>
            <a:off x="6032500" y="4881563"/>
            <a:ext cx="9525" cy="36512"/>
          </a:xfrm>
          <a:custGeom>
            <a:avLst/>
            <a:gdLst>
              <a:gd name="T0" fmla="*/ 2147483646 w 6"/>
              <a:gd name="T1" fmla="*/ 0 h 23"/>
              <a:gd name="T2" fmla="*/ 2147483646 w 6"/>
              <a:gd name="T3" fmla="*/ 2147483646 h 23"/>
              <a:gd name="T4" fmla="*/ 2147483646 w 6"/>
              <a:gd name="T5" fmla="*/ 2147483646 h 23"/>
              <a:gd name="T6" fmla="*/ 2147483646 w 6"/>
              <a:gd name="T7" fmla="*/ 2147483646 h 23"/>
              <a:gd name="T8" fmla="*/ 2147483646 w 6"/>
              <a:gd name="T9" fmla="*/ 2147483646 h 23"/>
              <a:gd name="T10" fmla="*/ 2147483646 w 6"/>
              <a:gd name="T11" fmla="*/ 2147483646 h 23"/>
              <a:gd name="T12" fmla="*/ 2147483646 w 6"/>
              <a:gd name="T13" fmla="*/ 2147483646 h 23"/>
              <a:gd name="T14" fmla="*/ 2147483646 w 6"/>
              <a:gd name="T15" fmla="*/ 2147483646 h 23"/>
              <a:gd name="T16" fmla="*/ 2147483646 w 6"/>
              <a:gd name="T17" fmla="*/ 2147483646 h 23"/>
              <a:gd name="T18" fmla="*/ 2147483646 w 6"/>
              <a:gd name="T19" fmla="*/ 2147483646 h 23"/>
              <a:gd name="T20" fmla="*/ 0 w 6"/>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3"/>
              <a:gd name="T35" fmla="*/ 6 w 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3">
                <a:moveTo>
                  <a:pt x="3" y="0"/>
                </a:moveTo>
                <a:lnTo>
                  <a:pt x="4" y="1"/>
                </a:lnTo>
                <a:lnTo>
                  <a:pt x="4" y="5"/>
                </a:lnTo>
                <a:lnTo>
                  <a:pt x="5" y="7"/>
                </a:lnTo>
                <a:lnTo>
                  <a:pt x="5" y="10"/>
                </a:lnTo>
                <a:lnTo>
                  <a:pt x="5" y="13"/>
                </a:lnTo>
                <a:lnTo>
                  <a:pt x="4" y="17"/>
                </a:lnTo>
                <a:lnTo>
                  <a:pt x="4" y="19"/>
                </a:lnTo>
                <a:lnTo>
                  <a:pt x="3" y="20"/>
                </a:lnTo>
                <a:lnTo>
                  <a:pt x="2" y="22"/>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58" name="Freeform 464">
            <a:extLst>
              <a:ext uri="{FF2B5EF4-FFF2-40B4-BE49-F238E27FC236}">
                <a16:creationId xmlns:a16="http://schemas.microsoft.com/office/drawing/2014/main" id="{295A6B09-EB95-8D29-1833-F22F0ED774CF}"/>
              </a:ext>
            </a:extLst>
          </p:cNvPr>
          <p:cNvSpPr>
            <a:spLocks/>
          </p:cNvSpPr>
          <p:nvPr/>
        </p:nvSpPr>
        <p:spPr bwMode="auto">
          <a:xfrm>
            <a:off x="6003925" y="4864100"/>
            <a:ext cx="11113" cy="38100"/>
          </a:xfrm>
          <a:custGeom>
            <a:avLst/>
            <a:gdLst>
              <a:gd name="T0" fmla="*/ 2147483646 w 7"/>
              <a:gd name="T1" fmla="*/ 0 h 24"/>
              <a:gd name="T2" fmla="*/ 2147483646 w 7"/>
              <a:gd name="T3" fmla="*/ 2147483646 h 24"/>
              <a:gd name="T4" fmla="*/ 2147483646 w 7"/>
              <a:gd name="T5" fmla="*/ 2147483646 h 24"/>
              <a:gd name="T6" fmla="*/ 2147483646 w 7"/>
              <a:gd name="T7" fmla="*/ 2147483646 h 24"/>
              <a:gd name="T8" fmla="*/ 2147483646 w 7"/>
              <a:gd name="T9" fmla="*/ 2147483646 h 24"/>
              <a:gd name="T10" fmla="*/ 2147483646 w 7"/>
              <a:gd name="T11" fmla="*/ 2147483646 h 24"/>
              <a:gd name="T12" fmla="*/ 2147483646 w 7"/>
              <a:gd name="T13" fmla="*/ 2147483646 h 24"/>
              <a:gd name="T14" fmla="*/ 2147483646 w 7"/>
              <a:gd name="T15" fmla="*/ 2147483646 h 24"/>
              <a:gd name="T16" fmla="*/ 2147483646 w 7"/>
              <a:gd name="T17" fmla="*/ 2147483646 h 24"/>
              <a:gd name="T18" fmla="*/ 2147483646 w 7"/>
              <a:gd name="T19" fmla="*/ 2147483646 h 24"/>
              <a:gd name="T20" fmla="*/ 0 w 7"/>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4"/>
              <a:gd name="T35" fmla="*/ 7 w 7"/>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4">
                <a:moveTo>
                  <a:pt x="2" y="0"/>
                </a:moveTo>
                <a:lnTo>
                  <a:pt x="4" y="2"/>
                </a:lnTo>
                <a:lnTo>
                  <a:pt x="5" y="4"/>
                </a:lnTo>
                <a:lnTo>
                  <a:pt x="6" y="7"/>
                </a:lnTo>
                <a:lnTo>
                  <a:pt x="6" y="10"/>
                </a:lnTo>
                <a:lnTo>
                  <a:pt x="6" y="13"/>
                </a:lnTo>
                <a:lnTo>
                  <a:pt x="5" y="17"/>
                </a:lnTo>
                <a:lnTo>
                  <a:pt x="4" y="20"/>
                </a:lnTo>
                <a:lnTo>
                  <a:pt x="4" y="21"/>
                </a:lnTo>
                <a:lnTo>
                  <a:pt x="1" y="23"/>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59" name="Line 465">
            <a:extLst>
              <a:ext uri="{FF2B5EF4-FFF2-40B4-BE49-F238E27FC236}">
                <a16:creationId xmlns:a16="http://schemas.microsoft.com/office/drawing/2014/main" id="{3D329FA2-415F-25EB-9922-F41C3454A54F}"/>
              </a:ext>
            </a:extLst>
          </p:cNvPr>
          <p:cNvSpPr>
            <a:spLocks noChangeShapeType="1"/>
          </p:cNvSpPr>
          <p:nvPr/>
        </p:nvSpPr>
        <p:spPr bwMode="auto">
          <a:xfrm>
            <a:off x="6043613" y="4892675"/>
            <a:ext cx="0"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0" name="Line 466">
            <a:extLst>
              <a:ext uri="{FF2B5EF4-FFF2-40B4-BE49-F238E27FC236}">
                <a16:creationId xmlns:a16="http://schemas.microsoft.com/office/drawing/2014/main" id="{62C340A1-8D4F-4176-E412-7F7066500EF5}"/>
              </a:ext>
            </a:extLst>
          </p:cNvPr>
          <p:cNvSpPr>
            <a:spLocks noChangeShapeType="1"/>
          </p:cNvSpPr>
          <p:nvPr/>
        </p:nvSpPr>
        <p:spPr bwMode="auto">
          <a:xfrm>
            <a:off x="6035675" y="4864100"/>
            <a:ext cx="76200" cy="301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1" name="Line 467">
            <a:extLst>
              <a:ext uri="{FF2B5EF4-FFF2-40B4-BE49-F238E27FC236}">
                <a16:creationId xmlns:a16="http://schemas.microsoft.com/office/drawing/2014/main" id="{ED3039D9-A61C-B2A2-E6E0-EE41F07D3D35}"/>
              </a:ext>
            </a:extLst>
          </p:cNvPr>
          <p:cNvSpPr>
            <a:spLocks noChangeShapeType="1"/>
          </p:cNvSpPr>
          <p:nvPr/>
        </p:nvSpPr>
        <p:spPr bwMode="auto">
          <a:xfrm>
            <a:off x="6118225" y="4881563"/>
            <a:ext cx="7938"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2" name="Line 468">
            <a:extLst>
              <a:ext uri="{FF2B5EF4-FFF2-40B4-BE49-F238E27FC236}">
                <a16:creationId xmlns:a16="http://schemas.microsoft.com/office/drawing/2014/main" id="{B00FD1F5-C7A1-1A77-F2BF-657CC6D0AD4E}"/>
              </a:ext>
            </a:extLst>
          </p:cNvPr>
          <p:cNvSpPr>
            <a:spLocks noChangeShapeType="1"/>
          </p:cNvSpPr>
          <p:nvPr/>
        </p:nvSpPr>
        <p:spPr bwMode="auto">
          <a:xfrm>
            <a:off x="5799138" y="4968875"/>
            <a:ext cx="117475" cy="49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3" name="Line 469">
            <a:extLst>
              <a:ext uri="{FF2B5EF4-FFF2-40B4-BE49-F238E27FC236}">
                <a16:creationId xmlns:a16="http://schemas.microsoft.com/office/drawing/2014/main" id="{C62B792A-A15B-75AA-FD00-B42899C599FC}"/>
              </a:ext>
            </a:extLst>
          </p:cNvPr>
          <p:cNvSpPr>
            <a:spLocks noChangeShapeType="1"/>
          </p:cNvSpPr>
          <p:nvPr/>
        </p:nvSpPr>
        <p:spPr bwMode="auto">
          <a:xfrm>
            <a:off x="5799138" y="5189538"/>
            <a:ext cx="117475" cy="809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4" name="Line 470">
            <a:extLst>
              <a:ext uri="{FF2B5EF4-FFF2-40B4-BE49-F238E27FC236}">
                <a16:creationId xmlns:a16="http://schemas.microsoft.com/office/drawing/2014/main" id="{956112D3-BED8-510B-41AD-434605FFEC47}"/>
              </a:ext>
            </a:extLst>
          </p:cNvPr>
          <p:cNvSpPr>
            <a:spLocks noChangeShapeType="1"/>
          </p:cNvSpPr>
          <p:nvPr/>
        </p:nvSpPr>
        <p:spPr bwMode="auto">
          <a:xfrm>
            <a:off x="5845175" y="4975225"/>
            <a:ext cx="762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5" name="Line 471">
            <a:extLst>
              <a:ext uri="{FF2B5EF4-FFF2-40B4-BE49-F238E27FC236}">
                <a16:creationId xmlns:a16="http://schemas.microsoft.com/office/drawing/2014/main" id="{4830596F-E2B4-2883-88D8-F7E3E3B75D64}"/>
              </a:ext>
            </a:extLst>
          </p:cNvPr>
          <p:cNvSpPr>
            <a:spLocks noChangeShapeType="1"/>
          </p:cNvSpPr>
          <p:nvPr/>
        </p:nvSpPr>
        <p:spPr bwMode="auto">
          <a:xfrm flipH="1">
            <a:off x="5846763" y="5046663"/>
            <a:ext cx="26987" cy="79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6" name="Line 472">
            <a:extLst>
              <a:ext uri="{FF2B5EF4-FFF2-40B4-BE49-F238E27FC236}">
                <a16:creationId xmlns:a16="http://schemas.microsoft.com/office/drawing/2014/main" id="{C5FD9ED6-1B64-78AF-C273-265F5D699BFA}"/>
              </a:ext>
            </a:extLst>
          </p:cNvPr>
          <p:cNvSpPr>
            <a:spLocks noChangeShapeType="1"/>
          </p:cNvSpPr>
          <p:nvPr/>
        </p:nvSpPr>
        <p:spPr bwMode="auto">
          <a:xfrm flipH="1">
            <a:off x="5846763" y="5191125"/>
            <a:ext cx="26987"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7" name="Line 473">
            <a:extLst>
              <a:ext uri="{FF2B5EF4-FFF2-40B4-BE49-F238E27FC236}">
                <a16:creationId xmlns:a16="http://schemas.microsoft.com/office/drawing/2014/main" id="{E5104EB6-2B48-C79F-0CD2-C5F584C30A42}"/>
              </a:ext>
            </a:extLst>
          </p:cNvPr>
          <p:cNvSpPr>
            <a:spLocks noChangeShapeType="1"/>
          </p:cNvSpPr>
          <p:nvPr/>
        </p:nvSpPr>
        <p:spPr bwMode="auto">
          <a:xfrm flipH="1" flipV="1">
            <a:off x="5846763" y="51562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8" name="Line 474">
            <a:extLst>
              <a:ext uri="{FF2B5EF4-FFF2-40B4-BE49-F238E27FC236}">
                <a16:creationId xmlns:a16="http://schemas.microsoft.com/office/drawing/2014/main" id="{55EFF5D0-0FAC-9E67-32AD-3FBA32B8F99E}"/>
              </a:ext>
            </a:extLst>
          </p:cNvPr>
          <p:cNvSpPr>
            <a:spLocks noChangeShapeType="1"/>
          </p:cNvSpPr>
          <p:nvPr/>
        </p:nvSpPr>
        <p:spPr bwMode="auto">
          <a:xfrm flipH="1" flipV="1">
            <a:off x="5846763" y="51943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69" name="Line 475">
            <a:extLst>
              <a:ext uri="{FF2B5EF4-FFF2-40B4-BE49-F238E27FC236}">
                <a16:creationId xmlns:a16="http://schemas.microsoft.com/office/drawing/2014/main" id="{41A8FDF0-7568-FD61-839B-61F2FBC60A78}"/>
              </a:ext>
            </a:extLst>
          </p:cNvPr>
          <p:cNvSpPr>
            <a:spLocks noChangeShapeType="1"/>
          </p:cNvSpPr>
          <p:nvPr/>
        </p:nvSpPr>
        <p:spPr bwMode="auto">
          <a:xfrm flipH="1" flipV="1">
            <a:off x="5846763" y="504825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0" name="Line 476">
            <a:extLst>
              <a:ext uri="{FF2B5EF4-FFF2-40B4-BE49-F238E27FC236}">
                <a16:creationId xmlns:a16="http://schemas.microsoft.com/office/drawing/2014/main" id="{04FC2E23-625F-CD09-BCDF-A2D76FCF86F8}"/>
              </a:ext>
            </a:extLst>
          </p:cNvPr>
          <p:cNvSpPr>
            <a:spLocks noChangeShapeType="1"/>
          </p:cNvSpPr>
          <p:nvPr/>
        </p:nvSpPr>
        <p:spPr bwMode="auto">
          <a:xfrm flipH="1" flipV="1">
            <a:off x="5846763" y="5011738"/>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1" name="Line 477">
            <a:extLst>
              <a:ext uri="{FF2B5EF4-FFF2-40B4-BE49-F238E27FC236}">
                <a16:creationId xmlns:a16="http://schemas.microsoft.com/office/drawing/2014/main" id="{CD9B5713-B4E2-4CB9-64E9-51A40A224C4D}"/>
              </a:ext>
            </a:extLst>
          </p:cNvPr>
          <p:cNvSpPr>
            <a:spLocks noChangeShapeType="1"/>
          </p:cNvSpPr>
          <p:nvPr/>
        </p:nvSpPr>
        <p:spPr bwMode="auto">
          <a:xfrm>
            <a:off x="5892800" y="5086350"/>
            <a:ext cx="0"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2" name="Line 478">
            <a:extLst>
              <a:ext uri="{FF2B5EF4-FFF2-40B4-BE49-F238E27FC236}">
                <a16:creationId xmlns:a16="http://schemas.microsoft.com/office/drawing/2014/main" id="{EDFA1B05-0346-1EAA-1CD1-0910BD5CEF88}"/>
              </a:ext>
            </a:extLst>
          </p:cNvPr>
          <p:cNvSpPr>
            <a:spLocks noChangeShapeType="1"/>
          </p:cNvSpPr>
          <p:nvPr/>
        </p:nvSpPr>
        <p:spPr bwMode="auto">
          <a:xfrm>
            <a:off x="5911850" y="5056188"/>
            <a:ext cx="0" cy="1873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3" name="Line 479">
            <a:extLst>
              <a:ext uri="{FF2B5EF4-FFF2-40B4-BE49-F238E27FC236}">
                <a16:creationId xmlns:a16="http://schemas.microsoft.com/office/drawing/2014/main" id="{F0D75951-FFA0-F331-BC9D-75728D946B3F}"/>
              </a:ext>
            </a:extLst>
          </p:cNvPr>
          <p:cNvSpPr>
            <a:spLocks noChangeShapeType="1"/>
          </p:cNvSpPr>
          <p:nvPr/>
        </p:nvSpPr>
        <p:spPr bwMode="auto">
          <a:xfrm>
            <a:off x="6035675" y="5086350"/>
            <a:ext cx="79375" cy="539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4" name="Line 480">
            <a:extLst>
              <a:ext uri="{FF2B5EF4-FFF2-40B4-BE49-F238E27FC236}">
                <a16:creationId xmlns:a16="http://schemas.microsoft.com/office/drawing/2014/main" id="{EDED4EF6-CB82-8B69-1CB6-F3D5825C1C78}"/>
              </a:ext>
            </a:extLst>
          </p:cNvPr>
          <p:cNvSpPr>
            <a:spLocks noChangeShapeType="1"/>
          </p:cNvSpPr>
          <p:nvPr/>
        </p:nvSpPr>
        <p:spPr bwMode="auto">
          <a:xfrm flipH="1">
            <a:off x="5969000" y="5146675"/>
            <a:ext cx="165100"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5" name="Line 481">
            <a:extLst>
              <a:ext uri="{FF2B5EF4-FFF2-40B4-BE49-F238E27FC236}">
                <a16:creationId xmlns:a16="http://schemas.microsoft.com/office/drawing/2014/main" id="{B9179FC6-70CB-2F9C-F9CB-9505878790AF}"/>
              </a:ext>
            </a:extLst>
          </p:cNvPr>
          <p:cNvSpPr>
            <a:spLocks noChangeShapeType="1"/>
          </p:cNvSpPr>
          <p:nvPr/>
        </p:nvSpPr>
        <p:spPr bwMode="auto">
          <a:xfrm flipV="1">
            <a:off x="5922963" y="5011738"/>
            <a:ext cx="0" cy="322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6" name="Line 482">
            <a:extLst>
              <a:ext uri="{FF2B5EF4-FFF2-40B4-BE49-F238E27FC236}">
                <a16:creationId xmlns:a16="http://schemas.microsoft.com/office/drawing/2014/main" id="{B0CFB91F-6E45-8498-8C35-CDE082153C20}"/>
              </a:ext>
            </a:extLst>
          </p:cNvPr>
          <p:cNvSpPr>
            <a:spLocks noChangeShapeType="1"/>
          </p:cNvSpPr>
          <p:nvPr/>
        </p:nvSpPr>
        <p:spPr bwMode="auto">
          <a:xfrm flipV="1">
            <a:off x="5927725" y="5014913"/>
            <a:ext cx="0" cy="323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7" name="Line 483">
            <a:extLst>
              <a:ext uri="{FF2B5EF4-FFF2-40B4-BE49-F238E27FC236}">
                <a16:creationId xmlns:a16="http://schemas.microsoft.com/office/drawing/2014/main" id="{F0A93BAB-4F74-A5FD-D55A-190BFEB2A547}"/>
              </a:ext>
            </a:extLst>
          </p:cNvPr>
          <p:cNvSpPr>
            <a:spLocks noChangeShapeType="1"/>
          </p:cNvSpPr>
          <p:nvPr/>
        </p:nvSpPr>
        <p:spPr bwMode="auto">
          <a:xfrm flipV="1">
            <a:off x="5959475" y="5035550"/>
            <a:ext cx="0" cy="276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8" name="Line 484">
            <a:extLst>
              <a:ext uri="{FF2B5EF4-FFF2-40B4-BE49-F238E27FC236}">
                <a16:creationId xmlns:a16="http://schemas.microsoft.com/office/drawing/2014/main" id="{AE321B7F-B18D-F7AD-3E80-71628F99C3FD}"/>
              </a:ext>
            </a:extLst>
          </p:cNvPr>
          <p:cNvSpPr>
            <a:spLocks noChangeShapeType="1"/>
          </p:cNvSpPr>
          <p:nvPr/>
        </p:nvSpPr>
        <p:spPr bwMode="auto">
          <a:xfrm flipV="1">
            <a:off x="5975350" y="5043488"/>
            <a:ext cx="0" cy="2381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79" name="Line 485">
            <a:extLst>
              <a:ext uri="{FF2B5EF4-FFF2-40B4-BE49-F238E27FC236}">
                <a16:creationId xmlns:a16="http://schemas.microsoft.com/office/drawing/2014/main" id="{A567C192-9293-30A0-3AE1-CBE0BB9AA0DF}"/>
              </a:ext>
            </a:extLst>
          </p:cNvPr>
          <p:cNvSpPr>
            <a:spLocks noChangeShapeType="1"/>
          </p:cNvSpPr>
          <p:nvPr/>
        </p:nvSpPr>
        <p:spPr bwMode="auto">
          <a:xfrm flipH="1">
            <a:off x="5921375" y="5311775"/>
            <a:ext cx="4445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80" name="Line 486">
            <a:extLst>
              <a:ext uri="{FF2B5EF4-FFF2-40B4-BE49-F238E27FC236}">
                <a16:creationId xmlns:a16="http://schemas.microsoft.com/office/drawing/2014/main" id="{5AB0CD6B-01A9-76C2-EC98-1A5C0CBC12F5}"/>
              </a:ext>
            </a:extLst>
          </p:cNvPr>
          <p:cNvSpPr>
            <a:spLocks noChangeShapeType="1"/>
          </p:cNvSpPr>
          <p:nvPr/>
        </p:nvSpPr>
        <p:spPr bwMode="auto">
          <a:xfrm flipH="1" flipV="1">
            <a:off x="5916613" y="5321300"/>
            <a:ext cx="17462" cy="17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81" name="Line 487">
            <a:extLst>
              <a:ext uri="{FF2B5EF4-FFF2-40B4-BE49-F238E27FC236}">
                <a16:creationId xmlns:a16="http://schemas.microsoft.com/office/drawing/2014/main" id="{69B621FF-E05E-7143-BA49-C4730CDA5EAF}"/>
              </a:ext>
            </a:extLst>
          </p:cNvPr>
          <p:cNvSpPr>
            <a:spLocks noChangeShapeType="1"/>
          </p:cNvSpPr>
          <p:nvPr/>
        </p:nvSpPr>
        <p:spPr bwMode="auto">
          <a:xfrm>
            <a:off x="5895975" y="51943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82" name="Line 488">
            <a:extLst>
              <a:ext uri="{FF2B5EF4-FFF2-40B4-BE49-F238E27FC236}">
                <a16:creationId xmlns:a16="http://schemas.microsoft.com/office/drawing/2014/main" id="{373C1885-427C-9FDF-33D9-9775D63341A4}"/>
              </a:ext>
            </a:extLst>
          </p:cNvPr>
          <p:cNvSpPr>
            <a:spLocks noChangeShapeType="1"/>
          </p:cNvSpPr>
          <p:nvPr/>
        </p:nvSpPr>
        <p:spPr bwMode="auto">
          <a:xfrm flipH="1" flipV="1">
            <a:off x="5861050" y="5184775"/>
            <a:ext cx="41275"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83" name="Line 489">
            <a:extLst>
              <a:ext uri="{FF2B5EF4-FFF2-40B4-BE49-F238E27FC236}">
                <a16:creationId xmlns:a16="http://schemas.microsoft.com/office/drawing/2014/main" id="{8A597C8B-5B77-7AAC-1447-FAA010CDF847}"/>
              </a:ext>
            </a:extLst>
          </p:cNvPr>
          <p:cNvSpPr>
            <a:spLocks noChangeShapeType="1"/>
          </p:cNvSpPr>
          <p:nvPr/>
        </p:nvSpPr>
        <p:spPr bwMode="auto">
          <a:xfrm>
            <a:off x="5899150" y="5240338"/>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84" name="Line 490">
            <a:extLst>
              <a:ext uri="{FF2B5EF4-FFF2-40B4-BE49-F238E27FC236}">
                <a16:creationId xmlns:a16="http://schemas.microsoft.com/office/drawing/2014/main" id="{968966BB-D607-61DE-88C9-287A326DD123}"/>
              </a:ext>
            </a:extLst>
          </p:cNvPr>
          <p:cNvSpPr>
            <a:spLocks noChangeShapeType="1"/>
          </p:cNvSpPr>
          <p:nvPr/>
        </p:nvSpPr>
        <p:spPr bwMode="auto">
          <a:xfrm flipH="1">
            <a:off x="5905500" y="5245100"/>
            <a:ext cx="23813"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85" name="Line 491">
            <a:extLst>
              <a:ext uri="{FF2B5EF4-FFF2-40B4-BE49-F238E27FC236}">
                <a16:creationId xmlns:a16="http://schemas.microsoft.com/office/drawing/2014/main" id="{A25EA192-2CD9-9596-FD9E-FB05415773B5}"/>
              </a:ext>
            </a:extLst>
          </p:cNvPr>
          <p:cNvSpPr>
            <a:spLocks noChangeShapeType="1"/>
          </p:cNvSpPr>
          <p:nvPr/>
        </p:nvSpPr>
        <p:spPr bwMode="auto">
          <a:xfrm>
            <a:off x="5892800" y="5224463"/>
            <a:ext cx="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86" name="Line 492">
            <a:extLst>
              <a:ext uri="{FF2B5EF4-FFF2-40B4-BE49-F238E27FC236}">
                <a16:creationId xmlns:a16="http://schemas.microsoft.com/office/drawing/2014/main" id="{BDE561D6-D61E-7992-8CEC-957BFC5B49FC}"/>
              </a:ext>
            </a:extLst>
          </p:cNvPr>
          <p:cNvSpPr>
            <a:spLocks noChangeShapeType="1"/>
          </p:cNvSpPr>
          <p:nvPr/>
        </p:nvSpPr>
        <p:spPr bwMode="auto">
          <a:xfrm>
            <a:off x="5867400" y="5180013"/>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87" name="Freeform 493">
            <a:extLst>
              <a:ext uri="{FF2B5EF4-FFF2-40B4-BE49-F238E27FC236}">
                <a16:creationId xmlns:a16="http://schemas.microsoft.com/office/drawing/2014/main" id="{20615AB3-927D-7C0C-7D57-4477DA220F3F}"/>
              </a:ext>
            </a:extLst>
          </p:cNvPr>
          <p:cNvSpPr>
            <a:spLocks/>
          </p:cNvSpPr>
          <p:nvPr/>
        </p:nvSpPr>
        <p:spPr bwMode="auto">
          <a:xfrm>
            <a:off x="6003925" y="5026025"/>
            <a:ext cx="11113" cy="22225"/>
          </a:xfrm>
          <a:custGeom>
            <a:avLst/>
            <a:gdLst>
              <a:gd name="T0" fmla="*/ 2147483646 w 7"/>
              <a:gd name="T1" fmla="*/ 0 h 14"/>
              <a:gd name="T2" fmla="*/ 2147483646 w 7"/>
              <a:gd name="T3" fmla="*/ 2147483646 h 14"/>
              <a:gd name="T4" fmla="*/ 2147483646 w 7"/>
              <a:gd name="T5" fmla="*/ 2147483646 h 14"/>
              <a:gd name="T6" fmla="*/ 2147483646 w 7"/>
              <a:gd name="T7" fmla="*/ 2147483646 h 14"/>
              <a:gd name="T8" fmla="*/ 2147483646 w 7"/>
              <a:gd name="T9" fmla="*/ 2147483646 h 14"/>
              <a:gd name="T10" fmla="*/ 2147483646 w 7"/>
              <a:gd name="T11" fmla="*/ 2147483646 h 14"/>
              <a:gd name="T12" fmla="*/ 2147483646 w 7"/>
              <a:gd name="T13" fmla="*/ 2147483646 h 14"/>
              <a:gd name="T14" fmla="*/ 0 w 7"/>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6" y="0"/>
                </a:moveTo>
                <a:lnTo>
                  <a:pt x="6" y="2"/>
                </a:lnTo>
                <a:lnTo>
                  <a:pt x="5" y="6"/>
                </a:lnTo>
                <a:lnTo>
                  <a:pt x="4" y="10"/>
                </a:lnTo>
                <a:lnTo>
                  <a:pt x="4" y="11"/>
                </a:lnTo>
                <a:lnTo>
                  <a:pt x="2" y="11"/>
                </a:lnTo>
                <a:lnTo>
                  <a:pt x="1" y="13"/>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788" name="Line 494">
            <a:extLst>
              <a:ext uri="{FF2B5EF4-FFF2-40B4-BE49-F238E27FC236}">
                <a16:creationId xmlns:a16="http://schemas.microsoft.com/office/drawing/2014/main" id="{DD725605-EF5E-4E66-DC34-5AAAEAA31C5C}"/>
              </a:ext>
            </a:extLst>
          </p:cNvPr>
          <p:cNvSpPr>
            <a:spLocks noChangeShapeType="1"/>
          </p:cNvSpPr>
          <p:nvPr/>
        </p:nvSpPr>
        <p:spPr bwMode="auto">
          <a:xfrm flipH="1" flipV="1">
            <a:off x="5997575" y="504031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89" name="Line 495">
            <a:extLst>
              <a:ext uri="{FF2B5EF4-FFF2-40B4-BE49-F238E27FC236}">
                <a16:creationId xmlns:a16="http://schemas.microsoft.com/office/drawing/2014/main" id="{C822CC0A-5576-3D0C-0DB9-1054BE19D803}"/>
              </a:ext>
            </a:extLst>
          </p:cNvPr>
          <p:cNvSpPr>
            <a:spLocks noChangeShapeType="1"/>
          </p:cNvSpPr>
          <p:nvPr/>
        </p:nvSpPr>
        <p:spPr bwMode="auto">
          <a:xfrm flipH="1" flipV="1">
            <a:off x="5997575" y="489426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0" name="Line 496">
            <a:extLst>
              <a:ext uri="{FF2B5EF4-FFF2-40B4-BE49-F238E27FC236}">
                <a16:creationId xmlns:a16="http://schemas.microsoft.com/office/drawing/2014/main" id="{4FAE7C91-9A23-A3D1-0E3E-AAB49DD0E4AF}"/>
              </a:ext>
            </a:extLst>
          </p:cNvPr>
          <p:cNvSpPr>
            <a:spLocks noChangeShapeType="1"/>
          </p:cNvSpPr>
          <p:nvPr/>
        </p:nvSpPr>
        <p:spPr bwMode="auto">
          <a:xfrm>
            <a:off x="6010275" y="5064125"/>
            <a:ext cx="1270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1" name="Line 497">
            <a:extLst>
              <a:ext uri="{FF2B5EF4-FFF2-40B4-BE49-F238E27FC236}">
                <a16:creationId xmlns:a16="http://schemas.microsoft.com/office/drawing/2014/main" id="{9260BEDB-248E-FA60-3EFC-024890C18DB1}"/>
              </a:ext>
            </a:extLst>
          </p:cNvPr>
          <p:cNvSpPr>
            <a:spLocks noChangeShapeType="1"/>
          </p:cNvSpPr>
          <p:nvPr/>
        </p:nvSpPr>
        <p:spPr bwMode="auto">
          <a:xfrm>
            <a:off x="6016625" y="4919663"/>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2" name="Line 498">
            <a:extLst>
              <a:ext uri="{FF2B5EF4-FFF2-40B4-BE49-F238E27FC236}">
                <a16:creationId xmlns:a16="http://schemas.microsoft.com/office/drawing/2014/main" id="{8CB6B3C2-88EB-4FAC-6DCF-3445C5E28411}"/>
              </a:ext>
            </a:extLst>
          </p:cNvPr>
          <p:cNvSpPr>
            <a:spLocks noChangeShapeType="1"/>
          </p:cNvSpPr>
          <p:nvPr/>
        </p:nvSpPr>
        <p:spPr bwMode="auto">
          <a:xfrm flipH="1" flipV="1">
            <a:off x="6051550" y="50704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3" name="Line 499">
            <a:extLst>
              <a:ext uri="{FF2B5EF4-FFF2-40B4-BE49-F238E27FC236}">
                <a16:creationId xmlns:a16="http://schemas.microsoft.com/office/drawing/2014/main" id="{B8E27E56-D2C1-B71C-E248-4F3260A7975F}"/>
              </a:ext>
            </a:extLst>
          </p:cNvPr>
          <p:cNvSpPr>
            <a:spLocks noChangeShapeType="1"/>
          </p:cNvSpPr>
          <p:nvPr/>
        </p:nvSpPr>
        <p:spPr bwMode="auto">
          <a:xfrm flipH="1" flipV="1">
            <a:off x="6051550" y="50323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4" name="Line 500">
            <a:extLst>
              <a:ext uri="{FF2B5EF4-FFF2-40B4-BE49-F238E27FC236}">
                <a16:creationId xmlns:a16="http://schemas.microsoft.com/office/drawing/2014/main" id="{D8BCA85C-71D6-DB02-A721-C4FF8B77A110}"/>
              </a:ext>
            </a:extLst>
          </p:cNvPr>
          <p:cNvSpPr>
            <a:spLocks noChangeShapeType="1"/>
          </p:cNvSpPr>
          <p:nvPr/>
        </p:nvSpPr>
        <p:spPr bwMode="auto">
          <a:xfrm flipH="1" flipV="1">
            <a:off x="6067425" y="5060950"/>
            <a:ext cx="39688"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5" name="Line 501">
            <a:extLst>
              <a:ext uri="{FF2B5EF4-FFF2-40B4-BE49-F238E27FC236}">
                <a16:creationId xmlns:a16="http://schemas.microsoft.com/office/drawing/2014/main" id="{BD79B745-71D8-601A-9008-7D6F044CFF82}"/>
              </a:ext>
            </a:extLst>
          </p:cNvPr>
          <p:cNvSpPr>
            <a:spLocks noChangeShapeType="1"/>
          </p:cNvSpPr>
          <p:nvPr/>
        </p:nvSpPr>
        <p:spPr bwMode="auto">
          <a:xfrm>
            <a:off x="6100763" y="50704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6" name="Line 502">
            <a:extLst>
              <a:ext uri="{FF2B5EF4-FFF2-40B4-BE49-F238E27FC236}">
                <a16:creationId xmlns:a16="http://schemas.microsoft.com/office/drawing/2014/main" id="{A9AA4328-20C2-C649-A1CB-3B4EA9EC304B}"/>
              </a:ext>
            </a:extLst>
          </p:cNvPr>
          <p:cNvSpPr>
            <a:spLocks noChangeShapeType="1"/>
          </p:cNvSpPr>
          <p:nvPr/>
        </p:nvSpPr>
        <p:spPr bwMode="auto">
          <a:xfrm>
            <a:off x="6057900" y="50450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7" name="Line 503">
            <a:extLst>
              <a:ext uri="{FF2B5EF4-FFF2-40B4-BE49-F238E27FC236}">
                <a16:creationId xmlns:a16="http://schemas.microsoft.com/office/drawing/2014/main" id="{913C2EC0-A0C7-BDF1-A895-31A650DE3D65}"/>
              </a:ext>
            </a:extLst>
          </p:cNvPr>
          <p:cNvSpPr>
            <a:spLocks noChangeShapeType="1"/>
          </p:cNvSpPr>
          <p:nvPr/>
        </p:nvSpPr>
        <p:spPr bwMode="auto">
          <a:xfrm flipH="1">
            <a:off x="6051550" y="5067300"/>
            <a:ext cx="28575"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8" name="Line 504">
            <a:extLst>
              <a:ext uri="{FF2B5EF4-FFF2-40B4-BE49-F238E27FC236}">
                <a16:creationId xmlns:a16="http://schemas.microsoft.com/office/drawing/2014/main" id="{BEC6C69F-9485-9C26-6B37-1F6C25AEBE0F}"/>
              </a:ext>
            </a:extLst>
          </p:cNvPr>
          <p:cNvSpPr>
            <a:spLocks noChangeShapeType="1"/>
          </p:cNvSpPr>
          <p:nvPr/>
        </p:nvSpPr>
        <p:spPr bwMode="auto">
          <a:xfrm>
            <a:off x="6073775" y="5056188"/>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799" name="Freeform 505">
            <a:extLst>
              <a:ext uri="{FF2B5EF4-FFF2-40B4-BE49-F238E27FC236}">
                <a16:creationId xmlns:a16="http://schemas.microsoft.com/office/drawing/2014/main" id="{B7F28698-1157-9427-0EEC-8E282C632679}"/>
              </a:ext>
            </a:extLst>
          </p:cNvPr>
          <p:cNvSpPr>
            <a:spLocks/>
          </p:cNvSpPr>
          <p:nvPr/>
        </p:nvSpPr>
        <p:spPr bwMode="auto">
          <a:xfrm>
            <a:off x="6032500" y="5026025"/>
            <a:ext cx="9525" cy="38100"/>
          </a:xfrm>
          <a:custGeom>
            <a:avLst/>
            <a:gdLst>
              <a:gd name="T0" fmla="*/ 2147483646 w 6"/>
              <a:gd name="T1" fmla="*/ 0 h 24"/>
              <a:gd name="T2" fmla="*/ 2147483646 w 6"/>
              <a:gd name="T3" fmla="*/ 2147483646 h 24"/>
              <a:gd name="T4" fmla="*/ 2147483646 w 6"/>
              <a:gd name="T5" fmla="*/ 2147483646 h 24"/>
              <a:gd name="T6" fmla="*/ 2147483646 w 6"/>
              <a:gd name="T7" fmla="*/ 2147483646 h 24"/>
              <a:gd name="T8" fmla="*/ 2147483646 w 6"/>
              <a:gd name="T9" fmla="*/ 2147483646 h 24"/>
              <a:gd name="T10" fmla="*/ 2147483646 w 6"/>
              <a:gd name="T11" fmla="*/ 2147483646 h 24"/>
              <a:gd name="T12" fmla="*/ 2147483646 w 6"/>
              <a:gd name="T13" fmla="*/ 2147483646 h 24"/>
              <a:gd name="T14" fmla="*/ 2147483646 w 6"/>
              <a:gd name="T15" fmla="*/ 2147483646 h 24"/>
              <a:gd name="T16" fmla="*/ 2147483646 w 6"/>
              <a:gd name="T17" fmla="*/ 2147483646 h 24"/>
              <a:gd name="T18" fmla="*/ 2147483646 w 6"/>
              <a:gd name="T19" fmla="*/ 2147483646 h 24"/>
              <a:gd name="T20" fmla="*/ 0 w 6"/>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3" y="0"/>
                </a:moveTo>
                <a:lnTo>
                  <a:pt x="4" y="1"/>
                </a:lnTo>
                <a:lnTo>
                  <a:pt x="4" y="5"/>
                </a:lnTo>
                <a:lnTo>
                  <a:pt x="5" y="6"/>
                </a:lnTo>
                <a:lnTo>
                  <a:pt x="5" y="10"/>
                </a:lnTo>
                <a:lnTo>
                  <a:pt x="5" y="13"/>
                </a:lnTo>
                <a:lnTo>
                  <a:pt x="4" y="17"/>
                </a:lnTo>
                <a:lnTo>
                  <a:pt x="4" y="20"/>
                </a:lnTo>
                <a:lnTo>
                  <a:pt x="3" y="21"/>
                </a:lnTo>
                <a:lnTo>
                  <a:pt x="2" y="22"/>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800" name="Line 506">
            <a:extLst>
              <a:ext uri="{FF2B5EF4-FFF2-40B4-BE49-F238E27FC236}">
                <a16:creationId xmlns:a16="http://schemas.microsoft.com/office/drawing/2014/main" id="{A1551880-CA70-586A-3A58-08C44D08CF7E}"/>
              </a:ext>
            </a:extLst>
          </p:cNvPr>
          <p:cNvSpPr>
            <a:spLocks noChangeShapeType="1"/>
          </p:cNvSpPr>
          <p:nvPr/>
        </p:nvSpPr>
        <p:spPr bwMode="auto">
          <a:xfrm flipH="1" flipV="1">
            <a:off x="6018213" y="5014913"/>
            <a:ext cx="31750"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01" name="Line 507">
            <a:extLst>
              <a:ext uri="{FF2B5EF4-FFF2-40B4-BE49-F238E27FC236}">
                <a16:creationId xmlns:a16="http://schemas.microsoft.com/office/drawing/2014/main" id="{0EA6760E-155E-7312-962F-1D90C8FE201A}"/>
              </a:ext>
            </a:extLst>
          </p:cNvPr>
          <p:cNvSpPr>
            <a:spLocks noChangeShapeType="1"/>
          </p:cNvSpPr>
          <p:nvPr/>
        </p:nvSpPr>
        <p:spPr bwMode="auto">
          <a:xfrm>
            <a:off x="6029325" y="5064125"/>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02" name="Line 508">
            <a:extLst>
              <a:ext uri="{FF2B5EF4-FFF2-40B4-BE49-F238E27FC236}">
                <a16:creationId xmlns:a16="http://schemas.microsoft.com/office/drawing/2014/main" id="{0D43EADF-07CD-8B2B-8523-043C819F2A81}"/>
              </a:ext>
            </a:extLst>
          </p:cNvPr>
          <p:cNvSpPr>
            <a:spLocks noChangeShapeType="1"/>
          </p:cNvSpPr>
          <p:nvPr/>
        </p:nvSpPr>
        <p:spPr bwMode="auto">
          <a:xfrm>
            <a:off x="6029325" y="5019675"/>
            <a:ext cx="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03" name="Line 509">
            <a:extLst>
              <a:ext uri="{FF2B5EF4-FFF2-40B4-BE49-F238E27FC236}">
                <a16:creationId xmlns:a16="http://schemas.microsoft.com/office/drawing/2014/main" id="{85A1F693-4740-02B7-E603-85E870B6DD04}"/>
              </a:ext>
            </a:extLst>
          </p:cNvPr>
          <p:cNvSpPr>
            <a:spLocks noChangeShapeType="1"/>
          </p:cNvSpPr>
          <p:nvPr/>
        </p:nvSpPr>
        <p:spPr bwMode="auto">
          <a:xfrm>
            <a:off x="6043613" y="503555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04" name="Line 510">
            <a:extLst>
              <a:ext uri="{FF2B5EF4-FFF2-40B4-BE49-F238E27FC236}">
                <a16:creationId xmlns:a16="http://schemas.microsoft.com/office/drawing/2014/main" id="{BD0BB480-DFE8-C702-2A03-1E0FC7C685D9}"/>
              </a:ext>
            </a:extLst>
          </p:cNvPr>
          <p:cNvSpPr>
            <a:spLocks noChangeShapeType="1"/>
          </p:cNvSpPr>
          <p:nvPr/>
        </p:nvSpPr>
        <p:spPr bwMode="auto">
          <a:xfrm flipH="1" flipV="1">
            <a:off x="6051550" y="4886325"/>
            <a:ext cx="47625"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05" name="Line 511">
            <a:extLst>
              <a:ext uri="{FF2B5EF4-FFF2-40B4-BE49-F238E27FC236}">
                <a16:creationId xmlns:a16="http://schemas.microsoft.com/office/drawing/2014/main" id="{90B47989-C83E-2443-15E2-E5239075FC78}"/>
              </a:ext>
            </a:extLst>
          </p:cNvPr>
          <p:cNvSpPr>
            <a:spLocks noChangeShapeType="1"/>
          </p:cNvSpPr>
          <p:nvPr/>
        </p:nvSpPr>
        <p:spPr bwMode="auto">
          <a:xfrm>
            <a:off x="6040438" y="5011738"/>
            <a:ext cx="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06" name="Line 512">
            <a:extLst>
              <a:ext uri="{FF2B5EF4-FFF2-40B4-BE49-F238E27FC236}">
                <a16:creationId xmlns:a16="http://schemas.microsoft.com/office/drawing/2014/main" id="{2DCD0BC6-BF70-FDE3-5F7D-AC769A012628}"/>
              </a:ext>
            </a:extLst>
          </p:cNvPr>
          <p:cNvSpPr>
            <a:spLocks noChangeShapeType="1"/>
          </p:cNvSpPr>
          <p:nvPr/>
        </p:nvSpPr>
        <p:spPr bwMode="auto">
          <a:xfrm flipH="1" flipV="1">
            <a:off x="6030913" y="5005388"/>
            <a:ext cx="15875" cy="142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07" name="Line 513">
            <a:extLst>
              <a:ext uri="{FF2B5EF4-FFF2-40B4-BE49-F238E27FC236}">
                <a16:creationId xmlns:a16="http://schemas.microsoft.com/office/drawing/2014/main" id="{EC79F588-6B36-F3A6-DD1F-070DA67F33B7}"/>
              </a:ext>
            </a:extLst>
          </p:cNvPr>
          <p:cNvSpPr>
            <a:spLocks noChangeShapeType="1"/>
          </p:cNvSpPr>
          <p:nvPr/>
        </p:nvSpPr>
        <p:spPr bwMode="auto">
          <a:xfrm>
            <a:off x="6057900" y="4899025"/>
            <a:ext cx="0"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08" name="Line 514">
            <a:extLst>
              <a:ext uri="{FF2B5EF4-FFF2-40B4-BE49-F238E27FC236}">
                <a16:creationId xmlns:a16="http://schemas.microsoft.com/office/drawing/2014/main" id="{7CB9EF29-7DBC-B085-B740-7872BB78B9A0}"/>
              </a:ext>
            </a:extLst>
          </p:cNvPr>
          <p:cNvSpPr>
            <a:spLocks noChangeShapeType="1"/>
          </p:cNvSpPr>
          <p:nvPr/>
        </p:nvSpPr>
        <p:spPr bwMode="auto">
          <a:xfrm flipH="1">
            <a:off x="6051550" y="4921250"/>
            <a:ext cx="28575"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09" name="Line 515">
            <a:extLst>
              <a:ext uri="{FF2B5EF4-FFF2-40B4-BE49-F238E27FC236}">
                <a16:creationId xmlns:a16="http://schemas.microsoft.com/office/drawing/2014/main" id="{857B6231-EA18-C569-D201-BDE3D10C3A7B}"/>
              </a:ext>
            </a:extLst>
          </p:cNvPr>
          <p:cNvSpPr>
            <a:spLocks noChangeShapeType="1"/>
          </p:cNvSpPr>
          <p:nvPr/>
        </p:nvSpPr>
        <p:spPr bwMode="auto">
          <a:xfrm flipH="1" flipV="1">
            <a:off x="6067425" y="4914900"/>
            <a:ext cx="17463"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0" name="Line 516">
            <a:extLst>
              <a:ext uri="{FF2B5EF4-FFF2-40B4-BE49-F238E27FC236}">
                <a16:creationId xmlns:a16="http://schemas.microsoft.com/office/drawing/2014/main" id="{FF2EFB64-CAA4-64C4-F726-3300DE82B0A0}"/>
              </a:ext>
            </a:extLst>
          </p:cNvPr>
          <p:cNvSpPr>
            <a:spLocks noChangeShapeType="1"/>
          </p:cNvSpPr>
          <p:nvPr/>
        </p:nvSpPr>
        <p:spPr bwMode="auto">
          <a:xfrm flipH="1" flipV="1">
            <a:off x="6051550" y="4926013"/>
            <a:ext cx="15875"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1" name="Line 517">
            <a:extLst>
              <a:ext uri="{FF2B5EF4-FFF2-40B4-BE49-F238E27FC236}">
                <a16:creationId xmlns:a16="http://schemas.microsoft.com/office/drawing/2014/main" id="{4712546B-B37D-17D4-31E2-220D96372F63}"/>
              </a:ext>
            </a:extLst>
          </p:cNvPr>
          <p:cNvSpPr>
            <a:spLocks noChangeShapeType="1"/>
          </p:cNvSpPr>
          <p:nvPr/>
        </p:nvSpPr>
        <p:spPr bwMode="auto">
          <a:xfrm flipV="1">
            <a:off x="6073775" y="4897438"/>
            <a:ext cx="0" cy="301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2" name="Line 518">
            <a:extLst>
              <a:ext uri="{FF2B5EF4-FFF2-40B4-BE49-F238E27FC236}">
                <a16:creationId xmlns:a16="http://schemas.microsoft.com/office/drawing/2014/main" id="{EBB70389-0660-C5E9-C8F4-D0CB807C385A}"/>
              </a:ext>
            </a:extLst>
          </p:cNvPr>
          <p:cNvSpPr>
            <a:spLocks noChangeShapeType="1"/>
          </p:cNvSpPr>
          <p:nvPr/>
        </p:nvSpPr>
        <p:spPr bwMode="auto">
          <a:xfrm>
            <a:off x="6029325" y="4919663"/>
            <a:ext cx="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3" name="Line 519">
            <a:extLst>
              <a:ext uri="{FF2B5EF4-FFF2-40B4-BE49-F238E27FC236}">
                <a16:creationId xmlns:a16="http://schemas.microsoft.com/office/drawing/2014/main" id="{F34BA350-ADCA-24EF-B9F3-E678D1F429BF}"/>
              </a:ext>
            </a:extLst>
          </p:cNvPr>
          <p:cNvSpPr>
            <a:spLocks noChangeShapeType="1"/>
          </p:cNvSpPr>
          <p:nvPr/>
        </p:nvSpPr>
        <p:spPr bwMode="auto">
          <a:xfrm>
            <a:off x="6040438" y="4937125"/>
            <a:ext cx="0"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4" name="Line 520">
            <a:extLst>
              <a:ext uri="{FF2B5EF4-FFF2-40B4-BE49-F238E27FC236}">
                <a16:creationId xmlns:a16="http://schemas.microsoft.com/office/drawing/2014/main" id="{28019F1C-5EDF-3FE2-8719-5E1EC8520CBA}"/>
              </a:ext>
            </a:extLst>
          </p:cNvPr>
          <p:cNvSpPr>
            <a:spLocks noChangeShapeType="1"/>
          </p:cNvSpPr>
          <p:nvPr/>
        </p:nvSpPr>
        <p:spPr bwMode="auto">
          <a:xfrm flipH="1" flipV="1">
            <a:off x="6022975" y="4922838"/>
            <a:ext cx="23813"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5" name="Line 521">
            <a:extLst>
              <a:ext uri="{FF2B5EF4-FFF2-40B4-BE49-F238E27FC236}">
                <a16:creationId xmlns:a16="http://schemas.microsoft.com/office/drawing/2014/main" id="{35B80CE8-208F-1EC2-1AFC-035BFA10ED5F}"/>
              </a:ext>
            </a:extLst>
          </p:cNvPr>
          <p:cNvSpPr>
            <a:spLocks noChangeShapeType="1"/>
          </p:cNvSpPr>
          <p:nvPr/>
        </p:nvSpPr>
        <p:spPr bwMode="auto">
          <a:xfrm flipH="1" flipV="1">
            <a:off x="5916613" y="5011738"/>
            <a:ext cx="4921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6" name="Line 522">
            <a:extLst>
              <a:ext uri="{FF2B5EF4-FFF2-40B4-BE49-F238E27FC236}">
                <a16:creationId xmlns:a16="http://schemas.microsoft.com/office/drawing/2014/main" id="{48B72DCD-00B4-14E3-79FE-61B7836EC331}"/>
              </a:ext>
            </a:extLst>
          </p:cNvPr>
          <p:cNvSpPr>
            <a:spLocks noChangeShapeType="1"/>
          </p:cNvSpPr>
          <p:nvPr/>
        </p:nvSpPr>
        <p:spPr bwMode="auto">
          <a:xfrm>
            <a:off x="6003925" y="5046663"/>
            <a:ext cx="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7" name="Line 523">
            <a:extLst>
              <a:ext uri="{FF2B5EF4-FFF2-40B4-BE49-F238E27FC236}">
                <a16:creationId xmlns:a16="http://schemas.microsoft.com/office/drawing/2014/main" id="{A30DA4C5-BC85-CE33-668F-3FCCCB86D155}"/>
              </a:ext>
            </a:extLst>
          </p:cNvPr>
          <p:cNvSpPr>
            <a:spLocks noChangeShapeType="1"/>
          </p:cNvSpPr>
          <p:nvPr/>
        </p:nvSpPr>
        <p:spPr bwMode="auto">
          <a:xfrm flipV="1">
            <a:off x="5895975" y="50371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8" name="Line 524">
            <a:extLst>
              <a:ext uri="{FF2B5EF4-FFF2-40B4-BE49-F238E27FC236}">
                <a16:creationId xmlns:a16="http://schemas.microsoft.com/office/drawing/2014/main" id="{C49E9A58-ADBF-38AB-2BC1-D2F7FEFAC162}"/>
              </a:ext>
            </a:extLst>
          </p:cNvPr>
          <p:cNvSpPr>
            <a:spLocks noChangeShapeType="1"/>
          </p:cNvSpPr>
          <p:nvPr/>
        </p:nvSpPr>
        <p:spPr bwMode="auto">
          <a:xfrm>
            <a:off x="5899150" y="5041900"/>
            <a:ext cx="17463"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19" name="Line 525">
            <a:extLst>
              <a:ext uri="{FF2B5EF4-FFF2-40B4-BE49-F238E27FC236}">
                <a16:creationId xmlns:a16="http://schemas.microsoft.com/office/drawing/2014/main" id="{076798E8-379C-1C9D-7540-DD03B3E7609C}"/>
              </a:ext>
            </a:extLst>
          </p:cNvPr>
          <p:cNvSpPr>
            <a:spLocks noChangeShapeType="1"/>
          </p:cNvSpPr>
          <p:nvPr/>
        </p:nvSpPr>
        <p:spPr bwMode="auto">
          <a:xfrm>
            <a:off x="5899150" y="5041900"/>
            <a:ext cx="635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20" name="Line 526">
            <a:extLst>
              <a:ext uri="{FF2B5EF4-FFF2-40B4-BE49-F238E27FC236}">
                <a16:creationId xmlns:a16="http://schemas.microsoft.com/office/drawing/2014/main" id="{D29FA545-EF8A-5FA3-92FC-D7D56DD11ECB}"/>
              </a:ext>
            </a:extLst>
          </p:cNvPr>
          <p:cNvSpPr>
            <a:spLocks noChangeShapeType="1"/>
          </p:cNvSpPr>
          <p:nvPr/>
        </p:nvSpPr>
        <p:spPr bwMode="auto">
          <a:xfrm flipH="1">
            <a:off x="5905500" y="5048250"/>
            <a:ext cx="2381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21" name="Line 527">
            <a:extLst>
              <a:ext uri="{FF2B5EF4-FFF2-40B4-BE49-F238E27FC236}">
                <a16:creationId xmlns:a16="http://schemas.microsoft.com/office/drawing/2014/main" id="{C77754EC-BDFE-33AA-640F-12933D8F576E}"/>
              </a:ext>
            </a:extLst>
          </p:cNvPr>
          <p:cNvSpPr>
            <a:spLocks noChangeShapeType="1"/>
          </p:cNvSpPr>
          <p:nvPr/>
        </p:nvSpPr>
        <p:spPr bwMode="auto">
          <a:xfrm flipV="1">
            <a:off x="5867400" y="5021263"/>
            <a:ext cx="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22" name="Line 528">
            <a:extLst>
              <a:ext uri="{FF2B5EF4-FFF2-40B4-BE49-F238E27FC236}">
                <a16:creationId xmlns:a16="http://schemas.microsoft.com/office/drawing/2014/main" id="{554E5C5E-133A-B3D3-4FDD-22864B59B2C3}"/>
              </a:ext>
            </a:extLst>
          </p:cNvPr>
          <p:cNvSpPr>
            <a:spLocks noChangeShapeType="1"/>
          </p:cNvSpPr>
          <p:nvPr/>
        </p:nvSpPr>
        <p:spPr bwMode="auto">
          <a:xfrm>
            <a:off x="5892800" y="5035550"/>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23" name="Line 529">
            <a:extLst>
              <a:ext uri="{FF2B5EF4-FFF2-40B4-BE49-F238E27FC236}">
                <a16:creationId xmlns:a16="http://schemas.microsoft.com/office/drawing/2014/main" id="{006C2064-907E-F27A-982D-A9E8DA95B64B}"/>
              </a:ext>
            </a:extLst>
          </p:cNvPr>
          <p:cNvSpPr>
            <a:spLocks noChangeShapeType="1"/>
          </p:cNvSpPr>
          <p:nvPr/>
        </p:nvSpPr>
        <p:spPr bwMode="auto">
          <a:xfrm flipH="1" flipV="1">
            <a:off x="5861050" y="5040313"/>
            <a:ext cx="41275" cy="269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24" name="Freeform 530">
            <a:extLst>
              <a:ext uri="{FF2B5EF4-FFF2-40B4-BE49-F238E27FC236}">
                <a16:creationId xmlns:a16="http://schemas.microsoft.com/office/drawing/2014/main" id="{63591026-DDA7-5462-565E-53F723D5FD16}"/>
              </a:ext>
            </a:extLst>
          </p:cNvPr>
          <p:cNvSpPr>
            <a:spLocks/>
          </p:cNvSpPr>
          <p:nvPr/>
        </p:nvSpPr>
        <p:spPr bwMode="auto">
          <a:xfrm>
            <a:off x="6003925" y="4900613"/>
            <a:ext cx="7938" cy="14287"/>
          </a:xfrm>
          <a:custGeom>
            <a:avLst/>
            <a:gdLst>
              <a:gd name="T0" fmla="*/ 0 w 5"/>
              <a:gd name="T1" fmla="*/ 0 h 9"/>
              <a:gd name="T2" fmla="*/ 0 w 5"/>
              <a:gd name="T3" fmla="*/ 0 h 9"/>
              <a:gd name="T4" fmla="*/ 0 w 5"/>
              <a:gd name="T5" fmla="*/ 2147483646 h 9"/>
              <a:gd name="T6" fmla="*/ 2147483646 w 5"/>
              <a:gd name="T7" fmla="*/ 2147483646 h 9"/>
              <a:gd name="T8" fmla="*/ 2147483646 w 5"/>
              <a:gd name="T9" fmla="*/ 2147483646 h 9"/>
              <a:gd name="T10" fmla="*/ 2147483646 w 5"/>
              <a:gd name="T11" fmla="*/ 2147483646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0" y="0"/>
                </a:moveTo>
                <a:lnTo>
                  <a:pt x="0" y="0"/>
                </a:lnTo>
                <a:lnTo>
                  <a:pt x="0" y="2"/>
                </a:lnTo>
                <a:lnTo>
                  <a:pt x="1" y="5"/>
                </a:lnTo>
                <a:lnTo>
                  <a:pt x="3" y="6"/>
                </a:lnTo>
                <a:lnTo>
                  <a:pt x="4"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825" name="Line 531">
            <a:extLst>
              <a:ext uri="{FF2B5EF4-FFF2-40B4-BE49-F238E27FC236}">
                <a16:creationId xmlns:a16="http://schemas.microsoft.com/office/drawing/2014/main" id="{555F1B66-5A1E-B106-C165-A95408B495BD}"/>
              </a:ext>
            </a:extLst>
          </p:cNvPr>
          <p:cNvSpPr>
            <a:spLocks noChangeShapeType="1"/>
          </p:cNvSpPr>
          <p:nvPr/>
        </p:nvSpPr>
        <p:spPr bwMode="auto">
          <a:xfrm>
            <a:off x="5792788" y="5126038"/>
            <a:ext cx="0" cy="508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26" name="Line 532">
            <a:extLst>
              <a:ext uri="{FF2B5EF4-FFF2-40B4-BE49-F238E27FC236}">
                <a16:creationId xmlns:a16="http://schemas.microsoft.com/office/drawing/2014/main" id="{181CBD8E-40F4-5721-9F7F-0661FBB9455E}"/>
              </a:ext>
            </a:extLst>
          </p:cNvPr>
          <p:cNvSpPr>
            <a:spLocks noChangeShapeType="1"/>
          </p:cNvSpPr>
          <p:nvPr/>
        </p:nvSpPr>
        <p:spPr bwMode="auto">
          <a:xfrm>
            <a:off x="5853113" y="51689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27" name="Line 533">
            <a:extLst>
              <a:ext uri="{FF2B5EF4-FFF2-40B4-BE49-F238E27FC236}">
                <a16:creationId xmlns:a16="http://schemas.microsoft.com/office/drawing/2014/main" id="{F6057965-A49F-76BB-2158-0431AFD55356}"/>
              </a:ext>
            </a:extLst>
          </p:cNvPr>
          <p:cNvSpPr>
            <a:spLocks noChangeShapeType="1"/>
          </p:cNvSpPr>
          <p:nvPr/>
        </p:nvSpPr>
        <p:spPr bwMode="auto">
          <a:xfrm flipV="1">
            <a:off x="5792788" y="4956175"/>
            <a:ext cx="0"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28" name="Freeform 534">
            <a:extLst>
              <a:ext uri="{FF2B5EF4-FFF2-40B4-BE49-F238E27FC236}">
                <a16:creationId xmlns:a16="http://schemas.microsoft.com/office/drawing/2014/main" id="{9A519083-83DD-E378-AADB-DF95651C5406}"/>
              </a:ext>
            </a:extLst>
          </p:cNvPr>
          <p:cNvSpPr>
            <a:spLocks/>
          </p:cNvSpPr>
          <p:nvPr/>
        </p:nvSpPr>
        <p:spPr bwMode="auto">
          <a:xfrm>
            <a:off x="5792788" y="5027613"/>
            <a:ext cx="6350" cy="12700"/>
          </a:xfrm>
          <a:custGeom>
            <a:avLst/>
            <a:gdLst>
              <a:gd name="T0" fmla="*/ 2147483646 w 4"/>
              <a:gd name="T1" fmla="*/ 2147483646 h 8"/>
              <a:gd name="T2" fmla="*/ 2147483646 w 4"/>
              <a:gd name="T3" fmla="*/ 2147483646 h 8"/>
              <a:gd name="T4" fmla="*/ 2147483646 w 4"/>
              <a:gd name="T5" fmla="*/ 2147483646 h 8"/>
              <a:gd name="T6" fmla="*/ 0 w 4"/>
              <a:gd name="T7" fmla="*/ 2147483646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7"/>
                </a:moveTo>
                <a:lnTo>
                  <a:pt x="2" y="6"/>
                </a:lnTo>
                <a:lnTo>
                  <a:pt x="1" y="4"/>
                </a:lnTo>
                <a:lnTo>
                  <a:pt x="0"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829" name="Freeform 535">
            <a:extLst>
              <a:ext uri="{FF2B5EF4-FFF2-40B4-BE49-F238E27FC236}">
                <a16:creationId xmlns:a16="http://schemas.microsoft.com/office/drawing/2014/main" id="{44869A94-F957-2A70-6DBC-184D58D139DA}"/>
              </a:ext>
            </a:extLst>
          </p:cNvPr>
          <p:cNvSpPr>
            <a:spLocks/>
          </p:cNvSpPr>
          <p:nvPr/>
        </p:nvSpPr>
        <p:spPr bwMode="auto">
          <a:xfrm>
            <a:off x="5792788" y="5114925"/>
            <a:ext cx="7937" cy="6350"/>
          </a:xfrm>
          <a:custGeom>
            <a:avLst/>
            <a:gdLst>
              <a:gd name="T0" fmla="*/ 2147483646 w 5"/>
              <a:gd name="T1" fmla="*/ 0 h 4"/>
              <a:gd name="T2" fmla="*/ 2147483646 w 5"/>
              <a:gd name="T3" fmla="*/ 0 h 4"/>
              <a:gd name="T4" fmla="*/ 2147483646 w 5"/>
              <a:gd name="T5" fmla="*/ 0 h 4"/>
              <a:gd name="T6" fmla="*/ 2147483646 w 5"/>
              <a:gd name="T7" fmla="*/ 0 h 4"/>
              <a:gd name="T8" fmla="*/ 2147483646 w 5"/>
              <a:gd name="T9" fmla="*/ 0 h 4"/>
              <a:gd name="T10" fmla="*/ 2147483646 w 5"/>
              <a:gd name="T11" fmla="*/ 2147483646 h 4"/>
              <a:gd name="T12" fmla="*/ 0 w 5"/>
              <a:gd name="T13" fmla="*/ 2147483646 h 4"/>
              <a:gd name="T14" fmla="*/ 0 w 5"/>
              <a:gd name="T15" fmla="*/ 2147483646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4" y="0"/>
                </a:moveTo>
                <a:lnTo>
                  <a:pt x="4" y="0"/>
                </a:lnTo>
                <a:lnTo>
                  <a:pt x="3" y="0"/>
                </a:lnTo>
                <a:lnTo>
                  <a:pt x="2" y="0"/>
                </a:lnTo>
                <a:lnTo>
                  <a:pt x="1" y="0"/>
                </a:lnTo>
                <a:lnTo>
                  <a:pt x="1" y="1"/>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830" name="Line 536">
            <a:extLst>
              <a:ext uri="{FF2B5EF4-FFF2-40B4-BE49-F238E27FC236}">
                <a16:creationId xmlns:a16="http://schemas.microsoft.com/office/drawing/2014/main" id="{702A9487-5513-6B81-5699-5F081A1B44E5}"/>
              </a:ext>
            </a:extLst>
          </p:cNvPr>
          <p:cNvSpPr>
            <a:spLocks noChangeShapeType="1"/>
          </p:cNvSpPr>
          <p:nvPr/>
        </p:nvSpPr>
        <p:spPr bwMode="auto">
          <a:xfrm flipV="1">
            <a:off x="5794375" y="5103813"/>
            <a:ext cx="9525"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31" name="Line 537">
            <a:extLst>
              <a:ext uri="{FF2B5EF4-FFF2-40B4-BE49-F238E27FC236}">
                <a16:creationId xmlns:a16="http://schemas.microsoft.com/office/drawing/2014/main" id="{6A0B650D-4A80-88CD-4E05-C341783B61EE}"/>
              </a:ext>
            </a:extLst>
          </p:cNvPr>
          <p:cNvSpPr>
            <a:spLocks noChangeShapeType="1"/>
          </p:cNvSpPr>
          <p:nvPr/>
        </p:nvSpPr>
        <p:spPr bwMode="auto">
          <a:xfrm>
            <a:off x="5835650" y="5064125"/>
            <a:ext cx="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32" name="Line 538">
            <a:extLst>
              <a:ext uri="{FF2B5EF4-FFF2-40B4-BE49-F238E27FC236}">
                <a16:creationId xmlns:a16="http://schemas.microsoft.com/office/drawing/2014/main" id="{8B054719-B422-3938-CC38-2528B3541284}"/>
              </a:ext>
            </a:extLst>
          </p:cNvPr>
          <p:cNvSpPr>
            <a:spLocks noChangeShapeType="1"/>
          </p:cNvSpPr>
          <p:nvPr/>
        </p:nvSpPr>
        <p:spPr bwMode="auto">
          <a:xfrm>
            <a:off x="5810250" y="5110163"/>
            <a:ext cx="1905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33" name="Line 539">
            <a:extLst>
              <a:ext uri="{FF2B5EF4-FFF2-40B4-BE49-F238E27FC236}">
                <a16:creationId xmlns:a16="http://schemas.microsoft.com/office/drawing/2014/main" id="{098B37C9-8DA9-BCD3-5EDE-47105343152D}"/>
              </a:ext>
            </a:extLst>
          </p:cNvPr>
          <p:cNvSpPr>
            <a:spLocks noChangeShapeType="1"/>
          </p:cNvSpPr>
          <p:nvPr/>
        </p:nvSpPr>
        <p:spPr bwMode="auto">
          <a:xfrm flipH="1" flipV="1">
            <a:off x="5792788" y="5108575"/>
            <a:ext cx="49212" cy="333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34" name="Line 540">
            <a:extLst>
              <a:ext uri="{FF2B5EF4-FFF2-40B4-BE49-F238E27FC236}">
                <a16:creationId xmlns:a16="http://schemas.microsoft.com/office/drawing/2014/main" id="{995E51C2-809C-0B9B-45FF-B0179AC06AD9}"/>
              </a:ext>
            </a:extLst>
          </p:cNvPr>
          <p:cNvSpPr>
            <a:spLocks noChangeShapeType="1"/>
          </p:cNvSpPr>
          <p:nvPr/>
        </p:nvSpPr>
        <p:spPr bwMode="auto">
          <a:xfrm flipH="1" flipV="1">
            <a:off x="5791200" y="5032375"/>
            <a:ext cx="508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35" name="Line 541">
            <a:extLst>
              <a:ext uri="{FF2B5EF4-FFF2-40B4-BE49-F238E27FC236}">
                <a16:creationId xmlns:a16="http://schemas.microsoft.com/office/drawing/2014/main" id="{3FD5564A-70A5-8578-A814-4235A1BB1E1E}"/>
              </a:ext>
            </a:extLst>
          </p:cNvPr>
          <p:cNvSpPr>
            <a:spLocks noChangeShapeType="1"/>
          </p:cNvSpPr>
          <p:nvPr/>
        </p:nvSpPr>
        <p:spPr bwMode="auto">
          <a:xfrm flipV="1">
            <a:off x="5853113" y="50117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36" name="Line 542">
            <a:extLst>
              <a:ext uri="{FF2B5EF4-FFF2-40B4-BE49-F238E27FC236}">
                <a16:creationId xmlns:a16="http://schemas.microsoft.com/office/drawing/2014/main" id="{89EC3988-2C0A-FD18-E837-81A36DF5CC1A}"/>
              </a:ext>
            </a:extLst>
          </p:cNvPr>
          <p:cNvSpPr>
            <a:spLocks noChangeShapeType="1"/>
          </p:cNvSpPr>
          <p:nvPr/>
        </p:nvSpPr>
        <p:spPr bwMode="auto">
          <a:xfrm flipV="1">
            <a:off x="5792788" y="4951413"/>
            <a:ext cx="7937"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37" name="Line 543">
            <a:extLst>
              <a:ext uri="{FF2B5EF4-FFF2-40B4-BE49-F238E27FC236}">
                <a16:creationId xmlns:a16="http://schemas.microsoft.com/office/drawing/2014/main" id="{086041EB-8B1D-5ADE-9889-2B0AD3A36927}"/>
              </a:ext>
            </a:extLst>
          </p:cNvPr>
          <p:cNvSpPr>
            <a:spLocks noChangeShapeType="1"/>
          </p:cNvSpPr>
          <p:nvPr/>
        </p:nvSpPr>
        <p:spPr bwMode="auto">
          <a:xfrm>
            <a:off x="5807075" y="4957763"/>
            <a:ext cx="254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38" name="Line 544">
            <a:extLst>
              <a:ext uri="{FF2B5EF4-FFF2-40B4-BE49-F238E27FC236}">
                <a16:creationId xmlns:a16="http://schemas.microsoft.com/office/drawing/2014/main" id="{589D9CAA-1D09-E445-ACC3-530CB1D94831}"/>
              </a:ext>
            </a:extLst>
          </p:cNvPr>
          <p:cNvSpPr>
            <a:spLocks noChangeShapeType="1"/>
          </p:cNvSpPr>
          <p:nvPr/>
        </p:nvSpPr>
        <p:spPr bwMode="auto">
          <a:xfrm flipH="1" flipV="1">
            <a:off x="5997575" y="4854575"/>
            <a:ext cx="52388"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39" name="Line 545">
            <a:extLst>
              <a:ext uri="{FF2B5EF4-FFF2-40B4-BE49-F238E27FC236}">
                <a16:creationId xmlns:a16="http://schemas.microsoft.com/office/drawing/2014/main" id="{1BB3F5C8-369B-FB40-0C11-68A218A831EB}"/>
              </a:ext>
            </a:extLst>
          </p:cNvPr>
          <p:cNvSpPr>
            <a:spLocks noChangeShapeType="1"/>
          </p:cNvSpPr>
          <p:nvPr/>
        </p:nvSpPr>
        <p:spPr bwMode="auto">
          <a:xfrm>
            <a:off x="6015038" y="4838700"/>
            <a:ext cx="90487" cy="365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0" name="Line 546">
            <a:extLst>
              <a:ext uri="{FF2B5EF4-FFF2-40B4-BE49-F238E27FC236}">
                <a16:creationId xmlns:a16="http://schemas.microsoft.com/office/drawing/2014/main" id="{271A91FE-4C33-DAC3-9F28-9AF3CE37F45E}"/>
              </a:ext>
            </a:extLst>
          </p:cNvPr>
          <p:cNvSpPr>
            <a:spLocks noChangeShapeType="1"/>
          </p:cNvSpPr>
          <p:nvPr/>
        </p:nvSpPr>
        <p:spPr bwMode="auto">
          <a:xfrm>
            <a:off x="6010275" y="4840288"/>
            <a:ext cx="127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1" name="Line 547">
            <a:extLst>
              <a:ext uri="{FF2B5EF4-FFF2-40B4-BE49-F238E27FC236}">
                <a16:creationId xmlns:a16="http://schemas.microsoft.com/office/drawing/2014/main" id="{6FDABE4A-EC51-D37A-427F-E21AA93E1622}"/>
              </a:ext>
            </a:extLst>
          </p:cNvPr>
          <p:cNvSpPr>
            <a:spLocks noChangeShapeType="1"/>
          </p:cNvSpPr>
          <p:nvPr/>
        </p:nvSpPr>
        <p:spPr bwMode="auto">
          <a:xfrm>
            <a:off x="6029325" y="4864100"/>
            <a:ext cx="0"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2" name="Line 548">
            <a:extLst>
              <a:ext uri="{FF2B5EF4-FFF2-40B4-BE49-F238E27FC236}">
                <a16:creationId xmlns:a16="http://schemas.microsoft.com/office/drawing/2014/main" id="{D2700BBC-A543-0D1D-DE18-F85458A183F1}"/>
              </a:ext>
            </a:extLst>
          </p:cNvPr>
          <p:cNvSpPr>
            <a:spLocks noChangeShapeType="1"/>
          </p:cNvSpPr>
          <p:nvPr/>
        </p:nvSpPr>
        <p:spPr bwMode="auto">
          <a:xfrm flipV="1">
            <a:off x="6003925" y="4827588"/>
            <a:ext cx="0" cy="396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3" name="Line 549">
            <a:extLst>
              <a:ext uri="{FF2B5EF4-FFF2-40B4-BE49-F238E27FC236}">
                <a16:creationId xmlns:a16="http://schemas.microsoft.com/office/drawing/2014/main" id="{4AD9B89B-8B73-4B01-1FD7-8AE9B3B8B203}"/>
              </a:ext>
            </a:extLst>
          </p:cNvPr>
          <p:cNvSpPr>
            <a:spLocks noChangeShapeType="1"/>
          </p:cNvSpPr>
          <p:nvPr/>
        </p:nvSpPr>
        <p:spPr bwMode="auto">
          <a:xfrm flipH="1">
            <a:off x="5997575" y="4832350"/>
            <a:ext cx="1746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4" name="Line 550">
            <a:extLst>
              <a:ext uri="{FF2B5EF4-FFF2-40B4-BE49-F238E27FC236}">
                <a16:creationId xmlns:a16="http://schemas.microsoft.com/office/drawing/2014/main" id="{3C7CB23E-59D0-B190-C402-0E0954F35928}"/>
              </a:ext>
            </a:extLst>
          </p:cNvPr>
          <p:cNvSpPr>
            <a:spLocks noChangeShapeType="1"/>
          </p:cNvSpPr>
          <p:nvPr/>
        </p:nvSpPr>
        <p:spPr bwMode="auto">
          <a:xfrm>
            <a:off x="8923338" y="4903788"/>
            <a:ext cx="1587" cy="904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5" name="Line 551">
            <a:extLst>
              <a:ext uri="{FF2B5EF4-FFF2-40B4-BE49-F238E27FC236}">
                <a16:creationId xmlns:a16="http://schemas.microsoft.com/office/drawing/2014/main" id="{907A883E-4970-CD51-C914-EC4A357D1E70}"/>
              </a:ext>
            </a:extLst>
          </p:cNvPr>
          <p:cNvSpPr>
            <a:spLocks noChangeShapeType="1"/>
          </p:cNvSpPr>
          <p:nvPr/>
        </p:nvSpPr>
        <p:spPr bwMode="auto">
          <a:xfrm flipV="1">
            <a:off x="8734425" y="4862513"/>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6" name="Line 552">
            <a:extLst>
              <a:ext uri="{FF2B5EF4-FFF2-40B4-BE49-F238E27FC236}">
                <a16:creationId xmlns:a16="http://schemas.microsoft.com/office/drawing/2014/main" id="{A1738EE0-93AF-B09E-64B0-7DE49288CABE}"/>
              </a:ext>
            </a:extLst>
          </p:cNvPr>
          <p:cNvSpPr>
            <a:spLocks noChangeShapeType="1"/>
          </p:cNvSpPr>
          <p:nvPr/>
        </p:nvSpPr>
        <p:spPr bwMode="auto">
          <a:xfrm flipV="1">
            <a:off x="8748713" y="4870450"/>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7" name="Line 553">
            <a:extLst>
              <a:ext uri="{FF2B5EF4-FFF2-40B4-BE49-F238E27FC236}">
                <a16:creationId xmlns:a16="http://schemas.microsoft.com/office/drawing/2014/main" id="{CC843DBB-C46B-0E58-6A33-D6C17ACCBD2F}"/>
              </a:ext>
            </a:extLst>
          </p:cNvPr>
          <p:cNvSpPr>
            <a:spLocks noChangeShapeType="1"/>
          </p:cNvSpPr>
          <p:nvPr/>
        </p:nvSpPr>
        <p:spPr bwMode="auto">
          <a:xfrm flipV="1">
            <a:off x="8763000" y="4878388"/>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8" name="Line 554">
            <a:extLst>
              <a:ext uri="{FF2B5EF4-FFF2-40B4-BE49-F238E27FC236}">
                <a16:creationId xmlns:a16="http://schemas.microsoft.com/office/drawing/2014/main" id="{3DD7E76B-59EC-95FD-DF06-8A1EBBE4073B}"/>
              </a:ext>
            </a:extLst>
          </p:cNvPr>
          <p:cNvSpPr>
            <a:spLocks noChangeShapeType="1"/>
          </p:cNvSpPr>
          <p:nvPr/>
        </p:nvSpPr>
        <p:spPr bwMode="auto">
          <a:xfrm flipV="1">
            <a:off x="8785225" y="48910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49" name="Line 555">
            <a:extLst>
              <a:ext uri="{FF2B5EF4-FFF2-40B4-BE49-F238E27FC236}">
                <a16:creationId xmlns:a16="http://schemas.microsoft.com/office/drawing/2014/main" id="{CABFDA8D-B5DA-F9D1-9325-3FB025659B56}"/>
              </a:ext>
            </a:extLst>
          </p:cNvPr>
          <p:cNvSpPr>
            <a:spLocks noChangeShapeType="1"/>
          </p:cNvSpPr>
          <p:nvPr/>
        </p:nvSpPr>
        <p:spPr bwMode="auto">
          <a:xfrm flipV="1">
            <a:off x="8785225" y="48910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0" name="Line 556">
            <a:extLst>
              <a:ext uri="{FF2B5EF4-FFF2-40B4-BE49-F238E27FC236}">
                <a16:creationId xmlns:a16="http://schemas.microsoft.com/office/drawing/2014/main" id="{00148AB5-FCFF-F205-E07D-B1717AD52269}"/>
              </a:ext>
            </a:extLst>
          </p:cNvPr>
          <p:cNvSpPr>
            <a:spLocks noChangeShapeType="1"/>
          </p:cNvSpPr>
          <p:nvPr/>
        </p:nvSpPr>
        <p:spPr bwMode="auto">
          <a:xfrm flipV="1">
            <a:off x="8474075" y="4889500"/>
            <a:ext cx="141288" cy="1079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1" name="Line 557">
            <a:extLst>
              <a:ext uri="{FF2B5EF4-FFF2-40B4-BE49-F238E27FC236}">
                <a16:creationId xmlns:a16="http://schemas.microsoft.com/office/drawing/2014/main" id="{A6585DFA-8B94-5511-16CE-9FE0ECC5BA6A}"/>
              </a:ext>
            </a:extLst>
          </p:cNvPr>
          <p:cNvSpPr>
            <a:spLocks noChangeShapeType="1"/>
          </p:cNvSpPr>
          <p:nvPr/>
        </p:nvSpPr>
        <p:spPr bwMode="auto">
          <a:xfrm flipH="1">
            <a:off x="6434138" y="5364163"/>
            <a:ext cx="157162"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2" name="Line 558">
            <a:extLst>
              <a:ext uri="{FF2B5EF4-FFF2-40B4-BE49-F238E27FC236}">
                <a16:creationId xmlns:a16="http://schemas.microsoft.com/office/drawing/2014/main" id="{52160E16-6C60-5C96-0B29-F37627FC796C}"/>
              </a:ext>
            </a:extLst>
          </p:cNvPr>
          <p:cNvSpPr>
            <a:spLocks noChangeShapeType="1"/>
          </p:cNvSpPr>
          <p:nvPr/>
        </p:nvSpPr>
        <p:spPr bwMode="auto">
          <a:xfrm flipH="1">
            <a:off x="6416675" y="5373688"/>
            <a:ext cx="160338" cy="777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3" name="Line 559">
            <a:extLst>
              <a:ext uri="{FF2B5EF4-FFF2-40B4-BE49-F238E27FC236}">
                <a16:creationId xmlns:a16="http://schemas.microsoft.com/office/drawing/2014/main" id="{0F78EE68-7CE2-EF57-A780-3CC22401F976}"/>
              </a:ext>
            </a:extLst>
          </p:cNvPr>
          <p:cNvSpPr>
            <a:spLocks noChangeShapeType="1"/>
          </p:cNvSpPr>
          <p:nvPr/>
        </p:nvSpPr>
        <p:spPr bwMode="auto">
          <a:xfrm flipH="1" flipV="1">
            <a:off x="6357938" y="5311775"/>
            <a:ext cx="15875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4" name="Line 560">
            <a:extLst>
              <a:ext uri="{FF2B5EF4-FFF2-40B4-BE49-F238E27FC236}">
                <a16:creationId xmlns:a16="http://schemas.microsoft.com/office/drawing/2014/main" id="{0A9F1E0B-889A-24C3-A629-EA6CC8BF821E}"/>
              </a:ext>
            </a:extLst>
          </p:cNvPr>
          <p:cNvSpPr>
            <a:spLocks noChangeShapeType="1"/>
          </p:cNvSpPr>
          <p:nvPr/>
        </p:nvSpPr>
        <p:spPr bwMode="auto">
          <a:xfrm flipH="1" flipV="1">
            <a:off x="6370638" y="5303838"/>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5" name="Line 561">
            <a:extLst>
              <a:ext uri="{FF2B5EF4-FFF2-40B4-BE49-F238E27FC236}">
                <a16:creationId xmlns:a16="http://schemas.microsoft.com/office/drawing/2014/main" id="{AAA57834-F8F6-A826-9228-B61E52457531}"/>
              </a:ext>
            </a:extLst>
          </p:cNvPr>
          <p:cNvSpPr>
            <a:spLocks noChangeShapeType="1"/>
          </p:cNvSpPr>
          <p:nvPr/>
        </p:nvSpPr>
        <p:spPr bwMode="auto">
          <a:xfrm flipH="1" flipV="1">
            <a:off x="6383338" y="52943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6" name="Line 562">
            <a:extLst>
              <a:ext uri="{FF2B5EF4-FFF2-40B4-BE49-F238E27FC236}">
                <a16:creationId xmlns:a16="http://schemas.microsoft.com/office/drawing/2014/main" id="{684FC179-BF0E-354C-2C19-D9E970D9B768}"/>
              </a:ext>
            </a:extLst>
          </p:cNvPr>
          <p:cNvSpPr>
            <a:spLocks noChangeShapeType="1"/>
          </p:cNvSpPr>
          <p:nvPr/>
        </p:nvSpPr>
        <p:spPr bwMode="auto">
          <a:xfrm>
            <a:off x="6284913" y="5373688"/>
            <a:ext cx="0"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7" name="Line 563">
            <a:extLst>
              <a:ext uri="{FF2B5EF4-FFF2-40B4-BE49-F238E27FC236}">
                <a16:creationId xmlns:a16="http://schemas.microsoft.com/office/drawing/2014/main" id="{CA67338A-59FC-775E-2FD1-A2191B7DE660}"/>
              </a:ext>
            </a:extLst>
          </p:cNvPr>
          <p:cNvSpPr>
            <a:spLocks noChangeShapeType="1"/>
          </p:cNvSpPr>
          <p:nvPr/>
        </p:nvSpPr>
        <p:spPr bwMode="auto">
          <a:xfrm flipH="1" flipV="1">
            <a:off x="6342063" y="5319713"/>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8" name="Line 564">
            <a:extLst>
              <a:ext uri="{FF2B5EF4-FFF2-40B4-BE49-F238E27FC236}">
                <a16:creationId xmlns:a16="http://schemas.microsoft.com/office/drawing/2014/main" id="{C0510994-077A-7D4F-78EC-4F8FC86BDDEB}"/>
              </a:ext>
            </a:extLst>
          </p:cNvPr>
          <p:cNvSpPr>
            <a:spLocks noChangeShapeType="1"/>
          </p:cNvSpPr>
          <p:nvPr/>
        </p:nvSpPr>
        <p:spPr bwMode="auto">
          <a:xfrm flipH="1" flipV="1">
            <a:off x="6278563" y="53609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59" name="Line 565">
            <a:extLst>
              <a:ext uri="{FF2B5EF4-FFF2-40B4-BE49-F238E27FC236}">
                <a16:creationId xmlns:a16="http://schemas.microsoft.com/office/drawing/2014/main" id="{02603409-37AA-A96B-625E-A3087A4310A8}"/>
              </a:ext>
            </a:extLst>
          </p:cNvPr>
          <p:cNvSpPr>
            <a:spLocks noChangeShapeType="1"/>
          </p:cNvSpPr>
          <p:nvPr/>
        </p:nvSpPr>
        <p:spPr bwMode="auto">
          <a:xfrm flipH="1" flipV="1">
            <a:off x="6278563" y="53609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0" name="Line 566">
            <a:extLst>
              <a:ext uri="{FF2B5EF4-FFF2-40B4-BE49-F238E27FC236}">
                <a16:creationId xmlns:a16="http://schemas.microsoft.com/office/drawing/2014/main" id="{D6307D77-568E-89D3-8B6B-153B6C6447E5}"/>
              </a:ext>
            </a:extLst>
          </p:cNvPr>
          <p:cNvSpPr>
            <a:spLocks noChangeShapeType="1"/>
          </p:cNvSpPr>
          <p:nvPr/>
        </p:nvSpPr>
        <p:spPr bwMode="auto">
          <a:xfrm flipH="1" flipV="1">
            <a:off x="6302375" y="53451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1" name="Line 567">
            <a:extLst>
              <a:ext uri="{FF2B5EF4-FFF2-40B4-BE49-F238E27FC236}">
                <a16:creationId xmlns:a16="http://schemas.microsoft.com/office/drawing/2014/main" id="{5324909D-A0D8-802C-C366-DCBD9138AA11}"/>
              </a:ext>
            </a:extLst>
          </p:cNvPr>
          <p:cNvSpPr>
            <a:spLocks noChangeShapeType="1"/>
          </p:cNvSpPr>
          <p:nvPr/>
        </p:nvSpPr>
        <p:spPr bwMode="auto">
          <a:xfrm flipH="1" flipV="1">
            <a:off x="6315075" y="5338763"/>
            <a:ext cx="158750" cy="968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2" name="Line 568">
            <a:extLst>
              <a:ext uri="{FF2B5EF4-FFF2-40B4-BE49-F238E27FC236}">
                <a16:creationId xmlns:a16="http://schemas.microsoft.com/office/drawing/2014/main" id="{6ABA2812-02BA-F33D-B48D-0EAD96533A72}"/>
              </a:ext>
            </a:extLst>
          </p:cNvPr>
          <p:cNvSpPr>
            <a:spLocks noChangeShapeType="1"/>
          </p:cNvSpPr>
          <p:nvPr/>
        </p:nvSpPr>
        <p:spPr bwMode="auto">
          <a:xfrm flipH="1" flipV="1">
            <a:off x="6327775" y="5329238"/>
            <a:ext cx="160338"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3" name="Line 569">
            <a:extLst>
              <a:ext uri="{FF2B5EF4-FFF2-40B4-BE49-F238E27FC236}">
                <a16:creationId xmlns:a16="http://schemas.microsoft.com/office/drawing/2014/main" id="{A783DA31-6ED7-0024-CE1A-C457BB5EA633}"/>
              </a:ext>
            </a:extLst>
          </p:cNvPr>
          <p:cNvSpPr>
            <a:spLocks noChangeShapeType="1"/>
          </p:cNvSpPr>
          <p:nvPr/>
        </p:nvSpPr>
        <p:spPr bwMode="auto">
          <a:xfrm flipH="1" flipV="1">
            <a:off x="6578600" y="5351463"/>
            <a:ext cx="1682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4" name="Line 570">
            <a:extLst>
              <a:ext uri="{FF2B5EF4-FFF2-40B4-BE49-F238E27FC236}">
                <a16:creationId xmlns:a16="http://schemas.microsoft.com/office/drawing/2014/main" id="{CB6AEEEC-FCB1-44F3-3E04-7C16B24FC485}"/>
              </a:ext>
            </a:extLst>
          </p:cNvPr>
          <p:cNvSpPr>
            <a:spLocks noChangeShapeType="1"/>
          </p:cNvSpPr>
          <p:nvPr/>
        </p:nvSpPr>
        <p:spPr bwMode="auto">
          <a:xfrm>
            <a:off x="8645525" y="4911725"/>
            <a:ext cx="1365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5" name="Line 571">
            <a:extLst>
              <a:ext uri="{FF2B5EF4-FFF2-40B4-BE49-F238E27FC236}">
                <a16:creationId xmlns:a16="http://schemas.microsoft.com/office/drawing/2014/main" id="{61E6085E-8E47-FF18-6300-5CF79A6C81D6}"/>
              </a:ext>
            </a:extLst>
          </p:cNvPr>
          <p:cNvSpPr>
            <a:spLocks noChangeShapeType="1"/>
          </p:cNvSpPr>
          <p:nvPr/>
        </p:nvSpPr>
        <p:spPr bwMode="auto">
          <a:xfrm>
            <a:off x="8628063" y="4902200"/>
            <a:ext cx="136525"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6" name="Line 572">
            <a:extLst>
              <a:ext uri="{FF2B5EF4-FFF2-40B4-BE49-F238E27FC236}">
                <a16:creationId xmlns:a16="http://schemas.microsoft.com/office/drawing/2014/main" id="{3A9F26B6-708D-5B3D-530C-C20B6E35FBA4}"/>
              </a:ext>
            </a:extLst>
          </p:cNvPr>
          <p:cNvSpPr>
            <a:spLocks noChangeShapeType="1"/>
          </p:cNvSpPr>
          <p:nvPr/>
        </p:nvSpPr>
        <p:spPr bwMode="auto">
          <a:xfrm flipV="1">
            <a:off x="8721725" y="4852988"/>
            <a:ext cx="130175"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7" name="Line 573">
            <a:extLst>
              <a:ext uri="{FF2B5EF4-FFF2-40B4-BE49-F238E27FC236}">
                <a16:creationId xmlns:a16="http://schemas.microsoft.com/office/drawing/2014/main" id="{4061EC65-CCC1-E2AB-A42D-0EF95AA78B1E}"/>
              </a:ext>
            </a:extLst>
          </p:cNvPr>
          <p:cNvSpPr>
            <a:spLocks noChangeShapeType="1"/>
          </p:cNvSpPr>
          <p:nvPr/>
        </p:nvSpPr>
        <p:spPr bwMode="auto">
          <a:xfrm flipV="1">
            <a:off x="8693150" y="4837113"/>
            <a:ext cx="131763"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8" name="Line 574">
            <a:extLst>
              <a:ext uri="{FF2B5EF4-FFF2-40B4-BE49-F238E27FC236}">
                <a16:creationId xmlns:a16="http://schemas.microsoft.com/office/drawing/2014/main" id="{0D8F877D-7B84-595E-FF95-CE8F991B62A3}"/>
              </a:ext>
            </a:extLst>
          </p:cNvPr>
          <p:cNvSpPr>
            <a:spLocks noChangeShapeType="1"/>
          </p:cNvSpPr>
          <p:nvPr/>
        </p:nvSpPr>
        <p:spPr bwMode="auto">
          <a:xfrm flipV="1">
            <a:off x="8707438" y="4846638"/>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69" name="Line 575">
            <a:extLst>
              <a:ext uri="{FF2B5EF4-FFF2-40B4-BE49-F238E27FC236}">
                <a16:creationId xmlns:a16="http://schemas.microsoft.com/office/drawing/2014/main" id="{69B6EB97-127B-3CC1-BE9E-402803410198}"/>
              </a:ext>
            </a:extLst>
          </p:cNvPr>
          <p:cNvSpPr>
            <a:spLocks noChangeShapeType="1"/>
          </p:cNvSpPr>
          <p:nvPr/>
        </p:nvSpPr>
        <p:spPr bwMode="auto">
          <a:xfrm flipV="1">
            <a:off x="8678863" y="4829175"/>
            <a:ext cx="131762" cy="1031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0" name="Line 576">
            <a:extLst>
              <a:ext uri="{FF2B5EF4-FFF2-40B4-BE49-F238E27FC236}">
                <a16:creationId xmlns:a16="http://schemas.microsoft.com/office/drawing/2014/main" id="{13AC6F81-A8CD-E24C-42BF-EA59DA365D4E}"/>
              </a:ext>
            </a:extLst>
          </p:cNvPr>
          <p:cNvSpPr>
            <a:spLocks noChangeShapeType="1"/>
          </p:cNvSpPr>
          <p:nvPr/>
        </p:nvSpPr>
        <p:spPr bwMode="auto">
          <a:xfrm flipH="1" flipV="1">
            <a:off x="6416675" y="5451475"/>
            <a:ext cx="166688"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1" name="Line 577">
            <a:extLst>
              <a:ext uri="{FF2B5EF4-FFF2-40B4-BE49-F238E27FC236}">
                <a16:creationId xmlns:a16="http://schemas.microsoft.com/office/drawing/2014/main" id="{159CFE45-C109-F2E1-0893-ED3B9A371DB8}"/>
              </a:ext>
            </a:extLst>
          </p:cNvPr>
          <p:cNvSpPr>
            <a:spLocks noChangeShapeType="1"/>
          </p:cNvSpPr>
          <p:nvPr/>
        </p:nvSpPr>
        <p:spPr bwMode="auto">
          <a:xfrm flipH="1" flipV="1">
            <a:off x="6416675" y="5554663"/>
            <a:ext cx="168275" cy="1000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2" name="Line 578">
            <a:extLst>
              <a:ext uri="{FF2B5EF4-FFF2-40B4-BE49-F238E27FC236}">
                <a16:creationId xmlns:a16="http://schemas.microsoft.com/office/drawing/2014/main" id="{63C63D56-284E-D29A-822A-9C3F68FD97D2}"/>
              </a:ext>
            </a:extLst>
          </p:cNvPr>
          <p:cNvSpPr>
            <a:spLocks noChangeShapeType="1"/>
          </p:cNvSpPr>
          <p:nvPr/>
        </p:nvSpPr>
        <p:spPr bwMode="auto">
          <a:xfrm>
            <a:off x="6423025" y="5464175"/>
            <a:ext cx="0" cy="904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3" name="Line 579">
            <a:extLst>
              <a:ext uri="{FF2B5EF4-FFF2-40B4-BE49-F238E27FC236}">
                <a16:creationId xmlns:a16="http://schemas.microsoft.com/office/drawing/2014/main" id="{177472D7-8F6D-9B87-4EEA-7797CA519C3E}"/>
              </a:ext>
            </a:extLst>
          </p:cNvPr>
          <p:cNvSpPr>
            <a:spLocks noChangeShapeType="1"/>
          </p:cNvSpPr>
          <p:nvPr/>
        </p:nvSpPr>
        <p:spPr bwMode="auto">
          <a:xfrm flipH="1" flipV="1">
            <a:off x="6278563" y="5461000"/>
            <a:ext cx="150812" cy="936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4" name="Line 580">
            <a:extLst>
              <a:ext uri="{FF2B5EF4-FFF2-40B4-BE49-F238E27FC236}">
                <a16:creationId xmlns:a16="http://schemas.microsoft.com/office/drawing/2014/main" id="{B136E87D-2977-4F7C-2CD3-2F8BE8CB6BDA}"/>
              </a:ext>
            </a:extLst>
          </p:cNvPr>
          <p:cNvSpPr>
            <a:spLocks noChangeShapeType="1"/>
          </p:cNvSpPr>
          <p:nvPr/>
        </p:nvSpPr>
        <p:spPr bwMode="auto">
          <a:xfrm flipV="1">
            <a:off x="8794750" y="4994275"/>
            <a:ext cx="123825"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5" name="Line 581">
            <a:extLst>
              <a:ext uri="{FF2B5EF4-FFF2-40B4-BE49-F238E27FC236}">
                <a16:creationId xmlns:a16="http://schemas.microsoft.com/office/drawing/2014/main" id="{5577B579-5241-E42D-7D75-FA3C58A756DC}"/>
              </a:ext>
            </a:extLst>
          </p:cNvPr>
          <p:cNvSpPr>
            <a:spLocks noChangeShapeType="1"/>
          </p:cNvSpPr>
          <p:nvPr/>
        </p:nvSpPr>
        <p:spPr bwMode="auto">
          <a:xfrm>
            <a:off x="8788400" y="5000625"/>
            <a:ext cx="0"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6" name="Line 582">
            <a:extLst>
              <a:ext uri="{FF2B5EF4-FFF2-40B4-BE49-F238E27FC236}">
                <a16:creationId xmlns:a16="http://schemas.microsoft.com/office/drawing/2014/main" id="{319977A8-9EDE-D5B3-F866-F4AA2C76016E}"/>
              </a:ext>
            </a:extLst>
          </p:cNvPr>
          <p:cNvSpPr>
            <a:spLocks noChangeShapeType="1"/>
          </p:cNvSpPr>
          <p:nvPr/>
        </p:nvSpPr>
        <p:spPr bwMode="auto">
          <a:xfrm flipV="1">
            <a:off x="8640763" y="4987925"/>
            <a:ext cx="141287"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7" name="Line 583">
            <a:extLst>
              <a:ext uri="{FF2B5EF4-FFF2-40B4-BE49-F238E27FC236}">
                <a16:creationId xmlns:a16="http://schemas.microsoft.com/office/drawing/2014/main" id="{74A34A49-2CDE-1CE6-E4B6-AE2159BF2BE7}"/>
              </a:ext>
            </a:extLst>
          </p:cNvPr>
          <p:cNvSpPr>
            <a:spLocks noChangeShapeType="1"/>
          </p:cNvSpPr>
          <p:nvPr/>
        </p:nvSpPr>
        <p:spPr bwMode="auto">
          <a:xfrm flipV="1">
            <a:off x="8642350" y="5089525"/>
            <a:ext cx="139700"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8" name="Line 584">
            <a:extLst>
              <a:ext uri="{FF2B5EF4-FFF2-40B4-BE49-F238E27FC236}">
                <a16:creationId xmlns:a16="http://schemas.microsoft.com/office/drawing/2014/main" id="{293CE856-6678-FA0F-C641-03965D0D8C78}"/>
              </a:ext>
            </a:extLst>
          </p:cNvPr>
          <p:cNvSpPr>
            <a:spLocks noChangeShapeType="1"/>
          </p:cNvSpPr>
          <p:nvPr/>
        </p:nvSpPr>
        <p:spPr bwMode="auto">
          <a:xfrm flipH="1" flipV="1">
            <a:off x="6396038" y="5286375"/>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79" name="Line 585">
            <a:extLst>
              <a:ext uri="{FF2B5EF4-FFF2-40B4-BE49-F238E27FC236}">
                <a16:creationId xmlns:a16="http://schemas.microsoft.com/office/drawing/2014/main" id="{DABB67DB-9B70-4DFF-45A4-E63561A83ABD}"/>
              </a:ext>
            </a:extLst>
          </p:cNvPr>
          <p:cNvSpPr>
            <a:spLocks noChangeShapeType="1"/>
          </p:cNvSpPr>
          <p:nvPr/>
        </p:nvSpPr>
        <p:spPr bwMode="auto">
          <a:xfrm flipH="1" flipV="1">
            <a:off x="6426200" y="5270500"/>
            <a:ext cx="157163" cy="968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80" name="Line 586">
            <a:extLst>
              <a:ext uri="{FF2B5EF4-FFF2-40B4-BE49-F238E27FC236}">
                <a16:creationId xmlns:a16="http://schemas.microsoft.com/office/drawing/2014/main" id="{06D65110-58E8-DB64-CDDF-FA856415E135}"/>
              </a:ext>
            </a:extLst>
          </p:cNvPr>
          <p:cNvSpPr>
            <a:spLocks noChangeShapeType="1"/>
          </p:cNvSpPr>
          <p:nvPr/>
        </p:nvSpPr>
        <p:spPr bwMode="auto">
          <a:xfrm flipH="1">
            <a:off x="6278563" y="5283200"/>
            <a:ext cx="160337"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81" name="Line 587">
            <a:extLst>
              <a:ext uri="{FF2B5EF4-FFF2-40B4-BE49-F238E27FC236}">
                <a16:creationId xmlns:a16="http://schemas.microsoft.com/office/drawing/2014/main" id="{033472EE-BE86-DA07-AA90-F0CBCE85B547}"/>
              </a:ext>
            </a:extLst>
          </p:cNvPr>
          <p:cNvSpPr>
            <a:spLocks noChangeShapeType="1"/>
          </p:cNvSpPr>
          <p:nvPr/>
        </p:nvSpPr>
        <p:spPr bwMode="auto">
          <a:xfrm>
            <a:off x="8782050" y="4818063"/>
            <a:ext cx="134938"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82" name="Line 588">
            <a:extLst>
              <a:ext uri="{FF2B5EF4-FFF2-40B4-BE49-F238E27FC236}">
                <a16:creationId xmlns:a16="http://schemas.microsoft.com/office/drawing/2014/main" id="{4B6CFE5B-50D7-5465-786E-6770A5D28B57}"/>
              </a:ext>
            </a:extLst>
          </p:cNvPr>
          <p:cNvSpPr>
            <a:spLocks noChangeShapeType="1"/>
          </p:cNvSpPr>
          <p:nvPr/>
        </p:nvSpPr>
        <p:spPr bwMode="auto">
          <a:xfrm flipV="1">
            <a:off x="8664575" y="4821238"/>
            <a:ext cx="133350"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83" name="Line 589">
            <a:extLst>
              <a:ext uri="{FF2B5EF4-FFF2-40B4-BE49-F238E27FC236}">
                <a16:creationId xmlns:a16="http://schemas.microsoft.com/office/drawing/2014/main" id="{EC30E74A-2919-7834-DD73-3587697949D0}"/>
              </a:ext>
            </a:extLst>
          </p:cNvPr>
          <p:cNvSpPr>
            <a:spLocks noChangeShapeType="1"/>
          </p:cNvSpPr>
          <p:nvPr/>
        </p:nvSpPr>
        <p:spPr bwMode="auto">
          <a:xfrm flipV="1">
            <a:off x="8637588" y="4805363"/>
            <a:ext cx="131762"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884" name="Line 593">
            <a:extLst>
              <a:ext uri="{FF2B5EF4-FFF2-40B4-BE49-F238E27FC236}">
                <a16:creationId xmlns:a16="http://schemas.microsoft.com/office/drawing/2014/main" id="{ABC03DDF-084B-C51E-DD46-0266A65F4803}"/>
              </a:ext>
            </a:extLst>
          </p:cNvPr>
          <p:cNvSpPr>
            <a:spLocks noChangeShapeType="1"/>
          </p:cNvSpPr>
          <p:nvPr/>
        </p:nvSpPr>
        <p:spPr bwMode="auto">
          <a:xfrm>
            <a:off x="5181600" y="2209800"/>
            <a:ext cx="298450" cy="2222500"/>
          </a:xfrm>
          <a:prstGeom prst="line">
            <a:avLst/>
          </a:prstGeom>
          <a:noFill/>
          <a:ln w="254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pic>
        <p:nvPicPr>
          <p:cNvPr id="24885" name="Picture 597" descr="208k5681">
            <a:extLst>
              <a:ext uri="{FF2B5EF4-FFF2-40B4-BE49-F238E27FC236}">
                <a16:creationId xmlns:a16="http://schemas.microsoft.com/office/drawing/2014/main" id="{4E560EF0-53B8-34AA-0FCA-DFE915E88F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2463800"/>
            <a:ext cx="3124200"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886" name="Group 241">
            <a:extLst>
              <a:ext uri="{FF2B5EF4-FFF2-40B4-BE49-F238E27FC236}">
                <a16:creationId xmlns:a16="http://schemas.microsoft.com/office/drawing/2014/main" id="{F500C6C1-484D-244B-B29B-E6761955CB1F}"/>
              </a:ext>
            </a:extLst>
          </p:cNvPr>
          <p:cNvGrpSpPr>
            <a:grpSpLocks/>
          </p:cNvGrpSpPr>
          <p:nvPr/>
        </p:nvGrpSpPr>
        <p:grpSpPr bwMode="auto">
          <a:xfrm>
            <a:off x="609600" y="4445000"/>
            <a:ext cx="468313" cy="533400"/>
            <a:chOff x="384" y="2800"/>
            <a:chExt cx="295" cy="336"/>
          </a:xfrm>
        </p:grpSpPr>
        <p:sp>
          <p:nvSpPr>
            <p:cNvPr id="25616" name="Freeform 41">
              <a:extLst>
                <a:ext uri="{FF2B5EF4-FFF2-40B4-BE49-F238E27FC236}">
                  <a16:creationId xmlns:a16="http://schemas.microsoft.com/office/drawing/2014/main" id="{588204A7-B5AA-7EC4-1905-56E074A64865}"/>
                </a:ext>
              </a:extLst>
            </p:cNvPr>
            <p:cNvSpPr>
              <a:spLocks/>
            </p:cNvSpPr>
            <p:nvPr/>
          </p:nvSpPr>
          <p:spPr bwMode="auto">
            <a:xfrm>
              <a:off x="673" y="2846"/>
              <a:ext cx="3" cy="9"/>
            </a:xfrm>
            <a:custGeom>
              <a:avLst/>
              <a:gdLst>
                <a:gd name="T0" fmla="*/ 0 w 151"/>
                <a:gd name="T1" fmla="*/ 0 h 446"/>
                <a:gd name="T2" fmla="*/ 0 w 151"/>
                <a:gd name="T3" fmla="*/ 0 h 446"/>
                <a:gd name="T4" fmla="*/ 0 w 151"/>
                <a:gd name="T5" fmla="*/ 0 h 446"/>
                <a:gd name="T6" fmla="*/ 0 w 151"/>
                <a:gd name="T7" fmla="*/ 0 h 446"/>
                <a:gd name="T8" fmla="*/ 0 w 151"/>
                <a:gd name="T9" fmla="*/ 0 h 446"/>
                <a:gd name="T10" fmla="*/ 0 w 151"/>
                <a:gd name="T11" fmla="*/ 0 h 446"/>
                <a:gd name="T12" fmla="*/ 0 w 151"/>
                <a:gd name="T13" fmla="*/ 0 h 446"/>
                <a:gd name="T14" fmla="*/ 0 w 151"/>
                <a:gd name="T15" fmla="*/ 0 h 446"/>
                <a:gd name="T16" fmla="*/ 0 w 151"/>
                <a:gd name="T17" fmla="*/ 0 h 446"/>
                <a:gd name="T18" fmla="*/ 0 w 151"/>
                <a:gd name="T19" fmla="*/ 0 h 446"/>
                <a:gd name="T20" fmla="*/ 0 w 151"/>
                <a:gd name="T21" fmla="*/ 0 h 446"/>
                <a:gd name="T22" fmla="*/ 0 w 151"/>
                <a:gd name="T23" fmla="*/ 0 h 446"/>
                <a:gd name="T24" fmla="*/ 0 w 151"/>
                <a:gd name="T25" fmla="*/ 0 h 446"/>
                <a:gd name="T26" fmla="*/ 0 w 151"/>
                <a:gd name="T27" fmla="*/ 0 h 446"/>
                <a:gd name="T28" fmla="*/ 0 w 151"/>
                <a:gd name="T29" fmla="*/ 0 h 446"/>
                <a:gd name="T30" fmla="*/ 0 w 151"/>
                <a:gd name="T31" fmla="*/ 0 h 446"/>
                <a:gd name="T32" fmla="*/ 0 w 151"/>
                <a:gd name="T33" fmla="*/ 0 h 446"/>
                <a:gd name="T34" fmla="*/ 0 w 151"/>
                <a:gd name="T35" fmla="*/ 0 h 446"/>
                <a:gd name="T36" fmla="*/ 0 w 151"/>
                <a:gd name="T37" fmla="*/ 0 h 446"/>
                <a:gd name="T38" fmla="*/ 0 w 151"/>
                <a:gd name="T39" fmla="*/ 0 h 446"/>
                <a:gd name="T40" fmla="*/ 0 w 151"/>
                <a:gd name="T41" fmla="*/ 0 h 446"/>
                <a:gd name="T42" fmla="*/ 0 w 151"/>
                <a:gd name="T43" fmla="*/ 0 h 446"/>
                <a:gd name="T44" fmla="*/ 0 w 151"/>
                <a:gd name="T45" fmla="*/ 0 h 446"/>
                <a:gd name="T46" fmla="*/ 0 w 151"/>
                <a:gd name="T47" fmla="*/ 0 h 446"/>
                <a:gd name="T48" fmla="*/ 0 w 151"/>
                <a:gd name="T49" fmla="*/ 0 h 446"/>
                <a:gd name="T50" fmla="*/ 0 w 151"/>
                <a:gd name="T51" fmla="*/ 0 h 446"/>
                <a:gd name="T52" fmla="*/ 0 w 151"/>
                <a:gd name="T53" fmla="*/ 0 h 446"/>
                <a:gd name="T54" fmla="*/ 0 w 151"/>
                <a:gd name="T55" fmla="*/ 0 h 446"/>
                <a:gd name="T56" fmla="*/ 0 w 151"/>
                <a:gd name="T57" fmla="*/ 0 h 4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1"/>
                <a:gd name="T88" fmla="*/ 0 h 446"/>
                <a:gd name="T89" fmla="*/ 151 w 151"/>
                <a:gd name="T90" fmla="*/ 446 h 4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1" h="446">
                  <a:moveTo>
                    <a:pt x="0" y="0"/>
                  </a:moveTo>
                  <a:lnTo>
                    <a:pt x="3" y="2"/>
                  </a:lnTo>
                  <a:lnTo>
                    <a:pt x="15" y="9"/>
                  </a:lnTo>
                  <a:lnTo>
                    <a:pt x="27" y="19"/>
                  </a:lnTo>
                  <a:lnTo>
                    <a:pt x="38" y="28"/>
                  </a:lnTo>
                  <a:lnTo>
                    <a:pt x="49" y="38"/>
                  </a:lnTo>
                  <a:lnTo>
                    <a:pt x="60" y="49"/>
                  </a:lnTo>
                  <a:lnTo>
                    <a:pt x="70" y="60"/>
                  </a:lnTo>
                  <a:lnTo>
                    <a:pt x="80" y="72"/>
                  </a:lnTo>
                  <a:lnTo>
                    <a:pt x="90" y="85"/>
                  </a:lnTo>
                  <a:lnTo>
                    <a:pt x="99" y="98"/>
                  </a:lnTo>
                  <a:lnTo>
                    <a:pt x="107" y="113"/>
                  </a:lnTo>
                  <a:lnTo>
                    <a:pt x="115" y="128"/>
                  </a:lnTo>
                  <a:lnTo>
                    <a:pt x="122" y="144"/>
                  </a:lnTo>
                  <a:lnTo>
                    <a:pt x="128" y="161"/>
                  </a:lnTo>
                  <a:lnTo>
                    <a:pt x="134" y="178"/>
                  </a:lnTo>
                  <a:lnTo>
                    <a:pt x="139" y="196"/>
                  </a:lnTo>
                  <a:lnTo>
                    <a:pt x="143" y="215"/>
                  </a:lnTo>
                  <a:lnTo>
                    <a:pt x="146" y="234"/>
                  </a:lnTo>
                  <a:lnTo>
                    <a:pt x="149" y="254"/>
                  </a:lnTo>
                  <a:lnTo>
                    <a:pt x="150" y="275"/>
                  </a:lnTo>
                  <a:lnTo>
                    <a:pt x="151" y="296"/>
                  </a:lnTo>
                  <a:lnTo>
                    <a:pt x="151" y="317"/>
                  </a:lnTo>
                  <a:lnTo>
                    <a:pt x="150" y="338"/>
                  </a:lnTo>
                  <a:lnTo>
                    <a:pt x="149" y="359"/>
                  </a:lnTo>
                  <a:lnTo>
                    <a:pt x="146" y="381"/>
                  </a:lnTo>
                  <a:lnTo>
                    <a:pt x="143" y="403"/>
                  </a:lnTo>
                  <a:lnTo>
                    <a:pt x="140" y="425"/>
                  </a:lnTo>
                  <a:lnTo>
                    <a:pt x="135" y="44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17" name="Freeform 42">
              <a:extLst>
                <a:ext uri="{FF2B5EF4-FFF2-40B4-BE49-F238E27FC236}">
                  <a16:creationId xmlns:a16="http://schemas.microsoft.com/office/drawing/2014/main" id="{AA58E0C5-DE4E-D31C-B7B6-40B084A99BC6}"/>
                </a:ext>
              </a:extLst>
            </p:cNvPr>
            <p:cNvSpPr>
              <a:spLocks/>
            </p:cNvSpPr>
            <p:nvPr/>
          </p:nvSpPr>
          <p:spPr bwMode="auto">
            <a:xfrm>
              <a:off x="616" y="3126"/>
              <a:ext cx="13" cy="2"/>
            </a:xfrm>
            <a:custGeom>
              <a:avLst/>
              <a:gdLst>
                <a:gd name="T0" fmla="*/ 0 w 636"/>
                <a:gd name="T1" fmla="*/ 0 h 83"/>
                <a:gd name="T2" fmla="*/ 0 w 636"/>
                <a:gd name="T3" fmla="*/ 0 h 83"/>
                <a:gd name="T4" fmla="*/ 0 w 636"/>
                <a:gd name="T5" fmla="*/ 0 h 83"/>
                <a:gd name="T6" fmla="*/ 0 w 636"/>
                <a:gd name="T7" fmla="*/ 0 h 83"/>
                <a:gd name="T8" fmla="*/ 0 w 636"/>
                <a:gd name="T9" fmla="*/ 0 h 83"/>
                <a:gd name="T10" fmla="*/ 0 w 636"/>
                <a:gd name="T11" fmla="*/ 0 h 83"/>
                <a:gd name="T12" fmla="*/ 0 w 636"/>
                <a:gd name="T13" fmla="*/ 0 h 83"/>
                <a:gd name="T14" fmla="*/ 0 w 636"/>
                <a:gd name="T15" fmla="*/ 0 h 83"/>
                <a:gd name="T16" fmla="*/ 0 w 636"/>
                <a:gd name="T17" fmla="*/ 0 h 83"/>
                <a:gd name="T18" fmla="*/ 0 w 636"/>
                <a:gd name="T19" fmla="*/ 0 h 83"/>
                <a:gd name="T20" fmla="*/ 0 w 636"/>
                <a:gd name="T21" fmla="*/ 0 h 83"/>
                <a:gd name="T22" fmla="*/ 0 w 636"/>
                <a:gd name="T23" fmla="*/ 0 h 83"/>
                <a:gd name="T24" fmla="*/ 0 w 636"/>
                <a:gd name="T25" fmla="*/ 0 h 83"/>
                <a:gd name="T26" fmla="*/ 0 w 636"/>
                <a:gd name="T27" fmla="*/ 0 h 83"/>
                <a:gd name="T28" fmla="*/ 0 w 636"/>
                <a:gd name="T29" fmla="*/ 0 h 83"/>
                <a:gd name="T30" fmla="*/ 0 w 636"/>
                <a:gd name="T31" fmla="*/ 0 h 83"/>
                <a:gd name="T32" fmla="*/ 0 w 636"/>
                <a:gd name="T33" fmla="*/ 0 h 83"/>
                <a:gd name="T34" fmla="*/ 0 w 636"/>
                <a:gd name="T35" fmla="*/ 0 h 83"/>
                <a:gd name="T36" fmla="*/ 0 w 636"/>
                <a:gd name="T37" fmla="*/ 0 h 83"/>
                <a:gd name="T38" fmla="*/ 0 w 636"/>
                <a:gd name="T39" fmla="*/ 0 h 83"/>
                <a:gd name="T40" fmla="*/ 0 w 636"/>
                <a:gd name="T41" fmla="*/ 0 h 83"/>
                <a:gd name="T42" fmla="*/ 0 w 636"/>
                <a:gd name="T43" fmla="*/ 0 h 83"/>
                <a:gd name="T44" fmla="*/ 0 w 636"/>
                <a:gd name="T45" fmla="*/ 0 h 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6"/>
                <a:gd name="T70" fmla="*/ 0 h 83"/>
                <a:gd name="T71" fmla="*/ 636 w 636"/>
                <a:gd name="T72" fmla="*/ 83 h 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6" h="83">
                  <a:moveTo>
                    <a:pt x="636" y="0"/>
                  </a:moveTo>
                  <a:lnTo>
                    <a:pt x="606" y="14"/>
                  </a:lnTo>
                  <a:lnTo>
                    <a:pt x="572" y="27"/>
                  </a:lnTo>
                  <a:lnTo>
                    <a:pt x="539" y="39"/>
                  </a:lnTo>
                  <a:lnTo>
                    <a:pt x="506" y="50"/>
                  </a:lnTo>
                  <a:lnTo>
                    <a:pt x="474" y="59"/>
                  </a:lnTo>
                  <a:lnTo>
                    <a:pt x="442" y="66"/>
                  </a:lnTo>
                  <a:lnTo>
                    <a:pt x="409" y="72"/>
                  </a:lnTo>
                  <a:lnTo>
                    <a:pt x="377" y="77"/>
                  </a:lnTo>
                  <a:lnTo>
                    <a:pt x="346" y="80"/>
                  </a:lnTo>
                  <a:lnTo>
                    <a:pt x="315" y="82"/>
                  </a:lnTo>
                  <a:lnTo>
                    <a:pt x="284" y="83"/>
                  </a:lnTo>
                  <a:lnTo>
                    <a:pt x="255" y="82"/>
                  </a:lnTo>
                  <a:lnTo>
                    <a:pt x="226" y="80"/>
                  </a:lnTo>
                  <a:lnTo>
                    <a:pt x="197" y="76"/>
                  </a:lnTo>
                  <a:lnTo>
                    <a:pt x="169" y="71"/>
                  </a:lnTo>
                  <a:lnTo>
                    <a:pt x="141" y="65"/>
                  </a:lnTo>
                  <a:lnTo>
                    <a:pt x="115" y="58"/>
                  </a:lnTo>
                  <a:lnTo>
                    <a:pt x="89" y="49"/>
                  </a:lnTo>
                  <a:lnTo>
                    <a:pt x="64" y="40"/>
                  </a:lnTo>
                  <a:lnTo>
                    <a:pt x="39" y="28"/>
                  </a:lnTo>
                  <a:lnTo>
                    <a:pt x="14" y="16"/>
                  </a:lnTo>
                  <a:lnTo>
                    <a:pt x="0" y="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18" name="Freeform 43">
              <a:extLst>
                <a:ext uri="{FF2B5EF4-FFF2-40B4-BE49-F238E27FC236}">
                  <a16:creationId xmlns:a16="http://schemas.microsoft.com/office/drawing/2014/main" id="{EC38097A-7E4D-0AB6-F4EB-19C8E18D85EB}"/>
                </a:ext>
              </a:extLst>
            </p:cNvPr>
            <p:cNvSpPr>
              <a:spLocks/>
            </p:cNvSpPr>
            <p:nvPr/>
          </p:nvSpPr>
          <p:spPr bwMode="auto">
            <a:xfrm>
              <a:off x="649" y="283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224" y="26"/>
                  </a:moveTo>
                  <a:lnTo>
                    <a:pt x="213" y="20"/>
                  </a:lnTo>
                  <a:lnTo>
                    <a:pt x="201" y="15"/>
                  </a:lnTo>
                  <a:lnTo>
                    <a:pt x="189" y="10"/>
                  </a:lnTo>
                  <a:lnTo>
                    <a:pt x="176" y="7"/>
                  </a:lnTo>
                  <a:lnTo>
                    <a:pt x="163" y="4"/>
                  </a:lnTo>
                  <a:lnTo>
                    <a:pt x="150" y="1"/>
                  </a:lnTo>
                  <a:lnTo>
                    <a:pt x="136" y="0"/>
                  </a:lnTo>
                  <a:lnTo>
                    <a:pt x="122" y="0"/>
                  </a:lnTo>
                  <a:lnTo>
                    <a:pt x="107" y="0"/>
                  </a:lnTo>
                  <a:lnTo>
                    <a:pt x="92" y="1"/>
                  </a:lnTo>
                  <a:lnTo>
                    <a:pt x="77" y="3"/>
                  </a:lnTo>
                  <a:lnTo>
                    <a:pt x="62" y="6"/>
                  </a:lnTo>
                  <a:lnTo>
                    <a:pt x="47" y="9"/>
                  </a:lnTo>
                  <a:lnTo>
                    <a:pt x="32" y="13"/>
                  </a:lnTo>
                  <a:lnTo>
                    <a:pt x="16" y="18"/>
                  </a:lnTo>
                  <a:lnTo>
                    <a:pt x="0" y="2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19" name="Freeform 44">
              <a:extLst>
                <a:ext uri="{FF2B5EF4-FFF2-40B4-BE49-F238E27FC236}">
                  <a16:creationId xmlns:a16="http://schemas.microsoft.com/office/drawing/2014/main" id="{9F4E2443-3749-97F8-B5C9-9C48777A9C10}"/>
                </a:ext>
              </a:extLst>
            </p:cNvPr>
            <p:cNvSpPr>
              <a:spLocks/>
            </p:cNvSpPr>
            <p:nvPr/>
          </p:nvSpPr>
          <p:spPr bwMode="auto">
            <a:xfrm>
              <a:off x="578" y="3135"/>
              <a:ext cx="2" cy="1"/>
            </a:xfrm>
            <a:custGeom>
              <a:avLst/>
              <a:gdLst>
                <a:gd name="T0" fmla="*/ 0 w 119"/>
                <a:gd name="T1" fmla="*/ 0 h 20"/>
                <a:gd name="T2" fmla="*/ 0 w 119"/>
                <a:gd name="T3" fmla="*/ 0 h 20"/>
                <a:gd name="T4" fmla="*/ 0 w 119"/>
                <a:gd name="T5" fmla="*/ 0 h 20"/>
                <a:gd name="T6" fmla="*/ 0 w 119"/>
                <a:gd name="T7" fmla="*/ 0 h 20"/>
                <a:gd name="T8" fmla="*/ 0 60000 65536"/>
                <a:gd name="T9" fmla="*/ 0 60000 65536"/>
                <a:gd name="T10" fmla="*/ 0 60000 65536"/>
                <a:gd name="T11" fmla="*/ 0 60000 65536"/>
                <a:gd name="T12" fmla="*/ 0 w 119"/>
                <a:gd name="T13" fmla="*/ 0 h 20"/>
                <a:gd name="T14" fmla="*/ 119 w 119"/>
                <a:gd name="T15" fmla="*/ 20 h 20"/>
              </a:gdLst>
              <a:ahLst/>
              <a:cxnLst>
                <a:cxn ang="T8">
                  <a:pos x="T0" y="T1"/>
                </a:cxn>
                <a:cxn ang="T9">
                  <a:pos x="T2" y="T3"/>
                </a:cxn>
                <a:cxn ang="T10">
                  <a:pos x="T4" y="T5"/>
                </a:cxn>
                <a:cxn ang="T11">
                  <a:pos x="T6" y="T7"/>
                </a:cxn>
              </a:cxnLst>
              <a:rect l="T12" t="T13" r="T14" b="T15"/>
              <a:pathLst>
                <a:path w="119" h="20">
                  <a:moveTo>
                    <a:pt x="119" y="11"/>
                  </a:moveTo>
                  <a:lnTo>
                    <a:pt x="101" y="18"/>
                  </a:lnTo>
                  <a:lnTo>
                    <a:pt x="53" y="20"/>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20" name="Freeform 45">
              <a:extLst>
                <a:ext uri="{FF2B5EF4-FFF2-40B4-BE49-F238E27FC236}">
                  <a16:creationId xmlns:a16="http://schemas.microsoft.com/office/drawing/2014/main" id="{5011EC19-9E29-B076-92BF-B19D071820DD}"/>
                </a:ext>
              </a:extLst>
            </p:cNvPr>
            <p:cNvSpPr>
              <a:spLocks/>
            </p:cNvSpPr>
            <p:nvPr/>
          </p:nvSpPr>
          <p:spPr bwMode="auto">
            <a:xfrm>
              <a:off x="664" y="2912"/>
              <a:ext cx="15" cy="136"/>
            </a:xfrm>
            <a:custGeom>
              <a:avLst/>
              <a:gdLst>
                <a:gd name="T0" fmla="*/ 0 w 736"/>
                <a:gd name="T1" fmla="*/ 0 h 6539"/>
                <a:gd name="T2" fmla="*/ 0 w 736"/>
                <a:gd name="T3" fmla="*/ 0 h 6539"/>
                <a:gd name="T4" fmla="*/ 0 w 736"/>
                <a:gd name="T5" fmla="*/ 0 h 6539"/>
                <a:gd name="T6" fmla="*/ 0 w 736"/>
                <a:gd name="T7" fmla="*/ 0 h 6539"/>
                <a:gd name="T8" fmla="*/ 0 w 736"/>
                <a:gd name="T9" fmla="*/ 0 h 6539"/>
                <a:gd name="T10" fmla="*/ 0 w 736"/>
                <a:gd name="T11" fmla="*/ 0 h 6539"/>
                <a:gd name="T12" fmla="*/ 0 w 736"/>
                <a:gd name="T13" fmla="*/ 0 h 6539"/>
                <a:gd name="T14" fmla="*/ 0 w 736"/>
                <a:gd name="T15" fmla="*/ 0 h 6539"/>
                <a:gd name="T16" fmla="*/ 0 w 736"/>
                <a:gd name="T17" fmla="*/ 0 h 6539"/>
                <a:gd name="T18" fmla="*/ 0 w 736"/>
                <a:gd name="T19" fmla="*/ 0 h 6539"/>
                <a:gd name="T20" fmla="*/ 0 w 736"/>
                <a:gd name="T21" fmla="*/ 0 h 6539"/>
                <a:gd name="T22" fmla="*/ 0 w 736"/>
                <a:gd name="T23" fmla="*/ 0 h 6539"/>
                <a:gd name="T24" fmla="*/ 0 w 736"/>
                <a:gd name="T25" fmla="*/ 0 h 6539"/>
                <a:gd name="T26" fmla="*/ 0 w 736"/>
                <a:gd name="T27" fmla="*/ 0 h 6539"/>
                <a:gd name="T28" fmla="*/ 0 w 736"/>
                <a:gd name="T29" fmla="*/ 0 h 6539"/>
                <a:gd name="T30" fmla="*/ 0 w 736"/>
                <a:gd name="T31" fmla="*/ 0 h 6539"/>
                <a:gd name="T32" fmla="*/ 0 w 736"/>
                <a:gd name="T33" fmla="*/ 0 h 6539"/>
                <a:gd name="T34" fmla="*/ 0 w 736"/>
                <a:gd name="T35" fmla="*/ 0 h 6539"/>
                <a:gd name="T36" fmla="*/ 0 w 736"/>
                <a:gd name="T37" fmla="*/ 0 h 6539"/>
                <a:gd name="T38" fmla="*/ 0 w 736"/>
                <a:gd name="T39" fmla="*/ 0 h 6539"/>
                <a:gd name="T40" fmla="*/ 0 w 736"/>
                <a:gd name="T41" fmla="*/ 0 h 6539"/>
                <a:gd name="T42" fmla="*/ 0 w 736"/>
                <a:gd name="T43" fmla="*/ 0 h 6539"/>
                <a:gd name="T44" fmla="*/ 0 w 736"/>
                <a:gd name="T45" fmla="*/ 0 h 6539"/>
                <a:gd name="T46" fmla="*/ 0 w 736"/>
                <a:gd name="T47" fmla="*/ 0 h 6539"/>
                <a:gd name="T48" fmla="*/ 0 w 736"/>
                <a:gd name="T49" fmla="*/ 0 h 6539"/>
                <a:gd name="T50" fmla="*/ 0 w 736"/>
                <a:gd name="T51" fmla="*/ 0 h 6539"/>
                <a:gd name="T52" fmla="*/ 0 w 736"/>
                <a:gd name="T53" fmla="*/ 0 h 6539"/>
                <a:gd name="T54" fmla="*/ 0 w 736"/>
                <a:gd name="T55" fmla="*/ 0 h 6539"/>
                <a:gd name="T56" fmla="*/ 0 w 736"/>
                <a:gd name="T57" fmla="*/ 0 h 6539"/>
                <a:gd name="T58" fmla="*/ 0 w 736"/>
                <a:gd name="T59" fmla="*/ 0 h 6539"/>
                <a:gd name="T60" fmla="*/ 0 w 736"/>
                <a:gd name="T61" fmla="*/ 0 h 6539"/>
                <a:gd name="T62" fmla="*/ 0 w 736"/>
                <a:gd name="T63" fmla="*/ 0 h 6539"/>
                <a:gd name="T64" fmla="*/ 0 w 736"/>
                <a:gd name="T65" fmla="*/ 0 h 6539"/>
                <a:gd name="T66" fmla="*/ 0 w 736"/>
                <a:gd name="T67" fmla="*/ 0 h 6539"/>
                <a:gd name="T68" fmla="*/ 0 w 736"/>
                <a:gd name="T69" fmla="*/ 0 h 6539"/>
                <a:gd name="T70" fmla="*/ 0 w 736"/>
                <a:gd name="T71" fmla="*/ 0 h 6539"/>
                <a:gd name="T72" fmla="*/ 0 w 736"/>
                <a:gd name="T73" fmla="*/ 0 h 6539"/>
                <a:gd name="T74" fmla="*/ 0 w 736"/>
                <a:gd name="T75" fmla="*/ 0 h 65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6"/>
                <a:gd name="T115" fmla="*/ 0 h 6539"/>
                <a:gd name="T116" fmla="*/ 736 w 736"/>
                <a:gd name="T117" fmla="*/ 6539 h 65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6" h="6539">
                  <a:moveTo>
                    <a:pt x="509" y="0"/>
                  </a:moveTo>
                  <a:lnTo>
                    <a:pt x="543" y="146"/>
                  </a:lnTo>
                  <a:lnTo>
                    <a:pt x="573" y="295"/>
                  </a:lnTo>
                  <a:lnTo>
                    <a:pt x="601" y="447"/>
                  </a:lnTo>
                  <a:lnTo>
                    <a:pt x="626" y="600"/>
                  </a:lnTo>
                  <a:lnTo>
                    <a:pt x="649" y="757"/>
                  </a:lnTo>
                  <a:lnTo>
                    <a:pt x="668" y="915"/>
                  </a:lnTo>
                  <a:lnTo>
                    <a:pt x="687" y="1075"/>
                  </a:lnTo>
                  <a:lnTo>
                    <a:pt x="702" y="1237"/>
                  </a:lnTo>
                  <a:lnTo>
                    <a:pt x="714" y="1401"/>
                  </a:lnTo>
                  <a:lnTo>
                    <a:pt x="723" y="1567"/>
                  </a:lnTo>
                  <a:lnTo>
                    <a:pt x="730" y="1734"/>
                  </a:lnTo>
                  <a:lnTo>
                    <a:pt x="734" y="1905"/>
                  </a:lnTo>
                  <a:lnTo>
                    <a:pt x="736" y="2076"/>
                  </a:lnTo>
                  <a:lnTo>
                    <a:pt x="735" y="2248"/>
                  </a:lnTo>
                  <a:lnTo>
                    <a:pt x="731" y="2423"/>
                  </a:lnTo>
                  <a:lnTo>
                    <a:pt x="725" y="2599"/>
                  </a:lnTo>
                  <a:lnTo>
                    <a:pt x="716" y="2777"/>
                  </a:lnTo>
                  <a:lnTo>
                    <a:pt x="705" y="2955"/>
                  </a:lnTo>
                  <a:lnTo>
                    <a:pt x="691" y="3135"/>
                  </a:lnTo>
                  <a:lnTo>
                    <a:pt x="674" y="3317"/>
                  </a:lnTo>
                  <a:lnTo>
                    <a:pt x="654" y="3500"/>
                  </a:lnTo>
                  <a:lnTo>
                    <a:pt x="632" y="3684"/>
                  </a:lnTo>
                  <a:lnTo>
                    <a:pt x="608" y="3869"/>
                  </a:lnTo>
                  <a:lnTo>
                    <a:pt x="581" y="4055"/>
                  </a:lnTo>
                  <a:lnTo>
                    <a:pt x="551" y="4242"/>
                  </a:lnTo>
                  <a:lnTo>
                    <a:pt x="518" y="4430"/>
                  </a:lnTo>
                  <a:lnTo>
                    <a:pt x="484" y="4619"/>
                  </a:lnTo>
                  <a:lnTo>
                    <a:pt x="447" y="4809"/>
                  </a:lnTo>
                  <a:lnTo>
                    <a:pt x="407" y="4999"/>
                  </a:lnTo>
                  <a:lnTo>
                    <a:pt x="364" y="5190"/>
                  </a:lnTo>
                  <a:lnTo>
                    <a:pt x="320" y="5381"/>
                  </a:lnTo>
                  <a:lnTo>
                    <a:pt x="273" y="5574"/>
                  </a:lnTo>
                  <a:lnTo>
                    <a:pt x="222" y="5766"/>
                  </a:lnTo>
                  <a:lnTo>
                    <a:pt x="170" y="5960"/>
                  </a:lnTo>
                  <a:lnTo>
                    <a:pt x="116" y="6152"/>
                  </a:lnTo>
                  <a:lnTo>
                    <a:pt x="59" y="6347"/>
                  </a:lnTo>
                  <a:lnTo>
                    <a:pt x="0" y="653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21" name="Freeform 46">
              <a:extLst>
                <a:ext uri="{FF2B5EF4-FFF2-40B4-BE49-F238E27FC236}">
                  <a16:creationId xmlns:a16="http://schemas.microsoft.com/office/drawing/2014/main" id="{8F7F3888-28FE-81EC-338A-052B4D423F73}"/>
                </a:ext>
              </a:extLst>
            </p:cNvPr>
            <p:cNvSpPr>
              <a:spLocks/>
            </p:cNvSpPr>
            <p:nvPr/>
          </p:nvSpPr>
          <p:spPr bwMode="auto">
            <a:xfrm>
              <a:off x="629" y="3103"/>
              <a:ext cx="17" cy="23"/>
            </a:xfrm>
            <a:custGeom>
              <a:avLst/>
              <a:gdLst>
                <a:gd name="T0" fmla="*/ 0 w 824"/>
                <a:gd name="T1" fmla="*/ 0 h 1090"/>
                <a:gd name="T2" fmla="*/ 0 w 824"/>
                <a:gd name="T3" fmla="*/ 0 h 1090"/>
                <a:gd name="T4" fmla="*/ 0 w 824"/>
                <a:gd name="T5" fmla="*/ 0 h 1090"/>
                <a:gd name="T6" fmla="*/ 0 w 824"/>
                <a:gd name="T7" fmla="*/ 0 h 1090"/>
                <a:gd name="T8" fmla="*/ 0 w 824"/>
                <a:gd name="T9" fmla="*/ 0 h 1090"/>
                <a:gd name="T10" fmla="*/ 0 w 824"/>
                <a:gd name="T11" fmla="*/ 0 h 1090"/>
                <a:gd name="T12" fmla="*/ 0 w 824"/>
                <a:gd name="T13" fmla="*/ 0 h 1090"/>
                <a:gd name="T14" fmla="*/ 0 w 824"/>
                <a:gd name="T15" fmla="*/ 0 h 1090"/>
                <a:gd name="T16" fmla="*/ 0 w 824"/>
                <a:gd name="T17" fmla="*/ 0 h 1090"/>
                <a:gd name="T18" fmla="*/ 0 w 824"/>
                <a:gd name="T19" fmla="*/ 0 h 1090"/>
                <a:gd name="T20" fmla="*/ 0 w 824"/>
                <a:gd name="T21" fmla="*/ 0 h 1090"/>
                <a:gd name="T22" fmla="*/ 0 w 824"/>
                <a:gd name="T23" fmla="*/ 0 h 1090"/>
                <a:gd name="T24" fmla="*/ 0 w 824"/>
                <a:gd name="T25" fmla="*/ 0 h 1090"/>
                <a:gd name="T26" fmla="*/ 0 w 824"/>
                <a:gd name="T27" fmla="*/ 0 h 1090"/>
                <a:gd name="T28" fmla="*/ 0 w 824"/>
                <a:gd name="T29" fmla="*/ 0 h 1090"/>
                <a:gd name="T30" fmla="*/ 0 w 824"/>
                <a:gd name="T31" fmla="*/ 0 h 1090"/>
                <a:gd name="T32" fmla="*/ 0 w 824"/>
                <a:gd name="T33" fmla="*/ 0 h 1090"/>
                <a:gd name="T34" fmla="*/ 0 w 824"/>
                <a:gd name="T35" fmla="*/ 0 h 1090"/>
                <a:gd name="T36" fmla="*/ 0 w 824"/>
                <a:gd name="T37" fmla="*/ 0 h 1090"/>
                <a:gd name="T38" fmla="*/ 0 w 824"/>
                <a:gd name="T39" fmla="*/ 0 h 1090"/>
                <a:gd name="T40" fmla="*/ 0 w 824"/>
                <a:gd name="T41" fmla="*/ 0 h 1090"/>
                <a:gd name="T42" fmla="*/ 0 w 824"/>
                <a:gd name="T43" fmla="*/ 0 h 1090"/>
                <a:gd name="T44" fmla="*/ 0 w 824"/>
                <a:gd name="T45" fmla="*/ 0 h 1090"/>
                <a:gd name="T46" fmla="*/ 0 w 824"/>
                <a:gd name="T47" fmla="*/ 0 h 1090"/>
                <a:gd name="T48" fmla="*/ 0 w 824"/>
                <a:gd name="T49" fmla="*/ 0 h 1090"/>
                <a:gd name="T50" fmla="*/ 0 w 824"/>
                <a:gd name="T51" fmla="*/ 0 h 1090"/>
                <a:gd name="T52" fmla="*/ 0 w 824"/>
                <a:gd name="T53" fmla="*/ 0 h 1090"/>
                <a:gd name="T54" fmla="*/ 0 w 824"/>
                <a:gd name="T55" fmla="*/ 0 h 1090"/>
                <a:gd name="T56" fmla="*/ 0 w 824"/>
                <a:gd name="T57" fmla="*/ 0 h 1090"/>
                <a:gd name="T58" fmla="*/ 0 w 824"/>
                <a:gd name="T59" fmla="*/ 0 h 1090"/>
                <a:gd name="T60" fmla="*/ 0 w 824"/>
                <a:gd name="T61" fmla="*/ 0 h 1090"/>
                <a:gd name="T62" fmla="*/ 0 w 824"/>
                <a:gd name="T63" fmla="*/ 0 h 1090"/>
                <a:gd name="T64" fmla="*/ 0 w 824"/>
                <a:gd name="T65" fmla="*/ 0 h 1090"/>
                <a:gd name="T66" fmla="*/ 0 w 824"/>
                <a:gd name="T67" fmla="*/ 0 h 1090"/>
                <a:gd name="T68" fmla="*/ 0 w 824"/>
                <a:gd name="T69" fmla="*/ 0 h 1090"/>
                <a:gd name="T70" fmla="*/ 0 w 824"/>
                <a:gd name="T71" fmla="*/ 0 h 10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4"/>
                <a:gd name="T109" fmla="*/ 0 h 1090"/>
                <a:gd name="T110" fmla="*/ 824 w 824"/>
                <a:gd name="T111" fmla="*/ 1090 h 10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4" h="1090">
                  <a:moveTo>
                    <a:pt x="824" y="0"/>
                  </a:moveTo>
                  <a:lnTo>
                    <a:pt x="812" y="38"/>
                  </a:lnTo>
                  <a:lnTo>
                    <a:pt x="799" y="77"/>
                  </a:lnTo>
                  <a:lnTo>
                    <a:pt x="783" y="116"/>
                  </a:lnTo>
                  <a:lnTo>
                    <a:pt x="768" y="155"/>
                  </a:lnTo>
                  <a:lnTo>
                    <a:pt x="753" y="193"/>
                  </a:lnTo>
                  <a:lnTo>
                    <a:pt x="736" y="231"/>
                  </a:lnTo>
                  <a:lnTo>
                    <a:pt x="719" y="270"/>
                  </a:lnTo>
                  <a:lnTo>
                    <a:pt x="700" y="308"/>
                  </a:lnTo>
                  <a:lnTo>
                    <a:pt x="682" y="345"/>
                  </a:lnTo>
                  <a:lnTo>
                    <a:pt x="662" y="383"/>
                  </a:lnTo>
                  <a:lnTo>
                    <a:pt x="641" y="419"/>
                  </a:lnTo>
                  <a:lnTo>
                    <a:pt x="620" y="455"/>
                  </a:lnTo>
                  <a:lnTo>
                    <a:pt x="598" y="491"/>
                  </a:lnTo>
                  <a:lnTo>
                    <a:pt x="576" y="527"/>
                  </a:lnTo>
                  <a:lnTo>
                    <a:pt x="553" y="561"/>
                  </a:lnTo>
                  <a:lnTo>
                    <a:pt x="530" y="595"/>
                  </a:lnTo>
                  <a:lnTo>
                    <a:pt x="506" y="629"/>
                  </a:lnTo>
                  <a:lnTo>
                    <a:pt x="481" y="662"/>
                  </a:lnTo>
                  <a:lnTo>
                    <a:pt x="456" y="694"/>
                  </a:lnTo>
                  <a:lnTo>
                    <a:pt x="430" y="726"/>
                  </a:lnTo>
                  <a:lnTo>
                    <a:pt x="404" y="757"/>
                  </a:lnTo>
                  <a:lnTo>
                    <a:pt x="378" y="787"/>
                  </a:lnTo>
                  <a:lnTo>
                    <a:pt x="350" y="816"/>
                  </a:lnTo>
                  <a:lnTo>
                    <a:pt x="322" y="844"/>
                  </a:lnTo>
                  <a:lnTo>
                    <a:pt x="294" y="871"/>
                  </a:lnTo>
                  <a:lnTo>
                    <a:pt x="266" y="899"/>
                  </a:lnTo>
                  <a:lnTo>
                    <a:pt x="238" y="924"/>
                  </a:lnTo>
                  <a:lnTo>
                    <a:pt x="208" y="949"/>
                  </a:lnTo>
                  <a:lnTo>
                    <a:pt x="179" y="972"/>
                  </a:lnTo>
                  <a:lnTo>
                    <a:pt x="149" y="995"/>
                  </a:lnTo>
                  <a:lnTo>
                    <a:pt x="120" y="1017"/>
                  </a:lnTo>
                  <a:lnTo>
                    <a:pt x="90" y="1037"/>
                  </a:lnTo>
                  <a:lnTo>
                    <a:pt x="59" y="1056"/>
                  </a:lnTo>
                  <a:lnTo>
                    <a:pt x="28" y="1074"/>
                  </a:lnTo>
                  <a:lnTo>
                    <a:pt x="0" y="109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22" name="Line 47">
              <a:extLst>
                <a:ext uri="{FF2B5EF4-FFF2-40B4-BE49-F238E27FC236}">
                  <a16:creationId xmlns:a16="http://schemas.microsoft.com/office/drawing/2014/main" id="{3618ECD9-8A2E-F19C-F573-839D5105A618}"/>
                </a:ext>
              </a:extLst>
            </p:cNvPr>
            <p:cNvSpPr>
              <a:spLocks noChangeShapeType="1"/>
            </p:cNvSpPr>
            <p:nvPr/>
          </p:nvSpPr>
          <p:spPr bwMode="auto">
            <a:xfrm flipH="1" flipV="1">
              <a:off x="514" y="2822"/>
              <a:ext cx="20" cy="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23" name="Line 48">
              <a:extLst>
                <a:ext uri="{FF2B5EF4-FFF2-40B4-BE49-F238E27FC236}">
                  <a16:creationId xmlns:a16="http://schemas.microsoft.com/office/drawing/2014/main" id="{5485F808-B6D8-23E7-8AFC-A2BD6547771E}"/>
                </a:ext>
              </a:extLst>
            </p:cNvPr>
            <p:cNvSpPr>
              <a:spLocks noChangeShapeType="1"/>
            </p:cNvSpPr>
            <p:nvPr/>
          </p:nvSpPr>
          <p:spPr bwMode="auto">
            <a:xfrm flipH="1">
              <a:off x="646" y="3048"/>
              <a:ext cx="18" cy="5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24" name="Line 49">
              <a:extLst>
                <a:ext uri="{FF2B5EF4-FFF2-40B4-BE49-F238E27FC236}">
                  <a16:creationId xmlns:a16="http://schemas.microsoft.com/office/drawing/2014/main" id="{7D43453B-885F-4D3C-8115-D6A8C565095C}"/>
                </a:ext>
              </a:extLst>
            </p:cNvPr>
            <p:cNvSpPr>
              <a:spLocks noChangeShapeType="1"/>
            </p:cNvSpPr>
            <p:nvPr/>
          </p:nvSpPr>
          <p:spPr bwMode="auto">
            <a:xfrm flipH="1">
              <a:off x="580" y="3121"/>
              <a:ext cx="26"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25" name="Line 50">
              <a:extLst>
                <a:ext uri="{FF2B5EF4-FFF2-40B4-BE49-F238E27FC236}">
                  <a16:creationId xmlns:a16="http://schemas.microsoft.com/office/drawing/2014/main" id="{B5817568-D305-BD9C-D1E0-ACD11D150D72}"/>
                </a:ext>
              </a:extLst>
            </p:cNvPr>
            <p:cNvSpPr>
              <a:spLocks noChangeShapeType="1"/>
            </p:cNvSpPr>
            <p:nvPr/>
          </p:nvSpPr>
          <p:spPr bwMode="auto">
            <a:xfrm flipH="1" flipV="1">
              <a:off x="617" y="2820"/>
              <a:ext cx="28"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26" name="Line 51">
              <a:extLst>
                <a:ext uri="{FF2B5EF4-FFF2-40B4-BE49-F238E27FC236}">
                  <a16:creationId xmlns:a16="http://schemas.microsoft.com/office/drawing/2014/main" id="{09A32430-9974-D4B0-C7A0-5FF62D5827A9}"/>
                </a:ext>
              </a:extLst>
            </p:cNvPr>
            <p:cNvSpPr>
              <a:spLocks noChangeShapeType="1"/>
            </p:cNvSpPr>
            <p:nvPr/>
          </p:nvSpPr>
          <p:spPr bwMode="auto">
            <a:xfrm flipH="1" flipV="1">
              <a:off x="653" y="2835"/>
              <a:ext cx="20"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27" name="Line 52">
              <a:extLst>
                <a:ext uri="{FF2B5EF4-FFF2-40B4-BE49-F238E27FC236}">
                  <a16:creationId xmlns:a16="http://schemas.microsoft.com/office/drawing/2014/main" id="{935EFC6E-DCA7-F14A-53E8-D741D9D76E44}"/>
                </a:ext>
              </a:extLst>
            </p:cNvPr>
            <p:cNvSpPr>
              <a:spLocks noChangeShapeType="1"/>
            </p:cNvSpPr>
            <p:nvPr/>
          </p:nvSpPr>
          <p:spPr bwMode="auto">
            <a:xfrm flipH="1">
              <a:off x="629" y="312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28" name="Freeform 53">
              <a:extLst>
                <a:ext uri="{FF2B5EF4-FFF2-40B4-BE49-F238E27FC236}">
                  <a16:creationId xmlns:a16="http://schemas.microsoft.com/office/drawing/2014/main" id="{F1D348D1-D712-515F-16C2-3F7AA7C76772}"/>
                </a:ext>
              </a:extLst>
            </p:cNvPr>
            <p:cNvSpPr>
              <a:spLocks/>
            </p:cNvSpPr>
            <p:nvPr/>
          </p:nvSpPr>
          <p:spPr bwMode="auto">
            <a:xfrm>
              <a:off x="672" y="2855"/>
              <a:ext cx="4" cy="57"/>
            </a:xfrm>
            <a:custGeom>
              <a:avLst/>
              <a:gdLst>
                <a:gd name="T0" fmla="*/ 0 w 190"/>
                <a:gd name="T1" fmla="*/ 0 h 2728"/>
                <a:gd name="T2" fmla="*/ 0 w 190"/>
                <a:gd name="T3" fmla="*/ 0 h 2728"/>
                <a:gd name="T4" fmla="*/ 0 w 190"/>
                <a:gd name="T5" fmla="*/ 0 h 2728"/>
                <a:gd name="T6" fmla="*/ 0 w 190"/>
                <a:gd name="T7" fmla="*/ 0 h 2728"/>
                <a:gd name="T8" fmla="*/ 0 w 190"/>
                <a:gd name="T9" fmla="*/ 0 h 2728"/>
                <a:gd name="T10" fmla="*/ 0 w 190"/>
                <a:gd name="T11" fmla="*/ 0 h 2728"/>
                <a:gd name="T12" fmla="*/ 0 w 190"/>
                <a:gd name="T13" fmla="*/ 0 h 2728"/>
                <a:gd name="T14" fmla="*/ 0 w 190"/>
                <a:gd name="T15" fmla="*/ 0 h 2728"/>
                <a:gd name="T16" fmla="*/ 0 w 190"/>
                <a:gd name="T17" fmla="*/ 0 h 2728"/>
                <a:gd name="T18" fmla="*/ 0 w 190"/>
                <a:gd name="T19" fmla="*/ 0 h 2728"/>
                <a:gd name="T20" fmla="*/ 0 w 190"/>
                <a:gd name="T21" fmla="*/ 0 h 2728"/>
                <a:gd name="T22" fmla="*/ 0 w 190"/>
                <a:gd name="T23" fmla="*/ 0 h 2728"/>
                <a:gd name="T24" fmla="*/ 0 w 190"/>
                <a:gd name="T25" fmla="*/ 0 h 2728"/>
                <a:gd name="T26" fmla="*/ 0 w 190"/>
                <a:gd name="T27" fmla="*/ 0 h 2728"/>
                <a:gd name="T28" fmla="*/ 0 w 190"/>
                <a:gd name="T29" fmla="*/ 0 h 2728"/>
                <a:gd name="T30" fmla="*/ 0 w 190"/>
                <a:gd name="T31" fmla="*/ 0 h 2728"/>
                <a:gd name="T32" fmla="*/ 0 w 190"/>
                <a:gd name="T33" fmla="*/ 0 h 2728"/>
                <a:gd name="T34" fmla="*/ 0 w 190"/>
                <a:gd name="T35" fmla="*/ 0 h 2728"/>
                <a:gd name="T36" fmla="*/ 0 w 190"/>
                <a:gd name="T37" fmla="*/ 0 h 2728"/>
                <a:gd name="T38" fmla="*/ 0 w 190"/>
                <a:gd name="T39" fmla="*/ 0 h 2728"/>
                <a:gd name="T40" fmla="*/ 0 w 190"/>
                <a:gd name="T41" fmla="*/ 0 h 2728"/>
                <a:gd name="T42" fmla="*/ 0 w 190"/>
                <a:gd name="T43" fmla="*/ 0 h 2728"/>
                <a:gd name="T44" fmla="*/ 0 w 190"/>
                <a:gd name="T45" fmla="*/ 0 h 2728"/>
                <a:gd name="T46" fmla="*/ 0 w 190"/>
                <a:gd name="T47" fmla="*/ 0 h 2728"/>
                <a:gd name="T48" fmla="*/ 0 w 190"/>
                <a:gd name="T49" fmla="*/ 0 h 2728"/>
                <a:gd name="T50" fmla="*/ 0 w 190"/>
                <a:gd name="T51" fmla="*/ 0 h 27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0"/>
                <a:gd name="T79" fmla="*/ 0 h 2728"/>
                <a:gd name="T80" fmla="*/ 190 w 190"/>
                <a:gd name="T81" fmla="*/ 2728 h 27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0" h="2728">
                  <a:moveTo>
                    <a:pt x="190" y="0"/>
                  </a:moveTo>
                  <a:lnTo>
                    <a:pt x="165" y="121"/>
                  </a:lnTo>
                  <a:lnTo>
                    <a:pt x="139" y="242"/>
                  </a:lnTo>
                  <a:lnTo>
                    <a:pt x="117" y="363"/>
                  </a:lnTo>
                  <a:lnTo>
                    <a:pt x="97" y="483"/>
                  </a:lnTo>
                  <a:lnTo>
                    <a:pt x="79" y="602"/>
                  </a:lnTo>
                  <a:lnTo>
                    <a:pt x="62" y="720"/>
                  </a:lnTo>
                  <a:lnTo>
                    <a:pt x="48" y="838"/>
                  </a:lnTo>
                  <a:lnTo>
                    <a:pt x="35" y="953"/>
                  </a:lnTo>
                  <a:lnTo>
                    <a:pt x="25" y="1069"/>
                  </a:lnTo>
                  <a:lnTo>
                    <a:pt x="16" y="1183"/>
                  </a:lnTo>
                  <a:lnTo>
                    <a:pt x="10" y="1296"/>
                  </a:lnTo>
                  <a:lnTo>
                    <a:pt x="5" y="1408"/>
                  </a:lnTo>
                  <a:lnTo>
                    <a:pt x="1" y="1519"/>
                  </a:lnTo>
                  <a:lnTo>
                    <a:pt x="0" y="1628"/>
                  </a:lnTo>
                  <a:lnTo>
                    <a:pt x="2" y="1736"/>
                  </a:lnTo>
                  <a:lnTo>
                    <a:pt x="6" y="1843"/>
                  </a:lnTo>
                  <a:lnTo>
                    <a:pt x="11" y="1947"/>
                  </a:lnTo>
                  <a:lnTo>
                    <a:pt x="18" y="2050"/>
                  </a:lnTo>
                  <a:lnTo>
                    <a:pt x="27" y="2152"/>
                  </a:lnTo>
                  <a:lnTo>
                    <a:pt x="38" y="2253"/>
                  </a:lnTo>
                  <a:lnTo>
                    <a:pt x="50" y="2352"/>
                  </a:lnTo>
                  <a:lnTo>
                    <a:pt x="65" y="2448"/>
                  </a:lnTo>
                  <a:lnTo>
                    <a:pt x="81" y="2543"/>
                  </a:lnTo>
                  <a:lnTo>
                    <a:pt x="100" y="2637"/>
                  </a:lnTo>
                  <a:lnTo>
                    <a:pt x="120" y="272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29" name="Freeform 54">
              <a:extLst>
                <a:ext uri="{FF2B5EF4-FFF2-40B4-BE49-F238E27FC236}">
                  <a16:creationId xmlns:a16="http://schemas.microsoft.com/office/drawing/2014/main" id="{A7482FF0-0CE1-8FCE-377E-7B7324B26D01}"/>
                </a:ext>
              </a:extLst>
            </p:cNvPr>
            <p:cNvSpPr>
              <a:spLocks/>
            </p:cNvSpPr>
            <p:nvPr/>
          </p:nvSpPr>
          <p:spPr bwMode="auto">
            <a:xfrm>
              <a:off x="490" y="3102"/>
              <a:ext cx="2" cy="1"/>
            </a:xfrm>
            <a:custGeom>
              <a:avLst/>
              <a:gdLst>
                <a:gd name="T0" fmla="*/ 0 w 120"/>
                <a:gd name="T1" fmla="*/ 0 h 18"/>
                <a:gd name="T2" fmla="*/ 0 w 120"/>
                <a:gd name="T3" fmla="*/ 0 h 18"/>
                <a:gd name="T4" fmla="*/ 0 w 120"/>
                <a:gd name="T5" fmla="*/ 0 h 18"/>
                <a:gd name="T6" fmla="*/ 0 w 120"/>
                <a:gd name="T7" fmla="*/ 0 h 18"/>
                <a:gd name="T8" fmla="*/ 0 w 120"/>
                <a:gd name="T9" fmla="*/ 0 h 18"/>
                <a:gd name="T10" fmla="*/ 0 w 120"/>
                <a:gd name="T11" fmla="*/ 0 h 18"/>
                <a:gd name="T12" fmla="*/ 0 w 120"/>
                <a:gd name="T13" fmla="*/ 0 h 18"/>
                <a:gd name="T14" fmla="*/ 0 w 120"/>
                <a:gd name="T15" fmla="*/ 0 h 18"/>
                <a:gd name="T16" fmla="*/ 0 w 120"/>
                <a:gd name="T17" fmla="*/ 0 h 18"/>
                <a:gd name="T18" fmla="*/ 0 w 120"/>
                <a:gd name="T19" fmla="*/ 0 h 18"/>
                <a:gd name="T20" fmla="*/ 0 w 120"/>
                <a:gd name="T21" fmla="*/ 0 h 18"/>
                <a:gd name="T22" fmla="*/ 0 w 120"/>
                <a:gd name="T23" fmla="*/ 0 h 18"/>
                <a:gd name="T24" fmla="*/ 0 w 120"/>
                <a:gd name="T25" fmla="*/ 0 h 18"/>
                <a:gd name="T26" fmla="*/ 0 w 120"/>
                <a:gd name="T27" fmla="*/ 0 h 18"/>
                <a:gd name="T28" fmla="*/ 0 w 120"/>
                <a:gd name="T29" fmla="*/ 0 h 18"/>
                <a:gd name="T30" fmla="*/ 0 w 120"/>
                <a:gd name="T31" fmla="*/ 0 h 18"/>
                <a:gd name="T32" fmla="*/ 0 w 120"/>
                <a:gd name="T33" fmla="*/ 0 h 18"/>
                <a:gd name="T34" fmla="*/ 0 w 120"/>
                <a:gd name="T35" fmla="*/ 0 h 18"/>
                <a:gd name="T36" fmla="*/ 0 w 120"/>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8"/>
                <a:gd name="T59" fmla="*/ 120 w 120"/>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8">
                  <a:moveTo>
                    <a:pt x="120" y="4"/>
                  </a:moveTo>
                  <a:lnTo>
                    <a:pt x="116" y="6"/>
                  </a:lnTo>
                  <a:lnTo>
                    <a:pt x="110" y="9"/>
                  </a:lnTo>
                  <a:lnTo>
                    <a:pt x="104" y="11"/>
                  </a:lnTo>
                  <a:lnTo>
                    <a:pt x="97" y="13"/>
                  </a:lnTo>
                  <a:lnTo>
                    <a:pt x="91" y="15"/>
                  </a:lnTo>
                  <a:lnTo>
                    <a:pt x="84" y="16"/>
                  </a:lnTo>
                  <a:lnTo>
                    <a:pt x="77" y="17"/>
                  </a:lnTo>
                  <a:lnTo>
                    <a:pt x="70" y="18"/>
                  </a:lnTo>
                  <a:lnTo>
                    <a:pt x="63" y="18"/>
                  </a:lnTo>
                  <a:lnTo>
                    <a:pt x="56" y="18"/>
                  </a:lnTo>
                  <a:lnTo>
                    <a:pt x="49" y="17"/>
                  </a:lnTo>
                  <a:lnTo>
                    <a:pt x="42" y="16"/>
                  </a:lnTo>
                  <a:lnTo>
                    <a:pt x="35" y="14"/>
                  </a:lnTo>
                  <a:lnTo>
                    <a:pt x="27" y="12"/>
                  </a:lnTo>
                  <a:lnTo>
                    <a:pt x="20" y="10"/>
                  </a:lnTo>
                  <a:lnTo>
                    <a:pt x="13" y="7"/>
                  </a:lnTo>
                  <a:lnTo>
                    <a:pt x="6" y="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30" name="Line 55">
              <a:extLst>
                <a:ext uri="{FF2B5EF4-FFF2-40B4-BE49-F238E27FC236}">
                  <a16:creationId xmlns:a16="http://schemas.microsoft.com/office/drawing/2014/main" id="{DEB744C1-DC97-EDE6-8F27-8D327CFF6CFE}"/>
                </a:ext>
              </a:extLst>
            </p:cNvPr>
            <p:cNvSpPr>
              <a:spLocks noChangeShapeType="1"/>
            </p:cNvSpPr>
            <p:nvPr/>
          </p:nvSpPr>
          <p:spPr bwMode="auto">
            <a:xfrm flipH="1">
              <a:off x="492" y="3095"/>
              <a:ext cx="14"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31" name="Line 56">
              <a:extLst>
                <a:ext uri="{FF2B5EF4-FFF2-40B4-BE49-F238E27FC236}">
                  <a16:creationId xmlns:a16="http://schemas.microsoft.com/office/drawing/2014/main" id="{4E6DC171-8D44-D142-2DD2-AD97A3EBDAA1}"/>
                </a:ext>
              </a:extLst>
            </p:cNvPr>
            <p:cNvSpPr>
              <a:spLocks noChangeShapeType="1"/>
            </p:cNvSpPr>
            <p:nvPr/>
          </p:nvSpPr>
          <p:spPr bwMode="auto">
            <a:xfrm flipH="1" flipV="1">
              <a:off x="534" y="2844"/>
              <a:ext cx="9"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32" name="Freeform 57">
              <a:extLst>
                <a:ext uri="{FF2B5EF4-FFF2-40B4-BE49-F238E27FC236}">
                  <a16:creationId xmlns:a16="http://schemas.microsoft.com/office/drawing/2014/main" id="{64335845-3D77-E09A-87C1-441E71F12460}"/>
                </a:ext>
              </a:extLst>
            </p:cNvPr>
            <p:cNvSpPr>
              <a:spLocks/>
            </p:cNvSpPr>
            <p:nvPr/>
          </p:nvSpPr>
          <p:spPr bwMode="auto">
            <a:xfrm>
              <a:off x="615" y="2812"/>
              <a:ext cx="2" cy="8"/>
            </a:xfrm>
            <a:custGeom>
              <a:avLst/>
              <a:gdLst>
                <a:gd name="T0" fmla="*/ 0 w 112"/>
                <a:gd name="T1" fmla="*/ 0 h 375"/>
                <a:gd name="T2" fmla="*/ 0 w 112"/>
                <a:gd name="T3" fmla="*/ 0 h 375"/>
                <a:gd name="T4" fmla="*/ 0 w 112"/>
                <a:gd name="T5" fmla="*/ 0 h 375"/>
                <a:gd name="T6" fmla="*/ 0 w 112"/>
                <a:gd name="T7" fmla="*/ 0 h 375"/>
                <a:gd name="T8" fmla="*/ 0 w 112"/>
                <a:gd name="T9" fmla="*/ 0 h 375"/>
                <a:gd name="T10" fmla="*/ 0 w 112"/>
                <a:gd name="T11" fmla="*/ 0 h 375"/>
                <a:gd name="T12" fmla="*/ 0 w 112"/>
                <a:gd name="T13" fmla="*/ 0 h 375"/>
                <a:gd name="T14" fmla="*/ 0 w 112"/>
                <a:gd name="T15" fmla="*/ 0 h 375"/>
                <a:gd name="T16" fmla="*/ 0 w 112"/>
                <a:gd name="T17" fmla="*/ 0 h 375"/>
                <a:gd name="T18" fmla="*/ 0 w 112"/>
                <a:gd name="T19" fmla="*/ 0 h 375"/>
                <a:gd name="T20" fmla="*/ 0 w 112"/>
                <a:gd name="T21" fmla="*/ 0 h 375"/>
                <a:gd name="T22" fmla="*/ 0 w 112"/>
                <a:gd name="T23" fmla="*/ 0 h 375"/>
                <a:gd name="T24" fmla="*/ 0 w 112"/>
                <a:gd name="T25" fmla="*/ 0 h 375"/>
                <a:gd name="T26" fmla="*/ 0 w 112"/>
                <a:gd name="T27" fmla="*/ 0 h 375"/>
                <a:gd name="T28" fmla="*/ 0 w 112"/>
                <a:gd name="T29" fmla="*/ 0 h 375"/>
                <a:gd name="T30" fmla="*/ 0 w 112"/>
                <a:gd name="T31" fmla="*/ 0 h 375"/>
                <a:gd name="T32" fmla="*/ 0 w 112"/>
                <a:gd name="T33" fmla="*/ 0 h 375"/>
                <a:gd name="T34" fmla="*/ 0 w 112"/>
                <a:gd name="T35" fmla="*/ 0 h 375"/>
                <a:gd name="T36" fmla="*/ 0 w 112"/>
                <a:gd name="T37" fmla="*/ 0 h 375"/>
                <a:gd name="T38" fmla="*/ 0 w 112"/>
                <a:gd name="T39" fmla="*/ 0 h 375"/>
                <a:gd name="T40" fmla="*/ 0 w 112"/>
                <a:gd name="T41" fmla="*/ 0 h 375"/>
                <a:gd name="T42" fmla="*/ 0 w 112"/>
                <a:gd name="T43" fmla="*/ 0 h 375"/>
                <a:gd name="T44" fmla="*/ 0 w 112"/>
                <a:gd name="T45" fmla="*/ 0 h 375"/>
                <a:gd name="T46" fmla="*/ 0 w 112"/>
                <a:gd name="T47" fmla="*/ 0 h 375"/>
                <a:gd name="T48" fmla="*/ 0 w 112"/>
                <a:gd name="T49" fmla="*/ 0 h 375"/>
                <a:gd name="T50" fmla="*/ 0 w 112"/>
                <a:gd name="T51" fmla="*/ 0 h 375"/>
                <a:gd name="T52" fmla="*/ 0 w 112"/>
                <a:gd name="T53" fmla="*/ 0 h 3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5"/>
                <a:gd name="T83" fmla="*/ 112 w 112"/>
                <a:gd name="T84" fmla="*/ 375 h 3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5">
                  <a:moveTo>
                    <a:pt x="99" y="375"/>
                  </a:moveTo>
                  <a:lnTo>
                    <a:pt x="102" y="355"/>
                  </a:lnTo>
                  <a:lnTo>
                    <a:pt x="106" y="335"/>
                  </a:lnTo>
                  <a:lnTo>
                    <a:pt x="108" y="316"/>
                  </a:lnTo>
                  <a:lnTo>
                    <a:pt x="110" y="297"/>
                  </a:lnTo>
                  <a:lnTo>
                    <a:pt x="111" y="278"/>
                  </a:lnTo>
                  <a:lnTo>
                    <a:pt x="112" y="260"/>
                  </a:lnTo>
                  <a:lnTo>
                    <a:pt x="112" y="242"/>
                  </a:lnTo>
                  <a:lnTo>
                    <a:pt x="111" y="223"/>
                  </a:lnTo>
                  <a:lnTo>
                    <a:pt x="110" y="206"/>
                  </a:lnTo>
                  <a:lnTo>
                    <a:pt x="108" y="189"/>
                  </a:lnTo>
                  <a:lnTo>
                    <a:pt x="106" y="173"/>
                  </a:lnTo>
                  <a:lnTo>
                    <a:pt x="103" y="157"/>
                  </a:lnTo>
                  <a:lnTo>
                    <a:pt x="99" y="142"/>
                  </a:lnTo>
                  <a:lnTo>
                    <a:pt x="95" y="127"/>
                  </a:lnTo>
                  <a:lnTo>
                    <a:pt x="90" y="113"/>
                  </a:lnTo>
                  <a:lnTo>
                    <a:pt x="85" y="99"/>
                  </a:lnTo>
                  <a:lnTo>
                    <a:pt x="79" y="86"/>
                  </a:lnTo>
                  <a:lnTo>
                    <a:pt x="73" y="73"/>
                  </a:lnTo>
                  <a:lnTo>
                    <a:pt x="64" y="62"/>
                  </a:lnTo>
                  <a:lnTo>
                    <a:pt x="57" y="51"/>
                  </a:lnTo>
                  <a:lnTo>
                    <a:pt x="49" y="40"/>
                  </a:lnTo>
                  <a:lnTo>
                    <a:pt x="40" y="31"/>
                  </a:lnTo>
                  <a:lnTo>
                    <a:pt x="31" y="22"/>
                  </a:lnTo>
                  <a:lnTo>
                    <a:pt x="21" y="14"/>
                  </a:lnTo>
                  <a:lnTo>
                    <a:pt x="11" y="6"/>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33" name="Freeform 58">
              <a:extLst>
                <a:ext uri="{FF2B5EF4-FFF2-40B4-BE49-F238E27FC236}">
                  <a16:creationId xmlns:a16="http://schemas.microsoft.com/office/drawing/2014/main" id="{4ECD585B-75B5-E99D-4D1C-BFFFA79C24A4}"/>
                </a:ext>
              </a:extLst>
            </p:cNvPr>
            <p:cNvSpPr>
              <a:spLocks/>
            </p:cNvSpPr>
            <p:nvPr/>
          </p:nvSpPr>
          <p:spPr bwMode="auto">
            <a:xfrm>
              <a:off x="542" y="2847"/>
              <a:ext cx="1" cy="2"/>
            </a:xfrm>
            <a:custGeom>
              <a:avLst/>
              <a:gdLst>
                <a:gd name="T0" fmla="*/ 0 w 24"/>
                <a:gd name="T1" fmla="*/ 0 h 71"/>
                <a:gd name="T2" fmla="*/ 0 w 24"/>
                <a:gd name="T3" fmla="*/ 0 h 71"/>
                <a:gd name="T4" fmla="*/ 0 w 24"/>
                <a:gd name="T5" fmla="*/ 0 h 71"/>
                <a:gd name="T6" fmla="*/ 0 w 24"/>
                <a:gd name="T7" fmla="*/ 0 h 71"/>
                <a:gd name="T8" fmla="*/ 0 w 24"/>
                <a:gd name="T9" fmla="*/ 0 h 71"/>
                <a:gd name="T10" fmla="*/ 0 60000 65536"/>
                <a:gd name="T11" fmla="*/ 0 60000 65536"/>
                <a:gd name="T12" fmla="*/ 0 60000 65536"/>
                <a:gd name="T13" fmla="*/ 0 60000 65536"/>
                <a:gd name="T14" fmla="*/ 0 60000 65536"/>
                <a:gd name="T15" fmla="*/ 0 w 24"/>
                <a:gd name="T16" fmla="*/ 0 h 71"/>
                <a:gd name="T17" fmla="*/ 24 w 24"/>
                <a:gd name="T18" fmla="*/ 71 h 71"/>
              </a:gdLst>
              <a:ahLst/>
              <a:cxnLst>
                <a:cxn ang="T10">
                  <a:pos x="T0" y="T1"/>
                </a:cxn>
                <a:cxn ang="T11">
                  <a:pos x="T2" y="T3"/>
                </a:cxn>
                <a:cxn ang="T12">
                  <a:pos x="T4" y="T5"/>
                </a:cxn>
                <a:cxn ang="T13">
                  <a:pos x="T6" y="T7"/>
                </a:cxn>
                <a:cxn ang="T14">
                  <a:pos x="T8" y="T9"/>
                </a:cxn>
              </a:cxnLst>
              <a:rect l="T15" t="T16" r="T17" b="T18"/>
              <a:pathLst>
                <a:path w="24" h="71">
                  <a:moveTo>
                    <a:pt x="0" y="0"/>
                  </a:moveTo>
                  <a:lnTo>
                    <a:pt x="4" y="17"/>
                  </a:lnTo>
                  <a:lnTo>
                    <a:pt x="9" y="34"/>
                  </a:lnTo>
                  <a:lnTo>
                    <a:pt x="15" y="53"/>
                  </a:lnTo>
                  <a:lnTo>
                    <a:pt x="24" y="7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34" name="Freeform 59">
              <a:extLst>
                <a:ext uri="{FF2B5EF4-FFF2-40B4-BE49-F238E27FC236}">
                  <a16:creationId xmlns:a16="http://schemas.microsoft.com/office/drawing/2014/main" id="{DDD731C3-DF79-45E5-1540-C60C6F965B7E}"/>
                </a:ext>
              </a:extLst>
            </p:cNvPr>
            <p:cNvSpPr>
              <a:spLocks/>
            </p:cNvSpPr>
            <p:nvPr/>
          </p:nvSpPr>
          <p:spPr bwMode="auto">
            <a:xfrm>
              <a:off x="545" y="2816"/>
              <a:ext cx="1" cy="2"/>
            </a:xfrm>
            <a:custGeom>
              <a:avLst/>
              <a:gdLst>
                <a:gd name="T0" fmla="*/ 0 w 46"/>
                <a:gd name="T1" fmla="*/ 0 h 75"/>
                <a:gd name="T2" fmla="*/ 0 w 46"/>
                <a:gd name="T3" fmla="*/ 0 h 75"/>
                <a:gd name="T4" fmla="*/ 0 w 46"/>
                <a:gd name="T5" fmla="*/ 0 h 75"/>
                <a:gd name="T6" fmla="*/ 0 w 46"/>
                <a:gd name="T7" fmla="*/ 0 h 75"/>
                <a:gd name="T8" fmla="*/ 0 w 46"/>
                <a:gd name="T9" fmla="*/ 0 h 75"/>
                <a:gd name="T10" fmla="*/ 0 w 46"/>
                <a:gd name="T11" fmla="*/ 0 h 75"/>
                <a:gd name="T12" fmla="*/ 0 w 46"/>
                <a:gd name="T13" fmla="*/ 0 h 75"/>
                <a:gd name="T14" fmla="*/ 0 w 46"/>
                <a:gd name="T15" fmla="*/ 0 h 75"/>
                <a:gd name="T16" fmla="*/ 0 w 46"/>
                <a:gd name="T17" fmla="*/ 0 h 75"/>
                <a:gd name="T18" fmla="*/ 0 w 46"/>
                <a:gd name="T19" fmla="*/ 0 h 75"/>
                <a:gd name="T20" fmla="*/ 0 w 46"/>
                <a:gd name="T21" fmla="*/ 0 h 75"/>
                <a:gd name="T22" fmla="*/ 0 w 46"/>
                <a:gd name="T23" fmla="*/ 0 h 75"/>
                <a:gd name="T24" fmla="*/ 0 w 46"/>
                <a:gd name="T25" fmla="*/ 0 h 75"/>
                <a:gd name="T26" fmla="*/ 0 w 46"/>
                <a:gd name="T27" fmla="*/ 0 h 75"/>
                <a:gd name="T28" fmla="*/ 0 w 46"/>
                <a:gd name="T29" fmla="*/ 0 h 75"/>
                <a:gd name="T30" fmla="*/ 0 w 46"/>
                <a:gd name="T31" fmla="*/ 0 h 75"/>
                <a:gd name="T32" fmla="*/ 0 w 46"/>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75"/>
                <a:gd name="T53" fmla="*/ 46 w 46"/>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75">
                  <a:moveTo>
                    <a:pt x="0" y="75"/>
                  </a:moveTo>
                  <a:lnTo>
                    <a:pt x="1" y="68"/>
                  </a:lnTo>
                  <a:lnTo>
                    <a:pt x="2" y="61"/>
                  </a:lnTo>
                  <a:lnTo>
                    <a:pt x="3" y="55"/>
                  </a:lnTo>
                  <a:lnTo>
                    <a:pt x="5" y="48"/>
                  </a:lnTo>
                  <a:lnTo>
                    <a:pt x="7" y="42"/>
                  </a:lnTo>
                  <a:lnTo>
                    <a:pt x="9" y="36"/>
                  </a:lnTo>
                  <a:lnTo>
                    <a:pt x="12" y="31"/>
                  </a:lnTo>
                  <a:lnTo>
                    <a:pt x="15" y="25"/>
                  </a:lnTo>
                  <a:lnTo>
                    <a:pt x="18" y="20"/>
                  </a:lnTo>
                  <a:lnTo>
                    <a:pt x="22" y="16"/>
                  </a:lnTo>
                  <a:lnTo>
                    <a:pt x="26" y="12"/>
                  </a:lnTo>
                  <a:lnTo>
                    <a:pt x="30" y="9"/>
                  </a:lnTo>
                  <a:lnTo>
                    <a:pt x="34" y="6"/>
                  </a:lnTo>
                  <a:lnTo>
                    <a:pt x="39" y="3"/>
                  </a:lnTo>
                  <a:lnTo>
                    <a:pt x="45" y="1"/>
                  </a:lnTo>
                  <a:lnTo>
                    <a:pt x="46"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35" name="Freeform 60">
              <a:extLst>
                <a:ext uri="{FF2B5EF4-FFF2-40B4-BE49-F238E27FC236}">
                  <a16:creationId xmlns:a16="http://schemas.microsoft.com/office/drawing/2014/main" id="{A432F835-D91B-BA86-3CD6-6A018FA7C83B}"/>
                </a:ext>
              </a:extLst>
            </p:cNvPr>
            <p:cNvSpPr>
              <a:spLocks/>
            </p:cNvSpPr>
            <p:nvPr/>
          </p:nvSpPr>
          <p:spPr bwMode="auto">
            <a:xfrm>
              <a:off x="543" y="2832"/>
              <a:ext cx="1" cy="5"/>
            </a:xfrm>
            <a:custGeom>
              <a:avLst/>
              <a:gdLst>
                <a:gd name="T0" fmla="*/ 0 w 76"/>
                <a:gd name="T1" fmla="*/ 0 h 263"/>
                <a:gd name="T2" fmla="*/ 0 w 76"/>
                <a:gd name="T3" fmla="*/ 0 h 263"/>
                <a:gd name="T4" fmla="*/ 0 w 76"/>
                <a:gd name="T5" fmla="*/ 0 h 263"/>
                <a:gd name="T6" fmla="*/ 0 w 76"/>
                <a:gd name="T7" fmla="*/ 0 h 263"/>
                <a:gd name="T8" fmla="*/ 0 w 76"/>
                <a:gd name="T9" fmla="*/ 0 h 263"/>
                <a:gd name="T10" fmla="*/ 0 w 76"/>
                <a:gd name="T11" fmla="*/ 0 h 263"/>
                <a:gd name="T12" fmla="*/ 0 w 76"/>
                <a:gd name="T13" fmla="*/ 0 h 263"/>
                <a:gd name="T14" fmla="*/ 0 w 76"/>
                <a:gd name="T15" fmla="*/ 0 h 263"/>
                <a:gd name="T16" fmla="*/ 0 w 76"/>
                <a:gd name="T17" fmla="*/ 0 h 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263"/>
                <a:gd name="T29" fmla="*/ 76 w 76"/>
                <a:gd name="T30" fmla="*/ 263 h 2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263">
                  <a:moveTo>
                    <a:pt x="0" y="263"/>
                  </a:moveTo>
                  <a:lnTo>
                    <a:pt x="2" y="242"/>
                  </a:lnTo>
                  <a:lnTo>
                    <a:pt x="7" y="207"/>
                  </a:lnTo>
                  <a:lnTo>
                    <a:pt x="13" y="171"/>
                  </a:lnTo>
                  <a:lnTo>
                    <a:pt x="22" y="136"/>
                  </a:lnTo>
                  <a:lnTo>
                    <a:pt x="33" y="102"/>
                  </a:lnTo>
                  <a:lnTo>
                    <a:pt x="46" y="68"/>
                  </a:lnTo>
                  <a:lnTo>
                    <a:pt x="60" y="33"/>
                  </a:lnTo>
                  <a:lnTo>
                    <a:pt x="76"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36" name="Freeform 61">
              <a:extLst>
                <a:ext uri="{FF2B5EF4-FFF2-40B4-BE49-F238E27FC236}">
                  <a16:creationId xmlns:a16="http://schemas.microsoft.com/office/drawing/2014/main" id="{0AE9C768-30CA-32BF-C25B-501D39CA5D60}"/>
                </a:ext>
              </a:extLst>
            </p:cNvPr>
            <p:cNvSpPr>
              <a:spLocks/>
            </p:cNvSpPr>
            <p:nvPr/>
          </p:nvSpPr>
          <p:spPr bwMode="auto">
            <a:xfrm>
              <a:off x="542" y="2846"/>
              <a:ext cx="1" cy="1"/>
            </a:xfrm>
            <a:custGeom>
              <a:avLst/>
              <a:gdLst>
                <a:gd name="T0" fmla="*/ 1 w 2"/>
                <a:gd name="T1" fmla="*/ 0 h 58"/>
                <a:gd name="T2" fmla="*/ 0 w 2"/>
                <a:gd name="T3" fmla="*/ 0 h 58"/>
                <a:gd name="T4" fmla="*/ 0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2" y="0"/>
                  </a:moveTo>
                  <a:lnTo>
                    <a:pt x="0" y="27"/>
                  </a:lnTo>
                  <a:lnTo>
                    <a:pt x="0" y="5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37" name="Line 62">
              <a:extLst>
                <a:ext uri="{FF2B5EF4-FFF2-40B4-BE49-F238E27FC236}">
                  <a16:creationId xmlns:a16="http://schemas.microsoft.com/office/drawing/2014/main" id="{3A68F1EC-B424-11D2-DBEF-15B5288A3081}"/>
                </a:ext>
              </a:extLst>
            </p:cNvPr>
            <p:cNvSpPr>
              <a:spLocks noChangeShapeType="1"/>
            </p:cNvSpPr>
            <p:nvPr/>
          </p:nvSpPr>
          <p:spPr bwMode="auto">
            <a:xfrm flipV="1">
              <a:off x="534" y="2834"/>
              <a:ext cx="1" cy="1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38" name="Line 63">
              <a:extLst>
                <a:ext uri="{FF2B5EF4-FFF2-40B4-BE49-F238E27FC236}">
                  <a16:creationId xmlns:a16="http://schemas.microsoft.com/office/drawing/2014/main" id="{047A6DAA-481D-5F5C-E487-B82C34274F0B}"/>
                </a:ext>
              </a:extLst>
            </p:cNvPr>
            <p:cNvSpPr>
              <a:spLocks noChangeShapeType="1"/>
            </p:cNvSpPr>
            <p:nvPr/>
          </p:nvSpPr>
          <p:spPr bwMode="auto">
            <a:xfrm flipV="1">
              <a:off x="542" y="2837"/>
              <a:ext cx="1"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39" name="Line 64">
              <a:extLst>
                <a:ext uri="{FF2B5EF4-FFF2-40B4-BE49-F238E27FC236}">
                  <a16:creationId xmlns:a16="http://schemas.microsoft.com/office/drawing/2014/main" id="{DDEAE268-D549-2587-2506-05E32A9ED280}"/>
                </a:ext>
              </a:extLst>
            </p:cNvPr>
            <p:cNvSpPr>
              <a:spLocks noChangeShapeType="1"/>
            </p:cNvSpPr>
            <p:nvPr/>
          </p:nvSpPr>
          <p:spPr bwMode="auto">
            <a:xfrm flipV="1">
              <a:off x="544" y="2818"/>
              <a:ext cx="1"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40" name="Line 65">
              <a:extLst>
                <a:ext uri="{FF2B5EF4-FFF2-40B4-BE49-F238E27FC236}">
                  <a16:creationId xmlns:a16="http://schemas.microsoft.com/office/drawing/2014/main" id="{1F6093CF-9F4F-E005-052A-EDC856316441}"/>
                </a:ext>
              </a:extLst>
            </p:cNvPr>
            <p:cNvSpPr>
              <a:spLocks noChangeShapeType="1"/>
            </p:cNvSpPr>
            <p:nvPr/>
          </p:nvSpPr>
          <p:spPr bwMode="auto">
            <a:xfrm flipH="1">
              <a:off x="645" y="2834"/>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41" name="Line 66">
              <a:extLst>
                <a:ext uri="{FF2B5EF4-FFF2-40B4-BE49-F238E27FC236}">
                  <a16:creationId xmlns:a16="http://schemas.microsoft.com/office/drawing/2014/main" id="{936FF126-3008-B65C-CC44-61B5C094F9AE}"/>
                </a:ext>
              </a:extLst>
            </p:cNvPr>
            <p:cNvSpPr>
              <a:spLocks noChangeShapeType="1"/>
            </p:cNvSpPr>
            <p:nvPr/>
          </p:nvSpPr>
          <p:spPr bwMode="auto">
            <a:xfrm flipH="1">
              <a:off x="385" y="2885"/>
              <a:ext cx="54" cy="3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42" name="Line 67">
              <a:extLst>
                <a:ext uri="{FF2B5EF4-FFF2-40B4-BE49-F238E27FC236}">
                  <a16:creationId xmlns:a16="http://schemas.microsoft.com/office/drawing/2014/main" id="{D287C595-A893-4916-88FC-FB5249A3305B}"/>
                </a:ext>
              </a:extLst>
            </p:cNvPr>
            <p:cNvSpPr>
              <a:spLocks noChangeShapeType="1"/>
            </p:cNvSpPr>
            <p:nvPr/>
          </p:nvSpPr>
          <p:spPr bwMode="auto">
            <a:xfrm flipH="1" flipV="1">
              <a:off x="606" y="3121"/>
              <a:ext cx="10"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43" name="Line 68">
              <a:extLst>
                <a:ext uri="{FF2B5EF4-FFF2-40B4-BE49-F238E27FC236}">
                  <a16:creationId xmlns:a16="http://schemas.microsoft.com/office/drawing/2014/main" id="{9F17A400-B718-8057-8D1B-7E3CF1280703}"/>
                </a:ext>
              </a:extLst>
            </p:cNvPr>
            <p:cNvSpPr>
              <a:spLocks noChangeShapeType="1"/>
            </p:cNvSpPr>
            <p:nvPr/>
          </p:nvSpPr>
          <p:spPr bwMode="auto">
            <a:xfrm>
              <a:off x="439" y="2883"/>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44" name="Freeform 69">
              <a:extLst>
                <a:ext uri="{FF2B5EF4-FFF2-40B4-BE49-F238E27FC236}">
                  <a16:creationId xmlns:a16="http://schemas.microsoft.com/office/drawing/2014/main" id="{E6EAE7F9-8A85-5D1E-FB2C-875973BED54C}"/>
                </a:ext>
              </a:extLst>
            </p:cNvPr>
            <p:cNvSpPr>
              <a:spLocks/>
            </p:cNvSpPr>
            <p:nvPr/>
          </p:nvSpPr>
          <p:spPr bwMode="auto">
            <a:xfrm>
              <a:off x="554" y="3122"/>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29" y="13"/>
                  </a:moveTo>
                  <a:lnTo>
                    <a:pt x="19" y="8"/>
                  </a:lnTo>
                  <a:lnTo>
                    <a:pt x="9" y="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45" name="Freeform 70">
              <a:extLst>
                <a:ext uri="{FF2B5EF4-FFF2-40B4-BE49-F238E27FC236}">
                  <a16:creationId xmlns:a16="http://schemas.microsoft.com/office/drawing/2014/main" id="{4265B4FA-71CD-C1AB-F85F-A8DEFA54EB5C}"/>
                </a:ext>
              </a:extLst>
            </p:cNvPr>
            <p:cNvSpPr>
              <a:spLocks/>
            </p:cNvSpPr>
            <p:nvPr/>
          </p:nvSpPr>
          <p:spPr bwMode="auto">
            <a:xfrm>
              <a:off x="474" y="2838"/>
              <a:ext cx="12" cy="10"/>
            </a:xfrm>
            <a:custGeom>
              <a:avLst/>
              <a:gdLst>
                <a:gd name="T0" fmla="*/ 0 w 578"/>
                <a:gd name="T1" fmla="*/ 0 h 460"/>
                <a:gd name="T2" fmla="*/ 0 w 578"/>
                <a:gd name="T3" fmla="*/ 0 h 460"/>
                <a:gd name="T4" fmla="*/ 0 w 578"/>
                <a:gd name="T5" fmla="*/ 0 h 460"/>
                <a:gd name="T6" fmla="*/ 0 w 578"/>
                <a:gd name="T7" fmla="*/ 0 h 460"/>
                <a:gd name="T8" fmla="*/ 0 60000 65536"/>
                <a:gd name="T9" fmla="*/ 0 60000 65536"/>
                <a:gd name="T10" fmla="*/ 0 60000 65536"/>
                <a:gd name="T11" fmla="*/ 0 60000 65536"/>
                <a:gd name="T12" fmla="*/ 0 w 578"/>
                <a:gd name="T13" fmla="*/ 0 h 460"/>
                <a:gd name="T14" fmla="*/ 578 w 578"/>
                <a:gd name="T15" fmla="*/ 460 h 460"/>
              </a:gdLst>
              <a:ahLst/>
              <a:cxnLst>
                <a:cxn ang="T8">
                  <a:pos x="T0" y="T1"/>
                </a:cxn>
                <a:cxn ang="T9">
                  <a:pos x="T2" y="T3"/>
                </a:cxn>
                <a:cxn ang="T10">
                  <a:pos x="T4" y="T5"/>
                </a:cxn>
                <a:cxn ang="T11">
                  <a:pos x="T6" y="T7"/>
                </a:cxn>
              </a:cxnLst>
              <a:rect l="T12" t="T13" r="T14" b="T15"/>
              <a:pathLst>
                <a:path w="578" h="460">
                  <a:moveTo>
                    <a:pt x="578" y="0"/>
                  </a:moveTo>
                  <a:lnTo>
                    <a:pt x="382" y="130"/>
                  </a:lnTo>
                  <a:lnTo>
                    <a:pt x="188" y="284"/>
                  </a:lnTo>
                  <a:lnTo>
                    <a:pt x="0" y="46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46" name="Freeform 71">
              <a:extLst>
                <a:ext uri="{FF2B5EF4-FFF2-40B4-BE49-F238E27FC236}">
                  <a16:creationId xmlns:a16="http://schemas.microsoft.com/office/drawing/2014/main" id="{DC4193F5-C072-0351-8943-7BD52BD4BE65}"/>
                </a:ext>
              </a:extLst>
            </p:cNvPr>
            <p:cNvSpPr>
              <a:spLocks/>
            </p:cNvSpPr>
            <p:nvPr/>
          </p:nvSpPr>
          <p:spPr bwMode="auto">
            <a:xfrm>
              <a:off x="384" y="2917"/>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0" y="105"/>
                  </a:moveTo>
                  <a:lnTo>
                    <a:pt x="0" y="98"/>
                  </a:lnTo>
                  <a:lnTo>
                    <a:pt x="1" y="91"/>
                  </a:lnTo>
                  <a:lnTo>
                    <a:pt x="2" y="83"/>
                  </a:lnTo>
                  <a:lnTo>
                    <a:pt x="3" y="76"/>
                  </a:lnTo>
                  <a:lnTo>
                    <a:pt x="5" y="69"/>
                  </a:lnTo>
                  <a:lnTo>
                    <a:pt x="7" y="62"/>
                  </a:lnTo>
                  <a:lnTo>
                    <a:pt x="10" y="55"/>
                  </a:lnTo>
                  <a:lnTo>
                    <a:pt x="13" y="49"/>
                  </a:lnTo>
                  <a:lnTo>
                    <a:pt x="16" y="42"/>
                  </a:lnTo>
                  <a:lnTo>
                    <a:pt x="20" y="37"/>
                  </a:lnTo>
                  <a:lnTo>
                    <a:pt x="24" y="31"/>
                  </a:lnTo>
                  <a:lnTo>
                    <a:pt x="28" y="25"/>
                  </a:lnTo>
                  <a:lnTo>
                    <a:pt x="32" y="20"/>
                  </a:lnTo>
                  <a:lnTo>
                    <a:pt x="37" y="16"/>
                  </a:lnTo>
                  <a:lnTo>
                    <a:pt x="42" y="11"/>
                  </a:lnTo>
                  <a:lnTo>
                    <a:pt x="47" y="7"/>
                  </a:lnTo>
                  <a:lnTo>
                    <a:pt x="53" y="3"/>
                  </a:lnTo>
                  <a:lnTo>
                    <a:pt x="5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47" name="Line 72">
              <a:extLst>
                <a:ext uri="{FF2B5EF4-FFF2-40B4-BE49-F238E27FC236}">
                  <a16:creationId xmlns:a16="http://schemas.microsoft.com/office/drawing/2014/main" id="{B8203362-3EB9-35DE-E326-614383B105A5}"/>
                </a:ext>
              </a:extLst>
            </p:cNvPr>
            <p:cNvSpPr>
              <a:spLocks noChangeShapeType="1"/>
            </p:cNvSpPr>
            <p:nvPr/>
          </p:nvSpPr>
          <p:spPr bwMode="auto">
            <a:xfrm flipH="1">
              <a:off x="439" y="2848"/>
              <a:ext cx="35" cy="3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48" name="Line 73">
              <a:extLst>
                <a:ext uri="{FF2B5EF4-FFF2-40B4-BE49-F238E27FC236}">
                  <a16:creationId xmlns:a16="http://schemas.microsoft.com/office/drawing/2014/main" id="{197EEF82-C0D0-E5D3-366C-E6DF3F583049}"/>
                </a:ext>
              </a:extLst>
            </p:cNvPr>
            <p:cNvSpPr>
              <a:spLocks noChangeShapeType="1"/>
            </p:cNvSpPr>
            <p:nvPr/>
          </p:nvSpPr>
          <p:spPr bwMode="auto">
            <a:xfrm flipH="1">
              <a:off x="486" y="2822"/>
              <a:ext cx="28"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49" name="Line 74">
              <a:extLst>
                <a:ext uri="{FF2B5EF4-FFF2-40B4-BE49-F238E27FC236}">
                  <a16:creationId xmlns:a16="http://schemas.microsoft.com/office/drawing/2014/main" id="{C758A5EA-75C1-7FCD-65C7-76B606B842FC}"/>
                </a:ext>
              </a:extLst>
            </p:cNvPr>
            <p:cNvSpPr>
              <a:spLocks noChangeShapeType="1"/>
            </p:cNvSpPr>
            <p:nvPr/>
          </p:nvSpPr>
          <p:spPr bwMode="auto">
            <a:xfrm flipH="1" flipV="1">
              <a:off x="555" y="3123"/>
              <a:ext cx="23" cy="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50" name="Line 75">
              <a:extLst>
                <a:ext uri="{FF2B5EF4-FFF2-40B4-BE49-F238E27FC236}">
                  <a16:creationId xmlns:a16="http://schemas.microsoft.com/office/drawing/2014/main" id="{44618F33-1466-3134-DDA1-72E8BA2E1CDA}"/>
                </a:ext>
              </a:extLst>
            </p:cNvPr>
            <p:cNvSpPr>
              <a:spLocks noChangeShapeType="1"/>
            </p:cNvSpPr>
            <p:nvPr/>
          </p:nvSpPr>
          <p:spPr bwMode="auto">
            <a:xfrm flipH="1" flipV="1">
              <a:off x="506" y="3095"/>
              <a:ext cx="48" cy="2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51" name="Freeform 76">
              <a:extLst>
                <a:ext uri="{FF2B5EF4-FFF2-40B4-BE49-F238E27FC236}">
                  <a16:creationId xmlns:a16="http://schemas.microsoft.com/office/drawing/2014/main" id="{763406F9-495E-5EF4-ADE9-E6553C4953A0}"/>
                </a:ext>
              </a:extLst>
            </p:cNvPr>
            <p:cNvSpPr>
              <a:spLocks/>
            </p:cNvSpPr>
            <p:nvPr/>
          </p:nvSpPr>
          <p:spPr bwMode="auto">
            <a:xfrm>
              <a:off x="385" y="3042"/>
              <a:ext cx="1" cy="1"/>
            </a:xfrm>
            <a:custGeom>
              <a:avLst/>
              <a:gdLst>
                <a:gd name="T0" fmla="*/ 0 w 27"/>
                <a:gd name="T1" fmla="*/ 0 h 19"/>
                <a:gd name="T2" fmla="*/ 0 w 27"/>
                <a:gd name="T3" fmla="*/ 0 h 19"/>
                <a:gd name="T4" fmla="*/ 0 w 27"/>
                <a:gd name="T5" fmla="*/ 0 h 19"/>
                <a:gd name="T6" fmla="*/ 0 w 27"/>
                <a:gd name="T7" fmla="*/ 0 h 19"/>
                <a:gd name="T8" fmla="*/ 0 w 27"/>
                <a:gd name="T9" fmla="*/ 0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19"/>
                  </a:moveTo>
                  <a:lnTo>
                    <a:pt x="21" y="15"/>
                  </a:lnTo>
                  <a:lnTo>
                    <a:pt x="14" y="10"/>
                  </a:lnTo>
                  <a:lnTo>
                    <a:pt x="7" y="5"/>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52" name="Freeform 77">
              <a:extLst>
                <a:ext uri="{FF2B5EF4-FFF2-40B4-BE49-F238E27FC236}">
                  <a16:creationId xmlns:a16="http://schemas.microsoft.com/office/drawing/2014/main" id="{CFB53752-BB79-4C28-2447-CCC953C2F945}"/>
                </a:ext>
              </a:extLst>
            </p:cNvPr>
            <p:cNvSpPr>
              <a:spLocks/>
            </p:cNvSpPr>
            <p:nvPr/>
          </p:nvSpPr>
          <p:spPr bwMode="auto">
            <a:xfrm>
              <a:off x="589" y="2800"/>
              <a:ext cx="26" cy="12"/>
            </a:xfrm>
            <a:custGeom>
              <a:avLst/>
              <a:gdLst>
                <a:gd name="T0" fmla="*/ 0 w 1220"/>
                <a:gd name="T1" fmla="*/ 0 h 577"/>
                <a:gd name="T2" fmla="*/ 0 w 1220"/>
                <a:gd name="T3" fmla="*/ 0 h 577"/>
                <a:gd name="T4" fmla="*/ 0 w 1220"/>
                <a:gd name="T5" fmla="*/ 0 h 577"/>
                <a:gd name="T6" fmla="*/ 0 w 1220"/>
                <a:gd name="T7" fmla="*/ 0 h 577"/>
                <a:gd name="T8" fmla="*/ 0 w 1220"/>
                <a:gd name="T9" fmla="*/ 0 h 577"/>
                <a:gd name="T10" fmla="*/ 0 w 1220"/>
                <a:gd name="T11" fmla="*/ 0 h 577"/>
                <a:gd name="T12" fmla="*/ 0 w 1220"/>
                <a:gd name="T13" fmla="*/ 0 h 577"/>
                <a:gd name="T14" fmla="*/ 0 w 1220"/>
                <a:gd name="T15" fmla="*/ 0 h 577"/>
                <a:gd name="T16" fmla="*/ 0 w 1220"/>
                <a:gd name="T17" fmla="*/ 0 h 577"/>
                <a:gd name="T18" fmla="*/ 0 w 1220"/>
                <a:gd name="T19" fmla="*/ 0 h 577"/>
                <a:gd name="T20" fmla="*/ 0 w 1220"/>
                <a:gd name="T21" fmla="*/ 0 h 577"/>
                <a:gd name="T22" fmla="*/ 0 w 1220"/>
                <a:gd name="T23" fmla="*/ 0 h 577"/>
                <a:gd name="T24" fmla="*/ 0 w 1220"/>
                <a:gd name="T25" fmla="*/ 0 h 577"/>
                <a:gd name="T26" fmla="*/ 0 w 1220"/>
                <a:gd name="T27" fmla="*/ 0 h 577"/>
                <a:gd name="T28" fmla="*/ 0 w 1220"/>
                <a:gd name="T29" fmla="*/ 0 h 577"/>
                <a:gd name="T30" fmla="*/ 0 w 1220"/>
                <a:gd name="T31" fmla="*/ 0 h 577"/>
                <a:gd name="T32" fmla="*/ 0 w 1220"/>
                <a:gd name="T33" fmla="*/ 0 h 577"/>
                <a:gd name="T34" fmla="*/ 0 w 1220"/>
                <a:gd name="T35" fmla="*/ 0 h 577"/>
                <a:gd name="T36" fmla="*/ 0 w 1220"/>
                <a:gd name="T37" fmla="*/ 0 h 577"/>
                <a:gd name="T38" fmla="*/ 0 w 1220"/>
                <a:gd name="T39" fmla="*/ 0 h 5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20"/>
                <a:gd name="T61" fmla="*/ 0 h 577"/>
                <a:gd name="T62" fmla="*/ 1220 w 1220"/>
                <a:gd name="T63" fmla="*/ 577 h 57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20" h="577">
                  <a:moveTo>
                    <a:pt x="0" y="25"/>
                  </a:moveTo>
                  <a:lnTo>
                    <a:pt x="18" y="19"/>
                  </a:lnTo>
                  <a:lnTo>
                    <a:pt x="37" y="14"/>
                  </a:lnTo>
                  <a:lnTo>
                    <a:pt x="55" y="9"/>
                  </a:lnTo>
                  <a:lnTo>
                    <a:pt x="73" y="6"/>
                  </a:lnTo>
                  <a:lnTo>
                    <a:pt x="90" y="3"/>
                  </a:lnTo>
                  <a:lnTo>
                    <a:pt x="108" y="1"/>
                  </a:lnTo>
                  <a:lnTo>
                    <a:pt x="125" y="0"/>
                  </a:lnTo>
                  <a:lnTo>
                    <a:pt x="142" y="0"/>
                  </a:lnTo>
                  <a:lnTo>
                    <a:pt x="158" y="1"/>
                  </a:lnTo>
                  <a:lnTo>
                    <a:pt x="176" y="2"/>
                  </a:lnTo>
                  <a:lnTo>
                    <a:pt x="192" y="4"/>
                  </a:lnTo>
                  <a:lnTo>
                    <a:pt x="207" y="7"/>
                  </a:lnTo>
                  <a:lnTo>
                    <a:pt x="222" y="11"/>
                  </a:lnTo>
                  <a:lnTo>
                    <a:pt x="237" y="15"/>
                  </a:lnTo>
                  <a:lnTo>
                    <a:pt x="251" y="21"/>
                  </a:lnTo>
                  <a:lnTo>
                    <a:pt x="266" y="26"/>
                  </a:lnTo>
                  <a:lnTo>
                    <a:pt x="279" y="33"/>
                  </a:lnTo>
                  <a:lnTo>
                    <a:pt x="292" y="40"/>
                  </a:lnTo>
                  <a:lnTo>
                    <a:pt x="1220" y="57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53" name="Freeform 78">
              <a:extLst>
                <a:ext uri="{FF2B5EF4-FFF2-40B4-BE49-F238E27FC236}">
                  <a16:creationId xmlns:a16="http://schemas.microsoft.com/office/drawing/2014/main" id="{EF94E785-D573-F546-4C85-69F945CD4625}"/>
                </a:ext>
              </a:extLst>
            </p:cNvPr>
            <p:cNvSpPr>
              <a:spLocks/>
            </p:cNvSpPr>
            <p:nvPr/>
          </p:nvSpPr>
          <p:spPr bwMode="auto">
            <a:xfrm>
              <a:off x="384" y="3039"/>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57" y="118"/>
                  </a:moveTo>
                  <a:lnTo>
                    <a:pt x="51" y="112"/>
                  </a:lnTo>
                  <a:lnTo>
                    <a:pt x="45" y="106"/>
                  </a:lnTo>
                  <a:lnTo>
                    <a:pt x="40" y="100"/>
                  </a:lnTo>
                  <a:lnTo>
                    <a:pt x="35" y="93"/>
                  </a:lnTo>
                  <a:lnTo>
                    <a:pt x="30" y="86"/>
                  </a:lnTo>
                  <a:lnTo>
                    <a:pt x="25" y="79"/>
                  </a:lnTo>
                  <a:lnTo>
                    <a:pt x="21" y="72"/>
                  </a:lnTo>
                  <a:lnTo>
                    <a:pt x="17" y="65"/>
                  </a:lnTo>
                  <a:lnTo>
                    <a:pt x="14" y="57"/>
                  </a:lnTo>
                  <a:lnTo>
                    <a:pt x="11" y="49"/>
                  </a:lnTo>
                  <a:lnTo>
                    <a:pt x="8" y="41"/>
                  </a:lnTo>
                  <a:lnTo>
                    <a:pt x="6" y="32"/>
                  </a:lnTo>
                  <a:lnTo>
                    <a:pt x="4" y="24"/>
                  </a:lnTo>
                  <a:lnTo>
                    <a:pt x="2" y="16"/>
                  </a:lnTo>
                  <a:lnTo>
                    <a:pt x="1" y="8"/>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54" name="Line 79">
              <a:extLst>
                <a:ext uri="{FF2B5EF4-FFF2-40B4-BE49-F238E27FC236}">
                  <a16:creationId xmlns:a16="http://schemas.microsoft.com/office/drawing/2014/main" id="{6F7A610E-884C-2AC9-6B31-57F5DD5D3110}"/>
                </a:ext>
              </a:extLst>
            </p:cNvPr>
            <p:cNvSpPr>
              <a:spLocks noChangeShapeType="1"/>
            </p:cNvSpPr>
            <p:nvPr/>
          </p:nvSpPr>
          <p:spPr bwMode="auto">
            <a:xfrm flipH="1">
              <a:off x="546" y="2801"/>
              <a:ext cx="43"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55" name="Line 80">
              <a:extLst>
                <a:ext uri="{FF2B5EF4-FFF2-40B4-BE49-F238E27FC236}">
                  <a16:creationId xmlns:a16="http://schemas.microsoft.com/office/drawing/2014/main" id="{664F9EE7-3539-790B-46A9-C81410C3CF01}"/>
                </a:ext>
              </a:extLst>
            </p:cNvPr>
            <p:cNvSpPr>
              <a:spLocks noChangeShapeType="1"/>
            </p:cNvSpPr>
            <p:nvPr/>
          </p:nvSpPr>
          <p:spPr bwMode="auto">
            <a:xfrm flipH="1" flipV="1">
              <a:off x="386" y="3042"/>
              <a:ext cx="104" cy="6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56" name="Line 81">
              <a:extLst>
                <a:ext uri="{FF2B5EF4-FFF2-40B4-BE49-F238E27FC236}">
                  <a16:creationId xmlns:a16="http://schemas.microsoft.com/office/drawing/2014/main" id="{A508DA42-A2AA-6246-5A0A-3137CE1D96AF}"/>
                </a:ext>
              </a:extLst>
            </p:cNvPr>
            <p:cNvSpPr>
              <a:spLocks noChangeShapeType="1"/>
            </p:cNvSpPr>
            <p:nvPr/>
          </p:nvSpPr>
          <p:spPr bwMode="auto">
            <a:xfrm flipV="1">
              <a:off x="384" y="3039"/>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57" name="Line 82">
              <a:extLst>
                <a:ext uri="{FF2B5EF4-FFF2-40B4-BE49-F238E27FC236}">
                  <a16:creationId xmlns:a16="http://schemas.microsoft.com/office/drawing/2014/main" id="{CD051903-BFD8-53BD-3200-DC096FB7D59D}"/>
                </a:ext>
              </a:extLst>
            </p:cNvPr>
            <p:cNvSpPr>
              <a:spLocks noChangeShapeType="1"/>
            </p:cNvSpPr>
            <p:nvPr/>
          </p:nvSpPr>
          <p:spPr bwMode="auto">
            <a:xfrm flipV="1">
              <a:off x="384" y="2919"/>
              <a:ext cx="1" cy="12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58" name="Freeform 83">
              <a:extLst>
                <a:ext uri="{FF2B5EF4-FFF2-40B4-BE49-F238E27FC236}">
                  <a16:creationId xmlns:a16="http://schemas.microsoft.com/office/drawing/2014/main" id="{2B5EEBA5-E658-316C-C8BC-F3606F6D9114}"/>
                </a:ext>
              </a:extLst>
            </p:cNvPr>
            <p:cNvSpPr>
              <a:spLocks/>
            </p:cNvSpPr>
            <p:nvPr/>
          </p:nvSpPr>
          <p:spPr bwMode="auto">
            <a:xfrm>
              <a:off x="673" y="2846"/>
              <a:ext cx="3" cy="9"/>
            </a:xfrm>
            <a:custGeom>
              <a:avLst/>
              <a:gdLst>
                <a:gd name="T0" fmla="*/ 0 w 151"/>
                <a:gd name="T1" fmla="*/ 0 h 446"/>
                <a:gd name="T2" fmla="*/ 0 w 151"/>
                <a:gd name="T3" fmla="*/ 0 h 446"/>
                <a:gd name="T4" fmla="*/ 0 w 151"/>
                <a:gd name="T5" fmla="*/ 0 h 446"/>
                <a:gd name="T6" fmla="*/ 0 w 151"/>
                <a:gd name="T7" fmla="*/ 0 h 446"/>
                <a:gd name="T8" fmla="*/ 0 w 151"/>
                <a:gd name="T9" fmla="*/ 0 h 446"/>
                <a:gd name="T10" fmla="*/ 0 w 151"/>
                <a:gd name="T11" fmla="*/ 0 h 446"/>
                <a:gd name="T12" fmla="*/ 0 w 151"/>
                <a:gd name="T13" fmla="*/ 0 h 446"/>
                <a:gd name="T14" fmla="*/ 0 w 151"/>
                <a:gd name="T15" fmla="*/ 0 h 446"/>
                <a:gd name="T16" fmla="*/ 0 w 151"/>
                <a:gd name="T17" fmla="*/ 0 h 446"/>
                <a:gd name="T18" fmla="*/ 0 w 151"/>
                <a:gd name="T19" fmla="*/ 0 h 446"/>
                <a:gd name="T20" fmla="*/ 0 w 151"/>
                <a:gd name="T21" fmla="*/ 0 h 446"/>
                <a:gd name="T22" fmla="*/ 0 w 151"/>
                <a:gd name="T23" fmla="*/ 0 h 446"/>
                <a:gd name="T24" fmla="*/ 0 w 151"/>
                <a:gd name="T25" fmla="*/ 0 h 446"/>
                <a:gd name="T26" fmla="*/ 0 w 151"/>
                <a:gd name="T27" fmla="*/ 0 h 446"/>
                <a:gd name="T28" fmla="*/ 0 w 151"/>
                <a:gd name="T29" fmla="*/ 0 h 446"/>
                <a:gd name="T30" fmla="*/ 0 w 151"/>
                <a:gd name="T31" fmla="*/ 0 h 446"/>
                <a:gd name="T32" fmla="*/ 0 w 151"/>
                <a:gd name="T33" fmla="*/ 0 h 446"/>
                <a:gd name="T34" fmla="*/ 0 w 151"/>
                <a:gd name="T35" fmla="*/ 0 h 446"/>
                <a:gd name="T36" fmla="*/ 0 w 151"/>
                <a:gd name="T37" fmla="*/ 0 h 446"/>
                <a:gd name="T38" fmla="*/ 0 w 151"/>
                <a:gd name="T39" fmla="*/ 0 h 446"/>
                <a:gd name="T40" fmla="*/ 0 w 151"/>
                <a:gd name="T41" fmla="*/ 0 h 446"/>
                <a:gd name="T42" fmla="*/ 0 w 151"/>
                <a:gd name="T43" fmla="*/ 0 h 446"/>
                <a:gd name="T44" fmla="*/ 0 w 151"/>
                <a:gd name="T45" fmla="*/ 0 h 446"/>
                <a:gd name="T46" fmla="*/ 0 w 151"/>
                <a:gd name="T47" fmla="*/ 0 h 446"/>
                <a:gd name="T48" fmla="*/ 0 w 151"/>
                <a:gd name="T49" fmla="*/ 0 h 446"/>
                <a:gd name="T50" fmla="*/ 0 w 151"/>
                <a:gd name="T51" fmla="*/ 0 h 446"/>
                <a:gd name="T52" fmla="*/ 0 w 151"/>
                <a:gd name="T53" fmla="*/ 0 h 446"/>
                <a:gd name="T54" fmla="*/ 0 w 151"/>
                <a:gd name="T55" fmla="*/ 0 h 446"/>
                <a:gd name="T56" fmla="*/ 0 w 151"/>
                <a:gd name="T57" fmla="*/ 0 h 4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1"/>
                <a:gd name="T88" fmla="*/ 0 h 446"/>
                <a:gd name="T89" fmla="*/ 151 w 151"/>
                <a:gd name="T90" fmla="*/ 446 h 4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1" h="446">
                  <a:moveTo>
                    <a:pt x="0" y="0"/>
                  </a:moveTo>
                  <a:lnTo>
                    <a:pt x="3" y="2"/>
                  </a:lnTo>
                  <a:lnTo>
                    <a:pt x="15" y="9"/>
                  </a:lnTo>
                  <a:lnTo>
                    <a:pt x="27" y="19"/>
                  </a:lnTo>
                  <a:lnTo>
                    <a:pt x="38" y="28"/>
                  </a:lnTo>
                  <a:lnTo>
                    <a:pt x="49" y="38"/>
                  </a:lnTo>
                  <a:lnTo>
                    <a:pt x="60" y="49"/>
                  </a:lnTo>
                  <a:lnTo>
                    <a:pt x="70" y="60"/>
                  </a:lnTo>
                  <a:lnTo>
                    <a:pt x="80" y="72"/>
                  </a:lnTo>
                  <a:lnTo>
                    <a:pt x="90" y="85"/>
                  </a:lnTo>
                  <a:lnTo>
                    <a:pt x="99" y="98"/>
                  </a:lnTo>
                  <a:lnTo>
                    <a:pt x="107" y="113"/>
                  </a:lnTo>
                  <a:lnTo>
                    <a:pt x="115" y="128"/>
                  </a:lnTo>
                  <a:lnTo>
                    <a:pt x="122" y="144"/>
                  </a:lnTo>
                  <a:lnTo>
                    <a:pt x="128" y="161"/>
                  </a:lnTo>
                  <a:lnTo>
                    <a:pt x="134" y="178"/>
                  </a:lnTo>
                  <a:lnTo>
                    <a:pt x="139" y="196"/>
                  </a:lnTo>
                  <a:lnTo>
                    <a:pt x="143" y="215"/>
                  </a:lnTo>
                  <a:lnTo>
                    <a:pt x="146" y="234"/>
                  </a:lnTo>
                  <a:lnTo>
                    <a:pt x="149" y="254"/>
                  </a:lnTo>
                  <a:lnTo>
                    <a:pt x="150" y="275"/>
                  </a:lnTo>
                  <a:lnTo>
                    <a:pt x="151" y="296"/>
                  </a:lnTo>
                  <a:lnTo>
                    <a:pt x="151" y="317"/>
                  </a:lnTo>
                  <a:lnTo>
                    <a:pt x="150" y="338"/>
                  </a:lnTo>
                  <a:lnTo>
                    <a:pt x="149" y="359"/>
                  </a:lnTo>
                  <a:lnTo>
                    <a:pt x="146" y="381"/>
                  </a:lnTo>
                  <a:lnTo>
                    <a:pt x="143" y="403"/>
                  </a:lnTo>
                  <a:lnTo>
                    <a:pt x="140" y="425"/>
                  </a:lnTo>
                  <a:lnTo>
                    <a:pt x="135" y="44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59" name="Freeform 84">
              <a:extLst>
                <a:ext uri="{FF2B5EF4-FFF2-40B4-BE49-F238E27FC236}">
                  <a16:creationId xmlns:a16="http://schemas.microsoft.com/office/drawing/2014/main" id="{1F783ED4-75A9-B27F-01D8-BC4FF0CD2D8B}"/>
                </a:ext>
              </a:extLst>
            </p:cNvPr>
            <p:cNvSpPr>
              <a:spLocks/>
            </p:cNvSpPr>
            <p:nvPr/>
          </p:nvSpPr>
          <p:spPr bwMode="auto">
            <a:xfrm>
              <a:off x="591" y="2800"/>
              <a:ext cx="4" cy="1"/>
            </a:xfrm>
            <a:custGeom>
              <a:avLst/>
              <a:gdLst>
                <a:gd name="T0" fmla="*/ 0 w 229"/>
                <a:gd name="T1" fmla="*/ 0 h 28"/>
                <a:gd name="T2" fmla="*/ 0 w 229"/>
                <a:gd name="T3" fmla="*/ 0 h 28"/>
                <a:gd name="T4" fmla="*/ 0 w 229"/>
                <a:gd name="T5" fmla="*/ 0 h 28"/>
                <a:gd name="T6" fmla="*/ 0 w 229"/>
                <a:gd name="T7" fmla="*/ 0 h 28"/>
                <a:gd name="T8" fmla="*/ 0 w 229"/>
                <a:gd name="T9" fmla="*/ 0 h 28"/>
                <a:gd name="T10" fmla="*/ 0 w 229"/>
                <a:gd name="T11" fmla="*/ 0 h 28"/>
                <a:gd name="T12" fmla="*/ 0 w 229"/>
                <a:gd name="T13" fmla="*/ 0 h 28"/>
                <a:gd name="T14" fmla="*/ 0 w 229"/>
                <a:gd name="T15" fmla="*/ 0 h 28"/>
                <a:gd name="T16" fmla="*/ 0 w 229"/>
                <a:gd name="T17" fmla="*/ 0 h 28"/>
                <a:gd name="T18" fmla="*/ 0 w 229"/>
                <a:gd name="T19" fmla="*/ 0 h 28"/>
                <a:gd name="T20" fmla="*/ 0 w 229"/>
                <a:gd name="T21" fmla="*/ 0 h 28"/>
                <a:gd name="T22" fmla="*/ 0 w 229"/>
                <a:gd name="T23" fmla="*/ 0 h 28"/>
                <a:gd name="T24" fmla="*/ 0 w 229"/>
                <a:gd name="T25" fmla="*/ 0 h 28"/>
                <a:gd name="T26" fmla="*/ 0 w 229"/>
                <a:gd name="T27" fmla="*/ 0 h 28"/>
                <a:gd name="T28" fmla="*/ 0 w 229"/>
                <a:gd name="T29" fmla="*/ 0 h 28"/>
                <a:gd name="T30" fmla="*/ 0 w 229"/>
                <a:gd name="T31" fmla="*/ 0 h 28"/>
                <a:gd name="T32" fmla="*/ 0 w 22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8"/>
                <a:gd name="T53" fmla="*/ 229 w 22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8">
                  <a:moveTo>
                    <a:pt x="229" y="28"/>
                  </a:moveTo>
                  <a:lnTo>
                    <a:pt x="221" y="24"/>
                  </a:lnTo>
                  <a:lnTo>
                    <a:pt x="209" y="18"/>
                  </a:lnTo>
                  <a:lnTo>
                    <a:pt x="196" y="13"/>
                  </a:lnTo>
                  <a:lnTo>
                    <a:pt x="183" y="8"/>
                  </a:lnTo>
                  <a:lnTo>
                    <a:pt x="169" y="5"/>
                  </a:lnTo>
                  <a:lnTo>
                    <a:pt x="156" y="3"/>
                  </a:lnTo>
                  <a:lnTo>
                    <a:pt x="141" y="1"/>
                  </a:lnTo>
                  <a:lnTo>
                    <a:pt x="127" y="0"/>
                  </a:lnTo>
                  <a:lnTo>
                    <a:pt x="112" y="0"/>
                  </a:lnTo>
                  <a:lnTo>
                    <a:pt x="96" y="1"/>
                  </a:lnTo>
                  <a:lnTo>
                    <a:pt x="80" y="2"/>
                  </a:lnTo>
                  <a:lnTo>
                    <a:pt x="65" y="5"/>
                  </a:lnTo>
                  <a:lnTo>
                    <a:pt x="49" y="8"/>
                  </a:lnTo>
                  <a:lnTo>
                    <a:pt x="33" y="12"/>
                  </a:lnTo>
                  <a:lnTo>
                    <a:pt x="16" y="17"/>
                  </a:lnTo>
                  <a:lnTo>
                    <a:pt x="0" y="2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0" name="Freeform 85">
              <a:extLst>
                <a:ext uri="{FF2B5EF4-FFF2-40B4-BE49-F238E27FC236}">
                  <a16:creationId xmlns:a16="http://schemas.microsoft.com/office/drawing/2014/main" id="{5839682D-C842-87B8-1079-540E4F734612}"/>
                </a:ext>
              </a:extLst>
            </p:cNvPr>
            <p:cNvSpPr>
              <a:spLocks/>
            </p:cNvSpPr>
            <p:nvPr/>
          </p:nvSpPr>
          <p:spPr bwMode="auto">
            <a:xfrm>
              <a:off x="623" y="3119"/>
              <a:ext cx="7" cy="1"/>
            </a:xfrm>
            <a:custGeom>
              <a:avLst/>
              <a:gdLst>
                <a:gd name="T0" fmla="*/ 0 w 360"/>
                <a:gd name="T1" fmla="*/ 0 h 50"/>
                <a:gd name="T2" fmla="*/ 0 w 360"/>
                <a:gd name="T3" fmla="*/ 0 h 50"/>
                <a:gd name="T4" fmla="*/ 0 w 360"/>
                <a:gd name="T5" fmla="*/ 0 h 50"/>
                <a:gd name="T6" fmla="*/ 0 w 360"/>
                <a:gd name="T7" fmla="*/ 0 h 50"/>
                <a:gd name="T8" fmla="*/ 0 w 360"/>
                <a:gd name="T9" fmla="*/ 0 h 50"/>
                <a:gd name="T10" fmla="*/ 0 w 360"/>
                <a:gd name="T11" fmla="*/ 0 h 50"/>
                <a:gd name="T12" fmla="*/ 0 w 360"/>
                <a:gd name="T13" fmla="*/ 0 h 50"/>
                <a:gd name="T14" fmla="*/ 0 w 360"/>
                <a:gd name="T15" fmla="*/ 0 h 50"/>
                <a:gd name="T16" fmla="*/ 0 w 360"/>
                <a:gd name="T17" fmla="*/ 0 h 50"/>
                <a:gd name="T18" fmla="*/ 0 w 360"/>
                <a:gd name="T19" fmla="*/ 0 h 50"/>
                <a:gd name="T20" fmla="*/ 0 w 360"/>
                <a:gd name="T21" fmla="*/ 0 h 50"/>
                <a:gd name="T22" fmla="*/ 0 w 360"/>
                <a:gd name="T23" fmla="*/ 0 h 50"/>
                <a:gd name="T24" fmla="*/ 0 w 360"/>
                <a:gd name="T25" fmla="*/ 0 h 50"/>
                <a:gd name="T26" fmla="*/ 0 w 360"/>
                <a:gd name="T27" fmla="*/ 0 h 50"/>
                <a:gd name="T28" fmla="*/ 0 w 360"/>
                <a:gd name="T29" fmla="*/ 0 h 50"/>
                <a:gd name="T30" fmla="*/ 0 w 360"/>
                <a:gd name="T31" fmla="*/ 0 h 50"/>
                <a:gd name="T32" fmla="*/ 0 w 360"/>
                <a:gd name="T33" fmla="*/ 0 h 50"/>
                <a:gd name="T34" fmla="*/ 0 w 360"/>
                <a:gd name="T35" fmla="*/ 0 h 50"/>
                <a:gd name="T36" fmla="*/ 0 w 360"/>
                <a:gd name="T37" fmla="*/ 0 h 50"/>
                <a:gd name="T38" fmla="*/ 0 w 360"/>
                <a:gd name="T39" fmla="*/ 0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0"/>
                <a:gd name="T61" fmla="*/ 0 h 50"/>
                <a:gd name="T62" fmla="*/ 360 w 360"/>
                <a:gd name="T63" fmla="*/ 50 h 5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0" h="50">
                  <a:moveTo>
                    <a:pt x="360" y="0"/>
                  </a:moveTo>
                  <a:lnTo>
                    <a:pt x="338" y="11"/>
                  </a:lnTo>
                  <a:lnTo>
                    <a:pt x="317" y="19"/>
                  </a:lnTo>
                  <a:lnTo>
                    <a:pt x="295" y="27"/>
                  </a:lnTo>
                  <a:lnTo>
                    <a:pt x="274" y="33"/>
                  </a:lnTo>
                  <a:lnTo>
                    <a:pt x="253" y="39"/>
                  </a:lnTo>
                  <a:lnTo>
                    <a:pt x="231" y="43"/>
                  </a:lnTo>
                  <a:lnTo>
                    <a:pt x="210" y="46"/>
                  </a:lnTo>
                  <a:lnTo>
                    <a:pt x="190" y="49"/>
                  </a:lnTo>
                  <a:lnTo>
                    <a:pt x="170" y="50"/>
                  </a:lnTo>
                  <a:lnTo>
                    <a:pt x="150" y="50"/>
                  </a:lnTo>
                  <a:lnTo>
                    <a:pt x="131" y="49"/>
                  </a:lnTo>
                  <a:lnTo>
                    <a:pt x="112" y="47"/>
                  </a:lnTo>
                  <a:lnTo>
                    <a:pt x="93" y="44"/>
                  </a:lnTo>
                  <a:lnTo>
                    <a:pt x="75" y="40"/>
                  </a:lnTo>
                  <a:lnTo>
                    <a:pt x="57" y="35"/>
                  </a:lnTo>
                  <a:lnTo>
                    <a:pt x="40" y="29"/>
                  </a:lnTo>
                  <a:lnTo>
                    <a:pt x="24" y="21"/>
                  </a:lnTo>
                  <a:lnTo>
                    <a:pt x="8" y="13"/>
                  </a:lnTo>
                  <a:lnTo>
                    <a:pt x="0" y="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1" name="Freeform 86">
              <a:extLst>
                <a:ext uri="{FF2B5EF4-FFF2-40B4-BE49-F238E27FC236}">
                  <a16:creationId xmlns:a16="http://schemas.microsoft.com/office/drawing/2014/main" id="{0F6AF02E-9B2F-44A7-CA3A-85022997DABD}"/>
                </a:ext>
              </a:extLst>
            </p:cNvPr>
            <p:cNvSpPr>
              <a:spLocks/>
            </p:cNvSpPr>
            <p:nvPr/>
          </p:nvSpPr>
          <p:spPr bwMode="auto">
            <a:xfrm>
              <a:off x="616" y="3126"/>
              <a:ext cx="13" cy="2"/>
            </a:xfrm>
            <a:custGeom>
              <a:avLst/>
              <a:gdLst>
                <a:gd name="T0" fmla="*/ 0 w 636"/>
                <a:gd name="T1" fmla="*/ 0 h 83"/>
                <a:gd name="T2" fmla="*/ 0 w 636"/>
                <a:gd name="T3" fmla="*/ 0 h 83"/>
                <a:gd name="T4" fmla="*/ 0 w 636"/>
                <a:gd name="T5" fmla="*/ 0 h 83"/>
                <a:gd name="T6" fmla="*/ 0 w 636"/>
                <a:gd name="T7" fmla="*/ 0 h 83"/>
                <a:gd name="T8" fmla="*/ 0 w 636"/>
                <a:gd name="T9" fmla="*/ 0 h 83"/>
                <a:gd name="T10" fmla="*/ 0 w 636"/>
                <a:gd name="T11" fmla="*/ 0 h 83"/>
                <a:gd name="T12" fmla="*/ 0 w 636"/>
                <a:gd name="T13" fmla="*/ 0 h 83"/>
                <a:gd name="T14" fmla="*/ 0 w 636"/>
                <a:gd name="T15" fmla="*/ 0 h 83"/>
                <a:gd name="T16" fmla="*/ 0 w 636"/>
                <a:gd name="T17" fmla="*/ 0 h 83"/>
                <a:gd name="T18" fmla="*/ 0 w 636"/>
                <a:gd name="T19" fmla="*/ 0 h 83"/>
                <a:gd name="T20" fmla="*/ 0 w 636"/>
                <a:gd name="T21" fmla="*/ 0 h 83"/>
                <a:gd name="T22" fmla="*/ 0 w 636"/>
                <a:gd name="T23" fmla="*/ 0 h 83"/>
                <a:gd name="T24" fmla="*/ 0 w 636"/>
                <a:gd name="T25" fmla="*/ 0 h 83"/>
                <a:gd name="T26" fmla="*/ 0 w 636"/>
                <a:gd name="T27" fmla="*/ 0 h 83"/>
                <a:gd name="T28" fmla="*/ 0 w 636"/>
                <a:gd name="T29" fmla="*/ 0 h 83"/>
                <a:gd name="T30" fmla="*/ 0 w 636"/>
                <a:gd name="T31" fmla="*/ 0 h 83"/>
                <a:gd name="T32" fmla="*/ 0 w 636"/>
                <a:gd name="T33" fmla="*/ 0 h 83"/>
                <a:gd name="T34" fmla="*/ 0 w 636"/>
                <a:gd name="T35" fmla="*/ 0 h 83"/>
                <a:gd name="T36" fmla="*/ 0 w 636"/>
                <a:gd name="T37" fmla="*/ 0 h 83"/>
                <a:gd name="T38" fmla="*/ 0 w 636"/>
                <a:gd name="T39" fmla="*/ 0 h 83"/>
                <a:gd name="T40" fmla="*/ 0 w 636"/>
                <a:gd name="T41" fmla="*/ 0 h 83"/>
                <a:gd name="T42" fmla="*/ 0 w 636"/>
                <a:gd name="T43" fmla="*/ 0 h 83"/>
                <a:gd name="T44" fmla="*/ 0 w 636"/>
                <a:gd name="T45" fmla="*/ 0 h 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6"/>
                <a:gd name="T70" fmla="*/ 0 h 83"/>
                <a:gd name="T71" fmla="*/ 636 w 636"/>
                <a:gd name="T72" fmla="*/ 83 h 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6" h="83">
                  <a:moveTo>
                    <a:pt x="636" y="0"/>
                  </a:moveTo>
                  <a:lnTo>
                    <a:pt x="606" y="14"/>
                  </a:lnTo>
                  <a:lnTo>
                    <a:pt x="572" y="27"/>
                  </a:lnTo>
                  <a:lnTo>
                    <a:pt x="539" y="39"/>
                  </a:lnTo>
                  <a:lnTo>
                    <a:pt x="506" y="50"/>
                  </a:lnTo>
                  <a:lnTo>
                    <a:pt x="474" y="59"/>
                  </a:lnTo>
                  <a:lnTo>
                    <a:pt x="442" y="66"/>
                  </a:lnTo>
                  <a:lnTo>
                    <a:pt x="409" y="72"/>
                  </a:lnTo>
                  <a:lnTo>
                    <a:pt x="377" y="77"/>
                  </a:lnTo>
                  <a:lnTo>
                    <a:pt x="346" y="80"/>
                  </a:lnTo>
                  <a:lnTo>
                    <a:pt x="315" y="82"/>
                  </a:lnTo>
                  <a:lnTo>
                    <a:pt x="284" y="83"/>
                  </a:lnTo>
                  <a:lnTo>
                    <a:pt x="255" y="82"/>
                  </a:lnTo>
                  <a:lnTo>
                    <a:pt x="226" y="80"/>
                  </a:lnTo>
                  <a:lnTo>
                    <a:pt x="197" y="76"/>
                  </a:lnTo>
                  <a:lnTo>
                    <a:pt x="169" y="71"/>
                  </a:lnTo>
                  <a:lnTo>
                    <a:pt x="141" y="65"/>
                  </a:lnTo>
                  <a:lnTo>
                    <a:pt x="115" y="58"/>
                  </a:lnTo>
                  <a:lnTo>
                    <a:pt x="89" y="49"/>
                  </a:lnTo>
                  <a:lnTo>
                    <a:pt x="64" y="40"/>
                  </a:lnTo>
                  <a:lnTo>
                    <a:pt x="39" y="28"/>
                  </a:lnTo>
                  <a:lnTo>
                    <a:pt x="14" y="16"/>
                  </a:lnTo>
                  <a:lnTo>
                    <a:pt x="0" y="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2" name="Freeform 87">
              <a:extLst>
                <a:ext uri="{FF2B5EF4-FFF2-40B4-BE49-F238E27FC236}">
                  <a16:creationId xmlns:a16="http://schemas.microsoft.com/office/drawing/2014/main" id="{FE1C4E88-5CE5-FE0B-FBF2-27ACFC10AA1B}"/>
                </a:ext>
              </a:extLst>
            </p:cNvPr>
            <p:cNvSpPr>
              <a:spLocks/>
            </p:cNvSpPr>
            <p:nvPr/>
          </p:nvSpPr>
          <p:spPr bwMode="auto">
            <a:xfrm>
              <a:off x="585" y="2804"/>
              <a:ext cx="4"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172" y="25"/>
                  </a:moveTo>
                  <a:lnTo>
                    <a:pt x="167" y="22"/>
                  </a:lnTo>
                  <a:lnTo>
                    <a:pt x="161" y="20"/>
                  </a:lnTo>
                  <a:lnTo>
                    <a:pt x="156" y="17"/>
                  </a:lnTo>
                  <a:lnTo>
                    <a:pt x="150" y="15"/>
                  </a:lnTo>
                  <a:lnTo>
                    <a:pt x="143" y="12"/>
                  </a:lnTo>
                  <a:lnTo>
                    <a:pt x="137" y="10"/>
                  </a:lnTo>
                  <a:lnTo>
                    <a:pt x="130" y="8"/>
                  </a:lnTo>
                  <a:lnTo>
                    <a:pt x="124" y="7"/>
                  </a:lnTo>
                  <a:lnTo>
                    <a:pt x="117" y="5"/>
                  </a:lnTo>
                  <a:lnTo>
                    <a:pt x="110" y="4"/>
                  </a:lnTo>
                  <a:lnTo>
                    <a:pt x="102" y="3"/>
                  </a:lnTo>
                  <a:lnTo>
                    <a:pt x="95" y="2"/>
                  </a:lnTo>
                  <a:lnTo>
                    <a:pt x="88" y="1"/>
                  </a:lnTo>
                  <a:lnTo>
                    <a:pt x="81" y="0"/>
                  </a:lnTo>
                  <a:lnTo>
                    <a:pt x="72" y="0"/>
                  </a:lnTo>
                  <a:lnTo>
                    <a:pt x="65" y="0"/>
                  </a:lnTo>
                  <a:lnTo>
                    <a:pt x="58" y="0"/>
                  </a:lnTo>
                  <a:lnTo>
                    <a:pt x="51" y="0"/>
                  </a:lnTo>
                  <a:lnTo>
                    <a:pt x="44" y="1"/>
                  </a:lnTo>
                  <a:lnTo>
                    <a:pt x="37" y="2"/>
                  </a:lnTo>
                  <a:lnTo>
                    <a:pt x="30" y="3"/>
                  </a:lnTo>
                  <a:lnTo>
                    <a:pt x="23" y="4"/>
                  </a:lnTo>
                  <a:lnTo>
                    <a:pt x="17" y="6"/>
                  </a:lnTo>
                  <a:lnTo>
                    <a:pt x="11" y="7"/>
                  </a:lnTo>
                  <a:lnTo>
                    <a:pt x="5" y="9"/>
                  </a:lnTo>
                  <a:lnTo>
                    <a:pt x="0" y="1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3" name="Freeform 88">
              <a:extLst>
                <a:ext uri="{FF2B5EF4-FFF2-40B4-BE49-F238E27FC236}">
                  <a16:creationId xmlns:a16="http://schemas.microsoft.com/office/drawing/2014/main" id="{51247401-C302-8FE5-C31F-5DDA9F1F2049}"/>
                </a:ext>
              </a:extLst>
            </p:cNvPr>
            <p:cNvSpPr>
              <a:spLocks/>
            </p:cNvSpPr>
            <p:nvPr/>
          </p:nvSpPr>
          <p:spPr bwMode="auto">
            <a:xfrm>
              <a:off x="657" y="2845"/>
              <a:ext cx="3" cy="1"/>
            </a:xfrm>
            <a:custGeom>
              <a:avLst/>
              <a:gdLst>
                <a:gd name="T0" fmla="*/ 0 w 173"/>
                <a:gd name="T1" fmla="*/ 0 h 25"/>
                <a:gd name="T2" fmla="*/ 0 w 173"/>
                <a:gd name="T3" fmla="*/ 0 h 25"/>
                <a:gd name="T4" fmla="*/ 0 w 173"/>
                <a:gd name="T5" fmla="*/ 0 h 25"/>
                <a:gd name="T6" fmla="*/ 0 w 173"/>
                <a:gd name="T7" fmla="*/ 0 h 25"/>
                <a:gd name="T8" fmla="*/ 0 w 173"/>
                <a:gd name="T9" fmla="*/ 0 h 25"/>
                <a:gd name="T10" fmla="*/ 0 w 173"/>
                <a:gd name="T11" fmla="*/ 0 h 25"/>
                <a:gd name="T12" fmla="*/ 0 w 173"/>
                <a:gd name="T13" fmla="*/ 0 h 25"/>
                <a:gd name="T14" fmla="*/ 0 w 173"/>
                <a:gd name="T15" fmla="*/ 0 h 25"/>
                <a:gd name="T16" fmla="*/ 0 w 173"/>
                <a:gd name="T17" fmla="*/ 0 h 25"/>
                <a:gd name="T18" fmla="*/ 0 w 173"/>
                <a:gd name="T19" fmla="*/ 0 h 25"/>
                <a:gd name="T20" fmla="*/ 0 w 173"/>
                <a:gd name="T21" fmla="*/ 0 h 25"/>
                <a:gd name="T22" fmla="*/ 0 w 173"/>
                <a:gd name="T23" fmla="*/ 0 h 25"/>
                <a:gd name="T24" fmla="*/ 0 w 173"/>
                <a:gd name="T25" fmla="*/ 0 h 25"/>
                <a:gd name="T26" fmla="*/ 0 w 173"/>
                <a:gd name="T27" fmla="*/ 0 h 25"/>
                <a:gd name="T28" fmla="*/ 0 w 173"/>
                <a:gd name="T29" fmla="*/ 0 h 25"/>
                <a:gd name="T30" fmla="*/ 0 w 173"/>
                <a:gd name="T31" fmla="*/ 0 h 25"/>
                <a:gd name="T32" fmla="*/ 0 w 173"/>
                <a:gd name="T33" fmla="*/ 0 h 25"/>
                <a:gd name="T34" fmla="*/ 0 w 173"/>
                <a:gd name="T35" fmla="*/ 0 h 25"/>
                <a:gd name="T36" fmla="*/ 0 w 173"/>
                <a:gd name="T37" fmla="*/ 0 h 25"/>
                <a:gd name="T38" fmla="*/ 0 w 173"/>
                <a:gd name="T39" fmla="*/ 0 h 25"/>
                <a:gd name="T40" fmla="*/ 0 w 173"/>
                <a:gd name="T41" fmla="*/ 0 h 25"/>
                <a:gd name="T42" fmla="*/ 0 w 173"/>
                <a:gd name="T43" fmla="*/ 0 h 25"/>
                <a:gd name="T44" fmla="*/ 0 w 173"/>
                <a:gd name="T45" fmla="*/ 0 h 25"/>
                <a:gd name="T46" fmla="*/ 0 w 173"/>
                <a:gd name="T47" fmla="*/ 0 h 25"/>
                <a:gd name="T48" fmla="*/ 0 w 173"/>
                <a:gd name="T49" fmla="*/ 0 h 25"/>
                <a:gd name="T50" fmla="*/ 0 w 173"/>
                <a:gd name="T51" fmla="*/ 0 h 25"/>
                <a:gd name="T52" fmla="*/ 0 w 173"/>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3"/>
                <a:gd name="T82" fmla="*/ 0 h 25"/>
                <a:gd name="T83" fmla="*/ 173 w 173"/>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3" h="25">
                  <a:moveTo>
                    <a:pt x="173" y="25"/>
                  </a:moveTo>
                  <a:lnTo>
                    <a:pt x="167" y="23"/>
                  </a:lnTo>
                  <a:lnTo>
                    <a:pt x="162" y="20"/>
                  </a:lnTo>
                  <a:lnTo>
                    <a:pt x="156" y="17"/>
                  </a:lnTo>
                  <a:lnTo>
                    <a:pt x="150" y="15"/>
                  </a:lnTo>
                  <a:lnTo>
                    <a:pt x="144" y="13"/>
                  </a:lnTo>
                  <a:lnTo>
                    <a:pt x="137" y="11"/>
                  </a:lnTo>
                  <a:lnTo>
                    <a:pt x="131" y="9"/>
                  </a:lnTo>
                  <a:lnTo>
                    <a:pt x="124" y="7"/>
                  </a:lnTo>
                  <a:lnTo>
                    <a:pt x="117" y="5"/>
                  </a:lnTo>
                  <a:lnTo>
                    <a:pt x="110" y="4"/>
                  </a:lnTo>
                  <a:lnTo>
                    <a:pt x="103" y="3"/>
                  </a:lnTo>
                  <a:lnTo>
                    <a:pt x="95" y="2"/>
                  </a:lnTo>
                  <a:lnTo>
                    <a:pt x="88" y="1"/>
                  </a:lnTo>
                  <a:lnTo>
                    <a:pt x="81" y="1"/>
                  </a:lnTo>
                  <a:lnTo>
                    <a:pt x="73" y="0"/>
                  </a:lnTo>
                  <a:lnTo>
                    <a:pt x="66" y="0"/>
                  </a:lnTo>
                  <a:lnTo>
                    <a:pt x="59" y="0"/>
                  </a:lnTo>
                  <a:lnTo>
                    <a:pt x="52" y="1"/>
                  </a:lnTo>
                  <a:lnTo>
                    <a:pt x="45" y="1"/>
                  </a:lnTo>
                  <a:lnTo>
                    <a:pt x="38" y="2"/>
                  </a:lnTo>
                  <a:lnTo>
                    <a:pt x="31" y="3"/>
                  </a:lnTo>
                  <a:lnTo>
                    <a:pt x="24" y="4"/>
                  </a:lnTo>
                  <a:lnTo>
                    <a:pt x="17" y="6"/>
                  </a:lnTo>
                  <a:lnTo>
                    <a:pt x="11" y="8"/>
                  </a:lnTo>
                  <a:lnTo>
                    <a:pt x="5" y="9"/>
                  </a:lnTo>
                  <a:lnTo>
                    <a:pt x="0" y="1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4" name="Freeform 89">
              <a:extLst>
                <a:ext uri="{FF2B5EF4-FFF2-40B4-BE49-F238E27FC236}">
                  <a16:creationId xmlns:a16="http://schemas.microsoft.com/office/drawing/2014/main" id="{BCE1A9C4-B45C-44E6-AF70-9436CE56247C}"/>
                </a:ext>
              </a:extLst>
            </p:cNvPr>
            <p:cNvSpPr>
              <a:spLocks/>
            </p:cNvSpPr>
            <p:nvPr/>
          </p:nvSpPr>
          <p:spPr bwMode="auto">
            <a:xfrm>
              <a:off x="649" y="283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224" y="26"/>
                  </a:moveTo>
                  <a:lnTo>
                    <a:pt x="213" y="20"/>
                  </a:lnTo>
                  <a:lnTo>
                    <a:pt x="201" y="15"/>
                  </a:lnTo>
                  <a:lnTo>
                    <a:pt x="189" y="10"/>
                  </a:lnTo>
                  <a:lnTo>
                    <a:pt x="176" y="7"/>
                  </a:lnTo>
                  <a:lnTo>
                    <a:pt x="163" y="4"/>
                  </a:lnTo>
                  <a:lnTo>
                    <a:pt x="150" y="1"/>
                  </a:lnTo>
                  <a:lnTo>
                    <a:pt x="136" y="0"/>
                  </a:lnTo>
                  <a:lnTo>
                    <a:pt x="122" y="0"/>
                  </a:lnTo>
                  <a:lnTo>
                    <a:pt x="107" y="0"/>
                  </a:lnTo>
                  <a:lnTo>
                    <a:pt x="92" y="1"/>
                  </a:lnTo>
                  <a:lnTo>
                    <a:pt x="77" y="3"/>
                  </a:lnTo>
                  <a:lnTo>
                    <a:pt x="62" y="6"/>
                  </a:lnTo>
                  <a:lnTo>
                    <a:pt x="47" y="9"/>
                  </a:lnTo>
                  <a:lnTo>
                    <a:pt x="32" y="13"/>
                  </a:lnTo>
                  <a:lnTo>
                    <a:pt x="16" y="18"/>
                  </a:lnTo>
                  <a:lnTo>
                    <a:pt x="0" y="2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5" name="Freeform 90">
              <a:extLst>
                <a:ext uri="{FF2B5EF4-FFF2-40B4-BE49-F238E27FC236}">
                  <a16:creationId xmlns:a16="http://schemas.microsoft.com/office/drawing/2014/main" id="{0B14780A-8005-E36C-D31A-1D045ACC3886}"/>
                </a:ext>
              </a:extLst>
            </p:cNvPr>
            <p:cNvSpPr>
              <a:spLocks/>
            </p:cNvSpPr>
            <p:nvPr/>
          </p:nvSpPr>
          <p:spPr bwMode="auto">
            <a:xfrm>
              <a:off x="610" y="2812"/>
              <a:ext cx="5" cy="1"/>
            </a:xfrm>
            <a:custGeom>
              <a:avLst/>
              <a:gdLst>
                <a:gd name="T0" fmla="*/ 0 w 217"/>
                <a:gd name="T1" fmla="*/ 0 h 28"/>
                <a:gd name="T2" fmla="*/ 0 w 217"/>
                <a:gd name="T3" fmla="*/ 0 h 28"/>
                <a:gd name="T4" fmla="*/ 0 w 217"/>
                <a:gd name="T5" fmla="*/ 0 h 28"/>
                <a:gd name="T6" fmla="*/ 0 w 217"/>
                <a:gd name="T7" fmla="*/ 0 h 28"/>
                <a:gd name="T8" fmla="*/ 0 w 217"/>
                <a:gd name="T9" fmla="*/ 0 h 28"/>
                <a:gd name="T10" fmla="*/ 0 w 217"/>
                <a:gd name="T11" fmla="*/ 0 h 28"/>
                <a:gd name="T12" fmla="*/ 0 w 217"/>
                <a:gd name="T13" fmla="*/ 0 h 28"/>
                <a:gd name="T14" fmla="*/ 0 w 217"/>
                <a:gd name="T15" fmla="*/ 0 h 28"/>
                <a:gd name="T16" fmla="*/ 0 w 217"/>
                <a:gd name="T17" fmla="*/ 0 h 28"/>
                <a:gd name="T18" fmla="*/ 0 w 217"/>
                <a:gd name="T19" fmla="*/ 0 h 28"/>
                <a:gd name="T20" fmla="*/ 0 w 217"/>
                <a:gd name="T21" fmla="*/ 0 h 28"/>
                <a:gd name="T22" fmla="*/ 0 w 217"/>
                <a:gd name="T23" fmla="*/ 0 h 28"/>
                <a:gd name="T24" fmla="*/ 0 w 217"/>
                <a:gd name="T25" fmla="*/ 0 h 28"/>
                <a:gd name="T26" fmla="*/ 0 w 217"/>
                <a:gd name="T27" fmla="*/ 0 h 28"/>
                <a:gd name="T28" fmla="*/ 0 w 217"/>
                <a:gd name="T29" fmla="*/ 0 h 28"/>
                <a:gd name="T30" fmla="*/ 0 w 217"/>
                <a:gd name="T31" fmla="*/ 0 h 28"/>
                <a:gd name="T32" fmla="*/ 0 w 217"/>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7"/>
                <a:gd name="T52" fmla="*/ 0 h 28"/>
                <a:gd name="T53" fmla="*/ 217 w 21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7" h="28">
                  <a:moveTo>
                    <a:pt x="217" y="26"/>
                  </a:moveTo>
                  <a:lnTo>
                    <a:pt x="206" y="20"/>
                  </a:lnTo>
                  <a:lnTo>
                    <a:pt x="195" y="15"/>
                  </a:lnTo>
                  <a:lnTo>
                    <a:pt x="183" y="10"/>
                  </a:lnTo>
                  <a:lnTo>
                    <a:pt x="171" y="6"/>
                  </a:lnTo>
                  <a:lnTo>
                    <a:pt x="158" y="3"/>
                  </a:lnTo>
                  <a:lnTo>
                    <a:pt x="144" y="1"/>
                  </a:lnTo>
                  <a:lnTo>
                    <a:pt x="131" y="0"/>
                  </a:lnTo>
                  <a:lnTo>
                    <a:pt x="118" y="0"/>
                  </a:lnTo>
                  <a:lnTo>
                    <a:pt x="104" y="1"/>
                  </a:lnTo>
                  <a:lnTo>
                    <a:pt x="90" y="2"/>
                  </a:lnTo>
                  <a:lnTo>
                    <a:pt x="75" y="4"/>
                  </a:lnTo>
                  <a:lnTo>
                    <a:pt x="61" y="7"/>
                  </a:lnTo>
                  <a:lnTo>
                    <a:pt x="46" y="12"/>
                  </a:lnTo>
                  <a:lnTo>
                    <a:pt x="31" y="17"/>
                  </a:lnTo>
                  <a:lnTo>
                    <a:pt x="16" y="22"/>
                  </a:lnTo>
                  <a:lnTo>
                    <a:pt x="0" y="2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6" name="Freeform 91">
              <a:extLst>
                <a:ext uri="{FF2B5EF4-FFF2-40B4-BE49-F238E27FC236}">
                  <a16:creationId xmlns:a16="http://schemas.microsoft.com/office/drawing/2014/main" id="{899EAE49-CF7B-3DCE-1F88-EC708C9D7C90}"/>
                </a:ext>
              </a:extLst>
            </p:cNvPr>
            <p:cNvSpPr>
              <a:spLocks/>
            </p:cNvSpPr>
            <p:nvPr/>
          </p:nvSpPr>
          <p:spPr bwMode="auto">
            <a:xfrm>
              <a:off x="578" y="3135"/>
              <a:ext cx="2" cy="1"/>
            </a:xfrm>
            <a:custGeom>
              <a:avLst/>
              <a:gdLst>
                <a:gd name="T0" fmla="*/ 0 w 119"/>
                <a:gd name="T1" fmla="*/ 0 h 20"/>
                <a:gd name="T2" fmla="*/ 0 w 119"/>
                <a:gd name="T3" fmla="*/ 0 h 20"/>
                <a:gd name="T4" fmla="*/ 0 w 119"/>
                <a:gd name="T5" fmla="*/ 0 h 20"/>
                <a:gd name="T6" fmla="*/ 0 w 119"/>
                <a:gd name="T7" fmla="*/ 0 h 20"/>
                <a:gd name="T8" fmla="*/ 0 60000 65536"/>
                <a:gd name="T9" fmla="*/ 0 60000 65536"/>
                <a:gd name="T10" fmla="*/ 0 60000 65536"/>
                <a:gd name="T11" fmla="*/ 0 60000 65536"/>
                <a:gd name="T12" fmla="*/ 0 w 119"/>
                <a:gd name="T13" fmla="*/ 0 h 20"/>
                <a:gd name="T14" fmla="*/ 119 w 119"/>
                <a:gd name="T15" fmla="*/ 20 h 20"/>
              </a:gdLst>
              <a:ahLst/>
              <a:cxnLst>
                <a:cxn ang="T8">
                  <a:pos x="T0" y="T1"/>
                </a:cxn>
                <a:cxn ang="T9">
                  <a:pos x="T2" y="T3"/>
                </a:cxn>
                <a:cxn ang="T10">
                  <a:pos x="T4" y="T5"/>
                </a:cxn>
                <a:cxn ang="T11">
                  <a:pos x="T6" y="T7"/>
                </a:cxn>
              </a:cxnLst>
              <a:rect l="T12" t="T13" r="T14" b="T15"/>
              <a:pathLst>
                <a:path w="119" h="20">
                  <a:moveTo>
                    <a:pt x="119" y="11"/>
                  </a:moveTo>
                  <a:lnTo>
                    <a:pt x="101" y="18"/>
                  </a:lnTo>
                  <a:lnTo>
                    <a:pt x="53" y="20"/>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7" name="Freeform 92">
              <a:extLst>
                <a:ext uri="{FF2B5EF4-FFF2-40B4-BE49-F238E27FC236}">
                  <a16:creationId xmlns:a16="http://schemas.microsoft.com/office/drawing/2014/main" id="{C829262C-7C10-9051-FF91-49E909008AC6}"/>
                </a:ext>
              </a:extLst>
            </p:cNvPr>
            <p:cNvSpPr>
              <a:spLocks/>
            </p:cNvSpPr>
            <p:nvPr/>
          </p:nvSpPr>
          <p:spPr bwMode="auto">
            <a:xfrm>
              <a:off x="620" y="3112"/>
              <a:ext cx="1" cy="1"/>
            </a:xfrm>
            <a:custGeom>
              <a:avLst/>
              <a:gdLst>
                <a:gd name="T0" fmla="*/ 0 w 21"/>
                <a:gd name="T1" fmla="*/ 0 h 10"/>
                <a:gd name="T2" fmla="*/ 0 w 21"/>
                <a:gd name="T3" fmla="*/ 0 h 10"/>
                <a:gd name="T4" fmla="*/ 0 w 21"/>
                <a:gd name="T5" fmla="*/ 0 h 10"/>
                <a:gd name="T6" fmla="*/ 0 60000 65536"/>
                <a:gd name="T7" fmla="*/ 0 60000 65536"/>
                <a:gd name="T8" fmla="*/ 0 60000 65536"/>
                <a:gd name="T9" fmla="*/ 0 w 21"/>
                <a:gd name="T10" fmla="*/ 0 h 10"/>
                <a:gd name="T11" fmla="*/ 21 w 21"/>
                <a:gd name="T12" fmla="*/ 10 h 10"/>
              </a:gdLst>
              <a:ahLst/>
              <a:cxnLst>
                <a:cxn ang="T6">
                  <a:pos x="T0" y="T1"/>
                </a:cxn>
                <a:cxn ang="T7">
                  <a:pos x="T2" y="T3"/>
                </a:cxn>
                <a:cxn ang="T8">
                  <a:pos x="T4" y="T5"/>
                </a:cxn>
              </a:cxnLst>
              <a:rect l="T9" t="T10" r="T11" b="T12"/>
              <a:pathLst>
                <a:path w="21" h="10">
                  <a:moveTo>
                    <a:pt x="21" y="0"/>
                  </a:moveTo>
                  <a:lnTo>
                    <a:pt x="2" y="9"/>
                  </a:lnTo>
                  <a:lnTo>
                    <a:pt x="0" y="1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8" name="Freeform 93">
              <a:extLst>
                <a:ext uri="{FF2B5EF4-FFF2-40B4-BE49-F238E27FC236}">
                  <a16:creationId xmlns:a16="http://schemas.microsoft.com/office/drawing/2014/main" id="{CD4F4F78-7479-879D-D2C0-4353EA1A8ACC}"/>
                </a:ext>
              </a:extLst>
            </p:cNvPr>
            <p:cNvSpPr>
              <a:spLocks/>
            </p:cNvSpPr>
            <p:nvPr/>
          </p:nvSpPr>
          <p:spPr bwMode="auto">
            <a:xfrm>
              <a:off x="621" y="3111"/>
              <a:ext cx="1" cy="1"/>
            </a:xfrm>
            <a:custGeom>
              <a:avLst/>
              <a:gdLst>
                <a:gd name="T0" fmla="*/ 0 w 76"/>
                <a:gd name="T1" fmla="*/ 0 h 44"/>
                <a:gd name="T2" fmla="*/ 0 w 76"/>
                <a:gd name="T3" fmla="*/ 0 h 44"/>
                <a:gd name="T4" fmla="*/ 0 w 76"/>
                <a:gd name="T5" fmla="*/ 0 h 44"/>
                <a:gd name="T6" fmla="*/ 0 w 76"/>
                <a:gd name="T7" fmla="*/ 0 h 44"/>
                <a:gd name="T8" fmla="*/ 0 w 76"/>
                <a:gd name="T9" fmla="*/ 0 h 44"/>
                <a:gd name="T10" fmla="*/ 0 60000 65536"/>
                <a:gd name="T11" fmla="*/ 0 60000 65536"/>
                <a:gd name="T12" fmla="*/ 0 60000 65536"/>
                <a:gd name="T13" fmla="*/ 0 60000 65536"/>
                <a:gd name="T14" fmla="*/ 0 60000 65536"/>
                <a:gd name="T15" fmla="*/ 0 w 76"/>
                <a:gd name="T16" fmla="*/ 0 h 44"/>
                <a:gd name="T17" fmla="*/ 76 w 76"/>
                <a:gd name="T18" fmla="*/ 44 h 44"/>
              </a:gdLst>
              <a:ahLst/>
              <a:cxnLst>
                <a:cxn ang="T10">
                  <a:pos x="T0" y="T1"/>
                </a:cxn>
                <a:cxn ang="T11">
                  <a:pos x="T2" y="T3"/>
                </a:cxn>
                <a:cxn ang="T12">
                  <a:pos x="T4" y="T5"/>
                </a:cxn>
                <a:cxn ang="T13">
                  <a:pos x="T6" y="T7"/>
                </a:cxn>
                <a:cxn ang="T14">
                  <a:pos x="T8" y="T9"/>
                </a:cxn>
              </a:cxnLst>
              <a:rect l="T15" t="T16" r="T17" b="T18"/>
              <a:pathLst>
                <a:path w="76" h="44">
                  <a:moveTo>
                    <a:pt x="76" y="0"/>
                  </a:moveTo>
                  <a:lnTo>
                    <a:pt x="56" y="13"/>
                  </a:lnTo>
                  <a:lnTo>
                    <a:pt x="37" y="25"/>
                  </a:lnTo>
                  <a:lnTo>
                    <a:pt x="18" y="35"/>
                  </a:lnTo>
                  <a:lnTo>
                    <a:pt x="0" y="4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69" name="Freeform 94">
              <a:extLst>
                <a:ext uri="{FF2B5EF4-FFF2-40B4-BE49-F238E27FC236}">
                  <a16:creationId xmlns:a16="http://schemas.microsoft.com/office/drawing/2014/main" id="{5FF414F0-1D09-B3E3-BF7D-66022517271F}"/>
                </a:ext>
              </a:extLst>
            </p:cNvPr>
            <p:cNvSpPr>
              <a:spLocks/>
            </p:cNvSpPr>
            <p:nvPr/>
          </p:nvSpPr>
          <p:spPr bwMode="auto">
            <a:xfrm>
              <a:off x="621" y="3110"/>
              <a:ext cx="1" cy="2"/>
            </a:xfrm>
            <a:custGeom>
              <a:avLst/>
              <a:gdLst>
                <a:gd name="T0" fmla="*/ 0 w 51"/>
                <a:gd name="T1" fmla="*/ 0 h 111"/>
                <a:gd name="T2" fmla="*/ 0 w 51"/>
                <a:gd name="T3" fmla="*/ 0 h 111"/>
                <a:gd name="T4" fmla="*/ 0 w 51"/>
                <a:gd name="T5" fmla="*/ 0 h 111"/>
                <a:gd name="T6" fmla="*/ 0 w 51"/>
                <a:gd name="T7" fmla="*/ 0 h 111"/>
                <a:gd name="T8" fmla="*/ 0 60000 65536"/>
                <a:gd name="T9" fmla="*/ 0 60000 65536"/>
                <a:gd name="T10" fmla="*/ 0 60000 65536"/>
                <a:gd name="T11" fmla="*/ 0 60000 65536"/>
                <a:gd name="T12" fmla="*/ 0 w 51"/>
                <a:gd name="T13" fmla="*/ 0 h 111"/>
                <a:gd name="T14" fmla="*/ 51 w 51"/>
                <a:gd name="T15" fmla="*/ 111 h 111"/>
              </a:gdLst>
              <a:ahLst/>
              <a:cxnLst>
                <a:cxn ang="T8">
                  <a:pos x="T0" y="T1"/>
                </a:cxn>
                <a:cxn ang="T9">
                  <a:pos x="T2" y="T3"/>
                </a:cxn>
                <a:cxn ang="T10">
                  <a:pos x="T4" y="T5"/>
                </a:cxn>
                <a:cxn ang="T11">
                  <a:pos x="T6" y="T7"/>
                </a:cxn>
              </a:cxnLst>
              <a:rect l="T12" t="T13" r="T14" b="T15"/>
              <a:pathLst>
                <a:path w="51" h="111">
                  <a:moveTo>
                    <a:pt x="0" y="111"/>
                  </a:moveTo>
                  <a:lnTo>
                    <a:pt x="18" y="97"/>
                  </a:lnTo>
                  <a:lnTo>
                    <a:pt x="43" y="55"/>
                  </a:lnTo>
                  <a:lnTo>
                    <a:pt x="51"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0" name="Freeform 95">
              <a:extLst>
                <a:ext uri="{FF2B5EF4-FFF2-40B4-BE49-F238E27FC236}">
                  <a16:creationId xmlns:a16="http://schemas.microsoft.com/office/drawing/2014/main" id="{1BDB775E-4AE9-B592-2172-BDD4E497AC18}"/>
                </a:ext>
              </a:extLst>
            </p:cNvPr>
            <p:cNvSpPr>
              <a:spLocks/>
            </p:cNvSpPr>
            <p:nvPr/>
          </p:nvSpPr>
          <p:spPr bwMode="auto">
            <a:xfrm>
              <a:off x="624" y="3092"/>
              <a:ext cx="7" cy="18"/>
            </a:xfrm>
            <a:custGeom>
              <a:avLst/>
              <a:gdLst>
                <a:gd name="T0" fmla="*/ 0 w 336"/>
                <a:gd name="T1" fmla="*/ 0 h 858"/>
                <a:gd name="T2" fmla="*/ 0 w 336"/>
                <a:gd name="T3" fmla="*/ 0 h 858"/>
                <a:gd name="T4" fmla="*/ 0 w 336"/>
                <a:gd name="T5" fmla="*/ 0 h 858"/>
                <a:gd name="T6" fmla="*/ 0 w 336"/>
                <a:gd name="T7" fmla="*/ 0 h 858"/>
                <a:gd name="T8" fmla="*/ 0 w 336"/>
                <a:gd name="T9" fmla="*/ 0 h 858"/>
                <a:gd name="T10" fmla="*/ 0 w 336"/>
                <a:gd name="T11" fmla="*/ 0 h 858"/>
                <a:gd name="T12" fmla="*/ 0 w 336"/>
                <a:gd name="T13" fmla="*/ 0 h 858"/>
                <a:gd name="T14" fmla="*/ 0 w 336"/>
                <a:gd name="T15" fmla="*/ 0 h 858"/>
                <a:gd name="T16" fmla="*/ 0 w 336"/>
                <a:gd name="T17" fmla="*/ 0 h 858"/>
                <a:gd name="T18" fmla="*/ 0 w 336"/>
                <a:gd name="T19" fmla="*/ 0 h 858"/>
                <a:gd name="T20" fmla="*/ 0 w 336"/>
                <a:gd name="T21" fmla="*/ 0 h 858"/>
                <a:gd name="T22" fmla="*/ 0 w 336"/>
                <a:gd name="T23" fmla="*/ 0 h 8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858"/>
                <a:gd name="T38" fmla="*/ 336 w 336"/>
                <a:gd name="T39" fmla="*/ 858 h 8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858">
                  <a:moveTo>
                    <a:pt x="0" y="858"/>
                  </a:moveTo>
                  <a:lnTo>
                    <a:pt x="37" y="824"/>
                  </a:lnTo>
                  <a:lnTo>
                    <a:pt x="80" y="778"/>
                  </a:lnTo>
                  <a:lnTo>
                    <a:pt x="125" y="721"/>
                  </a:lnTo>
                  <a:lnTo>
                    <a:pt x="172" y="649"/>
                  </a:lnTo>
                  <a:lnTo>
                    <a:pt x="221" y="562"/>
                  </a:lnTo>
                  <a:lnTo>
                    <a:pt x="266" y="458"/>
                  </a:lnTo>
                  <a:lnTo>
                    <a:pt x="303" y="341"/>
                  </a:lnTo>
                  <a:lnTo>
                    <a:pt x="328" y="221"/>
                  </a:lnTo>
                  <a:lnTo>
                    <a:pt x="336" y="107"/>
                  </a:lnTo>
                  <a:lnTo>
                    <a:pt x="328" y="8"/>
                  </a:lnTo>
                  <a:lnTo>
                    <a:pt x="325"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1" name="Freeform 96">
              <a:extLst>
                <a:ext uri="{FF2B5EF4-FFF2-40B4-BE49-F238E27FC236}">
                  <a16:creationId xmlns:a16="http://schemas.microsoft.com/office/drawing/2014/main" id="{D7DD31CD-0A09-0F27-03B0-6D0A791BE1AD}"/>
                </a:ext>
              </a:extLst>
            </p:cNvPr>
            <p:cNvSpPr>
              <a:spLocks/>
            </p:cNvSpPr>
            <p:nvPr/>
          </p:nvSpPr>
          <p:spPr bwMode="auto">
            <a:xfrm>
              <a:off x="627" y="3090"/>
              <a:ext cx="6" cy="16"/>
            </a:xfrm>
            <a:custGeom>
              <a:avLst/>
              <a:gdLst>
                <a:gd name="T0" fmla="*/ 0 w 271"/>
                <a:gd name="T1" fmla="*/ 0 h 732"/>
                <a:gd name="T2" fmla="*/ 0 w 271"/>
                <a:gd name="T3" fmla="*/ 0 h 732"/>
                <a:gd name="T4" fmla="*/ 0 w 271"/>
                <a:gd name="T5" fmla="*/ 0 h 732"/>
                <a:gd name="T6" fmla="*/ 0 w 271"/>
                <a:gd name="T7" fmla="*/ 0 h 732"/>
                <a:gd name="T8" fmla="*/ 0 w 271"/>
                <a:gd name="T9" fmla="*/ 0 h 732"/>
                <a:gd name="T10" fmla="*/ 0 w 271"/>
                <a:gd name="T11" fmla="*/ 0 h 732"/>
                <a:gd name="T12" fmla="*/ 0 w 271"/>
                <a:gd name="T13" fmla="*/ 0 h 732"/>
                <a:gd name="T14" fmla="*/ 0 w 271"/>
                <a:gd name="T15" fmla="*/ 0 h 732"/>
                <a:gd name="T16" fmla="*/ 0 w 271"/>
                <a:gd name="T17" fmla="*/ 0 h 732"/>
                <a:gd name="T18" fmla="*/ 0 w 271"/>
                <a:gd name="T19" fmla="*/ 0 h 732"/>
                <a:gd name="T20" fmla="*/ 0 w 271"/>
                <a:gd name="T21" fmla="*/ 0 h 732"/>
                <a:gd name="T22" fmla="*/ 0 w 271"/>
                <a:gd name="T23" fmla="*/ 0 h 732"/>
                <a:gd name="T24" fmla="*/ 0 w 271"/>
                <a:gd name="T25" fmla="*/ 0 h 732"/>
                <a:gd name="T26" fmla="*/ 0 w 271"/>
                <a:gd name="T27" fmla="*/ 0 h 732"/>
                <a:gd name="T28" fmla="*/ 0 w 271"/>
                <a:gd name="T29" fmla="*/ 0 h 732"/>
                <a:gd name="T30" fmla="*/ 0 w 271"/>
                <a:gd name="T31" fmla="*/ 0 h 732"/>
                <a:gd name="T32" fmla="*/ 0 w 271"/>
                <a:gd name="T33" fmla="*/ 0 h 732"/>
                <a:gd name="T34" fmla="*/ 0 w 271"/>
                <a:gd name="T35" fmla="*/ 0 h 732"/>
                <a:gd name="T36" fmla="*/ 0 w 271"/>
                <a:gd name="T37" fmla="*/ 0 h 732"/>
                <a:gd name="T38" fmla="*/ 0 w 271"/>
                <a:gd name="T39" fmla="*/ 0 h 732"/>
                <a:gd name="T40" fmla="*/ 0 w 271"/>
                <a:gd name="T41" fmla="*/ 0 h 732"/>
                <a:gd name="T42" fmla="*/ 0 w 271"/>
                <a:gd name="T43" fmla="*/ 0 h 732"/>
                <a:gd name="T44" fmla="*/ 0 w 271"/>
                <a:gd name="T45" fmla="*/ 0 h 732"/>
                <a:gd name="T46" fmla="*/ 0 w 271"/>
                <a:gd name="T47" fmla="*/ 0 h 732"/>
                <a:gd name="T48" fmla="*/ 0 w 271"/>
                <a:gd name="T49" fmla="*/ 0 h 732"/>
                <a:gd name="T50" fmla="*/ 0 w 271"/>
                <a:gd name="T51" fmla="*/ 0 h 732"/>
                <a:gd name="T52" fmla="*/ 0 w 271"/>
                <a:gd name="T53" fmla="*/ 0 h 732"/>
                <a:gd name="T54" fmla="*/ 0 w 271"/>
                <a:gd name="T55" fmla="*/ 0 h 732"/>
                <a:gd name="T56" fmla="*/ 0 w 271"/>
                <a:gd name="T57" fmla="*/ 0 h 732"/>
                <a:gd name="T58" fmla="*/ 0 w 271"/>
                <a:gd name="T59" fmla="*/ 0 h 732"/>
                <a:gd name="T60" fmla="*/ 0 w 271"/>
                <a:gd name="T61" fmla="*/ 0 h 7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1"/>
                <a:gd name="T94" fmla="*/ 0 h 732"/>
                <a:gd name="T95" fmla="*/ 271 w 271"/>
                <a:gd name="T96" fmla="*/ 732 h 7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1" h="732">
                  <a:moveTo>
                    <a:pt x="0" y="732"/>
                  </a:moveTo>
                  <a:lnTo>
                    <a:pt x="19" y="712"/>
                  </a:lnTo>
                  <a:lnTo>
                    <a:pt x="39" y="689"/>
                  </a:lnTo>
                  <a:lnTo>
                    <a:pt x="58" y="665"/>
                  </a:lnTo>
                  <a:lnTo>
                    <a:pt x="76" y="641"/>
                  </a:lnTo>
                  <a:lnTo>
                    <a:pt x="93" y="616"/>
                  </a:lnTo>
                  <a:lnTo>
                    <a:pt x="110" y="591"/>
                  </a:lnTo>
                  <a:lnTo>
                    <a:pt x="125" y="566"/>
                  </a:lnTo>
                  <a:lnTo>
                    <a:pt x="141" y="541"/>
                  </a:lnTo>
                  <a:lnTo>
                    <a:pt x="155" y="516"/>
                  </a:lnTo>
                  <a:lnTo>
                    <a:pt x="170" y="489"/>
                  </a:lnTo>
                  <a:lnTo>
                    <a:pt x="183" y="463"/>
                  </a:lnTo>
                  <a:lnTo>
                    <a:pt x="195" y="437"/>
                  </a:lnTo>
                  <a:lnTo>
                    <a:pt x="206" y="411"/>
                  </a:lnTo>
                  <a:lnTo>
                    <a:pt x="216" y="384"/>
                  </a:lnTo>
                  <a:lnTo>
                    <a:pt x="226" y="357"/>
                  </a:lnTo>
                  <a:lnTo>
                    <a:pt x="234" y="331"/>
                  </a:lnTo>
                  <a:lnTo>
                    <a:pt x="242" y="305"/>
                  </a:lnTo>
                  <a:lnTo>
                    <a:pt x="249" y="279"/>
                  </a:lnTo>
                  <a:lnTo>
                    <a:pt x="255" y="253"/>
                  </a:lnTo>
                  <a:lnTo>
                    <a:pt x="260" y="226"/>
                  </a:lnTo>
                  <a:lnTo>
                    <a:pt x="264" y="200"/>
                  </a:lnTo>
                  <a:lnTo>
                    <a:pt x="267" y="175"/>
                  </a:lnTo>
                  <a:lnTo>
                    <a:pt x="269" y="150"/>
                  </a:lnTo>
                  <a:lnTo>
                    <a:pt x="271" y="125"/>
                  </a:lnTo>
                  <a:lnTo>
                    <a:pt x="271" y="99"/>
                  </a:lnTo>
                  <a:lnTo>
                    <a:pt x="271" y="75"/>
                  </a:lnTo>
                  <a:lnTo>
                    <a:pt x="269" y="51"/>
                  </a:lnTo>
                  <a:lnTo>
                    <a:pt x="267" y="28"/>
                  </a:lnTo>
                  <a:lnTo>
                    <a:pt x="264" y="5"/>
                  </a:lnTo>
                  <a:lnTo>
                    <a:pt x="263"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2" name="Freeform 97">
              <a:extLst>
                <a:ext uri="{FF2B5EF4-FFF2-40B4-BE49-F238E27FC236}">
                  <a16:creationId xmlns:a16="http://schemas.microsoft.com/office/drawing/2014/main" id="{E3640804-74E9-C549-C0D3-C34745E4D554}"/>
                </a:ext>
              </a:extLst>
            </p:cNvPr>
            <p:cNvSpPr>
              <a:spLocks/>
            </p:cNvSpPr>
            <p:nvPr/>
          </p:nvSpPr>
          <p:spPr bwMode="auto">
            <a:xfrm>
              <a:off x="664" y="2912"/>
              <a:ext cx="15" cy="136"/>
            </a:xfrm>
            <a:custGeom>
              <a:avLst/>
              <a:gdLst>
                <a:gd name="T0" fmla="*/ 0 w 736"/>
                <a:gd name="T1" fmla="*/ 0 h 6539"/>
                <a:gd name="T2" fmla="*/ 0 w 736"/>
                <a:gd name="T3" fmla="*/ 0 h 6539"/>
                <a:gd name="T4" fmla="*/ 0 w 736"/>
                <a:gd name="T5" fmla="*/ 0 h 6539"/>
                <a:gd name="T6" fmla="*/ 0 w 736"/>
                <a:gd name="T7" fmla="*/ 0 h 6539"/>
                <a:gd name="T8" fmla="*/ 0 w 736"/>
                <a:gd name="T9" fmla="*/ 0 h 6539"/>
                <a:gd name="T10" fmla="*/ 0 w 736"/>
                <a:gd name="T11" fmla="*/ 0 h 6539"/>
                <a:gd name="T12" fmla="*/ 0 w 736"/>
                <a:gd name="T13" fmla="*/ 0 h 6539"/>
                <a:gd name="T14" fmla="*/ 0 w 736"/>
                <a:gd name="T15" fmla="*/ 0 h 6539"/>
                <a:gd name="T16" fmla="*/ 0 w 736"/>
                <a:gd name="T17" fmla="*/ 0 h 6539"/>
                <a:gd name="T18" fmla="*/ 0 w 736"/>
                <a:gd name="T19" fmla="*/ 0 h 6539"/>
                <a:gd name="T20" fmla="*/ 0 w 736"/>
                <a:gd name="T21" fmla="*/ 0 h 6539"/>
                <a:gd name="T22" fmla="*/ 0 w 736"/>
                <a:gd name="T23" fmla="*/ 0 h 6539"/>
                <a:gd name="T24" fmla="*/ 0 w 736"/>
                <a:gd name="T25" fmla="*/ 0 h 6539"/>
                <a:gd name="T26" fmla="*/ 0 w 736"/>
                <a:gd name="T27" fmla="*/ 0 h 6539"/>
                <a:gd name="T28" fmla="*/ 0 w 736"/>
                <a:gd name="T29" fmla="*/ 0 h 6539"/>
                <a:gd name="T30" fmla="*/ 0 w 736"/>
                <a:gd name="T31" fmla="*/ 0 h 6539"/>
                <a:gd name="T32" fmla="*/ 0 w 736"/>
                <a:gd name="T33" fmla="*/ 0 h 6539"/>
                <a:gd name="T34" fmla="*/ 0 w 736"/>
                <a:gd name="T35" fmla="*/ 0 h 6539"/>
                <a:gd name="T36" fmla="*/ 0 w 736"/>
                <a:gd name="T37" fmla="*/ 0 h 6539"/>
                <a:gd name="T38" fmla="*/ 0 w 736"/>
                <a:gd name="T39" fmla="*/ 0 h 6539"/>
                <a:gd name="T40" fmla="*/ 0 w 736"/>
                <a:gd name="T41" fmla="*/ 0 h 6539"/>
                <a:gd name="T42" fmla="*/ 0 w 736"/>
                <a:gd name="T43" fmla="*/ 0 h 6539"/>
                <a:gd name="T44" fmla="*/ 0 w 736"/>
                <a:gd name="T45" fmla="*/ 0 h 6539"/>
                <a:gd name="T46" fmla="*/ 0 w 736"/>
                <a:gd name="T47" fmla="*/ 0 h 6539"/>
                <a:gd name="T48" fmla="*/ 0 w 736"/>
                <a:gd name="T49" fmla="*/ 0 h 6539"/>
                <a:gd name="T50" fmla="*/ 0 w 736"/>
                <a:gd name="T51" fmla="*/ 0 h 6539"/>
                <a:gd name="T52" fmla="*/ 0 w 736"/>
                <a:gd name="T53" fmla="*/ 0 h 6539"/>
                <a:gd name="T54" fmla="*/ 0 w 736"/>
                <a:gd name="T55" fmla="*/ 0 h 6539"/>
                <a:gd name="T56" fmla="*/ 0 w 736"/>
                <a:gd name="T57" fmla="*/ 0 h 6539"/>
                <a:gd name="T58" fmla="*/ 0 w 736"/>
                <a:gd name="T59" fmla="*/ 0 h 6539"/>
                <a:gd name="T60" fmla="*/ 0 w 736"/>
                <a:gd name="T61" fmla="*/ 0 h 6539"/>
                <a:gd name="T62" fmla="*/ 0 w 736"/>
                <a:gd name="T63" fmla="*/ 0 h 6539"/>
                <a:gd name="T64" fmla="*/ 0 w 736"/>
                <a:gd name="T65" fmla="*/ 0 h 6539"/>
                <a:gd name="T66" fmla="*/ 0 w 736"/>
                <a:gd name="T67" fmla="*/ 0 h 6539"/>
                <a:gd name="T68" fmla="*/ 0 w 736"/>
                <a:gd name="T69" fmla="*/ 0 h 6539"/>
                <a:gd name="T70" fmla="*/ 0 w 736"/>
                <a:gd name="T71" fmla="*/ 0 h 6539"/>
                <a:gd name="T72" fmla="*/ 0 w 736"/>
                <a:gd name="T73" fmla="*/ 0 h 6539"/>
                <a:gd name="T74" fmla="*/ 0 w 736"/>
                <a:gd name="T75" fmla="*/ 0 h 65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6"/>
                <a:gd name="T115" fmla="*/ 0 h 6539"/>
                <a:gd name="T116" fmla="*/ 736 w 736"/>
                <a:gd name="T117" fmla="*/ 6539 h 65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6" h="6539">
                  <a:moveTo>
                    <a:pt x="509" y="0"/>
                  </a:moveTo>
                  <a:lnTo>
                    <a:pt x="543" y="146"/>
                  </a:lnTo>
                  <a:lnTo>
                    <a:pt x="573" y="295"/>
                  </a:lnTo>
                  <a:lnTo>
                    <a:pt x="601" y="447"/>
                  </a:lnTo>
                  <a:lnTo>
                    <a:pt x="626" y="600"/>
                  </a:lnTo>
                  <a:lnTo>
                    <a:pt x="649" y="757"/>
                  </a:lnTo>
                  <a:lnTo>
                    <a:pt x="668" y="915"/>
                  </a:lnTo>
                  <a:lnTo>
                    <a:pt x="687" y="1075"/>
                  </a:lnTo>
                  <a:lnTo>
                    <a:pt x="702" y="1237"/>
                  </a:lnTo>
                  <a:lnTo>
                    <a:pt x="714" y="1401"/>
                  </a:lnTo>
                  <a:lnTo>
                    <a:pt x="723" y="1567"/>
                  </a:lnTo>
                  <a:lnTo>
                    <a:pt x="730" y="1734"/>
                  </a:lnTo>
                  <a:lnTo>
                    <a:pt x="734" y="1905"/>
                  </a:lnTo>
                  <a:lnTo>
                    <a:pt x="736" y="2076"/>
                  </a:lnTo>
                  <a:lnTo>
                    <a:pt x="735" y="2248"/>
                  </a:lnTo>
                  <a:lnTo>
                    <a:pt x="731" y="2423"/>
                  </a:lnTo>
                  <a:lnTo>
                    <a:pt x="725" y="2599"/>
                  </a:lnTo>
                  <a:lnTo>
                    <a:pt x="716" y="2777"/>
                  </a:lnTo>
                  <a:lnTo>
                    <a:pt x="705" y="2955"/>
                  </a:lnTo>
                  <a:lnTo>
                    <a:pt x="691" y="3135"/>
                  </a:lnTo>
                  <a:lnTo>
                    <a:pt x="674" y="3317"/>
                  </a:lnTo>
                  <a:lnTo>
                    <a:pt x="654" y="3500"/>
                  </a:lnTo>
                  <a:lnTo>
                    <a:pt x="632" y="3684"/>
                  </a:lnTo>
                  <a:lnTo>
                    <a:pt x="608" y="3869"/>
                  </a:lnTo>
                  <a:lnTo>
                    <a:pt x="581" y="4055"/>
                  </a:lnTo>
                  <a:lnTo>
                    <a:pt x="551" y="4242"/>
                  </a:lnTo>
                  <a:lnTo>
                    <a:pt x="518" y="4430"/>
                  </a:lnTo>
                  <a:lnTo>
                    <a:pt x="484" y="4619"/>
                  </a:lnTo>
                  <a:lnTo>
                    <a:pt x="447" y="4809"/>
                  </a:lnTo>
                  <a:lnTo>
                    <a:pt x="407" y="4999"/>
                  </a:lnTo>
                  <a:lnTo>
                    <a:pt x="364" y="5190"/>
                  </a:lnTo>
                  <a:lnTo>
                    <a:pt x="320" y="5381"/>
                  </a:lnTo>
                  <a:lnTo>
                    <a:pt x="273" y="5574"/>
                  </a:lnTo>
                  <a:lnTo>
                    <a:pt x="222" y="5766"/>
                  </a:lnTo>
                  <a:lnTo>
                    <a:pt x="170" y="5960"/>
                  </a:lnTo>
                  <a:lnTo>
                    <a:pt x="116" y="6152"/>
                  </a:lnTo>
                  <a:lnTo>
                    <a:pt x="59" y="6347"/>
                  </a:lnTo>
                  <a:lnTo>
                    <a:pt x="0" y="653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3" name="Freeform 98">
              <a:extLst>
                <a:ext uri="{FF2B5EF4-FFF2-40B4-BE49-F238E27FC236}">
                  <a16:creationId xmlns:a16="http://schemas.microsoft.com/office/drawing/2014/main" id="{BF37B29D-BBF3-7E52-FB49-73B89FCF47B5}"/>
                </a:ext>
              </a:extLst>
            </p:cNvPr>
            <p:cNvSpPr>
              <a:spLocks/>
            </p:cNvSpPr>
            <p:nvPr/>
          </p:nvSpPr>
          <p:spPr bwMode="auto">
            <a:xfrm>
              <a:off x="599" y="2828"/>
              <a:ext cx="2" cy="1"/>
            </a:xfrm>
            <a:custGeom>
              <a:avLst/>
              <a:gdLst>
                <a:gd name="T0" fmla="*/ 0 w 96"/>
                <a:gd name="T1" fmla="*/ 0 h 12"/>
                <a:gd name="T2" fmla="*/ 0 w 96"/>
                <a:gd name="T3" fmla="*/ 0 h 12"/>
                <a:gd name="T4" fmla="*/ 0 w 96"/>
                <a:gd name="T5" fmla="*/ 0 h 12"/>
                <a:gd name="T6" fmla="*/ 0 w 96"/>
                <a:gd name="T7" fmla="*/ 0 h 12"/>
                <a:gd name="T8" fmla="*/ 0 w 96"/>
                <a:gd name="T9" fmla="*/ 0 h 12"/>
                <a:gd name="T10" fmla="*/ 0 w 96"/>
                <a:gd name="T11" fmla="*/ 0 h 12"/>
                <a:gd name="T12" fmla="*/ 0 w 96"/>
                <a:gd name="T13" fmla="*/ 0 h 12"/>
                <a:gd name="T14" fmla="*/ 0 w 96"/>
                <a:gd name="T15" fmla="*/ 0 h 12"/>
                <a:gd name="T16" fmla="*/ 0 w 96"/>
                <a:gd name="T17" fmla="*/ 0 h 12"/>
                <a:gd name="T18" fmla="*/ 0 w 96"/>
                <a:gd name="T19" fmla="*/ 0 h 12"/>
                <a:gd name="T20" fmla="*/ 0 w 96"/>
                <a:gd name="T21" fmla="*/ 0 h 12"/>
                <a:gd name="T22" fmla="*/ 0 w 96"/>
                <a:gd name="T23" fmla="*/ 0 h 12"/>
                <a:gd name="T24" fmla="*/ 0 w 96"/>
                <a:gd name="T25" fmla="*/ 0 h 12"/>
                <a:gd name="T26" fmla="*/ 0 w 96"/>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12"/>
                <a:gd name="T44" fmla="*/ 96 w 96"/>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12">
                  <a:moveTo>
                    <a:pt x="96" y="10"/>
                  </a:moveTo>
                  <a:lnTo>
                    <a:pt x="91" y="8"/>
                  </a:lnTo>
                  <a:lnTo>
                    <a:pt x="85" y="5"/>
                  </a:lnTo>
                  <a:lnTo>
                    <a:pt x="78" y="3"/>
                  </a:lnTo>
                  <a:lnTo>
                    <a:pt x="71" y="1"/>
                  </a:lnTo>
                  <a:lnTo>
                    <a:pt x="64" y="0"/>
                  </a:lnTo>
                  <a:lnTo>
                    <a:pt x="57" y="0"/>
                  </a:lnTo>
                  <a:lnTo>
                    <a:pt x="49" y="0"/>
                  </a:lnTo>
                  <a:lnTo>
                    <a:pt x="41" y="0"/>
                  </a:lnTo>
                  <a:lnTo>
                    <a:pt x="33" y="1"/>
                  </a:lnTo>
                  <a:lnTo>
                    <a:pt x="25" y="3"/>
                  </a:lnTo>
                  <a:lnTo>
                    <a:pt x="17" y="5"/>
                  </a:lnTo>
                  <a:lnTo>
                    <a:pt x="9" y="8"/>
                  </a:lnTo>
                  <a:lnTo>
                    <a:pt x="0" y="1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4" name="Freeform 99">
              <a:extLst>
                <a:ext uri="{FF2B5EF4-FFF2-40B4-BE49-F238E27FC236}">
                  <a16:creationId xmlns:a16="http://schemas.microsoft.com/office/drawing/2014/main" id="{048A3578-B53B-3F4F-72BC-C0C721B83E50}"/>
                </a:ext>
              </a:extLst>
            </p:cNvPr>
            <p:cNvSpPr>
              <a:spLocks/>
            </p:cNvSpPr>
            <p:nvPr/>
          </p:nvSpPr>
          <p:spPr bwMode="auto">
            <a:xfrm>
              <a:off x="632" y="3089"/>
              <a:ext cx="7" cy="2"/>
            </a:xfrm>
            <a:custGeom>
              <a:avLst/>
              <a:gdLst>
                <a:gd name="T0" fmla="*/ 0 w 326"/>
                <a:gd name="T1" fmla="*/ 0 h 58"/>
                <a:gd name="T2" fmla="*/ 0 w 326"/>
                <a:gd name="T3" fmla="*/ 0 h 58"/>
                <a:gd name="T4" fmla="*/ 0 w 326"/>
                <a:gd name="T5" fmla="*/ 0 h 58"/>
                <a:gd name="T6" fmla="*/ 0 w 326"/>
                <a:gd name="T7" fmla="*/ 0 h 58"/>
                <a:gd name="T8" fmla="*/ 0 w 326"/>
                <a:gd name="T9" fmla="*/ 0 h 58"/>
                <a:gd name="T10" fmla="*/ 0 w 326"/>
                <a:gd name="T11" fmla="*/ 0 h 58"/>
                <a:gd name="T12" fmla="*/ 0 w 326"/>
                <a:gd name="T13" fmla="*/ 0 h 58"/>
                <a:gd name="T14" fmla="*/ 0 w 326"/>
                <a:gd name="T15" fmla="*/ 0 h 58"/>
                <a:gd name="T16" fmla="*/ 0 w 326"/>
                <a:gd name="T17" fmla="*/ 0 h 58"/>
                <a:gd name="T18" fmla="*/ 0 w 326"/>
                <a:gd name="T19" fmla="*/ 0 h 58"/>
                <a:gd name="T20" fmla="*/ 0 w 326"/>
                <a:gd name="T21" fmla="*/ 0 h 58"/>
                <a:gd name="T22" fmla="*/ 0 w 326"/>
                <a:gd name="T23" fmla="*/ 0 h 58"/>
                <a:gd name="T24" fmla="*/ 0 w 326"/>
                <a:gd name="T25" fmla="*/ 0 h 58"/>
                <a:gd name="T26" fmla="*/ 0 w 326"/>
                <a:gd name="T27" fmla="*/ 0 h 58"/>
                <a:gd name="T28" fmla="*/ 0 w 326"/>
                <a:gd name="T29" fmla="*/ 0 h 58"/>
                <a:gd name="T30" fmla="*/ 0 w 326"/>
                <a:gd name="T31" fmla="*/ 0 h 58"/>
                <a:gd name="T32" fmla="*/ 0 w 326"/>
                <a:gd name="T33" fmla="*/ 0 h 58"/>
                <a:gd name="T34" fmla="*/ 0 w 326"/>
                <a:gd name="T35" fmla="*/ 0 h 58"/>
                <a:gd name="T36" fmla="*/ 0 w 326"/>
                <a:gd name="T37" fmla="*/ 0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6"/>
                <a:gd name="T58" fmla="*/ 0 h 58"/>
                <a:gd name="T59" fmla="*/ 326 w 326"/>
                <a:gd name="T60" fmla="*/ 58 h 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6" h="58">
                  <a:moveTo>
                    <a:pt x="0" y="58"/>
                  </a:moveTo>
                  <a:lnTo>
                    <a:pt x="21" y="48"/>
                  </a:lnTo>
                  <a:lnTo>
                    <a:pt x="41" y="38"/>
                  </a:lnTo>
                  <a:lnTo>
                    <a:pt x="61" y="29"/>
                  </a:lnTo>
                  <a:lnTo>
                    <a:pt x="82" y="22"/>
                  </a:lnTo>
                  <a:lnTo>
                    <a:pt x="101" y="16"/>
                  </a:lnTo>
                  <a:lnTo>
                    <a:pt x="121" y="10"/>
                  </a:lnTo>
                  <a:lnTo>
                    <a:pt x="140" y="6"/>
                  </a:lnTo>
                  <a:lnTo>
                    <a:pt x="159" y="3"/>
                  </a:lnTo>
                  <a:lnTo>
                    <a:pt x="177" y="1"/>
                  </a:lnTo>
                  <a:lnTo>
                    <a:pt x="195" y="0"/>
                  </a:lnTo>
                  <a:lnTo>
                    <a:pt x="214" y="1"/>
                  </a:lnTo>
                  <a:lnTo>
                    <a:pt x="232" y="2"/>
                  </a:lnTo>
                  <a:lnTo>
                    <a:pt x="249" y="4"/>
                  </a:lnTo>
                  <a:lnTo>
                    <a:pt x="266" y="7"/>
                  </a:lnTo>
                  <a:lnTo>
                    <a:pt x="282" y="12"/>
                  </a:lnTo>
                  <a:lnTo>
                    <a:pt x="297" y="17"/>
                  </a:lnTo>
                  <a:lnTo>
                    <a:pt x="313" y="24"/>
                  </a:lnTo>
                  <a:lnTo>
                    <a:pt x="326" y="3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5" name="Freeform 100">
              <a:extLst>
                <a:ext uri="{FF2B5EF4-FFF2-40B4-BE49-F238E27FC236}">
                  <a16:creationId xmlns:a16="http://schemas.microsoft.com/office/drawing/2014/main" id="{29C39E32-13CD-2FC9-4738-6A6F6F717711}"/>
                </a:ext>
              </a:extLst>
            </p:cNvPr>
            <p:cNvSpPr>
              <a:spLocks/>
            </p:cNvSpPr>
            <p:nvPr/>
          </p:nvSpPr>
          <p:spPr bwMode="auto">
            <a:xfrm>
              <a:off x="629" y="3103"/>
              <a:ext cx="17" cy="23"/>
            </a:xfrm>
            <a:custGeom>
              <a:avLst/>
              <a:gdLst>
                <a:gd name="T0" fmla="*/ 0 w 824"/>
                <a:gd name="T1" fmla="*/ 0 h 1090"/>
                <a:gd name="T2" fmla="*/ 0 w 824"/>
                <a:gd name="T3" fmla="*/ 0 h 1090"/>
                <a:gd name="T4" fmla="*/ 0 w 824"/>
                <a:gd name="T5" fmla="*/ 0 h 1090"/>
                <a:gd name="T6" fmla="*/ 0 w 824"/>
                <a:gd name="T7" fmla="*/ 0 h 1090"/>
                <a:gd name="T8" fmla="*/ 0 w 824"/>
                <a:gd name="T9" fmla="*/ 0 h 1090"/>
                <a:gd name="T10" fmla="*/ 0 w 824"/>
                <a:gd name="T11" fmla="*/ 0 h 1090"/>
                <a:gd name="T12" fmla="*/ 0 w 824"/>
                <a:gd name="T13" fmla="*/ 0 h 1090"/>
                <a:gd name="T14" fmla="*/ 0 w 824"/>
                <a:gd name="T15" fmla="*/ 0 h 1090"/>
                <a:gd name="T16" fmla="*/ 0 w 824"/>
                <a:gd name="T17" fmla="*/ 0 h 1090"/>
                <a:gd name="T18" fmla="*/ 0 w 824"/>
                <a:gd name="T19" fmla="*/ 0 h 1090"/>
                <a:gd name="T20" fmla="*/ 0 w 824"/>
                <a:gd name="T21" fmla="*/ 0 h 1090"/>
                <a:gd name="T22" fmla="*/ 0 w 824"/>
                <a:gd name="T23" fmla="*/ 0 h 1090"/>
                <a:gd name="T24" fmla="*/ 0 w 824"/>
                <a:gd name="T25" fmla="*/ 0 h 1090"/>
                <a:gd name="T26" fmla="*/ 0 w 824"/>
                <a:gd name="T27" fmla="*/ 0 h 1090"/>
                <a:gd name="T28" fmla="*/ 0 w 824"/>
                <a:gd name="T29" fmla="*/ 0 h 1090"/>
                <a:gd name="T30" fmla="*/ 0 w 824"/>
                <a:gd name="T31" fmla="*/ 0 h 1090"/>
                <a:gd name="T32" fmla="*/ 0 w 824"/>
                <a:gd name="T33" fmla="*/ 0 h 1090"/>
                <a:gd name="T34" fmla="*/ 0 w 824"/>
                <a:gd name="T35" fmla="*/ 0 h 1090"/>
                <a:gd name="T36" fmla="*/ 0 w 824"/>
                <a:gd name="T37" fmla="*/ 0 h 1090"/>
                <a:gd name="T38" fmla="*/ 0 w 824"/>
                <a:gd name="T39" fmla="*/ 0 h 1090"/>
                <a:gd name="T40" fmla="*/ 0 w 824"/>
                <a:gd name="T41" fmla="*/ 0 h 1090"/>
                <a:gd name="T42" fmla="*/ 0 w 824"/>
                <a:gd name="T43" fmla="*/ 0 h 1090"/>
                <a:gd name="T44" fmla="*/ 0 w 824"/>
                <a:gd name="T45" fmla="*/ 0 h 1090"/>
                <a:gd name="T46" fmla="*/ 0 w 824"/>
                <a:gd name="T47" fmla="*/ 0 h 1090"/>
                <a:gd name="T48" fmla="*/ 0 w 824"/>
                <a:gd name="T49" fmla="*/ 0 h 1090"/>
                <a:gd name="T50" fmla="*/ 0 w 824"/>
                <a:gd name="T51" fmla="*/ 0 h 1090"/>
                <a:gd name="T52" fmla="*/ 0 w 824"/>
                <a:gd name="T53" fmla="*/ 0 h 1090"/>
                <a:gd name="T54" fmla="*/ 0 w 824"/>
                <a:gd name="T55" fmla="*/ 0 h 1090"/>
                <a:gd name="T56" fmla="*/ 0 w 824"/>
                <a:gd name="T57" fmla="*/ 0 h 1090"/>
                <a:gd name="T58" fmla="*/ 0 w 824"/>
                <a:gd name="T59" fmla="*/ 0 h 1090"/>
                <a:gd name="T60" fmla="*/ 0 w 824"/>
                <a:gd name="T61" fmla="*/ 0 h 1090"/>
                <a:gd name="T62" fmla="*/ 0 w 824"/>
                <a:gd name="T63" fmla="*/ 0 h 1090"/>
                <a:gd name="T64" fmla="*/ 0 w 824"/>
                <a:gd name="T65" fmla="*/ 0 h 1090"/>
                <a:gd name="T66" fmla="*/ 0 w 824"/>
                <a:gd name="T67" fmla="*/ 0 h 1090"/>
                <a:gd name="T68" fmla="*/ 0 w 824"/>
                <a:gd name="T69" fmla="*/ 0 h 1090"/>
                <a:gd name="T70" fmla="*/ 0 w 824"/>
                <a:gd name="T71" fmla="*/ 0 h 10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4"/>
                <a:gd name="T109" fmla="*/ 0 h 1090"/>
                <a:gd name="T110" fmla="*/ 824 w 824"/>
                <a:gd name="T111" fmla="*/ 1090 h 10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4" h="1090">
                  <a:moveTo>
                    <a:pt x="824" y="0"/>
                  </a:moveTo>
                  <a:lnTo>
                    <a:pt x="812" y="38"/>
                  </a:lnTo>
                  <a:lnTo>
                    <a:pt x="799" y="77"/>
                  </a:lnTo>
                  <a:lnTo>
                    <a:pt x="783" y="116"/>
                  </a:lnTo>
                  <a:lnTo>
                    <a:pt x="768" y="155"/>
                  </a:lnTo>
                  <a:lnTo>
                    <a:pt x="753" y="193"/>
                  </a:lnTo>
                  <a:lnTo>
                    <a:pt x="736" y="231"/>
                  </a:lnTo>
                  <a:lnTo>
                    <a:pt x="719" y="270"/>
                  </a:lnTo>
                  <a:lnTo>
                    <a:pt x="700" y="308"/>
                  </a:lnTo>
                  <a:lnTo>
                    <a:pt x="682" y="345"/>
                  </a:lnTo>
                  <a:lnTo>
                    <a:pt x="662" y="383"/>
                  </a:lnTo>
                  <a:lnTo>
                    <a:pt x="641" y="419"/>
                  </a:lnTo>
                  <a:lnTo>
                    <a:pt x="620" y="455"/>
                  </a:lnTo>
                  <a:lnTo>
                    <a:pt x="598" y="491"/>
                  </a:lnTo>
                  <a:lnTo>
                    <a:pt x="576" y="527"/>
                  </a:lnTo>
                  <a:lnTo>
                    <a:pt x="553" y="561"/>
                  </a:lnTo>
                  <a:lnTo>
                    <a:pt x="530" y="595"/>
                  </a:lnTo>
                  <a:lnTo>
                    <a:pt x="506" y="629"/>
                  </a:lnTo>
                  <a:lnTo>
                    <a:pt x="481" y="662"/>
                  </a:lnTo>
                  <a:lnTo>
                    <a:pt x="456" y="694"/>
                  </a:lnTo>
                  <a:lnTo>
                    <a:pt x="430" y="726"/>
                  </a:lnTo>
                  <a:lnTo>
                    <a:pt x="404" y="757"/>
                  </a:lnTo>
                  <a:lnTo>
                    <a:pt x="378" y="787"/>
                  </a:lnTo>
                  <a:lnTo>
                    <a:pt x="350" y="816"/>
                  </a:lnTo>
                  <a:lnTo>
                    <a:pt x="322" y="844"/>
                  </a:lnTo>
                  <a:lnTo>
                    <a:pt x="294" y="871"/>
                  </a:lnTo>
                  <a:lnTo>
                    <a:pt x="266" y="899"/>
                  </a:lnTo>
                  <a:lnTo>
                    <a:pt x="238" y="924"/>
                  </a:lnTo>
                  <a:lnTo>
                    <a:pt x="208" y="949"/>
                  </a:lnTo>
                  <a:lnTo>
                    <a:pt x="179" y="972"/>
                  </a:lnTo>
                  <a:lnTo>
                    <a:pt x="149" y="995"/>
                  </a:lnTo>
                  <a:lnTo>
                    <a:pt x="120" y="1017"/>
                  </a:lnTo>
                  <a:lnTo>
                    <a:pt x="90" y="1037"/>
                  </a:lnTo>
                  <a:lnTo>
                    <a:pt x="59" y="1056"/>
                  </a:lnTo>
                  <a:lnTo>
                    <a:pt x="28" y="1074"/>
                  </a:lnTo>
                  <a:lnTo>
                    <a:pt x="0" y="109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6" name="Freeform 101">
              <a:extLst>
                <a:ext uri="{FF2B5EF4-FFF2-40B4-BE49-F238E27FC236}">
                  <a16:creationId xmlns:a16="http://schemas.microsoft.com/office/drawing/2014/main" id="{CC5B9337-74FB-4139-8BF5-DD1A01626BC1}"/>
                </a:ext>
              </a:extLst>
            </p:cNvPr>
            <p:cNvSpPr>
              <a:spLocks/>
            </p:cNvSpPr>
            <p:nvPr/>
          </p:nvSpPr>
          <p:spPr bwMode="auto">
            <a:xfrm>
              <a:off x="630" y="2864"/>
              <a:ext cx="2" cy="4"/>
            </a:xfrm>
            <a:custGeom>
              <a:avLst/>
              <a:gdLst>
                <a:gd name="T0" fmla="*/ 0 w 95"/>
                <a:gd name="T1" fmla="*/ 0 h 185"/>
                <a:gd name="T2" fmla="*/ 0 w 95"/>
                <a:gd name="T3" fmla="*/ 0 h 185"/>
                <a:gd name="T4" fmla="*/ 0 w 95"/>
                <a:gd name="T5" fmla="*/ 0 h 185"/>
                <a:gd name="T6" fmla="*/ 0 w 95"/>
                <a:gd name="T7" fmla="*/ 0 h 185"/>
                <a:gd name="T8" fmla="*/ 0 w 95"/>
                <a:gd name="T9" fmla="*/ 0 h 185"/>
                <a:gd name="T10" fmla="*/ 0 w 95"/>
                <a:gd name="T11" fmla="*/ 0 h 185"/>
                <a:gd name="T12" fmla="*/ 0 w 95"/>
                <a:gd name="T13" fmla="*/ 0 h 185"/>
                <a:gd name="T14" fmla="*/ 0 w 95"/>
                <a:gd name="T15" fmla="*/ 0 h 185"/>
                <a:gd name="T16" fmla="*/ 0 w 95"/>
                <a:gd name="T17" fmla="*/ 0 h 185"/>
                <a:gd name="T18" fmla="*/ 0 w 95"/>
                <a:gd name="T19" fmla="*/ 0 h 185"/>
                <a:gd name="T20" fmla="*/ 0 w 95"/>
                <a:gd name="T21" fmla="*/ 0 h 185"/>
                <a:gd name="T22" fmla="*/ 0 w 95"/>
                <a:gd name="T23" fmla="*/ 0 h 185"/>
                <a:gd name="T24" fmla="*/ 0 w 95"/>
                <a:gd name="T25" fmla="*/ 0 h 185"/>
                <a:gd name="T26" fmla="*/ 0 w 95"/>
                <a:gd name="T27" fmla="*/ 0 h 185"/>
                <a:gd name="T28" fmla="*/ 0 w 95"/>
                <a:gd name="T29" fmla="*/ 0 h 185"/>
                <a:gd name="T30" fmla="*/ 0 w 95"/>
                <a:gd name="T31" fmla="*/ 0 h 185"/>
                <a:gd name="T32" fmla="*/ 0 w 95"/>
                <a:gd name="T33" fmla="*/ 0 h 185"/>
                <a:gd name="T34" fmla="*/ 0 w 95"/>
                <a:gd name="T35" fmla="*/ 0 h 185"/>
                <a:gd name="T36" fmla="*/ 0 w 95"/>
                <a:gd name="T37" fmla="*/ 0 h 185"/>
                <a:gd name="T38" fmla="*/ 0 w 95"/>
                <a:gd name="T39" fmla="*/ 0 h 185"/>
                <a:gd name="T40" fmla="*/ 0 w 95"/>
                <a:gd name="T41" fmla="*/ 0 h 185"/>
                <a:gd name="T42" fmla="*/ 0 w 95"/>
                <a:gd name="T43" fmla="*/ 0 h 185"/>
                <a:gd name="T44" fmla="*/ 0 w 95"/>
                <a:gd name="T45" fmla="*/ 0 h 185"/>
                <a:gd name="T46" fmla="*/ 0 w 95"/>
                <a:gd name="T47" fmla="*/ 0 h 185"/>
                <a:gd name="T48" fmla="*/ 0 w 95"/>
                <a:gd name="T49" fmla="*/ 0 h 185"/>
                <a:gd name="T50" fmla="*/ 0 w 95"/>
                <a:gd name="T51" fmla="*/ 0 h 185"/>
                <a:gd name="T52" fmla="*/ 0 w 95"/>
                <a:gd name="T53" fmla="*/ 0 h 185"/>
                <a:gd name="T54" fmla="*/ 0 w 95"/>
                <a:gd name="T55" fmla="*/ 0 h 18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5"/>
                <a:gd name="T85" fmla="*/ 0 h 185"/>
                <a:gd name="T86" fmla="*/ 95 w 95"/>
                <a:gd name="T87" fmla="*/ 185 h 18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5" h="185">
                  <a:moveTo>
                    <a:pt x="0" y="0"/>
                  </a:moveTo>
                  <a:lnTo>
                    <a:pt x="6" y="4"/>
                  </a:lnTo>
                  <a:lnTo>
                    <a:pt x="12" y="8"/>
                  </a:lnTo>
                  <a:lnTo>
                    <a:pt x="18" y="13"/>
                  </a:lnTo>
                  <a:lnTo>
                    <a:pt x="24" y="18"/>
                  </a:lnTo>
                  <a:lnTo>
                    <a:pt x="29" y="24"/>
                  </a:lnTo>
                  <a:lnTo>
                    <a:pt x="35" y="29"/>
                  </a:lnTo>
                  <a:lnTo>
                    <a:pt x="40" y="35"/>
                  </a:lnTo>
                  <a:lnTo>
                    <a:pt x="45" y="41"/>
                  </a:lnTo>
                  <a:lnTo>
                    <a:pt x="50" y="48"/>
                  </a:lnTo>
                  <a:lnTo>
                    <a:pt x="55" y="54"/>
                  </a:lnTo>
                  <a:lnTo>
                    <a:pt x="61" y="61"/>
                  </a:lnTo>
                  <a:lnTo>
                    <a:pt x="65" y="68"/>
                  </a:lnTo>
                  <a:lnTo>
                    <a:pt x="69" y="76"/>
                  </a:lnTo>
                  <a:lnTo>
                    <a:pt x="73" y="83"/>
                  </a:lnTo>
                  <a:lnTo>
                    <a:pt x="77" y="91"/>
                  </a:lnTo>
                  <a:lnTo>
                    <a:pt x="80" y="99"/>
                  </a:lnTo>
                  <a:lnTo>
                    <a:pt x="83" y="106"/>
                  </a:lnTo>
                  <a:lnTo>
                    <a:pt x="86" y="114"/>
                  </a:lnTo>
                  <a:lnTo>
                    <a:pt x="88" y="122"/>
                  </a:lnTo>
                  <a:lnTo>
                    <a:pt x="90" y="130"/>
                  </a:lnTo>
                  <a:lnTo>
                    <a:pt x="92" y="138"/>
                  </a:lnTo>
                  <a:lnTo>
                    <a:pt x="93" y="147"/>
                  </a:lnTo>
                  <a:lnTo>
                    <a:pt x="94" y="155"/>
                  </a:lnTo>
                  <a:lnTo>
                    <a:pt x="95" y="163"/>
                  </a:lnTo>
                  <a:lnTo>
                    <a:pt x="95" y="170"/>
                  </a:lnTo>
                  <a:lnTo>
                    <a:pt x="95" y="178"/>
                  </a:lnTo>
                  <a:lnTo>
                    <a:pt x="95" y="18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7" name="Freeform 102">
              <a:extLst>
                <a:ext uri="{FF2B5EF4-FFF2-40B4-BE49-F238E27FC236}">
                  <a16:creationId xmlns:a16="http://schemas.microsoft.com/office/drawing/2014/main" id="{16F27E86-F860-0A54-048D-324C56D7D7B8}"/>
                </a:ext>
              </a:extLst>
            </p:cNvPr>
            <p:cNvSpPr>
              <a:spLocks/>
            </p:cNvSpPr>
            <p:nvPr/>
          </p:nvSpPr>
          <p:spPr bwMode="auto">
            <a:xfrm>
              <a:off x="644" y="2864"/>
              <a:ext cx="9" cy="4"/>
            </a:xfrm>
            <a:custGeom>
              <a:avLst/>
              <a:gdLst>
                <a:gd name="T0" fmla="*/ 0 w 406"/>
                <a:gd name="T1" fmla="*/ 0 h 174"/>
                <a:gd name="T2" fmla="*/ 0 w 406"/>
                <a:gd name="T3" fmla="*/ 0 h 174"/>
                <a:gd name="T4" fmla="*/ 0 w 406"/>
                <a:gd name="T5" fmla="*/ 0 h 174"/>
                <a:gd name="T6" fmla="*/ 0 w 406"/>
                <a:gd name="T7" fmla="*/ 0 h 174"/>
                <a:gd name="T8" fmla="*/ 0 w 406"/>
                <a:gd name="T9" fmla="*/ 0 h 174"/>
                <a:gd name="T10" fmla="*/ 0 w 406"/>
                <a:gd name="T11" fmla="*/ 0 h 174"/>
                <a:gd name="T12" fmla="*/ 0 w 406"/>
                <a:gd name="T13" fmla="*/ 0 h 174"/>
                <a:gd name="T14" fmla="*/ 0 w 406"/>
                <a:gd name="T15" fmla="*/ 0 h 174"/>
                <a:gd name="T16" fmla="*/ 0 w 406"/>
                <a:gd name="T17" fmla="*/ 0 h 174"/>
                <a:gd name="T18" fmla="*/ 0 w 406"/>
                <a:gd name="T19" fmla="*/ 0 h 174"/>
                <a:gd name="T20" fmla="*/ 0 w 406"/>
                <a:gd name="T21" fmla="*/ 0 h 174"/>
                <a:gd name="T22" fmla="*/ 0 w 406"/>
                <a:gd name="T23" fmla="*/ 0 h 174"/>
                <a:gd name="T24" fmla="*/ 0 w 406"/>
                <a:gd name="T25" fmla="*/ 0 h 174"/>
                <a:gd name="T26" fmla="*/ 0 w 406"/>
                <a:gd name="T27" fmla="*/ 0 h 174"/>
                <a:gd name="T28" fmla="*/ 0 w 406"/>
                <a:gd name="T29" fmla="*/ 0 h 174"/>
                <a:gd name="T30" fmla="*/ 0 w 406"/>
                <a:gd name="T31" fmla="*/ 0 h 174"/>
                <a:gd name="T32" fmla="*/ 0 w 406"/>
                <a:gd name="T33" fmla="*/ 0 h 174"/>
                <a:gd name="T34" fmla="*/ 0 w 406"/>
                <a:gd name="T35" fmla="*/ 0 h 174"/>
                <a:gd name="T36" fmla="*/ 0 w 406"/>
                <a:gd name="T37" fmla="*/ 0 h 174"/>
                <a:gd name="T38" fmla="*/ 0 w 406"/>
                <a:gd name="T39" fmla="*/ 0 h 174"/>
                <a:gd name="T40" fmla="*/ 0 w 406"/>
                <a:gd name="T41" fmla="*/ 0 h 174"/>
                <a:gd name="T42" fmla="*/ 0 w 406"/>
                <a:gd name="T43" fmla="*/ 0 h 174"/>
                <a:gd name="T44" fmla="*/ 0 w 406"/>
                <a:gd name="T45" fmla="*/ 0 h 174"/>
                <a:gd name="T46" fmla="*/ 0 w 406"/>
                <a:gd name="T47" fmla="*/ 0 h 174"/>
                <a:gd name="T48" fmla="*/ 0 w 406"/>
                <a:gd name="T49" fmla="*/ 0 h 174"/>
                <a:gd name="T50" fmla="*/ 0 w 406"/>
                <a:gd name="T51" fmla="*/ 0 h 174"/>
                <a:gd name="T52" fmla="*/ 0 w 406"/>
                <a:gd name="T53" fmla="*/ 0 h 1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6"/>
                <a:gd name="T82" fmla="*/ 0 h 174"/>
                <a:gd name="T83" fmla="*/ 406 w 406"/>
                <a:gd name="T84" fmla="*/ 174 h 1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6" h="174">
                  <a:moveTo>
                    <a:pt x="406" y="17"/>
                  </a:moveTo>
                  <a:lnTo>
                    <a:pt x="393" y="10"/>
                  </a:lnTo>
                  <a:lnTo>
                    <a:pt x="381" y="6"/>
                  </a:lnTo>
                  <a:lnTo>
                    <a:pt x="368" y="3"/>
                  </a:lnTo>
                  <a:lnTo>
                    <a:pt x="356" y="1"/>
                  </a:lnTo>
                  <a:lnTo>
                    <a:pt x="343" y="0"/>
                  </a:lnTo>
                  <a:lnTo>
                    <a:pt x="330" y="0"/>
                  </a:lnTo>
                  <a:lnTo>
                    <a:pt x="316" y="1"/>
                  </a:lnTo>
                  <a:lnTo>
                    <a:pt x="303" y="2"/>
                  </a:lnTo>
                  <a:lnTo>
                    <a:pt x="289" y="4"/>
                  </a:lnTo>
                  <a:lnTo>
                    <a:pt x="275" y="7"/>
                  </a:lnTo>
                  <a:lnTo>
                    <a:pt x="260" y="11"/>
                  </a:lnTo>
                  <a:lnTo>
                    <a:pt x="245" y="17"/>
                  </a:lnTo>
                  <a:lnTo>
                    <a:pt x="230" y="22"/>
                  </a:lnTo>
                  <a:lnTo>
                    <a:pt x="214" y="28"/>
                  </a:lnTo>
                  <a:lnTo>
                    <a:pt x="198" y="36"/>
                  </a:lnTo>
                  <a:lnTo>
                    <a:pt x="180" y="44"/>
                  </a:lnTo>
                  <a:lnTo>
                    <a:pt x="163" y="53"/>
                  </a:lnTo>
                  <a:lnTo>
                    <a:pt x="146" y="62"/>
                  </a:lnTo>
                  <a:lnTo>
                    <a:pt x="129" y="73"/>
                  </a:lnTo>
                  <a:lnTo>
                    <a:pt x="111" y="85"/>
                  </a:lnTo>
                  <a:lnTo>
                    <a:pt x="93" y="97"/>
                  </a:lnTo>
                  <a:lnTo>
                    <a:pt x="75" y="111"/>
                  </a:lnTo>
                  <a:lnTo>
                    <a:pt x="56" y="125"/>
                  </a:lnTo>
                  <a:lnTo>
                    <a:pt x="37" y="141"/>
                  </a:lnTo>
                  <a:lnTo>
                    <a:pt x="18" y="157"/>
                  </a:lnTo>
                  <a:lnTo>
                    <a:pt x="0" y="17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8" name="Freeform 103">
              <a:extLst>
                <a:ext uri="{FF2B5EF4-FFF2-40B4-BE49-F238E27FC236}">
                  <a16:creationId xmlns:a16="http://schemas.microsoft.com/office/drawing/2014/main" id="{145DB643-6AEE-4188-35F4-9A1084C2E678}"/>
                </a:ext>
              </a:extLst>
            </p:cNvPr>
            <p:cNvSpPr>
              <a:spLocks/>
            </p:cNvSpPr>
            <p:nvPr/>
          </p:nvSpPr>
          <p:spPr bwMode="auto">
            <a:xfrm>
              <a:off x="585" y="2837"/>
              <a:ext cx="4" cy="1"/>
            </a:xfrm>
            <a:custGeom>
              <a:avLst/>
              <a:gdLst>
                <a:gd name="T0" fmla="*/ 0 w 157"/>
                <a:gd name="T1" fmla="*/ 0 h 19"/>
                <a:gd name="T2" fmla="*/ 0 w 157"/>
                <a:gd name="T3" fmla="*/ 0 h 19"/>
                <a:gd name="T4" fmla="*/ 0 w 157"/>
                <a:gd name="T5" fmla="*/ 0 h 19"/>
                <a:gd name="T6" fmla="*/ 0 w 157"/>
                <a:gd name="T7" fmla="*/ 0 h 19"/>
                <a:gd name="T8" fmla="*/ 0 w 157"/>
                <a:gd name="T9" fmla="*/ 0 h 19"/>
                <a:gd name="T10" fmla="*/ 0 w 157"/>
                <a:gd name="T11" fmla="*/ 0 h 19"/>
                <a:gd name="T12" fmla="*/ 0 w 157"/>
                <a:gd name="T13" fmla="*/ 0 h 19"/>
                <a:gd name="T14" fmla="*/ 0 w 157"/>
                <a:gd name="T15" fmla="*/ 0 h 19"/>
                <a:gd name="T16" fmla="*/ 0 w 157"/>
                <a:gd name="T17" fmla="*/ 0 h 19"/>
                <a:gd name="T18" fmla="*/ 0 w 157"/>
                <a:gd name="T19" fmla="*/ 0 h 19"/>
                <a:gd name="T20" fmla="*/ 0 w 157"/>
                <a:gd name="T21" fmla="*/ 0 h 19"/>
                <a:gd name="T22" fmla="*/ 0 w 157"/>
                <a:gd name="T23" fmla="*/ 0 h 19"/>
                <a:gd name="T24" fmla="*/ 0 w 157"/>
                <a:gd name="T25" fmla="*/ 0 h 19"/>
                <a:gd name="T26" fmla="*/ 0 w 157"/>
                <a:gd name="T27" fmla="*/ 0 h 19"/>
                <a:gd name="T28" fmla="*/ 0 w 157"/>
                <a:gd name="T29" fmla="*/ 0 h 19"/>
                <a:gd name="T30" fmla="*/ 0 w 157"/>
                <a:gd name="T31" fmla="*/ 0 h 19"/>
                <a:gd name="T32" fmla="*/ 0 w 157"/>
                <a:gd name="T33" fmla="*/ 0 h 19"/>
                <a:gd name="T34" fmla="*/ 0 w 157"/>
                <a:gd name="T35" fmla="*/ 0 h 19"/>
                <a:gd name="T36" fmla="*/ 0 w 157"/>
                <a:gd name="T37" fmla="*/ 0 h 19"/>
                <a:gd name="T38" fmla="*/ 0 w 157"/>
                <a:gd name="T39" fmla="*/ 0 h 19"/>
                <a:gd name="T40" fmla="*/ 0 w 157"/>
                <a:gd name="T41" fmla="*/ 0 h 19"/>
                <a:gd name="T42" fmla="*/ 0 w 157"/>
                <a:gd name="T43" fmla="*/ 0 h 19"/>
                <a:gd name="T44" fmla="*/ 0 w 157"/>
                <a:gd name="T45" fmla="*/ 0 h 19"/>
                <a:gd name="T46" fmla="*/ 0 w 157"/>
                <a:gd name="T47" fmla="*/ 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7"/>
                <a:gd name="T73" fmla="*/ 0 h 19"/>
                <a:gd name="T74" fmla="*/ 157 w 15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7" h="19">
                  <a:moveTo>
                    <a:pt x="157" y="19"/>
                  </a:moveTo>
                  <a:lnTo>
                    <a:pt x="152" y="17"/>
                  </a:lnTo>
                  <a:lnTo>
                    <a:pt x="146" y="15"/>
                  </a:lnTo>
                  <a:lnTo>
                    <a:pt x="140" y="12"/>
                  </a:lnTo>
                  <a:lnTo>
                    <a:pt x="133" y="10"/>
                  </a:lnTo>
                  <a:lnTo>
                    <a:pt x="126" y="8"/>
                  </a:lnTo>
                  <a:lnTo>
                    <a:pt x="119" y="6"/>
                  </a:lnTo>
                  <a:lnTo>
                    <a:pt x="111" y="5"/>
                  </a:lnTo>
                  <a:lnTo>
                    <a:pt x="104" y="3"/>
                  </a:lnTo>
                  <a:lnTo>
                    <a:pt x="97" y="2"/>
                  </a:lnTo>
                  <a:lnTo>
                    <a:pt x="89" y="1"/>
                  </a:lnTo>
                  <a:lnTo>
                    <a:pt x="81" y="1"/>
                  </a:lnTo>
                  <a:lnTo>
                    <a:pt x="73" y="0"/>
                  </a:lnTo>
                  <a:lnTo>
                    <a:pt x="66" y="0"/>
                  </a:lnTo>
                  <a:lnTo>
                    <a:pt x="58" y="0"/>
                  </a:lnTo>
                  <a:lnTo>
                    <a:pt x="51" y="0"/>
                  </a:lnTo>
                  <a:lnTo>
                    <a:pt x="44" y="1"/>
                  </a:lnTo>
                  <a:lnTo>
                    <a:pt x="37" y="2"/>
                  </a:lnTo>
                  <a:lnTo>
                    <a:pt x="30" y="3"/>
                  </a:lnTo>
                  <a:lnTo>
                    <a:pt x="24" y="4"/>
                  </a:lnTo>
                  <a:lnTo>
                    <a:pt x="17" y="5"/>
                  </a:lnTo>
                  <a:lnTo>
                    <a:pt x="11" y="7"/>
                  </a:lnTo>
                  <a:lnTo>
                    <a:pt x="5" y="9"/>
                  </a:lnTo>
                  <a:lnTo>
                    <a:pt x="0" y="1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79" name="Freeform 104">
              <a:extLst>
                <a:ext uri="{FF2B5EF4-FFF2-40B4-BE49-F238E27FC236}">
                  <a16:creationId xmlns:a16="http://schemas.microsoft.com/office/drawing/2014/main" id="{2A2227DD-C1E8-2848-B570-F5DAC5769D2F}"/>
                </a:ext>
              </a:extLst>
            </p:cNvPr>
            <p:cNvSpPr>
              <a:spLocks/>
            </p:cNvSpPr>
            <p:nvPr/>
          </p:nvSpPr>
          <p:spPr bwMode="auto">
            <a:xfrm>
              <a:off x="642" y="2862"/>
              <a:ext cx="19" cy="11"/>
            </a:xfrm>
            <a:custGeom>
              <a:avLst/>
              <a:gdLst>
                <a:gd name="T0" fmla="*/ 0 w 894"/>
                <a:gd name="T1" fmla="*/ 0 h 524"/>
                <a:gd name="T2" fmla="*/ 0 w 894"/>
                <a:gd name="T3" fmla="*/ 0 h 524"/>
                <a:gd name="T4" fmla="*/ 0 w 894"/>
                <a:gd name="T5" fmla="*/ 0 h 524"/>
                <a:gd name="T6" fmla="*/ 0 w 894"/>
                <a:gd name="T7" fmla="*/ 0 h 524"/>
                <a:gd name="T8" fmla="*/ 0 w 894"/>
                <a:gd name="T9" fmla="*/ 0 h 524"/>
                <a:gd name="T10" fmla="*/ 0 w 894"/>
                <a:gd name="T11" fmla="*/ 0 h 524"/>
                <a:gd name="T12" fmla="*/ 0 w 894"/>
                <a:gd name="T13" fmla="*/ 0 h 524"/>
                <a:gd name="T14" fmla="*/ 0 w 894"/>
                <a:gd name="T15" fmla="*/ 0 h 524"/>
                <a:gd name="T16" fmla="*/ 0 w 894"/>
                <a:gd name="T17" fmla="*/ 0 h 524"/>
                <a:gd name="T18" fmla="*/ 0 w 894"/>
                <a:gd name="T19" fmla="*/ 0 h 524"/>
                <a:gd name="T20" fmla="*/ 0 w 894"/>
                <a:gd name="T21" fmla="*/ 0 h 524"/>
                <a:gd name="T22" fmla="*/ 0 w 894"/>
                <a:gd name="T23" fmla="*/ 0 h 524"/>
                <a:gd name="T24" fmla="*/ 0 w 894"/>
                <a:gd name="T25" fmla="*/ 0 h 524"/>
                <a:gd name="T26" fmla="*/ 0 w 894"/>
                <a:gd name="T27" fmla="*/ 0 h 524"/>
                <a:gd name="T28" fmla="*/ 0 w 894"/>
                <a:gd name="T29" fmla="*/ 0 h 524"/>
                <a:gd name="T30" fmla="*/ 0 w 894"/>
                <a:gd name="T31" fmla="*/ 0 h 524"/>
                <a:gd name="T32" fmla="*/ 0 w 894"/>
                <a:gd name="T33" fmla="*/ 0 h 524"/>
                <a:gd name="T34" fmla="*/ 0 w 894"/>
                <a:gd name="T35" fmla="*/ 0 h 524"/>
                <a:gd name="T36" fmla="*/ 0 w 894"/>
                <a:gd name="T37" fmla="*/ 0 h 524"/>
                <a:gd name="T38" fmla="*/ 0 w 894"/>
                <a:gd name="T39" fmla="*/ 0 h 524"/>
                <a:gd name="T40" fmla="*/ 0 w 894"/>
                <a:gd name="T41" fmla="*/ 0 h 524"/>
                <a:gd name="T42" fmla="*/ 0 w 894"/>
                <a:gd name="T43" fmla="*/ 0 h 524"/>
                <a:gd name="T44" fmla="*/ 0 w 894"/>
                <a:gd name="T45" fmla="*/ 0 h 524"/>
                <a:gd name="T46" fmla="*/ 0 w 894"/>
                <a:gd name="T47" fmla="*/ 0 h 524"/>
                <a:gd name="T48" fmla="*/ 0 w 894"/>
                <a:gd name="T49" fmla="*/ 0 h 524"/>
                <a:gd name="T50" fmla="*/ 0 w 894"/>
                <a:gd name="T51" fmla="*/ 0 h 524"/>
                <a:gd name="T52" fmla="*/ 0 w 894"/>
                <a:gd name="T53" fmla="*/ 0 h 524"/>
                <a:gd name="T54" fmla="*/ 0 w 894"/>
                <a:gd name="T55" fmla="*/ 0 h 524"/>
                <a:gd name="T56" fmla="*/ 0 w 894"/>
                <a:gd name="T57" fmla="*/ 0 h 524"/>
                <a:gd name="T58" fmla="*/ 0 w 894"/>
                <a:gd name="T59" fmla="*/ 0 h 524"/>
                <a:gd name="T60" fmla="*/ 0 w 894"/>
                <a:gd name="T61" fmla="*/ 0 h 524"/>
                <a:gd name="T62" fmla="*/ 0 w 894"/>
                <a:gd name="T63" fmla="*/ 0 h 524"/>
                <a:gd name="T64" fmla="*/ 0 w 894"/>
                <a:gd name="T65" fmla="*/ 0 h 524"/>
                <a:gd name="T66" fmla="*/ 0 w 894"/>
                <a:gd name="T67" fmla="*/ 0 h 524"/>
                <a:gd name="T68" fmla="*/ 0 w 894"/>
                <a:gd name="T69" fmla="*/ 0 h 524"/>
                <a:gd name="T70" fmla="*/ 0 w 894"/>
                <a:gd name="T71" fmla="*/ 0 h 524"/>
                <a:gd name="T72" fmla="*/ 0 w 894"/>
                <a:gd name="T73" fmla="*/ 0 h 524"/>
                <a:gd name="T74" fmla="*/ 0 w 894"/>
                <a:gd name="T75" fmla="*/ 0 h 524"/>
                <a:gd name="T76" fmla="*/ 0 w 894"/>
                <a:gd name="T77" fmla="*/ 0 h 524"/>
                <a:gd name="T78" fmla="*/ 0 w 894"/>
                <a:gd name="T79" fmla="*/ 0 h 524"/>
                <a:gd name="T80" fmla="*/ 0 w 894"/>
                <a:gd name="T81" fmla="*/ 0 h 524"/>
                <a:gd name="T82" fmla="*/ 0 w 894"/>
                <a:gd name="T83" fmla="*/ 0 h 524"/>
                <a:gd name="T84" fmla="*/ 0 w 894"/>
                <a:gd name="T85" fmla="*/ 0 h 524"/>
                <a:gd name="T86" fmla="*/ 0 w 894"/>
                <a:gd name="T87" fmla="*/ 0 h 524"/>
                <a:gd name="T88" fmla="*/ 0 w 894"/>
                <a:gd name="T89" fmla="*/ 0 h 524"/>
                <a:gd name="T90" fmla="*/ 0 w 894"/>
                <a:gd name="T91" fmla="*/ 0 h 524"/>
                <a:gd name="T92" fmla="*/ 0 w 894"/>
                <a:gd name="T93" fmla="*/ 0 h 524"/>
                <a:gd name="T94" fmla="*/ 0 w 894"/>
                <a:gd name="T95" fmla="*/ 0 h 524"/>
                <a:gd name="T96" fmla="*/ 0 w 894"/>
                <a:gd name="T97" fmla="*/ 0 h 524"/>
                <a:gd name="T98" fmla="*/ 0 w 894"/>
                <a:gd name="T99" fmla="*/ 0 h 524"/>
                <a:gd name="T100" fmla="*/ 0 w 894"/>
                <a:gd name="T101" fmla="*/ 0 h 524"/>
                <a:gd name="T102" fmla="*/ 0 w 894"/>
                <a:gd name="T103" fmla="*/ 0 h 524"/>
                <a:gd name="T104" fmla="*/ 0 w 894"/>
                <a:gd name="T105" fmla="*/ 0 h 524"/>
                <a:gd name="T106" fmla="*/ 0 w 894"/>
                <a:gd name="T107" fmla="*/ 0 h 524"/>
                <a:gd name="T108" fmla="*/ 0 w 894"/>
                <a:gd name="T109" fmla="*/ 0 h 524"/>
                <a:gd name="T110" fmla="*/ 0 w 894"/>
                <a:gd name="T111" fmla="*/ 0 h 524"/>
                <a:gd name="T112" fmla="*/ 0 w 894"/>
                <a:gd name="T113" fmla="*/ 0 h 524"/>
                <a:gd name="T114" fmla="*/ 0 w 894"/>
                <a:gd name="T115" fmla="*/ 0 h 524"/>
                <a:gd name="T116" fmla="*/ 0 w 894"/>
                <a:gd name="T117" fmla="*/ 0 h 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4"/>
                <a:gd name="T178" fmla="*/ 0 h 524"/>
                <a:gd name="T179" fmla="*/ 894 w 894"/>
                <a:gd name="T180" fmla="*/ 524 h 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4" h="524">
                  <a:moveTo>
                    <a:pt x="892" y="524"/>
                  </a:moveTo>
                  <a:lnTo>
                    <a:pt x="893" y="495"/>
                  </a:lnTo>
                  <a:lnTo>
                    <a:pt x="894" y="467"/>
                  </a:lnTo>
                  <a:lnTo>
                    <a:pt x="894" y="439"/>
                  </a:lnTo>
                  <a:lnTo>
                    <a:pt x="893" y="412"/>
                  </a:lnTo>
                  <a:lnTo>
                    <a:pt x="892" y="386"/>
                  </a:lnTo>
                  <a:lnTo>
                    <a:pt x="889" y="361"/>
                  </a:lnTo>
                  <a:lnTo>
                    <a:pt x="886" y="335"/>
                  </a:lnTo>
                  <a:lnTo>
                    <a:pt x="882" y="311"/>
                  </a:lnTo>
                  <a:lnTo>
                    <a:pt x="877" y="287"/>
                  </a:lnTo>
                  <a:lnTo>
                    <a:pt x="872" y="264"/>
                  </a:lnTo>
                  <a:lnTo>
                    <a:pt x="864" y="242"/>
                  </a:lnTo>
                  <a:lnTo>
                    <a:pt x="857" y="220"/>
                  </a:lnTo>
                  <a:lnTo>
                    <a:pt x="849" y="200"/>
                  </a:lnTo>
                  <a:lnTo>
                    <a:pt x="840" y="180"/>
                  </a:lnTo>
                  <a:lnTo>
                    <a:pt x="830" y="162"/>
                  </a:lnTo>
                  <a:lnTo>
                    <a:pt x="820" y="144"/>
                  </a:lnTo>
                  <a:lnTo>
                    <a:pt x="809" y="127"/>
                  </a:lnTo>
                  <a:lnTo>
                    <a:pt x="797" y="111"/>
                  </a:lnTo>
                  <a:lnTo>
                    <a:pt x="785" y="96"/>
                  </a:lnTo>
                  <a:lnTo>
                    <a:pt x="772" y="82"/>
                  </a:lnTo>
                  <a:lnTo>
                    <a:pt x="758" y="69"/>
                  </a:lnTo>
                  <a:lnTo>
                    <a:pt x="744" y="57"/>
                  </a:lnTo>
                  <a:lnTo>
                    <a:pt x="729" y="47"/>
                  </a:lnTo>
                  <a:lnTo>
                    <a:pt x="712" y="37"/>
                  </a:lnTo>
                  <a:lnTo>
                    <a:pt x="696" y="29"/>
                  </a:lnTo>
                  <a:lnTo>
                    <a:pt x="679" y="21"/>
                  </a:lnTo>
                  <a:lnTo>
                    <a:pt x="662" y="15"/>
                  </a:lnTo>
                  <a:lnTo>
                    <a:pt x="644" y="10"/>
                  </a:lnTo>
                  <a:lnTo>
                    <a:pt x="626" y="6"/>
                  </a:lnTo>
                  <a:lnTo>
                    <a:pt x="607" y="3"/>
                  </a:lnTo>
                  <a:lnTo>
                    <a:pt x="588" y="1"/>
                  </a:lnTo>
                  <a:lnTo>
                    <a:pt x="567" y="0"/>
                  </a:lnTo>
                  <a:lnTo>
                    <a:pt x="547" y="1"/>
                  </a:lnTo>
                  <a:lnTo>
                    <a:pt x="527" y="2"/>
                  </a:lnTo>
                  <a:lnTo>
                    <a:pt x="506" y="5"/>
                  </a:lnTo>
                  <a:lnTo>
                    <a:pt x="485" y="9"/>
                  </a:lnTo>
                  <a:lnTo>
                    <a:pt x="464" y="14"/>
                  </a:lnTo>
                  <a:lnTo>
                    <a:pt x="441" y="20"/>
                  </a:lnTo>
                  <a:lnTo>
                    <a:pt x="420" y="27"/>
                  </a:lnTo>
                  <a:lnTo>
                    <a:pt x="398" y="35"/>
                  </a:lnTo>
                  <a:lnTo>
                    <a:pt x="376" y="44"/>
                  </a:lnTo>
                  <a:lnTo>
                    <a:pt x="353" y="55"/>
                  </a:lnTo>
                  <a:lnTo>
                    <a:pt x="331" y="66"/>
                  </a:lnTo>
                  <a:lnTo>
                    <a:pt x="308" y="79"/>
                  </a:lnTo>
                  <a:lnTo>
                    <a:pt x="285" y="92"/>
                  </a:lnTo>
                  <a:lnTo>
                    <a:pt x="262" y="108"/>
                  </a:lnTo>
                  <a:lnTo>
                    <a:pt x="240" y="123"/>
                  </a:lnTo>
                  <a:lnTo>
                    <a:pt x="217" y="140"/>
                  </a:lnTo>
                  <a:lnTo>
                    <a:pt x="195" y="157"/>
                  </a:lnTo>
                  <a:lnTo>
                    <a:pt x="173" y="176"/>
                  </a:lnTo>
                  <a:lnTo>
                    <a:pt x="150" y="195"/>
                  </a:lnTo>
                  <a:lnTo>
                    <a:pt x="128" y="215"/>
                  </a:lnTo>
                  <a:lnTo>
                    <a:pt x="106" y="237"/>
                  </a:lnTo>
                  <a:lnTo>
                    <a:pt x="84" y="259"/>
                  </a:lnTo>
                  <a:lnTo>
                    <a:pt x="63" y="282"/>
                  </a:lnTo>
                  <a:lnTo>
                    <a:pt x="42" y="305"/>
                  </a:lnTo>
                  <a:lnTo>
                    <a:pt x="20" y="329"/>
                  </a:lnTo>
                  <a:lnTo>
                    <a:pt x="0" y="35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80" name="Freeform 105">
              <a:extLst>
                <a:ext uri="{FF2B5EF4-FFF2-40B4-BE49-F238E27FC236}">
                  <a16:creationId xmlns:a16="http://schemas.microsoft.com/office/drawing/2014/main" id="{786F97D6-D45B-8B1B-5931-6F31F5B76C1B}"/>
                </a:ext>
              </a:extLst>
            </p:cNvPr>
            <p:cNvSpPr>
              <a:spLocks/>
            </p:cNvSpPr>
            <p:nvPr/>
          </p:nvSpPr>
          <p:spPr bwMode="auto">
            <a:xfrm>
              <a:off x="653" y="2864"/>
              <a:ext cx="3" cy="9"/>
            </a:xfrm>
            <a:custGeom>
              <a:avLst/>
              <a:gdLst>
                <a:gd name="T0" fmla="*/ 0 w 159"/>
                <a:gd name="T1" fmla="*/ 0 h 413"/>
                <a:gd name="T2" fmla="*/ 0 w 159"/>
                <a:gd name="T3" fmla="*/ 0 h 413"/>
                <a:gd name="T4" fmla="*/ 0 w 159"/>
                <a:gd name="T5" fmla="*/ 0 h 413"/>
                <a:gd name="T6" fmla="*/ 0 w 159"/>
                <a:gd name="T7" fmla="*/ 0 h 413"/>
                <a:gd name="T8" fmla="*/ 0 w 159"/>
                <a:gd name="T9" fmla="*/ 0 h 413"/>
                <a:gd name="T10" fmla="*/ 0 w 159"/>
                <a:gd name="T11" fmla="*/ 0 h 413"/>
                <a:gd name="T12" fmla="*/ 0 w 159"/>
                <a:gd name="T13" fmla="*/ 0 h 413"/>
                <a:gd name="T14" fmla="*/ 0 w 159"/>
                <a:gd name="T15" fmla="*/ 0 h 413"/>
                <a:gd name="T16" fmla="*/ 0 w 159"/>
                <a:gd name="T17" fmla="*/ 0 h 413"/>
                <a:gd name="T18" fmla="*/ 0 w 159"/>
                <a:gd name="T19" fmla="*/ 0 h 413"/>
                <a:gd name="T20" fmla="*/ 0 w 159"/>
                <a:gd name="T21" fmla="*/ 0 h 413"/>
                <a:gd name="T22" fmla="*/ 0 w 159"/>
                <a:gd name="T23" fmla="*/ 0 h 413"/>
                <a:gd name="T24" fmla="*/ 0 w 159"/>
                <a:gd name="T25" fmla="*/ 0 h 413"/>
                <a:gd name="T26" fmla="*/ 0 w 159"/>
                <a:gd name="T27" fmla="*/ 0 h 413"/>
                <a:gd name="T28" fmla="*/ 0 w 159"/>
                <a:gd name="T29" fmla="*/ 0 h 413"/>
                <a:gd name="T30" fmla="*/ 0 w 159"/>
                <a:gd name="T31" fmla="*/ 0 h 413"/>
                <a:gd name="T32" fmla="*/ 0 w 159"/>
                <a:gd name="T33" fmla="*/ 0 h 413"/>
                <a:gd name="T34" fmla="*/ 0 w 159"/>
                <a:gd name="T35" fmla="*/ 0 h 413"/>
                <a:gd name="T36" fmla="*/ 0 w 159"/>
                <a:gd name="T37" fmla="*/ 0 h 413"/>
                <a:gd name="T38" fmla="*/ 0 w 159"/>
                <a:gd name="T39" fmla="*/ 0 h 413"/>
                <a:gd name="T40" fmla="*/ 0 w 159"/>
                <a:gd name="T41" fmla="*/ 0 h 413"/>
                <a:gd name="T42" fmla="*/ 0 w 159"/>
                <a:gd name="T43" fmla="*/ 0 h 413"/>
                <a:gd name="T44" fmla="*/ 0 w 159"/>
                <a:gd name="T45" fmla="*/ 0 h 413"/>
                <a:gd name="T46" fmla="*/ 0 w 159"/>
                <a:gd name="T47" fmla="*/ 0 h 4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9"/>
                <a:gd name="T73" fmla="*/ 0 h 413"/>
                <a:gd name="T74" fmla="*/ 159 w 159"/>
                <a:gd name="T75" fmla="*/ 413 h 4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9" h="413">
                  <a:moveTo>
                    <a:pt x="157" y="413"/>
                  </a:moveTo>
                  <a:lnTo>
                    <a:pt x="158" y="388"/>
                  </a:lnTo>
                  <a:lnTo>
                    <a:pt x="159" y="362"/>
                  </a:lnTo>
                  <a:lnTo>
                    <a:pt x="159" y="337"/>
                  </a:lnTo>
                  <a:lnTo>
                    <a:pt x="158" y="314"/>
                  </a:lnTo>
                  <a:lnTo>
                    <a:pt x="156" y="290"/>
                  </a:lnTo>
                  <a:lnTo>
                    <a:pt x="154" y="268"/>
                  </a:lnTo>
                  <a:lnTo>
                    <a:pt x="151" y="245"/>
                  </a:lnTo>
                  <a:lnTo>
                    <a:pt x="147" y="223"/>
                  </a:lnTo>
                  <a:lnTo>
                    <a:pt x="142" y="202"/>
                  </a:lnTo>
                  <a:lnTo>
                    <a:pt x="137" y="182"/>
                  </a:lnTo>
                  <a:lnTo>
                    <a:pt x="130" y="163"/>
                  </a:lnTo>
                  <a:lnTo>
                    <a:pt x="123" y="145"/>
                  </a:lnTo>
                  <a:lnTo>
                    <a:pt x="116" y="127"/>
                  </a:lnTo>
                  <a:lnTo>
                    <a:pt x="107" y="110"/>
                  </a:lnTo>
                  <a:lnTo>
                    <a:pt x="98" y="94"/>
                  </a:lnTo>
                  <a:lnTo>
                    <a:pt x="88" y="79"/>
                  </a:lnTo>
                  <a:lnTo>
                    <a:pt x="78" y="65"/>
                  </a:lnTo>
                  <a:lnTo>
                    <a:pt x="67" y="51"/>
                  </a:lnTo>
                  <a:lnTo>
                    <a:pt x="54" y="39"/>
                  </a:lnTo>
                  <a:lnTo>
                    <a:pt x="41" y="28"/>
                  </a:lnTo>
                  <a:lnTo>
                    <a:pt x="28" y="18"/>
                  </a:lnTo>
                  <a:lnTo>
                    <a:pt x="15" y="9"/>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81" name="Line 106">
              <a:extLst>
                <a:ext uri="{FF2B5EF4-FFF2-40B4-BE49-F238E27FC236}">
                  <a16:creationId xmlns:a16="http://schemas.microsoft.com/office/drawing/2014/main" id="{2CCF7EEF-C3AB-16D8-BFE8-8607535A8D6E}"/>
                </a:ext>
              </a:extLst>
            </p:cNvPr>
            <p:cNvSpPr>
              <a:spLocks noChangeShapeType="1"/>
            </p:cNvSpPr>
            <p:nvPr/>
          </p:nvSpPr>
          <p:spPr bwMode="auto">
            <a:xfrm flipV="1">
              <a:off x="594" y="3072"/>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82" name="Line 107">
              <a:extLst>
                <a:ext uri="{FF2B5EF4-FFF2-40B4-BE49-F238E27FC236}">
                  <a16:creationId xmlns:a16="http://schemas.microsoft.com/office/drawing/2014/main" id="{B7E9E421-23ED-6B1C-6DA8-4571CDFEFF7B}"/>
                </a:ext>
              </a:extLst>
            </p:cNvPr>
            <p:cNvSpPr>
              <a:spLocks noChangeShapeType="1"/>
            </p:cNvSpPr>
            <p:nvPr/>
          </p:nvSpPr>
          <p:spPr bwMode="auto">
            <a:xfrm flipH="1" flipV="1">
              <a:off x="514" y="2822"/>
              <a:ext cx="20" cy="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83" name="Line 108">
              <a:extLst>
                <a:ext uri="{FF2B5EF4-FFF2-40B4-BE49-F238E27FC236}">
                  <a16:creationId xmlns:a16="http://schemas.microsoft.com/office/drawing/2014/main" id="{9C53A34D-3ED4-9891-652B-75E0DED3951C}"/>
                </a:ext>
              </a:extLst>
            </p:cNvPr>
            <p:cNvSpPr>
              <a:spLocks noChangeShapeType="1"/>
            </p:cNvSpPr>
            <p:nvPr/>
          </p:nvSpPr>
          <p:spPr bwMode="auto">
            <a:xfrm flipH="1" flipV="1">
              <a:off x="603" y="2873"/>
              <a:ext cx="20" cy="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84" name="Line 109">
              <a:extLst>
                <a:ext uri="{FF2B5EF4-FFF2-40B4-BE49-F238E27FC236}">
                  <a16:creationId xmlns:a16="http://schemas.microsoft.com/office/drawing/2014/main" id="{83A834B0-097F-B4A6-9D2B-EA0166D62F12}"/>
                </a:ext>
              </a:extLst>
            </p:cNvPr>
            <p:cNvSpPr>
              <a:spLocks noChangeShapeType="1"/>
            </p:cNvSpPr>
            <p:nvPr/>
          </p:nvSpPr>
          <p:spPr bwMode="auto">
            <a:xfrm flipV="1">
              <a:off x="622" y="310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85" name="Line 110">
              <a:extLst>
                <a:ext uri="{FF2B5EF4-FFF2-40B4-BE49-F238E27FC236}">
                  <a16:creationId xmlns:a16="http://schemas.microsoft.com/office/drawing/2014/main" id="{BD2941DD-BCE1-7EEE-A320-1009F15B9743}"/>
                </a:ext>
              </a:extLst>
            </p:cNvPr>
            <p:cNvSpPr>
              <a:spLocks noChangeShapeType="1"/>
            </p:cNvSpPr>
            <p:nvPr/>
          </p:nvSpPr>
          <p:spPr bwMode="auto">
            <a:xfrm flipV="1">
              <a:off x="622" y="310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86" name="Line 111">
              <a:extLst>
                <a:ext uri="{FF2B5EF4-FFF2-40B4-BE49-F238E27FC236}">
                  <a16:creationId xmlns:a16="http://schemas.microsoft.com/office/drawing/2014/main" id="{BCB44E7B-C110-E139-CA3E-C87F2EFADE93}"/>
                </a:ext>
              </a:extLst>
            </p:cNvPr>
            <p:cNvSpPr>
              <a:spLocks noChangeShapeType="1"/>
            </p:cNvSpPr>
            <p:nvPr/>
          </p:nvSpPr>
          <p:spPr bwMode="auto">
            <a:xfrm flipV="1">
              <a:off x="623" y="3082"/>
              <a:ext cx="10"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87" name="Line 112">
              <a:extLst>
                <a:ext uri="{FF2B5EF4-FFF2-40B4-BE49-F238E27FC236}">
                  <a16:creationId xmlns:a16="http://schemas.microsoft.com/office/drawing/2014/main" id="{B2F49522-0DBE-E915-7D06-807CDB29F4C7}"/>
                </a:ext>
              </a:extLst>
            </p:cNvPr>
            <p:cNvSpPr>
              <a:spLocks noChangeShapeType="1"/>
            </p:cNvSpPr>
            <p:nvPr/>
          </p:nvSpPr>
          <p:spPr bwMode="auto">
            <a:xfrm flipH="1" flipV="1">
              <a:off x="596" y="2845"/>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88" name="Line 113">
              <a:extLst>
                <a:ext uri="{FF2B5EF4-FFF2-40B4-BE49-F238E27FC236}">
                  <a16:creationId xmlns:a16="http://schemas.microsoft.com/office/drawing/2014/main" id="{47D254BF-5E6D-69A5-D429-72293327E1E0}"/>
                </a:ext>
              </a:extLst>
            </p:cNvPr>
            <p:cNvSpPr>
              <a:spLocks noChangeShapeType="1"/>
            </p:cNvSpPr>
            <p:nvPr/>
          </p:nvSpPr>
          <p:spPr bwMode="auto">
            <a:xfrm flipH="1" flipV="1">
              <a:off x="604" y="2850"/>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89" name="Line 114">
              <a:extLst>
                <a:ext uri="{FF2B5EF4-FFF2-40B4-BE49-F238E27FC236}">
                  <a16:creationId xmlns:a16="http://schemas.microsoft.com/office/drawing/2014/main" id="{BEAED77C-57CF-FD69-64FD-D83EC370908B}"/>
                </a:ext>
              </a:extLst>
            </p:cNvPr>
            <p:cNvSpPr>
              <a:spLocks noChangeShapeType="1"/>
            </p:cNvSpPr>
            <p:nvPr/>
          </p:nvSpPr>
          <p:spPr bwMode="auto">
            <a:xfrm flipH="1" flipV="1">
              <a:off x="548" y="2817"/>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0" name="Line 115">
              <a:extLst>
                <a:ext uri="{FF2B5EF4-FFF2-40B4-BE49-F238E27FC236}">
                  <a16:creationId xmlns:a16="http://schemas.microsoft.com/office/drawing/2014/main" id="{9FE1EE91-ED67-29B8-E006-F3FA2416748E}"/>
                </a:ext>
              </a:extLst>
            </p:cNvPr>
            <p:cNvSpPr>
              <a:spLocks noChangeShapeType="1"/>
            </p:cNvSpPr>
            <p:nvPr/>
          </p:nvSpPr>
          <p:spPr bwMode="auto">
            <a:xfrm flipH="1" flipV="1">
              <a:off x="627" y="2862"/>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1" name="Line 116">
              <a:extLst>
                <a:ext uri="{FF2B5EF4-FFF2-40B4-BE49-F238E27FC236}">
                  <a16:creationId xmlns:a16="http://schemas.microsoft.com/office/drawing/2014/main" id="{63C0080A-B363-CCAF-D524-BDA4E8302529}"/>
                </a:ext>
              </a:extLst>
            </p:cNvPr>
            <p:cNvSpPr>
              <a:spLocks noChangeShapeType="1"/>
            </p:cNvSpPr>
            <p:nvPr/>
          </p:nvSpPr>
          <p:spPr bwMode="auto">
            <a:xfrm>
              <a:off x="607" y="2851"/>
              <a:ext cx="15"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2" name="Line 117">
              <a:extLst>
                <a:ext uri="{FF2B5EF4-FFF2-40B4-BE49-F238E27FC236}">
                  <a16:creationId xmlns:a16="http://schemas.microsoft.com/office/drawing/2014/main" id="{2469B434-AEA6-2073-8A19-5E0096A0F731}"/>
                </a:ext>
              </a:extLst>
            </p:cNvPr>
            <p:cNvSpPr>
              <a:spLocks noChangeShapeType="1"/>
            </p:cNvSpPr>
            <p:nvPr/>
          </p:nvSpPr>
          <p:spPr bwMode="auto">
            <a:xfrm>
              <a:off x="556" y="2821"/>
              <a:ext cx="14"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3" name="Line 118">
              <a:extLst>
                <a:ext uri="{FF2B5EF4-FFF2-40B4-BE49-F238E27FC236}">
                  <a16:creationId xmlns:a16="http://schemas.microsoft.com/office/drawing/2014/main" id="{D486B593-CB88-6363-69B5-02930BF9BB31}"/>
                </a:ext>
              </a:extLst>
            </p:cNvPr>
            <p:cNvSpPr>
              <a:spLocks noChangeShapeType="1"/>
            </p:cNvSpPr>
            <p:nvPr/>
          </p:nvSpPr>
          <p:spPr bwMode="auto">
            <a:xfrm>
              <a:off x="601" y="2847"/>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4" name="Line 119">
              <a:extLst>
                <a:ext uri="{FF2B5EF4-FFF2-40B4-BE49-F238E27FC236}">
                  <a16:creationId xmlns:a16="http://schemas.microsoft.com/office/drawing/2014/main" id="{10CAD038-C2B5-4DBD-214B-0F3F097ADD88}"/>
                </a:ext>
              </a:extLst>
            </p:cNvPr>
            <p:cNvSpPr>
              <a:spLocks noChangeShapeType="1"/>
            </p:cNvSpPr>
            <p:nvPr/>
          </p:nvSpPr>
          <p:spPr bwMode="auto">
            <a:xfrm flipH="1" flipV="1">
              <a:off x="602" y="2846"/>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5" name="Line 120">
              <a:extLst>
                <a:ext uri="{FF2B5EF4-FFF2-40B4-BE49-F238E27FC236}">
                  <a16:creationId xmlns:a16="http://schemas.microsoft.com/office/drawing/2014/main" id="{D08D17FF-DC5A-00B7-07A3-66D5ADEE4101}"/>
                </a:ext>
              </a:extLst>
            </p:cNvPr>
            <p:cNvSpPr>
              <a:spLocks noChangeShapeType="1"/>
            </p:cNvSpPr>
            <p:nvPr/>
          </p:nvSpPr>
          <p:spPr bwMode="auto">
            <a:xfrm>
              <a:off x="605" y="2841"/>
              <a:ext cx="11"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6" name="Line 121">
              <a:extLst>
                <a:ext uri="{FF2B5EF4-FFF2-40B4-BE49-F238E27FC236}">
                  <a16:creationId xmlns:a16="http://schemas.microsoft.com/office/drawing/2014/main" id="{3BF18AF0-75F2-A629-583E-3C99DAB7424F}"/>
                </a:ext>
              </a:extLst>
            </p:cNvPr>
            <p:cNvSpPr>
              <a:spLocks noChangeShapeType="1"/>
            </p:cNvSpPr>
            <p:nvPr/>
          </p:nvSpPr>
          <p:spPr bwMode="auto">
            <a:xfrm>
              <a:off x="589" y="2832"/>
              <a:ext cx="13"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7" name="Line 122">
              <a:extLst>
                <a:ext uri="{FF2B5EF4-FFF2-40B4-BE49-F238E27FC236}">
                  <a16:creationId xmlns:a16="http://schemas.microsoft.com/office/drawing/2014/main" id="{1B9B726A-95B2-2806-B5BA-A295AF20634C}"/>
                </a:ext>
              </a:extLst>
            </p:cNvPr>
            <p:cNvSpPr>
              <a:spLocks noChangeShapeType="1"/>
            </p:cNvSpPr>
            <p:nvPr/>
          </p:nvSpPr>
          <p:spPr bwMode="auto">
            <a:xfrm flipH="1">
              <a:off x="646" y="3048"/>
              <a:ext cx="18" cy="5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8" name="Line 123">
              <a:extLst>
                <a:ext uri="{FF2B5EF4-FFF2-40B4-BE49-F238E27FC236}">
                  <a16:creationId xmlns:a16="http://schemas.microsoft.com/office/drawing/2014/main" id="{5DEE77FC-9E16-DC40-18CB-7BB654002ACD}"/>
                </a:ext>
              </a:extLst>
            </p:cNvPr>
            <p:cNvSpPr>
              <a:spLocks noChangeShapeType="1"/>
            </p:cNvSpPr>
            <p:nvPr/>
          </p:nvSpPr>
          <p:spPr bwMode="auto">
            <a:xfrm flipV="1">
              <a:off x="622" y="310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99" name="Line 124">
              <a:extLst>
                <a:ext uri="{FF2B5EF4-FFF2-40B4-BE49-F238E27FC236}">
                  <a16:creationId xmlns:a16="http://schemas.microsoft.com/office/drawing/2014/main" id="{50D05CF6-7AE4-9EF6-4CF9-442D54406A07}"/>
                </a:ext>
              </a:extLst>
            </p:cNvPr>
            <p:cNvSpPr>
              <a:spLocks noChangeShapeType="1"/>
            </p:cNvSpPr>
            <p:nvPr/>
          </p:nvSpPr>
          <p:spPr bwMode="auto">
            <a:xfrm flipH="1" flipV="1">
              <a:off x="590" y="2832"/>
              <a:ext cx="13"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0" name="Line 125">
              <a:extLst>
                <a:ext uri="{FF2B5EF4-FFF2-40B4-BE49-F238E27FC236}">
                  <a16:creationId xmlns:a16="http://schemas.microsoft.com/office/drawing/2014/main" id="{0360ED26-C710-8FD9-E34D-0C32CD6B6E89}"/>
                </a:ext>
              </a:extLst>
            </p:cNvPr>
            <p:cNvSpPr>
              <a:spLocks noChangeShapeType="1"/>
            </p:cNvSpPr>
            <p:nvPr/>
          </p:nvSpPr>
          <p:spPr bwMode="auto">
            <a:xfrm flipH="1" flipV="1">
              <a:off x="606" y="2841"/>
              <a:ext cx="1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1" name="Line 126">
              <a:extLst>
                <a:ext uri="{FF2B5EF4-FFF2-40B4-BE49-F238E27FC236}">
                  <a16:creationId xmlns:a16="http://schemas.microsoft.com/office/drawing/2014/main" id="{2D189658-F8F2-51ED-1D56-F94A89FCF3C8}"/>
                </a:ext>
              </a:extLst>
            </p:cNvPr>
            <p:cNvSpPr>
              <a:spLocks noChangeShapeType="1"/>
            </p:cNvSpPr>
            <p:nvPr/>
          </p:nvSpPr>
          <p:spPr bwMode="auto">
            <a:xfrm>
              <a:off x="597" y="2829"/>
              <a:ext cx="5"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2" name="Line 127">
              <a:extLst>
                <a:ext uri="{FF2B5EF4-FFF2-40B4-BE49-F238E27FC236}">
                  <a16:creationId xmlns:a16="http://schemas.microsoft.com/office/drawing/2014/main" id="{3CF3D476-1AE9-30F8-D92C-3DDFFADC8A54}"/>
                </a:ext>
              </a:extLst>
            </p:cNvPr>
            <p:cNvSpPr>
              <a:spLocks noChangeShapeType="1"/>
            </p:cNvSpPr>
            <p:nvPr/>
          </p:nvSpPr>
          <p:spPr bwMode="auto">
            <a:xfrm flipH="1" flipV="1">
              <a:off x="603" y="2826"/>
              <a:ext cx="27"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3" name="Line 128">
              <a:extLst>
                <a:ext uri="{FF2B5EF4-FFF2-40B4-BE49-F238E27FC236}">
                  <a16:creationId xmlns:a16="http://schemas.microsoft.com/office/drawing/2014/main" id="{4F21BD34-7782-DA84-45A5-CE20B53A41F9}"/>
                </a:ext>
              </a:extLst>
            </p:cNvPr>
            <p:cNvSpPr>
              <a:spLocks noChangeShapeType="1"/>
            </p:cNvSpPr>
            <p:nvPr/>
          </p:nvSpPr>
          <p:spPr bwMode="auto">
            <a:xfrm flipV="1">
              <a:off x="623" y="311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4" name="Line 129">
              <a:extLst>
                <a:ext uri="{FF2B5EF4-FFF2-40B4-BE49-F238E27FC236}">
                  <a16:creationId xmlns:a16="http://schemas.microsoft.com/office/drawing/2014/main" id="{D4D817EF-2DFE-DBBF-27C2-C2825530D77A}"/>
                </a:ext>
              </a:extLst>
            </p:cNvPr>
            <p:cNvSpPr>
              <a:spLocks noChangeShapeType="1"/>
            </p:cNvSpPr>
            <p:nvPr/>
          </p:nvSpPr>
          <p:spPr bwMode="auto">
            <a:xfrm flipH="1">
              <a:off x="580" y="3112"/>
              <a:ext cx="41" cy="2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5" name="Line 130">
              <a:extLst>
                <a:ext uri="{FF2B5EF4-FFF2-40B4-BE49-F238E27FC236}">
                  <a16:creationId xmlns:a16="http://schemas.microsoft.com/office/drawing/2014/main" id="{FE812F28-83A8-E5AC-06D2-5694A5D45E7A}"/>
                </a:ext>
              </a:extLst>
            </p:cNvPr>
            <p:cNvSpPr>
              <a:spLocks noChangeShapeType="1"/>
            </p:cNvSpPr>
            <p:nvPr/>
          </p:nvSpPr>
          <p:spPr bwMode="auto">
            <a:xfrm flipV="1">
              <a:off x="622" y="311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6" name="Line 131">
              <a:extLst>
                <a:ext uri="{FF2B5EF4-FFF2-40B4-BE49-F238E27FC236}">
                  <a16:creationId xmlns:a16="http://schemas.microsoft.com/office/drawing/2014/main" id="{B0AAD0EE-94A8-7BB8-CB43-FBA0A7A62E31}"/>
                </a:ext>
              </a:extLst>
            </p:cNvPr>
            <p:cNvSpPr>
              <a:spLocks noChangeShapeType="1"/>
            </p:cNvSpPr>
            <p:nvPr/>
          </p:nvSpPr>
          <p:spPr bwMode="auto">
            <a:xfrm flipH="1" flipV="1">
              <a:off x="589" y="280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7" name="Line 132">
              <a:extLst>
                <a:ext uri="{FF2B5EF4-FFF2-40B4-BE49-F238E27FC236}">
                  <a16:creationId xmlns:a16="http://schemas.microsoft.com/office/drawing/2014/main" id="{505960E8-65C8-19DD-F557-B0ABA48B88C2}"/>
                </a:ext>
              </a:extLst>
            </p:cNvPr>
            <p:cNvSpPr>
              <a:spLocks noChangeShapeType="1"/>
            </p:cNvSpPr>
            <p:nvPr/>
          </p:nvSpPr>
          <p:spPr bwMode="auto">
            <a:xfrm flipH="1" flipV="1">
              <a:off x="660" y="284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8" name="Line 133">
              <a:extLst>
                <a:ext uri="{FF2B5EF4-FFF2-40B4-BE49-F238E27FC236}">
                  <a16:creationId xmlns:a16="http://schemas.microsoft.com/office/drawing/2014/main" id="{338C949A-5C12-65AD-3BDD-74E8B36A19C2}"/>
                </a:ext>
              </a:extLst>
            </p:cNvPr>
            <p:cNvSpPr>
              <a:spLocks noChangeShapeType="1"/>
            </p:cNvSpPr>
            <p:nvPr/>
          </p:nvSpPr>
          <p:spPr bwMode="auto">
            <a:xfrm flipH="1" flipV="1">
              <a:off x="617" y="2820"/>
              <a:ext cx="28"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09" name="Line 134">
              <a:extLst>
                <a:ext uri="{FF2B5EF4-FFF2-40B4-BE49-F238E27FC236}">
                  <a16:creationId xmlns:a16="http://schemas.microsoft.com/office/drawing/2014/main" id="{F31596C1-8B9C-BD0E-2212-A9FCC51A9996}"/>
                </a:ext>
              </a:extLst>
            </p:cNvPr>
            <p:cNvSpPr>
              <a:spLocks noChangeShapeType="1"/>
            </p:cNvSpPr>
            <p:nvPr/>
          </p:nvSpPr>
          <p:spPr bwMode="auto">
            <a:xfrm flipH="1" flipV="1">
              <a:off x="591" y="2801"/>
              <a:ext cx="19"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10" name="Line 135">
              <a:extLst>
                <a:ext uri="{FF2B5EF4-FFF2-40B4-BE49-F238E27FC236}">
                  <a16:creationId xmlns:a16="http://schemas.microsoft.com/office/drawing/2014/main" id="{9A2A25D3-5240-62BF-2AB8-364E086CE86C}"/>
                </a:ext>
              </a:extLst>
            </p:cNvPr>
            <p:cNvSpPr>
              <a:spLocks noChangeShapeType="1"/>
            </p:cNvSpPr>
            <p:nvPr/>
          </p:nvSpPr>
          <p:spPr bwMode="auto">
            <a:xfrm flipH="1" flipV="1">
              <a:off x="653" y="2835"/>
              <a:ext cx="20"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11" name="Line 136">
              <a:extLst>
                <a:ext uri="{FF2B5EF4-FFF2-40B4-BE49-F238E27FC236}">
                  <a16:creationId xmlns:a16="http://schemas.microsoft.com/office/drawing/2014/main" id="{5E3908E2-EB03-F501-9CFD-36FF97026B5D}"/>
                </a:ext>
              </a:extLst>
            </p:cNvPr>
            <p:cNvSpPr>
              <a:spLocks noChangeShapeType="1"/>
            </p:cNvSpPr>
            <p:nvPr/>
          </p:nvSpPr>
          <p:spPr bwMode="auto">
            <a:xfrm flipH="1">
              <a:off x="629" y="312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12" name="Freeform 137">
              <a:extLst>
                <a:ext uri="{FF2B5EF4-FFF2-40B4-BE49-F238E27FC236}">
                  <a16:creationId xmlns:a16="http://schemas.microsoft.com/office/drawing/2014/main" id="{BC7A8801-C940-0445-3ABC-D840F40680A7}"/>
                </a:ext>
              </a:extLst>
            </p:cNvPr>
            <p:cNvSpPr>
              <a:spLocks/>
            </p:cNvSpPr>
            <p:nvPr/>
          </p:nvSpPr>
          <p:spPr bwMode="auto">
            <a:xfrm>
              <a:off x="672" y="2855"/>
              <a:ext cx="4" cy="57"/>
            </a:xfrm>
            <a:custGeom>
              <a:avLst/>
              <a:gdLst>
                <a:gd name="T0" fmla="*/ 0 w 190"/>
                <a:gd name="T1" fmla="*/ 0 h 2728"/>
                <a:gd name="T2" fmla="*/ 0 w 190"/>
                <a:gd name="T3" fmla="*/ 0 h 2728"/>
                <a:gd name="T4" fmla="*/ 0 w 190"/>
                <a:gd name="T5" fmla="*/ 0 h 2728"/>
                <a:gd name="T6" fmla="*/ 0 w 190"/>
                <a:gd name="T7" fmla="*/ 0 h 2728"/>
                <a:gd name="T8" fmla="*/ 0 w 190"/>
                <a:gd name="T9" fmla="*/ 0 h 2728"/>
                <a:gd name="T10" fmla="*/ 0 w 190"/>
                <a:gd name="T11" fmla="*/ 0 h 2728"/>
                <a:gd name="T12" fmla="*/ 0 w 190"/>
                <a:gd name="T13" fmla="*/ 0 h 2728"/>
                <a:gd name="T14" fmla="*/ 0 w 190"/>
                <a:gd name="T15" fmla="*/ 0 h 2728"/>
                <a:gd name="T16" fmla="*/ 0 w 190"/>
                <a:gd name="T17" fmla="*/ 0 h 2728"/>
                <a:gd name="T18" fmla="*/ 0 w 190"/>
                <a:gd name="T19" fmla="*/ 0 h 2728"/>
                <a:gd name="T20" fmla="*/ 0 w 190"/>
                <a:gd name="T21" fmla="*/ 0 h 2728"/>
                <a:gd name="T22" fmla="*/ 0 w 190"/>
                <a:gd name="T23" fmla="*/ 0 h 2728"/>
                <a:gd name="T24" fmla="*/ 0 w 190"/>
                <a:gd name="T25" fmla="*/ 0 h 2728"/>
                <a:gd name="T26" fmla="*/ 0 w 190"/>
                <a:gd name="T27" fmla="*/ 0 h 2728"/>
                <a:gd name="T28" fmla="*/ 0 w 190"/>
                <a:gd name="T29" fmla="*/ 0 h 2728"/>
                <a:gd name="T30" fmla="*/ 0 w 190"/>
                <a:gd name="T31" fmla="*/ 0 h 2728"/>
                <a:gd name="T32" fmla="*/ 0 w 190"/>
                <a:gd name="T33" fmla="*/ 0 h 2728"/>
                <a:gd name="T34" fmla="*/ 0 w 190"/>
                <a:gd name="T35" fmla="*/ 0 h 2728"/>
                <a:gd name="T36" fmla="*/ 0 w 190"/>
                <a:gd name="T37" fmla="*/ 0 h 2728"/>
                <a:gd name="T38" fmla="*/ 0 w 190"/>
                <a:gd name="T39" fmla="*/ 0 h 2728"/>
                <a:gd name="T40" fmla="*/ 0 w 190"/>
                <a:gd name="T41" fmla="*/ 0 h 2728"/>
                <a:gd name="T42" fmla="*/ 0 w 190"/>
                <a:gd name="T43" fmla="*/ 0 h 2728"/>
                <a:gd name="T44" fmla="*/ 0 w 190"/>
                <a:gd name="T45" fmla="*/ 0 h 2728"/>
                <a:gd name="T46" fmla="*/ 0 w 190"/>
                <a:gd name="T47" fmla="*/ 0 h 2728"/>
                <a:gd name="T48" fmla="*/ 0 w 190"/>
                <a:gd name="T49" fmla="*/ 0 h 2728"/>
                <a:gd name="T50" fmla="*/ 0 w 190"/>
                <a:gd name="T51" fmla="*/ 0 h 27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0"/>
                <a:gd name="T79" fmla="*/ 0 h 2728"/>
                <a:gd name="T80" fmla="*/ 190 w 190"/>
                <a:gd name="T81" fmla="*/ 2728 h 27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0" h="2728">
                  <a:moveTo>
                    <a:pt x="190" y="0"/>
                  </a:moveTo>
                  <a:lnTo>
                    <a:pt x="165" y="121"/>
                  </a:lnTo>
                  <a:lnTo>
                    <a:pt x="139" y="242"/>
                  </a:lnTo>
                  <a:lnTo>
                    <a:pt x="117" y="363"/>
                  </a:lnTo>
                  <a:lnTo>
                    <a:pt x="97" y="483"/>
                  </a:lnTo>
                  <a:lnTo>
                    <a:pt x="79" y="602"/>
                  </a:lnTo>
                  <a:lnTo>
                    <a:pt x="62" y="720"/>
                  </a:lnTo>
                  <a:lnTo>
                    <a:pt x="48" y="838"/>
                  </a:lnTo>
                  <a:lnTo>
                    <a:pt x="35" y="953"/>
                  </a:lnTo>
                  <a:lnTo>
                    <a:pt x="25" y="1069"/>
                  </a:lnTo>
                  <a:lnTo>
                    <a:pt x="16" y="1183"/>
                  </a:lnTo>
                  <a:lnTo>
                    <a:pt x="10" y="1296"/>
                  </a:lnTo>
                  <a:lnTo>
                    <a:pt x="5" y="1408"/>
                  </a:lnTo>
                  <a:lnTo>
                    <a:pt x="1" y="1519"/>
                  </a:lnTo>
                  <a:lnTo>
                    <a:pt x="0" y="1628"/>
                  </a:lnTo>
                  <a:lnTo>
                    <a:pt x="2" y="1736"/>
                  </a:lnTo>
                  <a:lnTo>
                    <a:pt x="6" y="1843"/>
                  </a:lnTo>
                  <a:lnTo>
                    <a:pt x="11" y="1947"/>
                  </a:lnTo>
                  <a:lnTo>
                    <a:pt x="18" y="2050"/>
                  </a:lnTo>
                  <a:lnTo>
                    <a:pt x="27" y="2152"/>
                  </a:lnTo>
                  <a:lnTo>
                    <a:pt x="38" y="2253"/>
                  </a:lnTo>
                  <a:lnTo>
                    <a:pt x="50" y="2352"/>
                  </a:lnTo>
                  <a:lnTo>
                    <a:pt x="65" y="2448"/>
                  </a:lnTo>
                  <a:lnTo>
                    <a:pt x="81" y="2543"/>
                  </a:lnTo>
                  <a:lnTo>
                    <a:pt x="100" y="2637"/>
                  </a:lnTo>
                  <a:lnTo>
                    <a:pt x="120" y="272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13" name="Freeform 138">
              <a:extLst>
                <a:ext uri="{FF2B5EF4-FFF2-40B4-BE49-F238E27FC236}">
                  <a16:creationId xmlns:a16="http://schemas.microsoft.com/office/drawing/2014/main" id="{590B492A-A540-0FE2-DF29-9D699E44AF31}"/>
                </a:ext>
              </a:extLst>
            </p:cNvPr>
            <p:cNvSpPr>
              <a:spLocks/>
            </p:cNvSpPr>
            <p:nvPr/>
          </p:nvSpPr>
          <p:spPr bwMode="auto">
            <a:xfrm>
              <a:off x="638" y="2873"/>
              <a:ext cx="18" cy="21"/>
            </a:xfrm>
            <a:custGeom>
              <a:avLst/>
              <a:gdLst>
                <a:gd name="T0" fmla="*/ 0 w 883"/>
                <a:gd name="T1" fmla="*/ 0 h 998"/>
                <a:gd name="T2" fmla="*/ 0 w 883"/>
                <a:gd name="T3" fmla="*/ 0 h 998"/>
                <a:gd name="T4" fmla="*/ 0 w 883"/>
                <a:gd name="T5" fmla="*/ 0 h 998"/>
                <a:gd name="T6" fmla="*/ 0 w 883"/>
                <a:gd name="T7" fmla="*/ 0 h 998"/>
                <a:gd name="T8" fmla="*/ 0 w 883"/>
                <a:gd name="T9" fmla="*/ 0 h 998"/>
                <a:gd name="T10" fmla="*/ 0 w 883"/>
                <a:gd name="T11" fmla="*/ 0 h 998"/>
                <a:gd name="T12" fmla="*/ 0 w 883"/>
                <a:gd name="T13" fmla="*/ 0 h 998"/>
                <a:gd name="T14" fmla="*/ 0 w 883"/>
                <a:gd name="T15" fmla="*/ 0 h 998"/>
                <a:gd name="T16" fmla="*/ 0 w 883"/>
                <a:gd name="T17" fmla="*/ 0 h 998"/>
                <a:gd name="T18" fmla="*/ 0 w 883"/>
                <a:gd name="T19" fmla="*/ 0 h 998"/>
                <a:gd name="T20" fmla="*/ 0 w 883"/>
                <a:gd name="T21" fmla="*/ 0 h 998"/>
                <a:gd name="T22" fmla="*/ 0 w 883"/>
                <a:gd name="T23" fmla="*/ 0 h 998"/>
                <a:gd name="T24" fmla="*/ 0 w 883"/>
                <a:gd name="T25" fmla="*/ 0 h 998"/>
                <a:gd name="T26" fmla="*/ 0 w 883"/>
                <a:gd name="T27" fmla="*/ 0 h 998"/>
                <a:gd name="T28" fmla="*/ 0 w 883"/>
                <a:gd name="T29" fmla="*/ 0 h 998"/>
                <a:gd name="T30" fmla="*/ 0 w 883"/>
                <a:gd name="T31" fmla="*/ 0 h 998"/>
                <a:gd name="T32" fmla="*/ 0 w 883"/>
                <a:gd name="T33" fmla="*/ 0 h 998"/>
                <a:gd name="T34" fmla="*/ 0 w 883"/>
                <a:gd name="T35" fmla="*/ 0 h 998"/>
                <a:gd name="T36" fmla="*/ 0 w 883"/>
                <a:gd name="T37" fmla="*/ 0 h 998"/>
                <a:gd name="T38" fmla="*/ 0 w 883"/>
                <a:gd name="T39" fmla="*/ 0 h 998"/>
                <a:gd name="T40" fmla="*/ 0 w 883"/>
                <a:gd name="T41" fmla="*/ 0 h 998"/>
                <a:gd name="T42" fmla="*/ 0 w 883"/>
                <a:gd name="T43" fmla="*/ 0 h 998"/>
                <a:gd name="T44" fmla="*/ 0 w 883"/>
                <a:gd name="T45" fmla="*/ 0 h 998"/>
                <a:gd name="T46" fmla="*/ 0 w 883"/>
                <a:gd name="T47" fmla="*/ 0 h 998"/>
                <a:gd name="T48" fmla="*/ 0 w 883"/>
                <a:gd name="T49" fmla="*/ 0 h 998"/>
                <a:gd name="T50" fmla="*/ 0 w 883"/>
                <a:gd name="T51" fmla="*/ 0 h 998"/>
                <a:gd name="T52" fmla="*/ 0 w 883"/>
                <a:gd name="T53" fmla="*/ 0 h 998"/>
                <a:gd name="T54" fmla="*/ 0 w 883"/>
                <a:gd name="T55" fmla="*/ 0 h 998"/>
                <a:gd name="T56" fmla="*/ 0 w 883"/>
                <a:gd name="T57" fmla="*/ 0 h 998"/>
                <a:gd name="T58" fmla="*/ 0 w 883"/>
                <a:gd name="T59" fmla="*/ 0 h 998"/>
                <a:gd name="T60" fmla="*/ 0 w 883"/>
                <a:gd name="T61" fmla="*/ 0 h 998"/>
                <a:gd name="T62" fmla="*/ 0 w 883"/>
                <a:gd name="T63" fmla="*/ 0 h 998"/>
                <a:gd name="T64" fmla="*/ 0 w 883"/>
                <a:gd name="T65" fmla="*/ 0 h 998"/>
                <a:gd name="T66" fmla="*/ 0 w 883"/>
                <a:gd name="T67" fmla="*/ 0 h 998"/>
                <a:gd name="T68" fmla="*/ 0 w 883"/>
                <a:gd name="T69" fmla="*/ 0 h 998"/>
                <a:gd name="T70" fmla="*/ 0 w 883"/>
                <a:gd name="T71" fmla="*/ 0 h 998"/>
                <a:gd name="T72" fmla="*/ 0 w 883"/>
                <a:gd name="T73" fmla="*/ 0 h 998"/>
                <a:gd name="T74" fmla="*/ 0 w 883"/>
                <a:gd name="T75" fmla="*/ 0 h 998"/>
                <a:gd name="T76" fmla="*/ 0 w 883"/>
                <a:gd name="T77" fmla="*/ 0 h 998"/>
                <a:gd name="T78" fmla="*/ 0 w 883"/>
                <a:gd name="T79" fmla="*/ 0 h 998"/>
                <a:gd name="T80" fmla="*/ 0 w 883"/>
                <a:gd name="T81" fmla="*/ 0 h 998"/>
                <a:gd name="T82" fmla="*/ 0 w 883"/>
                <a:gd name="T83" fmla="*/ 0 h 998"/>
                <a:gd name="T84" fmla="*/ 0 w 883"/>
                <a:gd name="T85" fmla="*/ 0 h 998"/>
                <a:gd name="T86" fmla="*/ 0 w 883"/>
                <a:gd name="T87" fmla="*/ 0 h 998"/>
                <a:gd name="T88" fmla="*/ 0 w 883"/>
                <a:gd name="T89" fmla="*/ 0 h 998"/>
                <a:gd name="T90" fmla="*/ 0 w 883"/>
                <a:gd name="T91" fmla="*/ 0 h 998"/>
                <a:gd name="T92" fmla="*/ 0 w 883"/>
                <a:gd name="T93" fmla="*/ 0 h 998"/>
                <a:gd name="T94" fmla="*/ 0 w 883"/>
                <a:gd name="T95" fmla="*/ 0 h 998"/>
                <a:gd name="T96" fmla="*/ 0 w 883"/>
                <a:gd name="T97" fmla="*/ 0 h 998"/>
                <a:gd name="T98" fmla="*/ 0 w 883"/>
                <a:gd name="T99" fmla="*/ 0 h 998"/>
                <a:gd name="T100" fmla="*/ 0 w 883"/>
                <a:gd name="T101" fmla="*/ 0 h 998"/>
                <a:gd name="T102" fmla="*/ 0 w 883"/>
                <a:gd name="T103" fmla="*/ 0 h 998"/>
                <a:gd name="T104" fmla="*/ 0 w 883"/>
                <a:gd name="T105" fmla="*/ 0 h 998"/>
                <a:gd name="T106" fmla="*/ 0 w 883"/>
                <a:gd name="T107" fmla="*/ 0 h 998"/>
                <a:gd name="T108" fmla="*/ 0 w 883"/>
                <a:gd name="T109" fmla="*/ 0 h 998"/>
                <a:gd name="T110" fmla="*/ 0 w 883"/>
                <a:gd name="T111" fmla="*/ 0 h 998"/>
                <a:gd name="T112" fmla="*/ 0 w 883"/>
                <a:gd name="T113" fmla="*/ 0 h 998"/>
                <a:gd name="T114" fmla="*/ 0 w 883"/>
                <a:gd name="T115" fmla="*/ 0 h 998"/>
                <a:gd name="T116" fmla="*/ 0 w 883"/>
                <a:gd name="T117" fmla="*/ 0 h 9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3"/>
                <a:gd name="T178" fmla="*/ 0 h 998"/>
                <a:gd name="T179" fmla="*/ 883 w 883"/>
                <a:gd name="T180" fmla="*/ 998 h 99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3" h="998">
                  <a:moveTo>
                    <a:pt x="883" y="0"/>
                  </a:moveTo>
                  <a:lnTo>
                    <a:pt x="881" y="26"/>
                  </a:lnTo>
                  <a:lnTo>
                    <a:pt x="878" y="52"/>
                  </a:lnTo>
                  <a:lnTo>
                    <a:pt x="874" y="78"/>
                  </a:lnTo>
                  <a:lnTo>
                    <a:pt x="869" y="106"/>
                  </a:lnTo>
                  <a:lnTo>
                    <a:pt x="864" y="133"/>
                  </a:lnTo>
                  <a:lnTo>
                    <a:pt x="858" y="160"/>
                  </a:lnTo>
                  <a:lnTo>
                    <a:pt x="851" y="188"/>
                  </a:lnTo>
                  <a:lnTo>
                    <a:pt x="844" y="216"/>
                  </a:lnTo>
                  <a:lnTo>
                    <a:pt x="835" y="244"/>
                  </a:lnTo>
                  <a:lnTo>
                    <a:pt x="826" y="271"/>
                  </a:lnTo>
                  <a:lnTo>
                    <a:pt x="817" y="299"/>
                  </a:lnTo>
                  <a:lnTo>
                    <a:pt x="806" y="327"/>
                  </a:lnTo>
                  <a:lnTo>
                    <a:pt x="795" y="355"/>
                  </a:lnTo>
                  <a:lnTo>
                    <a:pt x="783" y="383"/>
                  </a:lnTo>
                  <a:lnTo>
                    <a:pt x="771" y="410"/>
                  </a:lnTo>
                  <a:lnTo>
                    <a:pt x="758" y="437"/>
                  </a:lnTo>
                  <a:lnTo>
                    <a:pt x="744" y="465"/>
                  </a:lnTo>
                  <a:lnTo>
                    <a:pt x="730" y="492"/>
                  </a:lnTo>
                  <a:lnTo>
                    <a:pt x="716" y="518"/>
                  </a:lnTo>
                  <a:lnTo>
                    <a:pt x="701" y="544"/>
                  </a:lnTo>
                  <a:lnTo>
                    <a:pt x="685" y="569"/>
                  </a:lnTo>
                  <a:lnTo>
                    <a:pt x="669" y="595"/>
                  </a:lnTo>
                  <a:lnTo>
                    <a:pt x="652" y="620"/>
                  </a:lnTo>
                  <a:lnTo>
                    <a:pt x="634" y="644"/>
                  </a:lnTo>
                  <a:lnTo>
                    <a:pt x="617" y="668"/>
                  </a:lnTo>
                  <a:lnTo>
                    <a:pt x="599" y="691"/>
                  </a:lnTo>
                  <a:lnTo>
                    <a:pt x="581" y="713"/>
                  </a:lnTo>
                  <a:lnTo>
                    <a:pt x="563" y="736"/>
                  </a:lnTo>
                  <a:lnTo>
                    <a:pt x="544" y="757"/>
                  </a:lnTo>
                  <a:lnTo>
                    <a:pt x="525" y="777"/>
                  </a:lnTo>
                  <a:lnTo>
                    <a:pt x="506" y="797"/>
                  </a:lnTo>
                  <a:lnTo>
                    <a:pt x="485" y="816"/>
                  </a:lnTo>
                  <a:lnTo>
                    <a:pt x="466" y="834"/>
                  </a:lnTo>
                  <a:lnTo>
                    <a:pt x="446" y="852"/>
                  </a:lnTo>
                  <a:lnTo>
                    <a:pt x="426" y="868"/>
                  </a:lnTo>
                  <a:lnTo>
                    <a:pt x="406" y="884"/>
                  </a:lnTo>
                  <a:lnTo>
                    <a:pt x="386" y="898"/>
                  </a:lnTo>
                  <a:lnTo>
                    <a:pt x="366" y="912"/>
                  </a:lnTo>
                  <a:lnTo>
                    <a:pt x="344" y="924"/>
                  </a:lnTo>
                  <a:lnTo>
                    <a:pt x="324" y="936"/>
                  </a:lnTo>
                  <a:lnTo>
                    <a:pt x="304" y="947"/>
                  </a:lnTo>
                  <a:lnTo>
                    <a:pt x="284" y="956"/>
                  </a:lnTo>
                  <a:lnTo>
                    <a:pt x="265" y="965"/>
                  </a:lnTo>
                  <a:lnTo>
                    <a:pt x="245" y="974"/>
                  </a:lnTo>
                  <a:lnTo>
                    <a:pt x="224" y="980"/>
                  </a:lnTo>
                  <a:lnTo>
                    <a:pt x="205" y="986"/>
                  </a:lnTo>
                  <a:lnTo>
                    <a:pt x="186" y="991"/>
                  </a:lnTo>
                  <a:lnTo>
                    <a:pt x="167" y="994"/>
                  </a:lnTo>
                  <a:lnTo>
                    <a:pt x="149" y="997"/>
                  </a:lnTo>
                  <a:lnTo>
                    <a:pt x="130" y="998"/>
                  </a:lnTo>
                  <a:lnTo>
                    <a:pt x="113" y="998"/>
                  </a:lnTo>
                  <a:lnTo>
                    <a:pt x="95" y="997"/>
                  </a:lnTo>
                  <a:lnTo>
                    <a:pt x="77" y="995"/>
                  </a:lnTo>
                  <a:lnTo>
                    <a:pt x="60" y="992"/>
                  </a:lnTo>
                  <a:lnTo>
                    <a:pt x="44" y="988"/>
                  </a:lnTo>
                  <a:lnTo>
                    <a:pt x="28" y="983"/>
                  </a:lnTo>
                  <a:lnTo>
                    <a:pt x="13" y="977"/>
                  </a:lnTo>
                  <a:lnTo>
                    <a:pt x="0" y="97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14" name="Freeform 139">
              <a:extLst>
                <a:ext uri="{FF2B5EF4-FFF2-40B4-BE49-F238E27FC236}">
                  <a16:creationId xmlns:a16="http://schemas.microsoft.com/office/drawing/2014/main" id="{AD1CA512-FBA0-844D-6FF8-CD7D8E3A95B4}"/>
                </a:ext>
              </a:extLst>
            </p:cNvPr>
            <p:cNvSpPr>
              <a:spLocks/>
            </p:cNvSpPr>
            <p:nvPr/>
          </p:nvSpPr>
          <p:spPr bwMode="auto">
            <a:xfrm>
              <a:off x="588" y="2833"/>
              <a:ext cx="1" cy="2"/>
            </a:xfrm>
            <a:custGeom>
              <a:avLst/>
              <a:gdLst>
                <a:gd name="T0" fmla="*/ 0 w 39"/>
                <a:gd name="T1" fmla="*/ 0 h 132"/>
                <a:gd name="T2" fmla="*/ 0 w 39"/>
                <a:gd name="T3" fmla="*/ 0 h 132"/>
                <a:gd name="T4" fmla="*/ 0 w 39"/>
                <a:gd name="T5" fmla="*/ 0 h 132"/>
                <a:gd name="T6" fmla="*/ 0 w 39"/>
                <a:gd name="T7" fmla="*/ 0 h 132"/>
                <a:gd name="T8" fmla="*/ 0 w 39"/>
                <a:gd name="T9" fmla="*/ 0 h 132"/>
                <a:gd name="T10" fmla="*/ 0 w 39"/>
                <a:gd name="T11" fmla="*/ 0 h 132"/>
                <a:gd name="T12" fmla="*/ 0 w 39"/>
                <a:gd name="T13" fmla="*/ 0 h 132"/>
                <a:gd name="T14" fmla="*/ 0 w 39"/>
                <a:gd name="T15" fmla="*/ 0 h 132"/>
                <a:gd name="T16" fmla="*/ 0 w 39"/>
                <a:gd name="T17" fmla="*/ 0 h 132"/>
                <a:gd name="T18" fmla="*/ 0 w 39"/>
                <a:gd name="T19" fmla="*/ 0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2"/>
                <a:gd name="T32" fmla="*/ 39 w 39"/>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2">
                  <a:moveTo>
                    <a:pt x="0" y="0"/>
                  </a:moveTo>
                  <a:lnTo>
                    <a:pt x="6" y="15"/>
                  </a:lnTo>
                  <a:lnTo>
                    <a:pt x="12" y="30"/>
                  </a:lnTo>
                  <a:lnTo>
                    <a:pt x="17" y="45"/>
                  </a:lnTo>
                  <a:lnTo>
                    <a:pt x="22" y="61"/>
                  </a:lnTo>
                  <a:lnTo>
                    <a:pt x="27" y="76"/>
                  </a:lnTo>
                  <a:lnTo>
                    <a:pt x="31" y="92"/>
                  </a:lnTo>
                  <a:lnTo>
                    <a:pt x="34" y="107"/>
                  </a:lnTo>
                  <a:lnTo>
                    <a:pt x="37" y="123"/>
                  </a:lnTo>
                  <a:lnTo>
                    <a:pt x="39" y="13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15" name="Freeform 140">
              <a:extLst>
                <a:ext uri="{FF2B5EF4-FFF2-40B4-BE49-F238E27FC236}">
                  <a16:creationId xmlns:a16="http://schemas.microsoft.com/office/drawing/2014/main" id="{9DD86E12-A1F3-91AD-2900-6E7EC0599D37}"/>
                </a:ext>
              </a:extLst>
            </p:cNvPr>
            <p:cNvSpPr>
              <a:spLocks/>
            </p:cNvSpPr>
            <p:nvPr/>
          </p:nvSpPr>
          <p:spPr bwMode="auto">
            <a:xfrm>
              <a:off x="543" y="2837"/>
              <a:ext cx="11" cy="18"/>
            </a:xfrm>
            <a:custGeom>
              <a:avLst/>
              <a:gdLst>
                <a:gd name="T0" fmla="*/ 0 w 544"/>
                <a:gd name="T1" fmla="*/ 0 h 854"/>
                <a:gd name="T2" fmla="*/ 0 w 544"/>
                <a:gd name="T3" fmla="*/ 0 h 854"/>
                <a:gd name="T4" fmla="*/ 0 w 544"/>
                <a:gd name="T5" fmla="*/ 0 h 854"/>
                <a:gd name="T6" fmla="*/ 0 w 544"/>
                <a:gd name="T7" fmla="*/ 0 h 854"/>
                <a:gd name="T8" fmla="*/ 0 w 544"/>
                <a:gd name="T9" fmla="*/ 0 h 854"/>
                <a:gd name="T10" fmla="*/ 0 w 544"/>
                <a:gd name="T11" fmla="*/ 0 h 854"/>
                <a:gd name="T12" fmla="*/ 0 w 544"/>
                <a:gd name="T13" fmla="*/ 0 h 854"/>
                <a:gd name="T14" fmla="*/ 0 w 544"/>
                <a:gd name="T15" fmla="*/ 0 h 854"/>
                <a:gd name="T16" fmla="*/ 0 w 544"/>
                <a:gd name="T17" fmla="*/ 0 h 854"/>
                <a:gd name="T18" fmla="*/ 0 w 544"/>
                <a:gd name="T19" fmla="*/ 0 h 854"/>
                <a:gd name="T20" fmla="*/ 0 w 544"/>
                <a:gd name="T21" fmla="*/ 0 h 854"/>
                <a:gd name="T22" fmla="*/ 0 w 544"/>
                <a:gd name="T23" fmla="*/ 0 h 854"/>
                <a:gd name="T24" fmla="*/ 0 w 544"/>
                <a:gd name="T25" fmla="*/ 0 h 854"/>
                <a:gd name="T26" fmla="*/ 0 w 544"/>
                <a:gd name="T27" fmla="*/ 0 h 854"/>
                <a:gd name="T28" fmla="*/ 0 w 544"/>
                <a:gd name="T29" fmla="*/ 0 h 854"/>
                <a:gd name="T30" fmla="*/ 0 w 544"/>
                <a:gd name="T31" fmla="*/ 0 h 854"/>
                <a:gd name="T32" fmla="*/ 0 w 544"/>
                <a:gd name="T33" fmla="*/ 0 h 854"/>
                <a:gd name="T34" fmla="*/ 0 w 544"/>
                <a:gd name="T35" fmla="*/ 0 h 854"/>
                <a:gd name="T36" fmla="*/ 0 w 544"/>
                <a:gd name="T37" fmla="*/ 0 h 854"/>
                <a:gd name="T38" fmla="*/ 0 w 544"/>
                <a:gd name="T39" fmla="*/ 0 h 854"/>
                <a:gd name="T40" fmla="*/ 0 w 544"/>
                <a:gd name="T41" fmla="*/ 0 h 854"/>
                <a:gd name="T42" fmla="*/ 0 w 544"/>
                <a:gd name="T43" fmla="*/ 0 h 854"/>
                <a:gd name="T44" fmla="*/ 0 w 544"/>
                <a:gd name="T45" fmla="*/ 0 h 854"/>
                <a:gd name="T46" fmla="*/ 0 w 544"/>
                <a:gd name="T47" fmla="*/ 0 h 854"/>
                <a:gd name="T48" fmla="*/ 0 w 544"/>
                <a:gd name="T49" fmla="*/ 0 h 854"/>
                <a:gd name="T50" fmla="*/ 0 w 544"/>
                <a:gd name="T51" fmla="*/ 0 h 854"/>
                <a:gd name="T52" fmla="*/ 0 w 544"/>
                <a:gd name="T53" fmla="*/ 0 h 8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4"/>
                <a:gd name="T82" fmla="*/ 0 h 854"/>
                <a:gd name="T83" fmla="*/ 544 w 544"/>
                <a:gd name="T84" fmla="*/ 854 h 8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4" h="854">
                  <a:moveTo>
                    <a:pt x="544" y="854"/>
                  </a:moveTo>
                  <a:lnTo>
                    <a:pt x="502" y="825"/>
                  </a:lnTo>
                  <a:lnTo>
                    <a:pt x="461" y="795"/>
                  </a:lnTo>
                  <a:lnTo>
                    <a:pt x="421" y="765"/>
                  </a:lnTo>
                  <a:lnTo>
                    <a:pt x="383" y="734"/>
                  </a:lnTo>
                  <a:lnTo>
                    <a:pt x="348" y="703"/>
                  </a:lnTo>
                  <a:lnTo>
                    <a:pt x="313" y="671"/>
                  </a:lnTo>
                  <a:lnTo>
                    <a:pt x="280" y="639"/>
                  </a:lnTo>
                  <a:lnTo>
                    <a:pt x="249" y="607"/>
                  </a:lnTo>
                  <a:lnTo>
                    <a:pt x="220" y="574"/>
                  </a:lnTo>
                  <a:lnTo>
                    <a:pt x="192" y="540"/>
                  </a:lnTo>
                  <a:lnTo>
                    <a:pt x="167" y="506"/>
                  </a:lnTo>
                  <a:lnTo>
                    <a:pt x="142" y="472"/>
                  </a:lnTo>
                  <a:lnTo>
                    <a:pt x="120" y="438"/>
                  </a:lnTo>
                  <a:lnTo>
                    <a:pt x="99" y="403"/>
                  </a:lnTo>
                  <a:lnTo>
                    <a:pt x="81" y="368"/>
                  </a:lnTo>
                  <a:lnTo>
                    <a:pt x="65" y="334"/>
                  </a:lnTo>
                  <a:lnTo>
                    <a:pt x="50" y="299"/>
                  </a:lnTo>
                  <a:lnTo>
                    <a:pt x="37" y="263"/>
                  </a:lnTo>
                  <a:lnTo>
                    <a:pt x="27" y="227"/>
                  </a:lnTo>
                  <a:lnTo>
                    <a:pt x="17" y="192"/>
                  </a:lnTo>
                  <a:lnTo>
                    <a:pt x="10" y="156"/>
                  </a:lnTo>
                  <a:lnTo>
                    <a:pt x="5" y="121"/>
                  </a:lnTo>
                  <a:lnTo>
                    <a:pt x="2" y="85"/>
                  </a:lnTo>
                  <a:lnTo>
                    <a:pt x="0" y="50"/>
                  </a:lnTo>
                  <a:lnTo>
                    <a:pt x="1" y="14"/>
                  </a:lnTo>
                  <a:lnTo>
                    <a:pt x="2"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16" name="Freeform 141">
              <a:extLst>
                <a:ext uri="{FF2B5EF4-FFF2-40B4-BE49-F238E27FC236}">
                  <a16:creationId xmlns:a16="http://schemas.microsoft.com/office/drawing/2014/main" id="{187B39AF-30C1-6505-69B7-B6A88347B476}"/>
                </a:ext>
              </a:extLst>
            </p:cNvPr>
            <p:cNvSpPr>
              <a:spLocks/>
            </p:cNvSpPr>
            <p:nvPr/>
          </p:nvSpPr>
          <p:spPr bwMode="auto">
            <a:xfrm>
              <a:off x="583" y="2872"/>
              <a:ext cx="5" cy="2"/>
            </a:xfrm>
            <a:custGeom>
              <a:avLst/>
              <a:gdLst>
                <a:gd name="T0" fmla="*/ 0 w 253"/>
                <a:gd name="T1" fmla="*/ 0 h 90"/>
                <a:gd name="T2" fmla="*/ 0 w 253"/>
                <a:gd name="T3" fmla="*/ 0 h 90"/>
                <a:gd name="T4" fmla="*/ 0 w 253"/>
                <a:gd name="T5" fmla="*/ 0 h 90"/>
                <a:gd name="T6" fmla="*/ 0 w 253"/>
                <a:gd name="T7" fmla="*/ 0 h 90"/>
                <a:gd name="T8" fmla="*/ 0 w 253"/>
                <a:gd name="T9" fmla="*/ 0 h 90"/>
                <a:gd name="T10" fmla="*/ 0 60000 65536"/>
                <a:gd name="T11" fmla="*/ 0 60000 65536"/>
                <a:gd name="T12" fmla="*/ 0 60000 65536"/>
                <a:gd name="T13" fmla="*/ 0 60000 65536"/>
                <a:gd name="T14" fmla="*/ 0 60000 65536"/>
                <a:gd name="T15" fmla="*/ 0 w 253"/>
                <a:gd name="T16" fmla="*/ 0 h 90"/>
                <a:gd name="T17" fmla="*/ 253 w 253"/>
                <a:gd name="T18" fmla="*/ 90 h 90"/>
              </a:gdLst>
              <a:ahLst/>
              <a:cxnLst>
                <a:cxn ang="T10">
                  <a:pos x="T0" y="T1"/>
                </a:cxn>
                <a:cxn ang="T11">
                  <a:pos x="T2" y="T3"/>
                </a:cxn>
                <a:cxn ang="T12">
                  <a:pos x="T4" y="T5"/>
                </a:cxn>
                <a:cxn ang="T13">
                  <a:pos x="T6" y="T7"/>
                </a:cxn>
                <a:cxn ang="T14">
                  <a:pos x="T8" y="T9"/>
                </a:cxn>
              </a:cxnLst>
              <a:rect l="T15" t="T16" r="T17" b="T18"/>
              <a:pathLst>
                <a:path w="253" h="90">
                  <a:moveTo>
                    <a:pt x="0" y="0"/>
                  </a:moveTo>
                  <a:lnTo>
                    <a:pt x="62" y="24"/>
                  </a:lnTo>
                  <a:lnTo>
                    <a:pt x="126" y="46"/>
                  </a:lnTo>
                  <a:lnTo>
                    <a:pt x="189" y="68"/>
                  </a:lnTo>
                  <a:lnTo>
                    <a:pt x="253" y="9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17" name="Freeform 142">
              <a:extLst>
                <a:ext uri="{FF2B5EF4-FFF2-40B4-BE49-F238E27FC236}">
                  <a16:creationId xmlns:a16="http://schemas.microsoft.com/office/drawing/2014/main" id="{E4FC7409-1B5F-B9C6-ADD7-FD17CAED6AEA}"/>
                </a:ext>
              </a:extLst>
            </p:cNvPr>
            <p:cNvSpPr>
              <a:spLocks/>
            </p:cNvSpPr>
            <p:nvPr/>
          </p:nvSpPr>
          <p:spPr bwMode="auto">
            <a:xfrm>
              <a:off x="623" y="3039"/>
              <a:ext cx="1" cy="1"/>
            </a:xfrm>
            <a:custGeom>
              <a:avLst/>
              <a:gdLst>
                <a:gd name="T0" fmla="*/ 0 w 9"/>
                <a:gd name="T1" fmla="*/ 0 h 24"/>
                <a:gd name="T2" fmla="*/ 0 w 9"/>
                <a:gd name="T3" fmla="*/ 0 h 24"/>
                <a:gd name="T4" fmla="*/ 0 w 9"/>
                <a:gd name="T5" fmla="*/ 0 h 24"/>
                <a:gd name="T6" fmla="*/ 0 w 9"/>
                <a:gd name="T7" fmla="*/ 0 h 24"/>
                <a:gd name="T8" fmla="*/ 0 w 9"/>
                <a:gd name="T9" fmla="*/ 0 h 24"/>
                <a:gd name="T10" fmla="*/ 0 w 9"/>
                <a:gd name="T11" fmla="*/ 0 h 24"/>
                <a:gd name="T12" fmla="*/ 0 w 9"/>
                <a:gd name="T13" fmla="*/ 0 h 24"/>
                <a:gd name="T14" fmla="*/ 0 w 9"/>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4"/>
                <a:gd name="T26" fmla="*/ 9 w 9"/>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4">
                  <a:moveTo>
                    <a:pt x="0" y="24"/>
                  </a:moveTo>
                  <a:lnTo>
                    <a:pt x="1" y="23"/>
                  </a:lnTo>
                  <a:lnTo>
                    <a:pt x="3" y="19"/>
                  </a:lnTo>
                  <a:lnTo>
                    <a:pt x="5" y="14"/>
                  </a:lnTo>
                  <a:lnTo>
                    <a:pt x="7" y="10"/>
                  </a:lnTo>
                  <a:lnTo>
                    <a:pt x="8" y="6"/>
                  </a:lnTo>
                  <a:lnTo>
                    <a:pt x="9" y="2"/>
                  </a:lnTo>
                  <a:lnTo>
                    <a:pt x="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18" name="Freeform 143">
              <a:extLst>
                <a:ext uri="{FF2B5EF4-FFF2-40B4-BE49-F238E27FC236}">
                  <a16:creationId xmlns:a16="http://schemas.microsoft.com/office/drawing/2014/main" id="{A9D76AB8-502C-64CE-3D2F-DCB440911CC1}"/>
                </a:ext>
              </a:extLst>
            </p:cNvPr>
            <p:cNvSpPr>
              <a:spLocks/>
            </p:cNvSpPr>
            <p:nvPr/>
          </p:nvSpPr>
          <p:spPr bwMode="auto">
            <a:xfrm>
              <a:off x="635" y="2886"/>
              <a:ext cx="3" cy="7"/>
            </a:xfrm>
            <a:custGeom>
              <a:avLst/>
              <a:gdLst>
                <a:gd name="T0" fmla="*/ 0 w 112"/>
                <a:gd name="T1" fmla="*/ 0 h 351"/>
                <a:gd name="T2" fmla="*/ 0 w 112"/>
                <a:gd name="T3" fmla="*/ 0 h 351"/>
                <a:gd name="T4" fmla="*/ 0 w 112"/>
                <a:gd name="T5" fmla="*/ 0 h 351"/>
                <a:gd name="T6" fmla="*/ 0 w 112"/>
                <a:gd name="T7" fmla="*/ 0 h 351"/>
                <a:gd name="T8" fmla="*/ 0 w 112"/>
                <a:gd name="T9" fmla="*/ 0 h 351"/>
                <a:gd name="T10" fmla="*/ 0 w 112"/>
                <a:gd name="T11" fmla="*/ 0 h 351"/>
                <a:gd name="T12" fmla="*/ 0 w 112"/>
                <a:gd name="T13" fmla="*/ 0 h 351"/>
                <a:gd name="T14" fmla="*/ 0 w 112"/>
                <a:gd name="T15" fmla="*/ 0 h 351"/>
                <a:gd name="T16" fmla="*/ 0 w 112"/>
                <a:gd name="T17" fmla="*/ 0 h 351"/>
                <a:gd name="T18" fmla="*/ 0 w 112"/>
                <a:gd name="T19" fmla="*/ 0 h 351"/>
                <a:gd name="T20" fmla="*/ 0 w 112"/>
                <a:gd name="T21" fmla="*/ 0 h 351"/>
                <a:gd name="T22" fmla="*/ 0 w 112"/>
                <a:gd name="T23" fmla="*/ 0 h 351"/>
                <a:gd name="T24" fmla="*/ 0 w 112"/>
                <a:gd name="T25" fmla="*/ 0 h 351"/>
                <a:gd name="T26" fmla="*/ 0 w 112"/>
                <a:gd name="T27" fmla="*/ 0 h 351"/>
                <a:gd name="T28" fmla="*/ 0 w 112"/>
                <a:gd name="T29" fmla="*/ 0 h 351"/>
                <a:gd name="T30" fmla="*/ 0 w 112"/>
                <a:gd name="T31" fmla="*/ 0 h 351"/>
                <a:gd name="T32" fmla="*/ 0 w 112"/>
                <a:gd name="T33" fmla="*/ 0 h 351"/>
                <a:gd name="T34" fmla="*/ 0 w 112"/>
                <a:gd name="T35" fmla="*/ 0 h 351"/>
                <a:gd name="T36" fmla="*/ 0 w 112"/>
                <a:gd name="T37" fmla="*/ 0 h 351"/>
                <a:gd name="T38" fmla="*/ 0 w 112"/>
                <a:gd name="T39" fmla="*/ 0 h 351"/>
                <a:gd name="T40" fmla="*/ 0 w 112"/>
                <a:gd name="T41" fmla="*/ 0 h 351"/>
                <a:gd name="T42" fmla="*/ 0 w 112"/>
                <a:gd name="T43" fmla="*/ 0 h 351"/>
                <a:gd name="T44" fmla="*/ 0 w 112"/>
                <a:gd name="T45" fmla="*/ 0 h 351"/>
                <a:gd name="T46" fmla="*/ 0 w 112"/>
                <a:gd name="T47" fmla="*/ 0 h 3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
                <a:gd name="T73" fmla="*/ 0 h 351"/>
                <a:gd name="T74" fmla="*/ 112 w 112"/>
                <a:gd name="T75" fmla="*/ 351 h 3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 h="351">
                  <a:moveTo>
                    <a:pt x="2" y="0"/>
                  </a:moveTo>
                  <a:lnTo>
                    <a:pt x="1" y="23"/>
                  </a:lnTo>
                  <a:lnTo>
                    <a:pt x="0" y="46"/>
                  </a:lnTo>
                  <a:lnTo>
                    <a:pt x="0" y="68"/>
                  </a:lnTo>
                  <a:lnTo>
                    <a:pt x="1" y="89"/>
                  </a:lnTo>
                  <a:lnTo>
                    <a:pt x="2" y="111"/>
                  </a:lnTo>
                  <a:lnTo>
                    <a:pt x="4" y="131"/>
                  </a:lnTo>
                  <a:lnTo>
                    <a:pt x="6" y="150"/>
                  </a:lnTo>
                  <a:lnTo>
                    <a:pt x="9" y="168"/>
                  </a:lnTo>
                  <a:lnTo>
                    <a:pt x="12" y="186"/>
                  </a:lnTo>
                  <a:lnTo>
                    <a:pt x="16" y="202"/>
                  </a:lnTo>
                  <a:lnTo>
                    <a:pt x="20" y="218"/>
                  </a:lnTo>
                  <a:lnTo>
                    <a:pt x="25" y="234"/>
                  </a:lnTo>
                  <a:lnTo>
                    <a:pt x="30" y="248"/>
                  </a:lnTo>
                  <a:lnTo>
                    <a:pt x="36" y="262"/>
                  </a:lnTo>
                  <a:lnTo>
                    <a:pt x="42" y="274"/>
                  </a:lnTo>
                  <a:lnTo>
                    <a:pt x="48" y="286"/>
                  </a:lnTo>
                  <a:lnTo>
                    <a:pt x="55" y="298"/>
                  </a:lnTo>
                  <a:lnTo>
                    <a:pt x="64" y="308"/>
                  </a:lnTo>
                  <a:lnTo>
                    <a:pt x="72" y="318"/>
                  </a:lnTo>
                  <a:lnTo>
                    <a:pt x="80" y="327"/>
                  </a:lnTo>
                  <a:lnTo>
                    <a:pt x="90" y="335"/>
                  </a:lnTo>
                  <a:lnTo>
                    <a:pt x="101" y="343"/>
                  </a:lnTo>
                  <a:lnTo>
                    <a:pt x="112" y="35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19" name="Freeform 144">
              <a:extLst>
                <a:ext uri="{FF2B5EF4-FFF2-40B4-BE49-F238E27FC236}">
                  <a16:creationId xmlns:a16="http://schemas.microsoft.com/office/drawing/2014/main" id="{5D7F008E-63AE-C995-61C1-1DE0FC6D0F58}"/>
                </a:ext>
              </a:extLst>
            </p:cNvPr>
            <p:cNvSpPr>
              <a:spLocks/>
            </p:cNvSpPr>
            <p:nvPr/>
          </p:nvSpPr>
          <p:spPr bwMode="auto">
            <a:xfrm>
              <a:off x="635" y="2873"/>
              <a:ext cx="26" cy="25"/>
            </a:xfrm>
            <a:custGeom>
              <a:avLst/>
              <a:gdLst>
                <a:gd name="T0" fmla="*/ 0 w 1239"/>
                <a:gd name="T1" fmla="*/ 0 h 1185"/>
                <a:gd name="T2" fmla="*/ 0 w 1239"/>
                <a:gd name="T3" fmla="*/ 0 h 1185"/>
                <a:gd name="T4" fmla="*/ 0 w 1239"/>
                <a:gd name="T5" fmla="*/ 0 h 1185"/>
                <a:gd name="T6" fmla="*/ 0 w 1239"/>
                <a:gd name="T7" fmla="*/ 0 h 1185"/>
                <a:gd name="T8" fmla="*/ 0 w 1239"/>
                <a:gd name="T9" fmla="*/ 0 h 1185"/>
                <a:gd name="T10" fmla="*/ 0 w 1239"/>
                <a:gd name="T11" fmla="*/ 0 h 1185"/>
                <a:gd name="T12" fmla="*/ 0 w 1239"/>
                <a:gd name="T13" fmla="*/ 0 h 1185"/>
                <a:gd name="T14" fmla="*/ 0 w 1239"/>
                <a:gd name="T15" fmla="*/ 0 h 1185"/>
                <a:gd name="T16" fmla="*/ 0 w 1239"/>
                <a:gd name="T17" fmla="*/ 0 h 1185"/>
                <a:gd name="T18" fmla="*/ 0 w 1239"/>
                <a:gd name="T19" fmla="*/ 0 h 1185"/>
                <a:gd name="T20" fmla="*/ 0 w 1239"/>
                <a:gd name="T21" fmla="*/ 0 h 1185"/>
                <a:gd name="T22" fmla="*/ 0 w 1239"/>
                <a:gd name="T23" fmla="*/ 0 h 1185"/>
                <a:gd name="T24" fmla="*/ 0 w 1239"/>
                <a:gd name="T25" fmla="*/ 0 h 1185"/>
                <a:gd name="T26" fmla="*/ 0 w 1239"/>
                <a:gd name="T27" fmla="*/ 0 h 1185"/>
                <a:gd name="T28" fmla="*/ 0 w 1239"/>
                <a:gd name="T29" fmla="*/ 0 h 1185"/>
                <a:gd name="T30" fmla="*/ 0 w 1239"/>
                <a:gd name="T31" fmla="*/ 0 h 1185"/>
                <a:gd name="T32" fmla="*/ 0 w 1239"/>
                <a:gd name="T33" fmla="*/ 0 h 1185"/>
                <a:gd name="T34" fmla="*/ 0 w 1239"/>
                <a:gd name="T35" fmla="*/ 0 h 1185"/>
                <a:gd name="T36" fmla="*/ 0 w 1239"/>
                <a:gd name="T37" fmla="*/ 0 h 1185"/>
                <a:gd name="T38" fmla="*/ 0 w 1239"/>
                <a:gd name="T39" fmla="*/ 0 h 1185"/>
                <a:gd name="T40" fmla="*/ 0 w 1239"/>
                <a:gd name="T41" fmla="*/ 0 h 1185"/>
                <a:gd name="T42" fmla="*/ 0 w 1239"/>
                <a:gd name="T43" fmla="*/ 0 h 1185"/>
                <a:gd name="T44" fmla="*/ 0 w 1239"/>
                <a:gd name="T45" fmla="*/ 0 h 1185"/>
                <a:gd name="T46" fmla="*/ 0 w 1239"/>
                <a:gd name="T47" fmla="*/ 0 h 1185"/>
                <a:gd name="T48" fmla="*/ 0 w 1239"/>
                <a:gd name="T49" fmla="*/ 0 h 1185"/>
                <a:gd name="T50" fmla="*/ 0 w 1239"/>
                <a:gd name="T51" fmla="*/ 0 h 1185"/>
                <a:gd name="T52" fmla="*/ 0 w 1239"/>
                <a:gd name="T53" fmla="*/ 0 h 1185"/>
                <a:gd name="T54" fmla="*/ 0 w 1239"/>
                <a:gd name="T55" fmla="*/ 0 h 1185"/>
                <a:gd name="T56" fmla="*/ 0 w 1239"/>
                <a:gd name="T57" fmla="*/ 0 h 1185"/>
                <a:gd name="T58" fmla="*/ 0 w 1239"/>
                <a:gd name="T59" fmla="*/ 0 h 1185"/>
                <a:gd name="T60" fmla="*/ 0 w 1239"/>
                <a:gd name="T61" fmla="*/ 0 h 1185"/>
                <a:gd name="T62" fmla="*/ 0 w 1239"/>
                <a:gd name="T63" fmla="*/ 0 h 1185"/>
                <a:gd name="T64" fmla="*/ 0 w 1239"/>
                <a:gd name="T65" fmla="*/ 0 h 1185"/>
                <a:gd name="T66" fmla="*/ 0 w 1239"/>
                <a:gd name="T67" fmla="*/ 0 h 1185"/>
                <a:gd name="T68" fmla="*/ 0 w 1239"/>
                <a:gd name="T69" fmla="*/ 0 h 1185"/>
                <a:gd name="T70" fmla="*/ 0 w 1239"/>
                <a:gd name="T71" fmla="*/ 0 h 1185"/>
                <a:gd name="T72" fmla="*/ 0 w 1239"/>
                <a:gd name="T73" fmla="*/ 0 h 1185"/>
                <a:gd name="T74" fmla="*/ 0 w 1239"/>
                <a:gd name="T75" fmla="*/ 0 h 1185"/>
                <a:gd name="T76" fmla="*/ 0 w 1239"/>
                <a:gd name="T77" fmla="*/ 0 h 1185"/>
                <a:gd name="T78" fmla="*/ 0 w 1239"/>
                <a:gd name="T79" fmla="*/ 0 h 1185"/>
                <a:gd name="T80" fmla="*/ 0 w 1239"/>
                <a:gd name="T81" fmla="*/ 0 h 1185"/>
                <a:gd name="T82" fmla="*/ 0 w 1239"/>
                <a:gd name="T83" fmla="*/ 0 h 1185"/>
                <a:gd name="T84" fmla="*/ 0 w 1239"/>
                <a:gd name="T85" fmla="*/ 0 h 11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39"/>
                <a:gd name="T130" fmla="*/ 0 h 1185"/>
                <a:gd name="T131" fmla="*/ 1239 w 1239"/>
                <a:gd name="T132" fmla="*/ 1185 h 118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39" h="1185">
                  <a:moveTo>
                    <a:pt x="3" y="661"/>
                  </a:moveTo>
                  <a:lnTo>
                    <a:pt x="1" y="689"/>
                  </a:lnTo>
                  <a:lnTo>
                    <a:pt x="0" y="718"/>
                  </a:lnTo>
                  <a:lnTo>
                    <a:pt x="0" y="746"/>
                  </a:lnTo>
                  <a:lnTo>
                    <a:pt x="1" y="772"/>
                  </a:lnTo>
                  <a:lnTo>
                    <a:pt x="2" y="799"/>
                  </a:lnTo>
                  <a:lnTo>
                    <a:pt x="5" y="824"/>
                  </a:lnTo>
                  <a:lnTo>
                    <a:pt x="8" y="850"/>
                  </a:lnTo>
                  <a:lnTo>
                    <a:pt x="12" y="874"/>
                  </a:lnTo>
                  <a:lnTo>
                    <a:pt x="17" y="898"/>
                  </a:lnTo>
                  <a:lnTo>
                    <a:pt x="23" y="921"/>
                  </a:lnTo>
                  <a:lnTo>
                    <a:pt x="29" y="943"/>
                  </a:lnTo>
                  <a:lnTo>
                    <a:pt x="36" y="965"/>
                  </a:lnTo>
                  <a:lnTo>
                    <a:pt x="44" y="985"/>
                  </a:lnTo>
                  <a:lnTo>
                    <a:pt x="53" y="1005"/>
                  </a:lnTo>
                  <a:lnTo>
                    <a:pt x="63" y="1023"/>
                  </a:lnTo>
                  <a:lnTo>
                    <a:pt x="73" y="1041"/>
                  </a:lnTo>
                  <a:lnTo>
                    <a:pt x="84" y="1058"/>
                  </a:lnTo>
                  <a:lnTo>
                    <a:pt x="97" y="1073"/>
                  </a:lnTo>
                  <a:lnTo>
                    <a:pt x="109" y="1088"/>
                  </a:lnTo>
                  <a:lnTo>
                    <a:pt x="122" y="1103"/>
                  </a:lnTo>
                  <a:lnTo>
                    <a:pt x="136" y="1116"/>
                  </a:lnTo>
                  <a:lnTo>
                    <a:pt x="150" y="1127"/>
                  </a:lnTo>
                  <a:lnTo>
                    <a:pt x="165" y="1138"/>
                  </a:lnTo>
                  <a:lnTo>
                    <a:pt x="181" y="1148"/>
                  </a:lnTo>
                  <a:lnTo>
                    <a:pt x="197" y="1156"/>
                  </a:lnTo>
                  <a:lnTo>
                    <a:pt x="214" y="1164"/>
                  </a:lnTo>
                  <a:lnTo>
                    <a:pt x="231" y="1170"/>
                  </a:lnTo>
                  <a:lnTo>
                    <a:pt x="250" y="1175"/>
                  </a:lnTo>
                  <a:lnTo>
                    <a:pt x="268" y="1179"/>
                  </a:lnTo>
                  <a:lnTo>
                    <a:pt x="287" y="1182"/>
                  </a:lnTo>
                  <a:lnTo>
                    <a:pt x="306" y="1184"/>
                  </a:lnTo>
                  <a:lnTo>
                    <a:pt x="326" y="1185"/>
                  </a:lnTo>
                  <a:lnTo>
                    <a:pt x="346" y="1184"/>
                  </a:lnTo>
                  <a:lnTo>
                    <a:pt x="366" y="1183"/>
                  </a:lnTo>
                  <a:lnTo>
                    <a:pt x="388" y="1180"/>
                  </a:lnTo>
                  <a:lnTo>
                    <a:pt x="409" y="1176"/>
                  </a:lnTo>
                  <a:lnTo>
                    <a:pt x="430" y="1171"/>
                  </a:lnTo>
                  <a:lnTo>
                    <a:pt x="452" y="1165"/>
                  </a:lnTo>
                  <a:lnTo>
                    <a:pt x="474" y="1158"/>
                  </a:lnTo>
                  <a:lnTo>
                    <a:pt x="496" y="1150"/>
                  </a:lnTo>
                  <a:lnTo>
                    <a:pt x="519" y="1140"/>
                  </a:lnTo>
                  <a:lnTo>
                    <a:pt x="541" y="1130"/>
                  </a:lnTo>
                  <a:lnTo>
                    <a:pt x="563" y="1119"/>
                  </a:lnTo>
                  <a:lnTo>
                    <a:pt x="586" y="1106"/>
                  </a:lnTo>
                  <a:lnTo>
                    <a:pt x="608" y="1093"/>
                  </a:lnTo>
                  <a:lnTo>
                    <a:pt x="631" y="1077"/>
                  </a:lnTo>
                  <a:lnTo>
                    <a:pt x="653" y="1062"/>
                  </a:lnTo>
                  <a:lnTo>
                    <a:pt x="677" y="1045"/>
                  </a:lnTo>
                  <a:lnTo>
                    <a:pt x="699" y="1028"/>
                  </a:lnTo>
                  <a:lnTo>
                    <a:pt x="721" y="1009"/>
                  </a:lnTo>
                  <a:lnTo>
                    <a:pt x="744" y="990"/>
                  </a:lnTo>
                  <a:lnTo>
                    <a:pt x="766" y="970"/>
                  </a:lnTo>
                  <a:lnTo>
                    <a:pt x="787" y="948"/>
                  </a:lnTo>
                  <a:lnTo>
                    <a:pt x="810" y="926"/>
                  </a:lnTo>
                  <a:lnTo>
                    <a:pt x="831" y="903"/>
                  </a:lnTo>
                  <a:lnTo>
                    <a:pt x="852" y="880"/>
                  </a:lnTo>
                  <a:lnTo>
                    <a:pt x="873" y="856"/>
                  </a:lnTo>
                  <a:lnTo>
                    <a:pt x="893" y="830"/>
                  </a:lnTo>
                  <a:lnTo>
                    <a:pt x="913" y="805"/>
                  </a:lnTo>
                  <a:lnTo>
                    <a:pt x="933" y="779"/>
                  </a:lnTo>
                  <a:lnTo>
                    <a:pt x="953" y="752"/>
                  </a:lnTo>
                  <a:lnTo>
                    <a:pt x="972" y="725"/>
                  </a:lnTo>
                  <a:lnTo>
                    <a:pt x="990" y="696"/>
                  </a:lnTo>
                  <a:lnTo>
                    <a:pt x="1008" y="668"/>
                  </a:lnTo>
                  <a:lnTo>
                    <a:pt x="1025" y="639"/>
                  </a:lnTo>
                  <a:lnTo>
                    <a:pt x="1042" y="610"/>
                  </a:lnTo>
                  <a:lnTo>
                    <a:pt x="1058" y="580"/>
                  </a:lnTo>
                  <a:lnTo>
                    <a:pt x="1074" y="550"/>
                  </a:lnTo>
                  <a:lnTo>
                    <a:pt x="1090" y="520"/>
                  </a:lnTo>
                  <a:lnTo>
                    <a:pt x="1105" y="490"/>
                  </a:lnTo>
                  <a:lnTo>
                    <a:pt x="1118" y="458"/>
                  </a:lnTo>
                  <a:lnTo>
                    <a:pt x="1131" y="427"/>
                  </a:lnTo>
                  <a:lnTo>
                    <a:pt x="1144" y="397"/>
                  </a:lnTo>
                  <a:lnTo>
                    <a:pt x="1156" y="366"/>
                  </a:lnTo>
                  <a:lnTo>
                    <a:pt x="1167" y="335"/>
                  </a:lnTo>
                  <a:lnTo>
                    <a:pt x="1177" y="303"/>
                  </a:lnTo>
                  <a:lnTo>
                    <a:pt x="1187" y="272"/>
                  </a:lnTo>
                  <a:lnTo>
                    <a:pt x="1195" y="241"/>
                  </a:lnTo>
                  <a:lnTo>
                    <a:pt x="1203" y="210"/>
                  </a:lnTo>
                  <a:lnTo>
                    <a:pt x="1211" y="179"/>
                  </a:lnTo>
                  <a:lnTo>
                    <a:pt x="1218" y="148"/>
                  </a:lnTo>
                  <a:lnTo>
                    <a:pt x="1224" y="118"/>
                  </a:lnTo>
                  <a:lnTo>
                    <a:pt x="1229" y="88"/>
                  </a:lnTo>
                  <a:lnTo>
                    <a:pt x="1233" y="58"/>
                  </a:lnTo>
                  <a:lnTo>
                    <a:pt x="1236" y="29"/>
                  </a:lnTo>
                  <a:lnTo>
                    <a:pt x="123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0" name="Freeform 145">
              <a:extLst>
                <a:ext uri="{FF2B5EF4-FFF2-40B4-BE49-F238E27FC236}">
                  <a16:creationId xmlns:a16="http://schemas.microsoft.com/office/drawing/2014/main" id="{0A5EA231-5D7C-7D1D-8BF4-424E4BB78A16}"/>
                </a:ext>
              </a:extLst>
            </p:cNvPr>
            <p:cNvSpPr>
              <a:spLocks/>
            </p:cNvSpPr>
            <p:nvPr/>
          </p:nvSpPr>
          <p:spPr bwMode="auto">
            <a:xfrm>
              <a:off x="623" y="2919"/>
              <a:ext cx="1" cy="3"/>
            </a:xfrm>
            <a:custGeom>
              <a:avLst/>
              <a:gdLst>
                <a:gd name="T0" fmla="*/ 0 w 27"/>
                <a:gd name="T1" fmla="*/ 0 h 177"/>
                <a:gd name="T2" fmla="*/ 0 w 27"/>
                <a:gd name="T3" fmla="*/ 0 h 177"/>
                <a:gd name="T4" fmla="*/ 0 w 27"/>
                <a:gd name="T5" fmla="*/ 0 h 177"/>
                <a:gd name="T6" fmla="*/ 0 w 27"/>
                <a:gd name="T7" fmla="*/ 0 h 177"/>
                <a:gd name="T8" fmla="*/ 0 w 27"/>
                <a:gd name="T9" fmla="*/ 0 h 177"/>
                <a:gd name="T10" fmla="*/ 0 w 27"/>
                <a:gd name="T11" fmla="*/ 0 h 177"/>
                <a:gd name="T12" fmla="*/ 0 w 27"/>
                <a:gd name="T13" fmla="*/ 0 h 177"/>
                <a:gd name="T14" fmla="*/ 0 w 27"/>
                <a:gd name="T15" fmla="*/ 0 h 177"/>
                <a:gd name="T16" fmla="*/ 0 w 27"/>
                <a:gd name="T17" fmla="*/ 0 h 177"/>
                <a:gd name="T18" fmla="*/ 0 w 27"/>
                <a:gd name="T19" fmla="*/ 0 h 177"/>
                <a:gd name="T20" fmla="*/ 0 w 27"/>
                <a:gd name="T21" fmla="*/ 0 h 177"/>
                <a:gd name="T22" fmla="*/ 0 w 27"/>
                <a:gd name="T23" fmla="*/ 0 h 177"/>
                <a:gd name="T24" fmla="*/ 0 w 27"/>
                <a:gd name="T25" fmla="*/ 0 h 177"/>
                <a:gd name="T26" fmla="*/ 0 w 27"/>
                <a:gd name="T27" fmla="*/ 0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77"/>
                <a:gd name="T44" fmla="*/ 27 w 27"/>
                <a:gd name="T45" fmla="*/ 177 h 1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77">
                  <a:moveTo>
                    <a:pt x="26" y="177"/>
                  </a:moveTo>
                  <a:lnTo>
                    <a:pt x="27" y="163"/>
                  </a:lnTo>
                  <a:lnTo>
                    <a:pt x="27" y="149"/>
                  </a:lnTo>
                  <a:lnTo>
                    <a:pt x="26" y="135"/>
                  </a:lnTo>
                  <a:lnTo>
                    <a:pt x="26" y="120"/>
                  </a:lnTo>
                  <a:lnTo>
                    <a:pt x="24" y="106"/>
                  </a:lnTo>
                  <a:lnTo>
                    <a:pt x="22" y="92"/>
                  </a:lnTo>
                  <a:lnTo>
                    <a:pt x="20" y="77"/>
                  </a:lnTo>
                  <a:lnTo>
                    <a:pt x="17" y="63"/>
                  </a:lnTo>
                  <a:lnTo>
                    <a:pt x="14" y="48"/>
                  </a:lnTo>
                  <a:lnTo>
                    <a:pt x="10" y="34"/>
                  </a:lnTo>
                  <a:lnTo>
                    <a:pt x="6" y="18"/>
                  </a:lnTo>
                  <a:lnTo>
                    <a:pt x="1" y="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1" name="Freeform 146">
              <a:extLst>
                <a:ext uri="{FF2B5EF4-FFF2-40B4-BE49-F238E27FC236}">
                  <a16:creationId xmlns:a16="http://schemas.microsoft.com/office/drawing/2014/main" id="{A0BB2F40-78D9-E4A1-D223-47668AFB8048}"/>
                </a:ext>
              </a:extLst>
            </p:cNvPr>
            <p:cNvSpPr>
              <a:spLocks/>
            </p:cNvSpPr>
            <p:nvPr/>
          </p:nvSpPr>
          <p:spPr bwMode="auto">
            <a:xfrm>
              <a:off x="629" y="2939"/>
              <a:ext cx="1" cy="1"/>
            </a:xfrm>
            <a:custGeom>
              <a:avLst/>
              <a:gdLst>
                <a:gd name="T0" fmla="*/ 0 w 43"/>
                <a:gd name="T1" fmla="*/ 0 h 61"/>
                <a:gd name="T2" fmla="*/ 0 w 43"/>
                <a:gd name="T3" fmla="*/ 0 h 61"/>
                <a:gd name="T4" fmla="*/ 0 w 43"/>
                <a:gd name="T5" fmla="*/ 0 h 61"/>
                <a:gd name="T6" fmla="*/ 0 w 43"/>
                <a:gd name="T7" fmla="*/ 0 h 61"/>
                <a:gd name="T8" fmla="*/ 0 w 43"/>
                <a:gd name="T9" fmla="*/ 0 h 61"/>
                <a:gd name="T10" fmla="*/ 0 w 43"/>
                <a:gd name="T11" fmla="*/ 0 h 61"/>
                <a:gd name="T12" fmla="*/ 0 w 43"/>
                <a:gd name="T13" fmla="*/ 0 h 61"/>
                <a:gd name="T14" fmla="*/ 0 w 43"/>
                <a:gd name="T15" fmla="*/ 0 h 61"/>
                <a:gd name="T16" fmla="*/ 0 w 43"/>
                <a:gd name="T17" fmla="*/ 0 h 61"/>
                <a:gd name="T18" fmla="*/ 0 w 43"/>
                <a:gd name="T19" fmla="*/ 0 h 61"/>
                <a:gd name="T20" fmla="*/ 0 w 43"/>
                <a:gd name="T21" fmla="*/ 0 h 61"/>
                <a:gd name="T22" fmla="*/ 0 w 43"/>
                <a:gd name="T23" fmla="*/ 0 h 61"/>
                <a:gd name="T24" fmla="*/ 0 w 43"/>
                <a:gd name="T25" fmla="*/ 0 h 61"/>
                <a:gd name="T26" fmla="*/ 0 w 43"/>
                <a:gd name="T27" fmla="*/ 0 h 61"/>
                <a:gd name="T28" fmla="*/ 0 w 43"/>
                <a:gd name="T29" fmla="*/ 0 h 61"/>
                <a:gd name="T30" fmla="*/ 0 w 43"/>
                <a:gd name="T31" fmla="*/ 0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61"/>
                <a:gd name="T50" fmla="*/ 43 w 43"/>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61">
                  <a:moveTo>
                    <a:pt x="43" y="61"/>
                  </a:moveTo>
                  <a:lnTo>
                    <a:pt x="43" y="57"/>
                  </a:lnTo>
                  <a:lnTo>
                    <a:pt x="42" y="53"/>
                  </a:lnTo>
                  <a:lnTo>
                    <a:pt x="42" y="48"/>
                  </a:lnTo>
                  <a:lnTo>
                    <a:pt x="41" y="44"/>
                  </a:lnTo>
                  <a:lnTo>
                    <a:pt x="39" y="40"/>
                  </a:lnTo>
                  <a:lnTo>
                    <a:pt x="37" y="35"/>
                  </a:lnTo>
                  <a:lnTo>
                    <a:pt x="35" y="31"/>
                  </a:lnTo>
                  <a:lnTo>
                    <a:pt x="32" y="27"/>
                  </a:lnTo>
                  <a:lnTo>
                    <a:pt x="28" y="23"/>
                  </a:lnTo>
                  <a:lnTo>
                    <a:pt x="25" y="18"/>
                  </a:lnTo>
                  <a:lnTo>
                    <a:pt x="20" y="14"/>
                  </a:lnTo>
                  <a:lnTo>
                    <a:pt x="16" y="11"/>
                  </a:lnTo>
                  <a:lnTo>
                    <a:pt x="11" y="7"/>
                  </a:lnTo>
                  <a:lnTo>
                    <a:pt x="6" y="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2" name="Freeform 147">
              <a:extLst>
                <a:ext uri="{FF2B5EF4-FFF2-40B4-BE49-F238E27FC236}">
                  <a16:creationId xmlns:a16="http://schemas.microsoft.com/office/drawing/2014/main" id="{82D122E9-8F18-D577-4B5D-E3A93BF7C853}"/>
                </a:ext>
              </a:extLst>
            </p:cNvPr>
            <p:cNvSpPr>
              <a:spLocks/>
            </p:cNvSpPr>
            <p:nvPr/>
          </p:nvSpPr>
          <p:spPr bwMode="auto">
            <a:xfrm>
              <a:off x="627" y="2972"/>
              <a:ext cx="1" cy="1"/>
            </a:xfrm>
            <a:custGeom>
              <a:avLst/>
              <a:gdLst>
                <a:gd name="T0" fmla="*/ 0 w 43"/>
                <a:gd name="T1" fmla="*/ 0 h 60"/>
                <a:gd name="T2" fmla="*/ 0 w 43"/>
                <a:gd name="T3" fmla="*/ 0 h 60"/>
                <a:gd name="T4" fmla="*/ 0 w 43"/>
                <a:gd name="T5" fmla="*/ 0 h 60"/>
                <a:gd name="T6" fmla="*/ 0 w 43"/>
                <a:gd name="T7" fmla="*/ 0 h 60"/>
                <a:gd name="T8" fmla="*/ 0 w 43"/>
                <a:gd name="T9" fmla="*/ 0 h 60"/>
                <a:gd name="T10" fmla="*/ 0 w 43"/>
                <a:gd name="T11" fmla="*/ 0 h 60"/>
                <a:gd name="T12" fmla="*/ 0 w 43"/>
                <a:gd name="T13" fmla="*/ 0 h 60"/>
                <a:gd name="T14" fmla="*/ 0 w 43"/>
                <a:gd name="T15" fmla="*/ 0 h 60"/>
                <a:gd name="T16" fmla="*/ 0 w 43"/>
                <a:gd name="T17" fmla="*/ 0 h 60"/>
                <a:gd name="T18" fmla="*/ 0 w 43"/>
                <a:gd name="T19" fmla="*/ 0 h 60"/>
                <a:gd name="T20" fmla="*/ 0 w 43"/>
                <a:gd name="T21" fmla="*/ 0 h 60"/>
                <a:gd name="T22" fmla="*/ 0 w 43"/>
                <a:gd name="T23" fmla="*/ 0 h 60"/>
                <a:gd name="T24" fmla="*/ 0 w 43"/>
                <a:gd name="T25" fmla="*/ 0 h 60"/>
                <a:gd name="T26" fmla="*/ 0 w 43"/>
                <a:gd name="T27" fmla="*/ 0 h 60"/>
                <a:gd name="T28" fmla="*/ 0 w 43"/>
                <a:gd name="T29" fmla="*/ 0 h 60"/>
                <a:gd name="T30" fmla="*/ 0 w 43"/>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60"/>
                <a:gd name="T50" fmla="*/ 43 w 43"/>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60">
                  <a:moveTo>
                    <a:pt x="43" y="60"/>
                  </a:moveTo>
                  <a:lnTo>
                    <a:pt x="43" y="58"/>
                  </a:lnTo>
                  <a:lnTo>
                    <a:pt x="43" y="53"/>
                  </a:lnTo>
                  <a:lnTo>
                    <a:pt x="42" y="49"/>
                  </a:lnTo>
                  <a:lnTo>
                    <a:pt x="40" y="44"/>
                  </a:lnTo>
                  <a:lnTo>
                    <a:pt x="39" y="40"/>
                  </a:lnTo>
                  <a:lnTo>
                    <a:pt x="37" y="36"/>
                  </a:lnTo>
                  <a:lnTo>
                    <a:pt x="34" y="31"/>
                  </a:lnTo>
                  <a:lnTo>
                    <a:pt x="31" y="27"/>
                  </a:lnTo>
                  <a:lnTo>
                    <a:pt x="28" y="23"/>
                  </a:lnTo>
                  <a:lnTo>
                    <a:pt x="24" y="19"/>
                  </a:lnTo>
                  <a:lnTo>
                    <a:pt x="20" y="15"/>
                  </a:lnTo>
                  <a:lnTo>
                    <a:pt x="15" y="11"/>
                  </a:lnTo>
                  <a:lnTo>
                    <a:pt x="10" y="7"/>
                  </a:lnTo>
                  <a:lnTo>
                    <a:pt x="5" y="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3" name="Freeform 148">
              <a:extLst>
                <a:ext uri="{FF2B5EF4-FFF2-40B4-BE49-F238E27FC236}">
                  <a16:creationId xmlns:a16="http://schemas.microsoft.com/office/drawing/2014/main" id="{D6D33AD0-EF91-4D9C-7A23-C917BA6EC6AC}"/>
                </a:ext>
              </a:extLst>
            </p:cNvPr>
            <p:cNvSpPr>
              <a:spLocks/>
            </p:cNvSpPr>
            <p:nvPr/>
          </p:nvSpPr>
          <p:spPr bwMode="auto">
            <a:xfrm>
              <a:off x="625" y="3005"/>
              <a:ext cx="1" cy="1"/>
            </a:xfrm>
            <a:custGeom>
              <a:avLst/>
              <a:gdLst>
                <a:gd name="T0" fmla="*/ 0 w 44"/>
                <a:gd name="T1" fmla="*/ 0 h 61"/>
                <a:gd name="T2" fmla="*/ 0 w 44"/>
                <a:gd name="T3" fmla="*/ 0 h 61"/>
                <a:gd name="T4" fmla="*/ 0 w 44"/>
                <a:gd name="T5" fmla="*/ 0 h 61"/>
                <a:gd name="T6" fmla="*/ 0 w 44"/>
                <a:gd name="T7" fmla="*/ 0 h 61"/>
                <a:gd name="T8" fmla="*/ 0 w 44"/>
                <a:gd name="T9" fmla="*/ 0 h 61"/>
                <a:gd name="T10" fmla="*/ 0 w 44"/>
                <a:gd name="T11" fmla="*/ 0 h 61"/>
                <a:gd name="T12" fmla="*/ 0 w 44"/>
                <a:gd name="T13" fmla="*/ 0 h 61"/>
                <a:gd name="T14" fmla="*/ 0 w 44"/>
                <a:gd name="T15" fmla="*/ 0 h 61"/>
                <a:gd name="T16" fmla="*/ 0 w 44"/>
                <a:gd name="T17" fmla="*/ 0 h 61"/>
                <a:gd name="T18" fmla="*/ 0 w 44"/>
                <a:gd name="T19" fmla="*/ 0 h 61"/>
                <a:gd name="T20" fmla="*/ 0 w 44"/>
                <a:gd name="T21" fmla="*/ 0 h 61"/>
                <a:gd name="T22" fmla="*/ 0 w 44"/>
                <a:gd name="T23" fmla="*/ 0 h 61"/>
                <a:gd name="T24" fmla="*/ 0 w 44"/>
                <a:gd name="T25" fmla="*/ 0 h 61"/>
                <a:gd name="T26" fmla="*/ 0 w 44"/>
                <a:gd name="T27" fmla="*/ 0 h 61"/>
                <a:gd name="T28" fmla="*/ 0 w 44"/>
                <a:gd name="T29" fmla="*/ 0 h 61"/>
                <a:gd name="T30" fmla="*/ 0 w 44"/>
                <a:gd name="T31" fmla="*/ 0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
                <a:gd name="T49" fmla="*/ 0 h 61"/>
                <a:gd name="T50" fmla="*/ 44 w 44"/>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 h="61">
                  <a:moveTo>
                    <a:pt x="44" y="61"/>
                  </a:moveTo>
                  <a:lnTo>
                    <a:pt x="44" y="59"/>
                  </a:lnTo>
                  <a:lnTo>
                    <a:pt x="43" y="53"/>
                  </a:lnTo>
                  <a:lnTo>
                    <a:pt x="43" y="49"/>
                  </a:lnTo>
                  <a:lnTo>
                    <a:pt x="42" y="45"/>
                  </a:lnTo>
                  <a:lnTo>
                    <a:pt x="40" y="40"/>
                  </a:lnTo>
                  <a:lnTo>
                    <a:pt x="38" y="36"/>
                  </a:lnTo>
                  <a:lnTo>
                    <a:pt x="36" y="32"/>
                  </a:lnTo>
                  <a:lnTo>
                    <a:pt x="33" y="27"/>
                  </a:lnTo>
                  <a:lnTo>
                    <a:pt x="29" y="23"/>
                  </a:lnTo>
                  <a:lnTo>
                    <a:pt x="26" y="19"/>
                  </a:lnTo>
                  <a:lnTo>
                    <a:pt x="21" y="15"/>
                  </a:lnTo>
                  <a:lnTo>
                    <a:pt x="17" y="11"/>
                  </a:lnTo>
                  <a:lnTo>
                    <a:pt x="11" y="8"/>
                  </a:lnTo>
                  <a:lnTo>
                    <a:pt x="6" y="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4" name="Freeform 149">
              <a:extLst>
                <a:ext uri="{FF2B5EF4-FFF2-40B4-BE49-F238E27FC236}">
                  <a16:creationId xmlns:a16="http://schemas.microsoft.com/office/drawing/2014/main" id="{115DAFB0-074F-E3C1-956A-743EFFA3CA56}"/>
                </a:ext>
              </a:extLst>
            </p:cNvPr>
            <p:cNvSpPr>
              <a:spLocks/>
            </p:cNvSpPr>
            <p:nvPr/>
          </p:nvSpPr>
          <p:spPr bwMode="auto">
            <a:xfrm>
              <a:off x="623" y="3038"/>
              <a:ext cx="1" cy="1"/>
            </a:xfrm>
            <a:custGeom>
              <a:avLst/>
              <a:gdLst>
                <a:gd name="T0" fmla="*/ 0 w 9"/>
                <a:gd name="T1" fmla="*/ 0 h 31"/>
                <a:gd name="T2" fmla="*/ 0 w 9"/>
                <a:gd name="T3" fmla="*/ 0 h 31"/>
                <a:gd name="T4" fmla="*/ 0 w 9"/>
                <a:gd name="T5" fmla="*/ 0 h 31"/>
                <a:gd name="T6" fmla="*/ 0 w 9"/>
                <a:gd name="T7" fmla="*/ 0 h 31"/>
                <a:gd name="T8" fmla="*/ 0 w 9"/>
                <a:gd name="T9" fmla="*/ 0 h 31"/>
                <a:gd name="T10" fmla="*/ 0 w 9"/>
                <a:gd name="T11" fmla="*/ 0 h 31"/>
                <a:gd name="T12" fmla="*/ 0 w 9"/>
                <a:gd name="T13" fmla="*/ 0 h 31"/>
                <a:gd name="T14" fmla="*/ 0 w 9"/>
                <a:gd name="T15" fmla="*/ 0 h 31"/>
                <a:gd name="T16" fmla="*/ 0 w 9"/>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1"/>
                <a:gd name="T29" fmla="*/ 9 w 9"/>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1">
                  <a:moveTo>
                    <a:pt x="9" y="31"/>
                  </a:moveTo>
                  <a:lnTo>
                    <a:pt x="9" y="28"/>
                  </a:lnTo>
                  <a:lnTo>
                    <a:pt x="9" y="24"/>
                  </a:lnTo>
                  <a:lnTo>
                    <a:pt x="8" y="19"/>
                  </a:lnTo>
                  <a:lnTo>
                    <a:pt x="7" y="15"/>
                  </a:lnTo>
                  <a:lnTo>
                    <a:pt x="6" y="11"/>
                  </a:lnTo>
                  <a:lnTo>
                    <a:pt x="4" y="6"/>
                  </a:lnTo>
                  <a:lnTo>
                    <a:pt x="1" y="2"/>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5" name="Freeform 150">
              <a:extLst>
                <a:ext uri="{FF2B5EF4-FFF2-40B4-BE49-F238E27FC236}">
                  <a16:creationId xmlns:a16="http://schemas.microsoft.com/office/drawing/2014/main" id="{756389B1-DD34-1230-1C1D-A17BB0D9C0B5}"/>
                </a:ext>
              </a:extLst>
            </p:cNvPr>
            <p:cNvSpPr>
              <a:spLocks/>
            </p:cNvSpPr>
            <p:nvPr/>
          </p:nvSpPr>
          <p:spPr bwMode="auto">
            <a:xfrm>
              <a:off x="597" y="2846"/>
              <a:ext cx="3" cy="8"/>
            </a:xfrm>
            <a:custGeom>
              <a:avLst/>
              <a:gdLst>
                <a:gd name="T0" fmla="*/ 0 w 132"/>
                <a:gd name="T1" fmla="*/ 0 h 406"/>
                <a:gd name="T2" fmla="*/ 0 w 132"/>
                <a:gd name="T3" fmla="*/ 0 h 406"/>
                <a:gd name="T4" fmla="*/ 0 w 132"/>
                <a:gd name="T5" fmla="*/ 0 h 406"/>
                <a:gd name="T6" fmla="*/ 0 w 132"/>
                <a:gd name="T7" fmla="*/ 0 h 406"/>
                <a:gd name="T8" fmla="*/ 0 60000 65536"/>
                <a:gd name="T9" fmla="*/ 0 60000 65536"/>
                <a:gd name="T10" fmla="*/ 0 60000 65536"/>
                <a:gd name="T11" fmla="*/ 0 60000 65536"/>
                <a:gd name="T12" fmla="*/ 0 w 132"/>
                <a:gd name="T13" fmla="*/ 0 h 406"/>
                <a:gd name="T14" fmla="*/ 132 w 132"/>
                <a:gd name="T15" fmla="*/ 406 h 406"/>
              </a:gdLst>
              <a:ahLst/>
              <a:cxnLst>
                <a:cxn ang="T8">
                  <a:pos x="T0" y="T1"/>
                </a:cxn>
                <a:cxn ang="T9">
                  <a:pos x="T2" y="T3"/>
                </a:cxn>
                <a:cxn ang="T10">
                  <a:pos x="T4" y="T5"/>
                </a:cxn>
                <a:cxn ang="T11">
                  <a:pos x="T6" y="T7"/>
                </a:cxn>
              </a:cxnLst>
              <a:rect l="T12" t="T13" r="T14" b="T15"/>
              <a:pathLst>
                <a:path w="132" h="406">
                  <a:moveTo>
                    <a:pt x="0" y="0"/>
                  </a:moveTo>
                  <a:lnTo>
                    <a:pt x="39" y="127"/>
                  </a:lnTo>
                  <a:lnTo>
                    <a:pt x="97" y="303"/>
                  </a:lnTo>
                  <a:lnTo>
                    <a:pt x="132" y="40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6" name="Freeform 151">
              <a:extLst>
                <a:ext uri="{FF2B5EF4-FFF2-40B4-BE49-F238E27FC236}">
                  <a16:creationId xmlns:a16="http://schemas.microsoft.com/office/drawing/2014/main" id="{386AD4FC-123E-6A9E-06B2-BC29427BA7EF}"/>
                </a:ext>
              </a:extLst>
            </p:cNvPr>
            <p:cNvSpPr>
              <a:spLocks/>
            </p:cNvSpPr>
            <p:nvPr/>
          </p:nvSpPr>
          <p:spPr bwMode="auto">
            <a:xfrm>
              <a:off x="585" y="2834"/>
              <a:ext cx="1" cy="4"/>
            </a:xfrm>
            <a:custGeom>
              <a:avLst/>
              <a:gdLst>
                <a:gd name="T0" fmla="*/ 0 w 27"/>
                <a:gd name="T1" fmla="*/ 0 h 178"/>
                <a:gd name="T2" fmla="*/ 0 w 27"/>
                <a:gd name="T3" fmla="*/ 0 h 178"/>
                <a:gd name="T4" fmla="*/ 0 w 27"/>
                <a:gd name="T5" fmla="*/ 0 h 178"/>
                <a:gd name="T6" fmla="*/ 0 w 27"/>
                <a:gd name="T7" fmla="*/ 0 h 178"/>
                <a:gd name="T8" fmla="*/ 0 w 27"/>
                <a:gd name="T9" fmla="*/ 0 h 178"/>
                <a:gd name="T10" fmla="*/ 0 w 27"/>
                <a:gd name="T11" fmla="*/ 0 h 178"/>
                <a:gd name="T12" fmla="*/ 0 w 27"/>
                <a:gd name="T13" fmla="*/ 0 h 178"/>
                <a:gd name="T14" fmla="*/ 0 w 27"/>
                <a:gd name="T15" fmla="*/ 0 h 178"/>
                <a:gd name="T16" fmla="*/ 0 w 27"/>
                <a:gd name="T17" fmla="*/ 0 h 178"/>
                <a:gd name="T18" fmla="*/ 0 w 27"/>
                <a:gd name="T19" fmla="*/ 0 h 178"/>
                <a:gd name="T20" fmla="*/ 0 w 27"/>
                <a:gd name="T21" fmla="*/ 0 h 178"/>
                <a:gd name="T22" fmla="*/ 0 w 27"/>
                <a:gd name="T23" fmla="*/ 0 h 178"/>
                <a:gd name="T24" fmla="*/ 0 w 27"/>
                <a:gd name="T25" fmla="*/ 0 h 178"/>
                <a:gd name="T26" fmla="*/ 0 w 27"/>
                <a:gd name="T27" fmla="*/ 0 h 178"/>
                <a:gd name="T28" fmla="*/ 0 w 27"/>
                <a:gd name="T29" fmla="*/ 0 h 178"/>
                <a:gd name="T30" fmla="*/ 0 w 27"/>
                <a:gd name="T31" fmla="*/ 0 h 178"/>
                <a:gd name="T32" fmla="*/ 0 w 27"/>
                <a:gd name="T33" fmla="*/ 0 h 178"/>
                <a:gd name="T34" fmla="*/ 0 w 27"/>
                <a:gd name="T35" fmla="*/ 0 h 178"/>
                <a:gd name="T36" fmla="*/ 0 w 27"/>
                <a:gd name="T37" fmla="*/ 0 h 1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78"/>
                <a:gd name="T59" fmla="*/ 27 w 27"/>
                <a:gd name="T60" fmla="*/ 178 h 1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78">
                  <a:moveTo>
                    <a:pt x="0" y="0"/>
                  </a:moveTo>
                  <a:lnTo>
                    <a:pt x="0" y="1"/>
                  </a:lnTo>
                  <a:lnTo>
                    <a:pt x="4" y="11"/>
                  </a:lnTo>
                  <a:lnTo>
                    <a:pt x="7" y="21"/>
                  </a:lnTo>
                  <a:lnTo>
                    <a:pt x="11" y="32"/>
                  </a:lnTo>
                  <a:lnTo>
                    <a:pt x="14" y="42"/>
                  </a:lnTo>
                  <a:lnTo>
                    <a:pt x="17" y="53"/>
                  </a:lnTo>
                  <a:lnTo>
                    <a:pt x="19" y="63"/>
                  </a:lnTo>
                  <a:lnTo>
                    <a:pt x="21" y="74"/>
                  </a:lnTo>
                  <a:lnTo>
                    <a:pt x="23" y="86"/>
                  </a:lnTo>
                  <a:lnTo>
                    <a:pt x="24" y="96"/>
                  </a:lnTo>
                  <a:lnTo>
                    <a:pt x="25" y="107"/>
                  </a:lnTo>
                  <a:lnTo>
                    <a:pt x="26" y="117"/>
                  </a:lnTo>
                  <a:lnTo>
                    <a:pt x="27" y="128"/>
                  </a:lnTo>
                  <a:lnTo>
                    <a:pt x="27" y="138"/>
                  </a:lnTo>
                  <a:lnTo>
                    <a:pt x="26" y="148"/>
                  </a:lnTo>
                  <a:lnTo>
                    <a:pt x="26" y="158"/>
                  </a:lnTo>
                  <a:lnTo>
                    <a:pt x="25" y="168"/>
                  </a:lnTo>
                  <a:lnTo>
                    <a:pt x="24" y="17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7" name="Freeform 152">
              <a:extLst>
                <a:ext uri="{FF2B5EF4-FFF2-40B4-BE49-F238E27FC236}">
                  <a16:creationId xmlns:a16="http://schemas.microsoft.com/office/drawing/2014/main" id="{2C78EEEC-495C-E04A-D938-2EC489584C44}"/>
                </a:ext>
              </a:extLst>
            </p:cNvPr>
            <p:cNvSpPr>
              <a:spLocks/>
            </p:cNvSpPr>
            <p:nvPr/>
          </p:nvSpPr>
          <p:spPr bwMode="auto">
            <a:xfrm>
              <a:off x="549" y="3068"/>
              <a:ext cx="23" cy="5"/>
            </a:xfrm>
            <a:custGeom>
              <a:avLst/>
              <a:gdLst>
                <a:gd name="T0" fmla="*/ 0 w 1111"/>
                <a:gd name="T1" fmla="*/ 0 h 211"/>
                <a:gd name="T2" fmla="*/ 0 w 1111"/>
                <a:gd name="T3" fmla="*/ 0 h 211"/>
                <a:gd name="T4" fmla="*/ 0 w 1111"/>
                <a:gd name="T5" fmla="*/ 0 h 211"/>
                <a:gd name="T6" fmla="*/ 0 w 1111"/>
                <a:gd name="T7" fmla="*/ 0 h 211"/>
                <a:gd name="T8" fmla="*/ 0 w 1111"/>
                <a:gd name="T9" fmla="*/ 0 h 211"/>
                <a:gd name="T10" fmla="*/ 0 w 1111"/>
                <a:gd name="T11" fmla="*/ 0 h 211"/>
                <a:gd name="T12" fmla="*/ 0 60000 65536"/>
                <a:gd name="T13" fmla="*/ 0 60000 65536"/>
                <a:gd name="T14" fmla="*/ 0 60000 65536"/>
                <a:gd name="T15" fmla="*/ 0 60000 65536"/>
                <a:gd name="T16" fmla="*/ 0 60000 65536"/>
                <a:gd name="T17" fmla="*/ 0 60000 65536"/>
                <a:gd name="T18" fmla="*/ 0 w 1111"/>
                <a:gd name="T19" fmla="*/ 0 h 211"/>
                <a:gd name="T20" fmla="*/ 1111 w 1111"/>
                <a:gd name="T21" fmla="*/ 211 h 211"/>
              </a:gdLst>
              <a:ahLst/>
              <a:cxnLst>
                <a:cxn ang="T12">
                  <a:pos x="T0" y="T1"/>
                </a:cxn>
                <a:cxn ang="T13">
                  <a:pos x="T2" y="T3"/>
                </a:cxn>
                <a:cxn ang="T14">
                  <a:pos x="T4" y="T5"/>
                </a:cxn>
                <a:cxn ang="T15">
                  <a:pos x="T6" y="T7"/>
                </a:cxn>
                <a:cxn ang="T16">
                  <a:pos x="T8" y="T9"/>
                </a:cxn>
                <a:cxn ang="T17">
                  <a:pos x="T10" y="T11"/>
                </a:cxn>
              </a:cxnLst>
              <a:rect l="T18" t="T19" r="T20" b="T21"/>
              <a:pathLst>
                <a:path w="1111" h="211">
                  <a:moveTo>
                    <a:pt x="0" y="211"/>
                  </a:moveTo>
                  <a:lnTo>
                    <a:pt x="273" y="81"/>
                  </a:lnTo>
                  <a:lnTo>
                    <a:pt x="538" y="10"/>
                  </a:lnTo>
                  <a:lnTo>
                    <a:pt x="786" y="0"/>
                  </a:lnTo>
                  <a:lnTo>
                    <a:pt x="1011" y="53"/>
                  </a:lnTo>
                  <a:lnTo>
                    <a:pt x="1111" y="10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8" name="Freeform 153">
              <a:extLst>
                <a:ext uri="{FF2B5EF4-FFF2-40B4-BE49-F238E27FC236}">
                  <a16:creationId xmlns:a16="http://schemas.microsoft.com/office/drawing/2014/main" id="{CDBB26CF-88AC-4CBC-329B-7F1ACDCB27D0}"/>
                </a:ext>
              </a:extLst>
            </p:cNvPr>
            <p:cNvSpPr>
              <a:spLocks/>
            </p:cNvSpPr>
            <p:nvPr/>
          </p:nvSpPr>
          <p:spPr bwMode="auto">
            <a:xfrm>
              <a:off x="490" y="3102"/>
              <a:ext cx="2" cy="1"/>
            </a:xfrm>
            <a:custGeom>
              <a:avLst/>
              <a:gdLst>
                <a:gd name="T0" fmla="*/ 0 w 120"/>
                <a:gd name="T1" fmla="*/ 0 h 18"/>
                <a:gd name="T2" fmla="*/ 0 w 120"/>
                <a:gd name="T3" fmla="*/ 0 h 18"/>
                <a:gd name="T4" fmla="*/ 0 w 120"/>
                <a:gd name="T5" fmla="*/ 0 h 18"/>
                <a:gd name="T6" fmla="*/ 0 w 120"/>
                <a:gd name="T7" fmla="*/ 0 h 18"/>
                <a:gd name="T8" fmla="*/ 0 w 120"/>
                <a:gd name="T9" fmla="*/ 0 h 18"/>
                <a:gd name="T10" fmla="*/ 0 w 120"/>
                <a:gd name="T11" fmla="*/ 0 h 18"/>
                <a:gd name="T12" fmla="*/ 0 w 120"/>
                <a:gd name="T13" fmla="*/ 0 h 18"/>
                <a:gd name="T14" fmla="*/ 0 w 120"/>
                <a:gd name="T15" fmla="*/ 0 h 18"/>
                <a:gd name="T16" fmla="*/ 0 w 120"/>
                <a:gd name="T17" fmla="*/ 0 h 18"/>
                <a:gd name="T18" fmla="*/ 0 w 120"/>
                <a:gd name="T19" fmla="*/ 0 h 18"/>
                <a:gd name="T20" fmla="*/ 0 w 120"/>
                <a:gd name="T21" fmla="*/ 0 h 18"/>
                <a:gd name="T22" fmla="*/ 0 w 120"/>
                <a:gd name="T23" fmla="*/ 0 h 18"/>
                <a:gd name="T24" fmla="*/ 0 w 120"/>
                <a:gd name="T25" fmla="*/ 0 h 18"/>
                <a:gd name="T26" fmla="*/ 0 w 120"/>
                <a:gd name="T27" fmla="*/ 0 h 18"/>
                <a:gd name="T28" fmla="*/ 0 w 120"/>
                <a:gd name="T29" fmla="*/ 0 h 18"/>
                <a:gd name="T30" fmla="*/ 0 w 120"/>
                <a:gd name="T31" fmla="*/ 0 h 18"/>
                <a:gd name="T32" fmla="*/ 0 w 120"/>
                <a:gd name="T33" fmla="*/ 0 h 18"/>
                <a:gd name="T34" fmla="*/ 0 w 120"/>
                <a:gd name="T35" fmla="*/ 0 h 18"/>
                <a:gd name="T36" fmla="*/ 0 w 120"/>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8"/>
                <a:gd name="T59" fmla="*/ 120 w 120"/>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8">
                  <a:moveTo>
                    <a:pt x="120" y="4"/>
                  </a:moveTo>
                  <a:lnTo>
                    <a:pt x="116" y="6"/>
                  </a:lnTo>
                  <a:lnTo>
                    <a:pt x="110" y="9"/>
                  </a:lnTo>
                  <a:lnTo>
                    <a:pt x="104" y="11"/>
                  </a:lnTo>
                  <a:lnTo>
                    <a:pt x="97" y="13"/>
                  </a:lnTo>
                  <a:lnTo>
                    <a:pt x="91" y="15"/>
                  </a:lnTo>
                  <a:lnTo>
                    <a:pt x="84" y="16"/>
                  </a:lnTo>
                  <a:lnTo>
                    <a:pt x="77" y="17"/>
                  </a:lnTo>
                  <a:lnTo>
                    <a:pt x="70" y="18"/>
                  </a:lnTo>
                  <a:lnTo>
                    <a:pt x="63" y="18"/>
                  </a:lnTo>
                  <a:lnTo>
                    <a:pt x="56" y="18"/>
                  </a:lnTo>
                  <a:lnTo>
                    <a:pt x="49" y="17"/>
                  </a:lnTo>
                  <a:lnTo>
                    <a:pt x="42" y="16"/>
                  </a:lnTo>
                  <a:lnTo>
                    <a:pt x="35" y="14"/>
                  </a:lnTo>
                  <a:lnTo>
                    <a:pt x="27" y="12"/>
                  </a:lnTo>
                  <a:lnTo>
                    <a:pt x="20" y="10"/>
                  </a:lnTo>
                  <a:lnTo>
                    <a:pt x="13" y="7"/>
                  </a:lnTo>
                  <a:lnTo>
                    <a:pt x="6" y="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29" name="Freeform 154">
              <a:extLst>
                <a:ext uri="{FF2B5EF4-FFF2-40B4-BE49-F238E27FC236}">
                  <a16:creationId xmlns:a16="http://schemas.microsoft.com/office/drawing/2014/main" id="{CF189ECA-AFD6-A2E1-923B-2EDFA886E2CE}"/>
                </a:ext>
              </a:extLst>
            </p:cNvPr>
            <p:cNvSpPr>
              <a:spLocks/>
            </p:cNvSpPr>
            <p:nvPr/>
          </p:nvSpPr>
          <p:spPr bwMode="auto">
            <a:xfrm>
              <a:off x="655" y="2845"/>
              <a:ext cx="2" cy="5"/>
            </a:xfrm>
            <a:custGeom>
              <a:avLst/>
              <a:gdLst>
                <a:gd name="T0" fmla="*/ 0 w 59"/>
                <a:gd name="T1" fmla="*/ 0 h 219"/>
                <a:gd name="T2" fmla="*/ 0 w 59"/>
                <a:gd name="T3" fmla="*/ 0 h 219"/>
                <a:gd name="T4" fmla="*/ 0 w 59"/>
                <a:gd name="T5" fmla="*/ 0 h 219"/>
                <a:gd name="T6" fmla="*/ 0 60000 65536"/>
                <a:gd name="T7" fmla="*/ 0 60000 65536"/>
                <a:gd name="T8" fmla="*/ 0 60000 65536"/>
                <a:gd name="T9" fmla="*/ 0 w 59"/>
                <a:gd name="T10" fmla="*/ 0 h 219"/>
                <a:gd name="T11" fmla="*/ 59 w 59"/>
                <a:gd name="T12" fmla="*/ 219 h 219"/>
              </a:gdLst>
              <a:ahLst/>
              <a:cxnLst>
                <a:cxn ang="T6">
                  <a:pos x="T0" y="T1"/>
                </a:cxn>
                <a:cxn ang="T7">
                  <a:pos x="T2" y="T3"/>
                </a:cxn>
                <a:cxn ang="T8">
                  <a:pos x="T4" y="T5"/>
                </a:cxn>
              </a:cxnLst>
              <a:rect l="T9" t="T10" r="T11" b="T12"/>
              <a:pathLst>
                <a:path w="59" h="219">
                  <a:moveTo>
                    <a:pt x="0" y="219"/>
                  </a:moveTo>
                  <a:lnTo>
                    <a:pt x="25" y="124"/>
                  </a:lnTo>
                  <a:lnTo>
                    <a:pt x="5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30" name="Freeform 155">
              <a:extLst>
                <a:ext uri="{FF2B5EF4-FFF2-40B4-BE49-F238E27FC236}">
                  <a16:creationId xmlns:a16="http://schemas.microsoft.com/office/drawing/2014/main" id="{1DB592D4-1F29-DC4E-044C-A549E98CFEE5}"/>
                </a:ext>
              </a:extLst>
            </p:cNvPr>
            <p:cNvSpPr>
              <a:spLocks/>
            </p:cNvSpPr>
            <p:nvPr/>
          </p:nvSpPr>
          <p:spPr bwMode="auto">
            <a:xfrm>
              <a:off x="660" y="2846"/>
              <a:ext cx="1" cy="1"/>
            </a:xfrm>
            <a:custGeom>
              <a:avLst/>
              <a:gdLst>
                <a:gd name="T0" fmla="*/ 0 w 35"/>
                <a:gd name="T1" fmla="*/ 0 h 53"/>
                <a:gd name="T2" fmla="*/ 0 w 35"/>
                <a:gd name="T3" fmla="*/ 0 h 53"/>
                <a:gd name="T4" fmla="*/ 0 w 35"/>
                <a:gd name="T5" fmla="*/ 0 h 53"/>
                <a:gd name="T6" fmla="*/ 0 w 35"/>
                <a:gd name="T7" fmla="*/ 0 h 53"/>
                <a:gd name="T8" fmla="*/ 0 w 35"/>
                <a:gd name="T9" fmla="*/ 0 h 53"/>
                <a:gd name="T10" fmla="*/ 0 w 35"/>
                <a:gd name="T11" fmla="*/ 0 h 53"/>
                <a:gd name="T12" fmla="*/ 0 w 35"/>
                <a:gd name="T13" fmla="*/ 0 h 53"/>
                <a:gd name="T14" fmla="*/ 0 w 35"/>
                <a:gd name="T15" fmla="*/ 0 h 53"/>
                <a:gd name="T16" fmla="*/ 0 w 35"/>
                <a:gd name="T17" fmla="*/ 0 h 53"/>
                <a:gd name="T18" fmla="*/ 0 w 35"/>
                <a:gd name="T19" fmla="*/ 0 h 53"/>
                <a:gd name="T20" fmla="*/ 0 w 35"/>
                <a:gd name="T21" fmla="*/ 0 h 53"/>
                <a:gd name="T22" fmla="*/ 0 w 35"/>
                <a:gd name="T23" fmla="*/ 0 h 53"/>
                <a:gd name="T24" fmla="*/ 0 w 35"/>
                <a:gd name="T25" fmla="*/ 0 h 53"/>
                <a:gd name="T26" fmla="*/ 0 w 35"/>
                <a:gd name="T27" fmla="*/ 0 h 53"/>
                <a:gd name="T28" fmla="*/ 0 w 35"/>
                <a:gd name="T29" fmla="*/ 0 h 53"/>
                <a:gd name="T30" fmla="*/ 0 w 35"/>
                <a:gd name="T31" fmla="*/ 0 h 53"/>
                <a:gd name="T32" fmla="*/ 0 w 35"/>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34" y="53"/>
                  </a:moveTo>
                  <a:lnTo>
                    <a:pt x="34" y="52"/>
                  </a:lnTo>
                  <a:lnTo>
                    <a:pt x="35" y="48"/>
                  </a:lnTo>
                  <a:lnTo>
                    <a:pt x="35" y="44"/>
                  </a:lnTo>
                  <a:lnTo>
                    <a:pt x="35" y="41"/>
                  </a:lnTo>
                  <a:lnTo>
                    <a:pt x="34" y="37"/>
                  </a:lnTo>
                  <a:lnTo>
                    <a:pt x="33" y="33"/>
                  </a:lnTo>
                  <a:lnTo>
                    <a:pt x="31" y="30"/>
                  </a:lnTo>
                  <a:lnTo>
                    <a:pt x="29" y="26"/>
                  </a:lnTo>
                  <a:lnTo>
                    <a:pt x="27" y="23"/>
                  </a:lnTo>
                  <a:lnTo>
                    <a:pt x="24" y="19"/>
                  </a:lnTo>
                  <a:lnTo>
                    <a:pt x="21" y="16"/>
                  </a:lnTo>
                  <a:lnTo>
                    <a:pt x="18" y="12"/>
                  </a:lnTo>
                  <a:lnTo>
                    <a:pt x="14" y="9"/>
                  </a:lnTo>
                  <a:lnTo>
                    <a:pt x="9" y="6"/>
                  </a:lnTo>
                  <a:lnTo>
                    <a:pt x="5" y="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31" name="Freeform 156">
              <a:extLst>
                <a:ext uri="{FF2B5EF4-FFF2-40B4-BE49-F238E27FC236}">
                  <a16:creationId xmlns:a16="http://schemas.microsoft.com/office/drawing/2014/main" id="{959B0267-1A87-AE9D-21AA-C9B5EE8EB916}"/>
                </a:ext>
              </a:extLst>
            </p:cNvPr>
            <p:cNvSpPr>
              <a:spLocks/>
            </p:cNvSpPr>
            <p:nvPr/>
          </p:nvSpPr>
          <p:spPr bwMode="auto">
            <a:xfrm>
              <a:off x="623" y="2883"/>
              <a:ext cx="2" cy="4"/>
            </a:xfrm>
            <a:custGeom>
              <a:avLst/>
              <a:gdLst>
                <a:gd name="T0" fmla="*/ 0 w 105"/>
                <a:gd name="T1" fmla="*/ 0 h 192"/>
                <a:gd name="T2" fmla="*/ 0 w 105"/>
                <a:gd name="T3" fmla="*/ 0 h 192"/>
                <a:gd name="T4" fmla="*/ 0 w 105"/>
                <a:gd name="T5" fmla="*/ 0 h 192"/>
                <a:gd name="T6" fmla="*/ 0 w 105"/>
                <a:gd name="T7" fmla="*/ 0 h 192"/>
                <a:gd name="T8" fmla="*/ 0 w 105"/>
                <a:gd name="T9" fmla="*/ 0 h 192"/>
                <a:gd name="T10" fmla="*/ 0 w 105"/>
                <a:gd name="T11" fmla="*/ 0 h 192"/>
                <a:gd name="T12" fmla="*/ 0 w 105"/>
                <a:gd name="T13" fmla="*/ 0 h 192"/>
                <a:gd name="T14" fmla="*/ 0 w 105"/>
                <a:gd name="T15" fmla="*/ 0 h 192"/>
                <a:gd name="T16" fmla="*/ 0 w 105"/>
                <a:gd name="T17" fmla="*/ 0 h 192"/>
                <a:gd name="T18" fmla="*/ 0 w 105"/>
                <a:gd name="T19" fmla="*/ 0 h 192"/>
                <a:gd name="T20" fmla="*/ 0 w 105"/>
                <a:gd name="T21" fmla="*/ 0 h 192"/>
                <a:gd name="T22" fmla="*/ 0 w 105"/>
                <a:gd name="T23" fmla="*/ 0 h 192"/>
                <a:gd name="T24" fmla="*/ 0 w 105"/>
                <a:gd name="T25" fmla="*/ 0 h 192"/>
                <a:gd name="T26" fmla="*/ 0 w 105"/>
                <a:gd name="T27" fmla="*/ 0 h 192"/>
                <a:gd name="T28" fmla="*/ 0 w 105"/>
                <a:gd name="T29" fmla="*/ 0 h 192"/>
                <a:gd name="T30" fmla="*/ 0 w 105"/>
                <a:gd name="T31" fmla="*/ 0 h 192"/>
                <a:gd name="T32" fmla="*/ 0 w 105"/>
                <a:gd name="T33" fmla="*/ 0 h 192"/>
                <a:gd name="T34" fmla="*/ 0 w 105"/>
                <a:gd name="T35" fmla="*/ 0 h 192"/>
                <a:gd name="T36" fmla="*/ 0 w 105"/>
                <a:gd name="T37" fmla="*/ 0 h 192"/>
                <a:gd name="T38" fmla="*/ 0 w 105"/>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92"/>
                <a:gd name="T62" fmla="*/ 105 w 105"/>
                <a:gd name="T63" fmla="*/ 192 h 1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92">
                  <a:moveTo>
                    <a:pt x="105" y="0"/>
                  </a:moveTo>
                  <a:lnTo>
                    <a:pt x="104" y="15"/>
                  </a:lnTo>
                  <a:lnTo>
                    <a:pt x="102" y="29"/>
                  </a:lnTo>
                  <a:lnTo>
                    <a:pt x="99" y="43"/>
                  </a:lnTo>
                  <a:lnTo>
                    <a:pt x="97" y="56"/>
                  </a:lnTo>
                  <a:lnTo>
                    <a:pt x="93" y="68"/>
                  </a:lnTo>
                  <a:lnTo>
                    <a:pt x="88" y="81"/>
                  </a:lnTo>
                  <a:lnTo>
                    <a:pt x="84" y="93"/>
                  </a:lnTo>
                  <a:lnTo>
                    <a:pt x="79" y="104"/>
                  </a:lnTo>
                  <a:lnTo>
                    <a:pt x="74" y="115"/>
                  </a:lnTo>
                  <a:lnTo>
                    <a:pt x="68" y="125"/>
                  </a:lnTo>
                  <a:lnTo>
                    <a:pt x="62" y="136"/>
                  </a:lnTo>
                  <a:lnTo>
                    <a:pt x="55" y="145"/>
                  </a:lnTo>
                  <a:lnTo>
                    <a:pt x="48" y="154"/>
                  </a:lnTo>
                  <a:lnTo>
                    <a:pt x="41" y="162"/>
                  </a:lnTo>
                  <a:lnTo>
                    <a:pt x="33" y="170"/>
                  </a:lnTo>
                  <a:lnTo>
                    <a:pt x="25" y="176"/>
                  </a:lnTo>
                  <a:lnTo>
                    <a:pt x="16" y="183"/>
                  </a:lnTo>
                  <a:lnTo>
                    <a:pt x="7" y="188"/>
                  </a:lnTo>
                  <a:lnTo>
                    <a:pt x="0" y="19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32" name="Freeform 157">
              <a:extLst>
                <a:ext uri="{FF2B5EF4-FFF2-40B4-BE49-F238E27FC236}">
                  <a16:creationId xmlns:a16="http://schemas.microsoft.com/office/drawing/2014/main" id="{537B32AA-2BDB-EE4C-2706-FA039601ADE9}"/>
                </a:ext>
              </a:extLst>
            </p:cNvPr>
            <p:cNvSpPr>
              <a:spLocks/>
            </p:cNvSpPr>
            <p:nvPr/>
          </p:nvSpPr>
          <p:spPr bwMode="auto">
            <a:xfrm>
              <a:off x="617" y="2872"/>
              <a:ext cx="1" cy="10"/>
            </a:xfrm>
            <a:custGeom>
              <a:avLst/>
              <a:gdLst>
                <a:gd name="T0" fmla="*/ 0 w 16"/>
                <a:gd name="T1" fmla="*/ 0 h 488"/>
                <a:gd name="T2" fmla="*/ 0 w 16"/>
                <a:gd name="T3" fmla="*/ 0 h 488"/>
                <a:gd name="T4" fmla="*/ 0 w 16"/>
                <a:gd name="T5" fmla="*/ 0 h 488"/>
                <a:gd name="T6" fmla="*/ 0 w 16"/>
                <a:gd name="T7" fmla="*/ 0 h 488"/>
                <a:gd name="T8" fmla="*/ 0 w 16"/>
                <a:gd name="T9" fmla="*/ 0 h 488"/>
                <a:gd name="T10" fmla="*/ 0 w 16"/>
                <a:gd name="T11" fmla="*/ 0 h 488"/>
                <a:gd name="T12" fmla="*/ 0 60000 65536"/>
                <a:gd name="T13" fmla="*/ 0 60000 65536"/>
                <a:gd name="T14" fmla="*/ 0 60000 65536"/>
                <a:gd name="T15" fmla="*/ 0 60000 65536"/>
                <a:gd name="T16" fmla="*/ 0 60000 65536"/>
                <a:gd name="T17" fmla="*/ 0 60000 65536"/>
                <a:gd name="T18" fmla="*/ 0 w 16"/>
                <a:gd name="T19" fmla="*/ 0 h 488"/>
                <a:gd name="T20" fmla="*/ 16 w 16"/>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6" h="488">
                  <a:moveTo>
                    <a:pt x="1" y="0"/>
                  </a:moveTo>
                  <a:lnTo>
                    <a:pt x="0" y="35"/>
                  </a:lnTo>
                  <a:lnTo>
                    <a:pt x="2" y="158"/>
                  </a:lnTo>
                  <a:lnTo>
                    <a:pt x="5" y="278"/>
                  </a:lnTo>
                  <a:lnTo>
                    <a:pt x="10" y="398"/>
                  </a:lnTo>
                  <a:lnTo>
                    <a:pt x="16" y="48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33" name="Freeform 158">
              <a:extLst>
                <a:ext uri="{FF2B5EF4-FFF2-40B4-BE49-F238E27FC236}">
                  <a16:creationId xmlns:a16="http://schemas.microsoft.com/office/drawing/2014/main" id="{0802FDDD-D3AD-63AB-A4DC-03FE02DFA09F}"/>
                </a:ext>
              </a:extLst>
            </p:cNvPr>
            <p:cNvSpPr>
              <a:spLocks/>
            </p:cNvSpPr>
            <p:nvPr/>
          </p:nvSpPr>
          <p:spPr bwMode="auto">
            <a:xfrm>
              <a:off x="623" y="2922"/>
              <a:ext cx="1" cy="1"/>
            </a:xfrm>
            <a:custGeom>
              <a:avLst/>
              <a:gdLst>
                <a:gd name="T0" fmla="*/ 0 w 26"/>
                <a:gd name="T1" fmla="*/ 0 h 27"/>
                <a:gd name="T2" fmla="*/ 0 w 26"/>
                <a:gd name="T3" fmla="*/ 0 h 27"/>
                <a:gd name="T4" fmla="*/ 0 w 26"/>
                <a:gd name="T5" fmla="*/ 0 h 27"/>
                <a:gd name="T6" fmla="*/ 0 w 26"/>
                <a:gd name="T7" fmla="*/ 0 h 27"/>
                <a:gd name="T8" fmla="*/ 0 w 26"/>
                <a:gd name="T9" fmla="*/ 0 h 27"/>
                <a:gd name="T10" fmla="*/ 0 w 26"/>
                <a:gd name="T11" fmla="*/ 0 h 27"/>
                <a:gd name="T12" fmla="*/ 0 w 26"/>
                <a:gd name="T13" fmla="*/ 0 h 27"/>
                <a:gd name="T14" fmla="*/ 0 w 26"/>
                <a:gd name="T15" fmla="*/ 0 h 27"/>
                <a:gd name="T16" fmla="*/ 0 w 26"/>
                <a:gd name="T17" fmla="*/ 0 h 27"/>
                <a:gd name="T18" fmla="*/ 0 w 26"/>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7"/>
                <a:gd name="T32" fmla="*/ 26 w 26"/>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7">
                  <a:moveTo>
                    <a:pt x="26" y="27"/>
                  </a:moveTo>
                  <a:lnTo>
                    <a:pt x="22" y="24"/>
                  </a:lnTo>
                  <a:lnTo>
                    <a:pt x="18" y="21"/>
                  </a:lnTo>
                  <a:lnTo>
                    <a:pt x="14" y="19"/>
                  </a:lnTo>
                  <a:lnTo>
                    <a:pt x="11" y="16"/>
                  </a:lnTo>
                  <a:lnTo>
                    <a:pt x="8" y="13"/>
                  </a:lnTo>
                  <a:lnTo>
                    <a:pt x="5" y="10"/>
                  </a:lnTo>
                  <a:lnTo>
                    <a:pt x="3" y="5"/>
                  </a:lnTo>
                  <a:lnTo>
                    <a:pt x="1" y="2"/>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34" name="Freeform 159">
              <a:extLst>
                <a:ext uri="{FF2B5EF4-FFF2-40B4-BE49-F238E27FC236}">
                  <a16:creationId xmlns:a16="http://schemas.microsoft.com/office/drawing/2014/main" id="{06886E8D-EB29-FE7B-060D-4E01A4D5AA05}"/>
                </a:ext>
              </a:extLst>
            </p:cNvPr>
            <p:cNvSpPr>
              <a:spLocks/>
            </p:cNvSpPr>
            <p:nvPr/>
          </p:nvSpPr>
          <p:spPr bwMode="auto">
            <a:xfrm>
              <a:off x="625" y="3006"/>
              <a:ext cx="1" cy="1"/>
            </a:xfrm>
            <a:custGeom>
              <a:avLst/>
              <a:gdLst>
                <a:gd name="T0" fmla="*/ 0 w 28"/>
                <a:gd name="T1" fmla="*/ 0 h 42"/>
                <a:gd name="T2" fmla="*/ 0 w 28"/>
                <a:gd name="T3" fmla="*/ 0 h 42"/>
                <a:gd name="T4" fmla="*/ 0 w 28"/>
                <a:gd name="T5" fmla="*/ 0 h 42"/>
                <a:gd name="T6" fmla="*/ 0 w 28"/>
                <a:gd name="T7" fmla="*/ 0 h 42"/>
                <a:gd name="T8" fmla="*/ 0 w 28"/>
                <a:gd name="T9" fmla="*/ 0 h 42"/>
                <a:gd name="T10" fmla="*/ 0 w 28"/>
                <a:gd name="T11" fmla="*/ 0 h 42"/>
                <a:gd name="T12" fmla="*/ 0 w 28"/>
                <a:gd name="T13" fmla="*/ 0 h 42"/>
                <a:gd name="T14" fmla="*/ 0 w 28"/>
                <a:gd name="T15" fmla="*/ 0 h 42"/>
                <a:gd name="T16" fmla="*/ 0 w 28"/>
                <a:gd name="T17" fmla="*/ 0 h 42"/>
                <a:gd name="T18" fmla="*/ 0 w 28"/>
                <a:gd name="T19" fmla="*/ 0 h 42"/>
                <a:gd name="T20" fmla="*/ 0 w 28"/>
                <a:gd name="T21" fmla="*/ 0 h 42"/>
                <a:gd name="T22" fmla="*/ 0 w 28"/>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2"/>
                <a:gd name="T38" fmla="*/ 28 w 28"/>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2">
                  <a:moveTo>
                    <a:pt x="0" y="42"/>
                  </a:moveTo>
                  <a:lnTo>
                    <a:pt x="5" y="39"/>
                  </a:lnTo>
                  <a:lnTo>
                    <a:pt x="9" y="35"/>
                  </a:lnTo>
                  <a:lnTo>
                    <a:pt x="13" y="31"/>
                  </a:lnTo>
                  <a:lnTo>
                    <a:pt x="16" y="27"/>
                  </a:lnTo>
                  <a:lnTo>
                    <a:pt x="19" y="23"/>
                  </a:lnTo>
                  <a:lnTo>
                    <a:pt x="22" y="19"/>
                  </a:lnTo>
                  <a:lnTo>
                    <a:pt x="24" y="15"/>
                  </a:lnTo>
                  <a:lnTo>
                    <a:pt x="25" y="11"/>
                  </a:lnTo>
                  <a:lnTo>
                    <a:pt x="27" y="7"/>
                  </a:lnTo>
                  <a:lnTo>
                    <a:pt x="27" y="2"/>
                  </a:lnTo>
                  <a:lnTo>
                    <a:pt x="28"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35" name="Freeform 160">
              <a:extLst>
                <a:ext uri="{FF2B5EF4-FFF2-40B4-BE49-F238E27FC236}">
                  <a16:creationId xmlns:a16="http://schemas.microsoft.com/office/drawing/2014/main" id="{1FE013CC-A9F7-06C8-81CC-A18B2564FF34}"/>
                </a:ext>
              </a:extLst>
            </p:cNvPr>
            <p:cNvSpPr>
              <a:spLocks/>
            </p:cNvSpPr>
            <p:nvPr/>
          </p:nvSpPr>
          <p:spPr bwMode="auto">
            <a:xfrm>
              <a:off x="548" y="3070"/>
              <a:ext cx="1" cy="1"/>
            </a:xfrm>
            <a:custGeom>
              <a:avLst/>
              <a:gdLst>
                <a:gd name="T0" fmla="*/ 0 w 31"/>
                <a:gd name="T1" fmla="*/ 0 h 67"/>
                <a:gd name="T2" fmla="*/ 0 w 31"/>
                <a:gd name="T3" fmla="*/ 0 h 67"/>
                <a:gd name="T4" fmla="*/ 0 w 31"/>
                <a:gd name="T5" fmla="*/ 0 h 67"/>
                <a:gd name="T6" fmla="*/ 0 60000 65536"/>
                <a:gd name="T7" fmla="*/ 0 60000 65536"/>
                <a:gd name="T8" fmla="*/ 0 60000 65536"/>
                <a:gd name="T9" fmla="*/ 0 w 31"/>
                <a:gd name="T10" fmla="*/ 0 h 67"/>
                <a:gd name="T11" fmla="*/ 31 w 31"/>
                <a:gd name="T12" fmla="*/ 67 h 67"/>
              </a:gdLst>
              <a:ahLst/>
              <a:cxnLst>
                <a:cxn ang="T6">
                  <a:pos x="T0" y="T1"/>
                </a:cxn>
                <a:cxn ang="T7">
                  <a:pos x="T2" y="T3"/>
                </a:cxn>
                <a:cxn ang="T8">
                  <a:pos x="T4" y="T5"/>
                </a:cxn>
              </a:cxnLst>
              <a:rect l="T9" t="T10" r="T11" b="T12"/>
              <a:pathLst>
                <a:path w="31" h="67">
                  <a:moveTo>
                    <a:pt x="0" y="67"/>
                  </a:moveTo>
                  <a:lnTo>
                    <a:pt x="23" y="41"/>
                  </a:lnTo>
                  <a:lnTo>
                    <a:pt x="31"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36" name="Freeform 161">
              <a:extLst>
                <a:ext uri="{FF2B5EF4-FFF2-40B4-BE49-F238E27FC236}">
                  <a16:creationId xmlns:a16="http://schemas.microsoft.com/office/drawing/2014/main" id="{765A3045-B0AA-B1BA-1FF9-7D6BF72D65DF}"/>
                </a:ext>
              </a:extLst>
            </p:cNvPr>
            <p:cNvSpPr>
              <a:spLocks/>
            </p:cNvSpPr>
            <p:nvPr/>
          </p:nvSpPr>
          <p:spPr bwMode="auto">
            <a:xfrm>
              <a:off x="580" y="3133"/>
              <a:ext cx="1" cy="3"/>
            </a:xfrm>
            <a:custGeom>
              <a:avLst/>
              <a:gdLst>
                <a:gd name="T0" fmla="*/ 0 w 51"/>
                <a:gd name="T1" fmla="*/ 0 h 112"/>
                <a:gd name="T2" fmla="*/ 0 w 51"/>
                <a:gd name="T3" fmla="*/ 0 h 112"/>
                <a:gd name="T4" fmla="*/ 0 w 51"/>
                <a:gd name="T5" fmla="*/ 0 h 112"/>
                <a:gd name="T6" fmla="*/ 0 w 51"/>
                <a:gd name="T7" fmla="*/ 0 h 112"/>
                <a:gd name="T8" fmla="*/ 0 60000 65536"/>
                <a:gd name="T9" fmla="*/ 0 60000 65536"/>
                <a:gd name="T10" fmla="*/ 0 60000 65536"/>
                <a:gd name="T11" fmla="*/ 0 60000 65536"/>
                <a:gd name="T12" fmla="*/ 0 w 51"/>
                <a:gd name="T13" fmla="*/ 0 h 112"/>
                <a:gd name="T14" fmla="*/ 51 w 51"/>
                <a:gd name="T15" fmla="*/ 112 h 112"/>
              </a:gdLst>
              <a:ahLst/>
              <a:cxnLst>
                <a:cxn ang="T8">
                  <a:pos x="T0" y="T1"/>
                </a:cxn>
                <a:cxn ang="T9">
                  <a:pos x="T2" y="T3"/>
                </a:cxn>
                <a:cxn ang="T10">
                  <a:pos x="T4" y="T5"/>
                </a:cxn>
                <a:cxn ang="T11">
                  <a:pos x="T6" y="T7"/>
                </a:cxn>
              </a:cxnLst>
              <a:rect l="T12" t="T13" r="T14" b="T15"/>
              <a:pathLst>
                <a:path w="51" h="112">
                  <a:moveTo>
                    <a:pt x="51" y="0"/>
                  </a:moveTo>
                  <a:lnTo>
                    <a:pt x="42" y="55"/>
                  </a:lnTo>
                  <a:lnTo>
                    <a:pt x="18" y="97"/>
                  </a:lnTo>
                  <a:lnTo>
                    <a:pt x="0" y="11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737" name="Line 162">
              <a:extLst>
                <a:ext uri="{FF2B5EF4-FFF2-40B4-BE49-F238E27FC236}">
                  <a16:creationId xmlns:a16="http://schemas.microsoft.com/office/drawing/2014/main" id="{3960BA96-A890-0DBF-B7FC-A13AFBF4F9CA}"/>
                </a:ext>
              </a:extLst>
            </p:cNvPr>
            <p:cNvSpPr>
              <a:spLocks noChangeShapeType="1"/>
            </p:cNvSpPr>
            <p:nvPr/>
          </p:nvSpPr>
          <p:spPr bwMode="auto">
            <a:xfrm flipV="1">
              <a:off x="602" y="2965"/>
              <a:ext cx="1" cy="2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38" name="Line 163">
              <a:extLst>
                <a:ext uri="{FF2B5EF4-FFF2-40B4-BE49-F238E27FC236}">
                  <a16:creationId xmlns:a16="http://schemas.microsoft.com/office/drawing/2014/main" id="{95231FB8-7061-187F-B049-892B4DCCF8E8}"/>
                </a:ext>
              </a:extLst>
            </p:cNvPr>
            <p:cNvSpPr>
              <a:spLocks noChangeShapeType="1"/>
            </p:cNvSpPr>
            <p:nvPr/>
          </p:nvSpPr>
          <p:spPr bwMode="auto">
            <a:xfrm flipV="1">
              <a:off x="602" y="3054"/>
              <a:ext cx="1" cy="2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39" name="Line 164">
              <a:extLst>
                <a:ext uri="{FF2B5EF4-FFF2-40B4-BE49-F238E27FC236}">
                  <a16:creationId xmlns:a16="http://schemas.microsoft.com/office/drawing/2014/main" id="{AEE1DC44-631B-A863-F4E2-4037F6718012}"/>
                </a:ext>
              </a:extLst>
            </p:cNvPr>
            <p:cNvSpPr>
              <a:spLocks noChangeShapeType="1"/>
            </p:cNvSpPr>
            <p:nvPr/>
          </p:nvSpPr>
          <p:spPr bwMode="auto">
            <a:xfrm flipH="1">
              <a:off x="601" y="2840"/>
              <a:ext cx="1"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0" name="Line 165">
              <a:extLst>
                <a:ext uri="{FF2B5EF4-FFF2-40B4-BE49-F238E27FC236}">
                  <a16:creationId xmlns:a16="http://schemas.microsoft.com/office/drawing/2014/main" id="{D8342DFA-8B13-9E4A-73E2-76BA4C6B3FC8}"/>
                </a:ext>
              </a:extLst>
            </p:cNvPr>
            <p:cNvSpPr>
              <a:spLocks noChangeShapeType="1"/>
            </p:cNvSpPr>
            <p:nvPr/>
          </p:nvSpPr>
          <p:spPr bwMode="auto">
            <a:xfrm flipV="1">
              <a:off x="604" y="2841"/>
              <a:ext cx="1"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1" name="Line 166">
              <a:extLst>
                <a:ext uri="{FF2B5EF4-FFF2-40B4-BE49-F238E27FC236}">
                  <a16:creationId xmlns:a16="http://schemas.microsoft.com/office/drawing/2014/main" id="{7AAC70EF-3FBC-DC97-1410-C685E4D84846}"/>
                </a:ext>
              </a:extLst>
            </p:cNvPr>
            <p:cNvSpPr>
              <a:spLocks noChangeShapeType="1"/>
            </p:cNvSpPr>
            <p:nvPr/>
          </p:nvSpPr>
          <p:spPr bwMode="auto">
            <a:xfrm flipV="1">
              <a:off x="629" y="2937"/>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2" name="Line 167">
              <a:extLst>
                <a:ext uri="{FF2B5EF4-FFF2-40B4-BE49-F238E27FC236}">
                  <a16:creationId xmlns:a16="http://schemas.microsoft.com/office/drawing/2014/main" id="{6DB3AEEA-F52E-1E4C-6EFD-4A0FEF91CABF}"/>
                </a:ext>
              </a:extLst>
            </p:cNvPr>
            <p:cNvSpPr>
              <a:spLocks noChangeShapeType="1"/>
            </p:cNvSpPr>
            <p:nvPr/>
          </p:nvSpPr>
          <p:spPr bwMode="auto">
            <a:xfrm flipV="1">
              <a:off x="626" y="2970"/>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3" name="Line 168">
              <a:extLst>
                <a:ext uri="{FF2B5EF4-FFF2-40B4-BE49-F238E27FC236}">
                  <a16:creationId xmlns:a16="http://schemas.microsoft.com/office/drawing/2014/main" id="{83A6033F-A6F9-ABFA-C816-C67B762F28FD}"/>
                </a:ext>
              </a:extLst>
            </p:cNvPr>
            <p:cNvSpPr>
              <a:spLocks noChangeShapeType="1"/>
            </p:cNvSpPr>
            <p:nvPr/>
          </p:nvSpPr>
          <p:spPr bwMode="auto">
            <a:xfrm flipH="1">
              <a:off x="623" y="2977"/>
              <a:ext cx="6"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4" name="Line 169">
              <a:extLst>
                <a:ext uri="{FF2B5EF4-FFF2-40B4-BE49-F238E27FC236}">
                  <a16:creationId xmlns:a16="http://schemas.microsoft.com/office/drawing/2014/main" id="{08FB2F5D-D056-F1A1-94C7-0C6A1BCB568C}"/>
                </a:ext>
              </a:extLst>
            </p:cNvPr>
            <p:cNvSpPr>
              <a:spLocks noChangeShapeType="1"/>
            </p:cNvSpPr>
            <p:nvPr/>
          </p:nvSpPr>
          <p:spPr bwMode="auto">
            <a:xfrm flipH="1">
              <a:off x="623" y="300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5" name="Line 170">
              <a:extLst>
                <a:ext uri="{FF2B5EF4-FFF2-40B4-BE49-F238E27FC236}">
                  <a16:creationId xmlns:a16="http://schemas.microsoft.com/office/drawing/2014/main" id="{A11D3D47-D857-194F-3AAE-5CDE97492AA9}"/>
                </a:ext>
              </a:extLst>
            </p:cNvPr>
            <p:cNvSpPr>
              <a:spLocks noChangeShapeType="1"/>
            </p:cNvSpPr>
            <p:nvPr/>
          </p:nvSpPr>
          <p:spPr bwMode="auto">
            <a:xfrm flipV="1">
              <a:off x="623" y="3007"/>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6" name="Line 171">
              <a:extLst>
                <a:ext uri="{FF2B5EF4-FFF2-40B4-BE49-F238E27FC236}">
                  <a16:creationId xmlns:a16="http://schemas.microsoft.com/office/drawing/2014/main" id="{644CB1A8-8F7E-9E6C-0505-0F022FBD2DBC}"/>
                </a:ext>
              </a:extLst>
            </p:cNvPr>
            <p:cNvSpPr>
              <a:spLocks noChangeShapeType="1"/>
            </p:cNvSpPr>
            <p:nvPr/>
          </p:nvSpPr>
          <p:spPr bwMode="auto">
            <a:xfrm flipV="1">
              <a:off x="576" y="3023"/>
              <a:ext cx="7"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7" name="Line 172">
              <a:extLst>
                <a:ext uri="{FF2B5EF4-FFF2-40B4-BE49-F238E27FC236}">
                  <a16:creationId xmlns:a16="http://schemas.microsoft.com/office/drawing/2014/main" id="{4ED7A29F-8498-4283-B8BD-0F73FB95DEE1}"/>
                </a:ext>
              </a:extLst>
            </p:cNvPr>
            <p:cNvSpPr>
              <a:spLocks noChangeShapeType="1"/>
            </p:cNvSpPr>
            <p:nvPr/>
          </p:nvSpPr>
          <p:spPr bwMode="auto">
            <a:xfrm flipV="1">
              <a:off x="549" y="3039"/>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8" name="Line 173">
              <a:extLst>
                <a:ext uri="{FF2B5EF4-FFF2-40B4-BE49-F238E27FC236}">
                  <a16:creationId xmlns:a16="http://schemas.microsoft.com/office/drawing/2014/main" id="{52B97849-C836-508D-9B9A-17852BF9D6DA}"/>
                </a:ext>
              </a:extLst>
            </p:cNvPr>
            <p:cNvSpPr>
              <a:spLocks noChangeShapeType="1"/>
            </p:cNvSpPr>
            <p:nvPr/>
          </p:nvSpPr>
          <p:spPr bwMode="auto">
            <a:xfrm flipV="1">
              <a:off x="538" y="3043"/>
              <a:ext cx="1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49" name="Line 174">
              <a:extLst>
                <a:ext uri="{FF2B5EF4-FFF2-40B4-BE49-F238E27FC236}">
                  <a16:creationId xmlns:a16="http://schemas.microsoft.com/office/drawing/2014/main" id="{833B6214-CAAA-04E3-8B1F-85E098C0C9D7}"/>
                </a:ext>
              </a:extLst>
            </p:cNvPr>
            <p:cNvSpPr>
              <a:spLocks noChangeShapeType="1"/>
            </p:cNvSpPr>
            <p:nvPr/>
          </p:nvSpPr>
          <p:spPr bwMode="auto">
            <a:xfrm flipH="1">
              <a:off x="559" y="3045"/>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0" name="Line 175">
              <a:extLst>
                <a:ext uri="{FF2B5EF4-FFF2-40B4-BE49-F238E27FC236}">
                  <a16:creationId xmlns:a16="http://schemas.microsoft.com/office/drawing/2014/main" id="{2E076AC7-17B0-154C-FEC4-106FA9831E89}"/>
                </a:ext>
              </a:extLst>
            </p:cNvPr>
            <p:cNvSpPr>
              <a:spLocks noChangeShapeType="1"/>
            </p:cNvSpPr>
            <p:nvPr/>
          </p:nvSpPr>
          <p:spPr bwMode="auto">
            <a:xfrm flipV="1">
              <a:off x="623" y="3010"/>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1" name="Line 176">
              <a:extLst>
                <a:ext uri="{FF2B5EF4-FFF2-40B4-BE49-F238E27FC236}">
                  <a16:creationId xmlns:a16="http://schemas.microsoft.com/office/drawing/2014/main" id="{88B9EE16-ADBB-EB2E-C797-F3BD41D1A42E}"/>
                </a:ext>
              </a:extLst>
            </p:cNvPr>
            <p:cNvSpPr>
              <a:spLocks noChangeShapeType="1"/>
            </p:cNvSpPr>
            <p:nvPr/>
          </p:nvSpPr>
          <p:spPr bwMode="auto">
            <a:xfrm flipV="1">
              <a:off x="627" y="3001"/>
              <a:ext cx="16"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2" name="Line 177">
              <a:extLst>
                <a:ext uri="{FF2B5EF4-FFF2-40B4-BE49-F238E27FC236}">
                  <a16:creationId xmlns:a16="http://schemas.microsoft.com/office/drawing/2014/main" id="{7084048D-42D9-DFDE-1BE9-D14090EACE58}"/>
                </a:ext>
              </a:extLst>
            </p:cNvPr>
            <p:cNvSpPr>
              <a:spLocks noChangeShapeType="1"/>
            </p:cNvSpPr>
            <p:nvPr/>
          </p:nvSpPr>
          <p:spPr bwMode="auto">
            <a:xfrm flipV="1">
              <a:off x="627" y="2995"/>
              <a:ext cx="16"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3" name="Line 178">
              <a:extLst>
                <a:ext uri="{FF2B5EF4-FFF2-40B4-BE49-F238E27FC236}">
                  <a16:creationId xmlns:a16="http://schemas.microsoft.com/office/drawing/2014/main" id="{E5B7DF84-F4A2-9308-49B7-1BDF3EAB3229}"/>
                </a:ext>
              </a:extLst>
            </p:cNvPr>
            <p:cNvSpPr>
              <a:spLocks noChangeShapeType="1"/>
            </p:cNvSpPr>
            <p:nvPr/>
          </p:nvSpPr>
          <p:spPr bwMode="auto">
            <a:xfrm flipH="1">
              <a:off x="538" y="3048"/>
              <a:ext cx="2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4" name="Line 179">
              <a:extLst>
                <a:ext uri="{FF2B5EF4-FFF2-40B4-BE49-F238E27FC236}">
                  <a16:creationId xmlns:a16="http://schemas.microsoft.com/office/drawing/2014/main" id="{C1C6CEB8-ED40-EAD1-3187-D9963F9F143B}"/>
                </a:ext>
              </a:extLst>
            </p:cNvPr>
            <p:cNvSpPr>
              <a:spLocks noChangeShapeType="1"/>
            </p:cNvSpPr>
            <p:nvPr/>
          </p:nvSpPr>
          <p:spPr bwMode="auto">
            <a:xfrm>
              <a:off x="629" y="2939"/>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5" name="Line 180">
              <a:extLst>
                <a:ext uri="{FF2B5EF4-FFF2-40B4-BE49-F238E27FC236}">
                  <a16:creationId xmlns:a16="http://schemas.microsoft.com/office/drawing/2014/main" id="{9B865E1D-6CB2-F481-E8D7-4E2903D7BF97}"/>
                </a:ext>
              </a:extLst>
            </p:cNvPr>
            <p:cNvSpPr>
              <a:spLocks noChangeShapeType="1"/>
            </p:cNvSpPr>
            <p:nvPr/>
          </p:nvSpPr>
          <p:spPr bwMode="auto">
            <a:xfrm flipH="1" flipV="1">
              <a:off x="623" y="2934"/>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6" name="Line 181">
              <a:extLst>
                <a:ext uri="{FF2B5EF4-FFF2-40B4-BE49-F238E27FC236}">
                  <a16:creationId xmlns:a16="http://schemas.microsoft.com/office/drawing/2014/main" id="{6771B5B6-690D-88F8-3D00-0A95634DF132}"/>
                </a:ext>
              </a:extLst>
            </p:cNvPr>
            <p:cNvSpPr>
              <a:spLocks noChangeShapeType="1"/>
            </p:cNvSpPr>
            <p:nvPr/>
          </p:nvSpPr>
          <p:spPr bwMode="auto">
            <a:xfrm>
              <a:off x="639" y="2934"/>
              <a:ext cx="6"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7" name="Line 182">
              <a:extLst>
                <a:ext uri="{FF2B5EF4-FFF2-40B4-BE49-F238E27FC236}">
                  <a16:creationId xmlns:a16="http://schemas.microsoft.com/office/drawing/2014/main" id="{1D47BF95-35C9-AE49-841C-A65C5F0FC214}"/>
                </a:ext>
              </a:extLst>
            </p:cNvPr>
            <p:cNvSpPr>
              <a:spLocks noChangeShapeType="1"/>
            </p:cNvSpPr>
            <p:nvPr/>
          </p:nvSpPr>
          <p:spPr bwMode="auto">
            <a:xfrm>
              <a:off x="522" y="2865"/>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8" name="Line 183">
              <a:extLst>
                <a:ext uri="{FF2B5EF4-FFF2-40B4-BE49-F238E27FC236}">
                  <a16:creationId xmlns:a16="http://schemas.microsoft.com/office/drawing/2014/main" id="{215E997F-8FE3-2D78-312B-7613DAAAC926}"/>
                </a:ext>
              </a:extLst>
            </p:cNvPr>
            <p:cNvSpPr>
              <a:spLocks noChangeShapeType="1"/>
            </p:cNvSpPr>
            <p:nvPr/>
          </p:nvSpPr>
          <p:spPr bwMode="auto">
            <a:xfrm flipH="1">
              <a:off x="615" y="2872"/>
              <a:ext cx="1"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59" name="Line 184">
              <a:extLst>
                <a:ext uri="{FF2B5EF4-FFF2-40B4-BE49-F238E27FC236}">
                  <a16:creationId xmlns:a16="http://schemas.microsoft.com/office/drawing/2014/main" id="{8627BDCB-A951-569B-CC97-EC241E1EB69C}"/>
                </a:ext>
              </a:extLst>
            </p:cNvPr>
            <p:cNvSpPr>
              <a:spLocks noChangeShapeType="1"/>
            </p:cNvSpPr>
            <p:nvPr/>
          </p:nvSpPr>
          <p:spPr bwMode="auto">
            <a:xfrm flipV="1">
              <a:off x="621" y="2859"/>
              <a:ext cx="1"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0" name="Line 185">
              <a:extLst>
                <a:ext uri="{FF2B5EF4-FFF2-40B4-BE49-F238E27FC236}">
                  <a16:creationId xmlns:a16="http://schemas.microsoft.com/office/drawing/2014/main" id="{AAF5CDE7-6326-CE14-AA67-BEC46FDD4362}"/>
                </a:ext>
              </a:extLst>
            </p:cNvPr>
            <p:cNvSpPr>
              <a:spLocks noChangeShapeType="1"/>
            </p:cNvSpPr>
            <p:nvPr/>
          </p:nvSpPr>
          <p:spPr bwMode="auto">
            <a:xfrm flipV="1">
              <a:off x="660" y="2846"/>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1" name="Line 186">
              <a:extLst>
                <a:ext uri="{FF2B5EF4-FFF2-40B4-BE49-F238E27FC236}">
                  <a16:creationId xmlns:a16="http://schemas.microsoft.com/office/drawing/2014/main" id="{919FD1F4-4766-B530-EC22-B906F570E8D4}"/>
                </a:ext>
              </a:extLst>
            </p:cNvPr>
            <p:cNvSpPr>
              <a:spLocks noChangeShapeType="1"/>
            </p:cNvSpPr>
            <p:nvPr/>
          </p:nvSpPr>
          <p:spPr bwMode="auto">
            <a:xfrm flipV="1">
              <a:off x="659" y="2846"/>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2" name="Line 187">
              <a:extLst>
                <a:ext uri="{FF2B5EF4-FFF2-40B4-BE49-F238E27FC236}">
                  <a16:creationId xmlns:a16="http://schemas.microsoft.com/office/drawing/2014/main" id="{9D4A2329-8574-8229-F769-0E3194C97398}"/>
                </a:ext>
              </a:extLst>
            </p:cNvPr>
            <p:cNvSpPr>
              <a:spLocks noChangeShapeType="1"/>
            </p:cNvSpPr>
            <p:nvPr/>
          </p:nvSpPr>
          <p:spPr bwMode="auto">
            <a:xfrm flipV="1">
              <a:off x="624" y="3003"/>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3" name="Line 188">
              <a:extLst>
                <a:ext uri="{FF2B5EF4-FFF2-40B4-BE49-F238E27FC236}">
                  <a16:creationId xmlns:a16="http://schemas.microsoft.com/office/drawing/2014/main" id="{99BD56D0-29BF-CB07-F96B-113601FFFC71}"/>
                </a:ext>
              </a:extLst>
            </p:cNvPr>
            <p:cNvSpPr>
              <a:spLocks noChangeShapeType="1"/>
            </p:cNvSpPr>
            <p:nvPr/>
          </p:nvSpPr>
          <p:spPr bwMode="auto">
            <a:xfrm flipH="1">
              <a:off x="623" y="3010"/>
              <a:ext cx="4"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4" name="Line 189">
              <a:extLst>
                <a:ext uri="{FF2B5EF4-FFF2-40B4-BE49-F238E27FC236}">
                  <a16:creationId xmlns:a16="http://schemas.microsoft.com/office/drawing/2014/main" id="{B4F35973-52DE-7F74-D604-81910C479795}"/>
                </a:ext>
              </a:extLst>
            </p:cNvPr>
            <p:cNvSpPr>
              <a:spLocks noChangeShapeType="1"/>
            </p:cNvSpPr>
            <p:nvPr/>
          </p:nvSpPr>
          <p:spPr bwMode="auto">
            <a:xfrm flipH="1">
              <a:off x="559" y="3062"/>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5" name="Line 190">
              <a:extLst>
                <a:ext uri="{FF2B5EF4-FFF2-40B4-BE49-F238E27FC236}">
                  <a16:creationId xmlns:a16="http://schemas.microsoft.com/office/drawing/2014/main" id="{04B30AB8-DB2C-2444-34A0-0CC6237FDCEE}"/>
                </a:ext>
              </a:extLst>
            </p:cNvPr>
            <p:cNvSpPr>
              <a:spLocks noChangeShapeType="1"/>
            </p:cNvSpPr>
            <p:nvPr/>
          </p:nvSpPr>
          <p:spPr bwMode="auto">
            <a:xfrm flipH="1">
              <a:off x="492" y="3071"/>
              <a:ext cx="56" cy="3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6" name="Line 191">
              <a:extLst>
                <a:ext uri="{FF2B5EF4-FFF2-40B4-BE49-F238E27FC236}">
                  <a16:creationId xmlns:a16="http://schemas.microsoft.com/office/drawing/2014/main" id="{8774ED25-3528-7997-0546-5FF4E0205CE4}"/>
                </a:ext>
              </a:extLst>
            </p:cNvPr>
            <p:cNvSpPr>
              <a:spLocks noChangeShapeType="1"/>
            </p:cNvSpPr>
            <p:nvPr/>
          </p:nvSpPr>
          <p:spPr bwMode="auto">
            <a:xfrm flipH="1" flipV="1">
              <a:off x="538" y="3065"/>
              <a:ext cx="2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7" name="Line 192">
              <a:extLst>
                <a:ext uri="{FF2B5EF4-FFF2-40B4-BE49-F238E27FC236}">
                  <a16:creationId xmlns:a16="http://schemas.microsoft.com/office/drawing/2014/main" id="{ADF98BE7-A439-6D5E-4044-2260A185C3A3}"/>
                </a:ext>
              </a:extLst>
            </p:cNvPr>
            <p:cNvSpPr>
              <a:spLocks noChangeShapeType="1"/>
            </p:cNvSpPr>
            <p:nvPr/>
          </p:nvSpPr>
          <p:spPr bwMode="auto">
            <a:xfrm>
              <a:off x="573" y="2877"/>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8" name="Line 193">
              <a:extLst>
                <a:ext uri="{FF2B5EF4-FFF2-40B4-BE49-F238E27FC236}">
                  <a16:creationId xmlns:a16="http://schemas.microsoft.com/office/drawing/2014/main" id="{8BD37DE5-23DF-FBB1-8819-74C496278354}"/>
                </a:ext>
              </a:extLst>
            </p:cNvPr>
            <p:cNvSpPr>
              <a:spLocks noChangeShapeType="1"/>
            </p:cNvSpPr>
            <p:nvPr/>
          </p:nvSpPr>
          <p:spPr bwMode="auto">
            <a:xfrm>
              <a:off x="541" y="2858"/>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69" name="Line 194">
              <a:extLst>
                <a:ext uri="{FF2B5EF4-FFF2-40B4-BE49-F238E27FC236}">
                  <a16:creationId xmlns:a16="http://schemas.microsoft.com/office/drawing/2014/main" id="{26D2EAEB-D5AB-B41E-9B00-6FF4A4F08BF2}"/>
                </a:ext>
              </a:extLst>
            </p:cNvPr>
            <p:cNvSpPr>
              <a:spLocks noChangeShapeType="1"/>
            </p:cNvSpPr>
            <p:nvPr/>
          </p:nvSpPr>
          <p:spPr bwMode="auto">
            <a:xfrm>
              <a:off x="544" y="2857"/>
              <a:ext cx="21" cy="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0" name="Line 195">
              <a:extLst>
                <a:ext uri="{FF2B5EF4-FFF2-40B4-BE49-F238E27FC236}">
                  <a16:creationId xmlns:a16="http://schemas.microsoft.com/office/drawing/2014/main" id="{511D1BF5-BA10-145E-7AF0-877B808FFE98}"/>
                </a:ext>
              </a:extLst>
            </p:cNvPr>
            <p:cNvSpPr>
              <a:spLocks noChangeShapeType="1"/>
            </p:cNvSpPr>
            <p:nvPr/>
          </p:nvSpPr>
          <p:spPr bwMode="auto">
            <a:xfrm>
              <a:off x="596" y="2845"/>
              <a:ext cx="3"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1" name="Line 196">
              <a:extLst>
                <a:ext uri="{FF2B5EF4-FFF2-40B4-BE49-F238E27FC236}">
                  <a16:creationId xmlns:a16="http://schemas.microsoft.com/office/drawing/2014/main" id="{F56FB8AF-8E53-B217-4A95-8F65F34A9002}"/>
                </a:ext>
              </a:extLst>
            </p:cNvPr>
            <p:cNvSpPr>
              <a:spLocks noChangeShapeType="1"/>
            </p:cNvSpPr>
            <p:nvPr/>
          </p:nvSpPr>
          <p:spPr bwMode="auto">
            <a:xfrm flipV="1">
              <a:off x="622" y="3100"/>
              <a:ext cx="1" cy="1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2" name="Line 197">
              <a:extLst>
                <a:ext uri="{FF2B5EF4-FFF2-40B4-BE49-F238E27FC236}">
                  <a16:creationId xmlns:a16="http://schemas.microsoft.com/office/drawing/2014/main" id="{617AFC30-0D27-D239-D077-CB3D74A5DFBD}"/>
                </a:ext>
              </a:extLst>
            </p:cNvPr>
            <p:cNvSpPr>
              <a:spLocks noChangeShapeType="1"/>
            </p:cNvSpPr>
            <p:nvPr/>
          </p:nvSpPr>
          <p:spPr bwMode="auto">
            <a:xfrm flipV="1">
              <a:off x="623" y="2885"/>
              <a:ext cx="1" cy="2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3" name="Line 198">
              <a:extLst>
                <a:ext uri="{FF2B5EF4-FFF2-40B4-BE49-F238E27FC236}">
                  <a16:creationId xmlns:a16="http://schemas.microsoft.com/office/drawing/2014/main" id="{43E0E718-E6EF-5E1A-5AC9-D0A4DD97B4E7}"/>
                </a:ext>
              </a:extLst>
            </p:cNvPr>
            <p:cNvSpPr>
              <a:spLocks noChangeShapeType="1"/>
            </p:cNvSpPr>
            <p:nvPr/>
          </p:nvSpPr>
          <p:spPr bwMode="auto">
            <a:xfrm flipH="1">
              <a:off x="625" y="2862"/>
              <a:ext cx="2" cy="2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4" name="Line 199">
              <a:extLst>
                <a:ext uri="{FF2B5EF4-FFF2-40B4-BE49-F238E27FC236}">
                  <a16:creationId xmlns:a16="http://schemas.microsoft.com/office/drawing/2014/main" id="{F2B94134-73C6-B02A-F447-EE8564BE509E}"/>
                </a:ext>
              </a:extLst>
            </p:cNvPr>
            <p:cNvSpPr>
              <a:spLocks noChangeShapeType="1"/>
            </p:cNvSpPr>
            <p:nvPr/>
          </p:nvSpPr>
          <p:spPr bwMode="auto">
            <a:xfrm flipV="1">
              <a:off x="623" y="2922"/>
              <a:ext cx="1"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5" name="Line 200">
              <a:extLst>
                <a:ext uri="{FF2B5EF4-FFF2-40B4-BE49-F238E27FC236}">
                  <a16:creationId xmlns:a16="http://schemas.microsoft.com/office/drawing/2014/main" id="{4AD7510E-7521-BDC8-FBBF-C57DC49CCC15}"/>
                </a:ext>
              </a:extLst>
            </p:cNvPr>
            <p:cNvSpPr>
              <a:spLocks noChangeShapeType="1"/>
            </p:cNvSpPr>
            <p:nvPr/>
          </p:nvSpPr>
          <p:spPr bwMode="auto">
            <a:xfrm flipH="1">
              <a:off x="623" y="298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6" name="Line 201">
              <a:extLst>
                <a:ext uri="{FF2B5EF4-FFF2-40B4-BE49-F238E27FC236}">
                  <a16:creationId xmlns:a16="http://schemas.microsoft.com/office/drawing/2014/main" id="{15EBCEA3-2EC3-5710-3171-E06A5E1D7E67}"/>
                </a:ext>
              </a:extLst>
            </p:cNvPr>
            <p:cNvSpPr>
              <a:spLocks noChangeShapeType="1"/>
            </p:cNvSpPr>
            <p:nvPr/>
          </p:nvSpPr>
          <p:spPr bwMode="auto">
            <a:xfrm flipH="1">
              <a:off x="624" y="2953"/>
              <a:ext cx="1"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7" name="Line 202">
              <a:extLst>
                <a:ext uri="{FF2B5EF4-FFF2-40B4-BE49-F238E27FC236}">
                  <a16:creationId xmlns:a16="http://schemas.microsoft.com/office/drawing/2014/main" id="{E44EF0A1-11FB-C1C4-C99B-30A4210870F6}"/>
                </a:ext>
              </a:extLst>
            </p:cNvPr>
            <p:cNvSpPr>
              <a:spLocks noChangeShapeType="1"/>
            </p:cNvSpPr>
            <p:nvPr/>
          </p:nvSpPr>
          <p:spPr bwMode="auto">
            <a:xfrm flipH="1">
              <a:off x="627" y="2868"/>
              <a:ext cx="5" cy="6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8" name="Line 203">
              <a:extLst>
                <a:ext uri="{FF2B5EF4-FFF2-40B4-BE49-F238E27FC236}">
                  <a16:creationId xmlns:a16="http://schemas.microsoft.com/office/drawing/2014/main" id="{AE80C33B-BF06-FBBE-CB32-A6589467F313}"/>
                </a:ext>
              </a:extLst>
            </p:cNvPr>
            <p:cNvSpPr>
              <a:spLocks noChangeShapeType="1"/>
            </p:cNvSpPr>
            <p:nvPr/>
          </p:nvSpPr>
          <p:spPr bwMode="auto">
            <a:xfrm flipH="1">
              <a:off x="624" y="3004"/>
              <a:ext cx="1"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79" name="Line 204">
              <a:extLst>
                <a:ext uri="{FF2B5EF4-FFF2-40B4-BE49-F238E27FC236}">
                  <a16:creationId xmlns:a16="http://schemas.microsoft.com/office/drawing/2014/main" id="{18CB1B05-5DB3-052C-AD0E-F2467C388D06}"/>
                </a:ext>
              </a:extLst>
            </p:cNvPr>
            <p:cNvSpPr>
              <a:spLocks noChangeShapeType="1"/>
            </p:cNvSpPr>
            <p:nvPr/>
          </p:nvSpPr>
          <p:spPr bwMode="auto">
            <a:xfrm flipH="1">
              <a:off x="626" y="2972"/>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0" name="Line 205">
              <a:extLst>
                <a:ext uri="{FF2B5EF4-FFF2-40B4-BE49-F238E27FC236}">
                  <a16:creationId xmlns:a16="http://schemas.microsoft.com/office/drawing/2014/main" id="{B996202B-7753-A758-54C9-94D8ABCAFBDF}"/>
                </a:ext>
              </a:extLst>
            </p:cNvPr>
            <p:cNvSpPr>
              <a:spLocks noChangeShapeType="1"/>
            </p:cNvSpPr>
            <p:nvPr/>
          </p:nvSpPr>
          <p:spPr bwMode="auto">
            <a:xfrm flipH="1">
              <a:off x="628" y="2939"/>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1" name="Line 206">
              <a:extLst>
                <a:ext uri="{FF2B5EF4-FFF2-40B4-BE49-F238E27FC236}">
                  <a16:creationId xmlns:a16="http://schemas.microsoft.com/office/drawing/2014/main" id="{8132DC22-F77A-5C11-9050-5E898327A357}"/>
                </a:ext>
              </a:extLst>
            </p:cNvPr>
            <p:cNvSpPr>
              <a:spLocks noChangeShapeType="1"/>
            </p:cNvSpPr>
            <p:nvPr/>
          </p:nvSpPr>
          <p:spPr bwMode="auto">
            <a:xfrm flipV="1">
              <a:off x="629" y="2939"/>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2" name="Line 207">
              <a:extLst>
                <a:ext uri="{FF2B5EF4-FFF2-40B4-BE49-F238E27FC236}">
                  <a16:creationId xmlns:a16="http://schemas.microsoft.com/office/drawing/2014/main" id="{056F50BC-B94C-C720-2B62-17999A08649E}"/>
                </a:ext>
              </a:extLst>
            </p:cNvPr>
            <p:cNvSpPr>
              <a:spLocks noChangeShapeType="1"/>
            </p:cNvSpPr>
            <p:nvPr/>
          </p:nvSpPr>
          <p:spPr bwMode="auto">
            <a:xfrm flipV="1">
              <a:off x="627" y="2972"/>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3" name="Line 208">
              <a:extLst>
                <a:ext uri="{FF2B5EF4-FFF2-40B4-BE49-F238E27FC236}">
                  <a16:creationId xmlns:a16="http://schemas.microsoft.com/office/drawing/2014/main" id="{623FBC18-7FCB-15DF-BF3F-D49BE8E3DDBE}"/>
                </a:ext>
              </a:extLst>
            </p:cNvPr>
            <p:cNvSpPr>
              <a:spLocks noChangeShapeType="1"/>
            </p:cNvSpPr>
            <p:nvPr/>
          </p:nvSpPr>
          <p:spPr bwMode="auto">
            <a:xfrm flipV="1">
              <a:off x="624" y="3005"/>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4" name="Line 209">
              <a:extLst>
                <a:ext uri="{FF2B5EF4-FFF2-40B4-BE49-F238E27FC236}">
                  <a16:creationId xmlns:a16="http://schemas.microsoft.com/office/drawing/2014/main" id="{97876627-4893-50B9-D36A-1F630D94ED91}"/>
                </a:ext>
              </a:extLst>
            </p:cNvPr>
            <p:cNvSpPr>
              <a:spLocks noChangeShapeType="1"/>
            </p:cNvSpPr>
            <p:nvPr/>
          </p:nvSpPr>
          <p:spPr bwMode="auto">
            <a:xfrm flipH="1">
              <a:off x="592" y="3054"/>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5" name="Line 210">
              <a:extLst>
                <a:ext uri="{FF2B5EF4-FFF2-40B4-BE49-F238E27FC236}">
                  <a16:creationId xmlns:a16="http://schemas.microsoft.com/office/drawing/2014/main" id="{2B82C7ED-FBD3-27A6-F8BD-3A7AAD63A41A}"/>
                </a:ext>
              </a:extLst>
            </p:cNvPr>
            <p:cNvSpPr>
              <a:spLocks noChangeShapeType="1"/>
            </p:cNvSpPr>
            <p:nvPr/>
          </p:nvSpPr>
          <p:spPr bwMode="auto">
            <a:xfrm flipV="1">
              <a:off x="623" y="3043"/>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6" name="Line 211">
              <a:extLst>
                <a:ext uri="{FF2B5EF4-FFF2-40B4-BE49-F238E27FC236}">
                  <a16:creationId xmlns:a16="http://schemas.microsoft.com/office/drawing/2014/main" id="{89489B8A-CF54-119D-BD07-71DC947B9CFB}"/>
                </a:ext>
              </a:extLst>
            </p:cNvPr>
            <p:cNvSpPr>
              <a:spLocks noChangeShapeType="1"/>
            </p:cNvSpPr>
            <p:nvPr/>
          </p:nvSpPr>
          <p:spPr bwMode="auto">
            <a:xfrm flipV="1">
              <a:off x="624" y="3034"/>
              <a:ext cx="16"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7" name="Line 212">
              <a:extLst>
                <a:ext uri="{FF2B5EF4-FFF2-40B4-BE49-F238E27FC236}">
                  <a16:creationId xmlns:a16="http://schemas.microsoft.com/office/drawing/2014/main" id="{D01EBCBF-6780-309D-5A78-1331A6EBCB91}"/>
                </a:ext>
              </a:extLst>
            </p:cNvPr>
            <p:cNvSpPr>
              <a:spLocks noChangeShapeType="1"/>
            </p:cNvSpPr>
            <p:nvPr/>
          </p:nvSpPr>
          <p:spPr bwMode="auto">
            <a:xfrm flipV="1">
              <a:off x="625" y="3028"/>
              <a:ext cx="16"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8" name="Line 213">
              <a:extLst>
                <a:ext uri="{FF2B5EF4-FFF2-40B4-BE49-F238E27FC236}">
                  <a16:creationId xmlns:a16="http://schemas.microsoft.com/office/drawing/2014/main" id="{827349DE-830D-6289-BF19-4033258F5737}"/>
                </a:ext>
              </a:extLst>
            </p:cNvPr>
            <p:cNvSpPr>
              <a:spLocks noChangeShapeType="1"/>
            </p:cNvSpPr>
            <p:nvPr/>
          </p:nvSpPr>
          <p:spPr bwMode="auto">
            <a:xfrm>
              <a:off x="592" y="3073"/>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89" name="Line 214">
              <a:extLst>
                <a:ext uri="{FF2B5EF4-FFF2-40B4-BE49-F238E27FC236}">
                  <a16:creationId xmlns:a16="http://schemas.microsoft.com/office/drawing/2014/main" id="{21530111-BE40-DB65-CCD9-C259B32BA67A}"/>
                </a:ext>
              </a:extLst>
            </p:cNvPr>
            <p:cNvSpPr>
              <a:spLocks noChangeShapeType="1"/>
            </p:cNvSpPr>
            <p:nvPr/>
          </p:nvSpPr>
          <p:spPr bwMode="auto">
            <a:xfrm>
              <a:off x="581" y="2872"/>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0" name="Line 215">
              <a:extLst>
                <a:ext uri="{FF2B5EF4-FFF2-40B4-BE49-F238E27FC236}">
                  <a16:creationId xmlns:a16="http://schemas.microsoft.com/office/drawing/2014/main" id="{DE8B57B2-C37E-6735-521E-23D3E645EC80}"/>
                </a:ext>
              </a:extLst>
            </p:cNvPr>
            <p:cNvSpPr>
              <a:spLocks noChangeShapeType="1"/>
            </p:cNvSpPr>
            <p:nvPr/>
          </p:nvSpPr>
          <p:spPr bwMode="auto">
            <a:xfrm flipH="1" flipV="1">
              <a:off x="534" y="2844"/>
              <a:ext cx="9"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1" name="Line 216">
              <a:extLst>
                <a:ext uri="{FF2B5EF4-FFF2-40B4-BE49-F238E27FC236}">
                  <a16:creationId xmlns:a16="http://schemas.microsoft.com/office/drawing/2014/main" id="{12D65259-3C7C-3024-C8BE-44FDE3ACBADE}"/>
                </a:ext>
              </a:extLst>
            </p:cNvPr>
            <p:cNvSpPr>
              <a:spLocks noChangeShapeType="1"/>
            </p:cNvSpPr>
            <p:nvPr/>
          </p:nvSpPr>
          <p:spPr bwMode="auto">
            <a:xfrm flipH="1" flipV="1">
              <a:off x="583" y="2872"/>
              <a:ext cx="9"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2" name="Line 217">
              <a:extLst>
                <a:ext uri="{FF2B5EF4-FFF2-40B4-BE49-F238E27FC236}">
                  <a16:creationId xmlns:a16="http://schemas.microsoft.com/office/drawing/2014/main" id="{6AD88402-A157-FECA-DE22-4C7106985AE6}"/>
                </a:ext>
              </a:extLst>
            </p:cNvPr>
            <p:cNvSpPr>
              <a:spLocks noChangeShapeType="1"/>
            </p:cNvSpPr>
            <p:nvPr/>
          </p:nvSpPr>
          <p:spPr bwMode="auto">
            <a:xfrm>
              <a:off x="593" y="2874"/>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3" name="Line 218">
              <a:extLst>
                <a:ext uri="{FF2B5EF4-FFF2-40B4-BE49-F238E27FC236}">
                  <a16:creationId xmlns:a16="http://schemas.microsoft.com/office/drawing/2014/main" id="{7C856713-9D8E-99EA-63D6-94B06023325C}"/>
                </a:ext>
              </a:extLst>
            </p:cNvPr>
            <p:cNvSpPr>
              <a:spLocks noChangeShapeType="1"/>
            </p:cNvSpPr>
            <p:nvPr/>
          </p:nvSpPr>
          <p:spPr bwMode="auto">
            <a:xfrm flipH="1" flipV="1">
              <a:off x="601" y="2848"/>
              <a:ext cx="1"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4" name="Line 219">
              <a:extLst>
                <a:ext uri="{FF2B5EF4-FFF2-40B4-BE49-F238E27FC236}">
                  <a16:creationId xmlns:a16="http://schemas.microsoft.com/office/drawing/2014/main" id="{18B33CF5-A2F7-EE3B-EBCE-19F909C3F0B3}"/>
                </a:ext>
              </a:extLst>
            </p:cNvPr>
            <p:cNvSpPr>
              <a:spLocks noChangeShapeType="1"/>
            </p:cNvSpPr>
            <p:nvPr/>
          </p:nvSpPr>
          <p:spPr bwMode="auto">
            <a:xfrm flipH="1">
              <a:off x="632" y="3082"/>
              <a:ext cx="1"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5" name="Line 220">
              <a:extLst>
                <a:ext uri="{FF2B5EF4-FFF2-40B4-BE49-F238E27FC236}">
                  <a16:creationId xmlns:a16="http://schemas.microsoft.com/office/drawing/2014/main" id="{4AFC095C-1F4C-87BD-023B-6550D7BA2989}"/>
                </a:ext>
              </a:extLst>
            </p:cNvPr>
            <p:cNvSpPr>
              <a:spLocks noChangeShapeType="1"/>
            </p:cNvSpPr>
            <p:nvPr/>
          </p:nvSpPr>
          <p:spPr bwMode="auto">
            <a:xfrm flipV="1">
              <a:off x="648" y="2930"/>
              <a:ext cx="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6" name="Line 221">
              <a:extLst>
                <a:ext uri="{FF2B5EF4-FFF2-40B4-BE49-F238E27FC236}">
                  <a16:creationId xmlns:a16="http://schemas.microsoft.com/office/drawing/2014/main" id="{7ED57E2B-6C5E-FE90-E8FE-505A5A9636EF}"/>
                </a:ext>
              </a:extLst>
            </p:cNvPr>
            <p:cNvSpPr>
              <a:spLocks noChangeShapeType="1"/>
            </p:cNvSpPr>
            <p:nvPr/>
          </p:nvSpPr>
          <p:spPr bwMode="auto">
            <a:xfrm flipV="1">
              <a:off x="645" y="2963"/>
              <a:ext cx="1"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7" name="Line 222">
              <a:extLst>
                <a:ext uri="{FF2B5EF4-FFF2-40B4-BE49-F238E27FC236}">
                  <a16:creationId xmlns:a16="http://schemas.microsoft.com/office/drawing/2014/main" id="{FCCE15BC-6934-311C-4B8E-0DC65C323203}"/>
                </a:ext>
              </a:extLst>
            </p:cNvPr>
            <p:cNvSpPr>
              <a:spLocks noChangeShapeType="1"/>
            </p:cNvSpPr>
            <p:nvPr/>
          </p:nvSpPr>
          <p:spPr bwMode="auto">
            <a:xfrm flipV="1">
              <a:off x="643" y="2995"/>
              <a:ext cx="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8" name="Line 223">
              <a:extLst>
                <a:ext uri="{FF2B5EF4-FFF2-40B4-BE49-F238E27FC236}">
                  <a16:creationId xmlns:a16="http://schemas.microsoft.com/office/drawing/2014/main" id="{A624D9B7-5DF9-14FC-BCFF-892494213F59}"/>
                </a:ext>
              </a:extLst>
            </p:cNvPr>
            <p:cNvSpPr>
              <a:spLocks noChangeShapeType="1"/>
            </p:cNvSpPr>
            <p:nvPr/>
          </p:nvSpPr>
          <p:spPr bwMode="auto">
            <a:xfrm flipV="1">
              <a:off x="640" y="3028"/>
              <a:ext cx="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799" name="Line 224">
              <a:extLst>
                <a:ext uri="{FF2B5EF4-FFF2-40B4-BE49-F238E27FC236}">
                  <a16:creationId xmlns:a16="http://schemas.microsoft.com/office/drawing/2014/main" id="{61532EEB-4C21-EFAD-BA23-B58FD7B27813}"/>
                </a:ext>
              </a:extLst>
            </p:cNvPr>
            <p:cNvSpPr>
              <a:spLocks noChangeShapeType="1"/>
            </p:cNvSpPr>
            <p:nvPr/>
          </p:nvSpPr>
          <p:spPr bwMode="auto">
            <a:xfrm flipH="1">
              <a:off x="623" y="3043"/>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800" name="Line 225">
              <a:extLst>
                <a:ext uri="{FF2B5EF4-FFF2-40B4-BE49-F238E27FC236}">
                  <a16:creationId xmlns:a16="http://schemas.microsoft.com/office/drawing/2014/main" id="{520A652E-F460-ED7B-2BC2-84D6CFE8BF7B}"/>
                </a:ext>
              </a:extLst>
            </p:cNvPr>
            <p:cNvSpPr>
              <a:spLocks noChangeShapeType="1"/>
            </p:cNvSpPr>
            <p:nvPr/>
          </p:nvSpPr>
          <p:spPr bwMode="auto">
            <a:xfrm flipV="1">
              <a:off x="592" y="3075"/>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801" name="Line 226">
              <a:extLst>
                <a:ext uri="{FF2B5EF4-FFF2-40B4-BE49-F238E27FC236}">
                  <a16:creationId xmlns:a16="http://schemas.microsoft.com/office/drawing/2014/main" id="{A0E7A8C1-7289-78A1-11A3-9BAB42AE19EE}"/>
                </a:ext>
              </a:extLst>
            </p:cNvPr>
            <p:cNvSpPr>
              <a:spLocks noChangeShapeType="1"/>
            </p:cNvSpPr>
            <p:nvPr/>
          </p:nvSpPr>
          <p:spPr bwMode="auto">
            <a:xfrm flipV="1">
              <a:off x="592" y="3073"/>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802" name="Freeform 227">
              <a:extLst>
                <a:ext uri="{FF2B5EF4-FFF2-40B4-BE49-F238E27FC236}">
                  <a16:creationId xmlns:a16="http://schemas.microsoft.com/office/drawing/2014/main" id="{589A7245-E1DC-8B23-18C4-5563C6FA0E95}"/>
                </a:ext>
              </a:extLst>
            </p:cNvPr>
            <p:cNvSpPr>
              <a:spLocks/>
            </p:cNvSpPr>
            <p:nvPr/>
          </p:nvSpPr>
          <p:spPr bwMode="auto">
            <a:xfrm>
              <a:off x="627" y="2973"/>
              <a:ext cx="1" cy="1"/>
            </a:xfrm>
            <a:custGeom>
              <a:avLst/>
              <a:gdLst>
                <a:gd name="T0" fmla="*/ 0 w 28"/>
                <a:gd name="T1" fmla="*/ 0 h 42"/>
                <a:gd name="T2" fmla="*/ 0 w 28"/>
                <a:gd name="T3" fmla="*/ 0 h 42"/>
                <a:gd name="T4" fmla="*/ 0 w 28"/>
                <a:gd name="T5" fmla="*/ 0 h 42"/>
                <a:gd name="T6" fmla="*/ 0 w 28"/>
                <a:gd name="T7" fmla="*/ 0 h 42"/>
                <a:gd name="T8" fmla="*/ 0 w 28"/>
                <a:gd name="T9" fmla="*/ 0 h 42"/>
                <a:gd name="T10" fmla="*/ 0 w 28"/>
                <a:gd name="T11" fmla="*/ 0 h 42"/>
                <a:gd name="T12" fmla="*/ 0 w 28"/>
                <a:gd name="T13" fmla="*/ 0 h 42"/>
                <a:gd name="T14" fmla="*/ 0 w 28"/>
                <a:gd name="T15" fmla="*/ 0 h 42"/>
                <a:gd name="T16" fmla="*/ 0 w 28"/>
                <a:gd name="T17" fmla="*/ 0 h 42"/>
                <a:gd name="T18" fmla="*/ 0 w 28"/>
                <a:gd name="T19" fmla="*/ 0 h 42"/>
                <a:gd name="T20" fmla="*/ 0 w 28"/>
                <a:gd name="T21" fmla="*/ 0 h 42"/>
                <a:gd name="T22" fmla="*/ 0 w 28"/>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2"/>
                <a:gd name="T38" fmla="*/ 28 w 28"/>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2">
                  <a:moveTo>
                    <a:pt x="0" y="42"/>
                  </a:moveTo>
                  <a:lnTo>
                    <a:pt x="4" y="38"/>
                  </a:lnTo>
                  <a:lnTo>
                    <a:pt x="8" y="35"/>
                  </a:lnTo>
                  <a:lnTo>
                    <a:pt x="12" y="31"/>
                  </a:lnTo>
                  <a:lnTo>
                    <a:pt x="16" y="27"/>
                  </a:lnTo>
                  <a:lnTo>
                    <a:pt x="19" y="23"/>
                  </a:lnTo>
                  <a:lnTo>
                    <a:pt x="21" y="19"/>
                  </a:lnTo>
                  <a:lnTo>
                    <a:pt x="23" y="15"/>
                  </a:lnTo>
                  <a:lnTo>
                    <a:pt x="25" y="11"/>
                  </a:lnTo>
                  <a:lnTo>
                    <a:pt x="27" y="6"/>
                  </a:lnTo>
                  <a:lnTo>
                    <a:pt x="28" y="2"/>
                  </a:lnTo>
                  <a:lnTo>
                    <a:pt x="28"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03" name="Freeform 228">
              <a:extLst>
                <a:ext uri="{FF2B5EF4-FFF2-40B4-BE49-F238E27FC236}">
                  <a16:creationId xmlns:a16="http://schemas.microsoft.com/office/drawing/2014/main" id="{71683176-12AF-CF1D-947D-1C4E0C8663AA}"/>
                </a:ext>
              </a:extLst>
            </p:cNvPr>
            <p:cNvSpPr>
              <a:spLocks/>
            </p:cNvSpPr>
            <p:nvPr/>
          </p:nvSpPr>
          <p:spPr bwMode="auto">
            <a:xfrm>
              <a:off x="623" y="2973"/>
              <a:ext cx="3" cy="2"/>
            </a:xfrm>
            <a:custGeom>
              <a:avLst/>
              <a:gdLst>
                <a:gd name="T0" fmla="*/ 0 w 159"/>
                <a:gd name="T1" fmla="*/ 0 h 115"/>
                <a:gd name="T2" fmla="*/ 0 w 159"/>
                <a:gd name="T3" fmla="*/ 0 h 115"/>
                <a:gd name="T4" fmla="*/ 0 w 159"/>
                <a:gd name="T5" fmla="*/ 0 h 115"/>
                <a:gd name="T6" fmla="*/ 0 60000 65536"/>
                <a:gd name="T7" fmla="*/ 0 60000 65536"/>
                <a:gd name="T8" fmla="*/ 0 60000 65536"/>
                <a:gd name="T9" fmla="*/ 0 w 159"/>
                <a:gd name="T10" fmla="*/ 0 h 115"/>
                <a:gd name="T11" fmla="*/ 159 w 159"/>
                <a:gd name="T12" fmla="*/ 115 h 115"/>
              </a:gdLst>
              <a:ahLst/>
              <a:cxnLst>
                <a:cxn ang="T6">
                  <a:pos x="T0" y="T1"/>
                </a:cxn>
                <a:cxn ang="T7">
                  <a:pos x="T2" y="T3"/>
                </a:cxn>
                <a:cxn ang="T8">
                  <a:pos x="T4" y="T5"/>
                </a:cxn>
              </a:cxnLst>
              <a:rect l="T9" t="T10" r="T11" b="T12"/>
              <a:pathLst>
                <a:path w="159" h="115">
                  <a:moveTo>
                    <a:pt x="159" y="0"/>
                  </a:moveTo>
                  <a:lnTo>
                    <a:pt x="142" y="14"/>
                  </a:lnTo>
                  <a:lnTo>
                    <a:pt x="0" y="11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04" name="Freeform 229">
              <a:extLst>
                <a:ext uri="{FF2B5EF4-FFF2-40B4-BE49-F238E27FC236}">
                  <a16:creationId xmlns:a16="http://schemas.microsoft.com/office/drawing/2014/main" id="{8294A290-5D70-C491-DDB6-A2FFDAB0B881}"/>
                </a:ext>
              </a:extLst>
            </p:cNvPr>
            <p:cNvSpPr>
              <a:spLocks/>
            </p:cNvSpPr>
            <p:nvPr/>
          </p:nvSpPr>
          <p:spPr bwMode="auto">
            <a:xfrm>
              <a:off x="440" y="2884"/>
              <a:ext cx="1" cy="1"/>
            </a:xfrm>
            <a:custGeom>
              <a:avLst/>
              <a:gdLst>
                <a:gd name="T0" fmla="*/ 0 w 76"/>
                <a:gd name="T1" fmla="*/ 0 h 14"/>
                <a:gd name="T2" fmla="*/ 0 w 76"/>
                <a:gd name="T3" fmla="*/ 0 h 14"/>
                <a:gd name="T4" fmla="*/ 0 w 76"/>
                <a:gd name="T5" fmla="*/ 0 h 14"/>
                <a:gd name="T6" fmla="*/ 0 60000 65536"/>
                <a:gd name="T7" fmla="*/ 0 60000 65536"/>
                <a:gd name="T8" fmla="*/ 0 60000 65536"/>
                <a:gd name="T9" fmla="*/ 0 w 76"/>
                <a:gd name="T10" fmla="*/ 0 h 14"/>
                <a:gd name="T11" fmla="*/ 76 w 76"/>
                <a:gd name="T12" fmla="*/ 14 h 14"/>
              </a:gdLst>
              <a:ahLst/>
              <a:cxnLst>
                <a:cxn ang="T6">
                  <a:pos x="T0" y="T1"/>
                </a:cxn>
                <a:cxn ang="T7">
                  <a:pos x="T2" y="T3"/>
                </a:cxn>
                <a:cxn ang="T8">
                  <a:pos x="T4" y="T5"/>
                </a:cxn>
              </a:cxnLst>
              <a:rect l="T9" t="T10" r="T11" b="T12"/>
              <a:pathLst>
                <a:path w="76" h="14">
                  <a:moveTo>
                    <a:pt x="76" y="14"/>
                  </a:moveTo>
                  <a:lnTo>
                    <a:pt x="34" y="0"/>
                  </a:lnTo>
                  <a:lnTo>
                    <a:pt x="0" y="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05" name="Freeform 230">
              <a:extLst>
                <a:ext uri="{FF2B5EF4-FFF2-40B4-BE49-F238E27FC236}">
                  <a16:creationId xmlns:a16="http://schemas.microsoft.com/office/drawing/2014/main" id="{0A4CDB0D-ADF3-175C-EE45-FB74149A0230}"/>
                </a:ext>
              </a:extLst>
            </p:cNvPr>
            <p:cNvSpPr>
              <a:spLocks/>
            </p:cNvSpPr>
            <p:nvPr/>
          </p:nvSpPr>
          <p:spPr bwMode="auto">
            <a:xfrm>
              <a:off x="635" y="2873"/>
              <a:ext cx="5" cy="14"/>
            </a:xfrm>
            <a:custGeom>
              <a:avLst/>
              <a:gdLst>
                <a:gd name="T0" fmla="*/ 0 w 229"/>
                <a:gd name="T1" fmla="*/ 0 h 668"/>
                <a:gd name="T2" fmla="*/ 0 w 229"/>
                <a:gd name="T3" fmla="*/ 0 h 668"/>
                <a:gd name="T4" fmla="*/ 0 w 229"/>
                <a:gd name="T5" fmla="*/ 0 h 668"/>
                <a:gd name="T6" fmla="*/ 0 w 229"/>
                <a:gd name="T7" fmla="*/ 0 h 668"/>
                <a:gd name="T8" fmla="*/ 0 w 229"/>
                <a:gd name="T9" fmla="*/ 0 h 668"/>
                <a:gd name="T10" fmla="*/ 0 w 229"/>
                <a:gd name="T11" fmla="*/ 0 h 668"/>
                <a:gd name="T12" fmla="*/ 0 w 229"/>
                <a:gd name="T13" fmla="*/ 0 h 668"/>
                <a:gd name="T14" fmla="*/ 0 w 229"/>
                <a:gd name="T15" fmla="*/ 0 h 668"/>
                <a:gd name="T16" fmla="*/ 0 w 229"/>
                <a:gd name="T17" fmla="*/ 0 h 668"/>
                <a:gd name="T18" fmla="*/ 0 w 229"/>
                <a:gd name="T19" fmla="*/ 0 h 668"/>
                <a:gd name="T20" fmla="*/ 0 w 229"/>
                <a:gd name="T21" fmla="*/ 0 h 668"/>
                <a:gd name="T22" fmla="*/ 0 w 229"/>
                <a:gd name="T23" fmla="*/ 0 h 668"/>
                <a:gd name="T24" fmla="*/ 0 w 229"/>
                <a:gd name="T25" fmla="*/ 0 h 668"/>
                <a:gd name="T26" fmla="*/ 0 w 229"/>
                <a:gd name="T27" fmla="*/ 0 h 668"/>
                <a:gd name="T28" fmla="*/ 0 w 229"/>
                <a:gd name="T29" fmla="*/ 0 h 668"/>
                <a:gd name="T30" fmla="*/ 0 w 229"/>
                <a:gd name="T31" fmla="*/ 0 h 668"/>
                <a:gd name="T32" fmla="*/ 0 w 229"/>
                <a:gd name="T33" fmla="*/ 0 h 668"/>
                <a:gd name="T34" fmla="*/ 0 w 229"/>
                <a:gd name="T35" fmla="*/ 0 h 668"/>
                <a:gd name="T36" fmla="*/ 0 w 229"/>
                <a:gd name="T37" fmla="*/ 0 h 668"/>
                <a:gd name="T38" fmla="*/ 0 w 229"/>
                <a:gd name="T39" fmla="*/ 0 h 668"/>
                <a:gd name="T40" fmla="*/ 0 w 229"/>
                <a:gd name="T41" fmla="*/ 0 h 668"/>
                <a:gd name="T42" fmla="*/ 0 w 229"/>
                <a:gd name="T43" fmla="*/ 0 h 668"/>
                <a:gd name="T44" fmla="*/ 0 w 229"/>
                <a:gd name="T45" fmla="*/ 0 h 6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9"/>
                <a:gd name="T70" fmla="*/ 0 h 668"/>
                <a:gd name="T71" fmla="*/ 229 w 229"/>
                <a:gd name="T72" fmla="*/ 668 h 66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9" h="668">
                  <a:moveTo>
                    <a:pt x="229" y="0"/>
                  </a:moveTo>
                  <a:lnTo>
                    <a:pt x="212" y="29"/>
                  </a:lnTo>
                  <a:lnTo>
                    <a:pt x="195" y="58"/>
                  </a:lnTo>
                  <a:lnTo>
                    <a:pt x="179" y="87"/>
                  </a:lnTo>
                  <a:lnTo>
                    <a:pt x="163" y="118"/>
                  </a:lnTo>
                  <a:lnTo>
                    <a:pt x="148" y="148"/>
                  </a:lnTo>
                  <a:lnTo>
                    <a:pt x="134" y="178"/>
                  </a:lnTo>
                  <a:lnTo>
                    <a:pt x="120" y="209"/>
                  </a:lnTo>
                  <a:lnTo>
                    <a:pt x="107" y="241"/>
                  </a:lnTo>
                  <a:lnTo>
                    <a:pt x="94" y="271"/>
                  </a:lnTo>
                  <a:lnTo>
                    <a:pt x="82" y="302"/>
                  </a:lnTo>
                  <a:lnTo>
                    <a:pt x="71" y="333"/>
                  </a:lnTo>
                  <a:lnTo>
                    <a:pt x="60" y="365"/>
                  </a:lnTo>
                  <a:lnTo>
                    <a:pt x="51" y="396"/>
                  </a:lnTo>
                  <a:lnTo>
                    <a:pt x="42" y="427"/>
                  </a:lnTo>
                  <a:lnTo>
                    <a:pt x="34" y="458"/>
                  </a:lnTo>
                  <a:lnTo>
                    <a:pt x="27" y="489"/>
                  </a:lnTo>
                  <a:lnTo>
                    <a:pt x="20" y="520"/>
                  </a:lnTo>
                  <a:lnTo>
                    <a:pt x="14" y="550"/>
                  </a:lnTo>
                  <a:lnTo>
                    <a:pt x="9" y="580"/>
                  </a:lnTo>
                  <a:lnTo>
                    <a:pt x="5" y="610"/>
                  </a:lnTo>
                  <a:lnTo>
                    <a:pt x="2" y="639"/>
                  </a:lnTo>
                  <a:lnTo>
                    <a:pt x="0" y="66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06" name="Freeform 231">
              <a:extLst>
                <a:ext uri="{FF2B5EF4-FFF2-40B4-BE49-F238E27FC236}">
                  <a16:creationId xmlns:a16="http://schemas.microsoft.com/office/drawing/2014/main" id="{EAE92FF2-3B5A-D8F6-2CD8-6E6202F7F0A2}"/>
                </a:ext>
              </a:extLst>
            </p:cNvPr>
            <p:cNvSpPr>
              <a:spLocks/>
            </p:cNvSpPr>
            <p:nvPr/>
          </p:nvSpPr>
          <p:spPr bwMode="auto">
            <a:xfrm>
              <a:off x="636" y="2875"/>
              <a:ext cx="3" cy="11"/>
            </a:xfrm>
            <a:custGeom>
              <a:avLst/>
              <a:gdLst>
                <a:gd name="T0" fmla="*/ 0 w 170"/>
                <a:gd name="T1" fmla="*/ 0 h 536"/>
                <a:gd name="T2" fmla="*/ 0 w 170"/>
                <a:gd name="T3" fmla="*/ 0 h 536"/>
                <a:gd name="T4" fmla="*/ 0 w 170"/>
                <a:gd name="T5" fmla="*/ 0 h 536"/>
                <a:gd name="T6" fmla="*/ 0 w 170"/>
                <a:gd name="T7" fmla="*/ 0 h 536"/>
                <a:gd name="T8" fmla="*/ 0 w 170"/>
                <a:gd name="T9" fmla="*/ 0 h 536"/>
                <a:gd name="T10" fmla="*/ 0 w 170"/>
                <a:gd name="T11" fmla="*/ 0 h 536"/>
                <a:gd name="T12" fmla="*/ 0 w 170"/>
                <a:gd name="T13" fmla="*/ 0 h 536"/>
                <a:gd name="T14" fmla="*/ 0 w 170"/>
                <a:gd name="T15" fmla="*/ 0 h 536"/>
                <a:gd name="T16" fmla="*/ 0 w 170"/>
                <a:gd name="T17" fmla="*/ 0 h 536"/>
                <a:gd name="T18" fmla="*/ 0 w 170"/>
                <a:gd name="T19" fmla="*/ 0 h 536"/>
                <a:gd name="T20" fmla="*/ 0 w 170"/>
                <a:gd name="T21" fmla="*/ 0 h 536"/>
                <a:gd name="T22" fmla="*/ 0 w 170"/>
                <a:gd name="T23" fmla="*/ 0 h 536"/>
                <a:gd name="T24" fmla="*/ 0 w 170"/>
                <a:gd name="T25" fmla="*/ 0 h 536"/>
                <a:gd name="T26" fmla="*/ 0 w 170"/>
                <a:gd name="T27" fmla="*/ 0 h 536"/>
                <a:gd name="T28" fmla="*/ 0 w 170"/>
                <a:gd name="T29" fmla="*/ 0 h 536"/>
                <a:gd name="T30" fmla="*/ 0 w 170"/>
                <a:gd name="T31" fmla="*/ 0 h 536"/>
                <a:gd name="T32" fmla="*/ 0 w 170"/>
                <a:gd name="T33" fmla="*/ 0 h 536"/>
                <a:gd name="T34" fmla="*/ 0 w 170"/>
                <a:gd name="T35" fmla="*/ 0 h 536"/>
                <a:gd name="T36" fmla="*/ 0 w 170"/>
                <a:gd name="T37" fmla="*/ 0 h 536"/>
                <a:gd name="T38" fmla="*/ 0 w 170"/>
                <a:gd name="T39" fmla="*/ 0 h 536"/>
                <a:gd name="T40" fmla="*/ 0 w 170"/>
                <a:gd name="T41" fmla="*/ 0 h 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0"/>
                <a:gd name="T64" fmla="*/ 0 h 536"/>
                <a:gd name="T65" fmla="*/ 170 w 170"/>
                <a:gd name="T66" fmla="*/ 536 h 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0" h="536">
                  <a:moveTo>
                    <a:pt x="170" y="0"/>
                  </a:moveTo>
                  <a:lnTo>
                    <a:pt x="156" y="27"/>
                  </a:lnTo>
                  <a:lnTo>
                    <a:pt x="142" y="54"/>
                  </a:lnTo>
                  <a:lnTo>
                    <a:pt x="129" y="81"/>
                  </a:lnTo>
                  <a:lnTo>
                    <a:pt x="116" y="108"/>
                  </a:lnTo>
                  <a:lnTo>
                    <a:pt x="104" y="137"/>
                  </a:lnTo>
                  <a:lnTo>
                    <a:pt x="93" y="164"/>
                  </a:lnTo>
                  <a:lnTo>
                    <a:pt x="82" y="192"/>
                  </a:lnTo>
                  <a:lnTo>
                    <a:pt x="72" y="220"/>
                  </a:lnTo>
                  <a:lnTo>
                    <a:pt x="62" y="247"/>
                  </a:lnTo>
                  <a:lnTo>
                    <a:pt x="52" y="275"/>
                  </a:lnTo>
                  <a:lnTo>
                    <a:pt x="44" y="303"/>
                  </a:lnTo>
                  <a:lnTo>
                    <a:pt x="36" y="330"/>
                  </a:lnTo>
                  <a:lnTo>
                    <a:pt x="29" y="357"/>
                  </a:lnTo>
                  <a:lnTo>
                    <a:pt x="23" y="384"/>
                  </a:lnTo>
                  <a:lnTo>
                    <a:pt x="18" y="410"/>
                  </a:lnTo>
                  <a:lnTo>
                    <a:pt x="13" y="436"/>
                  </a:lnTo>
                  <a:lnTo>
                    <a:pt x="9" y="462"/>
                  </a:lnTo>
                  <a:lnTo>
                    <a:pt x="5" y="487"/>
                  </a:lnTo>
                  <a:lnTo>
                    <a:pt x="3" y="512"/>
                  </a:lnTo>
                  <a:lnTo>
                    <a:pt x="0" y="53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07" name="Freeform 232">
              <a:extLst>
                <a:ext uri="{FF2B5EF4-FFF2-40B4-BE49-F238E27FC236}">
                  <a16:creationId xmlns:a16="http://schemas.microsoft.com/office/drawing/2014/main" id="{9CB5658C-5083-76B8-F409-303C823C613E}"/>
                </a:ext>
              </a:extLst>
            </p:cNvPr>
            <p:cNvSpPr>
              <a:spLocks/>
            </p:cNvSpPr>
            <p:nvPr/>
          </p:nvSpPr>
          <p:spPr bwMode="auto">
            <a:xfrm>
              <a:off x="602" y="2826"/>
              <a:ext cx="1" cy="5"/>
            </a:xfrm>
            <a:custGeom>
              <a:avLst/>
              <a:gdLst>
                <a:gd name="T0" fmla="*/ 0 w 49"/>
                <a:gd name="T1" fmla="*/ 0 h 243"/>
                <a:gd name="T2" fmla="*/ 0 w 49"/>
                <a:gd name="T3" fmla="*/ 0 h 243"/>
                <a:gd name="T4" fmla="*/ 0 w 49"/>
                <a:gd name="T5" fmla="*/ 0 h 243"/>
                <a:gd name="T6" fmla="*/ 0 w 49"/>
                <a:gd name="T7" fmla="*/ 0 h 243"/>
                <a:gd name="T8" fmla="*/ 0 60000 65536"/>
                <a:gd name="T9" fmla="*/ 0 60000 65536"/>
                <a:gd name="T10" fmla="*/ 0 60000 65536"/>
                <a:gd name="T11" fmla="*/ 0 60000 65536"/>
                <a:gd name="T12" fmla="*/ 0 w 49"/>
                <a:gd name="T13" fmla="*/ 0 h 243"/>
                <a:gd name="T14" fmla="*/ 49 w 49"/>
                <a:gd name="T15" fmla="*/ 243 h 243"/>
              </a:gdLst>
              <a:ahLst/>
              <a:cxnLst>
                <a:cxn ang="T8">
                  <a:pos x="T0" y="T1"/>
                </a:cxn>
                <a:cxn ang="T9">
                  <a:pos x="T2" y="T3"/>
                </a:cxn>
                <a:cxn ang="T10">
                  <a:pos x="T4" y="T5"/>
                </a:cxn>
                <a:cxn ang="T11">
                  <a:pos x="T6" y="T7"/>
                </a:cxn>
              </a:cxnLst>
              <a:rect l="T12" t="T13" r="T14" b="T15"/>
              <a:pathLst>
                <a:path w="49" h="243">
                  <a:moveTo>
                    <a:pt x="0" y="243"/>
                  </a:moveTo>
                  <a:lnTo>
                    <a:pt x="15" y="162"/>
                  </a:lnTo>
                  <a:lnTo>
                    <a:pt x="32" y="82"/>
                  </a:lnTo>
                  <a:lnTo>
                    <a:pt x="4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08" name="Freeform 233">
              <a:extLst>
                <a:ext uri="{FF2B5EF4-FFF2-40B4-BE49-F238E27FC236}">
                  <a16:creationId xmlns:a16="http://schemas.microsoft.com/office/drawing/2014/main" id="{6A27208F-C60A-0BD1-0336-841EF2FF1AD5}"/>
                </a:ext>
              </a:extLst>
            </p:cNvPr>
            <p:cNvSpPr>
              <a:spLocks/>
            </p:cNvSpPr>
            <p:nvPr/>
          </p:nvSpPr>
          <p:spPr bwMode="auto">
            <a:xfrm>
              <a:off x="615" y="2812"/>
              <a:ext cx="2" cy="8"/>
            </a:xfrm>
            <a:custGeom>
              <a:avLst/>
              <a:gdLst>
                <a:gd name="T0" fmla="*/ 0 w 112"/>
                <a:gd name="T1" fmla="*/ 0 h 375"/>
                <a:gd name="T2" fmla="*/ 0 w 112"/>
                <a:gd name="T3" fmla="*/ 0 h 375"/>
                <a:gd name="T4" fmla="*/ 0 w 112"/>
                <a:gd name="T5" fmla="*/ 0 h 375"/>
                <a:gd name="T6" fmla="*/ 0 w 112"/>
                <a:gd name="T7" fmla="*/ 0 h 375"/>
                <a:gd name="T8" fmla="*/ 0 w 112"/>
                <a:gd name="T9" fmla="*/ 0 h 375"/>
                <a:gd name="T10" fmla="*/ 0 w 112"/>
                <a:gd name="T11" fmla="*/ 0 h 375"/>
                <a:gd name="T12" fmla="*/ 0 w 112"/>
                <a:gd name="T13" fmla="*/ 0 h 375"/>
                <a:gd name="T14" fmla="*/ 0 w 112"/>
                <a:gd name="T15" fmla="*/ 0 h 375"/>
                <a:gd name="T16" fmla="*/ 0 w 112"/>
                <a:gd name="T17" fmla="*/ 0 h 375"/>
                <a:gd name="T18" fmla="*/ 0 w 112"/>
                <a:gd name="T19" fmla="*/ 0 h 375"/>
                <a:gd name="T20" fmla="*/ 0 w 112"/>
                <a:gd name="T21" fmla="*/ 0 h 375"/>
                <a:gd name="T22" fmla="*/ 0 w 112"/>
                <a:gd name="T23" fmla="*/ 0 h 375"/>
                <a:gd name="T24" fmla="*/ 0 w 112"/>
                <a:gd name="T25" fmla="*/ 0 h 375"/>
                <a:gd name="T26" fmla="*/ 0 w 112"/>
                <a:gd name="T27" fmla="*/ 0 h 375"/>
                <a:gd name="T28" fmla="*/ 0 w 112"/>
                <a:gd name="T29" fmla="*/ 0 h 375"/>
                <a:gd name="T30" fmla="*/ 0 w 112"/>
                <a:gd name="T31" fmla="*/ 0 h 375"/>
                <a:gd name="T32" fmla="*/ 0 w 112"/>
                <a:gd name="T33" fmla="*/ 0 h 375"/>
                <a:gd name="T34" fmla="*/ 0 w 112"/>
                <a:gd name="T35" fmla="*/ 0 h 375"/>
                <a:gd name="T36" fmla="*/ 0 w 112"/>
                <a:gd name="T37" fmla="*/ 0 h 375"/>
                <a:gd name="T38" fmla="*/ 0 w 112"/>
                <a:gd name="T39" fmla="*/ 0 h 375"/>
                <a:gd name="T40" fmla="*/ 0 w 112"/>
                <a:gd name="T41" fmla="*/ 0 h 375"/>
                <a:gd name="T42" fmla="*/ 0 w 112"/>
                <a:gd name="T43" fmla="*/ 0 h 375"/>
                <a:gd name="T44" fmla="*/ 0 w 112"/>
                <a:gd name="T45" fmla="*/ 0 h 375"/>
                <a:gd name="T46" fmla="*/ 0 w 112"/>
                <a:gd name="T47" fmla="*/ 0 h 375"/>
                <a:gd name="T48" fmla="*/ 0 w 112"/>
                <a:gd name="T49" fmla="*/ 0 h 375"/>
                <a:gd name="T50" fmla="*/ 0 w 112"/>
                <a:gd name="T51" fmla="*/ 0 h 375"/>
                <a:gd name="T52" fmla="*/ 0 w 112"/>
                <a:gd name="T53" fmla="*/ 0 h 3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5"/>
                <a:gd name="T83" fmla="*/ 112 w 112"/>
                <a:gd name="T84" fmla="*/ 375 h 3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5">
                  <a:moveTo>
                    <a:pt x="99" y="375"/>
                  </a:moveTo>
                  <a:lnTo>
                    <a:pt x="102" y="355"/>
                  </a:lnTo>
                  <a:lnTo>
                    <a:pt x="106" y="335"/>
                  </a:lnTo>
                  <a:lnTo>
                    <a:pt x="108" y="316"/>
                  </a:lnTo>
                  <a:lnTo>
                    <a:pt x="110" y="297"/>
                  </a:lnTo>
                  <a:lnTo>
                    <a:pt x="111" y="278"/>
                  </a:lnTo>
                  <a:lnTo>
                    <a:pt x="112" y="260"/>
                  </a:lnTo>
                  <a:lnTo>
                    <a:pt x="112" y="242"/>
                  </a:lnTo>
                  <a:lnTo>
                    <a:pt x="111" y="223"/>
                  </a:lnTo>
                  <a:lnTo>
                    <a:pt x="110" y="206"/>
                  </a:lnTo>
                  <a:lnTo>
                    <a:pt x="108" y="189"/>
                  </a:lnTo>
                  <a:lnTo>
                    <a:pt x="106" y="173"/>
                  </a:lnTo>
                  <a:lnTo>
                    <a:pt x="103" y="157"/>
                  </a:lnTo>
                  <a:lnTo>
                    <a:pt x="99" y="142"/>
                  </a:lnTo>
                  <a:lnTo>
                    <a:pt x="95" y="127"/>
                  </a:lnTo>
                  <a:lnTo>
                    <a:pt x="90" y="113"/>
                  </a:lnTo>
                  <a:lnTo>
                    <a:pt x="85" y="99"/>
                  </a:lnTo>
                  <a:lnTo>
                    <a:pt x="79" y="86"/>
                  </a:lnTo>
                  <a:lnTo>
                    <a:pt x="73" y="73"/>
                  </a:lnTo>
                  <a:lnTo>
                    <a:pt x="64" y="62"/>
                  </a:lnTo>
                  <a:lnTo>
                    <a:pt x="57" y="51"/>
                  </a:lnTo>
                  <a:lnTo>
                    <a:pt x="49" y="40"/>
                  </a:lnTo>
                  <a:lnTo>
                    <a:pt x="40" y="31"/>
                  </a:lnTo>
                  <a:lnTo>
                    <a:pt x="31" y="22"/>
                  </a:lnTo>
                  <a:lnTo>
                    <a:pt x="21" y="14"/>
                  </a:lnTo>
                  <a:lnTo>
                    <a:pt x="11" y="6"/>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09" name="Freeform 234">
              <a:extLst>
                <a:ext uri="{FF2B5EF4-FFF2-40B4-BE49-F238E27FC236}">
                  <a16:creationId xmlns:a16="http://schemas.microsoft.com/office/drawing/2014/main" id="{8BDAA900-7DA1-E83C-4A46-901AD8A7C451}"/>
                </a:ext>
              </a:extLst>
            </p:cNvPr>
            <p:cNvSpPr>
              <a:spLocks/>
            </p:cNvSpPr>
            <p:nvPr/>
          </p:nvSpPr>
          <p:spPr bwMode="auto">
            <a:xfrm>
              <a:off x="601" y="2828"/>
              <a:ext cx="1" cy="3"/>
            </a:xfrm>
            <a:custGeom>
              <a:avLst/>
              <a:gdLst>
                <a:gd name="T0" fmla="*/ 0 w 50"/>
                <a:gd name="T1" fmla="*/ 0 h 162"/>
                <a:gd name="T2" fmla="*/ 0 w 50"/>
                <a:gd name="T3" fmla="*/ 0 h 162"/>
                <a:gd name="T4" fmla="*/ 0 w 50"/>
                <a:gd name="T5" fmla="*/ 0 h 162"/>
                <a:gd name="T6" fmla="*/ 0 w 50"/>
                <a:gd name="T7" fmla="*/ 0 h 162"/>
                <a:gd name="T8" fmla="*/ 0 w 50"/>
                <a:gd name="T9" fmla="*/ 0 h 162"/>
                <a:gd name="T10" fmla="*/ 0 w 50"/>
                <a:gd name="T11" fmla="*/ 0 h 162"/>
                <a:gd name="T12" fmla="*/ 0 w 50"/>
                <a:gd name="T13" fmla="*/ 0 h 162"/>
                <a:gd name="T14" fmla="*/ 0 w 50"/>
                <a:gd name="T15" fmla="*/ 0 h 162"/>
                <a:gd name="T16" fmla="*/ 0 w 50"/>
                <a:gd name="T17" fmla="*/ 0 h 162"/>
                <a:gd name="T18" fmla="*/ 0 w 50"/>
                <a:gd name="T19" fmla="*/ 0 h 162"/>
                <a:gd name="T20" fmla="*/ 0 w 50"/>
                <a:gd name="T21" fmla="*/ 0 h 162"/>
                <a:gd name="T22" fmla="*/ 0 w 50"/>
                <a:gd name="T23" fmla="*/ 0 h 162"/>
                <a:gd name="T24" fmla="*/ 0 w 50"/>
                <a:gd name="T25" fmla="*/ 0 h 162"/>
                <a:gd name="T26" fmla="*/ 0 w 50"/>
                <a:gd name="T27" fmla="*/ 0 h 162"/>
                <a:gd name="T28" fmla="*/ 0 w 50"/>
                <a:gd name="T29" fmla="*/ 0 h 162"/>
                <a:gd name="T30" fmla="*/ 0 w 50"/>
                <a:gd name="T31" fmla="*/ 0 h 162"/>
                <a:gd name="T32" fmla="*/ 0 w 50"/>
                <a:gd name="T33" fmla="*/ 0 h 162"/>
                <a:gd name="T34" fmla="*/ 0 w 50"/>
                <a:gd name="T35" fmla="*/ 0 h 162"/>
                <a:gd name="T36" fmla="*/ 0 w 50"/>
                <a:gd name="T37" fmla="*/ 0 h 162"/>
                <a:gd name="T38" fmla="*/ 0 w 50"/>
                <a:gd name="T39" fmla="*/ 0 h 162"/>
                <a:gd name="T40" fmla="*/ 0 w 50"/>
                <a:gd name="T41" fmla="*/ 0 h 162"/>
                <a:gd name="T42" fmla="*/ 0 w 50"/>
                <a:gd name="T43" fmla="*/ 0 h 1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62"/>
                <a:gd name="T68" fmla="*/ 50 w 50"/>
                <a:gd name="T69" fmla="*/ 162 h 1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62">
                  <a:moveTo>
                    <a:pt x="45" y="162"/>
                  </a:moveTo>
                  <a:lnTo>
                    <a:pt x="47" y="151"/>
                  </a:lnTo>
                  <a:lnTo>
                    <a:pt x="48" y="140"/>
                  </a:lnTo>
                  <a:lnTo>
                    <a:pt x="49" y="130"/>
                  </a:lnTo>
                  <a:lnTo>
                    <a:pt x="50" y="119"/>
                  </a:lnTo>
                  <a:lnTo>
                    <a:pt x="50" y="108"/>
                  </a:lnTo>
                  <a:lnTo>
                    <a:pt x="50" y="99"/>
                  </a:lnTo>
                  <a:lnTo>
                    <a:pt x="49" y="89"/>
                  </a:lnTo>
                  <a:lnTo>
                    <a:pt x="48" y="80"/>
                  </a:lnTo>
                  <a:lnTo>
                    <a:pt x="46" y="71"/>
                  </a:lnTo>
                  <a:lnTo>
                    <a:pt x="44" y="62"/>
                  </a:lnTo>
                  <a:lnTo>
                    <a:pt x="41" y="54"/>
                  </a:lnTo>
                  <a:lnTo>
                    <a:pt x="38" y="47"/>
                  </a:lnTo>
                  <a:lnTo>
                    <a:pt x="35" y="39"/>
                  </a:lnTo>
                  <a:lnTo>
                    <a:pt x="31" y="32"/>
                  </a:lnTo>
                  <a:lnTo>
                    <a:pt x="27" y="26"/>
                  </a:lnTo>
                  <a:lnTo>
                    <a:pt x="23" y="20"/>
                  </a:lnTo>
                  <a:lnTo>
                    <a:pt x="18" y="15"/>
                  </a:lnTo>
                  <a:lnTo>
                    <a:pt x="13" y="10"/>
                  </a:lnTo>
                  <a:lnTo>
                    <a:pt x="7" y="5"/>
                  </a:lnTo>
                  <a:lnTo>
                    <a:pt x="1" y="1"/>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10" name="Freeform 235">
              <a:extLst>
                <a:ext uri="{FF2B5EF4-FFF2-40B4-BE49-F238E27FC236}">
                  <a16:creationId xmlns:a16="http://schemas.microsoft.com/office/drawing/2014/main" id="{2BC27273-B1B7-BA7E-A11D-8F7912B55F6E}"/>
                </a:ext>
              </a:extLst>
            </p:cNvPr>
            <p:cNvSpPr>
              <a:spLocks/>
            </p:cNvSpPr>
            <p:nvPr/>
          </p:nvSpPr>
          <p:spPr bwMode="auto">
            <a:xfrm>
              <a:off x="602" y="2839"/>
              <a:ext cx="1" cy="7"/>
            </a:xfrm>
            <a:custGeom>
              <a:avLst/>
              <a:gdLst>
                <a:gd name="T0" fmla="*/ 0 w 46"/>
                <a:gd name="T1" fmla="*/ 0 h 342"/>
                <a:gd name="T2" fmla="*/ 0 w 46"/>
                <a:gd name="T3" fmla="*/ 0 h 342"/>
                <a:gd name="T4" fmla="*/ 0 w 46"/>
                <a:gd name="T5" fmla="*/ 0 h 342"/>
                <a:gd name="T6" fmla="*/ 0 w 46"/>
                <a:gd name="T7" fmla="*/ 0 h 342"/>
                <a:gd name="T8" fmla="*/ 0 60000 65536"/>
                <a:gd name="T9" fmla="*/ 0 60000 65536"/>
                <a:gd name="T10" fmla="*/ 0 60000 65536"/>
                <a:gd name="T11" fmla="*/ 0 60000 65536"/>
                <a:gd name="T12" fmla="*/ 0 w 46"/>
                <a:gd name="T13" fmla="*/ 0 h 342"/>
                <a:gd name="T14" fmla="*/ 46 w 46"/>
                <a:gd name="T15" fmla="*/ 342 h 342"/>
              </a:gdLst>
              <a:ahLst/>
              <a:cxnLst>
                <a:cxn ang="T8">
                  <a:pos x="T0" y="T1"/>
                </a:cxn>
                <a:cxn ang="T9">
                  <a:pos x="T2" y="T3"/>
                </a:cxn>
                <a:cxn ang="T10">
                  <a:pos x="T4" y="T5"/>
                </a:cxn>
                <a:cxn ang="T11">
                  <a:pos x="T6" y="T7"/>
                </a:cxn>
              </a:cxnLst>
              <a:rect l="T12" t="T13" r="T14" b="T15"/>
              <a:pathLst>
                <a:path w="46" h="342">
                  <a:moveTo>
                    <a:pt x="46" y="0"/>
                  </a:moveTo>
                  <a:lnTo>
                    <a:pt x="29" y="114"/>
                  </a:lnTo>
                  <a:lnTo>
                    <a:pt x="14" y="229"/>
                  </a:lnTo>
                  <a:lnTo>
                    <a:pt x="0" y="34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11" name="Freeform 236">
              <a:extLst>
                <a:ext uri="{FF2B5EF4-FFF2-40B4-BE49-F238E27FC236}">
                  <a16:creationId xmlns:a16="http://schemas.microsoft.com/office/drawing/2014/main" id="{DDD8E194-534B-5FCF-A137-3D04FB23585D}"/>
                </a:ext>
              </a:extLst>
            </p:cNvPr>
            <p:cNvSpPr>
              <a:spLocks/>
            </p:cNvSpPr>
            <p:nvPr/>
          </p:nvSpPr>
          <p:spPr bwMode="auto">
            <a:xfrm>
              <a:off x="584" y="2838"/>
              <a:ext cx="1" cy="18"/>
            </a:xfrm>
            <a:custGeom>
              <a:avLst/>
              <a:gdLst>
                <a:gd name="T0" fmla="*/ 0 w 51"/>
                <a:gd name="T1" fmla="*/ 0 h 875"/>
                <a:gd name="T2" fmla="*/ 0 w 51"/>
                <a:gd name="T3" fmla="*/ 0 h 875"/>
                <a:gd name="T4" fmla="*/ 0 w 51"/>
                <a:gd name="T5" fmla="*/ 0 h 875"/>
                <a:gd name="T6" fmla="*/ 0 w 51"/>
                <a:gd name="T7" fmla="*/ 0 h 875"/>
                <a:gd name="T8" fmla="*/ 0 w 51"/>
                <a:gd name="T9" fmla="*/ 0 h 875"/>
                <a:gd name="T10" fmla="*/ 0 w 51"/>
                <a:gd name="T11" fmla="*/ 0 h 875"/>
                <a:gd name="T12" fmla="*/ 0 w 51"/>
                <a:gd name="T13" fmla="*/ 0 h 875"/>
                <a:gd name="T14" fmla="*/ 0 w 51"/>
                <a:gd name="T15" fmla="*/ 0 h 875"/>
                <a:gd name="T16" fmla="*/ 0 w 51"/>
                <a:gd name="T17" fmla="*/ 0 h 8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75"/>
                <a:gd name="T29" fmla="*/ 51 w 51"/>
                <a:gd name="T30" fmla="*/ 875 h 8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75">
                  <a:moveTo>
                    <a:pt x="51" y="0"/>
                  </a:moveTo>
                  <a:lnTo>
                    <a:pt x="37" y="125"/>
                  </a:lnTo>
                  <a:lnTo>
                    <a:pt x="26" y="250"/>
                  </a:lnTo>
                  <a:lnTo>
                    <a:pt x="17" y="374"/>
                  </a:lnTo>
                  <a:lnTo>
                    <a:pt x="9" y="497"/>
                  </a:lnTo>
                  <a:lnTo>
                    <a:pt x="4" y="620"/>
                  </a:lnTo>
                  <a:lnTo>
                    <a:pt x="1" y="740"/>
                  </a:lnTo>
                  <a:lnTo>
                    <a:pt x="0" y="860"/>
                  </a:lnTo>
                  <a:lnTo>
                    <a:pt x="1" y="87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12" name="Freeform 237">
              <a:extLst>
                <a:ext uri="{FF2B5EF4-FFF2-40B4-BE49-F238E27FC236}">
                  <a16:creationId xmlns:a16="http://schemas.microsoft.com/office/drawing/2014/main" id="{88B1322C-0226-0FEB-A5E2-17B28210F42C}"/>
                </a:ext>
              </a:extLst>
            </p:cNvPr>
            <p:cNvSpPr>
              <a:spLocks/>
            </p:cNvSpPr>
            <p:nvPr/>
          </p:nvSpPr>
          <p:spPr bwMode="auto">
            <a:xfrm>
              <a:off x="542" y="2847"/>
              <a:ext cx="39" cy="25"/>
            </a:xfrm>
            <a:custGeom>
              <a:avLst/>
              <a:gdLst>
                <a:gd name="T0" fmla="*/ 0 w 1892"/>
                <a:gd name="T1" fmla="*/ 0 h 1162"/>
                <a:gd name="T2" fmla="*/ 0 w 1892"/>
                <a:gd name="T3" fmla="*/ 0 h 1162"/>
                <a:gd name="T4" fmla="*/ 0 w 1892"/>
                <a:gd name="T5" fmla="*/ 0 h 1162"/>
                <a:gd name="T6" fmla="*/ 0 w 1892"/>
                <a:gd name="T7" fmla="*/ 0 h 1162"/>
                <a:gd name="T8" fmla="*/ 0 w 1892"/>
                <a:gd name="T9" fmla="*/ 0 h 1162"/>
                <a:gd name="T10" fmla="*/ 0 w 1892"/>
                <a:gd name="T11" fmla="*/ 0 h 1162"/>
                <a:gd name="T12" fmla="*/ 0 w 1892"/>
                <a:gd name="T13" fmla="*/ 0 h 1162"/>
                <a:gd name="T14" fmla="*/ 0 w 1892"/>
                <a:gd name="T15" fmla="*/ 0 h 1162"/>
                <a:gd name="T16" fmla="*/ 0 w 1892"/>
                <a:gd name="T17" fmla="*/ 0 h 1162"/>
                <a:gd name="T18" fmla="*/ 0 w 1892"/>
                <a:gd name="T19" fmla="*/ 0 h 1162"/>
                <a:gd name="T20" fmla="*/ 0 w 1892"/>
                <a:gd name="T21" fmla="*/ 0 h 1162"/>
                <a:gd name="T22" fmla="*/ 0 w 1892"/>
                <a:gd name="T23" fmla="*/ 0 h 1162"/>
                <a:gd name="T24" fmla="*/ 0 w 1892"/>
                <a:gd name="T25" fmla="*/ 0 h 1162"/>
                <a:gd name="T26" fmla="*/ 0 w 1892"/>
                <a:gd name="T27" fmla="*/ 0 h 1162"/>
                <a:gd name="T28" fmla="*/ 0 w 1892"/>
                <a:gd name="T29" fmla="*/ 0 h 1162"/>
                <a:gd name="T30" fmla="*/ 0 w 1892"/>
                <a:gd name="T31" fmla="*/ 0 h 1162"/>
                <a:gd name="T32" fmla="*/ 0 w 1892"/>
                <a:gd name="T33" fmla="*/ 0 h 1162"/>
                <a:gd name="T34" fmla="*/ 0 w 1892"/>
                <a:gd name="T35" fmla="*/ 0 h 1162"/>
                <a:gd name="T36" fmla="*/ 0 w 1892"/>
                <a:gd name="T37" fmla="*/ 0 h 1162"/>
                <a:gd name="T38" fmla="*/ 0 w 1892"/>
                <a:gd name="T39" fmla="*/ 0 h 1162"/>
                <a:gd name="T40" fmla="*/ 0 w 1892"/>
                <a:gd name="T41" fmla="*/ 0 h 1162"/>
                <a:gd name="T42" fmla="*/ 0 w 1892"/>
                <a:gd name="T43" fmla="*/ 0 h 1162"/>
                <a:gd name="T44" fmla="*/ 0 w 1892"/>
                <a:gd name="T45" fmla="*/ 0 h 1162"/>
                <a:gd name="T46" fmla="*/ 0 w 1892"/>
                <a:gd name="T47" fmla="*/ 0 h 1162"/>
                <a:gd name="T48" fmla="*/ 0 w 1892"/>
                <a:gd name="T49" fmla="*/ 0 h 1162"/>
                <a:gd name="T50" fmla="*/ 0 w 1892"/>
                <a:gd name="T51" fmla="*/ 0 h 1162"/>
                <a:gd name="T52" fmla="*/ 0 w 1892"/>
                <a:gd name="T53" fmla="*/ 0 h 1162"/>
                <a:gd name="T54" fmla="*/ 0 w 1892"/>
                <a:gd name="T55" fmla="*/ 0 h 1162"/>
                <a:gd name="T56" fmla="*/ 0 w 1892"/>
                <a:gd name="T57" fmla="*/ 0 h 1162"/>
                <a:gd name="T58" fmla="*/ 0 w 1892"/>
                <a:gd name="T59" fmla="*/ 0 h 1162"/>
                <a:gd name="T60" fmla="*/ 0 w 1892"/>
                <a:gd name="T61" fmla="*/ 0 h 1162"/>
                <a:gd name="T62" fmla="*/ 0 w 1892"/>
                <a:gd name="T63" fmla="*/ 0 h 1162"/>
                <a:gd name="T64" fmla="*/ 0 w 1892"/>
                <a:gd name="T65" fmla="*/ 0 h 1162"/>
                <a:gd name="T66" fmla="*/ 0 w 1892"/>
                <a:gd name="T67" fmla="*/ 0 h 1162"/>
                <a:gd name="T68" fmla="*/ 0 w 1892"/>
                <a:gd name="T69" fmla="*/ 0 h 1162"/>
                <a:gd name="T70" fmla="*/ 0 w 1892"/>
                <a:gd name="T71" fmla="*/ 0 h 1162"/>
                <a:gd name="T72" fmla="*/ 0 w 1892"/>
                <a:gd name="T73" fmla="*/ 0 h 1162"/>
                <a:gd name="T74" fmla="*/ 0 w 1892"/>
                <a:gd name="T75" fmla="*/ 0 h 1162"/>
                <a:gd name="T76" fmla="*/ 0 w 1892"/>
                <a:gd name="T77" fmla="*/ 0 h 1162"/>
                <a:gd name="T78" fmla="*/ 0 w 1892"/>
                <a:gd name="T79" fmla="*/ 0 h 1162"/>
                <a:gd name="T80" fmla="*/ 0 w 1892"/>
                <a:gd name="T81" fmla="*/ 0 h 1162"/>
                <a:gd name="T82" fmla="*/ 0 w 1892"/>
                <a:gd name="T83" fmla="*/ 0 h 1162"/>
                <a:gd name="T84" fmla="*/ 0 w 1892"/>
                <a:gd name="T85" fmla="*/ 0 h 1162"/>
                <a:gd name="T86" fmla="*/ 0 w 1892"/>
                <a:gd name="T87" fmla="*/ 0 h 1162"/>
                <a:gd name="T88" fmla="*/ 0 w 1892"/>
                <a:gd name="T89" fmla="*/ 0 h 1162"/>
                <a:gd name="T90" fmla="*/ 0 w 1892"/>
                <a:gd name="T91" fmla="*/ 0 h 1162"/>
                <a:gd name="T92" fmla="*/ 0 w 1892"/>
                <a:gd name="T93" fmla="*/ 0 h 1162"/>
                <a:gd name="T94" fmla="*/ 0 w 1892"/>
                <a:gd name="T95" fmla="*/ 0 h 1162"/>
                <a:gd name="T96" fmla="*/ 0 w 1892"/>
                <a:gd name="T97" fmla="*/ 0 h 1162"/>
                <a:gd name="T98" fmla="*/ 0 w 1892"/>
                <a:gd name="T99" fmla="*/ 0 h 1162"/>
                <a:gd name="T100" fmla="*/ 0 w 1892"/>
                <a:gd name="T101" fmla="*/ 0 h 11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92"/>
                <a:gd name="T154" fmla="*/ 0 h 1162"/>
                <a:gd name="T155" fmla="*/ 1892 w 1892"/>
                <a:gd name="T156" fmla="*/ 1162 h 11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92" h="1162">
                  <a:moveTo>
                    <a:pt x="0" y="0"/>
                  </a:moveTo>
                  <a:lnTo>
                    <a:pt x="4" y="17"/>
                  </a:lnTo>
                  <a:lnTo>
                    <a:pt x="9" y="34"/>
                  </a:lnTo>
                  <a:lnTo>
                    <a:pt x="15" y="53"/>
                  </a:lnTo>
                  <a:lnTo>
                    <a:pt x="24" y="71"/>
                  </a:lnTo>
                  <a:lnTo>
                    <a:pt x="34" y="90"/>
                  </a:lnTo>
                  <a:lnTo>
                    <a:pt x="46" y="109"/>
                  </a:lnTo>
                  <a:lnTo>
                    <a:pt x="61" y="129"/>
                  </a:lnTo>
                  <a:lnTo>
                    <a:pt x="76" y="149"/>
                  </a:lnTo>
                  <a:lnTo>
                    <a:pt x="93" y="169"/>
                  </a:lnTo>
                  <a:lnTo>
                    <a:pt x="112" y="191"/>
                  </a:lnTo>
                  <a:lnTo>
                    <a:pt x="132" y="212"/>
                  </a:lnTo>
                  <a:lnTo>
                    <a:pt x="154" y="234"/>
                  </a:lnTo>
                  <a:lnTo>
                    <a:pt x="177" y="255"/>
                  </a:lnTo>
                  <a:lnTo>
                    <a:pt x="203" y="278"/>
                  </a:lnTo>
                  <a:lnTo>
                    <a:pt x="230" y="300"/>
                  </a:lnTo>
                  <a:lnTo>
                    <a:pt x="257" y="324"/>
                  </a:lnTo>
                  <a:lnTo>
                    <a:pt x="286" y="347"/>
                  </a:lnTo>
                  <a:lnTo>
                    <a:pt x="317" y="370"/>
                  </a:lnTo>
                  <a:lnTo>
                    <a:pt x="350" y="393"/>
                  </a:lnTo>
                  <a:lnTo>
                    <a:pt x="383" y="417"/>
                  </a:lnTo>
                  <a:lnTo>
                    <a:pt x="418" y="442"/>
                  </a:lnTo>
                  <a:lnTo>
                    <a:pt x="454" y="466"/>
                  </a:lnTo>
                  <a:lnTo>
                    <a:pt x="492" y="490"/>
                  </a:lnTo>
                  <a:lnTo>
                    <a:pt x="530" y="515"/>
                  </a:lnTo>
                  <a:lnTo>
                    <a:pt x="570" y="539"/>
                  </a:lnTo>
                  <a:lnTo>
                    <a:pt x="611" y="565"/>
                  </a:lnTo>
                  <a:lnTo>
                    <a:pt x="654" y="590"/>
                  </a:lnTo>
                  <a:lnTo>
                    <a:pt x="697" y="615"/>
                  </a:lnTo>
                  <a:lnTo>
                    <a:pt x="741" y="640"/>
                  </a:lnTo>
                  <a:lnTo>
                    <a:pt x="787" y="665"/>
                  </a:lnTo>
                  <a:lnTo>
                    <a:pt x="834" y="691"/>
                  </a:lnTo>
                  <a:lnTo>
                    <a:pt x="881" y="716"/>
                  </a:lnTo>
                  <a:lnTo>
                    <a:pt x="930" y="741"/>
                  </a:lnTo>
                  <a:lnTo>
                    <a:pt x="980" y="766"/>
                  </a:lnTo>
                  <a:lnTo>
                    <a:pt x="1030" y="791"/>
                  </a:lnTo>
                  <a:lnTo>
                    <a:pt x="1083" y="818"/>
                  </a:lnTo>
                  <a:lnTo>
                    <a:pt x="1135" y="843"/>
                  </a:lnTo>
                  <a:lnTo>
                    <a:pt x="1189" y="868"/>
                  </a:lnTo>
                  <a:lnTo>
                    <a:pt x="1243" y="893"/>
                  </a:lnTo>
                  <a:lnTo>
                    <a:pt x="1298" y="918"/>
                  </a:lnTo>
                  <a:lnTo>
                    <a:pt x="1355" y="944"/>
                  </a:lnTo>
                  <a:lnTo>
                    <a:pt x="1411" y="969"/>
                  </a:lnTo>
                  <a:lnTo>
                    <a:pt x="1470" y="993"/>
                  </a:lnTo>
                  <a:lnTo>
                    <a:pt x="1528" y="1018"/>
                  </a:lnTo>
                  <a:lnTo>
                    <a:pt x="1586" y="1042"/>
                  </a:lnTo>
                  <a:lnTo>
                    <a:pt x="1647" y="1067"/>
                  </a:lnTo>
                  <a:lnTo>
                    <a:pt x="1707" y="1091"/>
                  </a:lnTo>
                  <a:lnTo>
                    <a:pt x="1768" y="1115"/>
                  </a:lnTo>
                  <a:lnTo>
                    <a:pt x="1829" y="1139"/>
                  </a:lnTo>
                  <a:lnTo>
                    <a:pt x="1892" y="116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13" name="Freeform 238">
              <a:extLst>
                <a:ext uri="{FF2B5EF4-FFF2-40B4-BE49-F238E27FC236}">
                  <a16:creationId xmlns:a16="http://schemas.microsoft.com/office/drawing/2014/main" id="{001EFD5B-693A-4E51-6326-A7A37E4458CC}"/>
                </a:ext>
              </a:extLst>
            </p:cNvPr>
            <p:cNvSpPr>
              <a:spLocks/>
            </p:cNvSpPr>
            <p:nvPr/>
          </p:nvSpPr>
          <p:spPr bwMode="auto">
            <a:xfrm>
              <a:off x="630" y="2940"/>
              <a:ext cx="1" cy="1"/>
            </a:xfrm>
            <a:custGeom>
              <a:avLst/>
              <a:gdLst>
                <a:gd name="T0" fmla="*/ 0 w 28"/>
                <a:gd name="T1" fmla="*/ 0 h 41"/>
                <a:gd name="T2" fmla="*/ 0 w 28"/>
                <a:gd name="T3" fmla="*/ 0 h 41"/>
                <a:gd name="T4" fmla="*/ 0 w 28"/>
                <a:gd name="T5" fmla="*/ 0 h 41"/>
                <a:gd name="T6" fmla="*/ 0 w 28"/>
                <a:gd name="T7" fmla="*/ 0 h 41"/>
                <a:gd name="T8" fmla="*/ 0 w 28"/>
                <a:gd name="T9" fmla="*/ 0 h 41"/>
                <a:gd name="T10" fmla="*/ 0 w 28"/>
                <a:gd name="T11" fmla="*/ 0 h 41"/>
                <a:gd name="T12" fmla="*/ 0 w 28"/>
                <a:gd name="T13" fmla="*/ 0 h 41"/>
                <a:gd name="T14" fmla="*/ 0 w 28"/>
                <a:gd name="T15" fmla="*/ 0 h 41"/>
                <a:gd name="T16" fmla="*/ 0 w 28"/>
                <a:gd name="T17" fmla="*/ 0 h 41"/>
                <a:gd name="T18" fmla="*/ 0 w 28"/>
                <a:gd name="T19" fmla="*/ 0 h 41"/>
                <a:gd name="T20" fmla="*/ 0 w 28"/>
                <a:gd name="T21" fmla="*/ 0 h 41"/>
                <a:gd name="T22" fmla="*/ 0 w 28"/>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1"/>
                <a:gd name="T38" fmla="*/ 28 w 28"/>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1">
                  <a:moveTo>
                    <a:pt x="0" y="41"/>
                  </a:moveTo>
                  <a:lnTo>
                    <a:pt x="5" y="38"/>
                  </a:lnTo>
                  <a:lnTo>
                    <a:pt x="9" y="34"/>
                  </a:lnTo>
                  <a:lnTo>
                    <a:pt x="13" y="31"/>
                  </a:lnTo>
                  <a:lnTo>
                    <a:pt x="16" y="27"/>
                  </a:lnTo>
                  <a:lnTo>
                    <a:pt x="19" y="23"/>
                  </a:lnTo>
                  <a:lnTo>
                    <a:pt x="22" y="19"/>
                  </a:lnTo>
                  <a:lnTo>
                    <a:pt x="24" y="15"/>
                  </a:lnTo>
                  <a:lnTo>
                    <a:pt x="25" y="10"/>
                  </a:lnTo>
                  <a:lnTo>
                    <a:pt x="27" y="6"/>
                  </a:lnTo>
                  <a:lnTo>
                    <a:pt x="27" y="2"/>
                  </a:lnTo>
                  <a:lnTo>
                    <a:pt x="28"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14" name="Freeform 239">
              <a:extLst>
                <a:ext uri="{FF2B5EF4-FFF2-40B4-BE49-F238E27FC236}">
                  <a16:creationId xmlns:a16="http://schemas.microsoft.com/office/drawing/2014/main" id="{13EBFD1F-09D0-7571-962F-2A5290043BC9}"/>
                </a:ext>
              </a:extLst>
            </p:cNvPr>
            <p:cNvSpPr>
              <a:spLocks/>
            </p:cNvSpPr>
            <p:nvPr/>
          </p:nvSpPr>
          <p:spPr bwMode="auto">
            <a:xfrm>
              <a:off x="623" y="2939"/>
              <a:ext cx="6" cy="4"/>
            </a:xfrm>
            <a:custGeom>
              <a:avLst/>
              <a:gdLst>
                <a:gd name="T0" fmla="*/ 0 w 276"/>
                <a:gd name="T1" fmla="*/ 0 h 211"/>
                <a:gd name="T2" fmla="*/ 0 w 276"/>
                <a:gd name="T3" fmla="*/ 0 h 211"/>
                <a:gd name="T4" fmla="*/ 0 w 276"/>
                <a:gd name="T5" fmla="*/ 0 h 211"/>
                <a:gd name="T6" fmla="*/ 0 60000 65536"/>
                <a:gd name="T7" fmla="*/ 0 60000 65536"/>
                <a:gd name="T8" fmla="*/ 0 60000 65536"/>
                <a:gd name="T9" fmla="*/ 0 w 276"/>
                <a:gd name="T10" fmla="*/ 0 h 211"/>
                <a:gd name="T11" fmla="*/ 276 w 276"/>
                <a:gd name="T12" fmla="*/ 211 h 211"/>
              </a:gdLst>
              <a:ahLst/>
              <a:cxnLst>
                <a:cxn ang="T6">
                  <a:pos x="T0" y="T1"/>
                </a:cxn>
                <a:cxn ang="T7">
                  <a:pos x="T2" y="T3"/>
                </a:cxn>
                <a:cxn ang="T8">
                  <a:pos x="T4" y="T5"/>
                </a:cxn>
              </a:cxnLst>
              <a:rect l="T9" t="T10" r="T11" b="T12"/>
              <a:pathLst>
                <a:path w="276" h="211">
                  <a:moveTo>
                    <a:pt x="276" y="0"/>
                  </a:moveTo>
                  <a:lnTo>
                    <a:pt x="142" y="109"/>
                  </a:lnTo>
                  <a:lnTo>
                    <a:pt x="0" y="21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815" name="Freeform 240">
              <a:extLst>
                <a:ext uri="{FF2B5EF4-FFF2-40B4-BE49-F238E27FC236}">
                  <a16:creationId xmlns:a16="http://schemas.microsoft.com/office/drawing/2014/main" id="{43AF690A-B1DC-CC05-2A62-F95AAA4FEAA2}"/>
                </a:ext>
              </a:extLst>
            </p:cNvPr>
            <p:cNvSpPr>
              <a:spLocks/>
            </p:cNvSpPr>
            <p:nvPr/>
          </p:nvSpPr>
          <p:spPr bwMode="auto">
            <a:xfrm>
              <a:off x="641" y="2871"/>
              <a:ext cx="1" cy="1"/>
            </a:xfrm>
            <a:custGeom>
              <a:avLst/>
              <a:gdLst>
                <a:gd name="T0" fmla="*/ 0 w 34"/>
                <a:gd name="T1" fmla="*/ 0 h 46"/>
                <a:gd name="T2" fmla="*/ 0 w 34"/>
                <a:gd name="T3" fmla="*/ 0 h 46"/>
                <a:gd name="T4" fmla="*/ 0 w 34"/>
                <a:gd name="T5" fmla="*/ 0 h 46"/>
                <a:gd name="T6" fmla="*/ 0 60000 65536"/>
                <a:gd name="T7" fmla="*/ 0 60000 65536"/>
                <a:gd name="T8" fmla="*/ 0 60000 65536"/>
                <a:gd name="T9" fmla="*/ 0 w 34"/>
                <a:gd name="T10" fmla="*/ 0 h 46"/>
                <a:gd name="T11" fmla="*/ 34 w 34"/>
                <a:gd name="T12" fmla="*/ 46 h 46"/>
              </a:gdLst>
              <a:ahLst/>
              <a:cxnLst>
                <a:cxn ang="T6">
                  <a:pos x="T0" y="T1"/>
                </a:cxn>
                <a:cxn ang="T7">
                  <a:pos x="T2" y="T3"/>
                </a:cxn>
                <a:cxn ang="T8">
                  <a:pos x="T4" y="T5"/>
                </a:cxn>
              </a:cxnLst>
              <a:rect l="T9" t="T10" r="T11" b="T12"/>
              <a:pathLst>
                <a:path w="34" h="46">
                  <a:moveTo>
                    <a:pt x="34" y="0"/>
                  </a:moveTo>
                  <a:lnTo>
                    <a:pt x="17" y="23"/>
                  </a:lnTo>
                  <a:lnTo>
                    <a:pt x="0" y="4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grpSp>
      <p:grpSp>
        <p:nvGrpSpPr>
          <p:cNvPr id="24887" name="Group 442">
            <a:extLst>
              <a:ext uri="{FF2B5EF4-FFF2-40B4-BE49-F238E27FC236}">
                <a16:creationId xmlns:a16="http://schemas.microsoft.com/office/drawing/2014/main" id="{FA661CFE-93BF-06AF-800D-BC2CC3EDAF28}"/>
              </a:ext>
            </a:extLst>
          </p:cNvPr>
          <p:cNvGrpSpPr>
            <a:grpSpLocks/>
          </p:cNvGrpSpPr>
          <p:nvPr/>
        </p:nvGrpSpPr>
        <p:grpSpPr bwMode="auto">
          <a:xfrm>
            <a:off x="611188" y="4451350"/>
            <a:ext cx="457200" cy="522288"/>
            <a:chOff x="385" y="2804"/>
            <a:chExt cx="288" cy="329"/>
          </a:xfrm>
        </p:grpSpPr>
        <p:sp>
          <p:nvSpPr>
            <p:cNvPr id="25416" name="Freeform 242">
              <a:extLst>
                <a:ext uri="{FF2B5EF4-FFF2-40B4-BE49-F238E27FC236}">
                  <a16:creationId xmlns:a16="http://schemas.microsoft.com/office/drawing/2014/main" id="{E43691A9-2317-7A7E-725D-6935BBB20E30}"/>
                </a:ext>
              </a:extLst>
            </p:cNvPr>
            <p:cNvSpPr>
              <a:spLocks/>
            </p:cNvSpPr>
            <p:nvPr/>
          </p:nvSpPr>
          <p:spPr bwMode="auto">
            <a:xfrm>
              <a:off x="640" y="2871"/>
              <a:ext cx="1" cy="1"/>
            </a:xfrm>
            <a:custGeom>
              <a:avLst/>
              <a:gdLst>
                <a:gd name="T0" fmla="*/ 0 w 38"/>
                <a:gd name="T1" fmla="*/ 0 h 54"/>
                <a:gd name="T2" fmla="*/ 0 w 38"/>
                <a:gd name="T3" fmla="*/ 0 h 54"/>
                <a:gd name="T4" fmla="*/ 0 w 38"/>
                <a:gd name="T5" fmla="*/ 0 h 54"/>
                <a:gd name="T6" fmla="*/ 0 60000 65536"/>
                <a:gd name="T7" fmla="*/ 0 60000 65536"/>
                <a:gd name="T8" fmla="*/ 0 60000 65536"/>
                <a:gd name="T9" fmla="*/ 0 w 38"/>
                <a:gd name="T10" fmla="*/ 0 h 54"/>
                <a:gd name="T11" fmla="*/ 38 w 38"/>
                <a:gd name="T12" fmla="*/ 54 h 54"/>
              </a:gdLst>
              <a:ahLst/>
              <a:cxnLst>
                <a:cxn ang="T6">
                  <a:pos x="T0" y="T1"/>
                </a:cxn>
                <a:cxn ang="T7">
                  <a:pos x="T2" y="T3"/>
                </a:cxn>
                <a:cxn ang="T8">
                  <a:pos x="T4" y="T5"/>
                </a:cxn>
              </a:cxnLst>
              <a:rect l="T9" t="T10" r="T11" b="T12"/>
              <a:pathLst>
                <a:path w="38" h="54">
                  <a:moveTo>
                    <a:pt x="38" y="0"/>
                  </a:moveTo>
                  <a:lnTo>
                    <a:pt x="19" y="27"/>
                  </a:lnTo>
                  <a:lnTo>
                    <a:pt x="0" y="5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17" name="Freeform 243">
              <a:extLst>
                <a:ext uri="{FF2B5EF4-FFF2-40B4-BE49-F238E27FC236}">
                  <a16:creationId xmlns:a16="http://schemas.microsoft.com/office/drawing/2014/main" id="{613CC4D2-5602-9799-0E52-5CCF9B9C6820}"/>
                </a:ext>
              </a:extLst>
            </p:cNvPr>
            <p:cNvSpPr>
              <a:spLocks/>
            </p:cNvSpPr>
            <p:nvPr/>
          </p:nvSpPr>
          <p:spPr bwMode="auto">
            <a:xfrm>
              <a:off x="640" y="2872"/>
              <a:ext cx="1" cy="1"/>
            </a:xfrm>
            <a:custGeom>
              <a:avLst/>
              <a:gdLst>
                <a:gd name="T0" fmla="*/ 0 w 37"/>
                <a:gd name="T1" fmla="*/ 0 h 57"/>
                <a:gd name="T2" fmla="*/ 0 w 37"/>
                <a:gd name="T3" fmla="*/ 0 h 57"/>
                <a:gd name="T4" fmla="*/ 0 w 37"/>
                <a:gd name="T5" fmla="*/ 0 h 57"/>
                <a:gd name="T6" fmla="*/ 0 60000 65536"/>
                <a:gd name="T7" fmla="*/ 0 60000 65536"/>
                <a:gd name="T8" fmla="*/ 0 60000 65536"/>
                <a:gd name="T9" fmla="*/ 0 w 37"/>
                <a:gd name="T10" fmla="*/ 0 h 57"/>
                <a:gd name="T11" fmla="*/ 37 w 37"/>
                <a:gd name="T12" fmla="*/ 57 h 57"/>
              </a:gdLst>
              <a:ahLst/>
              <a:cxnLst>
                <a:cxn ang="T6">
                  <a:pos x="T0" y="T1"/>
                </a:cxn>
                <a:cxn ang="T7">
                  <a:pos x="T2" y="T3"/>
                </a:cxn>
                <a:cxn ang="T8">
                  <a:pos x="T4" y="T5"/>
                </a:cxn>
              </a:cxnLst>
              <a:rect l="T9" t="T10" r="T11" b="T12"/>
              <a:pathLst>
                <a:path w="37" h="57">
                  <a:moveTo>
                    <a:pt x="37" y="0"/>
                  </a:moveTo>
                  <a:lnTo>
                    <a:pt x="19" y="29"/>
                  </a:lnTo>
                  <a:lnTo>
                    <a:pt x="0" y="5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18" name="Freeform 244">
              <a:extLst>
                <a:ext uri="{FF2B5EF4-FFF2-40B4-BE49-F238E27FC236}">
                  <a16:creationId xmlns:a16="http://schemas.microsoft.com/office/drawing/2014/main" id="{FB02D9C7-688D-4662-717C-A580A6A37068}"/>
                </a:ext>
              </a:extLst>
            </p:cNvPr>
            <p:cNvSpPr>
              <a:spLocks/>
            </p:cNvSpPr>
            <p:nvPr/>
          </p:nvSpPr>
          <p:spPr bwMode="auto">
            <a:xfrm>
              <a:off x="640" y="2873"/>
              <a:ext cx="1" cy="1"/>
            </a:xfrm>
            <a:custGeom>
              <a:avLst/>
              <a:gdLst>
                <a:gd name="T0" fmla="*/ 0 w 32"/>
                <a:gd name="T1" fmla="*/ 0 h 51"/>
                <a:gd name="T2" fmla="*/ 0 w 32"/>
                <a:gd name="T3" fmla="*/ 0 h 51"/>
                <a:gd name="T4" fmla="*/ 0 w 32"/>
                <a:gd name="T5" fmla="*/ 0 h 51"/>
                <a:gd name="T6" fmla="*/ 0 60000 65536"/>
                <a:gd name="T7" fmla="*/ 0 60000 65536"/>
                <a:gd name="T8" fmla="*/ 0 60000 65536"/>
                <a:gd name="T9" fmla="*/ 0 w 32"/>
                <a:gd name="T10" fmla="*/ 0 h 51"/>
                <a:gd name="T11" fmla="*/ 32 w 32"/>
                <a:gd name="T12" fmla="*/ 51 h 51"/>
              </a:gdLst>
              <a:ahLst/>
              <a:cxnLst>
                <a:cxn ang="T6">
                  <a:pos x="T0" y="T1"/>
                </a:cxn>
                <a:cxn ang="T7">
                  <a:pos x="T2" y="T3"/>
                </a:cxn>
                <a:cxn ang="T8">
                  <a:pos x="T4" y="T5"/>
                </a:cxn>
              </a:cxnLst>
              <a:rect l="T9" t="T10" r="T11" b="T12"/>
              <a:pathLst>
                <a:path w="32" h="51">
                  <a:moveTo>
                    <a:pt x="32" y="0"/>
                  </a:moveTo>
                  <a:lnTo>
                    <a:pt x="16" y="25"/>
                  </a:lnTo>
                  <a:lnTo>
                    <a:pt x="0" y="5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19" name="Freeform 245">
              <a:extLst>
                <a:ext uri="{FF2B5EF4-FFF2-40B4-BE49-F238E27FC236}">
                  <a16:creationId xmlns:a16="http://schemas.microsoft.com/office/drawing/2014/main" id="{719F0747-100C-382F-5ED6-4BD36644B6C5}"/>
                </a:ext>
              </a:extLst>
            </p:cNvPr>
            <p:cNvSpPr>
              <a:spLocks/>
            </p:cNvSpPr>
            <p:nvPr/>
          </p:nvSpPr>
          <p:spPr bwMode="auto">
            <a:xfrm>
              <a:off x="559" y="2831"/>
              <a:ext cx="8" cy="9"/>
            </a:xfrm>
            <a:custGeom>
              <a:avLst/>
              <a:gdLst>
                <a:gd name="T0" fmla="*/ 0 w 350"/>
                <a:gd name="T1" fmla="*/ 0 h 426"/>
                <a:gd name="T2" fmla="*/ 0 w 350"/>
                <a:gd name="T3" fmla="*/ 0 h 426"/>
                <a:gd name="T4" fmla="*/ 0 w 350"/>
                <a:gd name="T5" fmla="*/ 0 h 426"/>
                <a:gd name="T6" fmla="*/ 0 w 350"/>
                <a:gd name="T7" fmla="*/ 0 h 426"/>
                <a:gd name="T8" fmla="*/ 0 w 350"/>
                <a:gd name="T9" fmla="*/ 0 h 426"/>
                <a:gd name="T10" fmla="*/ 0 w 350"/>
                <a:gd name="T11" fmla="*/ 0 h 426"/>
                <a:gd name="T12" fmla="*/ 0 w 350"/>
                <a:gd name="T13" fmla="*/ 0 h 426"/>
                <a:gd name="T14" fmla="*/ 0 w 350"/>
                <a:gd name="T15" fmla="*/ 0 h 426"/>
                <a:gd name="T16" fmla="*/ 0 w 350"/>
                <a:gd name="T17" fmla="*/ 0 h 426"/>
                <a:gd name="T18" fmla="*/ 0 w 350"/>
                <a:gd name="T19" fmla="*/ 0 h 426"/>
                <a:gd name="T20" fmla="*/ 0 w 350"/>
                <a:gd name="T21" fmla="*/ 0 h 426"/>
                <a:gd name="T22" fmla="*/ 0 w 350"/>
                <a:gd name="T23" fmla="*/ 0 h 426"/>
                <a:gd name="T24" fmla="*/ 0 w 350"/>
                <a:gd name="T25" fmla="*/ 0 h 426"/>
                <a:gd name="T26" fmla="*/ 0 w 350"/>
                <a:gd name="T27" fmla="*/ 0 h 426"/>
                <a:gd name="T28" fmla="*/ 0 w 350"/>
                <a:gd name="T29" fmla="*/ 0 h 426"/>
                <a:gd name="T30" fmla="*/ 0 w 350"/>
                <a:gd name="T31" fmla="*/ 0 h 426"/>
                <a:gd name="T32" fmla="*/ 0 w 350"/>
                <a:gd name="T33" fmla="*/ 0 h 426"/>
                <a:gd name="T34" fmla="*/ 0 w 350"/>
                <a:gd name="T35" fmla="*/ 0 h 426"/>
                <a:gd name="T36" fmla="*/ 0 w 350"/>
                <a:gd name="T37" fmla="*/ 0 h 426"/>
                <a:gd name="T38" fmla="*/ 0 w 350"/>
                <a:gd name="T39" fmla="*/ 0 h 426"/>
                <a:gd name="T40" fmla="*/ 0 w 350"/>
                <a:gd name="T41" fmla="*/ 0 h 426"/>
                <a:gd name="T42" fmla="*/ 0 w 350"/>
                <a:gd name="T43" fmla="*/ 0 h 426"/>
                <a:gd name="T44" fmla="*/ 0 w 350"/>
                <a:gd name="T45" fmla="*/ 0 h 4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50"/>
                <a:gd name="T70" fmla="*/ 0 h 426"/>
                <a:gd name="T71" fmla="*/ 350 w 350"/>
                <a:gd name="T72" fmla="*/ 426 h 4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50" h="426">
                  <a:moveTo>
                    <a:pt x="0" y="426"/>
                  </a:moveTo>
                  <a:lnTo>
                    <a:pt x="0" y="419"/>
                  </a:lnTo>
                  <a:lnTo>
                    <a:pt x="3" y="396"/>
                  </a:lnTo>
                  <a:lnTo>
                    <a:pt x="8" y="373"/>
                  </a:lnTo>
                  <a:lnTo>
                    <a:pt x="13" y="351"/>
                  </a:lnTo>
                  <a:lnTo>
                    <a:pt x="20" y="329"/>
                  </a:lnTo>
                  <a:lnTo>
                    <a:pt x="29" y="306"/>
                  </a:lnTo>
                  <a:lnTo>
                    <a:pt x="39" y="284"/>
                  </a:lnTo>
                  <a:lnTo>
                    <a:pt x="50" y="263"/>
                  </a:lnTo>
                  <a:lnTo>
                    <a:pt x="64" y="241"/>
                  </a:lnTo>
                  <a:lnTo>
                    <a:pt x="78" y="221"/>
                  </a:lnTo>
                  <a:lnTo>
                    <a:pt x="94" y="200"/>
                  </a:lnTo>
                  <a:lnTo>
                    <a:pt x="111" y="179"/>
                  </a:lnTo>
                  <a:lnTo>
                    <a:pt x="129" y="159"/>
                  </a:lnTo>
                  <a:lnTo>
                    <a:pt x="148" y="139"/>
                  </a:lnTo>
                  <a:lnTo>
                    <a:pt x="169" y="120"/>
                  </a:lnTo>
                  <a:lnTo>
                    <a:pt x="191" y="102"/>
                  </a:lnTo>
                  <a:lnTo>
                    <a:pt x="215" y="84"/>
                  </a:lnTo>
                  <a:lnTo>
                    <a:pt x="240" y="65"/>
                  </a:lnTo>
                  <a:lnTo>
                    <a:pt x="266" y="48"/>
                  </a:lnTo>
                  <a:lnTo>
                    <a:pt x="292" y="31"/>
                  </a:lnTo>
                  <a:lnTo>
                    <a:pt x="320" y="15"/>
                  </a:lnTo>
                  <a:lnTo>
                    <a:pt x="35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20" name="Freeform 246">
              <a:extLst>
                <a:ext uri="{FF2B5EF4-FFF2-40B4-BE49-F238E27FC236}">
                  <a16:creationId xmlns:a16="http://schemas.microsoft.com/office/drawing/2014/main" id="{E767D9A8-D3FF-1B2F-A3DE-A8AB796F44F5}"/>
                </a:ext>
              </a:extLst>
            </p:cNvPr>
            <p:cNvSpPr>
              <a:spLocks/>
            </p:cNvSpPr>
            <p:nvPr/>
          </p:nvSpPr>
          <p:spPr bwMode="auto">
            <a:xfrm>
              <a:off x="546" y="2945"/>
              <a:ext cx="3" cy="4"/>
            </a:xfrm>
            <a:custGeom>
              <a:avLst/>
              <a:gdLst>
                <a:gd name="T0" fmla="*/ 0 w 104"/>
                <a:gd name="T1" fmla="*/ 0 h 181"/>
                <a:gd name="T2" fmla="*/ 0 w 104"/>
                <a:gd name="T3" fmla="*/ 0 h 181"/>
                <a:gd name="T4" fmla="*/ 0 w 104"/>
                <a:gd name="T5" fmla="*/ 0 h 181"/>
                <a:gd name="T6" fmla="*/ 0 w 104"/>
                <a:gd name="T7" fmla="*/ 0 h 181"/>
                <a:gd name="T8" fmla="*/ 0 w 104"/>
                <a:gd name="T9" fmla="*/ 0 h 181"/>
                <a:gd name="T10" fmla="*/ 0 60000 65536"/>
                <a:gd name="T11" fmla="*/ 0 60000 65536"/>
                <a:gd name="T12" fmla="*/ 0 60000 65536"/>
                <a:gd name="T13" fmla="*/ 0 60000 65536"/>
                <a:gd name="T14" fmla="*/ 0 60000 65536"/>
                <a:gd name="T15" fmla="*/ 0 w 104"/>
                <a:gd name="T16" fmla="*/ 0 h 181"/>
                <a:gd name="T17" fmla="*/ 104 w 104"/>
                <a:gd name="T18" fmla="*/ 181 h 181"/>
              </a:gdLst>
              <a:ahLst/>
              <a:cxnLst>
                <a:cxn ang="T10">
                  <a:pos x="T0" y="T1"/>
                </a:cxn>
                <a:cxn ang="T11">
                  <a:pos x="T2" y="T3"/>
                </a:cxn>
                <a:cxn ang="T12">
                  <a:pos x="T4" y="T5"/>
                </a:cxn>
                <a:cxn ang="T13">
                  <a:pos x="T6" y="T7"/>
                </a:cxn>
                <a:cxn ang="T14">
                  <a:pos x="T8" y="T9"/>
                </a:cxn>
              </a:cxnLst>
              <a:rect l="T15" t="T16" r="T17" b="T18"/>
              <a:pathLst>
                <a:path w="104" h="181">
                  <a:moveTo>
                    <a:pt x="104" y="181"/>
                  </a:moveTo>
                  <a:lnTo>
                    <a:pt x="96" y="131"/>
                  </a:lnTo>
                  <a:lnTo>
                    <a:pt x="74" y="79"/>
                  </a:lnTo>
                  <a:lnTo>
                    <a:pt x="41" y="3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21" name="Line 247">
              <a:extLst>
                <a:ext uri="{FF2B5EF4-FFF2-40B4-BE49-F238E27FC236}">
                  <a16:creationId xmlns:a16="http://schemas.microsoft.com/office/drawing/2014/main" id="{DD16293E-17FE-D60E-597F-0C324F904B81}"/>
                </a:ext>
              </a:extLst>
            </p:cNvPr>
            <p:cNvSpPr>
              <a:spLocks noChangeShapeType="1"/>
            </p:cNvSpPr>
            <p:nvPr/>
          </p:nvSpPr>
          <p:spPr bwMode="auto">
            <a:xfrm flipH="1">
              <a:off x="559" y="2979"/>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22" name="Line 248">
              <a:extLst>
                <a:ext uri="{FF2B5EF4-FFF2-40B4-BE49-F238E27FC236}">
                  <a16:creationId xmlns:a16="http://schemas.microsoft.com/office/drawing/2014/main" id="{0F1CB4BC-DC12-FADF-ADC7-8B11BCED0A88}"/>
                </a:ext>
              </a:extLst>
            </p:cNvPr>
            <p:cNvSpPr>
              <a:spLocks noChangeShapeType="1"/>
            </p:cNvSpPr>
            <p:nvPr/>
          </p:nvSpPr>
          <p:spPr bwMode="auto">
            <a:xfrm flipH="1">
              <a:off x="566" y="2974"/>
              <a:ext cx="7"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23" name="Line 249">
              <a:extLst>
                <a:ext uri="{FF2B5EF4-FFF2-40B4-BE49-F238E27FC236}">
                  <a16:creationId xmlns:a16="http://schemas.microsoft.com/office/drawing/2014/main" id="{3B450A91-D628-555B-46C0-6EF8C6355497}"/>
                </a:ext>
              </a:extLst>
            </p:cNvPr>
            <p:cNvSpPr>
              <a:spLocks noChangeShapeType="1"/>
            </p:cNvSpPr>
            <p:nvPr/>
          </p:nvSpPr>
          <p:spPr bwMode="auto">
            <a:xfrm flipV="1">
              <a:off x="632" y="2930"/>
              <a:ext cx="16"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24" name="Line 250">
              <a:extLst>
                <a:ext uri="{FF2B5EF4-FFF2-40B4-BE49-F238E27FC236}">
                  <a16:creationId xmlns:a16="http://schemas.microsoft.com/office/drawing/2014/main" id="{15024880-390D-84ED-E800-F521CA2796B9}"/>
                </a:ext>
              </a:extLst>
            </p:cNvPr>
            <p:cNvSpPr>
              <a:spLocks noChangeShapeType="1"/>
            </p:cNvSpPr>
            <p:nvPr/>
          </p:nvSpPr>
          <p:spPr bwMode="auto">
            <a:xfrm flipH="1" flipV="1">
              <a:off x="538" y="2982"/>
              <a:ext cx="2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25" name="Line 251">
              <a:extLst>
                <a:ext uri="{FF2B5EF4-FFF2-40B4-BE49-F238E27FC236}">
                  <a16:creationId xmlns:a16="http://schemas.microsoft.com/office/drawing/2014/main" id="{C580F941-4E8F-8246-E188-4F9E43B9BC8A}"/>
                </a:ext>
              </a:extLst>
            </p:cNvPr>
            <p:cNvSpPr>
              <a:spLocks noChangeShapeType="1"/>
            </p:cNvSpPr>
            <p:nvPr/>
          </p:nvSpPr>
          <p:spPr bwMode="auto">
            <a:xfrm>
              <a:off x="592" y="2984"/>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26" name="Line 252">
              <a:extLst>
                <a:ext uri="{FF2B5EF4-FFF2-40B4-BE49-F238E27FC236}">
                  <a16:creationId xmlns:a16="http://schemas.microsoft.com/office/drawing/2014/main" id="{EFE4D0C3-799E-CBFB-0869-0ABA5D70CE80}"/>
                </a:ext>
              </a:extLst>
            </p:cNvPr>
            <p:cNvSpPr>
              <a:spLocks noChangeShapeType="1"/>
            </p:cNvSpPr>
            <p:nvPr/>
          </p:nvSpPr>
          <p:spPr bwMode="auto">
            <a:xfrm>
              <a:off x="624" y="3004"/>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27" name="Line 253">
              <a:extLst>
                <a:ext uri="{FF2B5EF4-FFF2-40B4-BE49-F238E27FC236}">
                  <a16:creationId xmlns:a16="http://schemas.microsoft.com/office/drawing/2014/main" id="{9C9174BD-32A0-7A4E-A311-6D3A8AEE2DB3}"/>
                </a:ext>
              </a:extLst>
            </p:cNvPr>
            <p:cNvSpPr>
              <a:spLocks noChangeShapeType="1"/>
            </p:cNvSpPr>
            <p:nvPr/>
          </p:nvSpPr>
          <p:spPr bwMode="auto">
            <a:xfrm flipH="1" flipV="1">
              <a:off x="583" y="2980"/>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28" name="Line 254">
              <a:extLst>
                <a:ext uri="{FF2B5EF4-FFF2-40B4-BE49-F238E27FC236}">
                  <a16:creationId xmlns:a16="http://schemas.microsoft.com/office/drawing/2014/main" id="{8B37FEE8-7A25-F089-3E5C-383C258A7941}"/>
                </a:ext>
              </a:extLst>
            </p:cNvPr>
            <p:cNvSpPr>
              <a:spLocks noChangeShapeType="1"/>
            </p:cNvSpPr>
            <p:nvPr/>
          </p:nvSpPr>
          <p:spPr bwMode="auto">
            <a:xfrm flipH="1" flipV="1">
              <a:off x="573" y="2974"/>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29" name="Line 255">
              <a:extLst>
                <a:ext uri="{FF2B5EF4-FFF2-40B4-BE49-F238E27FC236}">
                  <a16:creationId xmlns:a16="http://schemas.microsoft.com/office/drawing/2014/main" id="{D74D27BC-B6D4-D34F-69F5-F3C7AA0BA7E8}"/>
                </a:ext>
              </a:extLst>
            </p:cNvPr>
            <p:cNvSpPr>
              <a:spLocks noChangeShapeType="1"/>
            </p:cNvSpPr>
            <p:nvPr/>
          </p:nvSpPr>
          <p:spPr bwMode="auto">
            <a:xfrm>
              <a:off x="597" y="2983"/>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0" name="Line 256">
              <a:extLst>
                <a:ext uri="{FF2B5EF4-FFF2-40B4-BE49-F238E27FC236}">
                  <a16:creationId xmlns:a16="http://schemas.microsoft.com/office/drawing/2014/main" id="{A44C00C7-529E-8AF1-6584-A24C49A65C88}"/>
                </a:ext>
              </a:extLst>
            </p:cNvPr>
            <p:cNvSpPr>
              <a:spLocks noChangeShapeType="1"/>
            </p:cNvSpPr>
            <p:nvPr/>
          </p:nvSpPr>
          <p:spPr bwMode="auto">
            <a:xfrm>
              <a:off x="635" y="3000"/>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1" name="Line 257">
              <a:extLst>
                <a:ext uri="{FF2B5EF4-FFF2-40B4-BE49-F238E27FC236}">
                  <a16:creationId xmlns:a16="http://schemas.microsoft.com/office/drawing/2014/main" id="{E0574044-A39A-0874-9A18-DEEC81A5C6E3}"/>
                </a:ext>
              </a:extLst>
            </p:cNvPr>
            <p:cNvSpPr>
              <a:spLocks noChangeShapeType="1"/>
            </p:cNvSpPr>
            <p:nvPr/>
          </p:nvSpPr>
          <p:spPr bwMode="auto">
            <a:xfrm flipH="1" flipV="1">
              <a:off x="441" y="2884"/>
              <a:ext cx="105" cy="6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2" name="Line 258">
              <a:extLst>
                <a:ext uri="{FF2B5EF4-FFF2-40B4-BE49-F238E27FC236}">
                  <a16:creationId xmlns:a16="http://schemas.microsoft.com/office/drawing/2014/main" id="{467185CD-A7E9-3F71-FA2E-EA0A8988FE2A}"/>
                </a:ext>
              </a:extLst>
            </p:cNvPr>
            <p:cNvSpPr>
              <a:spLocks noChangeShapeType="1"/>
            </p:cNvSpPr>
            <p:nvPr/>
          </p:nvSpPr>
          <p:spPr bwMode="auto">
            <a:xfrm flipH="1" flipV="1">
              <a:off x="546" y="2945"/>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3" name="Line 259">
              <a:extLst>
                <a:ext uri="{FF2B5EF4-FFF2-40B4-BE49-F238E27FC236}">
                  <a16:creationId xmlns:a16="http://schemas.microsoft.com/office/drawing/2014/main" id="{CFE1AC7F-83B5-A3C1-FB69-342A7731158F}"/>
                </a:ext>
              </a:extLst>
            </p:cNvPr>
            <p:cNvSpPr>
              <a:spLocks noChangeShapeType="1"/>
            </p:cNvSpPr>
            <p:nvPr/>
          </p:nvSpPr>
          <p:spPr bwMode="auto">
            <a:xfrm flipH="1" flipV="1">
              <a:off x="573" y="2974"/>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4" name="Line 260">
              <a:extLst>
                <a:ext uri="{FF2B5EF4-FFF2-40B4-BE49-F238E27FC236}">
                  <a16:creationId xmlns:a16="http://schemas.microsoft.com/office/drawing/2014/main" id="{BB9FA914-257E-571B-7E06-F4005C658870}"/>
                </a:ext>
              </a:extLst>
            </p:cNvPr>
            <p:cNvSpPr>
              <a:spLocks noChangeShapeType="1"/>
            </p:cNvSpPr>
            <p:nvPr/>
          </p:nvSpPr>
          <p:spPr bwMode="auto">
            <a:xfrm flipH="1" flipV="1">
              <a:off x="576" y="2976"/>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5" name="Line 261">
              <a:extLst>
                <a:ext uri="{FF2B5EF4-FFF2-40B4-BE49-F238E27FC236}">
                  <a16:creationId xmlns:a16="http://schemas.microsoft.com/office/drawing/2014/main" id="{46B15C89-AFCA-36F4-710C-CED7F8DD7B61}"/>
                </a:ext>
              </a:extLst>
            </p:cNvPr>
            <p:cNvSpPr>
              <a:spLocks noChangeShapeType="1"/>
            </p:cNvSpPr>
            <p:nvPr/>
          </p:nvSpPr>
          <p:spPr bwMode="auto">
            <a:xfrm>
              <a:off x="554" y="2956"/>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6" name="Line 262">
              <a:extLst>
                <a:ext uri="{FF2B5EF4-FFF2-40B4-BE49-F238E27FC236}">
                  <a16:creationId xmlns:a16="http://schemas.microsoft.com/office/drawing/2014/main" id="{6FE4D5D1-9558-4ABF-C0B9-AD69A30BA165}"/>
                </a:ext>
              </a:extLst>
            </p:cNvPr>
            <p:cNvSpPr>
              <a:spLocks noChangeShapeType="1"/>
            </p:cNvSpPr>
            <p:nvPr/>
          </p:nvSpPr>
          <p:spPr bwMode="auto">
            <a:xfrm>
              <a:off x="554" y="3039"/>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7" name="Line 263">
              <a:extLst>
                <a:ext uri="{FF2B5EF4-FFF2-40B4-BE49-F238E27FC236}">
                  <a16:creationId xmlns:a16="http://schemas.microsoft.com/office/drawing/2014/main" id="{31F7DB79-5B73-199F-2378-0EFCCF7B45C1}"/>
                </a:ext>
              </a:extLst>
            </p:cNvPr>
            <p:cNvSpPr>
              <a:spLocks noChangeShapeType="1"/>
            </p:cNvSpPr>
            <p:nvPr/>
          </p:nvSpPr>
          <p:spPr bwMode="auto">
            <a:xfrm flipH="1" flipV="1">
              <a:off x="544" y="2857"/>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8" name="Line 264">
              <a:extLst>
                <a:ext uri="{FF2B5EF4-FFF2-40B4-BE49-F238E27FC236}">
                  <a16:creationId xmlns:a16="http://schemas.microsoft.com/office/drawing/2014/main" id="{05B532E2-4500-461E-30A8-112073AD36DE}"/>
                </a:ext>
              </a:extLst>
            </p:cNvPr>
            <p:cNvSpPr>
              <a:spLocks noChangeShapeType="1"/>
            </p:cNvSpPr>
            <p:nvPr/>
          </p:nvSpPr>
          <p:spPr bwMode="auto">
            <a:xfrm flipH="1" flipV="1">
              <a:off x="549" y="2946"/>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39" name="Line 265">
              <a:extLst>
                <a:ext uri="{FF2B5EF4-FFF2-40B4-BE49-F238E27FC236}">
                  <a16:creationId xmlns:a16="http://schemas.microsoft.com/office/drawing/2014/main" id="{C44B32A2-F594-7748-091A-2817CD36971A}"/>
                </a:ext>
              </a:extLst>
            </p:cNvPr>
            <p:cNvSpPr>
              <a:spLocks noChangeShapeType="1"/>
            </p:cNvSpPr>
            <p:nvPr/>
          </p:nvSpPr>
          <p:spPr bwMode="auto">
            <a:xfrm flipV="1">
              <a:off x="549" y="2949"/>
              <a:ext cx="1"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0" name="Line 266">
              <a:extLst>
                <a:ext uri="{FF2B5EF4-FFF2-40B4-BE49-F238E27FC236}">
                  <a16:creationId xmlns:a16="http://schemas.microsoft.com/office/drawing/2014/main" id="{4AAB02CE-33C9-6047-C772-41570AAA3E88}"/>
                </a:ext>
              </a:extLst>
            </p:cNvPr>
            <p:cNvSpPr>
              <a:spLocks noChangeShapeType="1"/>
            </p:cNvSpPr>
            <p:nvPr/>
          </p:nvSpPr>
          <p:spPr bwMode="auto">
            <a:xfrm flipV="1">
              <a:off x="549" y="2982"/>
              <a:ext cx="1" cy="6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1" name="Line 267">
              <a:extLst>
                <a:ext uri="{FF2B5EF4-FFF2-40B4-BE49-F238E27FC236}">
                  <a16:creationId xmlns:a16="http://schemas.microsoft.com/office/drawing/2014/main" id="{FA055A15-DFC3-A501-A03D-E81B9F5C108E}"/>
                </a:ext>
              </a:extLst>
            </p:cNvPr>
            <p:cNvSpPr>
              <a:spLocks noChangeShapeType="1"/>
            </p:cNvSpPr>
            <p:nvPr/>
          </p:nvSpPr>
          <p:spPr bwMode="auto">
            <a:xfrm>
              <a:off x="549" y="3065"/>
              <a:ext cx="1"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2" name="Line 268">
              <a:extLst>
                <a:ext uri="{FF2B5EF4-FFF2-40B4-BE49-F238E27FC236}">
                  <a16:creationId xmlns:a16="http://schemas.microsoft.com/office/drawing/2014/main" id="{8B1F48C7-C129-4BAB-3DF8-E9B15D1061A7}"/>
                </a:ext>
              </a:extLst>
            </p:cNvPr>
            <p:cNvSpPr>
              <a:spLocks noChangeShapeType="1"/>
            </p:cNvSpPr>
            <p:nvPr/>
          </p:nvSpPr>
          <p:spPr bwMode="auto">
            <a:xfrm flipV="1">
              <a:off x="559" y="2965"/>
              <a:ext cx="1" cy="1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3" name="Line 269">
              <a:extLst>
                <a:ext uri="{FF2B5EF4-FFF2-40B4-BE49-F238E27FC236}">
                  <a16:creationId xmlns:a16="http://schemas.microsoft.com/office/drawing/2014/main" id="{572DF2F1-2629-7F2A-2209-1274BC3008FB}"/>
                </a:ext>
              </a:extLst>
            </p:cNvPr>
            <p:cNvSpPr>
              <a:spLocks noChangeShapeType="1"/>
            </p:cNvSpPr>
            <p:nvPr/>
          </p:nvSpPr>
          <p:spPr bwMode="auto">
            <a:xfrm flipV="1">
              <a:off x="559" y="3048"/>
              <a:ext cx="1" cy="1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4" name="Line 270">
              <a:extLst>
                <a:ext uri="{FF2B5EF4-FFF2-40B4-BE49-F238E27FC236}">
                  <a16:creationId xmlns:a16="http://schemas.microsoft.com/office/drawing/2014/main" id="{5C685386-DC02-CBC8-ABCB-A3C522F129DE}"/>
                </a:ext>
              </a:extLst>
            </p:cNvPr>
            <p:cNvSpPr>
              <a:spLocks noChangeShapeType="1"/>
            </p:cNvSpPr>
            <p:nvPr/>
          </p:nvSpPr>
          <p:spPr bwMode="auto">
            <a:xfrm flipV="1">
              <a:off x="549" y="3070"/>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5" name="Line 271">
              <a:extLst>
                <a:ext uri="{FF2B5EF4-FFF2-40B4-BE49-F238E27FC236}">
                  <a16:creationId xmlns:a16="http://schemas.microsoft.com/office/drawing/2014/main" id="{A7B23DEA-6D08-3600-ED89-DC18AB8ADC83}"/>
                </a:ext>
              </a:extLst>
            </p:cNvPr>
            <p:cNvSpPr>
              <a:spLocks noChangeShapeType="1"/>
            </p:cNvSpPr>
            <p:nvPr/>
          </p:nvSpPr>
          <p:spPr bwMode="auto">
            <a:xfrm flipH="1">
              <a:off x="566" y="2831"/>
              <a:ext cx="1"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6" name="Line 272">
              <a:extLst>
                <a:ext uri="{FF2B5EF4-FFF2-40B4-BE49-F238E27FC236}">
                  <a16:creationId xmlns:a16="http://schemas.microsoft.com/office/drawing/2014/main" id="{B2D4EA2F-CD62-24E7-3261-126798C68DA4}"/>
                </a:ext>
              </a:extLst>
            </p:cNvPr>
            <p:cNvSpPr>
              <a:spLocks noChangeShapeType="1"/>
            </p:cNvSpPr>
            <p:nvPr/>
          </p:nvSpPr>
          <p:spPr bwMode="auto">
            <a:xfrm flipH="1">
              <a:off x="640" y="2872"/>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7" name="Line 273">
              <a:extLst>
                <a:ext uri="{FF2B5EF4-FFF2-40B4-BE49-F238E27FC236}">
                  <a16:creationId xmlns:a16="http://schemas.microsoft.com/office/drawing/2014/main" id="{9116CCAD-8FFD-8BF3-09EA-E6356E7B4652}"/>
                </a:ext>
              </a:extLst>
            </p:cNvPr>
            <p:cNvSpPr>
              <a:spLocks noChangeShapeType="1"/>
            </p:cNvSpPr>
            <p:nvPr/>
          </p:nvSpPr>
          <p:spPr bwMode="auto">
            <a:xfrm flipH="1">
              <a:off x="641" y="2872"/>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8" name="Line 274">
              <a:extLst>
                <a:ext uri="{FF2B5EF4-FFF2-40B4-BE49-F238E27FC236}">
                  <a16:creationId xmlns:a16="http://schemas.microsoft.com/office/drawing/2014/main" id="{8A4FD20F-B971-2622-1288-6709FAF7CD5F}"/>
                </a:ext>
              </a:extLst>
            </p:cNvPr>
            <p:cNvSpPr>
              <a:spLocks noChangeShapeType="1"/>
            </p:cNvSpPr>
            <p:nvPr/>
          </p:nvSpPr>
          <p:spPr bwMode="auto">
            <a:xfrm flipV="1">
              <a:off x="623" y="2941"/>
              <a:ext cx="7"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49" name="Line 275">
              <a:extLst>
                <a:ext uri="{FF2B5EF4-FFF2-40B4-BE49-F238E27FC236}">
                  <a16:creationId xmlns:a16="http://schemas.microsoft.com/office/drawing/2014/main" id="{B56F072C-3818-F518-5995-DEBAB89BAAFB}"/>
                </a:ext>
              </a:extLst>
            </p:cNvPr>
            <p:cNvSpPr>
              <a:spLocks noChangeShapeType="1"/>
            </p:cNvSpPr>
            <p:nvPr/>
          </p:nvSpPr>
          <p:spPr bwMode="auto">
            <a:xfrm flipV="1">
              <a:off x="457" y="3057"/>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0" name="Line 276">
              <a:extLst>
                <a:ext uri="{FF2B5EF4-FFF2-40B4-BE49-F238E27FC236}">
                  <a16:creationId xmlns:a16="http://schemas.microsoft.com/office/drawing/2014/main" id="{3D3FC24C-05B0-6A19-DB9B-CD843A00527D}"/>
                </a:ext>
              </a:extLst>
            </p:cNvPr>
            <p:cNvSpPr>
              <a:spLocks noChangeShapeType="1"/>
            </p:cNvSpPr>
            <p:nvPr/>
          </p:nvSpPr>
          <p:spPr bwMode="auto">
            <a:xfrm flipH="1">
              <a:off x="592" y="2965"/>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1" name="Line 277">
              <a:extLst>
                <a:ext uri="{FF2B5EF4-FFF2-40B4-BE49-F238E27FC236}">
                  <a16:creationId xmlns:a16="http://schemas.microsoft.com/office/drawing/2014/main" id="{54F1108F-3A0D-B400-D57C-206BFBC9F231}"/>
                </a:ext>
              </a:extLst>
            </p:cNvPr>
            <p:cNvSpPr>
              <a:spLocks noChangeShapeType="1"/>
            </p:cNvSpPr>
            <p:nvPr/>
          </p:nvSpPr>
          <p:spPr bwMode="auto">
            <a:xfrm flipH="1">
              <a:off x="576" y="2980"/>
              <a:ext cx="7"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2" name="Line 278">
              <a:extLst>
                <a:ext uri="{FF2B5EF4-FFF2-40B4-BE49-F238E27FC236}">
                  <a16:creationId xmlns:a16="http://schemas.microsoft.com/office/drawing/2014/main" id="{2D6B32B0-AE3B-7A3F-D888-6FAD888003C9}"/>
                </a:ext>
              </a:extLst>
            </p:cNvPr>
            <p:cNvSpPr>
              <a:spLocks noChangeShapeType="1"/>
            </p:cNvSpPr>
            <p:nvPr/>
          </p:nvSpPr>
          <p:spPr bwMode="auto">
            <a:xfrm flipH="1">
              <a:off x="466" y="3040"/>
              <a:ext cx="14"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3" name="Line 279">
              <a:extLst>
                <a:ext uri="{FF2B5EF4-FFF2-40B4-BE49-F238E27FC236}">
                  <a16:creationId xmlns:a16="http://schemas.microsoft.com/office/drawing/2014/main" id="{7A26482A-1B6A-6217-AAD1-119C23DC7D8F}"/>
                </a:ext>
              </a:extLst>
            </p:cNvPr>
            <p:cNvSpPr>
              <a:spLocks noChangeShapeType="1"/>
            </p:cNvSpPr>
            <p:nvPr/>
          </p:nvSpPr>
          <p:spPr bwMode="auto">
            <a:xfrm flipV="1">
              <a:off x="625" y="2945"/>
              <a:ext cx="6"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4" name="Line 280">
              <a:extLst>
                <a:ext uri="{FF2B5EF4-FFF2-40B4-BE49-F238E27FC236}">
                  <a16:creationId xmlns:a16="http://schemas.microsoft.com/office/drawing/2014/main" id="{F3ECEE40-C1A2-A5E0-3CDF-DF1F0D215248}"/>
                </a:ext>
              </a:extLst>
            </p:cNvPr>
            <p:cNvSpPr>
              <a:spLocks noChangeShapeType="1"/>
            </p:cNvSpPr>
            <p:nvPr/>
          </p:nvSpPr>
          <p:spPr bwMode="auto">
            <a:xfrm flipV="1">
              <a:off x="631" y="2936"/>
              <a:ext cx="17"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5" name="Line 281">
              <a:extLst>
                <a:ext uri="{FF2B5EF4-FFF2-40B4-BE49-F238E27FC236}">
                  <a16:creationId xmlns:a16="http://schemas.microsoft.com/office/drawing/2014/main" id="{AB30273E-32AF-F354-BFDC-0DA23435EB11}"/>
                </a:ext>
              </a:extLst>
            </p:cNvPr>
            <p:cNvSpPr>
              <a:spLocks noChangeShapeType="1"/>
            </p:cNvSpPr>
            <p:nvPr/>
          </p:nvSpPr>
          <p:spPr bwMode="auto">
            <a:xfrm flipV="1">
              <a:off x="594" y="2982"/>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6" name="Line 282">
              <a:extLst>
                <a:ext uri="{FF2B5EF4-FFF2-40B4-BE49-F238E27FC236}">
                  <a16:creationId xmlns:a16="http://schemas.microsoft.com/office/drawing/2014/main" id="{AA7E0C6C-1181-3379-8010-EDB71A923DBC}"/>
                </a:ext>
              </a:extLst>
            </p:cNvPr>
            <p:cNvSpPr>
              <a:spLocks noChangeShapeType="1"/>
            </p:cNvSpPr>
            <p:nvPr/>
          </p:nvSpPr>
          <p:spPr bwMode="auto">
            <a:xfrm>
              <a:off x="624" y="2969"/>
              <a:ext cx="5"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7" name="Line 283">
              <a:extLst>
                <a:ext uri="{FF2B5EF4-FFF2-40B4-BE49-F238E27FC236}">
                  <a16:creationId xmlns:a16="http://schemas.microsoft.com/office/drawing/2014/main" id="{C5617CC8-38A9-CA9E-15D6-D398443A9A94}"/>
                </a:ext>
              </a:extLst>
            </p:cNvPr>
            <p:cNvSpPr>
              <a:spLocks noChangeShapeType="1"/>
            </p:cNvSpPr>
            <p:nvPr/>
          </p:nvSpPr>
          <p:spPr bwMode="auto">
            <a:xfrm flipH="1" flipV="1">
              <a:off x="439" y="2883"/>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8" name="Line 284">
              <a:extLst>
                <a:ext uri="{FF2B5EF4-FFF2-40B4-BE49-F238E27FC236}">
                  <a16:creationId xmlns:a16="http://schemas.microsoft.com/office/drawing/2014/main" id="{888408C2-6C29-B959-34D3-F32662355815}"/>
                </a:ext>
              </a:extLst>
            </p:cNvPr>
            <p:cNvSpPr>
              <a:spLocks noChangeShapeType="1"/>
            </p:cNvSpPr>
            <p:nvPr/>
          </p:nvSpPr>
          <p:spPr bwMode="auto">
            <a:xfrm flipH="1" flipV="1">
              <a:off x="623" y="298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59" name="Line 285">
              <a:extLst>
                <a:ext uri="{FF2B5EF4-FFF2-40B4-BE49-F238E27FC236}">
                  <a16:creationId xmlns:a16="http://schemas.microsoft.com/office/drawing/2014/main" id="{CDF0E56B-BABF-73B5-9685-8F7CA5412608}"/>
                </a:ext>
              </a:extLst>
            </p:cNvPr>
            <p:cNvSpPr>
              <a:spLocks noChangeShapeType="1"/>
            </p:cNvSpPr>
            <p:nvPr/>
          </p:nvSpPr>
          <p:spPr bwMode="auto">
            <a:xfrm flipH="1" flipV="1">
              <a:off x="624" y="2974"/>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0" name="Line 286">
              <a:extLst>
                <a:ext uri="{FF2B5EF4-FFF2-40B4-BE49-F238E27FC236}">
                  <a16:creationId xmlns:a16="http://schemas.microsoft.com/office/drawing/2014/main" id="{E180A150-D021-98FA-CD2C-4E1562CBDEAD}"/>
                </a:ext>
              </a:extLst>
            </p:cNvPr>
            <p:cNvSpPr>
              <a:spLocks noChangeShapeType="1"/>
            </p:cNvSpPr>
            <p:nvPr/>
          </p:nvSpPr>
          <p:spPr bwMode="auto">
            <a:xfrm flipV="1">
              <a:off x="564" y="2962"/>
              <a:ext cx="1" cy="1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1" name="Line 287">
              <a:extLst>
                <a:ext uri="{FF2B5EF4-FFF2-40B4-BE49-F238E27FC236}">
                  <a16:creationId xmlns:a16="http://schemas.microsoft.com/office/drawing/2014/main" id="{4B713C70-D3F4-9C71-9540-54A2494E7C69}"/>
                </a:ext>
              </a:extLst>
            </p:cNvPr>
            <p:cNvSpPr>
              <a:spLocks noChangeShapeType="1"/>
            </p:cNvSpPr>
            <p:nvPr/>
          </p:nvSpPr>
          <p:spPr bwMode="auto">
            <a:xfrm flipV="1">
              <a:off x="564" y="3045"/>
              <a:ext cx="1" cy="1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2" name="Line 288">
              <a:extLst>
                <a:ext uri="{FF2B5EF4-FFF2-40B4-BE49-F238E27FC236}">
                  <a16:creationId xmlns:a16="http://schemas.microsoft.com/office/drawing/2014/main" id="{280F6439-B47A-3729-CD49-B0D746BB9860}"/>
                </a:ext>
              </a:extLst>
            </p:cNvPr>
            <p:cNvSpPr>
              <a:spLocks noChangeShapeType="1"/>
            </p:cNvSpPr>
            <p:nvPr/>
          </p:nvSpPr>
          <p:spPr bwMode="auto">
            <a:xfrm>
              <a:off x="566" y="2978"/>
              <a:ext cx="1" cy="4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3" name="Line 289">
              <a:extLst>
                <a:ext uri="{FF2B5EF4-FFF2-40B4-BE49-F238E27FC236}">
                  <a16:creationId xmlns:a16="http://schemas.microsoft.com/office/drawing/2014/main" id="{A7F8A0A8-29A5-5B37-4228-F667CB053C02}"/>
                </a:ext>
              </a:extLst>
            </p:cNvPr>
            <p:cNvSpPr>
              <a:spLocks noChangeShapeType="1"/>
            </p:cNvSpPr>
            <p:nvPr/>
          </p:nvSpPr>
          <p:spPr bwMode="auto">
            <a:xfrm>
              <a:off x="573" y="2871"/>
              <a:ext cx="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4" name="Line 290">
              <a:extLst>
                <a:ext uri="{FF2B5EF4-FFF2-40B4-BE49-F238E27FC236}">
                  <a16:creationId xmlns:a16="http://schemas.microsoft.com/office/drawing/2014/main" id="{4412EA68-782F-6D9D-6827-8E829C44CCDE}"/>
                </a:ext>
              </a:extLst>
            </p:cNvPr>
            <p:cNvSpPr>
              <a:spLocks noChangeShapeType="1"/>
            </p:cNvSpPr>
            <p:nvPr/>
          </p:nvSpPr>
          <p:spPr bwMode="auto">
            <a:xfrm flipH="1">
              <a:off x="639" y="2874"/>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5" name="Line 291">
              <a:extLst>
                <a:ext uri="{FF2B5EF4-FFF2-40B4-BE49-F238E27FC236}">
                  <a16:creationId xmlns:a16="http://schemas.microsoft.com/office/drawing/2014/main" id="{D5DE064D-35AB-E63D-AAE7-22977C681B35}"/>
                </a:ext>
              </a:extLst>
            </p:cNvPr>
            <p:cNvSpPr>
              <a:spLocks noChangeShapeType="1"/>
            </p:cNvSpPr>
            <p:nvPr/>
          </p:nvSpPr>
          <p:spPr bwMode="auto">
            <a:xfrm flipH="1">
              <a:off x="639" y="2874"/>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6" name="Line 292">
              <a:extLst>
                <a:ext uri="{FF2B5EF4-FFF2-40B4-BE49-F238E27FC236}">
                  <a16:creationId xmlns:a16="http://schemas.microsoft.com/office/drawing/2014/main" id="{148F8A6F-49BB-AE43-01D6-48CF91103378}"/>
                </a:ext>
              </a:extLst>
            </p:cNvPr>
            <p:cNvSpPr>
              <a:spLocks noChangeShapeType="1"/>
            </p:cNvSpPr>
            <p:nvPr/>
          </p:nvSpPr>
          <p:spPr bwMode="auto">
            <a:xfrm flipV="1">
              <a:off x="592" y="2986"/>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7" name="Line 293">
              <a:extLst>
                <a:ext uri="{FF2B5EF4-FFF2-40B4-BE49-F238E27FC236}">
                  <a16:creationId xmlns:a16="http://schemas.microsoft.com/office/drawing/2014/main" id="{AF774D1D-7818-776A-D900-A668A18D596D}"/>
                </a:ext>
              </a:extLst>
            </p:cNvPr>
            <p:cNvSpPr>
              <a:spLocks noChangeShapeType="1"/>
            </p:cNvSpPr>
            <p:nvPr/>
          </p:nvSpPr>
          <p:spPr bwMode="auto">
            <a:xfrm flipV="1">
              <a:off x="623" y="2977"/>
              <a:ext cx="6"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8" name="Line 294">
              <a:extLst>
                <a:ext uri="{FF2B5EF4-FFF2-40B4-BE49-F238E27FC236}">
                  <a16:creationId xmlns:a16="http://schemas.microsoft.com/office/drawing/2014/main" id="{3B263573-09B0-35FB-4DD4-15F03388320A}"/>
                </a:ext>
              </a:extLst>
            </p:cNvPr>
            <p:cNvSpPr>
              <a:spLocks noChangeShapeType="1"/>
            </p:cNvSpPr>
            <p:nvPr/>
          </p:nvSpPr>
          <p:spPr bwMode="auto">
            <a:xfrm flipV="1">
              <a:off x="629" y="2968"/>
              <a:ext cx="16"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69" name="Line 295">
              <a:extLst>
                <a:ext uri="{FF2B5EF4-FFF2-40B4-BE49-F238E27FC236}">
                  <a16:creationId xmlns:a16="http://schemas.microsoft.com/office/drawing/2014/main" id="{B4FE93AC-EF12-C6CE-8298-9B1A6477F09E}"/>
                </a:ext>
              </a:extLst>
            </p:cNvPr>
            <p:cNvSpPr>
              <a:spLocks noChangeShapeType="1"/>
            </p:cNvSpPr>
            <p:nvPr/>
          </p:nvSpPr>
          <p:spPr bwMode="auto">
            <a:xfrm flipV="1">
              <a:off x="592" y="2984"/>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0" name="Line 296">
              <a:extLst>
                <a:ext uri="{FF2B5EF4-FFF2-40B4-BE49-F238E27FC236}">
                  <a16:creationId xmlns:a16="http://schemas.microsoft.com/office/drawing/2014/main" id="{BAC42915-0179-7AA8-4996-F42273C87347}"/>
                </a:ext>
              </a:extLst>
            </p:cNvPr>
            <p:cNvSpPr>
              <a:spLocks noChangeShapeType="1"/>
            </p:cNvSpPr>
            <p:nvPr/>
          </p:nvSpPr>
          <p:spPr bwMode="auto">
            <a:xfrm flipV="1">
              <a:off x="629" y="2963"/>
              <a:ext cx="17"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1" name="Line 297">
              <a:extLst>
                <a:ext uri="{FF2B5EF4-FFF2-40B4-BE49-F238E27FC236}">
                  <a16:creationId xmlns:a16="http://schemas.microsoft.com/office/drawing/2014/main" id="{6168BA4F-A6C5-4562-A8AB-A59001DB0B55}"/>
                </a:ext>
              </a:extLst>
            </p:cNvPr>
            <p:cNvSpPr>
              <a:spLocks noChangeShapeType="1"/>
            </p:cNvSpPr>
            <p:nvPr/>
          </p:nvSpPr>
          <p:spPr bwMode="auto">
            <a:xfrm>
              <a:off x="626" y="2972"/>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2" name="Line 298">
              <a:extLst>
                <a:ext uri="{FF2B5EF4-FFF2-40B4-BE49-F238E27FC236}">
                  <a16:creationId xmlns:a16="http://schemas.microsoft.com/office/drawing/2014/main" id="{EF3223C4-12EC-D672-42B1-11DA56892946}"/>
                </a:ext>
              </a:extLst>
            </p:cNvPr>
            <p:cNvSpPr>
              <a:spLocks noChangeShapeType="1"/>
            </p:cNvSpPr>
            <p:nvPr/>
          </p:nvSpPr>
          <p:spPr bwMode="auto">
            <a:xfrm flipH="1" flipV="1">
              <a:off x="623" y="296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3" name="Line 299">
              <a:extLst>
                <a:ext uri="{FF2B5EF4-FFF2-40B4-BE49-F238E27FC236}">
                  <a16:creationId xmlns:a16="http://schemas.microsoft.com/office/drawing/2014/main" id="{E0ABA7E8-CDCB-D155-4F98-46573F1FD6CD}"/>
                </a:ext>
              </a:extLst>
            </p:cNvPr>
            <p:cNvSpPr>
              <a:spLocks noChangeShapeType="1"/>
            </p:cNvSpPr>
            <p:nvPr/>
          </p:nvSpPr>
          <p:spPr bwMode="auto">
            <a:xfrm flipH="1" flipV="1">
              <a:off x="489" y="2884"/>
              <a:ext cx="45" cy="2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4" name="Line 300">
              <a:extLst>
                <a:ext uri="{FF2B5EF4-FFF2-40B4-BE49-F238E27FC236}">
                  <a16:creationId xmlns:a16="http://schemas.microsoft.com/office/drawing/2014/main" id="{B4F67CC9-77D6-D6F4-C506-903F0DCC5DAA}"/>
                </a:ext>
              </a:extLst>
            </p:cNvPr>
            <p:cNvSpPr>
              <a:spLocks noChangeShapeType="1"/>
            </p:cNvSpPr>
            <p:nvPr/>
          </p:nvSpPr>
          <p:spPr bwMode="auto">
            <a:xfrm>
              <a:off x="637" y="2967"/>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5" name="Line 301">
              <a:extLst>
                <a:ext uri="{FF2B5EF4-FFF2-40B4-BE49-F238E27FC236}">
                  <a16:creationId xmlns:a16="http://schemas.microsoft.com/office/drawing/2014/main" id="{9CECE00B-24E1-3956-5DED-DD4346AAF365}"/>
                </a:ext>
              </a:extLst>
            </p:cNvPr>
            <p:cNvSpPr>
              <a:spLocks noChangeShapeType="1"/>
            </p:cNvSpPr>
            <p:nvPr/>
          </p:nvSpPr>
          <p:spPr bwMode="auto">
            <a:xfrm>
              <a:off x="576" y="2984"/>
              <a:ext cx="1" cy="4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6" name="Line 302">
              <a:extLst>
                <a:ext uri="{FF2B5EF4-FFF2-40B4-BE49-F238E27FC236}">
                  <a16:creationId xmlns:a16="http://schemas.microsoft.com/office/drawing/2014/main" id="{47C113E1-1A1C-8C43-39C0-C7F4D83781BA}"/>
                </a:ext>
              </a:extLst>
            </p:cNvPr>
            <p:cNvSpPr>
              <a:spLocks noChangeShapeType="1"/>
            </p:cNvSpPr>
            <p:nvPr/>
          </p:nvSpPr>
          <p:spPr bwMode="auto">
            <a:xfrm>
              <a:off x="576" y="2879"/>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7" name="Line 303">
              <a:extLst>
                <a:ext uri="{FF2B5EF4-FFF2-40B4-BE49-F238E27FC236}">
                  <a16:creationId xmlns:a16="http://schemas.microsoft.com/office/drawing/2014/main" id="{9C17762E-49E3-624A-5599-DFABFF8E2B62}"/>
                </a:ext>
              </a:extLst>
            </p:cNvPr>
            <p:cNvSpPr>
              <a:spLocks noChangeShapeType="1"/>
            </p:cNvSpPr>
            <p:nvPr/>
          </p:nvSpPr>
          <p:spPr bwMode="auto">
            <a:xfrm>
              <a:off x="581" y="3091"/>
              <a:ext cx="1" cy="4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8" name="Line 304">
              <a:extLst>
                <a:ext uri="{FF2B5EF4-FFF2-40B4-BE49-F238E27FC236}">
                  <a16:creationId xmlns:a16="http://schemas.microsoft.com/office/drawing/2014/main" id="{D03ABB5B-04DD-3658-4E12-E454EE733271}"/>
                </a:ext>
              </a:extLst>
            </p:cNvPr>
            <p:cNvSpPr>
              <a:spLocks noChangeShapeType="1"/>
            </p:cNvSpPr>
            <p:nvPr/>
          </p:nvSpPr>
          <p:spPr bwMode="auto">
            <a:xfrm flipV="1">
              <a:off x="586" y="2982"/>
              <a:ext cx="1" cy="3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79" name="Line 305">
              <a:extLst>
                <a:ext uri="{FF2B5EF4-FFF2-40B4-BE49-F238E27FC236}">
                  <a16:creationId xmlns:a16="http://schemas.microsoft.com/office/drawing/2014/main" id="{D6AB3CA3-7847-9CB1-7284-BD08DCC4673A}"/>
                </a:ext>
              </a:extLst>
            </p:cNvPr>
            <p:cNvSpPr>
              <a:spLocks noChangeShapeType="1"/>
            </p:cNvSpPr>
            <p:nvPr/>
          </p:nvSpPr>
          <p:spPr bwMode="auto">
            <a:xfrm flipV="1">
              <a:off x="587" y="2832"/>
              <a:ext cx="2" cy="2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0" name="Line 306">
              <a:extLst>
                <a:ext uri="{FF2B5EF4-FFF2-40B4-BE49-F238E27FC236}">
                  <a16:creationId xmlns:a16="http://schemas.microsoft.com/office/drawing/2014/main" id="{23903D43-FAB5-C3C3-AFBB-367F5970843B}"/>
                </a:ext>
              </a:extLst>
            </p:cNvPr>
            <p:cNvSpPr>
              <a:spLocks noChangeShapeType="1"/>
            </p:cNvSpPr>
            <p:nvPr/>
          </p:nvSpPr>
          <p:spPr bwMode="auto">
            <a:xfrm flipV="1">
              <a:off x="583" y="3016"/>
              <a:ext cx="3"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1" name="Line 307">
              <a:extLst>
                <a:ext uri="{FF2B5EF4-FFF2-40B4-BE49-F238E27FC236}">
                  <a16:creationId xmlns:a16="http://schemas.microsoft.com/office/drawing/2014/main" id="{B8DECB15-D4B1-7EE7-12B9-160F05D141A0}"/>
                </a:ext>
              </a:extLst>
            </p:cNvPr>
            <p:cNvSpPr>
              <a:spLocks noChangeShapeType="1"/>
            </p:cNvSpPr>
            <p:nvPr/>
          </p:nvSpPr>
          <p:spPr bwMode="auto">
            <a:xfrm flipH="1">
              <a:off x="625" y="2945"/>
              <a:ext cx="6"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2" name="Line 308">
              <a:extLst>
                <a:ext uri="{FF2B5EF4-FFF2-40B4-BE49-F238E27FC236}">
                  <a16:creationId xmlns:a16="http://schemas.microsoft.com/office/drawing/2014/main" id="{F2F67EA1-5AA1-7AFF-E111-9499FF6FF9B3}"/>
                </a:ext>
              </a:extLst>
            </p:cNvPr>
            <p:cNvSpPr>
              <a:spLocks noChangeShapeType="1"/>
            </p:cNvSpPr>
            <p:nvPr/>
          </p:nvSpPr>
          <p:spPr bwMode="auto">
            <a:xfrm flipV="1">
              <a:off x="623" y="2974"/>
              <a:ext cx="4"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3" name="Line 309">
              <a:extLst>
                <a:ext uri="{FF2B5EF4-FFF2-40B4-BE49-F238E27FC236}">
                  <a16:creationId xmlns:a16="http://schemas.microsoft.com/office/drawing/2014/main" id="{B39A9B04-47ED-11AC-8FC5-8A67CDAD441A}"/>
                </a:ext>
              </a:extLst>
            </p:cNvPr>
            <p:cNvSpPr>
              <a:spLocks noChangeShapeType="1"/>
            </p:cNvSpPr>
            <p:nvPr/>
          </p:nvSpPr>
          <p:spPr bwMode="auto">
            <a:xfrm>
              <a:off x="627" y="2936"/>
              <a:ext cx="5"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4" name="Line 310">
              <a:extLst>
                <a:ext uri="{FF2B5EF4-FFF2-40B4-BE49-F238E27FC236}">
                  <a16:creationId xmlns:a16="http://schemas.microsoft.com/office/drawing/2014/main" id="{7E7000A4-ED8F-798D-B5BB-12871DD8D867}"/>
                </a:ext>
              </a:extLst>
            </p:cNvPr>
            <p:cNvSpPr>
              <a:spLocks noChangeShapeType="1"/>
            </p:cNvSpPr>
            <p:nvPr/>
          </p:nvSpPr>
          <p:spPr bwMode="auto">
            <a:xfrm flipH="1" flipV="1">
              <a:off x="623" y="2951"/>
              <a:ext cx="2"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5" name="Line 311">
              <a:extLst>
                <a:ext uri="{FF2B5EF4-FFF2-40B4-BE49-F238E27FC236}">
                  <a16:creationId xmlns:a16="http://schemas.microsoft.com/office/drawing/2014/main" id="{6B70B833-684A-EDC8-3AA9-6444ABD1206F}"/>
                </a:ext>
              </a:extLst>
            </p:cNvPr>
            <p:cNvSpPr>
              <a:spLocks noChangeShapeType="1"/>
            </p:cNvSpPr>
            <p:nvPr/>
          </p:nvSpPr>
          <p:spPr bwMode="auto">
            <a:xfrm flipH="1" flipV="1">
              <a:off x="623" y="2947"/>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6" name="Line 312">
              <a:extLst>
                <a:ext uri="{FF2B5EF4-FFF2-40B4-BE49-F238E27FC236}">
                  <a16:creationId xmlns:a16="http://schemas.microsoft.com/office/drawing/2014/main" id="{C9EFDC6F-C37E-A7E7-AE29-CFA84E378699}"/>
                </a:ext>
              </a:extLst>
            </p:cNvPr>
            <p:cNvSpPr>
              <a:spLocks noChangeShapeType="1"/>
            </p:cNvSpPr>
            <p:nvPr/>
          </p:nvSpPr>
          <p:spPr bwMode="auto">
            <a:xfrm flipH="1" flipV="1">
              <a:off x="623" y="294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7" name="Line 313">
              <a:extLst>
                <a:ext uri="{FF2B5EF4-FFF2-40B4-BE49-F238E27FC236}">
                  <a16:creationId xmlns:a16="http://schemas.microsoft.com/office/drawing/2014/main" id="{C7C6E951-BF05-F075-2E5A-55C6DB6D622D}"/>
                </a:ext>
              </a:extLst>
            </p:cNvPr>
            <p:cNvSpPr>
              <a:spLocks noChangeShapeType="1"/>
            </p:cNvSpPr>
            <p:nvPr/>
          </p:nvSpPr>
          <p:spPr bwMode="auto">
            <a:xfrm flipH="1" flipV="1">
              <a:off x="626" y="2941"/>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8" name="Line 314">
              <a:extLst>
                <a:ext uri="{FF2B5EF4-FFF2-40B4-BE49-F238E27FC236}">
                  <a16:creationId xmlns:a16="http://schemas.microsoft.com/office/drawing/2014/main" id="{5A66EFBE-F12A-7AAA-908F-905790F85B12}"/>
                </a:ext>
              </a:extLst>
            </p:cNvPr>
            <p:cNvSpPr>
              <a:spLocks noChangeShapeType="1"/>
            </p:cNvSpPr>
            <p:nvPr/>
          </p:nvSpPr>
          <p:spPr bwMode="auto">
            <a:xfrm>
              <a:off x="592" y="3060"/>
              <a:ext cx="1" cy="2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89" name="Line 315">
              <a:extLst>
                <a:ext uri="{FF2B5EF4-FFF2-40B4-BE49-F238E27FC236}">
                  <a16:creationId xmlns:a16="http://schemas.microsoft.com/office/drawing/2014/main" id="{028094F1-1DE3-0439-2CF1-13BCC7C1A4E2}"/>
                </a:ext>
              </a:extLst>
            </p:cNvPr>
            <p:cNvSpPr>
              <a:spLocks noChangeShapeType="1"/>
            </p:cNvSpPr>
            <p:nvPr/>
          </p:nvSpPr>
          <p:spPr bwMode="auto">
            <a:xfrm>
              <a:off x="592" y="2971"/>
              <a:ext cx="1" cy="2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90" name="Line 316">
              <a:extLst>
                <a:ext uri="{FF2B5EF4-FFF2-40B4-BE49-F238E27FC236}">
                  <a16:creationId xmlns:a16="http://schemas.microsoft.com/office/drawing/2014/main" id="{1F1A2164-62C0-6A0E-6642-2F41C28E95C3}"/>
                </a:ext>
              </a:extLst>
            </p:cNvPr>
            <p:cNvSpPr>
              <a:spLocks noChangeShapeType="1"/>
            </p:cNvSpPr>
            <p:nvPr/>
          </p:nvSpPr>
          <p:spPr bwMode="auto">
            <a:xfrm flipV="1">
              <a:off x="594" y="2969"/>
              <a:ext cx="1"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91" name="Line 317">
              <a:extLst>
                <a:ext uri="{FF2B5EF4-FFF2-40B4-BE49-F238E27FC236}">
                  <a16:creationId xmlns:a16="http://schemas.microsoft.com/office/drawing/2014/main" id="{07F88D2C-1F4C-C774-E10E-A51420C9EF47}"/>
                </a:ext>
              </a:extLst>
            </p:cNvPr>
            <p:cNvSpPr>
              <a:spLocks noChangeShapeType="1"/>
            </p:cNvSpPr>
            <p:nvPr/>
          </p:nvSpPr>
          <p:spPr bwMode="auto">
            <a:xfrm>
              <a:off x="594" y="3058"/>
              <a:ext cx="1"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92" name="Line 318">
              <a:extLst>
                <a:ext uri="{FF2B5EF4-FFF2-40B4-BE49-F238E27FC236}">
                  <a16:creationId xmlns:a16="http://schemas.microsoft.com/office/drawing/2014/main" id="{2D446728-10CE-A1F1-F3A9-49C013F58822}"/>
                </a:ext>
              </a:extLst>
            </p:cNvPr>
            <p:cNvSpPr>
              <a:spLocks noChangeShapeType="1"/>
            </p:cNvSpPr>
            <p:nvPr/>
          </p:nvSpPr>
          <p:spPr bwMode="auto">
            <a:xfrm flipV="1">
              <a:off x="597" y="2967"/>
              <a:ext cx="1"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93" name="Line 319">
              <a:extLst>
                <a:ext uri="{FF2B5EF4-FFF2-40B4-BE49-F238E27FC236}">
                  <a16:creationId xmlns:a16="http://schemas.microsoft.com/office/drawing/2014/main" id="{F3D007C6-78B4-15CB-DA39-E7EE464216D7}"/>
                </a:ext>
              </a:extLst>
            </p:cNvPr>
            <p:cNvSpPr>
              <a:spLocks noChangeShapeType="1"/>
            </p:cNvSpPr>
            <p:nvPr/>
          </p:nvSpPr>
          <p:spPr bwMode="auto">
            <a:xfrm>
              <a:off x="597" y="3057"/>
              <a:ext cx="1"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94" name="Freeform 320">
              <a:extLst>
                <a:ext uri="{FF2B5EF4-FFF2-40B4-BE49-F238E27FC236}">
                  <a16:creationId xmlns:a16="http://schemas.microsoft.com/office/drawing/2014/main" id="{14153FDE-25D0-4E9F-10B5-403F55872D15}"/>
                </a:ext>
              </a:extLst>
            </p:cNvPr>
            <p:cNvSpPr>
              <a:spLocks/>
            </p:cNvSpPr>
            <p:nvPr/>
          </p:nvSpPr>
          <p:spPr bwMode="auto">
            <a:xfrm>
              <a:off x="460" y="3049"/>
              <a:ext cx="6" cy="9"/>
            </a:xfrm>
            <a:custGeom>
              <a:avLst/>
              <a:gdLst>
                <a:gd name="T0" fmla="*/ 0 w 259"/>
                <a:gd name="T1" fmla="*/ 0 h 448"/>
                <a:gd name="T2" fmla="*/ 0 w 259"/>
                <a:gd name="T3" fmla="*/ 0 h 448"/>
                <a:gd name="T4" fmla="*/ 0 w 259"/>
                <a:gd name="T5" fmla="*/ 0 h 448"/>
                <a:gd name="T6" fmla="*/ 0 w 259"/>
                <a:gd name="T7" fmla="*/ 0 h 448"/>
                <a:gd name="T8" fmla="*/ 0 w 259"/>
                <a:gd name="T9" fmla="*/ 0 h 448"/>
                <a:gd name="T10" fmla="*/ 0 w 259"/>
                <a:gd name="T11" fmla="*/ 0 h 448"/>
                <a:gd name="T12" fmla="*/ 0 w 259"/>
                <a:gd name="T13" fmla="*/ 0 h 448"/>
                <a:gd name="T14" fmla="*/ 0 60000 65536"/>
                <a:gd name="T15" fmla="*/ 0 60000 65536"/>
                <a:gd name="T16" fmla="*/ 0 60000 65536"/>
                <a:gd name="T17" fmla="*/ 0 60000 65536"/>
                <a:gd name="T18" fmla="*/ 0 60000 65536"/>
                <a:gd name="T19" fmla="*/ 0 60000 65536"/>
                <a:gd name="T20" fmla="*/ 0 60000 65536"/>
                <a:gd name="T21" fmla="*/ 0 w 259"/>
                <a:gd name="T22" fmla="*/ 0 h 448"/>
                <a:gd name="T23" fmla="*/ 259 w 259"/>
                <a:gd name="T24" fmla="*/ 448 h 4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9" h="448">
                  <a:moveTo>
                    <a:pt x="259" y="0"/>
                  </a:moveTo>
                  <a:lnTo>
                    <a:pt x="192" y="48"/>
                  </a:lnTo>
                  <a:lnTo>
                    <a:pt x="129" y="115"/>
                  </a:lnTo>
                  <a:lnTo>
                    <a:pt x="76" y="192"/>
                  </a:lnTo>
                  <a:lnTo>
                    <a:pt x="34" y="278"/>
                  </a:lnTo>
                  <a:lnTo>
                    <a:pt x="8" y="366"/>
                  </a:lnTo>
                  <a:lnTo>
                    <a:pt x="0" y="44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95" name="Freeform 321">
              <a:extLst>
                <a:ext uri="{FF2B5EF4-FFF2-40B4-BE49-F238E27FC236}">
                  <a16:creationId xmlns:a16="http://schemas.microsoft.com/office/drawing/2014/main" id="{C959924C-898E-553F-F8D5-2926CA1EA841}"/>
                </a:ext>
              </a:extLst>
            </p:cNvPr>
            <p:cNvSpPr>
              <a:spLocks/>
            </p:cNvSpPr>
            <p:nvPr/>
          </p:nvSpPr>
          <p:spPr bwMode="auto">
            <a:xfrm>
              <a:off x="452" y="3058"/>
              <a:ext cx="5" cy="10"/>
            </a:xfrm>
            <a:custGeom>
              <a:avLst/>
              <a:gdLst>
                <a:gd name="T0" fmla="*/ 0 w 251"/>
                <a:gd name="T1" fmla="*/ 0 h 449"/>
                <a:gd name="T2" fmla="*/ 0 w 251"/>
                <a:gd name="T3" fmla="*/ 0 h 449"/>
                <a:gd name="T4" fmla="*/ 0 w 251"/>
                <a:gd name="T5" fmla="*/ 0 h 449"/>
                <a:gd name="T6" fmla="*/ 0 w 251"/>
                <a:gd name="T7" fmla="*/ 0 h 449"/>
                <a:gd name="T8" fmla="*/ 0 w 251"/>
                <a:gd name="T9" fmla="*/ 0 h 449"/>
                <a:gd name="T10" fmla="*/ 0 w 251"/>
                <a:gd name="T11" fmla="*/ 0 h 449"/>
                <a:gd name="T12" fmla="*/ 0 w 251"/>
                <a:gd name="T13" fmla="*/ 0 h 449"/>
                <a:gd name="T14" fmla="*/ 0 60000 65536"/>
                <a:gd name="T15" fmla="*/ 0 60000 65536"/>
                <a:gd name="T16" fmla="*/ 0 60000 65536"/>
                <a:gd name="T17" fmla="*/ 0 60000 65536"/>
                <a:gd name="T18" fmla="*/ 0 60000 65536"/>
                <a:gd name="T19" fmla="*/ 0 60000 65536"/>
                <a:gd name="T20" fmla="*/ 0 60000 65536"/>
                <a:gd name="T21" fmla="*/ 0 w 251"/>
                <a:gd name="T22" fmla="*/ 0 h 449"/>
                <a:gd name="T23" fmla="*/ 251 w 251"/>
                <a:gd name="T24" fmla="*/ 449 h 4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1" h="449">
                  <a:moveTo>
                    <a:pt x="251" y="0"/>
                  </a:moveTo>
                  <a:lnTo>
                    <a:pt x="186" y="50"/>
                  </a:lnTo>
                  <a:lnTo>
                    <a:pt x="125" y="117"/>
                  </a:lnTo>
                  <a:lnTo>
                    <a:pt x="74" y="195"/>
                  </a:lnTo>
                  <a:lnTo>
                    <a:pt x="35" y="281"/>
                  </a:lnTo>
                  <a:lnTo>
                    <a:pt x="9" y="367"/>
                  </a:lnTo>
                  <a:lnTo>
                    <a:pt x="0" y="44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96" name="Freeform 322">
              <a:extLst>
                <a:ext uri="{FF2B5EF4-FFF2-40B4-BE49-F238E27FC236}">
                  <a16:creationId xmlns:a16="http://schemas.microsoft.com/office/drawing/2014/main" id="{270DEC37-D6C7-38C4-2CA3-F02645FB1805}"/>
                </a:ext>
              </a:extLst>
            </p:cNvPr>
            <p:cNvSpPr>
              <a:spLocks/>
            </p:cNvSpPr>
            <p:nvPr/>
          </p:nvSpPr>
          <p:spPr bwMode="auto">
            <a:xfrm>
              <a:off x="641" y="2870"/>
              <a:ext cx="1" cy="1"/>
            </a:xfrm>
            <a:custGeom>
              <a:avLst/>
              <a:gdLst>
                <a:gd name="T0" fmla="*/ 0 w 40"/>
                <a:gd name="T1" fmla="*/ 0 h 51"/>
                <a:gd name="T2" fmla="*/ 0 w 40"/>
                <a:gd name="T3" fmla="*/ 0 h 51"/>
                <a:gd name="T4" fmla="*/ 0 w 40"/>
                <a:gd name="T5" fmla="*/ 0 h 51"/>
                <a:gd name="T6" fmla="*/ 0 60000 65536"/>
                <a:gd name="T7" fmla="*/ 0 60000 65536"/>
                <a:gd name="T8" fmla="*/ 0 60000 65536"/>
                <a:gd name="T9" fmla="*/ 0 w 40"/>
                <a:gd name="T10" fmla="*/ 0 h 51"/>
                <a:gd name="T11" fmla="*/ 40 w 40"/>
                <a:gd name="T12" fmla="*/ 51 h 51"/>
              </a:gdLst>
              <a:ahLst/>
              <a:cxnLst>
                <a:cxn ang="T6">
                  <a:pos x="T0" y="T1"/>
                </a:cxn>
                <a:cxn ang="T7">
                  <a:pos x="T2" y="T3"/>
                </a:cxn>
                <a:cxn ang="T8">
                  <a:pos x="T4" y="T5"/>
                </a:cxn>
              </a:cxnLst>
              <a:rect l="T9" t="T10" r="T11" b="T12"/>
              <a:pathLst>
                <a:path w="40" h="51">
                  <a:moveTo>
                    <a:pt x="40" y="0"/>
                  </a:moveTo>
                  <a:lnTo>
                    <a:pt x="20" y="25"/>
                  </a:lnTo>
                  <a:lnTo>
                    <a:pt x="0" y="5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97" name="Freeform 323">
              <a:extLst>
                <a:ext uri="{FF2B5EF4-FFF2-40B4-BE49-F238E27FC236}">
                  <a16:creationId xmlns:a16="http://schemas.microsoft.com/office/drawing/2014/main" id="{C6DE417A-A25B-804C-BDA1-E11ABAD9BBE9}"/>
                </a:ext>
              </a:extLst>
            </p:cNvPr>
            <p:cNvSpPr>
              <a:spLocks/>
            </p:cNvSpPr>
            <p:nvPr/>
          </p:nvSpPr>
          <p:spPr bwMode="auto">
            <a:xfrm>
              <a:off x="589" y="2805"/>
              <a:ext cx="1" cy="1"/>
            </a:xfrm>
            <a:custGeom>
              <a:avLst/>
              <a:gdLst>
                <a:gd name="T0" fmla="*/ 0 w 36"/>
                <a:gd name="T1" fmla="*/ 0 h 53"/>
                <a:gd name="T2" fmla="*/ 0 w 36"/>
                <a:gd name="T3" fmla="*/ 0 h 53"/>
                <a:gd name="T4" fmla="*/ 0 w 36"/>
                <a:gd name="T5" fmla="*/ 0 h 53"/>
                <a:gd name="T6" fmla="*/ 0 w 36"/>
                <a:gd name="T7" fmla="*/ 0 h 53"/>
                <a:gd name="T8" fmla="*/ 0 w 36"/>
                <a:gd name="T9" fmla="*/ 0 h 53"/>
                <a:gd name="T10" fmla="*/ 0 w 36"/>
                <a:gd name="T11" fmla="*/ 0 h 53"/>
                <a:gd name="T12" fmla="*/ 0 w 36"/>
                <a:gd name="T13" fmla="*/ 0 h 53"/>
                <a:gd name="T14" fmla="*/ 0 w 36"/>
                <a:gd name="T15" fmla="*/ 0 h 53"/>
                <a:gd name="T16" fmla="*/ 0 w 36"/>
                <a:gd name="T17" fmla="*/ 0 h 53"/>
                <a:gd name="T18" fmla="*/ 0 w 36"/>
                <a:gd name="T19" fmla="*/ 0 h 53"/>
                <a:gd name="T20" fmla="*/ 0 w 36"/>
                <a:gd name="T21" fmla="*/ 0 h 53"/>
                <a:gd name="T22" fmla="*/ 0 w 36"/>
                <a:gd name="T23" fmla="*/ 0 h 53"/>
                <a:gd name="T24" fmla="*/ 0 w 36"/>
                <a:gd name="T25" fmla="*/ 0 h 53"/>
                <a:gd name="T26" fmla="*/ 0 w 36"/>
                <a:gd name="T27" fmla="*/ 0 h 53"/>
                <a:gd name="T28" fmla="*/ 0 w 36"/>
                <a:gd name="T29" fmla="*/ 0 h 53"/>
                <a:gd name="T30" fmla="*/ 0 w 36"/>
                <a:gd name="T31" fmla="*/ 0 h 53"/>
                <a:gd name="T32" fmla="*/ 0 w 3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53"/>
                <a:gd name="T53" fmla="*/ 36 w 3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53">
                  <a:moveTo>
                    <a:pt x="35" y="53"/>
                  </a:moveTo>
                  <a:lnTo>
                    <a:pt x="35" y="52"/>
                  </a:lnTo>
                  <a:lnTo>
                    <a:pt x="36" y="49"/>
                  </a:lnTo>
                  <a:lnTo>
                    <a:pt x="36" y="45"/>
                  </a:lnTo>
                  <a:lnTo>
                    <a:pt x="36" y="41"/>
                  </a:lnTo>
                  <a:lnTo>
                    <a:pt x="35" y="38"/>
                  </a:lnTo>
                  <a:lnTo>
                    <a:pt x="34" y="34"/>
                  </a:lnTo>
                  <a:lnTo>
                    <a:pt x="32" y="30"/>
                  </a:lnTo>
                  <a:lnTo>
                    <a:pt x="30" y="27"/>
                  </a:lnTo>
                  <a:lnTo>
                    <a:pt x="28" y="23"/>
                  </a:lnTo>
                  <a:lnTo>
                    <a:pt x="25" y="20"/>
                  </a:lnTo>
                  <a:lnTo>
                    <a:pt x="21" y="16"/>
                  </a:lnTo>
                  <a:lnTo>
                    <a:pt x="17" y="13"/>
                  </a:lnTo>
                  <a:lnTo>
                    <a:pt x="14" y="10"/>
                  </a:lnTo>
                  <a:lnTo>
                    <a:pt x="9" y="6"/>
                  </a:lnTo>
                  <a:lnTo>
                    <a:pt x="5" y="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98" name="Freeform 324">
              <a:extLst>
                <a:ext uri="{FF2B5EF4-FFF2-40B4-BE49-F238E27FC236}">
                  <a16:creationId xmlns:a16="http://schemas.microsoft.com/office/drawing/2014/main" id="{157B257D-B33A-80BC-DD3E-38D54A512EDA}"/>
                </a:ext>
              </a:extLst>
            </p:cNvPr>
            <p:cNvSpPr>
              <a:spLocks/>
            </p:cNvSpPr>
            <p:nvPr/>
          </p:nvSpPr>
          <p:spPr bwMode="auto">
            <a:xfrm>
              <a:off x="545" y="2816"/>
              <a:ext cx="1" cy="2"/>
            </a:xfrm>
            <a:custGeom>
              <a:avLst/>
              <a:gdLst>
                <a:gd name="T0" fmla="*/ 0 w 46"/>
                <a:gd name="T1" fmla="*/ 0 h 75"/>
                <a:gd name="T2" fmla="*/ 0 w 46"/>
                <a:gd name="T3" fmla="*/ 0 h 75"/>
                <a:gd name="T4" fmla="*/ 0 w 46"/>
                <a:gd name="T5" fmla="*/ 0 h 75"/>
                <a:gd name="T6" fmla="*/ 0 w 46"/>
                <a:gd name="T7" fmla="*/ 0 h 75"/>
                <a:gd name="T8" fmla="*/ 0 w 46"/>
                <a:gd name="T9" fmla="*/ 0 h 75"/>
                <a:gd name="T10" fmla="*/ 0 w 46"/>
                <a:gd name="T11" fmla="*/ 0 h 75"/>
                <a:gd name="T12" fmla="*/ 0 w 46"/>
                <a:gd name="T13" fmla="*/ 0 h 75"/>
                <a:gd name="T14" fmla="*/ 0 w 46"/>
                <a:gd name="T15" fmla="*/ 0 h 75"/>
                <a:gd name="T16" fmla="*/ 0 w 46"/>
                <a:gd name="T17" fmla="*/ 0 h 75"/>
                <a:gd name="T18" fmla="*/ 0 w 46"/>
                <a:gd name="T19" fmla="*/ 0 h 75"/>
                <a:gd name="T20" fmla="*/ 0 w 46"/>
                <a:gd name="T21" fmla="*/ 0 h 75"/>
                <a:gd name="T22" fmla="*/ 0 w 46"/>
                <a:gd name="T23" fmla="*/ 0 h 75"/>
                <a:gd name="T24" fmla="*/ 0 w 46"/>
                <a:gd name="T25" fmla="*/ 0 h 75"/>
                <a:gd name="T26" fmla="*/ 0 w 46"/>
                <a:gd name="T27" fmla="*/ 0 h 75"/>
                <a:gd name="T28" fmla="*/ 0 w 46"/>
                <a:gd name="T29" fmla="*/ 0 h 75"/>
                <a:gd name="T30" fmla="*/ 0 w 46"/>
                <a:gd name="T31" fmla="*/ 0 h 75"/>
                <a:gd name="T32" fmla="*/ 0 w 46"/>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75"/>
                <a:gd name="T53" fmla="*/ 46 w 46"/>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75">
                  <a:moveTo>
                    <a:pt x="0" y="75"/>
                  </a:moveTo>
                  <a:lnTo>
                    <a:pt x="1" y="68"/>
                  </a:lnTo>
                  <a:lnTo>
                    <a:pt x="2" y="61"/>
                  </a:lnTo>
                  <a:lnTo>
                    <a:pt x="3" y="55"/>
                  </a:lnTo>
                  <a:lnTo>
                    <a:pt x="5" y="48"/>
                  </a:lnTo>
                  <a:lnTo>
                    <a:pt x="7" y="42"/>
                  </a:lnTo>
                  <a:lnTo>
                    <a:pt x="9" y="36"/>
                  </a:lnTo>
                  <a:lnTo>
                    <a:pt x="12" y="31"/>
                  </a:lnTo>
                  <a:lnTo>
                    <a:pt x="15" y="25"/>
                  </a:lnTo>
                  <a:lnTo>
                    <a:pt x="18" y="20"/>
                  </a:lnTo>
                  <a:lnTo>
                    <a:pt x="22" y="16"/>
                  </a:lnTo>
                  <a:lnTo>
                    <a:pt x="26" y="12"/>
                  </a:lnTo>
                  <a:lnTo>
                    <a:pt x="30" y="9"/>
                  </a:lnTo>
                  <a:lnTo>
                    <a:pt x="34" y="6"/>
                  </a:lnTo>
                  <a:lnTo>
                    <a:pt x="39" y="3"/>
                  </a:lnTo>
                  <a:lnTo>
                    <a:pt x="45" y="1"/>
                  </a:lnTo>
                  <a:lnTo>
                    <a:pt x="46"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499" name="Freeform 325">
              <a:extLst>
                <a:ext uri="{FF2B5EF4-FFF2-40B4-BE49-F238E27FC236}">
                  <a16:creationId xmlns:a16="http://schemas.microsoft.com/office/drawing/2014/main" id="{98C98CA8-5994-D381-E5E3-2C4ECDDAE5E7}"/>
                </a:ext>
              </a:extLst>
            </p:cNvPr>
            <p:cNvSpPr>
              <a:spLocks/>
            </p:cNvSpPr>
            <p:nvPr/>
          </p:nvSpPr>
          <p:spPr bwMode="auto">
            <a:xfrm>
              <a:off x="543" y="2821"/>
              <a:ext cx="13" cy="16"/>
            </a:xfrm>
            <a:custGeom>
              <a:avLst/>
              <a:gdLst>
                <a:gd name="T0" fmla="*/ 0 w 624"/>
                <a:gd name="T1" fmla="*/ 0 h 760"/>
                <a:gd name="T2" fmla="*/ 0 w 624"/>
                <a:gd name="T3" fmla="*/ 0 h 760"/>
                <a:gd name="T4" fmla="*/ 0 w 624"/>
                <a:gd name="T5" fmla="*/ 0 h 760"/>
                <a:gd name="T6" fmla="*/ 0 w 624"/>
                <a:gd name="T7" fmla="*/ 0 h 760"/>
                <a:gd name="T8" fmla="*/ 0 w 624"/>
                <a:gd name="T9" fmla="*/ 0 h 760"/>
                <a:gd name="T10" fmla="*/ 0 w 624"/>
                <a:gd name="T11" fmla="*/ 0 h 760"/>
                <a:gd name="T12" fmla="*/ 0 w 624"/>
                <a:gd name="T13" fmla="*/ 0 h 760"/>
                <a:gd name="T14" fmla="*/ 0 w 624"/>
                <a:gd name="T15" fmla="*/ 0 h 760"/>
                <a:gd name="T16" fmla="*/ 0 w 624"/>
                <a:gd name="T17" fmla="*/ 0 h 760"/>
                <a:gd name="T18" fmla="*/ 0 w 624"/>
                <a:gd name="T19" fmla="*/ 0 h 760"/>
                <a:gd name="T20" fmla="*/ 0 w 624"/>
                <a:gd name="T21" fmla="*/ 0 h 760"/>
                <a:gd name="T22" fmla="*/ 0 w 624"/>
                <a:gd name="T23" fmla="*/ 0 h 760"/>
                <a:gd name="T24" fmla="*/ 0 w 624"/>
                <a:gd name="T25" fmla="*/ 0 h 760"/>
                <a:gd name="T26" fmla="*/ 0 w 624"/>
                <a:gd name="T27" fmla="*/ 0 h 760"/>
                <a:gd name="T28" fmla="*/ 0 w 624"/>
                <a:gd name="T29" fmla="*/ 0 h 760"/>
                <a:gd name="T30" fmla="*/ 0 w 624"/>
                <a:gd name="T31" fmla="*/ 0 h 760"/>
                <a:gd name="T32" fmla="*/ 0 w 624"/>
                <a:gd name="T33" fmla="*/ 0 h 760"/>
                <a:gd name="T34" fmla="*/ 0 w 624"/>
                <a:gd name="T35" fmla="*/ 0 h 760"/>
                <a:gd name="T36" fmla="*/ 0 w 624"/>
                <a:gd name="T37" fmla="*/ 0 h 760"/>
                <a:gd name="T38" fmla="*/ 0 w 624"/>
                <a:gd name="T39" fmla="*/ 0 h 760"/>
                <a:gd name="T40" fmla="*/ 0 w 624"/>
                <a:gd name="T41" fmla="*/ 0 h 760"/>
                <a:gd name="T42" fmla="*/ 0 w 624"/>
                <a:gd name="T43" fmla="*/ 0 h 760"/>
                <a:gd name="T44" fmla="*/ 0 w 624"/>
                <a:gd name="T45" fmla="*/ 0 h 760"/>
                <a:gd name="T46" fmla="*/ 0 w 624"/>
                <a:gd name="T47" fmla="*/ 0 h 760"/>
                <a:gd name="T48" fmla="*/ 0 w 624"/>
                <a:gd name="T49" fmla="*/ 0 h 760"/>
                <a:gd name="T50" fmla="*/ 0 w 624"/>
                <a:gd name="T51" fmla="*/ 0 h 7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24"/>
                <a:gd name="T79" fmla="*/ 0 h 760"/>
                <a:gd name="T80" fmla="*/ 624 w 624"/>
                <a:gd name="T81" fmla="*/ 760 h 7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24" h="760">
                  <a:moveTo>
                    <a:pt x="0" y="760"/>
                  </a:moveTo>
                  <a:lnTo>
                    <a:pt x="2" y="739"/>
                  </a:lnTo>
                  <a:lnTo>
                    <a:pt x="7" y="704"/>
                  </a:lnTo>
                  <a:lnTo>
                    <a:pt x="13" y="668"/>
                  </a:lnTo>
                  <a:lnTo>
                    <a:pt x="22" y="633"/>
                  </a:lnTo>
                  <a:lnTo>
                    <a:pt x="33" y="599"/>
                  </a:lnTo>
                  <a:lnTo>
                    <a:pt x="46" y="565"/>
                  </a:lnTo>
                  <a:lnTo>
                    <a:pt x="60" y="530"/>
                  </a:lnTo>
                  <a:lnTo>
                    <a:pt x="76" y="497"/>
                  </a:lnTo>
                  <a:lnTo>
                    <a:pt x="94" y="464"/>
                  </a:lnTo>
                  <a:lnTo>
                    <a:pt x="114" y="431"/>
                  </a:lnTo>
                  <a:lnTo>
                    <a:pt x="136" y="398"/>
                  </a:lnTo>
                  <a:lnTo>
                    <a:pt x="159" y="366"/>
                  </a:lnTo>
                  <a:lnTo>
                    <a:pt x="186" y="334"/>
                  </a:lnTo>
                  <a:lnTo>
                    <a:pt x="213" y="303"/>
                  </a:lnTo>
                  <a:lnTo>
                    <a:pt x="242" y="272"/>
                  </a:lnTo>
                  <a:lnTo>
                    <a:pt x="272" y="242"/>
                  </a:lnTo>
                  <a:lnTo>
                    <a:pt x="306" y="213"/>
                  </a:lnTo>
                  <a:lnTo>
                    <a:pt x="340" y="184"/>
                  </a:lnTo>
                  <a:lnTo>
                    <a:pt x="375" y="155"/>
                  </a:lnTo>
                  <a:lnTo>
                    <a:pt x="413" y="128"/>
                  </a:lnTo>
                  <a:lnTo>
                    <a:pt x="452" y="101"/>
                  </a:lnTo>
                  <a:lnTo>
                    <a:pt x="493" y="75"/>
                  </a:lnTo>
                  <a:lnTo>
                    <a:pt x="535" y="49"/>
                  </a:lnTo>
                  <a:lnTo>
                    <a:pt x="578" y="24"/>
                  </a:lnTo>
                  <a:lnTo>
                    <a:pt x="624"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00" name="Freeform 326">
              <a:extLst>
                <a:ext uri="{FF2B5EF4-FFF2-40B4-BE49-F238E27FC236}">
                  <a16:creationId xmlns:a16="http://schemas.microsoft.com/office/drawing/2014/main" id="{C8B0E231-B40A-C9CD-70B3-48A811030473}"/>
                </a:ext>
              </a:extLst>
            </p:cNvPr>
            <p:cNvSpPr>
              <a:spLocks/>
            </p:cNvSpPr>
            <p:nvPr/>
          </p:nvSpPr>
          <p:spPr bwMode="auto">
            <a:xfrm>
              <a:off x="542" y="2846"/>
              <a:ext cx="1" cy="1"/>
            </a:xfrm>
            <a:custGeom>
              <a:avLst/>
              <a:gdLst>
                <a:gd name="T0" fmla="*/ 1 w 2"/>
                <a:gd name="T1" fmla="*/ 0 h 58"/>
                <a:gd name="T2" fmla="*/ 0 w 2"/>
                <a:gd name="T3" fmla="*/ 0 h 58"/>
                <a:gd name="T4" fmla="*/ 0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2" y="0"/>
                  </a:moveTo>
                  <a:lnTo>
                    <a:pt x="0" y="27"/>
                  </a:lnTo>
                  <a:lnTo>
                    <a:pt x="0" y="5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01" name="Freeform 327">
              <a:extLst>
                <a:ext uri="{FF2B5EF4-FFF2-40B4-BE49-F238E27FC236}">
                  <a16:creationId xmlns:a16="http://schemas.microsoft.com/office/drawing/2014/main" id="{FDA84EEC-3117-75BA-0070-ACD59D76A3A7}"/>
                </a:ext>
              </a:extLst>
            </p:cNvPr>
            <p:cNvSpPr>
              <a:spLocks/>
            </p:cNvSpPr>
            <p:nvPr/>
          </p:nvSpPr>
          <p:spPr bwMode="auto">
            <a:xfrm>
              <a:off x="544" y="2855"/>
              <a:ext cx="1" cy="2"/>
            </a:xfrm>
            <a:custGeom>
              <a:avLst/>
              <a:gdLst>
                <a:gd name="T0" fmla="*/ 0 w 40"/>
                <a:gd name="T1" fmla="*/ 0 h 94"/>
                <a:gd name="T2" fmla="*/ 0 w 40"/>
                <a:gd name="T3" fmla="*/ 0 h 94"/>
                <a:gd name="T4" fmla="*/ 0 w 40"/>
                <a:gd name="T5" fmla="*/ 0 h 94"/>
                <a:gd name="T6" fmla="*/ 0 w 40"/>
                <a:gd name="T7" fmla="*/ 0 h 94"/>
                <a:gd name="T8" fmla="*/ 0 60000 65536"/>
                <a:gd name="T9" fmla="*/ 0 60000 65536"/>
                <a:gd name="T10" fmla="*/ 0 60000 65536"/>
                <a:gd name="T11" fmla="*/ 0 60000 65536"/>
                <a:gd name="T12" fmla="*/ 0 w 40"/>
                <a:gd name="T13" fmla="*/ 0 h 94"/>
                <a:gd name="T14" fmla="*/ 40 w 40"/>
                <a:gd name="T15" fmla="*/ 94 h 94"/>
              </a:gdLst>
              <a:ahLst/>
              <a:cxnLst>
                <a:cxn ang="T8">
                  <a:pos x="T0" y="T1"/>
                </a:cxn>
                <a:cxn ang="T9">
                  <a:pos x="T2" y="T3"/>
                </a:cxn>
                <a:cxn ang="T10">
                  <a:pos x="T4" y="T5"/>
                </a:cxn>
                <a:cxn ang="T11">
                  <a:pos x="T6" y="T7"/>
                </a:cxn>
              </a:cxnLst>
              <a:rect l="T12" t="T13" r="T14" b="T15"/>
              <a:pathLst>
                <a:path w="40" h="94">
                  <a:moveTo>
                    <a:pt x="0" y="94"/>
                  </a:moveTo>
                  <a:lnTo>
                    <a:pt x="0" y="84"/>
                  </a:lnTo>
                  <a:lnTo>
                    <a:pt x="11" y="40"/>
                  </a:lnTo>
                  <a:lnTo>
                    <a:pt x="4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02" name="Freeform 328">
              <a:extLst>
                <a:ext uri="{FF2B5EF4-FFF2-40B4-BE49-F238E27FC236}">
                  <a16:creationId xmlns:a16="http://schemas.microsoft.com/office/drawing/2014/main" id="{D239B21D-4C62-8822-EF3C-E0BC82E07D2A}"/>
                </a:ext>
              </a:extLst>
            </p:cNvPr>
            <p:cNvSpPr>
              <a:spLocks/>
            </p:cNvSpPr>
            <p:nvPr/>
          </p:nvSpPr>
          <p:spPr bwMode="auto">
            <a:xfrm>
              <a:off x="643" y="2868"/>
              <a:ext cx="1" cy="2"/>
            </a:xfrm>
            <a:custGeom>
              <a:avLst/>
              <a:gdLst>
                <a:gd name="T0" fmla="*/ 0 w 55"/>
                <a:gd name="T1" fmla="*/ 0 h 61"/>
                <a:gd name="T2" fmla="*/ 0 w 55"/>
                <a:gd name="T3" fmla="*/ 0 h 61"/>
                <a:gd name="T4" fmla="*/ 0 w 55"/>
                <a:gd name="T5" fmla="*/ 0 h 61"/>
                <a:gd name="T6" fmla="*/ 0 w 55"/>
                <a:gd name="T7" fmla="*/ 0 h 61"/>
                <a:gd name="T8" fmla="*/ 0 60000 65536"/>
                <a:gd name="T9" fmla="*/ 0 60000 65536"/>
                <a:gd name="T10" fmla="*/ 0 60000 65536"/>
                <a:gd name="T11" fmla="*/ 0 60000 65536"/>
                <a:gd name="T12" fmla="*/ 0 w 55"/>
                <a:gd name="T13" fmla="*/ 0 h 61"/>
                <a:gd name="T14" fmla="*/ 55 w 55"/>
                <a:gd name="T15" fmla="*/ 61 h 61"/>
              </a:gdLst>
              <a:ahLst/>
              <a:cxnLst>
                <a:cxn ang="T8">
                  <a:pos x="T0" y="T1"/>
                </a:cxn>
                <a:cxn ang="T9">
                  <a:pos x="T2" y="T3"/>
                </a:cxn>
                <a:cxn ang="T10">
                  <a:pos x="T4" y="T5"/>
                </a:cxn>
                <a:cxn ang="T11">
                  <a:pos x="T6" y="T7"/>
                </a:cxn>
              </a:cxnLst>
              <a:rect l="T12" t="T13" r="T14" b="T15"/>
              <a:pathLst>
                <a:path w="55" h="61">
                  <a:moveTo>
                    <a:pt x="55" y="0"/>
                  </a:moveTo>
                  <a:lnTo>
                    <a:pt x="36" y="20"/>
                  </a:lnTo>
                  <a:lnTo>
                    <a:pt x="18" y="40"/>
                  </a:lnTo>
                  <a:lnTo>
                    <a:pt x="0" y="6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03" name="Freeform 329">
              <a:extLst>
                <a:ext uri="{FF2B5EF4-FFF2-40B4-BE49-F238E27FC236}">
                  <a16:creationId xmlns:a16="http://schemas.microsoft.com/office/drawing/2014/main" id="{4DE3C861-4E28-B639-3E6C-0104419F07AD}"/>
                </a:ext>
              </a:extLst>
            </p:cNvPr>
            <p:cNvSpPr>
              <a:spLocks/>
            </p:cNvSpPr>
            <p:nvPr/>
          </p:nvSpPr>
          <p:spPr bwMode="auto">
            <a:xfrm>
              <a:off x="584" y="2804"/>
              <a:ext cx="1" cy="5"/>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59" y="0"/>
                  </a:moveTo>
                  <a:lnTo>
                    <a:pt x="22" y="135"/>
                  </a:lnTo>
                  <a:lnTo>
                    <a:pt x="0" y="21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04" name="Freeform 330">
              <a:extLst>
                <a:ext uri="{FF2B5EF4-FFF2-40B4-BE49-F238E27FC236}">
                  <a16:creationId xmlns:a16="http://schemas.microsoft.com/office/drawing/2014/main" id="{4ED423E7-F8C3-F5A4-6820-E8AB488C12B2}"/>
                </a:ext>
              </a:extLst>
            </p:cNvPr>
            <p:cNvSpPr>
              <a:spLocks/>
            </p:cNvSpPr>
            <p:nvPr/>
          </p:nvSpPr>
          <p:spPr bwMode="auto">
            <a:xfrm>
              <a:off x="522" y="2834"/>
              <a:ext cx="12" cy="19"/>
            </a:xfrm>
            <a:custGeom>
              <a:avLst/>
              <a:gdLst>
                <a:gd name="T0" fmla="*/ 0 w 586"/>
                <a:gd name="T1" fmla="*/ 0 h 917"/>
                <a:gd name="T2" fmla="*/ 0 w 586"/>
                <a:gd name="T3" fmla="*/ 0 h 917"/>
                <a:gd name="T4" fmla="*/ 0 w 586"/>
                <a:gd name="T5" fmla="*/ 0 h 917"/>
                <a:gd name="T6" fmla="*/ 0 w 586"/>
                <a:gd name="T7" fmla="*/ 0 h 917"/>
                <a:gd name="T8" fmla="*/ 0 w 586"/>
                <a:gd name="T9" fmla="*/ 0 h 917"/>
                <a:gd name="T10" fmla="*/ 0 w 586"/>
                <a:gd name="T11" fmla="*/ 0 h 917"/>
                <a:gd name="T12" fmla="*/ 0 60000 65536"/>
                <a:gd name="T13" fmla="*/ 0 60000 65536"/>
                <a:gd name="T14" fmla="*/ 0 60000 65536"/>
                <a:gd name="T15" fmla="*/ 0 60000 65536"/>
                <a:gd name="T16" fmla="*/ 0 60000 65536"/>
                <a:gd name="T17" fmla="*/ 0 60000 65536"/>
                <a:gd name="T18" fmla="*/ 0 w 586"/>
                <a:gd name="T19" fmla="*/ 0 h 917"/>
                <a:gd name="T20" fmla="*/ 586 w 586"/>
                <a:gd name="T21" fmla="*/ 917 h 917"/>
              </a:gdLst>
              <a:ahLst/>
              <a:cxnLst>
                <a:cxn ang="T12">
                  <a:pos x="T0" y="T1"/>
                </a:cxn>
                <a:cxn ang="T13">
                  <a:pos x="T2" y="T3"/>
                </a:cxn>
                <a:cxn ang="T14">
                  <a:pos x="T4" y="T5"/>
                </a:cxn>
                <a:cxn ang="T15">
                  <a:pos x="T6" y="T7"/>
                </a:cxn>
                <a:cxn ang="T16">
                  <a:pos x="T8" y="T9"/>
                </a:cxn>
                <a:cxn ang="T17">
                  <a:pos x="T10" y="T11"/>
                </a:cxn>
              </a:cxnLst>
              <a:rect l="T18" t="T19" r="T20" b="T21"/>
              <a:pathLst>
                <a:path w="586" h="917">
                  <a:moveTo>
                    <a:pt x="0" y="917"/>
                  </a:moveTo>
                  <a:lnTo>
                    <a:pt x="4" y="839"/>
                  </a:lnTo>
                  <a:lnTo>
                    <a:pt x="59" y="612"/>
                  </a:lnTo>
                  <a:lnTo>
                    <a:pt x="176" y="392"/>
                  </a:lnTo>
                  <a:lnTo>
                    <a:pt x="354" y="186"/>
                  </a:lnTo>
                  <a:lnTo>
                    <a:pt x="586"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05" name="Freeform 331">
              <a:extLst>
                <a:ext uri="{FF2B5EF4-FFF2-40B4-BE49-F238E27FC236}">
                  <a16:creationId xmlns:a16="http://schemas.microsoft.com/office/drawing/2014/main" id="{7E08D41A-A7E6-1055-6BBC-E349ED401220}"/>
                </a:ext>
              </a:extLst>
            </p:cNvPr>
            <p:cNvSpPr>
              <a:spLocks/>
            </p:cNvSpPr>
            <p:nvPr/>
          </p:nvSpPr>
          <p:spPr bwMode="auto">
            <a:xfrm>
              <a:off x="415" y="3037"/>
              <a:ext cx="5" cy="9"/>
            </a:xfrm>
            <a:custGeom>
              <a:avLst/>
              <a:gdLst>
                <a:gd name="T0" fmla="*/ 0 w 253"/>
                <a:gd name="T1" fmla="*/ 0 h 447"/>
                <a:gd name="T2" fmla="*/ 0 w 253"/>
                <a:gd name="T3" fmla="*/ 0 h 447"/>
                <a:gd name="T4" fmla="*/ 0 w 253"/>
                <a:gd name="T5" fmla="*/ 0 h 447"/>
                <a:gd name="T6" fmla="*/ 0 w 253"/>
                <a:gd name="T7" fmla="*/ 0 h 447"/>
                <a:gd name="T8" fmla="*/ 0 w 253"/>
                <a:gd name="T9" fmla="*/ 0 h 447"/>
                <a:gd name="T10" fmla="*/ 0 w 253"/>
                <a:gd name="T11" fmla="*/ 0 h 447"/>
                <a:gd name="T12" fmla="*/ 0 w 253"/>
                <a:gd name="T13" fmla="*/ 0 h 447"/>
                <a:gd name="T14" fmla="*/ 0 60000 65536"/>
                <a:gd name="T15" fmla="*/ 0 60000 65536"/>
                <a:gd name="T16" fmla="*/ 0 60000 65536"/>
                <a:gd name="T17" fmla="*/ 0 60000 65536"/>
                <a:gd name="T18" fmla="*/ 0 60000 65536"/>
                <a:gd name="T19" fmla="*/ 0 60000 65536"/>
                <a:gd name="T20" fmla="*/ 0 60000 65536"/>
                <a:gd name="T21" fmla="*/ 0 w 253"/>
                <a:gd name="T22" fmla="*/ 0 h 447"/>
                <a:gd name="T23" fmla="*/ 253 w 253"/>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 h="447">
                  <a:moveTo>
                    <a:pt x="253" y="0"/>
                  </a:moveTo>
                  <a:lnTo>
                    <a:pt x="188" y="50"/>
                  </a:lnTo>
                  <a:lnTo>
                    <a:pt x="126" y="116"/>
                  </a:lnTo>
                  <a:lnTo>
                    <a:pt x="74" y="194"/>
                  </a:lnTo>
                  <a:lnTo>
                    <a:pt x="34" y="278"/>
                  </a:lnTo>
                  <a:lnTo>
                    <a:pt x="8" y="365"/>
                  </a:lnTo>
                  <a:lnTo>
                    <a:pt x="0" y="44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06" name="Freeform 332">
              <a:extLst>
                <a:ext uri="{FF2B5EF4-FFF2-40B4-BE49-F238E27FC236}">
                  <a16:creationId xmlns:a16="http://schemas.microsoft.com/office/drawing/2014/main" id="{7837192C-25DC-3B98-58B6-660B81115D87}"/>
                </a:ext>
              </a:extLst>
            </p:cNvPr>
            <p:cNvSpPr>
              <a:spLocks/>
            </p:cNvSpPr>
            <p:nvPr/>
          </p:nvSpPr>
          <p:spPr bwMode="auto">
            <a:xfrm>
              <a:off x="583" y="2902"/>
              <a:ext cx="12" cy="9"/>
            </a:xfrm>
            <a:custGeom>
              <a:avLst/>
              <a:gdLst>
                <a:gd name="T0" fmla="*/ 0 w 577"/>
                <a:gd name="T1" fmla="*/ 0 h 461"/>
                <a:gd name="T2" fmla="*/ 0 w 577"/>
                <a:gd name="T3" fmla="*/ 0 h 461"/>
                <a:gd name="T4" fmla="*/ 0 w 577"/>
                <a:gd name="T5" fmla="*/ 0 h 461"/>
                <a:gd name="T6" fmla="*/ 0 w 577"/>
                <a:gd name="T7" fmla="*/ 0 h 461"/>
                <a:gd name="T8" fmla="*/ 0 60000 65536"/>
                <a:gd name="T9" fmla="*/ 0 60000 65536"/>
                <a:gd name="T10" fmla="*/ 0 60000 65536"/>
                <a:gd name="T11" fmla="*/ 0 60000 65536"/>
                <a:gd name="T12" fmla="*/ 0 w 577"/>
                <a:gd name="T13" fmla="*/ 0 h 461"/>
                <a:gd name="T14" fmla="*/ 577 w 577"/>
                <a:gd name="T15" fmla="*/ 461 h 461"/>
              </a:gdLst>
              <a:ahLst/>
              <a:cxnLst>
                <a:cxn ang="T8">
                  <a:pos x="T0" y="T1"/>
                </a:cxn>
                <a:cxn ang="T9">
                  <a:pos x="T2" y="T3"/>
                </a:cxn>
                <a:cxn ang="T10">
                  <a:pos x="T4" y="T5"/>
                </a:cxn>
                <a:cxn ang="T11">
                  <a:pos x="T6" y="T7"/>
                </a:cxn>
              </a:cxnLst>
              <a:rect l="T12" t="T13" r="T14" b="T15"/>
              <a:pathLst>
                <a:path w="577" h="461">
                  <a:moveTo>
                    <a:pt x="0" y="461"/>
                  </a:moveTo>
                  <a:lnTo>
                    <a:pt x="188" y="285"/>
                  </a:lnTo>
                  <a:lnTo>
                    <a:pt x="381" y="131"/>
                  </a:lnTo>
                  <a:lnTo>
                    <a:pt x="57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07" name="Line 333">
              <a:extLst>
                <a:ext uri="{FF2B5EF4-FFF2-40B4-BE49-F238E27FC236}">
                  <a16:creationId xmlns:a16="http://schemas.microsoft.com/office/drawing/2014/main" id="{3FDD442D-CC3C-3942-6393-93839BA0CB42}"/>
                </a:ext>
              </a:extLst>
            </p:cNvPr>
            <p:cNvSpPr>
              <a:spLocks noChangeShapeType="1"/>
            </p:cNvSpPr>
            <p:nvPr/>
          </p:nvSpPr>
          <p:spPr bwMode="auto">
            <a:xfrm flipV="1">
              <a:off x="623" y="2885"/>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08" name="Line 334">
              <a:extLst>
                <a:ext uri="{FF2B5EF4-FFF2-40B4-BE49-F238E27FC236}">
                  <a16:creationId xmlns:a16="http://schemas.microsoft.com/office/drawing/2014/main" id="{3D8F1219-A8AE-9BEA-C9AF-9BAD1B0E6BD0}"/>
                </a:ext>
              </a:extLst>
            </p:cNvPr>
            <p:cNvSpPr>
              <a:spLocks noChangeShapeType="1"/>
            </p:cNvSpPr>
            <p:nvPr/>
          </p:nvSpPr>
          <p:spPr bwMode="auto">
            <a:xfrm flipH="1">
              <a:off x="623" y="288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09" name="Line 335">
              <a:extLst>
                <a:ext uri="{FF2B5EF4-FFF2-40B4-BE49-F238E27FC236}">
                  <a16:creationId xmlns:a16="http://schemas.microsoft.com/office/drawing/2014/main" id="{ACB8CBF2-903F-A842-F8CE-B932946A6BC8}"/>
                </a:ext>
              </a:extLst>
            </p:cNvPr>
            <p:cNvSpPr>
              <a:spLocks noChangeShapeType="1"/>
            </p:cNvSpPr>
            <p:nvPr/>
          </p:nvSpPr>
          <p:spPr bwMode="auto">
            <a:xfrm>
              <a:off x="623" y="3036"/>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0" name="Line 336">
              <a:extLst>
                <a:ext uri="{FF2B5EF4-FFF2-40B4-BE49-F238E27FC236}">
                  <a16:creationId xmlns:a16="http://schemas.microsoft.com/office/drawing/2014/main" id="{5937BD0D-325B-3F34-0DC4-304C0F378331}"/>
                </a:ext>
              </a:extLst>
            </p:cNvPr>
            <p:cNvSpPr>
              <a:spLocks noChangeShapeType="1"/>
            </p:cNvSpPr>
            <p:nvPr/>
          </p:nvSpPr>
          <p:spPr bwMode="auto">
            <a:xfrm flipH="1" flipV="1">
              <a:off x="566" y="3021"/>
              <a:ext cx="10"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1" name="Line 337">
              <a:extLst>
                <a:ext uri="{FF2B5EF4-FFF2-40B4-BE49-F238E27FC236}">
                  <a16:creationId xmlns:a16="http://schemas.microsoft.com/office/drawing/2014/main" id="{C60BA6B2-21D9-2E56-6E9D-CABEFB3095EF}"/>
                </a:ext>
              </a:extLst>
            </p:cNvPr>
            <p:cNvSpPr>
              <a:spLocks noChangeShapeType="1"/>
            </p:cNvSpPr>
            <p:nvPr/>
          </p:nvSpPr>
          <p:spPr bwMode="auto">
            <a:xfrm>
              <a:off x="385" y="2919"/>
              <a:ext cx="104" cy="6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2" name="Line 338">
              <a:extLst>
                <a:ext uri="{FF2B5EF4-FFF2-40B4-BE49-F238E27FC236}">
                  <a16:creationId xmlns:a16="http://schemas.microsoft.com/office/drawing/2014/main" id="{F66B8E07-7049-53A7-DE3E-5EEA7D8F9509}"/>
                </a:ext>
              </a:extLst>
            </p:cNvPr>
            <p:cNvSpPr>
              <a:spLocks noChangeShapeType="1"/>
            </p:cNvSpPr>
            <p:nvPr/>
          </p:nvSpPr>
          <p:spPr bwMode="auto">
            <a:xfrm>
              <a:off x="387" y="2917"/>
              <a:ext cx="104" cy="6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3" name="Line 339">
              <a:extLst>
                <a:ext uri="{FF2B5EF4-FFF2-40B4-BE49-F238E27FC236}">
                  <a16:creationId xmlns:a16="http://schemas.microsoft.com/office/drawing/2014/main" id="{97988A59-6E2D-AF8D-3370-AD381622583F}"/>
                </a:ext>
              </a:extLst>
            </p:cNvPr>
            <p:cNvSpPr>
              <a:spLocks noChangeShapeType="1"/>
            </p:cNvSpPr>
            <p:nvPr/>
          </p:nvSpPr>
          <p:spPr bwMode="auto">
            <a:xfrm flipH="1">
              <a:off x="549" y="2911"/>
              <a:ext cx="34" cy="3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4" name="Line 340">
              <a:extLst>
                <a:ext uri="{FF2B5EF4-FFF2-40B4-BE49-F238E27FC236}">
                  <a16:creationId xmlns:a16="http://schemas.microsoft.com/office/drawing/2014/main" id="{BFA0B3EE-1C57-6D64-1312-A2DBACDAB8BC}"/>
                </a:ext>
              </a:extLst>
            </p:cNvPr>
            <p:cNvSpPr>
              <a:spLocks noChangeShapeType="1"/>
            </p:cNvSpPr>
            <p:nvPr/>
          </p:nvSpPr>
          <p:spPr bwMode="auto">
            <a:xfrm flipV="1">
              <a:off x="423" y="3050"/>
              <a:ext cx="10"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5" name="Line 341">
              <a:extLst>
                <a:ext uri="{FF2B5EF4-FFF2-40B4-BE49-F238E27FC236}">
                  <a16:creationId xmlns:a16="http://schemas.microsoft.com/office/drawing/2014/main" id="{0E89AC0A-3DBD-6646-34E6-200E80124940}"/>
                </a:ext>
              </a:extLst>
            </p:cNvPr>
            <p:cNvSpPr>
              <a:spLocks noChangeShapeType="1"/>
            </p:cNvSpPr>
            <p:nvPr/>
          </p:nvSpPr>
          <p:spPr bwMode="auto">
            <a:xfrm flipH="1">
              <a:off x="426" y="3001"/>
              <a:ext cx="43" cy="2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6" name="Line 342">
              <a:extLst>
                <a:ext uri="{FF2B5EF4-FFF2-40B4-BE49-F238E27FC236}">
                  <a16:creationId xmlns:a16="http://schemas.microsoft.com/office/drawing/2014/main" id="{1774C234-B7FA-2AFA-E4D0-B1B035046C4F}"/>
                </a:ext>
              </a:extLst>
            </p:cNvPr>
            <p:cNvSpPr>
              <a:spLocks noChangeShapeType="1"/>
            </p:cNvSpPr>
            <p:nvPr/>
          </p:nvSpPr>
          <p:spPr bwMode="auto">
            <a:xfrm flipH="1">
              <a:off x="499" y="2950"/>
              <a:ext cx="43" cy="2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7" name="Line 343">
              <a:extLst>
                <a:ext uri="{FF2B5EF4-FFF2-40B4-BE49-F238E27FC236}">
                  <a16:creationId xmlns:a16="http://schemas.microsoft.com/office/drawing/2014/main" id="{37BC4476-7AEB-82D0-33CE-72494CDC8601}"/>
                </a:ext>
              </a:extLst>
            </p:cNvPr>
            <p:cNvSpPr>
              <a:spLocks noChangeShapeType="1"/>
            </p:cNvSpPr>
            <p:nvPr/>
          </p:nvSpPr>
          <p:spPr bwMode="auto">
            <a:xfrm flipH="1">
              <a:off x="420" y="2997"/>
              <a:ext cx="44" cy="2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8" name="Line 344">
              <a:extLst>
                <a:ext uri="{FF2B5EF4-FFF2-40B4-BE49-F238E27FC236}">
                  <a16:creationId xmlns:a16="http://schemas.microsoft.com/office/drawing/2014/main" id="{9C14A64F-0BBE-7169-67B6-D0982142423F}"/>
                </a:ext>
              </a:extLst>
            </p:cNvPr>
            <p:cNvSpPr>
              <a:spLocks noChangeShapeType="1"/>
            </p:cNvSpPr>
            <p:nvPr/>
          </p:nvSpPr>
          <p:spPr bwMode="auto">
            <a:xfrm flipH="1">
              <a:off x="538" y="2965"/>
              <a:ext cx="2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19" name="Line 345">
              <a:extLst>
                <a:ext uri="{FF2B5EF4-FFF2-40B4-BE49-F238E27FC236}">
                  <a16:creationId xmlns:a16="http://schemas.microsoft.com/office/drawing/2014/main" id="{82F9B6BB-C66E-AB7D-AD31-F4E741A99F7F}"/>
                </a:ext>
              </a:extLst>
            </p:cNvPr>
            <p:cNvSpPr>
              <a:spLocks noChangeShapeType="1"/>
            </p:cNvSpPr>
            <p:nvPr/>
          </p:nvSpPr>
          <p:spPr bwMode="auto">
            <a:xfrm>
              <a:off x="632" y="3033"/>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0" name="Line 346">
              <a:extLst>
                <a:ext uri="{FF2B5EF4-FFF2-40B4-BE49-F238E27FC236}">
                  <a16:creationId xmlns:a16="http://schemas.microsoft.com/office/drawing/2014/main" id="{D2B8D095-AEC9-0C17-C1AE-D280631FCE92}"/>
                </a:ext>
              </a:extLst>
            </p:cNvPr>
            <p:cNvSpPr>
              <a:spLocks noChangeShapeType="1"/>
            </p:cNvSpPr>
            <p:nvPr/>
          </p:nvSpPr>
          <p:spPr bwMode="auto">
            <a:xfrm>
              <a:off x="522" y="2856"/>
              <a:ext cx="1"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1" name="Line 347">
              <a:extLst>
                <a:ext uri="{FF2B5EF4-FFF2-40B4-BE49-F238E27FC236}">
                  <a16:creationId xmlns:a16="http://schemas.microsoft.com/office/drawing/2014/main" id="{987B0DDF-A536-7BEA-C22E-F66FEB12D999}"/>
                </a:ext>
              </a:extLst>
            </p:cNvPr>
            <p:cNvSpPr>
              <a:spLocks noChangeShapeType="1"/>
            </p:cNvSpPr>
            <p:nvPr/>
          </p:nvSpPr>
          <p:spPr bwMode="auto">
            <a:xfrm flipH="1">
              <a:off x="588" y="2805"/>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2" name="Line 348">
              <a:extLst>
                <a:ext uri="{FF2B5EF4-FFF2-40B4-BE49-F238E27FC236}">
                  <a16:creationId xmlns:a16="http://schemas.microsoft.com/office/drawing/2014/main" id="{A3825E38-C5FD-43DB-C854-3160C1022390}"/>
                </a:ext>
              </a:extLst>
            </p:cNvPr>
            <p:cNvSpPr>
              <a:spLocks noChangeShapeType="1"/>
            </p:cNvSpPr>
            <p:nvPr/>
          </p:nvSpPr>
          <p:spPr bwMode="auto">
            <a:xfrm flipH="1">
              <a:off x="644" y="286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3" name="Line 349">
              <a:extLst>
                <a:ext uri="{FF2B5EF4-FFF2-40B4-BE49-F238E27FC236}">
                  <a16:creationId xmlns:a16="http://schemas.microsoft.com/office/drawing/2014/main" id="{867355C3-43C2-9B54-5D48-DE8954866BCC}"/>
                </a:ext>
              </a:extLst>
            </p:cNvPr>
            <p:cNvSpPr>
              <a:spLocks noChangeShapeType="1"/>
            </p:cNvSpPr>
            <p:nvPr/>
          </p:nvSpPr>
          <p:spPr bwMode="auto">
            <a:xfrm flipH="1">
              <a:off x="644" y="286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4" name="Line 350">
              <a:extLst>
                <a:ext uri="{FF2B5EF4-FFF2-40B4-BE49-F238E27FC236}">
                  <a16:creationId xmlns:a16="http://schemas.microsoft.com/office/drawing/2014/main" id="{83180541-D6AF-ECDF-54D0-F890E19F7916}"/>
                </a:ext>
              </a:extLst>
            </p:cNvPr>
            <p:cNvSpPr>
              <a:spLocks noChangeShapeType="1"/>
            </p:cNvSpPr>
            <p:nvPr/>
          </p:nvSpPr>
          <p:spPr bwMode="auto">
            <a:xfrm flipV="1">
              <a:off x="420" y="3033"/>
              <a:ext cx="6"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5" name="Line 351">
              <a:extLst>
                <a:ext uri="{FF2B5EF4-FFF2-40B4-BE49-F238E27FC236}">
                  <a16:creationId xmlns:a16="http://schemas.microsoft.com/office/drawing/2014/main" id="{D2F0FFC6-A96F-9701-1D14-3F9449CE4844}"/>
                </a:ext>
              </a:extLst>
            </p:cNvPr>
            <p:cNvSpPr>
              <a:spLocks noChangeShapeType="1"/>
            </p:cNvSpPr>
            <p:nvPr/>
          </p:nvSpPr>
          <p:spPr bwMode="auto">
            <a:xfrm flipV="1">
              <a:off x="549" y="2956"/>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6" name="Line 352">
              <a:extLst>
                <a:ext uri="{FF2B5EF4-FFF2-40B4-BE49-F238E27FC236}">
                  <a16:creationId xmlns:a16="http://schemas.microsoft.com/office/drawing/2014/main" id="{8F0CDB89-A55C-D05E-1F2E-5772FF5E6351}"/>
                </a:ext>
              </a:extLst>
            </p:cNvPr>
            <p:cNvSpPr>
              <a:spLocks noChangeShapeType="1"/>
            </p:cNvSpPr>
            <p:nvPr/>
          </p:nvSpPr>
          <p:spPr bwMode="auto">
            <a:xfrm flipV="1">
              <a:off x="538" y="2960"/>
              <a:ext cx="1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7" name="Line 353">
              <a:extLst>
                <a:ext uri="{FF2B5EF4-FFF2-40B4-BE49-F238E27FC236}">
                  <a16:creationId xmlns:a16="http://schemas.microsoft.com/office/drawing/2014/main" id="{ACBB7747-1736-2656-04C2-6320CEA28553}"/>
                </a:ext>
              </a:extLst>
            </p:cNvPr>
            <p:cNvSpPr>
              <a:spLocks noChangeShapeType="1"/>
            </p:cNvSpPr>
            <p:nvPr/>
          </p:nvSpPr>
          <p:spPr bwMode="auto">
            <a:xfrm flipH="1">
              <a:off x="559" y="2962"/>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8" name="Line 354">
              <a:extLst>
                <a:ext uri="{FF2B5EF4-FFF2-40B4-BE49-F238E27FC236}">
                  <a16:creationId xmlns:a16="http://schemas.microsoft.com/office/drawing/2014/main" id="{AE678289-FEE1-CC06-A7DB-75177547A808}"/>
                </a:ext>
              </a:extLst>
            </p:cNvPr>
            <p:cNvSpPr>
              <a:spLocks noChangeShapeType="1"/>
            </p:cNvSpPr>
            <p:nvPr/>
          </p:nvSpPr>
          <p:spPr bwMode="auto">
            <a:xfrm flipV="1">
              <a:off x="428" y="3038"/>
              <a:ext cx="6"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29" name="Line 355">
              <a:extLst>
                <a:ext uri="{FF2B5EF4-FFF2-40B4-BE49-F238E27FC236}">
                  <a16:creationId xmlns:a16="http://schemas.microsoft.com/office/drawing/2014/main" id="{879DBA8F-10B3-3B14-EF4E-688EB5F9AF0D}"/>
                </a:ext>
              </a:extLst>
            </p:cNvPr>
            <p:cNvSpPr>
              <a:spLocks noChangeShapeType="1"/>
            </p:cNvSpPr>
            <p:nvPr/>
          </p:nvSpPr>
          <p:spPr bwMode="auto">
            <a:xfrm>
              <a:off x="623" y="3002"/>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0" name="Line 356">
              <a:extLst>
                <a:ext uri="{FF2B5EF4-FFF2-40B4-BE49-F238E27FC236}">
                  <a16:creationId xmlns:a16="http://schemas.microsoft.com/office/drawing/2014/main" id="{9B9DF056-85B8-4190-C574-C5BA29DE5CC8}"/>
                </a:ext>
              </a:extLst>
            </p:cNvPr>
            <p:cNvSpPr>
              <a:spLocks noChangeShapeType="1"/>
            </p:cNvSpPr>
            <p:nvPr/>
          </p:nvSpPr>
          <p:spPr bwMode="auto">
            <a:xfrm flipH="1" flipV="1">
              <a:off x="566" y="2978"/>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1" name="Line 357">
              <a:extLst>
                <a:ext uri="{FF2B5EF4-FFF2-40B4-BE49-F238E27FC236}">
                  <a16:creationId xmlns:a16="http://schemas.microsoft.com/office/drawing/2014/main" id="{39A8D2F8-A758-4AA4-8BB8-DCC8855B5B08}"/>
                </a:ext>
              </a:extLst>
            </p:cNvPr>
            <p:cNvSpPr>
              <a:spLocks noChangeShapeType="1"/>
            </p:cNvSpPr>
            <p:nvPr/>
          </p:nvSpPr>
          <p:spPr bwMode="auto">
            <a:xfrm flipH="1" flipV="1">
              <a:off x="623" y="300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2" name="Line 358">
              <a:extLst>
                <a:ext uri="{FF2B5EF4-FFF2-40B4-BE49-F238E27FC236}">
                  <a16:creationId xmlns:a16="http://schemas.microsoft.com/office/drawing/2014/main" id="{FD2A4B3D-DBDA-3359-646F-AE5BAF27EF45}"/>
                </a:ext>
              </a:extLst>
            </p:cNvPr>
            <p:cNvSpPr>
              <a:spLocks noChangeShapeType="1"/>
            </p:cNvSpPr>
            <p:nvPr/>
          </p:nvSpPr>
          <p:spPr bwMode="auto">
            <a:xfrm flipH="1" flipV="1">
              <a:off x="522" y="2853"/>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3" name="Line 359">
              <a:extLst>
                <a:ext uri="{FF2B5EF4-FFF2-40B4-BE49-F238E27FC236}">
                  <a16:creationId xmlns:a16="http://schemas.microsoft.com/office/drawing/2014/main" id="{3A017CCC-8818-DBBA-F8C9-337FC7D5CA84}"/>
                </a:ext>
              </a:extLst>
            </p:cNvPr>
            <p:cNvSpPr>
              <a:spLocks noChangeShapeType="1"/>
            </p:cNvSpPr>
            <p:nvPr/>
          </p:nvSpPr>
          <p:spPr bwMode="auto">
            <a:xfrm flipV="1">
              <a:off x="534" y="2834"/>
              <a:ext cx="1" cy="1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4" name="Line 360">
              <a:extLst>
                <a:ext uri="{FF2B5EF4-FFF2-40B4-BE49-F238E27FC236}">
                  <a16:creationId xmlns:a16="http://schemas.microsoft.com/office/drawing/2014/main" id="{D62C21C6-9C93-66CA-B641-4F32EFE8A42E}"/>
                </a:ext>
              </a:extLst>
            </p:cNvPr>
            <p:cNvSpPr>
              <a:spLocks noChangeShapeType="1"/>
            </p:cNvSpPr>
            <p:nvPr/>
          </p:nvSpPr>
          <p:spPr bwMode="auto">
            <a:xfrm flipV="1">
              <a:off x="538" y="2966"/>
              <a:ext cx="1"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5" name="Line 361">
              <a:extLst>
                <a:ext uri="{FF2B5EF4-FFF2-40B4-BE49-F238E27FC236}">
                  <a16:creationId xmlns:a16="http://schemas.microsoft.com/office/drawing/2014/main" id="{61A79D3F-EA16-C456-5EC1-AE3DC2645BD6}"/>
                </a:ext>
              </a:extLst>
            </p:cNvPr>
            <p:cNvSpPr>
              <a:spLocks noChangeShapeType="1"/>
            </p:cNvSpPr>
            <p:nvPr/>
          </p:nvSpPr>
          <p:spPr bwMode="auto">
            <a:xfrm flipV="1">
              <a:off x="538" y="3049"/>
              <a:ext cx="1"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6" name="Line 362">
              <a:extLst>
                <a:ext uri="{FF2B5EF4-FFF2-40B4-BE49-F238E27FC236}">
                  <a16:creationId xmlns:a16="http://schemas.microsoft.com/office/drawing/2014/main" id="{2927A8D2-160B-5368-F32C-54F7E6A3E7B7}"/>
                </a:ext>
              </a:extLst>
            </p:cNvPr>
            <p:cNvSpPr>
              <a:spLocks noChangeShapeType="1"/>
            </p:cNvSpPr>
            <p:nvPr/>
          </p:nvSpPr>
          <p:spPr bwMode="auto">
            <a:xfrm flipV="1">
              <a:off x="544" y="2857"/>
              <a:ext cx="1"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7" name="Line 363">
              <a:extLst>
                <a:ext uri="{FF2B5EF4-FFF2-40B4-BE49-F238E27FC236}">
                  <a16:creationId xmlns:a16="http://schemas.microsoft.com/office/drawing/2014/main" id="{F9FA7DB9-26EF-ED18-4AF3-AB3D2B725AAE}"/>
                </a:ext>
              </a:extLst>
            </p:cNvPr>
            <p:cNvSpPr>
              <a:spLocks noChangeShapeType="1"/>
            </p:cNvSpPr>
            <p:nvPr/>
          </p:nvSpPr>
          <p:spPr bwMode="auto">
            <a:xfrm flipV="1">
              <a:off x="542" y="2837"/>
              <a:ext cx="1"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8" name="Line 364">
              <a:extLst>
                <a:ext uri="{FF2B5EF4-FFF2-40B4-BE49-F238E27FC236}">
                  <a16:creationId xmlns:a16="http://schemas.microsoft.com/office/drawing/2014/main" id="{8E9DC186-E943-B428-AB1E-C00B61010595}"/>
                </a:ext>
              </a:extLst>
            </p:cNvPr>
            <p:cNvSpPr>
              <a:spLocks noChangeShapeType="1"/>
            </p:cNvSpPr>
            <p:nvPr/>
          </p:nvSpPr>
          <p:spPr bwMode="auto">
            <a:xfrm flipV="1">
              <a:off x="544" y="2818"/>
              <a:ext cx="1"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39" name="Line 365">
              <a:extLst>
                <a:ext uri="{FF2B5EF4-FFF2-40B4-BE49-F238E27FC236}">
                  <a16:creationId xmlns:a16="http://schemas.microsoft.com/office/drawing/2014/main" id="{8A72F1D0-B1FB-472A-E7C1-BCECD4D89CDE}"/>
                </a:ext>
              </a:extLst>
            </p:cNvPr>
            <p:cNvSpPr>
              <a:spLocks noChangeShapeType="1"/>
            </p:cNvSpPr>
            <p:nvPr/>
          </p:nvSpPr>
          <p:spPr bwMode="auto">
            <a:xfrm flipH="1">
              <a:off x="550" y="2818"/>
              <a:ext cx="1"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40" name="Line 366">
              <a:extLst>
                <a:ext uri="{FF2B5EF4-FFF2-40B4-BE49-F238E27FC236}">
                  <a16:creationId xmlns:a16="http://schemas.microsoft.com/office/drawing/2014/main" id="{58EB07ED-D2B5-9E56-C80A-B3C75BDD36CD}"/>
                </a:ext>
              </a:extLst>
            </p:cNvPr>
            <p:cNvSpPr>
              <a:spLocks noChangeShapeType="1"/>
            </p:cNvSpPr>
            <p:nvPr/>
          </p:nvSpPr>
          <p:spPr bwMode="auto">
            <a:xfrm flipH="1">
              <a:off x="589" y="2805"/>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41" name="Line 367">
              <a:extLst>
                <a:ext uri="{FF2B5EF4-FFF2-40B4-BE49-F238E27FC236}">
                  <a16:creationId xmlns:a16="http://schemas.microsoft.com/office/drawing/2014/main" id="{0EE0C0EF-0333-1781-7B02-7B6F46D3487F}"/>
                </a:ext>
              </a:extLst>
            </p:cNvPr>
            <p:cNvSpPr>
              <a:spLocks noChangeShapeType="1"/>
            </p:cNvSpPr>
            <p:nvPr/>
          </p:nvSpPr>
          <p:spPr bwMode="auto">
            <a:xfrm flipH="1">
              <a:off x="642" y="287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42" name="Line 368">
              <a:extLst>
                <a:ext uri="{FF2B5EF4-FFF2-40B4-BE49-F238E27FC236}">
                  <a16:creationId xmlns:a16="http://schemas.microsoft.com/office/drawing/2014/main" id="{71355C35-422E-5DBD-8477-0FA596DEDF02}"/>
                </a:ext>
              </a:extLst>
            </p:cNvPr>
            <p:cNvSpPr>
              <a:spLocks noChangeShapeType="1"/>
            </p:cNvSpPr>
            <p:nvPr/>
          </p:nvSpPr>
          <p:spPr bwMode="auto">
            <a:xfrm flipH="1">
              <a:off x="642" y="287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43" name="Line 369">
              <a:extLst>
                <a:ext uri="{FF2B5EF4-FFF2-40B4-BE49-F238E27FC236}">
                  <a16:creationId xmlns:a16="http://schemas.microsoft.com/office/drawing/2014/main" id="{452030AC-379B-633A-4C77-BD9DC130A4CA}"/>
                </a:ext>
              </a:extLst>
            </p:cNvPr>
            <p:cNvSpPr>
              <a:spLocks noChangeShapeType="1"/>
            </p:cNvSpPr>
            <p:nvPr/>
          </p:nvSpPr>
          <p:spPr bwMode="auto">
            <a:xfrm flipH="1">
              <a:off x="623" y="2934"/>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44" name="Line 370">
              <a:extLst>
                <a:ext uri="{FF2B5EF4-FFF2-40B4-BE49-F238E27FC236}">
                  <a16:creationId xmlns:a16="http://schemas.microsoft.com/office/drawing/2014/main" id="{80121259-885A-160B-BCC7-F0361A2A74CA}"/>
                </a:ext>
              </a:extLst>
            </p:cNvPr>
            <p:cNvSpPr>
              <a:spLocks noChangeShapeType="1"/>
            </p:cNvSpPr>
            <p:nvPr/>
          </p:nvSpPr>
          <p:spPr bwMode="auto">
            <a:xfrm flipV="1">
              <a:off x="433" y="305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45" name="Freeform 371">
              <a:extLst>
                <a:ext uri="{FF2B5EF4-FFF2-40B4-BE49-F238E27FC236}">
                  <a16:creationId xmlns:a16="http://schemas.microsoft.com/office/drawing/2014/main" id="{30AAACDE-F61A-46AA-7E36-0BD94EB57743}"/>
                </a:ext>
              </a:extLst>
            </p:cNvPr>
            <p:cNvSpPr>
              <a:spLocks/>
            </p:cNvSpPr>
            <p:nvPr/>
          </p:nvSpPr>
          <p:spPr bwMode="auto">
            <a:xfrm>
              <a:off x="603" y="2851"/>
              <a:ext cx="2" cy="1"/>
            </a:xfrm>
            <a:custGeom>
              <a:avLst/>
              <a:gdLst>
                <a:gd name="T0" fmla="*/ 0 w 68"/>
                <a:gd name="T1" fmla="*/ 0 h 79"/>
                <a:gd name="T2" fmla="*/ 0 w 68"/>
                <a:gd name="T3" fmla="*/ 0 h 79"/>
                <a:gd name="T4" fmla="*/ 0 w 68"/>
                <a:gd name="T5" fmla="*/ 0 h 79"/>
                <a:gd name="T6" fmla="*/ 0 60000 65536"/>
                <a:gd name="T7" fmla="*/ 0 60000 65536"/>
                <a:gd name="T8" fmla="*/ 0 60000 65536"/>
                <a:gd name="T9" fmla="*/ 0 w 68"/>
                <a:gd name="T10" fmla="*/ 0 h 79"/>
                <a:gd name="T11" fmla="*/ 68 w 68"/>
                <a:gd name="T12" fmla="*/ 79 h 79"/>
              </a:gdLst>
              <a:ahLst/>
              <a:cxnLst>
                <a:cxn ang="T6">
                  <a:pos x="T0" y="T1"/>
                </a:cxn>
                <a:cxn ang="T7">
                  <a:pos x="T2" y="T3"/>
                </a:cxn>
                <a:cxn ang="T8">
                  <a:pos x="T4" y="T5"/>
                </a:cxn>
              </a:cxnLst>
              <a:rect l="T9" t="T10" r="T11" b="T12"/>
              <a:pathLst>
                <a:path w="68" h="79">
                  <a:moveTo>
                    <a:pt x="68" y="0"/>
                  </a:moveTo>
                  <a:lnTo>
                    <a:pt x="34" y="40"/>
                  </a:lnTo>
                  <a:lnTo>
                    <a:pt x="0" y="7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46" name="Freeform 372">
              <a:extLst>
                <a:ext uri="{FF2B5EF4-FFF2-40B4-BE49-F238E27FC236}">
                  <a16:creationId xmlns:a16="http://schemas.microsoft.com/office/drawing/2014/main" id="{DB3602B5-35DE-F42F-F873-EADD03D2AAA1}"/>
                </a:ext>
              </a:extLst>
            </p:cNvPr>
            <p:cNvSpPr>
              <a:spLocks/>
            </p:cNvSpPr>
            <p:nvPr/>
          </p:nvSpPr>
          <p:spPr bwMode="auto">
            <a:xfrm>
              <a:off x="480" y="3064"/>
              <a:ext cx="1" cy="2"/>
            </a:xfrm>
            <a:custGeom>
              <a:avLst/>
              <a:gdLst>
                <a:gd name="T0" fmla="*/ 0 w 20"/>
                <a:gd name="T1" fmla="*/ 0 h 103"/>
                <a:gd name="T2" fmla="*/ 0 w 20"/>
                <a:gd name="T3" fmla="*/ 0 h 103"/>
                <a:gd name="T4" fmla="*/ 0 w 20"/>
                <a:gd name="T5" fmla="*/ 0 h 103"/>
                <a:gd name="T6" fmla="*/ 0 60000 65536"/>
                <a:gd name="T7" fmla="*/ 0 60000 65536"/>
                <a:gd name="T8" fmla="*/ 0 60000 65536"/>
                <a:gd name="T9" fmla="*/ 0 w 20"/>
                <a:gd name="T10" fmla="*/ 0 h 103"/>
                <a:gd name="T11" fmla="*/ 20 w 20"/>
                <a:gd name="T12" fmla="*/ 103 h 103"/>
              </a:gdLst>
              <a:ahLst/>
              <a:cxnLst>
                <a:cxn ang="T6">
                  <a:pos x="T0" y="T1"/>
                </a:cxn>
                <a:cxn ang="T7">
                  <a:pos x="T2" y="T3"/>
                </a:cxn>
                <a:cxn ang="T8">
                  <a:pos x="T4" y="T5"/>
                </a:cxn>
              </a:cxnLst>
              <a:rect l="T9" t="T10" r="T11" b="T12"/>
              <a:pathLst>
                <a:path w="20" h="103">
                  <a:moveTo>
                    <a:pt x="0" y="103"/>
                  </a:moveTo>
                  <a:lnTo>
                    <a:pt x="9" y="77"/>
                  </a:lnTo>
                  <a:lnTo>
                    <a:pt x="2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47" name="Freeform 373">
              <a:extLst>
                <a:ext uri="{FF2B5EF4-FFF2-40B4-BE49-F238E27FC236}">
                  <a16:creationId xmlns:a16="http://schemas.microsoft.com/office/drawing/2014/main" id="{B6C5F8C9-1F41-6E2F-0D60-1075DD84700F}"/>
                </a:ext>
              </a:extLst>
            </p:cNvPr>
            <p:cNvSpPr>
              <a:spLocks/>
            </p:cNvSpPr>
            <p:nvPr/>
          </p:nvSpPr>
          <p:spPr bwMode="auto">
            <a:xfrm>
              <a:off x="492" y="3101"/>
              <a:ext cx="1" cy="1"/>
            </a:xfrm>
            <a:custGeom>
              <a:avLst/>
              <a:gdLst>
                <a:gd name="T0" fmla="*/ 0 w 31"/>
                <a:gd name="T1" fmla="*/ 0 h 67"/>
                <a:gd name="T2" fmla="*/ 0 w 31"/>
                <a:gd name="T3" fmla="*/ 0 h 67"/>
                <a:gd name="T4" fmla="*/ 0 w 31"/>
                <a:gd name="T5" fmla="*/ 0 h 67"/>
                <a:gd name="T6" fmla="*/ 0 w 31"/>
                <a:gd name="T7" fmla="*/ 0 h 67"/>
                <a:gd name="T8" fmla="*/ 0 60000 65536"/>
                <a:gd name="T9" fmla="*/ 0 60000 65536"/>
                <a:gd name="T10" fmla="*/ 0 60000 65536"/>
                <a:gd name="T11" fmla="*/ 0 60000 65536"/>
                <a:gd name="T12" fmla="*/ 0 w 31"/>
                <a:gd name="T13" fmla="*/ 0 h 67"/>
                <a:gd name="T14" fmla="*/ 31 w 31"/>
                <a:gd name="T15" fmla="*/ 67 h 67"/>
              </a:gdLst>
              <a:ahLst/>
              <a:cxnLst>
                <a:cxn ang="T8">
                  <a:pos x="T0" y="T1"/>
                </a:cxn>
                <a:cxn ang="T9">
                  <a:pos x="T2" y="T3"/>
                </a:cxn>
                <a:cxn ang="T10">
                  <a:pos x="T4" y="T5"/>
                </a:cxn>
                <a:cxn ang="T11">
                  <a:pos x="T6" y="T7"/>
                </a:cxn>
              </a:cxnLst>
              <a:rect l="T12" t="T13" r="T14" b="T15"/>
              <a:pathLst>
                <a:path w="31" h="67">
                  <a:moveTo>
                    <a:pt x="31" y="0"/>
                  </a:moveTo>
                  <a:lnTo>
                    <a:pt x="25" y="33"/>
                  </a:lnTo>
                  <a:lnTo>
                    <a:pt x="11" y="58"/>
                  </a:lnTo>
                  <a:lnTo>
                    <a:pt x="0" y="6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48" name="Freeform 374">
              <a:extLst>
                <a:ext uri="{FF2B5EF4-FFF2-40B4-BE49-F238E27FC236}">
                  <a16:creationId xmlns:a16="http://schemas.microsoft.com/office/drawing/2014/main" id="{41B70F13-4916-D384-D0AC-8A788032827E}"/>
                </a:ext>
              </a:extLst>
            </p:cNvPr>
            <p:cNvSpPr>
              <a:spLocks/>
            </p:cNvSpPr>
            <p:nvPr/>
          </p:nvSpPr>
          <p:spPr bwMode="auto">
            <a:xfrm>
              <a:off x="489" y="3101"/>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34" y="0"/>
                  </a:moveTo>
                  <a:lnTo>
                    <a:pt x="32" y="11"/>
                  </a:lnTo>
                  <a:lnTo>
                    <a:pt x="28" y="20"/>
                  </a:lnTo>
                  <a:lnTo>
                    <a:pt x="20" y="24"/>
                  </a:lnTo>
                  <a:lnTo>
                    <a:pt x="10" y="24"/>
                  </a:lnTo>
                  <a:lnTo>
                    <a:pt x="0" y="2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49" name="Line 375">
              <a:extLst>
                <a:ext uri="{FF2B5EF4-FFF2-40B4-BE49-F238E27FC236}">
                  <a16:creationId xmlns:a16="http://schemas.microsoft.com/office/drawing/2014/main" id="{897D8837-D1B4-6611-3BE2-BE1B0893066A}"/>
                </a:ext>
              </a:extLst>
            </p:cNvPr>
            <p:cNvSpPr>
              <a:spLocks noChangeShapeType="1"/>
            </p:cNvSpPr>
            <p:nvPr/>
          </p:nvSpPr>
          <p:spPr bwMode="auto">
            <a:xfrm>
              <a:off x="488" y="2979"/>
              <a:ext cx="1" cy="3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50" name="Freeform 376">
              <a:extLst>
                <a:ext uri="{FF2B5EF4-FFF2-40B4-BE49-F238E27FC236}">
                  <a16:creationId xmlns:a16="http://schemas.microsoft.com/office/drawing/2014/main" id="{53BC04B3-8AA4-FF6F-FFC1-EB85492BB767}"/>
                </a:ext>
              </a:extLst>
            </p:cNvPr>
            <p:cNvSpPr>
              <a:spLocks/>
            </p:cNvSpPr>
            <p:nvPr/>
          </p:nvSpPr>
          <p:spPr bwMode="auto">
            <a:xfrm>
              <a:off x="491" y="2977"/>
              <a:ext cx="2" cy="4"/>
            </a:xfrm>
            <a:custGeom>
              <a:avLst/>
              <a:gdLst>
                <a:gd name="T0" fmla="*/ 0 w 103"/>
                <a:gd name="T1" fmla="*/ 0 h 180"/>
                <a:gd name="T2" fmla="*/ 0 w 103"/>
                <a:gd name="T3" fmla="*/ 0 h 180"/>
                <a:gd name="T4" fmla="*/ 0 w 103"/>
                <a:gd name="T5" fmla="*/ 0 h 180"/>
                <a:gd name="T6" fmla="*/ 0 w 103"/>
                <a:gd name="T7" fmla="*/ 0 h 180"/>
                <a:gd name="T8" fmla="*/ 0 w 103"/>
                <a:gd name="T9" fmla="*/ 0 h 180"/>
                <a:gd name="T10" fmla="*/ 0 w 103"/>
                <a:gd name="T11" fmla="*/ 0 h 180"/>
                <a:gd name="T12" fmla="*/ 0 60000 65536"/>
                <a:gd name="T13" fmla="*/ 0 60000 65536"/>
                <a:gd name="T14" fmla="*/ 0 60000 65536"/>
                <a:gd name="T15" fmla="*/ 0 60000 65536"/>
                <a:gd name="T16" fmla="*/ 0 60000 65536"/>
                <a:gd name="T17" fmla="*/ 0 60000 65536"/>
                <a:gd name="T18" fmla="*/ 0 w 103"/>
                <a:gd name="T19" fmla="*/ 0 h 180"/>
                <a:gd name="T20" fmla="*/ 103 w 103"/>
                <a:gd name="T21" fmla="*/ 180 h 180"/>
              </a:gdLst>
              <a:ahLst/>
              <a:cxnLst>
                <a:cxn ang="T12">
                  <a:pos x="T0" y="T1"/>
                </a:cxn>
                <a:cxn ang="T13">
                  <a:pos x="T2" y="T3"/>
                </a:cxn>
                <a:cxn ang="T14">
                  <a:pos x="T4" y="T5"/>
                </a:cxn>
                <a:cxn ang="T15">
                  <a:pos x="T6" y="T7"/>
                </a:cxn>
                <a:cxn ang="T16">
                  <a:pos x="T8" y="T9"/>
                </a:cxn>
                <a:cxn ang="T17">
                  <a:pos x="T10" y="T11"/>
                </a:cxn>
              </a:cxnLst>
              <a:rect l="T18" t="T19" r="T20" b="T21"/>
              <a:pathLst>
                <a:path w="103" h="180">
                  <a:moveTo>
                    <a:pt x="0" y="0"/>
                  </a:moveTo>
                  <a:lnTo>
                    <a:pt x="31" y="25"/>
                  </a:lnTo>
                  <a:lnTo>
                    <a:pt x="60" y="58"/>
                  </a:lnTo>
                  <a:lnTo>
                    <a:pt x="83" y="98"/>
                  </a:lnTo>
                  <a:lnTo>
                    <a:pt x="97" y="140"/>
                  </a:lnTo>
                  <a:lnTo>
                    <a:pt x="103" y="18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51" name="Freeform 377">
              <a:extLst>
                <a:ext uri="{FF2B5EF4-FFF2-40B4-BE49-F238E27FC236}">
                  <a16:creationId xmlns:a16="http://schemas.microsoft.com/office/drawing/2014/main" id="{531EB2BA-C587-5226-EB7E-F4085FECD8F2}"/>
                </a:ext>
              </a:extLst>
            </p:cNvPr>
            <p:cNvSpPr>
              <a:spLocks/>
            </p:cNvSpPr>
            <p:nvPr/>
          </p:nvSpPr>
          <p:spPr bwMode="auto">
            <a:xfrm>
              <a:off x="489" y="2980"/>
              <a:ext cx="1" cy="1"/>
            </a:xfrm>
            <a:custGeom>
              <a:avLst/>
              <a:gdLst>
                <a:gd name="T0" fmla="*/ 0 w 34"/>
                <a:gd name="T1" fmla="*/ 0 h 60"/>
                <a:gd name="T2" fmla="*/ 0 w 34"/>
                <a:gd name="T3" fmla="*/ 0 h 60"/>
                <a:gd name="T4" fmla="*/ 0 w 34"/>
                <a:gd name="T5" fmla="*/ 0 h 60"/>
                <a:gd name="T6" fmla="*/ 0 w 34"/>
                <a:gd name="T7" fmla="*/ 0 h 60"/>
                <a:gd name="T8" fmla="*/ 0 w 34"/>
                <a:gd name="T9" fmla="*/ 0 h 60"/>
                <a:gd name="T10" fmla="*/ 0 w 34"/>
                <a:gd name="T11" fmla="*/ 0 h 60"/>
                <a:gd name="T12" fmla="*/ 0 60000 65536"/>
                <a:gd name="T13" fmla="*/ 0 60000 65536"/>
                <a:gd name="T14" fmla="*/ 0 60000 65536"/>
                <a:gd name="T15" fmla="*/ 0 60000 65536"/>
                <a:gd name="T16" fmla="*/ 0 60000 65536"/>
                <a:gd name="T17" fmla="*/ 0 60000 65536"/>
                <a:gd name="T18" fmla="*/ 0 w 34"/>
                <a:gd name="T19" fmla="*/ 0 h 60"/>
                <a:gd name="T20" fmla="*/ 34 w 34"/>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34" h="60">
                  <a:moveTo>
                    <a:pt x="0" y="0"/>
                  </a:moveTo>
                  <a:lnTo>
                    <a:pt x="10" y="8"/>
                  </a:lnTo>
                  <a:lnTo>
                    <a:pt x="20" y="20"/>
                  </a:lnTo>
                  <a:lnTo>
                    <a:pt x="28" y="33"/>
                  </a:lnTo>
                  <a:lnTo>
                    <a:pt x="32" y="47"/>
                  </a:lnTo>
                  <a:lnTo>
                    <a:pt x="34" y="6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52" name="Line 378">
              <a:extLst>
                <a:ext uri="{FF2B5EF4-FFF2-40B4-BE49-F238E27FC236}">
                  <a16:creationId xmlns:a16="http://schemas.microsoft.com/office/drawing/2014/main" id="{D00735F2-D9B4-CD91-F94C-7E59C443D702}"/>
                </a:ext>
              </a:extLst>
            </p:cNvPr>
            <p:cNvSpPr>
              <a:spLocks noChangeShapeType="1"/>
            </p:cNvSpPr>
            <p:nvPr/>
          </p:nvSpPr>
          <p:spPr bwMode="auto">
            <a:xfrm>
              <a:off x="387" y="2921"/>
              <a:ext cx="101" cy="5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53" name="Freeform 379">
              <a:extLst>
                <a:ext uri="{FF2B5EF4-FFF2-40B4-BE49-F238E27FC236}">
                  <a16:creationId xmlns:a16="http://schemas.microsoft.com/office/drawing/2014/main" id="{69820CCA-2AC5-CB43-260A-69F1BF737845}"/>
                </a:ext>
              </a:extLst>
            </p:cNvPr>
            <p:cNvSpPr>
              <a:spLocks/>
            </p:cNvSpPr>
            <p:nvPr/>
          </p:nvSpPr>
          <p:spPr bwMode="auto">
            <a:xfrm>
              <a:off x="395" y="2958"/>
              <a:ext cx="1" cy="1"/>
            </a:xfrm>
            <a:custGeom>
              <a:avLst/>
              <a:gdLst>
                <a:gd name="T0" fmla="*/ 0 w 24"/>
                <a:gd name="T1" fmla="*/ 0 h 4"/>
                <a:gd name="T2" fmla="*/ 0 w 24"/>
                <a:gd name="T3" fmla="*/ 0 h 4"/>
                <a:gd name="T4" fmla="*/ 0 w 24"/>
                <a:gd name="T5" fmla="*/ 0 h 4"/>
                <a:gd name="T6" fmla="*/ 0 60000 65536"/>
                <a:gd name="T7" fmla="*/ 0 60000 65536"/>
                <a:gd name="T8" fmla="*/ 0 60000 65536"/>
                <a:gd name="T9" fmla="*/ 0 w 24"/>
                <a:gd name="T10" fmla="*/ 0 h 4"/>
                <a:gd name="T11" fmla="*/ 24 w 24"/>
                <a:gd name="T12" fmla="*/ 4 h 4"/>
              </a:gdLst>
              <a:ahLst/>
              <a:cxnLst>
                <a:cxn ang="T6">
                  <a:pos x="T0" y="T1"/>
                </a:cxn>
                <a:cxn ang="T7">
                  <a:pos x="T2" y="T3"/>
                </a:cxn>
                <a:cxn ang="T8">
                  <a:pos x="T4" y="T5"/>
                </a:cxn>
              </a:cxnLst>
              <a:rect l="T9" t="T10" r="T11" b="T12"/>
              <a:pathLst>
                <a:path w="24" h="4">
                  <a:moveTo>
                    <a:pt x="24" y="4"/>
                  </a:moveTo>
                  <a:lnTo>
                    <a:pt x="11" y="0"/>
                  </a:lnTo>
                  <a:lnTo>
                    <a:pt x="0" y="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54" name="Freeform 380">
              <a:extLst>
                <a:ext uri="{FF2B5EF4-FFF2-40B4-BE49-F238E27FC236}">
                  <a16:creationId xmlns:a16="http://schemas.microsoft.com/office/drawing/2014/main" id="{F035CDDF-31D2-3144-91F9-D4AA6900E500}"/>
                </a:ext>
              </a:extLst>
            </p:cNvPr>
            <p:cNvSpPr>
              <a:spLocks/>
            </p:cNvSpPr>
            <p:nvPr/>
          </p:nvSpPr>
          <p:spPr bwMode="auto">
            <a:xfrm>
              <a:off x="623" y="2887"/>
              <a:ext cx="1" cy="1"/>
            </a:xfrm>
            <a:custGeom>
              <a:avLst/>
              <a:gdLst>
                <a:gd name="T0" fmla="*/ 0 w 4"/>
                <a:gd name="T1" fmla="*/ 0 h 2"/>
                <a:gd name="T2" fmla="*/ 0 w 4"/>
                <a:gd name="T3" fmla="*/ 1 h 2"/>
                <a:gd name="T4" fmla="*/ 0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4" y="0"/>
                  </a:moveTo>
                  <a:lnTo>
                    <a:pt x="2" y="1"/>
                  </a:lnTo>
                  <a:lnTo>
                    <a:pt x="0" y="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55" name="Freeform 381">
              <a:extLst>
                <a:ext uri="{FF2B5EF4-FFF2-40B4-BE49-F238E27FC236}">
                  <a16:creationId xmlns:a16="http://schemas.microsoft.com/office/drawing/2014/main" id="{9D4E50AF-1815-5D8A-1903-09A02B9EDE7E}"/>
                </a:ext>
              </a:extLst>
            </p:cNvPr>
            <p:cNvSpPr>
              <a:spLocks/>
            </p:cNvSpPr>
            <p:nvPr/>
          </p:nvSpPr>
          <p:spPr bwMode="auto">
            <a:xfrm>
              <a:off x="480" y="3007"/>
              <a:ext cx="1" cy="1"/>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60000 65536"/>
                <a:gd name="T11" fmla="*/ 0 60000 65536"/>
                <a:gd name="T12" fmla="*/ 0 60000 65536"/>
                <a:gd name="T13" fmla="*/ 0 60000 65536"/>
                <a:gd name="T14" fmla="*/ 0 60000 65536"/>
                <a:gd name="T15" fmla="*/ 0 w 34"/>
                <a:gd name="T16" fmla="*/ 0 h 59"/>
                <a:gd name="T17" fmla="*/ 34 w 34"/>
                <a:gd name="T18" fmla="*/ 59 h 59"/>
              </a:gdLst>
              <a:ahLst/>
              <a:cxnLst>
                <a:cxn ang="T10">
                  <a:pos x="T0" y="T1"/>
                </a:cxn>
                <a:cxn ang="T11">
                  <a:pos x="T2" y="T3"/>
                </a:cxn>
                <a:cxn ang="T12">
                  <a:pos x="T4" y="T5"/>
                </a:cxn>
                <a:cxn ang="T13">
                  <a:pos x="T6" y="T7"/>
                </a:cxn>
                <a:cxn ang="T14">
                  <a:pos x="T8" y="T9"/>
                </a:cxn>
              </a:cxnLst>
              <a:rect l="T15" t="T16" r="T17" b="T18"/>
              <a:pathLst>
                <a:path w="34" h="59">
                  <a:moveTo>
                    <a:pt x="34" y="59"/>
                  </a:moveTo>
                  <a:lnTo>
                    <a:pt x="32" y="42"/>
                  </a:lnTo>
                  <a:lnTo>
                    <a:pt x="24" y="25"/>
                  </a:lnTo>
                  <a:lnTo>
                    <a:pt x="13" y="10"/>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56" name="Line 382">
              <a:extLst>
                <a:ext uri="{FF2B5EF4-FFF2-40B4-BE49-F238E27FC236}">
                  <a16:creationId xmlns:a16="http://schemas.microsoft.com/office/drawing/2014/main" id="{0D215C6D-D746-702E-6458-95E9B044874A}"/>
                </a:ext>
              </a:extLst>
            </p:cNvPr>
            <p:cNvSpPr>
              <a:spLocks noChangeShapeType="1"/>
            </p:cNvSpPr>
            <p:nvPr/>
          </p:nvSpPr>
          <p:spPr bwMode="auto">
            <a:xfrm flipV="1">
              <a:off x="480" y="3008"/>
              <a:ext cx="1" cy="5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57" name="Line 383">
              <a:extLst>
                <a:ext uri="{FF2B5EF4-FFF2-40B4-BE49-F238E27FC236}">
                  <a16:creationId xmlns:a16="http://schemas.microsoft.com/office/drawing/2014/main" id="{A05D4C77-E9DE-910F-0F24-62066CB863EC}"/>
                </a:ext>
              </a:extLst>
            </p:cNvPr>
            <p:cNvSpPr>
              <a:spLocks noChangeShapeType="1"/>
            </p:cNvSpPr>
            <p:nvPr/>
          </p:nvSpPr>
          <p:spPr bwMode="auto">
            <a:xfrm flipV="1">
              <a:off x="522" y="2856"/>
              <a:ext cx="1"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58" name="Line 384">
              <a:extLst>
                <a:ext uri="{FF2B5EF4-FFF2-40B4-BE49-F238E27FC236}">
                  <a16:creationId xmlns:a16="http://schemas.microsoft.com/office/drawing/2014/main" id="{3AFC470F-6A91-9595-DBA4-0CB282D3D1EB}"/>
                </a:ext>
              </a:extLst>
            </p:cNvPr>
            <p:cNvSpPr>
              <a:spLocks noChangeShapeType="1"/>
            </p:cNvSpPr>
            <p:nvPr/>
          </p:nvSpPr>
          <p:spPr bwMode="auto">
            <a:xfrm flipH="1">
              <a:off x="534" y="2892"/>
              <a:ext cx="16" cy="1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59" name="Line 385">
              <a:extLst>
                <a:ext uri="{FF2B5EF4-FFF2-40B4-BE49-F238E27FC236}">
                  <a16:creationId xmlns:a16="http://schemas.microsoft.com/office/drawing/2014/main" id="{A6EC4B0F-EAB4-E63A-59FA-CFE74EE9EAD9}"/>
                </a:ext>
              </a:extLst>
            </p:cNvPr>
            <p:cNvSpPr>
              <a:spLocks noChangeShapeType="1"/>
            </p:cNvSpPr>
            <p:nvPr/>
          </p:nvSpPr>
          <p:spPr bwMode="auto">
            <a:xfrm flipH="1" flipV="1">
              <a:off x="387" y="2950"/>
              <a:ext cx="101" cy="5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60" name="Freeform 386">
              <a:extLst>
                <a:ext uri="{FF2B5EF4-FFF2-40B4-BE49-F238E27FC236}">
                  <a16:creationId xmlns:a16="http://schemas.microsoft.com/office/drawing/2014/main" id="{6C7A1F51-F3E5-FA48-9D06-5AAC4CF2E4E6}"/>
                </a:ext>
              </a:extLst>
            </p:cNvPr>
            <p:cNvSpPr>
              <a:spLocks/>
            </p:cNvSpPr>
            <p:nvPr/>
          </p:nvSpPr>
          <p:spPr bwMode="auto">
            <a:xfrm>
              <a:off x="630" y="3090"/>
              <a:ext cx="12" cy="29"/>
            </a:xfrm>
            <a:custGeom>
              <a:avLst/>
              <a:gdLst>
                <a:gd name="T0" fmla="*/ 0 w 583"/>
                <a:gd name="T1" fmla="*/ 0 h 1382"/>
                <a:gd name="T2" fmla="*/ 0 w 583"/>
                <a:gd name="T3" fmla="*/ 0 h 1382"/>
                <a:gd name="T4" fmla="*/ 0 w 583"/>
                <a:gd name="T5" fmla="*/ 0 h 1382"/>
                <a:gd name="T6" fmla="*/ 0 w 583"/>
                <a:gd name="T7" fmla="*/ 0 h 1382"/>
                <a:gd name="T8" fmla="*/ 0 w 583"/>
                <a:gd name="T9" fmla="*/ 0 h 1382"/>
                <a:gd name="T10" fmla="*/ 0 w 583"/>
                <a:gd name="T11" fmla="*/ 0 h 1382"/>
                <a:gd name="T12" fmla="*/ 0 w 583"/>
                <a:gd name="T13" fmla="*/ 0 h 1382"/>
                <a:gd name="T14" fmla="*/ 0 w 583"/>
                <a:gd name="T15" fmla="*/ 0 h 1382"/>
                <a:gd name="T16" fmla="*/ 0 w 583"/>
                <a:gd name="T17" fmla="*/ 0 h 1382"/>
                <a:gd name="T18" fmla="*/ 0 w 583"/>
                <a:gd name="T19" fmla="*/ 0 h 1382"/>
                <a:gd name="T20" fmla="*/ 0 w 583"/>
                <a:gd name="T21" fmla="*/ 0 h 1382"/>
                <a:gd name="T22" fmla="*/ 0 w 583"/>
                <a:gd name="T23" fmla="*/ 0 h 1382"/>
                <a:gd name="T24" fmla="*/ 0 w 583"/>
                <a:gd name="T25" fmla="*/ 0 h 1382"/>
                <a:gd name="T26" fmla="*/ 0 w 583"/>
                <a:gd name="T27" fmla="*/ 0 h 1382"/>
                <a:gd name="T28" fmla="*/ 0 w 583"/>
                <a:gd name="T29" fmla="*/ 0 h 1382"/>
                <a:gd name="T30" fmla="*/ 0 w 583"/>
                <a:gd name="T31" fmla="*/ 0 h 1382"/>
                <a:gd name="T32" fmla="*/ 0 w 583"/>
                <a:gd name="T33" fmla="*/ 0 h 1382"/>
                <a:gd name="T34" fmla="*/ 0 w 583"/>
                <a:gd name="T35" fmla="*/ 0 h 1382"/>
                <a:gd name="T36" fmla="*/ 0 w 583"/>
                <a:gd name="T37" fmla="*/ 0 h 1382"/>
                <a:gd name="T38" fmla="*/ 0 w 583"/>
                <a:gd name="T39" fmla="*/ 0 h 1382"/>
                <a:gd name="T40" fmla="*/ 0 w 583"/>
                <a:gd name="T41" fmla="*/ 0 h 1382"/>
                <a:gd name="T42" fmla="*/ 0 w 583"/>
                <a:gd name="T43" fmla="*/ 0 h 1382"/>
                <a:gd name="T44" fmla="*/ 0 w 583"/>
                <a:gd name="T45" fmla="*/ 0 h 1382"/>
                <a:gd name="T46" fmla="*/ 0 w 583"/>
                <a:gd name="T47" fmla="*/ 0 h 1382"/>
                <a:gd name="T48" fmla="*/ 0 w 583"/>
                <a:gd name="T49" fmla="*/ 0 h 1382"/>
                <a:gd name="T50" fmla="*/ 0 w 583"/>
                <a:gd name="T51" fmla="*/ 0 h 1382"/>
                <a:gd name="T52" fmla="*/ 0 w 583"/>
                <a:gd name="T53" fmla="*/ 0 h 1382"/>
                <a:gd name="T54" fmla="*/ 0 w 583"/>
                <a:gd name="T55" fmla="*/ 0 h 1382"/>
                <a:gd name="T56" fmla="*/ 0 w 583"/>
                <a:gd name="T57" fmla="*/ 0 h 1382"/>
                <a:gd name="T58" fmla="*/ 0 w 583"/>
                <a:gd name="T59" fmla="*/ 0 h 1382"/>
                <a:gd name="T60" fmla="*/ 0 w 583"/>
                <a:gd name="T61" fmla="*/ 0 h 1382"/>
                <a:gd name="T62" fmla="*/ 0 w 583"/>
                <a:gd name="T63" fmla="*/ 0 h 1382"/>
                <a:gd name="T64" fmla="*/ 0 w 583"/>
                <a:gd name="T65" fmla="*/ 0 h 13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3"/>
                <a:gd name="T100" fmla="*/ 0 h 1382"/>
                <a:gd name="T101" fmla="*/ 583 w 583"/>
                <a:gd name="T102" fmla="*/ 1382 h 13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3" h="1382">
                  <a:moveTo>
                    <a:pt x="424" y="0"/>
                  </a:moveTo>
                  <a:lnTo>
                    <a:pt x="425" y="1"/>
                  </a:lnTo>
                  <a:lnTo>
                    <a:pt x="440" y="11"/>
                  </a:lnTo>
                  <a:lnTo>
                    <a:pt x="454" y="20"/>
                  </a:lnTo>
                  <a:lnTo>
                    <a:pt x="467" y="31"/>
                  </a:lnTo>
                  <a:lnTo>
                    <a:pt x="479" y="43"/>
                  </a:lnTo>
                  <a:lnTo>
                    <a:pt x="491" y="55"/>
                  </a:lnTo>
                  <a:lnTo>
                    <a:pt x="502" y="69"/>
                  </a:lnTo>
                  <a:lnTo>
                    <a:pt x="513" y="83"/>
                  </a:lnTo>
                  <a:lnTo>
                    <a:pt x="522" y="98"/>
                  </a:lnTo>
                  <a:lnTo>
                    <a:pt x="531" y="114"/>
                  </a:lnTo>
                  <a:lnTo>
                    <a:pt x="540" y="131"/>
                  </a:lnTo>
                  <a:lnTo>
                    <a:pt x="547" y="150"/>
                  </a:lnTo>
                  <a:lnTo>
                    <a:pt x="554" y="169"/>
                  </a:lnTo>
                  <a:lnTo>
                    <a:pt x="561" y="188"/>
                  </a:lnTo>
                  <a:lnTo>
                    <a:pt x="566" y="209"/>
                  </a:lnTo>
                  <a:lnTo>
                    <a:pt x="571" y="230"/>
                  </a:lnTo>
                  <a:lnTo>
                    <a:pt x="575" y="251"/>
                  </a:lnTo>
                  <a:lnTo>
                    <a:pt x="578" y="274"/>
                  </a:lnTo>
                  <a:lnTo>
                    <a:pt x="580" y="297"/>
                  </a:lnTo>
                  <a:lnTo>
                    <a:pt x="582" y="321"/>
                  </a:lnTo>
                  <a:lnTo>
                    <a:pt x="583" y="345"/>
                  </a:lnTo>
                  <a:lnTo>
                    <a:pt x="583" y="369"/>
                  </a:lnTo>
                  <a:lnTo>
                    <a:pt x="582" y="395"/>
                  </a:lnTo>
                  <a:lnTo>
                    <a:pt x="581" y="421"/>
                  </a:lnTo>
                  <a:lnTo>
                    <a:pt x="578" y="447"/>
                  </a:lnTo>
                  <a:lnTo>
                    <a:pt x="575" y="473"/>
                  </a:lnTo>
                  <a:lnTo>
                    <a:pt x="572" y="500"/>
                  </a:lnTo>
                  <a:lnTo>
                    <a:pt x="567" y="528"/>
                  </a:lnTo>
                  <a:lnTo>
                    <a:pt x="562" y="555"/>
                  </a:lnTo>
                  <a:lnTo>
                    <a:pt x="556" y="582"/>
                  </a:lnTo>
                  <a:lnTo>
                    <a:pt x="549" y="610"/>
                  </a:lnTo>
                  <a:lnTo>
                    <a:pt x="541" y="639"/>
                  </a:lnTo>
                  <a:lnTo>
                    <a:pt x="533" y="666"/>
                  </a:lnTo>
                  <a:lnTo>
                    <a:pt x="524" y="694"/>
                  </a:lnTo>
                  <a:lnTo>
                    <a:pt x="515" y="722"/>
                  </a:lnTo>
                  <a:lnTo>
                    <a:pt x="504" y="750"/>
                  </a:lnTo>
                  <a:lnTo>
                    <a:pt x="493" y="779"/>
                  </a:lnTo>
                  <a:lnTo>
                    <a:pt x="482" y="807"/>
                  </a:lnTo>
                  <a:lnTo>
                    <a:pt x="469" y="834"/>
                  </a:lnTo>
                  <a:lnTo>
                    <a:pt x="457" y="862"/>
                  </a:lnTo>
                  <a:lnTo>
                    <a:pt x="442" y="890"/>
                  </a:lnTo>
                  <a:lnTo>
                    <a:pt x="428" y="917"/>
                  </a:lnTo>
                  <a:lnTo>
                    <a:pt x="414" y="943"/>
                  </a:lnTo>
                  <a:lnTo>
                    <a:pt x="398" y="969"/>
                  </a:lnTo>
                  <a:lnTo>
                    <a:pt x="383" y="995"/>
                  </a:lnTo>
                  <a:lnTo>
                    <a:pt x="367" y="1022"/>
                  </a:lnTo>
                  <a:lnTo>
                    <a:pt x="350" y="1047"/>
                  </a:lnTo>
                  <a:lnTo>
                    <a:pt x="333" y="1071"/>
                  </a:lnTo>
                  <a:lnTo>
                    <a:pt x="316" y="1095"/>
                  </a:lnTo>
                  <a:lnTo>
                    <a:pt x="297" y="1119"/>
                  </a:lnTo>
                  <a:lnTo>
                    <a:pt x="279" y="1142"/>
                  </a:lnTo>
                  <a:lnTo>
                    <a:pt x="260" y="1165"/>
                  </a:lnTo>
                  <a:lnTo>
                    <a:pt x="241" y="1186"/>
                  </a:lnTo>
                  <a:lnTo>
                    <a:pt x="222" y="1207"/>
                  </a:lnTo>
                  <a:lnTo>
                    <a:pt x="203" y="1227"/>
                  </a:lnTo>
                  <a:lnTo>
                    <a:pt x="183" y="1246"/>
                  </a:lnTo>
                  <a:lnTo>
                    <a:pt x="163" y="1265"/>
                  </a:lnTo>
                  <a:lnTo>
                    <a:pt x="143" y="1283"/>
                  </a:lnTo>
                  <a:lnTo>
                    <a:pt x="123" y="1300"/>
                  </a:lnTo>
                  <a:lnTo>
                    <a:pt x="102" y="1316"/>
                  </a:lnTo>
                  <a:lnTo>
                    <a:pt x="82" y="1331"/>
                  </a:lnTo>
                  <a:lnTo>
                    <a:pt x="62" y="1346"/>
                  </a:lnTo>
                  <a:lnTo>
                    <a:pt x="41" y="1359"/>
                  </a:lnTo>
                  <a:lnTo>
                    <a:pt x="20" y="1371"/>
                  </a:lnTo>
                  <a:lnTo>
                    <a:pt x="0" y="138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61" name="Freeform 387">
              <a:extLst>
                <a:ext uri="{FF2B5EF4-FFF2-40B4-BE49-F238E27FC236}">
                  <a16:creationId xmlns:a16="http://schemas.microsoft.com/office/drawing/2014/main" id="{2FCEFEA1-8571-CEDA-4541-49C1BE5DAB25}"/>
                </a:ext>
              </a:extLst>
            </p:cNvPr>
            <p:cNvSpPr>
              <a:spLocks/>
            </p:cNvSpPr>
            <p:nvPr/>
          </p:nvSpPr>
          <p:spPr bwMode="auto">
            <a:xfrm>
              <a:off x="668" y="2845"/>
              <a:ext cx="5" cy="1"/>
            </a:xfrm>
            <a:custGeom>
              <a:avLst/>
              <a:gdLst>
                <a:gd name="T0" fmla="*/ 0 w 212"/>
                <a:gd name="T1" fmla="*/ 0 h 28"/>
                <a:gd name="T2" fmla="*/ 0 w 212"/>
                <a:gd name="T3" fmla="*/ 0 h 28"/>
                <a:gd name="T4" fmla="*/ 0 w 212"/>
                <a:gd name="T5" fmla="*/ 0 h 28"/>
                <a:gd name="T6" fmla="*/ 0 w 212"/>
                <a:gd name="T7" fmla="*/ 0 h 28"/>
                <a:gd name="T8" fmla="*/ 0 w 212"/>
                <a:gd name="T9" fmla="*/ 0 h 28"/>
                <a:gd name="T10" fmla="*/ 0 w 212"/>
                <a:gd name="T11" fmla="*/ 0 h 28"/>
                <a:gd name="T12" fmla="*/ 0 w 212"/>
                <a:gd name="T13" fmla="*/ 0 h 28"/>
                <a:gd name="T14" fmla="*/ 0 w 212"/>
                <a:gd name="T15" fmla="*/ 0 h 28"/>
                <a:gd name="T16" fmla="*/ 0 w 212"/>
                <a:gd name="T17" fmla="*/ 0 h 28"/>
                <a:gd name="T18" fmla="*/ 0 w 212"/>
                <a:gd name="T19" fmla="*/ 0 h 28"/>
                <a:gd name="T20" fmla="*/ 0 w 212"/>
                <a:gd name="T21" fmla="*/ 0 h 28"/>
                <a:gd name="T22" fmla="*/ 0 w 212"/>
                <a:gd name="T23" fmla="*/ 0 h 28"/>
                <a:gd name="T24" fmla="*/ 0 w 212"/>
                <a:gd name="T25" fmla="*/ 0 h 28"/>
                <a:gd name="T26" fmla="*/ 0 w 212"/>
                <a:gd name="T27" fmla="*/ 0 h 28"/>
                <a:gd name="T28" fmla="*/ 0 w 212"/>
                <a:gd name="T29" fmla="*/ 0 h 28"/>
                <a:gd name="T30" fmla="*/ 0 w 212"/>
                <a:gd name="T31" fmla="*/ 0 h 28"/>
                <a:gd name="T32" fmla="*/ 0 w 212"/>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2"/>
                <a:gd name="T52" fmla="*/ 0 h 28"/>
                <a:gd name="T53" fmla="*/ 212 w 21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2" h="28">
                  <a:moveTo>
                    <a:pt x="0" y="28"/>
                  </a:moveTo>
                  <a:lnTo>
                    <a:pt x="15" y="22"/>
                  </a:lnTo>
                  <a:lnTo>
                    <a:pt x="31" y="16"/>
                  </a:lnTo>
                  <a:lnTo>
                    <a:pt x="45" y="11"/>
                  </a:lnTo>
                  <a:lnTo>
                    <a:pt x="60" y="7"/>
                  </a:lnTo>
                  <a:lnTo>
                    <a:pt x="75" y="4"/>
                  </a:lnTo>
                  <a:lnTo>
                    <a:pt x="89" y="2"/>
                  </a:lnTo>
                  <a:lnTo>
                    <a:pt x="103" y="0"/>
                  </a:lnTo>
                  <a:lnTo>
                    <a:pt x="117" y="0"/>
                  </a:lnTo>
                  <a:lnTo>
                    <a:pt x="130" y="0"/>
                  </a:lnTo>
                  <a:lnTo>
                    <a:pt x="143" y="1"/>
                  </a:lnTo>
                  <a:lnTo>
                    <a:pt x="156" y="3"/>
                  </a:lnTo>
                  <a:lnTo>
                    <a:pt x="170" y="6"/>
                  </a:lnTo>
                  <a:lnTo>
                    <a:pt x="182" y="9"/>
                  </a:lnTo>
                  <a:lnTo>
                    <a:pt x="193" y="14"/>
                  </a:lnTo>
                  <a:lnTo>
                    <a:pt x="205" y="19"/>
                  </a:lnTo>
                  <a:lnTo>
                    <a:pt x="212" y="2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62" name="Freeform 388">
              <a:extLst>
                <a:ext uri="{FF2B5EF4-FFF2-40B4-BE49-F238E27FC236}">
                  <a16:creationId xmlns:a16="http://schemas.microsoft.com/office/drawing/2014/main" id="{84329549-93FA-0C41-95F9-0398B7E7226D}"/>
                </a:ext>
              </a:extLst>
            </p:cNvPr>
            <p:cNvSpPr>
              <a:spLocks/>
            </p:cNvSpPr>
            <p:nvPr/>
          </p:nvSpPr>
          <p:spPr bwMode="auto">
            <a:xfrm>
              <a:off x="581" y="2873"/>
              <a:ext cx="22" cy="7"/>
            </a:xfrm>
            <a:custGeom>
              <a:avLst/>
              <a:gdLst>
                <a:gd name="T0" fmla="*/ 0 w 1030"/>
                <a:gd name="T1" fmla="*/ 0 h 321"/>
                <a:gd name="T2" fmla="*/ 0 w 1030"/>
                <a:gd name="T3" fmla="*/ 0 h 321"/>
                <a:gd name="T4" fmla="*/ 0 w 1030"/>
                <a:gd name="T5" fmla="*/ 0 h 321"/>
                <a:gd name="T6" fmla="*/ 0 w 1030"/>
                <a:gd name="T7" fmla="*/ 0 h 321"/>
                <a:gd name="T8" fmla="*/ 0 60000 65536"/>
                <a:gd name="T9" fmla="*/ 0 60000 65536"/>
                <a:gd name="T10" fmla="*/ 0 60000 65536"/>
                <a:gd name="T11" fmla="*/ 0 60000 65536"/>
                <a:gd name="T12" fmla="*/ 0 w 1030"/>
                <a:gd name="T13" fmla="*/ 0 h 321"/>
                <a:gd name="T14" fmla="*/ 1030 w 1030"/>
                <a:gd name="T15" fmla="*/ 321 h 321"/>
              </a:gdLst>
              <a:ahLst/>
              <a:cxnLst>
                <a:cxn ang="T8">
                  <a:pos x="T0" y="T1"/>
                </a:cxn>
                <a:cxn ang="T9">
                  <a:pos x="T2" y="T3"/>
                </a:cxn>
                <a:cxn ang="T10">
                  <a:pos x="T4" y="T5"/>
                </a:cxn>
                <a:cxn ang="T11">
                  <a:pos x="T6" y="T7"/>
                </a:cxn>
              </a:cxnLst>
              <a:rect l="T12" t="T13" r="T14" b="T15"/>
              <a:pathLst>
                <a:path w="1030" h="321">
                  <a:moveTo>
                    <a:pt x="1030" y="0"/>
                  </a:moveTo>
                  <a:lnTo>
                    <a:pt x="718" y="140"/>
                  </a:lnTo>
                  <a:lnTo>
                    <a:pt x="369" y="249"/>
                  </a:lnTo>
                  <a:lnTo>
                    <a:pt x="0" y="32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63" name="Freeform 389">
              <a:extLst>
                <a:ext uri="{FF2B5EF4-FFF2-40B4-BE49-F238E27FC236}">
                  <a16:creationId xmlns:a16="http://schemas.microsoft.com/office/drawing/2014/main" id="{A1070747-79C2-367F-5717-33C90D40E2DB}"/>
                </a:ext>
              </a:extLst>
            </p:cNvPr>
            <p:cNvSpPr>
              <a:spLocks/>
            </p:cNvSpPr>
            <p:nvPr/>
          </p:nvSpPr>
          <p:spPr bwMode="auto">
            <a:xfrm>
              <a:off x="554" y="2855"/>
              <a:ext cx="68" cy="10"/>
            </a:xfrm>
            <a:custGeom>
              <a:avLst/>
              <a:gdLst>
                <a:gd name="T0" fmla="*/ 0 w 3242"/>
                <a:gd name="T1" fmla="*/ 0 h 489"/>
                <a:gd name="T2" fmla="*/ 0 w 3242"/>
                <a:gd name="T3" fmla="*/ 0 h 489"/>
                <a:gd name="T4" fmla="*/ 0 w 3242"/>
                <a:gd name="T5" fmla="*/ 0 h 489"/>
                <a:gd name="T6" fmla="*/ 0 w 3242"/>
                <a:gd name="T7" fmla="*/ 0 h 489"/>
                <a:gd name="T8" fmla="*/ 0 w 3242"/>
                <a:gd name="T9" fmla="*/ 0 h 489"/>
                <a:gd name="T10" fmla="*/ 0 w 3242"/>
                <a:gd name="T11" fmla="*/ 0 h 489"/>
                <a:gd name="T12" fmla="*/ 0 w 3242"/>
                <a:gd name="T13" fmla="*/ 0 h 489"/>
                <a:gd name="T14" fmla="*/ 0 w 3242"/>
                <a:gd name="T15" fmla="*/ 0 h 489"/>
                <a:gd name="T16" fmla="*/ 0 w 3242"/>
                <a:gd name="T17" fmla="*/ 0 h 489"/>
                <a:gd name="T18" fmla="*/ 0 w 3242"/>
                <a:gd name="T19" fmla="*/ 0 h 489"/>
                <a:gd name="T20" fmla="*/ 0 w 3242"/>
                <a:gd name="T21" fmla="*/ 0 h 489"/>
                <a:gd name="T22" fmla="*/ 0 w 3242"/>
                <a:gd name="T23" fmla="*/ 0 h 489"/>
                <a:gd name="T24" fmla="*/ 0 w 3242"/>
                <a:gd name="T25" fmla="*/ 0 h 489"/>
                <a:gd name="T26" fmla="*/ 0 w 3242"/>
                <a:gd name="T27" fmla="*/ 0 h 489"/>
                <a:gd name="T28" fmla="*/ 0 w 3242"/>
                <a:gd name="T29" fmla="*/ 0 h 489"/>
                <a:gd name="T30" fmla="*/ 0 w 3242"/>
                <a:gd name="T31" fmla="*/ 0 h 489"/>
                <a:gd name="T32" fmla="*/ 0 w 3242"/>
                <a:gd name="T33" fmla="*/ 0 h 489"/>
                <a:gd name="T34" fmla="*/ 0 w 3242"/>
                <a:gd name="T35" fmla="*/ 0 h 489"/>
                <a:gd name="T36" fmla="*/ 0 w 3242"/>
                <a:gd name="T37" fmla="*/ 0 h 489"/>
                <a:gd name="T38" fmla="*/ 0 w 3242"/>
                <a:gd name="T39" fmla="*/ 0 h 489"/>
                <a:gd name="T40" fmla="*/ 0 w 3242"/>
                <a:gd name="T41" fmla="*/ 0 h 489"/>
                <a:gd name="T42" fmla="*/ 0 w 3242"/>
                <a:gd name="T43" fmla="*/ 0 h 489"/>
                <a:gd name="T44" fmla="*/ 0 w 3242"/>
                <a:gd name="T45" fmla="*/ 0 h 489"/>
                <a:gd name="T46" fmla="*/ 0 w 3242"/>
                <a:gd name="T47" fmla="*/ 0 h 489"/>
                <a:gd name="T48" fmla="*/ 0 w 3242"/>
                <a:gd name="T49" fmla="*/ 0 h 489"/>
                <a:gd name="T50" fmla="*/ 0 w 3242"/>
                <a:gd name="T51" fmla="*/ 0 h 489"/>
                <a:gd name="T52" fmla="*/ 0 w 3242"/>
                <a:gd name="T53" fmla="*/ 0 h 489"/>
                <a:gd name="T54" fmla="*/ 0 w 3242"/>
                <a:gd name="T55" fmla="*/ 0 h 489"/>
                <a:gd name="T56" fmla="*/ 0 w 3242"/>
                <a:gd name="T57" fmla="*/ 0 h 489"/>
                <a:gd name="T58" fmla="*/ 0 w 3242"/>
                <a:gd name="T59" fmla="*/ 0 h 489"/>
                <a:gd name="T60" fmla="*/ 0 w 3242"/>
                <a:gd name="T61" fmla="*/ 0 h 489"/>
                <a:gd name="T62" fmla="*/ 0 w 3242"/>
                <a:gd name="T63" fmla="*/ 0 h 489"/>
                <a:gd name="T64" fmla="*/ 0 w 3242"/>
                <a:gd name="T65" fmla="*/ 0 h 489"/>
                <a:gd name="T66" fmla="*/ 0 w 3242"/>
                <a:gd name="T67" fmla="*/ 0 h 489"/>
                <a:gd name="T68" fmla="*/ 0 w 3242"/>
                <a:gd name="T69" fmla="*/ 0 h 489"/>
                <a:gd name="T70" fmla="*/ 0 w 3242"/>
                <a:gd name="T71" fmla="*/ 0 h 489"/>
                <a:gd name="T72" fmla="*/ 0 w 3242"/>
                <a:gd name="T73" fmla="*/ 0 h 489"/>
                <a:gd name="T74" fmla="*/ 0 w 3242"/>
                <a:gd name="T75" fmla="*/ 0 h 489"/>
                <a:gd name="T76" fmla="*/ 0 w 3242"/>
                <a:gd name="T77" fmla="*/ 0 h 489"/>
                <a:gd name="T78" fmla="*/ 0 w 3242"/>
                <a:gd name="T79" fmla="*/ 0 h 489"/>
                <a:gd name="T80" fmla="*/ 0 w 3242"/>
                <a:gd name="T81" fmla="*/ 0 h 489"/>
                <a:gd name="T82" fmla="*/ 0 w 3242"/>
                <a:gd name="T83" fmla="*/ 0 h 489"/>
                <a:gd name="T84" fmla="*/ 0 w 3242"/>
                <a:gd name="T85" fmla="*/ 0 h 489"/>
                <a:gd name="T86" fmla="*/ 0 w 3242"/>
                <a:gd name="T87" fmla="*/ 0 h 489"/>
                <a:gd name="T88" fmla="*/ 0 w 3242"/>
                <a:gd name="T89" fmla="*/ 0 h 489"/>
                <a:gd name="T90" fmla="*/ 0 w 3242"/>
                <a:gd name="T91" fmla="*/ 0 h 489"/>
                <a:gd name="T92" fmla="*/ 0 w 3242"/>
                <a:gd name="T93" fmla="*/ 0 h 489"/>
                <a:gd name="T94" fmla="*/ 0 w 3242"/>
                <a:gd name="T95" fmla="*/ 0 h 489"/>
                <a:gd name="T96" fmla="*/ 0 w 3242"/>
                <a:gd name="T97" fmla="*/ 0 h 489"/>
                <a:gd name="T98" fmla="*/ 0 w 3242"/>
                <a:gd name="T99" fmla="*/ 0 h 489"/>
                <a:gd name="T100" fmla="*/ 0 w 3242"/>
                <a:gd name="T101" fmla="*/ 0 h 489"/>
                <a:gd name="T102" fmla="*/ 0 w 3242"/>
                <a:gd name="T103" fmla="*/ 0 h 489"/>
                <a:gd name="T104" fmla="*/ 0 w 3242"/>
                <a:gd name="T105" fmla="*/ 0 h 489"/>
                <a:gd name="T106" fmla="*/ 0 w 3242"/>
                <a:gd name="T107" fmla="*/ 0 h 489"/>
                <a:gd name="T108" fmla="*/ 0 w 3242"/>
                <a:gd name="T109" fmla="*/ 0 h 489"/>
                <a:gd name="T110" fmla="*/ 0 w 3242"/>
                <a:gd name="T111" fmla="*/ 0 h 4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42"/>
                <a:gd name="T169" fmla="*/ 0 h 489"/>
                <a:gd name="T170" fmla="*/ 3242 w 3242"/>
                <a:gd name="T171" fmla="*/ 489 h 4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42" h="489">
                  <a:moveTo>
                    <a:pt x="3242" y="213"/>
                  </a:moveTo>
                  <a:lnTo>
                    <a:pt x="3194" y="235"/>
                  </a:lnTo>
                  <a:lnTo>
                    <a:pt x="3145" y="256"/>
                  </a:lnTo>
                  <a:lnTo>
                    <a:pt x="3094" y="277"/>
                  </a:lnTo>
                  <a:lnTo>
                    <a:pt x="3042" y="296"/>
                  </a:lnTo>
                  <a:lnTo>
                    <a:pt x="2989" y="315"/>
                  </a:lnTo>
                  <a:lnTo>
                    <a:pt x="2935" y="334"/>
                  </a:lnTo>
                  <a:lnTo>
                    <a:pt x="2880" y="351"/>
                  </a:lnTo>
                  <a:lnTo>
                    <a:pt x="2823" y="367"/>
                  </a:lnTo>
                  <a:lnTo>
                    <a:pt x="2766" y="382"/>
                  </a:lnTo>
                  <a:lnTo>
                    <a:pt x="2708" y="396"/>
                  </a:lnTo>
                  <a:lnTo>
                    <a:pt x="2648" y="409"/>
                  </a:lnTo>
                  <a:lnTo>
                    <a:pt x="2588" y="421"/>
                  </a:lnTo>
                  <a:lnTo>
                    <a:pt x="2527" y="432"/>
                  </a:lnTo>
                  <a:lnTo>
                    <a:pt x="2466" y="442"/>
                  </a:lnTo>
                  <a:lnTo>
                    <a:pt x="2403" y="453"/>
                  </a:lnTo>
                  <a:lnTo>
                    <a:pt x="2340" y="461"/>
                  </a:lnTo>
                  <a:lnTo>
                    <a:pt x="2276" y="468"/>
                  </a:lnTo>
                  <a:lnTo>
                    <a:pt x="2213" y="474"/>
                  </a:lnTo>
                  <a:lnTo>
                    <a:pt x="2149" y="479"/>
                  </a:lnTo>
                  <a:lnTo>
                    <a:pt x="2083" y="483"/>
                  </a:lnTo>
                  <a:lnTo>
                    <a:pt x="2019" y="486"/>
                  </a:lnTo>
                  <a:lnTo>
                    <a:pt x="1953" y="488"/>
                  </a:lnTo>
                  <a:lnTo>
                    <a:pt x="1887" y="489"/>
                  </a:lnTo>
                  <a:lnTo>
                    <a:pt x="1821" y="489"/>
                  </a:lnTo>
                  <a:lnTo>
                    <a:pt x="1755" y="488"/>
                  </a:lnTo>
                  <a:lnTo>
                    <a:pt x="1689" y="486"/>
                  </a:lnTo>
                  <a:lnTo>
                    <a:pt x="1623" y="482"/>
                  </a:lnTo>
                  <a:lnTo>
                    <a:pt x="1557" y="478"/>
                  </a:lnTo>
                  <a:lnTo>
                    <a:pt x="1491" y="473"/>
                  </a:lnTo>
                  <a:lnTo>
                    <a:pt x="1425" y="466"/>
                  </a:lnTo>
                  <a:lnTo>
                    <a:pt x="1360" y="459"/>
                  </a:lnTo>
                  <a:lnTo>
                    <a:pt x="1294" y="449"/>
                  </a:lnTo>
                  <a:lnTo>
                    <a:pt x="1230" y="440"/>
                  </a:lnTo>
                  <a:lnTo>
                    <a:pt x="1166" y="430"/>
                  </a:lnTo>
                  <a:lnTo>
                    <a:pt x="1101" y="418"/>
                  </a:lnTo>
                  <a:lnTo>
                    <a:pt x="1038" y="406"/>
                  </a:lnTo>
                  <a:lnTo>
                    <a:pt x="975" y="392"/>
                  </a:lnTo>
                  <a:lnTo>
                    <a:pt x="913" y="378"/>
                  </a:lnTo>
                  <a:lnTo>
                    <a:pt x="851" y="363"/>
                  </a:lnTo>
                  <a:lnTo>
                    <a:pt x="791" y="347"/>
                  </a:lnTo>
                  <a:lnTo>
                    <a:pt x="730" y="330"/>
                  </a:lnTo>
                  <a:lnTo>
                    <a:pt x="671" y="310"/>
                  </a:lnTo>
                  <a:lnTo>
                    <a:pt x="613" y="292"/>
                  </a:lnTo>
                  <a:lnTo>
                    <a:pt x="555" y="272"/>
                  </a:lnTo>
                  <a:lnTo>
                    <a:pt x="499" y="251"/>
                  </a:lnTo>
                  <a:lnTo>
                    <a:pt x="443" y="230"/>
                  </a:lnTo>
                  <a:lnTo>
                    <a:pt x="389" y="207"/>
                  </a:lnTo>
                  <a:lnTo>
                    <a:pt x="337" y="183"/>
                  </a:lnTo>
                  <a:lnTo>
                    <a:pt x="284" y="159"/>
                  </a:lnTo>
                  <a:lnTo>
                    <a:pt x="234" y="135"/>
                  </a:lnTo>
                  <a:lnTo>
                    <a:pt x="185" y="109"/>
                  </a:lnTo>
                  <a:lnTo>
                    <a:pt x="136" y="83"/>
                  </a:lnTo>
                  <a:lnTo>
                    <a:pt x="90" y="55"/>
                  </a:lnTo>
                  <a:lnTo>
                    <a:pt x="44" y="28"/>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64" name="Freeform 390">
              <a:extLst>
                <a:ext uri="{FF2B5EF4-FFF2-40B4-BE49-F238E27FC236}">
                  <a16:creationId xmlns:a16="http://schemas.microsoft.com/office/drawing/2014/main" id="{C24C73CE-A00E-AA96-D1EF-06BC40923556}"/>
                </a:ext>
              </a:extLst>
            </p:cNvPr>
            <p:cNvSpPr>
              <a:spLocks/>
            </p:cNvSpPr>
            <p:nvPr/>
          </p:nvSpPr>
          <p:spPr bwMode="auto">
            <a:xfrm>
              <a:off x="660" y="2847"/>
              <a:ext cx="1" cy="1"/>
            </a:xfrm>
            <a:custGeom>
              <a:avLst/>
              <a:gdLst>
                <a:gd name="T0" fmla="*/ 0 w 34"/>
                <a:gd name="T1" fmla="*/ 0 h 32"/>
                <a:gd name="T2" fmla="*/ 0 w 34"/>
                <a:gd name="T3" fmla="*/ 0 h 32"/>
                <a:gd name="T4" fmla="*/ 0 w 34"/>
                <a:gd name="T5" fmla="*/ 0 h 32"/>
                <a:gd name="T6" fmla="*/ 0 w 34"/>
                <a:gd name="T7" fmla="*/ 0 h 32"/>
                <a:gd name="T8" fmla="*/ 0 w 34"/>
                <a:gd name="T9" fmla="*/ 0 h 32"/>
                <a:gd name="T10" fmla="*/ 0 w 34"/>
                <a:gd name="T11" fmla="*/ 0 h 32"/>
                <a:gd name="T12" fmla="*/ 0 w 34"/>
                <a:gd name="T13" fmla="*/ 0 h 32"/>
                <a:gd name="T14" fmla="*/ 0 w 34"/>
                <a:gd name="T15" fmla="*/ 0 h 32"/>
                <a:gd name="T16" fmla="*/ 0 w 34"/>
                <a:gd name="T17" fmla="*/ 0 h 32"/>
                <a:gd name="T18" fmla="*/ 0 w 34"/>
                <a:gd name="T19" fmla="*/ 0 h 32"/>
                <a:gd name="T20" fmla="*/ 0 w 34"/>
                <a:gd name="T21" fmla="*/ 0 h 32"/>
                <a:gd name="T22" fmla="*/ 0 w 34"/>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32"/>
                <a:gd name="T38" fmla="*/ 34 w 3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32">
                  <a:moveTo>
                    <a:pt x="0" y="32"/>
                  </a:moveTo>
                  <a:lnTo>
                    <a:pt x="5" y="29"/>
                  </a:lnTo>
                  <a:lnTo>
                    <a:pt x="10" y="27"/>
                  </a:lnTo>
                  <a:lnTo>
                    <a:pt x="14" y="24"/>
                  </a:lnTo>
                  <a:lnTo>
                    <a:pt x="18" y="21"/>
                  </a:lnTo>
                  <a:lnTo>
                    <a:pt x="22" y="19"/>
                  </a:lnTo>
                  <a:lnTo>
                    <a:pt x="25" y="15"/>
                  </a:lnTo>
                  <a:lnTo>
                    <a:pt x="28" y="12"/>
                  </a:lnTo>
                  <a:lnTo>
                    <a:pt x="30" y="9"/>
                  </a:lnTo>
                  <a:lnTo>
                    <a:pt x="32" y="6"/>
                  </a:lnTo>
                  <a:lnTo>
                    <a:pt x="33" y="2"/>
                  </a:lnTo>
                  <a:lnTo>
                    <a:pt x="34"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65" name="Freeform 391">
              <a:extLst>
                <a:ext uri="{FF2B5EF4-FFF2-40B4-BE49-F238E27FC236}">
                  <a16:creationId xmlns:a16="http://schemas.microsoft.com/office/drawing/2014/main" id="{A6C3DF82-07B6-F4A0-BC64-50962A67FF17}"/>
                </a:ext>
              </a:extLst>
            </p:cNvPr>
            <p:cNvSpPr>
              <a:spLocks/>
            </p:cNvSpPr>
            <p:nvPr/>
          </p:nvSpPr>
          <p:spPr bwMode="auto">
            <a:xfrm>
              <a:off x="550" y="2883"/>
              <a:ext cx="12" cy="9"/>
            </a:xfrm>
            <a:custGeom>
              <a:avLst/>
              <a:gdLst>
                <a:gd name="T0" fmla="*/ 0 w 567"/>
                <a:gd name="T1" fmla="*/ 0 h 467"/>
                <a:gd name="T2" fmla="*/ 0 w 567"/>
                <a:gd name="T3" fmla="*/ 0 h 467"/>
                <a:gd name="T4" fmla="*/ 0 w 567"/>
                <a:gd name="T5" fmla="*/ 0 h 467"/>
                <a:gd name="T6" fmla="*/ 0 w 567"/>
                <a:gd name="T7" fmla="*/ 0 h 467"/>
                <a:gd name="T8" fmla="*/ 0 60000 65536"/>
                <a:gd name="T9" fmla="*/ 0 60000 65536"/>
                <a:gd name="T10" fmla="*/ 0 60000 65536"/>
                <a:gd name="T11" fmla="*/ 0 60000 65536"/>
                <a:gd name="T12" fmla="*/ 0 w 567"/>
                <a:gd name="T13" fmla="*/ 0 h 467"/>
                <a:gd name="T14" fmla="*/ 567 w 567"/>
                <a:gd name="T15" fmla="*/ 467 h 467"/>
              </a:gdLst>
              <a:ahLst/>
              <a:cxnLst>
                <a:cxn ang="T8">
                  <a:pos x="T0" y="T1"/>
                </a:cxn>
                <a:cxn ang="T9">
                  <a:pos x="T2" y="T3"/>
                </a:cxn>
                <a:cxn ang="T10">
                  <a:pos x="T4" y="T5"/>
                </a:cxn>
                <a:cxn ang="T11">
                  <a:pos x="T6" y="T7"/>
                </a:cxn>
              </a:cxnLst>
              <a:rect l="T12" t="T13" r="T14" b="T15"/>
              <a:pathLst>
                <a:path w="567" h="467">
                  <a:moveTo>
                    <a:pt x="567" y="0"/>
                  </a:moveTo>
                  <a:lnTo>
                    <a:pt x="375" y="132"/>
                  </a:lnTo>
                  <a:lnTo>
                    <a:pt x="184" y="289"/>
                  </a:lnTo>
                  <a:lnTo>
                    <a:pt x="0" y="46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66" name="Freeform 392">
              <a:extLst>
                <a:ext uri="{FF2B5EF4-FFF2-40B4-BE49-F238E27FC236}">
                  <a16:creationId xmlns:a16="http://schemas.microsoft.com/office/drawing/2014/main" id="{A4467A3C-8C83-3BF0-4DBE-5A91F2888602}"/>
                </a:ext>
              </a:extLst>
            </p:cNvPr>
            <p:cNvSpPr>
              <a:spLocks/>
            </p:cNvSpPr>
            <p:nvPr/>
          </p:nvSpPr>
          <p:spPr bwMode="auto">
            <a:xfrm>
              <a:off x="572" y="3070"/>
              <a:ext cx="9" cy="21"/>
            </a:xfrm>
            <a:custGeom>
              <a:avLst/>
              <a:gdLst>
                <a:gd name="T0" fmla="*/ 0 w 460"/>
                <a:gd name="T1" fmla="*/ 0 h 1017"/>
                <a:gd name="T2" fmla="*/ 0 w 460"/>
                <a:gd name="T3" fmla="*/ 0 h 1017"/>
                <a:gd name="T4" fmla="*/ 0 w 460"/>
                <a:gd name="T5" fmla="*/ 0 h 1017"/>
                <a:gd name="T6" fmla="*/ 0 w 460"/>
                <a:gd name="T7" fmla="*/ 0 h 1017"/>
                <a:gd name="T8" fmla="*/ 0 w 460"/>
                <a:gd name="T9" fmla="*/ 0 h 1017"/>
                <a:gd name="T10" fmla="*/ 0 w 460"/>
                <a:gd name="T11" fmla="*/ 0 h 1017"/>
                <a:gd name="T12" fmla="*/ 0 60000 65536"/>
                <a:gd name="T13" fmla="*/ 0 60000 65536"/>
                <a:gd name="T14" fmla="*/ 0 60000 65536"/>
                <a:gd name="T15" fmla="*/ 0 60000 65536"/>
                <a:gd name="T16" fmla="*/ 0 60000 65536"/>
                <a:gd name="T17" fmla="*/ 0 60000 65536"/>
                <a:gd name="T18" fmla="*/ 0 w 460"/>
                <a:gd name="T19" fmla="*/ 0 h 1017"/>
                <a:gd name="T20" fmla="*/ 460 w 460"/>
                <a:gd name="T21" fmla="*/ 1017 h 1017"/>
              </a:gdLst>
              <a:ahLst/>
              <a:cxnLst>
                <a:cxn ang="T12">
                  <a:pos x="T0" y="T1"/>
                </a:cxn>
                <a:cxn ang="T13">
                  <a:pos x="T2" y="T3"/>
                </a:cxn>
                <a:cxn ang="T14">
                  <a:pos x="T4" y="T5"/>
                </a:cxn>
                <a:cxn ang="T15">
                  <a:pos x="T6" y="T7"/>
                </a:cxn>
                <a:cxn ang="T16">
                  <a:pos x="T8" y="T9"/>
                </a:cxn>
                <a:cxn ang="T17">
                  <a:pos x="T10" y="T11"/>
                </a:cxn>
              </a:cxnLst>
              <a:rect l="T18" t="T19" r="T20" b="T21"/>
              <a:pathLst>
                <a:path w="460" h="1017">
                  <a:moveTo>
                    <a:pt x="0" y="0"/>
                  </a:moveTo>
                  <a:lnTo>
                    <a:pt x="92" y="63"/>
                  </a:lnTo>
                  <a:lnTo>
                    <a:pt x="250" y="232"/>
                  </a:lnTo>
                  <a:lnTo>
                    <a:pt x="365" y="452"/>
                  </a:lnTo>
                  <a:lnTo>
                    <a:pt x="436" y="717"/>
                  </a:lnTo>
                  <a:lnTo>
                    <a:pt x="460" y="101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67" name="Freeform 393">
              <a:extLst>
                <a:ext uri="{FF2B5EF4-FFF2-40B4-BE49-F238E27FC236}">
                  <a16:creationId xmlns:a16="http://schemas.microsoft.com/office/drawing/2014/main" id="{63098F9D-068F-A431-32B5-60C2B9445E4E}"/>
                </a:ext>
              </a:extLst>
            </p:cNvPr>
            <p:cNvSpPr>
              <a:spLocks/>
            </p:cNvSpPr>
            <p:nvPr/>
          </p:nvSpPr>
          <p:spPr bwMode="auto">
            <a:xfrm>
              <a:off x="559" y="2840"/>
              <a:ext cx="45" cy="16"/>
            </a:xfrm>
            <a:custGeom>
              <a:avLst/>
              <a:gdLst>
                <a:gd name="T0" fmla="*/ 0 w 2125"/>
                <a:gd name="T1" fmla="*/ 0 h 754"/>
                <a:gd name="T2" fmla="*/ 0 w 2125"/>
                <a:gd name="T3" fmla="*/ 0 h 754"/>
                <a:gd name="T4" fmla="*/ 0 w 2125"/>
                <a:gd name="T5" fmla="*/ 0 h 754"/>
                <a:gd name="T6" fmla="*/ 0 w 2125"/>
                <a:gd name="T7" fmla="*/ 0 h 754"/>
                <a:gd name="T8" fmla="*/ 0 w 2125"/>
                <a:gd name="T9" fmla="*/ 0 h 754"/>
                <a:gd name="T10" fmla="*/ 0 w 2125"/>
                <a:gd name="T11" fmla="*/ 0 h 754"/>
                <a:gd name="T12" fmla="*/ 0 w 2125"/>
                <a:gd name="T13" fmla="*/ 0 h 754"/>
                <a:gd name="T14" fmla="*/ 0 w 2125"/>
                <a:gd name="T15" fmla="*/ 0 h 754"/>
                <a:gd name="T16" fmla="*/ 0 w 2125"/>
                <a:gd name="T17" fmla="*/ 0 h 754"/>
                <a:gd name="T18" fmla="*/ 0 w 2125"/>
                <a:gd name="T19" fmla="*/ 0 h 754"/>
                <a:gd name="T20" fmla="*/ 0 w 2125"/>
                <a:gd name="T21" fmla="*/ 0 h 754"/>
                <a:gd name="T22" fmla="*/ 0 w 2125"/>
                <a:gd name="T23" fmla="*/ 0 h 754"/>
                <a:gd name="T24" fmla="*/ 0 w 2125"/>
                <a:gd name="T25" fmla="*/ 0 h 754"/>
                <a:gd name="T26" fmla="*/ 0 w 2125"/>
                <a:gd name="T27" fmla="*/ 0 h 754"/>
                <a:gd name="T28" fmla="*/ 0 w 2125"/>
                <a:gd name="T29" fmla="*/ 0 h 754"/>
                <a:gd name="T30" fmla="*/ 0 w 2125"/>
                <a:gd name="T31" fmla="*/ 0 h 754"/>
                <a:gd name="T32" fmla="*/ 0 w 2125"/>
                <a:gd name="T33" fmla="*/ 0 h 754"/>
                <a:gd name="T34" fmla="*/ 0 w 2125"/>
                <a:gd name="T35" fmla="*/ 0 h 754"/>
                <a:gd name="T36" fmla="*/ 0 w 2125"/>
                <a:gd name="T37" fmla="*/ 0 h 754"/>
                <a:gd name="T38" fmla="*/ 0 w 2125"/>
                <a:gd name="T39" fmla="*/ 0 h 754"/>
                <a:gd name="T40" fmla="*/ 0 w 2125"/>
                <a:gd name="T41" fmla="*/ 0 h 754"/>
                <a:gd name="T42" fmla="*/ 0 w 2125"/>
                <a:gd name="T43" fmla="*/ 0 h 754"/>
                <a:gd name="T44" fmla="*/ 0 w 2125"/>
                <a:gd name="T45" fmla="*/ 0 h 754"/>
                <a:gd name="T46" fmla="*/ 0 w 2125"/>
                <a:gd name="T47" fmla="*/ 0 h 754"/>
                <a:gd name="T48" fmla="*/ 0 w 2125"/>
                <a:gd name="T49" fmla="*/ 0 h 754"/>
                <a:gd name="T50" fmla="*/ 0 w 2125"/>
                <a:gd name="T51" fmla="*/ 0 h 754"/>
                <a:gd name="T52" fmla="*/ 0 w 2125"/>
                <a:gd name="T53" fmla="*/ 0 h 754"/>
                <a:gd name="T54" fmla="*/ 0 w 2125"/>
                <a:gd name="T55" fmla="*/ 0 h 754"/>
                <a:gd name="T56" fmla="*/ 0 w 2125"/>
                <a:gd name="T57" fmla="*/ 0 h 754"/>
                <a:gd name="T58" fmla="*/ 0 w 2125"/>
                <a:gd name="T59" fmla="*/ 0 h 754"/>
                <a:gd name="T60" fmla="*/ 0 w 2125"/>
                <a:gd name="T61" fmla="*/ 0 h 754"/>
                <a:gd name="T62" fmla="*/ 0 w 2125"/>
                <a:gd name="T63" fmla="*/ 0 h 754"/>
                <a:gd name="T64" fmla="*/ 0 w 2125"/>
                <a:gd name="T65" fmla="*/ 0 h 754"/>
                <a:gd name="T66" fmla="*/ 0 w 2125"/>
                <a:gd name="T67" fmla="*/ 0 h 754"/>
                <a:gd name="T68" fmla="*/ 0 w 2125"/>
                <a:gd name="T69" fmla="*/ 0 h 7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5"/>
                <a:gd name="T106" fmla="*/ 0 h 754"/>
                <a:gd name="T107" fmla="*/ 2125 w 2125"/>
                <a:gd name="T108" fmla="*/ 754 h 7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5" h="754">
                  <a:moveTo>
                    <a:pt x="2125" y="599"/>
                  </a:moveTo>
                  <a:lnTo>
                    <a:pt x="2094" y="613"/>
                  </a:lnTo>
                  <a:lnTo>
                    <a:pt x="2062" y="627"/>
                  </a:lnTo>
                  <a:lnTo>
                    <a:pt x="2029" y="640"/>
                  </a:lnTo>
                  <a:lnTo>
                    <a:pt x="1994" y="653"/>
                  </a:lnTo>
                  <a:lnTo>
                    <a:pt x="1959" y="665"/>
                  </a:lnTo>
                  <a:lnTo>
                    <a:pt x="1924" y="676"/>
                  </a:lnTo>
                  <a:lnTo>
                    <a:pt x="1888" y="686"/>
                  </a:lnTo>
                  <a:lnTo>
                    <a:pt x="1850" y="696"/>
                  </a:lnTo>
                  <a:lnTo>
                    <a:pt x="1812" y="705"/>
                  </a:lnTo>
                  <a:lnTo>
                    <a:pt x="1773" y="713"/>
                  </a:lnTo>
                  <a:lnTo>
                    <a:pt x="1734" y="721"/>
                  </a:lnTo>
                  <a:lnTo>
                    <a:pt x="1694" y="727"/>
                  </a:lnTo>
                  <a:lnTo>
                    <a:pt x="1654" y="733"/>
                  </a:lnTo>
                  <a:lnTo>
                    <a:pt x="1614" y="739"/>
                  </a:lnTo>
                  <a:lnTo>
                    <a:pt x="1572" y="743"/>
                  </a:lnTo>
                  <a:lnTo>
                    <a:pt x="1530" y="747"/>
                  </a:lnTo>
                  <a:lnTo>
                    <a:pt x="1489" y="750"/>
                  </a:lnTo>
                  <a:lnTo>
                    <a:pt x="1446" y="752"/>
                  </a:lnTo>
                  <a:lnTo>
                    <a:pt x="1404" y="753"/>
                  </a:lnTo>
                  <a:lnTo>
                    <a:pt x="1362" y="754"/>
                  </a:lnTo>
                  <a:lnTo>
                    <a:pt x="1318" y="754"/>
                  </a:lnTo>
                  <a:lnTo>
                    <a:pt x="1276" y="753"/>
                  </a:lnTo>
                  <a:lnTo>
                    <a:pt x="1233" y="751"/>
                  </a:lnTo>
                  <a:lnTo>
                    <a:pt x="1191" y="748"/>
                  </a:lnTo>
                  <a:lnTo>
                    <a:pt x="1147" y="745"/>
                  </a:lnTo>
                  <a:lnTo>
                    <a:pt x="1105" y="741"/>
                  </a:lnTo>
                  <a:lnTo>
                    <a:pt x="1063" y="736"/>
                  </a:lnTo>
                  <a:lnTo>
                    <a:pt x="1020" y="731"/>
                  </a:lnTo>
                  <a:lnTo>
                    <a:pt x="979" y="724"/>
                  </a:lnTo>
                  <a:lnTo>
                    <a:pt x="937" y="717"/>
                  </a:lnTo>
                  <a:lnTo>
                    <a:pt x="895" y="709"/>
                  </a:lnTo>
                  <a:lnTo>
                    <a:pt x="855" y="701"/>
                  </a:lnTo>
                  <a:lnTo>
                    <a:pt x="815" y="691"/>
                  </a:lnTo>
                  <a:lnTo>
                    <a:pt x="775" y="681"/>
                  </a:lnTo>
                  <a:lnTo>
                    <a:pt x="735" y="671"/>
                  </a:lnTo>
                  <a:lnTo>
                    <a:pt x="697" y="659"/>
                  </a:lnTo>
                  <a:lnTo>
                    <a:pt x="659" y="646"/>
                  </a:lnTo>
                  <a:lnTo>
                    <a:pt x="621" y="634"/>
                  </a:lnTo>
                  <a:lnTo>
                    <a:pt x="585" y="620"/>
                  </a:lnTo>
                  <a:lnTo>
                    <a:pt x="549" y="606"/>
                  </a:lnTo>
                  <a:lnTo>
                    <a:pt x="515" y="592"/>
                  </a:lnTo>
                  <a:lnTo>
                    <a:pt x="480" y="577"/>
                  </a:lnTo>
                  <a:lnTo>
                    <a:pt x="447" y="561"/>
                  </a:lnTo>
                  <a:lnTo>
                    <a:pt x="415" y="545"/>
                  </a:lnTo>
                  <a:lnTo>
                    <a:pt x="384" y="528"/>
                  </a:lnTo>
                  <a:lnTo>
                    <a:pt x="353" y="509"/>
                  </a:lnTo>
                  <a:lnTo>
                    <a:pt x="323" y="491"/>
                  </a:lnTo>
                  <a:lnTo>
                    <a:pt x="295" y="473"/>
                  </a:lnTo>
                  <a:lnTo>
                    <a:pt x="269" y="454"/>
                  </a:lnTo>
                  <a:lnTo>
                    <a:pt x="243" y="435"/>
                  </a:lnTo>
                  <a:lnTo>
                    <a:pt x="218" y="415"/>
                  </a:lnTo>
                  <a:lnTo>
                    <a:pt x="194" y="394"/>
                  </a:lnTo>
                  <a:lnTo>
                    <a:pt x="172" y="374"/>
                  </a:lnTo>
                  <a:lnTo>
                    <a:pt x="151" y="353"/>
                  </a:lnTo>
                  <a:lnTo>
                    <a:pt x="131" y="332"/>
                  </a:lnTo>
                  <a:lnTo>
                    <a:pt x="113" y="311"/>
                  </a:lnTo>
                  <a:lnTo>
                    <a:pt x="96" y="289"/>
                  </a:lnTo>
                  <a:lnTo>
                    <a:pt x="81" y="266"/>
                  </a:lnTo>
                  <a:lnTo>
                    <a:pt x="66" y="244"/>
                  </a:lnTo>
                  <a:lnTo>
                    <a:pt x="52" y="222"/>
                  </a:lnTo>
                  <a:lnTo>
                    <a:pt x="41" y="200"/>
                  </a:lnTo>
                  <a:lnTo>
                    <a:pt x="31" y="177"/>
                  </a:lnTo>
                  <a:lnTo>
                    <a:pt x="22" y="154"/>
                  </a:lnTo>
                  <a:lnTo>
                    <a:pt x="15" y="131"/>
                  </a:lnTo>
                  <a:lnTo>
                    <a:pt x="9" y="108"/>
                  </a:lnTo>
                  <a:lnTo>
                    <a:pt x="5" y="85"/>
                  </a:lnTo>
                  <a:lnTo>
                    <a:pt x="2" y="62"/>
                  </a:lnTo>
                  <a:lnTo>
                    <a:pt x="0" y="39"/>
                  </a:lnTo>
                  <a:lnTo>
                    <a:pt x="0" y="15"/>
                  </a:lnTo>
                  <a:lnTo>
                    <a:pt x="1"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68" name="Line 394">
              <a:extLst>
                <a:ext uri="{FF2B5EF4-FFF2-40B4-BE49-F238E27FC236}">
                  <a16:creationId xmlns:a16="http://schemas.microsoft.com/office/drawing/2014/main" id="{2A6B0F94-17DD-0319-8BD9-0458E2AF6A6A}"/>
                </a:ext>
              </a:extLst>
            </p:cNvPr>
            <p:cNvSpPr>
              <a:spLocks noChangeShapeType="1"/>
            </p:cNvSpPr>
            <p:nvPr/>
          </p:nvSpPr>
          <p:spPr bwMode="auto">
            <a:xfrm flipH="1">
              <a:off x="604" y="2851"/>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69" name="Line 395">
              <a:extLst>
                <a:ext uri="{FF2B5EF4-FFF2-40B4-BE49-F238E27FC236}">
                  <a16:creationId xmlns:a16="http://schemas.microsoft.com/office/drawing/2014/main" id="{FC518B49-A8D9-EA78-0C84-70D64967ED58}"/>
                </a:ext>
              </a:extLst>
            </p:cNvPr>
            <p:cNvSpPr>
              <a:spLocks noChangeShapeType="1"/>
            </p:cNvSpPr>
            <p:nvPr/>
          </p:nvSpPr>
          <p:spPr bwMode="auto">
            <a:xfrm flipV="1">
              <a:off x="584" y="2873"/>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0" name="Line 396">
              <a:extLst>
                <a:ext uri="{FF2B5EF4-FFF2-40B4-BE49-F238E27FC236}">
                  <a16:creationId xmlns:a16="http://schemas.microsoft.com/office/drawing/2014/main" id="{EC552648-78E9-FE23-CA9E-9B31FF6CC0B6}"/>
                </a:ext>
              </a:extLst>
            </p:cNvPr>
            <p:cNvSpPr>
              <a:spLocks noChangeShapeType="1"/>
            </p:cNvSpPr>
            <p:nvPr/>
          </p:nvSpPr>
          <p:spPr bwMode="auto">
            <a:xfrm flipV="1">
              <a:off x="602" y="2852"/>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1" name="Line 397">
              <a:extLst>
                <a:ext uri="{FF2B5EF4-FFF2-40B4-BE49-F238E27FC236}">
                  <a16:creationId xmlns:a16="http://schemas.microsoft.com/office/drawing/2014/main" id="{8F1F278F-E3AB-F354-3C4B-7FC0F2D57269}"/>
                </a:ext>
              </a:extLst>
            </p:cNvPr>
            <p:cNvSpPr>
              <a:spLocks noChangeShapeType="1"/>
            </p:cNvSpPr>
            <p:nvPr/>
          </p:nvSpPr>
          <p:spPr bwMode="auto">
            <a:xfrm flipH="1">
              <a:off x="622" y="2845"/>
              <a:ext cx="35"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2" name="Line 398">
              <a:extLst>
                <a:ext uri="{FF2B5EF4-FFF2-40B4-BE49-F238E27FC236}">
                  <a16:creationId xmlns:a16="http://schemas.microsoft.com/office/drawing/2014/main" id="{3A2CB71D-EB33-1869-BFA7-424E22ED4B1C}"/>
                </a:ext>
              </a:extLst>
            </p:cNvPr>
            <p:cNvSpPr>
              <a:spLocks noChangeShapeType="1"/>
            </p:cNvSpPr>
            <p:nvPr/>
          </p:nvSpPr>
          <p:spPr bwMode="auto">
            <a:xfrm flipH="1" flipV="1">
              <a:off x="458" y="3008"/>
              <a:ext cx="22" cy="1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3" name="Line 399">
              <a:extLst>
                <a:ext uri="{FF2B5EF4-FFF2-40B4-BE49-F238E27FC236}">
                  <a16:creationId xmlns:a16="http://schemas.microsoft.com/office/drawing/2014/main" id="{C6159635-9171-598F-25C7-882B8EB02647}"/>
                </a:ext>
              </a:extLst>
            </p:cNvPr>
            <p:cNvSpPr>
              <a:spLocks noChangeShapeType="1"/>
            </p:cNvSpPr>
            <p:nvPr/>
          </p:nvSpPr>
          <p:spPr bwMode="auto">
            <a:xfrm flipV="1">
              <a:off x="460" y="3058"/>
              <a:ext cx="1"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4" name="Line 400">
              <a:extLst>
                <a:ext uri="{FF2B5EF4-FFF2-40B4-BE49-F238E27FC236}">
                  <a16:creationId xmlns:a16="http://schemas.microsoft.com/office/drawing/2014/main" id="{CA183C5C-3967-F518-D3A0-0F873AC39277}"/>
                </a:ext>
              </a:extLst>
            </p:cNvPr>
            <p:cNvSpPr>
              <a:spLocks noChangeShapeType="1"/>
            </p:cNvSpPr>
            <p:nvPr/>
          </p:nvSpPr>
          <p:spPr bwMode="auto">
            <a:xfrm flipH="1">
              <a:off x="573" y="2879"/>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5" name="Line 401">
              <a:extLst>
                <a:ext uri="{FF2B5EF4-FFF2-40B4-BE49-F238E27FC236}">
                  <a16:creationId xmlns:a16="http://schemas.microsoft.com/office/drawing/2014/main" id="{B153FC75-6E24-AAB2-E2B1-1CA9A7A41443}"/>
                </a:ext>
              </a:extLst>
            </p:cNvPr>
            <p:cNvSpPr>
              <a:spLocks noChangeShapeType="1"/>
            </p:cNvSpPr>
            <p:nvPr/>
          </p:nvSpPr>
          <p:spPr bwMode="auto">
            <a:xfrm flipH="1">
              <a:off x="574" y="2879"/>
              <a:ext cx="2"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6" name="Line 402">
              <a:extLst>
                <a:ext uri="{FF2B5EF4-FFF2-40B4-BE49-F238E27FC236}">
                  <a16:creationId xmlns:a16="http://schemas.microsoft.com/office/drawing/2014/main" id="{8DEB9EA7-6737-F385-8541-B3D3D3D19F79}"/>
                </a:ext>
              </a:extLst>
            </p:cNvPr>
            <p:cNvSpPr>
              <a:spLocks noChangeShapeType="1"/>
            </p:cNvSpPr>
            <p:nvPr/>
          </p:nvSpPr>
          <p:spPr bwMode="auto">
            <a:xfrm flipV="1">
              <a:off x="562" y="2881"/>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7" name="Line 403">
              <a:extLst>
                <a:ext uri="{FF2B5EF4-FFF2-40B4-BE49-F238E27FC236}">
                  <a16:creationId xmlns:a16="http://schemas.microsoft.com/office/drawing/2014/main" id="{02347401-3568-E770-1290-3E55A4E44619}"/>
                </a:ext>
              </a:extLst>
            </p:cNvPr>
            <p:cNvSpPr>
              <a:spLocks noChangeShapeType="1"/>
            </p:cNvSpPr>
            <p:nvPr/>
          </p:nvSpPr>
          <p:spPr bwMode="auto">
            <a:xfrm flipV="1">
              <a:off x="574" y="2872"/>
              <a:ext cx="9"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8" name="Line 404">
              <a:extLst>
                <a:ext uri="{FF2B5EF4-FFF2-40B4-BE49-F238E27FC236}">
                  <a16:creationId xmlns:a16="http://schemas.microsoft.com/office/drawing/2014/main" id="{2E19CBC3-D7C8-BB24-619B-CF3A42883175}"/>
                </a:ext>
              </a:extLst>
            </p:cNvPr>
            <p:cNvSpPr>
              <a:spLocks noChangeShapeType="1"/>
            </p:cNvSpPr>
            <p:nvPr/>
          </p:nvSpPr>
          <p:spPr bwMode="auto">
            <a:xfrm flipV="1">
              <a:off x="630" y="2846"/>
              <a:ext cx="38" cy="1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79" name="Line 405">
              <a:extLst>
                <a:ext uri="{FF2B5EF4-FFF2-40B4-BE49-F238E27FC236}">
                  <a16:creationId xmlns:a16="http://schemas.microsoft.com/office/drawing/2014/main" id="{18CE5192-315F-578A-B67F-362B566B1503}"/>
                </a:ext>
              </a:extLst>
            </p:cNvPr>
            <p:cNvSpPr>
              <a:spLocks noChangeShapeType="1"/>
            </p:cNvSpPr>
            <p:nvPr/>
          </p:nvSpPr>
          <p:spPr bwMode="auto">
            <a:xfrm flipH="1">
              <a:off x="627" y="2848"/>
              <a:ext cx="33"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80" name="Line 406">
              <a:extLst>
                <a:ext uri="{FF2B5EF4-FFF2-40B4-BE49-F238E27FC236}">
                  <a16:creationId xmlns:a16="http://schemas.microsoft.com/office/drawing/2014/main" id="{06F09C2B-07E9-7B19-1A64-FF0C586F38BD}"/>
                </a:ext>
              </a:extLst>
            </p:cNvPr>
            <p:cNvSpPr>
              <a:spLocks noChangeShapeType="1"/>
            </p:cNvSpPr>
            <p:nvPr/>
          </p:nvSpPr>
          <p:spPr bwMode="auto">
            <a:xfrm flipH="1">
              <a:off x="621" y="2868"/>
              <a:ext cx="5"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81" name="Line 407">
              <a:extLst>
                <a:ext uri="{FF2B5EF4-FFF2-40B4-BE49-F238E27FC236}">
                  <a16:creationId xmlns:a16="http://schemas.microsoft.com/office/drawing/2014/main" id="{9B9335D4-7934-B660-9E59-AAF900EBF4EE}"/>
                </a:ext>
              </a:extLst>
            </p:cNvPr>
            <p:cNvSpPr>
              <a:spLocks noChangeShapeType="1"/>
            </p:cNvSpPr>
            <p:nvPr/>
          </p:nvSpPr>
          <p:spPr bwMode="auto">
            <a:xfrm>
              <a:off x="395" y="2958"/>
              <a:ext cx="85" cy="4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82" name="Line 408">
              <a:extLst>
                <a:ext uri="{FF2B5EF4-FFF2-40B4-BE49-F238E27FC236}">
                  <a16:creationId xmlns:a16="http://schemas.microsoft.com/office/drawing/2014/main" id="{DDFDF0BE-B677-2B14-0D72-D3060BD06F64}"/>
                </a:ext>
              </a:extLst>
            </p:cNvPr>
            <p:cNvSpPr>
              <a:spLocks noChangeShapeType="1"/>
            </p:cNvSpPr>
            <p:nvPr/>
          </p:nvSpPr>
          <p:spPr bwMode="auto">
            <a:xfrm>
              <a:off x="597" y="3072"/>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83" name="Freeform 409">
              <a:extLst>
                <a:ext uri="{FF2B5EF4-FFF2-40B4-BE49-F238E27FC236}">
                  <a16:creationId xmlns:a16="http://schemas.microsoft.com/office/drawing/2014/main" id="{5F7E133C-CA91-F199-9165-6A0E0E758F3A}"/>
                </a:ext>
              </a:extLst>
            </p:cNvPr>
            <p:cNvSpPr>
              <a:spLocks/>
            </p:cNvSpPr>
            <p:nvPr/>
          </p:nvSpPr>
          <p:spPr bwMode="auto">
            <a:xfrm>
              <a:off x="561" y="2842"/>
              <a:ext cx="5" cy="3"/>
            </a:xfrm>
            <a:custGeom>
              <a:avLst/>
              <a:gdLst>
                <a:gd name="T0" fmla="*/ 0 w 244"/>
                <a:gd name="T1" fmla="*/ 0 h 162"/>
                <a:gd name="T2" fmla="*/ 0 w 244"/>
                <a:gd name="T3" fmla="*/ 0 h 162"/>
                <a:gd name="T4" fmla="*/ 0 w 244"/>
                <a:gd name="T5" fmla="*/ 0 h 162"/>
                <a:gd name="T6" fmla="*/ 0 w 244"/>
                <a:gd name="T7" fmla="*/ 0 h 162"/>
                <a:gd name="T8" fmla="*/ 0 w 244"/>
                <a:gd name="T9" fmla="*/ 0 h 162"/>
                <a:gd name="T10" fmla="*/ 0 w 244"/>
                <a:gd name="T11" fmla="*/ 0 h 162"/>
                <a:gd name="T12" fmla="*/ 0 w 244"/>
                <a:gd name="T13" fmla="*/ 0 h 162"/>
                <a:gd name="T14" fmla="*/ 0 w 244"/>
                <a:gd name="T15" fmla="*/ 0 h 162"/>
                <a:gd name="T16" fmla="*/ 0 w 244"/>
                <a:gd name="T17" fmla="*/ 0 h 162"/>
                <a:gd name="T18" fmla="*/ 0 w 244"/>
                <a:gd name="T19" fmla="*/ 0 h 162"/>
                <a:gd name="T20" fmla="*/ 0 w 244"/>
                <a:gd name="T21" fmla="*/ 0 h 162"/>
                <a:gd name="T22" fmla="*/ 0 w 244"/>
                <a:gd name="T23" fmla="*/ 0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4"/>
                <a:gd name="T37" fmla="*/ 0 h 162"/>
                <a:gd name="T38" fmla="*/ 244 w 244"/>
                <a:gd name="T39" fmla="*/ 162 h 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4" h="162">
                  <a:moveTo>
                    <a:pt x="0" y="162"/>
                  </a:moveTo>
                  <a:lnTo>
                    <a:pt x="8" y="154"/>
                  </a:lnTo>
                  <a:lnTo>
                    <a:pt x="26" y="137"/>
                  </a:lnTo>
                  <a:lnTo>
                    <a:pt x="45" y="119"/>
                  </a:lnTo>
                  <a:lnTo>
                    <a:pt x="66" y="103"/>
                  </a:lnTo>
                  <a:lnTo>
                    <a:pt x="87" y="87"/>
                  </a:lnTo>
                  <a:lnTo>
                    <a:pt x="110" y="71"/>
                  </a:lnTo>
                  <a:lnTo>
                    <a:pt x="136" y="55"/>
                  </a:lnTo>
                  <a:lnTo>
                    <a:pt x="161" y="40"/>
                  </a:lnTo>
                  <a:lnTo>
                    <a:pt x="188" y="26"/>
                  </a:lnTo>
                  <a:lnTo>
                    <a:pt x="215" y="13"/>
                  </a:lnTo>
                  <a:lnTo>
                    <a:pt x="244"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84" name="Freeform 410">
              <a:extLst>
                <a:ext uri="{FF2B5EF4-FFF2-40B4-BE49-F238E27FC236}">
                  <a16:creationId xmlns:a16="http://schemas.microsoft.com/office/drawing/2014/main" id="{F5C83352-172E-89A5-63D7-95E0E78DEC42}"/>
                </a:ext>
              </a:extLst>
            </p:cNvPr>
            <p:cNvSpPr>
              <a:spLocks/>
            </p:cNvSpPr>
            <p:nvPr/>
          </p:nvSpPr>
          <p:spPr bwMode="auto">
            <a:xfrm>
              <a:off x="523" y="2844"/>
              <a:ext cx="11" cy="12"/>
            </a:xfrm>
            <a:custGeom>
              <a:avLst/>
              <a:gdLst>
                <a:gd name="T0" fmla="*/ 0 w 527"/>
                <a:gd name="T1" fmla="*/ 0 h 579"/>
                <a:gd name="T2" fmla="*/ 0 w 527"/>
                <a:gd name="T3" fmla="*/ 0 h 579"/>
                <a:gd name="T4" fmla="*/ 0 w 527"/>
                <a:gd name="T5" fmla="*/ 0 h 579"/>
                <a:gd name="T6" fmla="*/ 0 w 527"/>
                <a:gd name="T7" fmla="*/ 0 h 579"/>
                <a:gd name="T8" fmla="*/ 0 60000 65536"/>
                <a:gd name="T9" fmla="*/ 0 60000 65536"/>
                <a:gd name="T10" fmla="*/ 0 60000 65536"/>
                <a:gd name="T11" fmla="*/ 0 60000 65536"/>
                <a:gd name="T12" fmla="*/ 0 w 527"/>
                <a:gd name="T13" fmla="*/ 0 h 579"/>
                <a:gd name="T14" fmla="*/ 527 w 527"/>
                <a:gd name="T15" fmla="*/ 579 h 579"/>
              </a:gdLst>
              <a:ahLst/>
              <a:cxnLst>
                <a:cxn ang="T8">
                  <a:pos x="T0" y="T1"/>
                </a:cxn>
                <a:cxn ang="T9">
                  <a:pos x="T2" y="T3"/>
                </a:cxn>
                <a:cxn ang="T10">
                  <a:pos x="T4" y="T5"/>
                </a:cxn>
                <a:cxn ang="T11">
                  <a:pos x="T6" y="T7"/>
                </a:cxn>
              </a:cxnLst>
              <a:rect l="T12" t="T13" r="T14" b="T15"/>
              <a:pathLst>
                <a:path w="527" h="579">
                  <a:moveTo>
                    <a:pt x="0" y="579"/>
                  </a:moveTo>
                  <a:lnTo>
                    <a:pt x="117" y="371"/>
                  </a:lnTo>
                  <a:lnTo>
                    <a:pt x="295" y="174"/>
                  </a:lnTo>
                  <a:lnTo>
                    <a:pt x="52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85" name="Freeform 411">
              <a:extLst>
                <a:ext uri="{FF2B5EF4-FFF2-40B4-BE49-F238E27FC236}">
                  <a16:creationId xmlns:a16="http://schemas.microsoft.com/office/drawing/2014/main" id="{AB8FE6FB-BF3B-56FE-060B-97D4094B0839}"/>
                </a:ext>
              </a:extLst>
            </p:cNvPr>
            <p:cNvSpPr>
              <a:spLocks/>
            </p:cNvSpPr>
            <p:nvPr/>
          </p:nvSpPr>
          <p:spPr bwMode="auto">
            <a:xfrm>
              <a:off x="611" y="3118"/>
              <a:ext cx="5" cy="8"/>
            </a:xfrm>
            <a:custGeom>
              <a:avLst/>
              <a:gdLst>
                <a:gd name="T0" fmla="*/ 0 w 245"/>
                <a:gd name="T1" fmla="*/ 0 h 386"/>
                <a:gd name="T2" fmla="*/ 0 w 245"/>
                <a:gd name="T3" fmla="*/ 0 h 386"/>
                <a:gd name="T4" fmla="*/ 0 w 245"/>
                <a:gd name="T5" fmla="*/ 0 h 386"/>
                <a:gd name="T6" fmla="*/ 0 w 245"/>
                <a:gd name="T7" fmla="*/ 0 h 386"/>
                <a:gd name="T8" fmla="*/ 0 w 245"/>
                <a:gd name="T9" fmla="*/ 0 h 386"/>
                <a:gd name="T10" fmla="*/ 0 w 245"/>
                <a:gd name="T11" fmla="*/ 0 h 386"/>
                <a:gd name="T12" fmla="*/ 0 w 245"/>
                <a:gd name="T13" fmla="*/ 0 h 386"/>
                <a:gd name="T14" fmla="*/ 0 w 245"/>
                <a:gd name="T15" fmla="*/ 0 h 386"/>
                <a:gd name="T16" fmla="*/ 0 w 245"/>
                <a:gd name="T17" fmla="*/ 0 h 386"/>
                <a:gd name="T18" fmla="*/ 0 w 245"/>
                <a:gd name="T19" fmla="*/ 0 h 386"/>
                <a:gd name="T20" fmla="*/ 0 w 245"/>
                <a:gd name="T21" fmla="*/ 0 h 386"/>
                <a:gd name="T22" fmla="*/ 0 w 245"/>
                <a:gd name="T23" fmla="*/ 0 h 386"/>
                <a:gd name="T24" fmla="*/ 0 w 245"/>
                <a:gd name="T25" fmla="*/ 0 h 386"/>
                <a:gd name="T26" fmla="*/ 0 w 245"/>
                <a:gd name="T27" fmla="*/ 0 h 386"/>
                <a:gd name="T28" fmla="*/ 0 w 245"/>
                <a:gd name="T29" fmla="*/ 0 h 386"/>
                <a:gd name="T30" fmla="*/ 0 w 245"/>
                <a:gd name="T31" fmla="*/ 0 h 386"/>
                <a:gd name="T32" fmla="*/ 0 w 245"/>
                <a:gd name="T33" fmla="*/ 0 h 386"/>
                <a:gd name="T34" fmla="*/ 0 w 245"/>
                <a:gd name="T35" fmla="*/ 0 h 386"/>
                <a:gd name="T36" fmla="*/ 0 w 245"/>
                <a:gd name="T37" fmla="*/ 0 h 3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5"/>
                <a:gd name="T58" fmla="*/ 0 h 386"/>
                <a:gd name="T59" fmla="*/ 245 w 245"/>
                <a:gd name="T60" fmla="*/ 386 h 3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5" h="386">
                  <a:moveTo>
                    <a:pt x="245" y="386"/>
                  </a:moveTo>
                  <a:lnTo>
                    <a:pt x="224" y="373"/>
                  </a:lnTo>
                  <a:lnTo>
                    <a:pt x="204" y="359"/>
                  </a:lnTo>
                  <a:lnTo>
                    <a:pt x="184" y="343"/>
                  </a:lnTo>
                  <a:lnTo>
                    <a:pt x="166" y="326"/>
                  </a:lnTo>
                  <a:lnTo>
                    <a:pt x="148" y="309"/>
                  </a:lnTo>
                  <a:lnTo>
                    <a:pt x="131" y="289"/>
                  </a:lnTo>
                  <a:lnTo>
                    <a:pt x="114" y="269"/>
                  </a:lnTo>
                  <a:lnTo>
                    <a:pt x="98" y="248"/>
                  </a:lnTo>
                  <a:lnTo>
                    <a:pt x="84" y="226"/>
                  </a:lnTo>
                  <a:lnTo>
                    <a:pt x="70" y="202"/>
                  </a:lnTo>
                  <a:lnTo>
                    <a:pt x="58" y="178"/>
                  </a:lnTo>
                  <a:lnTo>
                    <a:pt x="46" y="152"/>
                  </a:lnTo>
                  <a:lnTo>
                    <a:pt x="35" y="126"/>
                  </a:lnTo>
                  <a:lnTo>
                    <a:pt x="26" y="99"/>
                  </a:lnTo>
                  <a:lnTo>
                    <a:pt x="17" y="71"/>
                  </a:lnTo>
                  <a:lnTo>
                    <a:pt x="9" y="42"/>
                  </a:lnTo>
                  <a:lnTo>
                    <a:pt x="2" y="12"/>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86" name="Freeform 412">
              <a:extLst>
                <a:ext uri="{FF2B5EF4-FFF2-40B4-BE49-F238E27FC236}">
                  <a16:creationId xmlns:a16="http://schemas.microsoft.com/office/drawing/2014/main" id="{6C202709-5CCB-F0CA-837C-B024312F0282}"/>
                </a:ext>
              </a:extLst>
            </p:cNvPr>
            <p:cNvSpPr>
              <a:spLocks/>
            </p:cNvSpPr>
            <p:nvPr/>
          </p:nvSpPr>
          <p:spPr bwMode="auto">
            <a:xfrm>
              <a:off x="619" y="3113"/>
              <a:ext cx="4" cy="6"/>
            </a:xfrm>
            <a:custGeom>
              <a:avLst/>
              <a:gdLst>
                <a:gd name="T0" fmla="*/ 0 w 159"/>
                <a:gd name="T1" fmla="*/ 0 h 284"/>
                <a:gd name="T2" fmla="*/ 0 w 159"/>
                <a:gd name="T3" fmla="*/ 0 h 284"/>
                <a:gd name="T4" fmla="*/ 0 w 159"/>
                <a:gd name="T5" fmla="*/ 0 h 284"/>
                <a:gd name="T6" fmla="*/ 0 w 159"/>
                <a:gd name="T7" fmla="*/ 0 h 284"/>
                <a:gd name="T8" fmla="*/ 0 w 159"/>
                <a:gd name="T9" fmla="*/ 0 h 284"/>
                <a:gd name="T10" fmla="*/ 0 w 159"/>
                <a:gd name="T11" fmla="*/ 0 h 284"/>
                <a:gd name="T12" fmla="*/ 0 w 159"/>
                <a:gd name="T13" fmla="*/ 0 h 284"/>
                <a:gd name="T14" fmla="*/ 0 w 159"/>
                <a:gd name="T15" fmla="*/ 0 h 284"/>
                <a:gd name="T16" fmla="*/ 0 w 159"/>
                <a:gd name="T17" fmla="*/ 0 h 284"/>
                <a:gd name="T18" fmla="*/ 0 w 159"/>
                <a:gd name="T19" fmla="*/ 0 h 284"/>
                <a:gd name="T20" fmla="*/ 0 w 159"/>
                <a:gd name="T21" fmla="*/ 0 h 284"/>
                <a:gd name="T22" fmla="*/ 0 w 159"/>
                <a:gd name="T23" fmla="*/ 0 h 284"/>
                <a:gd name="T24" fmla="*/ 0 w 159"/>
                <a:gd name="T25" fmla="*/ 0 h 284"/>
                <a:gd name="T26" fmla="*/ 0 w 159"/>
                <a:gd name="T27" fmla="*/ 0 h 284"/>
                <a:gd name="T28" fmla="*/ 0 w 159"/>
                <a:gd name="T29" fmla="*/ 0 h 284"/>
                <a:gd name="T30" fmla="*/ 0 w 159"/>
                <a:gd name="T31" fmla="*/ 0 h 284"/>
                <a:gd name="T32" fmla="*/ 0 w 159"/>
                <a:gd name="T33" fmla="*/ 0 h 284"/>
                <a:gd name="T34" fmla="*/ 0 w 159"/>
                <a:gd name="T35" fmla="*/ 0 h 284"/>
                <a:gd name="T36" fmla="*/ 0 w 159"/>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9"/>
                <a:gd name="T58" fmla="*/ 0 h 284"/>
                <a:gd name="T59" fmla="*/ 159 w 159"/>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9" h="284">
                  <a:moveTo>
                    <a:pt x="159" y="284"/>
                  </a:moveTo>
                  <a:lnTo>
                    <a:pt x="152" y="280"/>
                  </a:lnTo>
                  <a:lnTo>
                    <a:pt x="137" y="270"/>
                  </a:lnTo>
                  <a:lnTo>
                    <a:pt x="123" y="259"/>
                  </a:lnTo>
                  <a:lnTo>
                    <a:pt x="109" y="246"/>
                  </a:lnTo>
                  <a:lnTo>
                    <a:pt x="96" y="233"/>
                  </a:lnTo>
                  <a:lnTo>
                    <a:pt x="84" y="219"/>
                  </a:lnTo>
                  <a:lnTo>
                    <a:pt x="72" y="205"/>
                  </a:lnTo>
                  <a:lnTo>
                    <a:pt x="62" y="189"/>
                  </a:lnTo>
                  <a:lnTo>
                    <a:pt x="52" y="172"/>
                  </a:lnTo>
                  <a:lnTo>
                    <a:pt x="43" y="154"/>
                  </a:lnTo>
                  <a:lnTo>
                    <a:pt x="35" y="135"/>
                  </a:lnTo>
                  <a:lnTo>
                    <a:pt x="27" y="116"/>
                  </a:lnTo>
                  <a:lnTo>
                    <a:pt x="20" y="97"/>
                  </a:lnTo>
                  <a:lnTo>
                    <a:pt x="14" y="76"/>
                  </a:lnTo>
                  <a:lnTo>
                    <a:pt x="9" y="55"/>
                  </a:lnTo>
                  <a:lnTo>
                    <a:pt x="5" y="32"/>
                  </a:lnTo>
                  <a:lnTo>
                    <a:pt x="1" y="10"/>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87" name="Freeform 413">
              <a:extLst>
                <a:ext uri="{FF2B5EF4-FFF2-40B4-BE49-F238E27FC236}">
                  <a16:creationId xmlns:a16="http://schemas.microsoft.com/office/drawing/2014/main" id="{57881C6F-B216-B45B-B891-D5981BF80603}"/>
                </a:ext>
              </a:extLst>
            </p:cNvPr>
            <p:cNvSpPr>
              <a:spLocks/>
            </p:cNvSpPr>
            <p:nvPr/>
          </p:nvSpPr>
          <p:spPr bwMode="auto">
            <a:xfrm>
              <a:off x="565" y="2880"/>
              <a:ext cx="16" cy="1"/>
            </a:xfrm>
            <a:custGeom>
              <a:avLst/>
              <a:gdLst>
                <a:gd name="T0" fmla="*/ 0 w 777"/>
                <a:gd name="T1" fmla="*/ 0 h 36"/>
                <a:gd name="T2" fmla="*/ 0 w 777"/>
                <a:gd name="T3" fmla="*/ 0 h 36"/>
                <a:gd name="T4" fmla="*/ 0 w 777"/>
                <a:gd name="T5" fmla="*/ 0 h 36"/>
                <a:gd name="T6" fmla="*/ 0 60000 65536"/>
                <a:gd name="T7" fmla="*/ 0 60000 65536"/>
                <a:gd name="T8" fmla="*/ 0 60000 65536"/>
                <a:gd name="T9" fmla="*/ 0 w 777"/>
                <a:gd name="T10" fmla="*/ 0 h 36"/>
                <a:gd name="T11" fmla="*/ 777 w 777"/>
                <a:gd name="T12" fmla="*/ 36 h 36"/>
              </a:gdLst>
              <a:ahLst/>
              <a:cxnLst>
                <a:cxn ang="T6">
                  <a:pos x="T0" y="T1"/>
                </a:cxn>
                <a:cxn ang="T7">
                  <a:pos x="T2" y="T3"/>
                </a:cxn>
                <a:cxn ang="T8">
                  <a:pos x="T4" y="T5"/>
                </a:cxn>
              </a:cxnLst>
              <a:rect l="T9" t="T10" r="T11" b="T12"/>
              <a:pathLst>
                <a:path w="777" h="36">
                  <a:moveTo>
                    <a:pt x="777" y="0"/>
                  </a:moveTo>
                  <a:lnTo>
                    <a:pt x="389" y="36"/>
                  </a:lnTo>
                  <a:lnTo>
                    <a:pt x="0" y="3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88" name="Freeform 414">
              <a:extLst>
                <a:ext uri="{FF2B5EF4-FFF2-40B4-BE49-F238E27FC236}">
                  <a16:creationId xmlns:a16="http://schemas.microsoft.com/office/drawing/2014/main" id="{CBE3354F-9DC2-03D6-61AA-C5BD161205AB}"/>
                </a:ext>
              </a:extLst>
            </p:cNvPr>
            <p:cNvSpPr>
              <a:spLocks/>
            </p:cNvSpPr>
            <p:nvPr/>
          </p:nvSpPr>
          <p:spPr bwMode="auto">
            <a:xfrm>
              <a:off x="604" y="2870"/>
              <a:ext cx="17" cy="4"/>
            </a:xfrm>
            <a:custGeom>
              <a:avLst/>
              <a:gdLst>
                <a:gd name="T0" fmla="*/ 0 w 802"/>
                <a:gd name="T1" fmla="*/ 0 h 180"/>
                <a:gd name="T2" fmla="*/ 0 w 802"/>
                <a:gd name="T3" fmla="*/ 0 h 180"/>
                <a:gd name="T4" fmla="*/ 0 w 802"/>
                <a:gd name="T5" fmla="*/ 0 h 180"/>
                <a:gd name="T6" fmla="*/ 0 w 802"/>
                <a:gd name="T7" fmla="*/ 0 h 180"/>
                <a:gd name="T8" fmla="*/ 0 w 802"/>
                <a:gd name="T9" fmla="*/ 0 h 180"/>
                <a:gd name="T10" fmla="*/ 0 w 802"/>
                <a:gd name="T11" fmla="*/ 0 h 180"/>
                <a:gd name="T12" fmla="*/ 0 w 802"/>
                <a:gd name="T13" fmla="*/ 0 h 180"/>
                <a:gd name="T14" fmla="*/ 0 w 802"/>
                <a:gd name="T15" fmla="*/ 0 h 180"/>
                <a:gd name="T16" fmla="*/ 0 w 802"/>
                <a:gd name="T17" fmla="*/ 0 h 180"/>
                <a:gd name="T18" fmla="*/ 0 w 802"/>
                <a:gd name="T19" fmla="*/ 0 h 180"/>
                <a:gd name="T20" fmla="*/ 0 w 802"/>
                <a:gd name="T21" fmla="*/ 0 h 180"/>
                <a:gd name="T22" fmla="*/ 0 w 802"/>
                <a:gd name="T23" fmla="*/ 0 h 180"/>
                <a:gd name="T24" fmla="*/ 0 w 802"/>
                <a:gd name="T25" fmla="*/ 0 h 180"/>
                <a:gd name="T26" fmla="*/ 0 w 802"/>
                <a:gd name="T27" fmla="*/ 0 h 180"/>
                <a:gd name="T28" fmla="*/ 0 w 802"/>
                <a:gd name="T29" fmla="*/ 0 h 180"/>
                <a:gd name="T30" fmla="*/ 0 w 802"/>
                <a:gd name="T31" fmla="*/ 0 h 1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2"/>
                <a:gd name="T49" fmla="*/ 0 h 180"/>
                <a:gd name="T50" fmla="*/ 802 w 802"/>
                <a:gd name="T51" fmla="*/ 180 h 1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2" h="180">
                  <a:moveTo>
                    <a:pt x="0" y="180"/>
                  </a:moveTo>
                  <a:lnTo>
                    <a:pt x="49" y="175"/>
                  </a:lnTo>
                  <a:lnTo>
                    <a:pt x="108" y="168"/>
                  </a:lnTo>
                  <a:lnTo>
                    <a:pt x="168" y="161"/>
                  </a:lnTo>
                  <a:lnTo>
                    <a:pt x="225" y="152"/>
                  </a:lnTo>
                  <a:lnTo>
                    <a:pt x="282" y="143"/>
                  </a:lnTo>
                  <a:lnTo>
                    <a:pt x="340" y="132"/>
                  </a:lnTo>
                  <a:lnTo>
                    <a:pt x="395" y="121"/>
                  </a:lnTo>
                  <a:lnTo>
                    <a:pt x="450" y="109"/>
                  </a:lnTo>
                  <a:lnTo>
                    <a:pt x="504" y="96"/>
                  </a:lnTo>
                  <a:lnTo>
                    <a:pt x="556" y="81"/>
                  </a:lnTo>
                  <a:lnTo>
                    <a:pt x="608" y="67"/>
                  </a:lnTo>
                  <a:lnTo>
                    <a:pt x="658" y="51"/>
                  </a:lnTo>
                  <a:lnTo>
                    <a:pt x="707" y="35"/>
                  </a:lnTo>
                  <a:lnTo>
                    <a:pt x="756" y="18"/>
                  </a:lnTo>
                  <a:lnTo>
                    <a:pt x="802"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89" name="Freeform 415">
              <a:extLst>
                <a:ext uri="{FF2B5EF4-FFF2-40B4-BE49-F238E27FC236}">
                  <a16:creationId xmlns:a16="http://schemas.microsoft.com/office/drawing/2014/main" id="{1950EF9C-9550-7382-895D-7CC64E04340B}"/>
                </a:ext>
              </a:extLst>
            </p:cNvPr>
            <p:cNvSpPr>
              <a:spLocks/>
            </p:cNvSpPr>
            <p:nvPr/>
          </p:nvSpPr>
          <p:spPr bwMode="auto">
            <a:xfrm>
              <a:off x="544" y="2864"/>
              <a:ext cx="29" cy="13"/>
            </a:xfrm>
            <a:custGeom>
              <a:avLst/>
              <a:gdLst>
                <a:gd name="T0" fmla="*/ 0 w 1420"/>
                <a:gd name="T1" fmla="*/ 0 h 648"/>
                <a:gd name="T2" fmla="*/ 0 w 1420"/>
                <a:gd name="T3" fmla="*/ 0 h 648"/>
                <a:gd name="T4" fmla="*/ 0 w 1420"/>
                <a:gd name="T5" fmla="*/ 0 h 648"/>
                <a:gd name="T6" fmla="*/ 0 w 1420"/>
                <a:gd name="T7" fmla="*/ 0 h 648"/>
                <a:gd name="T8" fmla="*/ 0 w 1420"/>
                <a:gd name="T9" fmla="*/ 0 h 648"/>
                <a:gd name="T10" fmla="*/ 0 w 1420"/>
                <a:gd name="T11" fmla="*/ 0 h 648"/>
                <a:gd name="T12" fmla="*/ 0 w 1420"/>
                <a:gd name="T13" fmla="*/ 0 h 648"/>
                <a:gd name="T14" fmla="*/ 0 w 1420"/>
                <a:gd name="T15" fmla="*/ 0 h 648"/>
                <a:gd name="T16" fmla="*/ 0 w 1420"/>
                <a:gd name="T17" fmla="*/ 0 h 648"/>
                <a:gd name="T18" fmla="*/ 0 w 1420"/>
                <a:gd name="T19" fmla="*/ 0 h 6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20"/>
                <a:gd name="T31" fmla="*/ 0 h 648"/>
                <a:gd name="T32" fmla="*/ 1420 w 1420"/>
                <a:gd name="T33" fmla="*/ 648 h 6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20" h="648">
                  <a:moveTo>
                    <a:pt x="1420" y="622"/>
                  </a:moveTo>
                  <a:lnTo>
                    <a:pt x="1187" y="648"/>
                  </a:lnTo>
                  <a:lnTo>
                    <a:pt x="950" y="642"/>
                  </a:lnTo>
                  <a:lnTo>
                    <a:pt x="723" y="610"/>
                  </a:lnTo>
                  <a:lnTo>
                    <a:pt x="511" y="549"/>
                  </a:lnTo>
                  <a:lnTo>
                    <a:pt x="328" y="464"/>
                  </a:lnTo>
                  <a:lnTo>
                    <a:pt x="180" y="357"/>
                  </a:lnTo>
                  <a:lnTo>
                    <a:pt x="73" y="234"/>
                  </a:lnTo>
                  <a:lnTo>
                    <a:pt x="13" y="100"/>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90" name="Freeform 416">
              <a:extLst>
                <a:ext uri="{FF2B5EF4-FFF2-40B4-BE49-F238E27FC236}">
                  <a16:creationId xmlns:a16="http://schemas.microsoft.com/office/drawing/2014/main" id="{A0CD6728-5B7F-3F34-86D4-4EFD96BE7B46}"/>
                </a:ext>
              </a:extLst>
            </p:cNvPr>
            <p:cNvSpPr>
              <a:spLocks/>
            </p:cNvSpPr>
            <p:nvPr/>
          </p:nvSpPr>
          <p:spPr bwMode="auto">
            <a:xfrm>
              <a:off x="507" y="2858"/>
              <a:ext cx="12" cy="9"/>
            </a:xfrm>
            <a:custGeom>
              <a:avLst/>
              <a:gdLst>
                <a:gd name="T0" fmla="*/ 0 w 587"/>
                <a:gd name="T1" fmla="*/ 0 h 456"/>
                <a:gd name="T2" fmla="*/ 0 w 587"/>
                <a:gd name="T3" fmla="*/ 0 h 456"/>
                <a:gd name="T4" fmla="*/ 0 w 587"/>
                <a:gd name="T5" fmla="*/ 0 h 456"/>
                <a:gd name="T6" fmla="*/ 0 w 587"/>
                <a:gd name="T7" fmla="*/ 0 h 456"/>
                <a:gd name="T8" fmla="*/ 0 60000 65536"/>
                <a:gd name="T9" fmla="*/ 0 60000 65536"/>
                <a:gd name="T10" fmla="*/ 0 60000 65536"/>
                <a:gd name="T11" fmla="*/ 0 60000 65536"/>
                <a:gd name="T12" fmla="*/ 0 w 587"/>
                <a:gd name="T13" fmla="*/ 0 h 456"/>
                <a:gd name="T14" fmla="*/ 587 w 587"/>
                <a:gd name="T15" fmla="*/ 456 h 456"/>
              </a:gdLst>
              <a:ahLst/>
              <a:cxnLst>
                <a:cxn ang="T8">
                  <a:pos x="T0" y="T1"/>
                </a:cxn>
                <a:cxn ang="T9">
                  <a:pos x="T2" y="T3"/>
                </a:cxn>
                <a:cxn ang="T10">
                  <a:pos x="T4" y="T5"/>
                </a:cxn>
                <a:cxn ang="T11">
                  <a:pos x="T6" y="T7"/>
                </a:cxn>
              </a:cxnLst>
              <a:rect l="T12" t="T13" r="T14" b="T15"/>
              <a:pathLst>
                <a:path w="587" h="456">
                  <a:moveTo>
                    <a:pt x="0" y="456"/>
                  </a:moveTo>
                  <a:lnTo>
                    <a:pt x="191" y="281"/>
                  </a:lnTo>
                  <a:lnTo>
                    <a:pt x="388" y="128"/>
                  </a:lnTo>
                  <a:lnTo>
                    <a:pt x="58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591" name="Line 417">
              <a:extLst>
                <a:ext uri="{FF2B5EF4-FFF2-40B4-BE49-F238E27FC236}">
                  <a16:creationId xmlns:a16="http://schemas.microsoft.com/office/drawing/2014/main" id="{AA668C4C-E7FB-48B3-DEAD-5FCC26FDC29B}"/>
                </a:ext>
              </a:extLst>
            </p:cNvPr>
            <p:cNvSpPr>
              <a:spLocks noChangeShapeType="1"/>
            </p:cNvSpPr>
            <p:nvPr/>
          </p:nvSpPr>
          <p:spPr bwMode="auto">
            <a:xfrm flipH="1">
              <a:off x="489" y="2867"/>
              <a:ext cx="18" cy="1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92" name="Line 418">
              <a:extLst>
                <a:ext uri="{FF2B5EF4-FFF2-40B4-BE49-F238E27FC236}">
                  <a16:creationId xmlns:a16="http://schemas.microsoft.com/office/drawing/2014/main" id="{2F84D8D2-B8F2-17E2-8886-1CD2E42769D2}"/>
                </a:ext>
              </a:extLst>
            </p:cNvPr>
            <p:cNvSpPr>
              <a:spLocks noChangeShapeType="1"/>
            </p:cNvSpPr>
            <p:nvPr/>
          </p:nvSpPr>
          <p:spPr bwMode="auto">
            <a:xfrm flipV="1">
              <a:off x="395" y="295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93" name="Line 419">
              <a:extLst>
                <a:ext uri="{FF2B5EF4-FFF2-40B4-BE49-F238E27FC236}">
                  <a16:creationId xmlns:a16="http://schemas.microsoft.com/office/drawing/2014/main" id="{8650D3E0-3106-7335-B029-1EEBAB2C5BCF}"/>
                </a:ext>
              </a:extLst>
            </p:cNvPr>
            <p:cNvSpPr>
              <a:spLocks noChangeShapeType="1"/>
            </p:cNvSpPr>
            <p:nvPr/>
          </p:nvSpPr>
          <p:spPr bwMode="auto">
            <a:xfrm flipV="1">
              <a:off x="602" y="2839"/>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94" name="Line 420">
              <a:extLst>
                <a:ext uri="{FF2B5EF4-FFF2-40B4-BE49-F238E27FC236}">
                  <a16:creationId xmlns:a16="http://schemas.microsoft.com/office/drawing/2014/main" id="{6BAB2068-B006-9B51-9152-011E1629ECB9}"/>
                </a:ext>
              </a:extLst>
            </p:cNvPr>
            <p:cNvSpPr>
              <a:spLocks noChangeShapeType="1"/>
            </p:cNvSpPr>
            <p:nvPr/>
          </p:nvSpPr>
          <p:spPr bwMode="auto">
            <a:xfrm flipV="1">
              <a:off x="605" y="2841"/>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95" name="Line 421">
              <a:extLst>
                <a:ext uri="{FF2B5EF4-FFF2-40B4-BE49-F238E27FC236}">
                  <a16:creationId xmlns:a16="http://schemas.microsoft.com/office/drawing/2014/main" id="{FFF4DF19-8454-64C3-9D37-A9032A8CD5CC}"/>
                </a:ext>
              </a:extLst>
            </p:cNvPr>
            <p:cNvSpPr>
              <a:spLocks noChangeShapeType="1"/>
            </p:cNvSpPr>
            <p:nvPr/>
          </p:nvSpPr>
          <p:spPr bwMode="auto">
            <a:xfrm flipV="1">
              <a:off x="601" y="284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96" name="Line 422">
              <a:extLst>
                <a:ext uri="{FF2B5EF4-FFF2-40B4-BE49-F238E27FC236}">
                  <a16:creationId xmlns:a16="http://schemas.microsoft.com/office/drawing/2014/main" id="{8FD8DE5A-1195-BC67-5105-ED61FF2B934F}"/>
                </a:ext>
              </a:extLst>
            </p:cNvPr>
            <p:cNvSpPr>
              <a:spLocks noChangeShapeType="1"/>
            </p:cNvSpPr>
            <p:nvPr/>
          </p:nvSpPr>
          <p:spPr bwMode="auto">
            <a:xfrm flipH="1">
              <a:off x="607" y="2834"/>
              <a:ext cx="42" cy="1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97" name="Line 423">
              <a:extLst>
                <a:ext uri="{FF2B5EF4-FFF2-40B4-BE49-F238E27FC236}">
                  <a16:creationId xmlns:a16="http://schemas.microsoft.com/office/drawing/2014/main" id="{35A05FF2-1A55-E058-B41E-759D119E6E27}"/>
                </a:ext>
              </a:extLst>
            </p:cNvPr>
            <p:cNvSpPr>
              <a:spLocks noChangeShapeType="1"/>
            </p:cNvSpPr>
            <p:nvPr/>
          </p:nvSpPr>
          <p:spPr bwMode="auto">
            <a:xfrm flipV="1">
              <a:off x="573" y="2870"/>
              <a:ext cx="5"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98" name="Line 424">
              <a:extLst>
                <a:ext uri="{FF2B5EF4-FFF2-40B4-BE49-F238E27FC236}">
                  <a16:creationId xmlns:a16="http://schemas.microsoft.com/office/drawing/2014/main" id="{1DD86013-5A33-24A5-69BA-302A5C8D6863}"/>
                </a:ext>
              </a:extLst>
            </p:cNvPr>
            <p:cNvSpPr>
              <a:spLocks noChangeShapeType="1"/>
            </p:cNvSpPr>
            <p:nvPr/>
          </p:nvSpPr>
          <p:spPr bwMode="auto">
            <a:xfrm flipH="1" flipV="1">
              <a:off x="547" y="3072"/>
              <a:ext cx="34" cy="1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599" name="Line 425">
              <a:extLst>
                <a:ext uri="{FF2B5EF4-FFF2-40B4-BE49-F238E27FC236}">
                  <a16:creationId xmlns:a16="http://schemas.microsoft.com/office/drawing/2014/main" id="{0F8774DD-5B74-94B2-9C45-D15FF24BF7AB}"/>
                </a:ext>
              </a:extLst>
            </p:cNvPr>
            <p:cNvSpPr>
              <a:spLocks noChangeShapeType="1"/>
            </p:cNvSpPr>
            <p:nvPr/>
          </p:nvSpPr>
          <p:spPr bwMode="auto">
            <a:xfrm>
              <a:off x="547" y="3072"/>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00" name="Line 426">
              <a:extLst>
                <a:ext uri="{FF2B5EF4-FFF2-40B4-BE49-F238E27FC236}">
                  <a16:creationId xmlns:a16="http://schemas.microsoft.com/office/drawing/2014/main" id="{3F129FE3-9AE8-0D73-27A5-4BDA3BB80A34}"/>
                </a:ext>
              </a:extLst>
            </p:cNvPr>
            <p:cNvSpPr>
              <a:spLocks noChangeShapeType="1"/>
            </p:cNvSpPr>
            <p:nvPr/>
          </p:nvSpPr>
          <p:spPr bwMode="auto">
            <a:xfrm>
              <a:off x="452" y="3068"/>
              <a:ext cx="1"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01" name="Freeform 427">
              <a:extLst>
                <a:ext uri="{FF2B5EF4-FFF2-40B4-BE49-F238E27FC236}">
                  <a16:creationId xmlns:a16="http://schemas.microsoft.com/office/drawing/2014/main" id="{89327C66-DC42-E883-F480-6C22C30A9ED3}"/>
                </a:ext>
              </a:extLst>
            </p:cNvPr>
            <p:cNvSpPr>
              <a:spLocks/>
            </p:cNvSpPr>
            <p:nvPr/>
          </p:nvSpPr>
          <p:spPr bwMode="auto">
            <a:xfrm>
              <a:off x="423" y="3041"/>
              <a:ext cx="5" cy="10"/>
            </a:xfrm>
            <a:custGeom>
              <a:avLst/>
              <a:gdLst>
                <a:gd name="T0" fmla="*/ 0 w 259"/>
                <a:gd name="T1" fmla="*/ 0 h 443"/>
                <a:gd name="T2" fmla="*/ 0 w 259"/>
                <a:gd name="T3" fmla="*/ 0 h 443"/>
                <a:gd name="T4" fmla="*/ 0 w 259"/>
                <a:gd name="T5" fmla="*/ 0 h 443"/>
                <a:gd name="T6" fmla="*/ 0 w 259"/>
                <a:gd name="T7" fmla="*/ 0 h 443"/>
                <a:gd name="T8" fmla="*/ 0 w 259"/>
                <a:gd name="T9" fmla="*/ 0 h 443"/>
                <a:gd name="T10" fmla="*/ 0 w 259"/>
                <a:gd name="T11" fmla="*/ 0 h 443"/>
                <a:gd name="T12" fmla="*/ 0 w 259"/>
                <a:gd name="T13" fmla="*/ 0 h 443"/>
                <a:gd name="T14" fmla="*/ 0 60000 65536"/>
                <a:gd name="T15" fmla="*/ 0 60000 65536"/>
                <a:gd name="T16" fmla="*/ 0 60000 65536"/>
                <a:gd name="T17" fmla="*/ 0 60000 65536"/>
                <a:gd name="T18" fmla="*/ 0 60000 65536"/>
                <a:gd name="T19" fmla="*/ 0 60000 65536"/>
                <a:gd name="T20" fmla="*/ 0 60000 65536"/>
                <a:gd name="T21" fmla="*/ 0 w 259"/>
                <a:gd name="T22" fmla="*/ 0 h 443"/>
                <a:gd name="T23" fmla="*/ 259 w 259"/>
                <a:gd name="T24" fmla="*/ 443 h 4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9" h="443">
                  <a:moveTo>
                    <a:pt x="0" y="443"/>
                  </a:moveTo>
                  <a:lnTo>
                    <a:pt x="9" y="363"/>
                  </a:lnTo>
                  <a:lnTo>
                    <a:pt x="36" y="275"/>
                  </a:lnTo>
                  <a:lnTo>
                    <a:pt x="76" y="191"/>
                  </a:lnTo>
                  <a:lnTo>
                    <a:pt x="129" y="115"/>
                  </a:lnTo>
                  <a:lnTo>
                    <a:pt x="193" y="48"/>
                  </a:lnTo>
                  <a:lnTo>
                    <a:pt x="25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02" name="Freeform 428">
              <a:extLst>
                <a:ext uri="{FF2B5EF4-FFF2-40B4-BE49-F238E27FC236}">
                  <a16:creationId xmlns:a16="http://schemas.microsoft.com/office/drawing/2014/main" id="{692F5518-2BD6-1487-1F9F-92D1FA06DB17}"/>
                </a:ext>
              </a:extLst>
            </p:cNvPr>
            <p:cNvSpPr>
              <a:spLocks/>
            </p:cNvSpPr>
            <p:nvPr/>
          </p:nvSpPr>
          <p:spPr bwMode="auto">
            <a:xfrm>
              <a:off x="565" y="2869"/>
              <a:ext cx="8" cy="2"/>
            </a:xfrm>
            <a:custGeom>
              <a:avLst/>
              <a:gdLst>
                <a:gd name="T0" fmla="*/ 0 w 408"/>
                <a:gd name="T1" fmla="*/ 0 h 83"/>
                <a:gd name="T2" fmla="*/ 0 w 408"/>
                <a:gd name="T3" fmla="*/ 0 h 83"/>
                <a:gd name="T4" fmla="*/ 0 w 408"/>
                <a:gd name="T5" fmla="*/ 0 h 83"/>
                <a:gd name="T6" fmla="*/ 0 w 408"/>
                <a:gd name="T7" fmla="*/ 0 h 83"/>
                <a:gd name="T8" fmla="*/ 0 60000 65536"/>
                <a:gd name="T9" fmla="*/ 0 60000 65536"/>
                <a:gd name="T10" fmla="*/ 0 60000 65536"/>
                <a:gd name="T11" fmla="*/ 0 60000 65536"/>
                <a:gd name="T12" fmla="*/ 0 w 408"/>
                <a:gd name="T13" fmla="*/ 0 h 83"/>
                <a:gd name="T14" fmla="*/ 408 w 408"/>
                <a:gd name="T15" fmla="*/ 83 h 83"/>
              </a:gdLst>
              <a:ahLst/>
              <a:cxnLst>
                <a:cxn ang="T8">
                  <a:pos x="T0" y="T1"/>
                </a:cxn>
                <a:cxn ang="T9">
                  <a:pos x="T2" y="T3"/>
                </a:cxn>
                <a:cxn ang="T10">
                  <a:pos x="T4" y="T5"/>
                </a:cxn>
                <a:cxn ang="T11">
                  <a:pos x="T6" y="T7"/>
                </a:cxn>
              </a:cxnLst>
              <a:rect l="T12" t="T13" r="T14" b="T15"/>
              <a:pathLst>
                <a:path w="408" h="83">
                  <a:moveTo>
                    <a:pt x="408" y="83"/>
                  </a:moveTo>
                  <a:lnTo>
                    <a:pt x="273" y="62"/>
                  </a:lnTo>
                  <a:lnTo>
                    <a:pt x="136" y="3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03" name="Freeform 429">
              <a:extLst>
                <a:ext uri="{FF2B5EF4-FFF2-40B4-BE49-F238E27FC236}">
                  <a16:creationId xmlns:a16="http://schemas.microsoft.com/office/drawing/2014/main" id="{C8D06372-93D8-B92C-27A0-C756556D81C7}"/>
                </a:ext>
              </a:extLst>
            </p:cNvPr>
            <p:cNvSpPr>
              <a:spLocks/>
            </p:cNvSpPr>
            <p:nvPr/>
          </p:nvSpPr>
          <p:spPr bwMode="auto">
            <a:xfrm>
              <a:off x="544" y="2857"/>
              <a:ext cx="21" cy="12"/>
            </a:xfrm>
            <a:custGeom>
              <a:avLst/>
              <a:gdLst>
                <a:gd name="T0" fmla="*/ 0 w 1007"/>
                <a:gd name="T1" fmla="*/ 0 h 581"/>
                <a:gd name="T2" fmla="*/ 0 w 1007"/>
                <a:gd name="T3" fmla="*/ 0 h 581"/>
                <a:gd name="T4" fmla="*/ 0 w 1007"/>
                <a:gd name="T5" fmla="*/ 0 h 581"/>
                <a:gd name="T6" fmla="*/ 0 w 1007"/>
                <a:gd name="T7" fmla="*/ 0 h 581"/>
                <a:gd name="T8" fmla="*/ 0 w 1007"/>
                <a:gd name="T9" fmla="*/ 0 h 581"/>
                <a:gd name="T10" fmla="*/ 0 w 1007"/>
                <a:gd name="T11" fmla="*/ 0 h 581"/>
                <a:gd name="T12" fmla="*/ 0 w 1007"/>
                <a:gd name="T13" fmla="*/ 0 h 581"/>
                <a:gd name="T14" fmla="*/ 0 w 1007"/>
                <a:gd name="T15" fmla="*/ 0 h 581"/>
                <a:gd name="T16" fmla="*/ 0 60000 65536"/>
                <a:gd name="T17" fmla="*/ 0 60000 65536"/>
                <a:gd name="T18" fmla="*/ 0 60000 65536"/>
                <a:gd name="T19" fmla="*/ 0 60000 65536"/>
                <a:gd name="T20" fmla="*/ 0 60000 65536"/>
                <a:gd name="T21" fmla="*/ 0 60000 65536"/>
                <a:gd name="T22" fmla="*/ 0 60000 65536"/>
                <a:gd name="T23" fmla="*/ 0 60000 65536"/>
                <a:gd name="T24" fmla="*/ 0 w 1007"/>
                <a:gd name="T25" fmla="*/ 0 h 581"/>
                <a:gd name="T26" fmla="*/ 1007 w 1007"/>
                <a:gd name="T27" fmla="*/ 581 h 5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7" h="581">
                  <a:moveTo>
                    <a:pt x="1007" y="581"/>
                  </a:moveTo>
                  <a:lnTo>
                    <a:pt x="791" y="555"/>
                  </a:lnTo>
                  <a:lnTo>
                    <a:pt x="588" y="506"/>
                  </a:lnTo>
                  <a:lnTo>
                    <a:pt x="405" y="434"/>
                  </a:lnTo>
                  <a:lnTo>
                    <a:pt x="248" y="344"/>
                  </a:lnTo>
                  <a:lnTo>
                    <a:pt x="127" y="240"/>
                  </a:lnTo>
                  <a:lnTo>
                    <a:pt x="42" y="12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04" name="Freeform 430">
              <a:extLst>
                <a:ext uri="{FF2B5EF4-FFF2-40B4-BE49-F238E27FC236}">
                  <a16:creationId xmlns:a16="http://schemas.microsoft.com/office/drawing/2014/main" id="{2B6580DF-2C71-A116-809A-DE719329E870}"/>
                </a:ext>
              </a:extLst>
            </p:cNvPr>
            <p:cNvSpPr>
              <a:spLocks/>
            </p:cNvSpPr>
            <p:nvPr/>
          </p:nvSpPr>
          <p:spPr bwMode="auto">
            <a:xfrm>
              <a:off x="588" y="2874"/>
              <a:ext cx="13" cy="1"/>
            </a:xfrm>
            <a:custGeom>
              <a:avLst/>
              <a:gdLst>
                <a:gd name="T0" fmla="*/ 0 w 606"/>
                <a:gd name="T1" fmla="*/ 0 h 18"/>
                <a:gd name="T2" fmla="*/ 0 w 606"/>
                <a:gd name="T3" fmla="*/ 0 h 18"/>
                <a:gd name="T4" fmla="*/ 0 w 606"/>
                <a:gd name="T5" fmla="*/ 0 h 18"/>
                <a:gd name="T6" fmla="*/ 0 w 606"/>
                <a:gd name="T7" fmla="*/ 0 h 18"/>
                <a:gd name="T8" fmla="*/ 0 w 606"/>
                <a:gd name="T9" fmla="*/ 0 h 18"/>
                <a:gd name="T10" fmla="*/ 0 w 606"/>
                <a:gd name="T11" fmla="*/ 0 h 18"/>
                <a:gd name="T12" fmla="*/ 0 w 606"/>
                <a:gd name="T13" fmla="*/ 0 h 18"/>
                <a:gd name="T14" fmla="*/ 0 w 606"/>
                <a:gd name="T15" fmla="*/ 0 h 18"/>
                <a:gd name="T16" fmla="*/ 0 w 606"/>
                <a:gd name="T17" fmla="*/ 0 h 18"/>
                <a:gd name="T18" fmla="*/ 0 w 606"/>
                <a:gd name="T19" fmla="*/ 0 h 18"/>
                <a:gd name="T20" fmla="*/ 0 w 606"/>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6"/>
                <a:gd name="T34" fmla="*/ 0 h 18"/>
                <a:gd name="T35" fmla="*/ 606 w 606"/>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6" h="18">
                  <a:moveTo>
                    <a:pt x="0" y="0"/>
                  </a:moveTo>
                  <a:lnTo>
                    <a:pt x="64" y="5"/>
                  </a:lnTo>
                  <a:lnTo>
                    <a:pt x="129" y="10"/>
                  </a:lnTo>
                  <a:lnTo>
                    <a:pt x="193" y="13"/>
                  </a:lnTo>
                  <a:lnTo>
                    <a:pt x="257" y="16"/>
                  </a:lnTo>
                  <a:lnTo>
                    <a:pt x="321" y="17"/>
                  </a:lnTo>
                  <a:lnTo>
                    <a:pt x="385" y="18"/>
                  </a:lnTo>
                  <a:lnTo>
                    <a:pt x="448" y="17"/>
                  </a:lnTo>
                  <a:lnTo>
                    <a:pt x="510" y="16"/>
                  </a:lnTo>
                  <a:lnTo>
                    <a:pt x="573" y="14"/>
                  </a:lnTo>
                  <a:lnTo>
                    <a:pt x="606" y="1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05" name="Freeform 431">
              <a:extLst>
                <a:ext uri="{FF2B5EF4-FFF2-40B4-BE49-F238E27FC236}">
                  <a16:creationId xmlns:a16="http://schemas.microsoft.com/office/drawing/2014/main" id="{22DFD405-6E7E-7BFD-9DAF-5563ACD6F3B9}"/>
                </a:ext>
              </a:extLst>
            </p:cNvPr>
            <p:cNvSpPr>
              <a:spLocks/>
            </p:cNvSpPr>
            <p:nvPr/>
          </p:nvSpPr>
          <p:spPr bwMode="auto">
            <a:xfrm>
              <a:off x="385" y="2917"/>
              <a:ext cx="2" cy="1"/>
            </a:xfrm>
            <a:custGeom>
              <a:avLst/>
              <a:gdLst>
                <a:gd name="T0" fmla="*/ 0 w 75"/>
                <a:gd name="T1" fmla="*/ 0 h 14"/>
                <a:gd name="T2" fmla="*/ 0 w 75"/>
                <a:gd name="T3" fmla="*/ 0 h 14"/>
                <a:gd name="T4" fmla="*/ 0 w 75"/>
                <a:gd name="T5" fmla="*/ 0 h 14"/>
                <a:gd name="T6" fmla="*/ 0 w 75"/>
                <a:gd name="T7" fmla="*/ 0 h 14"/>
                <a:gd name="T8" fmla="*/ 0 60000 65536"/>
                <a:gd name="T9" fmla="*/ 0 60000 65536"/>
                <a:gd name="T10" fmla="*/ 0 60000 65536"/>
                <a:gd name="T11" fmla="*/ 0 60000 65536"/>
                <a:gd name="T12" fmla="*/ 0 w 75"/>
                <a:gd name="T13" fmla="*/ 0 h 14"/>
                <a:gd name="T14" fmla="*/ 75 w 75"/>
                <a:gd name="T15" fmla="*/ 14 h 14"/>
              </a:gdLst>
              <a:ahLst/>
              <a:cxnLst>
                <a:cxn ang="T8">
                  <a:pos x="T0" y="T1"/>
                </a:cxn>
                <a:cxn ang="T9">
                  <a:pos x="T2" y="T3"/>
                </a:cxn>
                <a:cxn ang="T10">
                  <a:pos x="T4" y="T5"/>
                </a:cxn>
                <a:cxn ang="T11">
                  <a:pos x="T6" y="T7"/>
                </a:cxn>
              </a:cxnLst>
              <a:rect l="T12" t="T13" r="T14" b="T15"/>
              <a:pathLst>
                <a:path w="75" h="14">
                  <a:moveTo>
                    <a:pt x="0" y="7"/>
                  </a:moveTo>
                  <a:lnTo>
                    <a:pt x="14" y="1"/>
                  </a:lnTo>
                  <a:lnTo>
                    <a:pt x="43" y="0"/>
                  </a:lnTo>
                  <a:lnTo>
                    <a:pt x="75" y="1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06" name="Freeform 432">
              <a:extLst>
                <a:ext uri="{FF2B5EF4-FFF2-40B4-BE49-F238E27FC236}">
                  <a16:creationId xmlns:a16="http://schemas.microsoft.com/office/drawing/2014/main" id="{C0CBC817-8852-6A12-A518-9907E95A820F}"/>
                </a:ext>
              </a:extLst>
            </p:cNvPr>
            <p:cNvSpPr>
              <a:spLocks/>
            </p:cNvSpPr>
            <p:nvPr/>
          </p:nvSpPr>
          <p:spPr bwMode="auto">
            <a:xfrm>
              <a:off x="563" y="2838"/>
              <a:ext cx="22" cy="10"/>
            </a:xfrm>
            <a:custGeom>
              <a:avLst/>
              <a:gdLst>
                <a:gd name="T0" fmla="*/ 0 w 1066"/>
                <a:gd name="T1" fmla="*/ 0 h 502"/>
                <a:gd name="T2" fmla="*/ 0 w 1066"/>
                <a:gd name="T3" fmla="*/ 0 h 502"/>
                <a:gd name="T4" fmla="*/ 0 w 1066"/>
                <a:gd name="T5" fmla="*/ 0 h 502"/>
                <a:gd name="T6" fmla="*/ 0 60000 65536"/>
                <a:gd name="T7" fmla="*/ 0 60000 65536"/>
                <a:gd name="T8" fmla="*/ 0 60000 65536"/>
                <a:gd name="T9" fmla="*/ 0 w 1066"/>
                <a:gd name="T10" fmla="*/ 0 h 502"/>
                <a:gd name="T11" fmla="*/ 1066 w 1066"/>
                <a:gd name="T12" fmla="*/ 502 h 502"/>
              </a:gdLst>
              <a:ahLst/>
              <a:cxnLst>
                <a:cxn ang="T6">
                  <a:pos x="T0" y="T1"/>
                </a:cxn>
                <a:cxn ang="T7">
                  <a:pos x="T2" y="T3"/>
                </a:cxn>
                <a:cxn ang="T8">
                  <a:pos x="T4" y="T5"/>
                </a:cxn>
              </a:cxnLst>
              <a:rect l="T9" t="T10" r="T11" b="T12"/>
              <a:pathLst>
                <a:path w="1066" h="502">
                  <a:moveTo>
                    <a:pt x="0" y="502"/>
                  </a:moveTo>
                  <a:lnTo>
                    <a:pt x="570" y="234"/>
                  </a:lnTo>
                  <a:lnTo>
                    <a:pt x="1066"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07" name="Freeform 433">
              <a:extLst>
                <a:ext uri="{FF2B5EF4-FFF2-40B4-BE49-F238E27FC236}">
                  <a16:creationId xmlns:a16="http://schemas.microsoft.com/office/drawing/2014/main" id="{53AC2A1E-9D70-B985-07E5-D2E015772103}"/>
                </a:ext>
              </a:extLst>
            </p:cNvPr>
            <p:cNvSpPr>
              <a:spLocks/>
            </p:cNvSpPr>
            <p:nvPr/>
          </p:nvSpPr>
          <p:spPr bwMode="auto">
            <a:xfrm>
              <a:off x="415" y="3023"/>
              <a:ext cx="5" cy="9"/>
            </a:xfrm>
            <a:custGeom>
              <a:avLst/>
              <a:gdLst>
                <a:gd name="T0" fmla="*/ 0 w 258"/>
                <a:gd name="T1" fmla="*/ 0 h 448"/>
                <a:gd name="T2" fmla="*/ 0 w 258"/>
                <a:gd name="T3" fmla="*/ 0 h 448"/>
                <a:gd name="T4" fmla="*/ 0 w 258"/>
                <a:gd name="T5" fmla="*/ 0 h 448"/>
                <a:gd name="T6" fmla="*/ 0 w 258"/>
                <a:gd name="T7" fmla="*/ 0 h 448"/>
                <a:gd name="T8" fmla="*/ 0 w 258"/>
                <a:gd name="T9" fmla="*/ 0 h 448"/>
                <a:gd name="T10" fmla="*/ 0 w 258"/>
                <a:gd name="T11" fmla="*/ 0 h 448"/>
                <a:gd name="T12" fmla="*/ 0 w 258"/>
                <a:gd name="T13" fmla="*/ 0 h 448"/>
                <a:gd name="T14" fmla="*/ 0 60000 65536"/>
                <a:gd name="T15" fmla="*/ 0 60000 65536"/>
                <a:gd name="T16" fmla="*/ 0 60000 65536"/>
                <a:gd name="T17" fmla="*/ 0 60000 65536"/>
                <a:gd name="T18" fmla="*/ 0 60000 65536"/>
                <a:gd name="T19" fmla="*/ 0 60000 65536"/>
                <a:gd name="T20" fmla="*/ 0 60000 65536"/>
                <a:gd name="T21" fmla="*/ 0 w 258"/>
                <a:gd name="T22" fmla="*/ 0 h 448"/>
                <a:gd name="T23" fmla="*/ 258 w 258"/>
                <a:gd name="T24" fmla="*/ 448 h 4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8">
                  <a:moveTo>
                    <a:pt x="0" y="448"/>
                  </a:moveTo>
                  <a:lnTo>
                    <a:pt x="9" y="367"/>
                  </a:lnTo>
                  <a:lnTo>
                    <a:pt x="35" y="279"/>
                  </a:lnTo>
                  <a:lnTo>
                    <a:pt x="75" y="193"/>
                  </a:lnTo>
                  <a:lnTo>
                    <a:pt x="128" y="116"/>
                  </a:lnTo>
                  <a:lnTo>
                    <a:pt x="192" y="49"/>
                  </a:lnTo>
                  <a:lnTo>
                    <a:pt x="258"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08" name="Freeform 434">
              <a:extLst>
                <a:ext uri="{FF2B5EF4-FFF2-40B4-BE49-F238E27FC236}">
                  <a16:creationId xmlns:a16="http://schemas.microsoft.com/office/drawing/2014/main" id="{492B11CE-6D25-F88F-F96B-505F0ABE76EF}"/>
                </a:ext>
              </a:extLst>
            </p:cNvPr>
            <p:cNvSpPr>
              <a:spLocks/>
            </p:cNvSpPr>
            <p:nvPr/>
          </p:nvSpPr>
          <p:spPr bwMode="auto">
            <a:xfrm>
              <a:off x="395" y="2958"/>
              <a:ext cx="1" cy="1"/>
            </a:xfrm>
            <a:custGeom>
              <a:avLst/>
              <a:gdLst>
                <a:gd name="T0" fmla="*/ 0 w 10"/>
                <a:gd name="T1" fmla="*/ 0 h 22"/>
                <a:gd name="T2" fmla="*/ 0 w 10"/>
                <a:gd name="T3" fmla="*/ 0 h 22"/>
                <a:gd name="T4" fmla="*/ 0 w 10"/>
                <a:gd name="T5" fmla="*/ 0 h 22"/>
                <a:gd name="T6" fmla="*/ 0 60000 65536"/>
                <a:gd name="T7" fmla="*/ 0 60000 65536"/>
                <a:gd name="T8" fmla="*/ 0 60000 65536"/>
                <a:gd name="T9" fmla="*/ 0 w 10"/>
                <a:gd name="T10" fmla="*/ 0 h 22"/>
                <a:gd name="T11" fmla="*/ 10 w 10"/>
                <a:gd name="T12" fmla="*/ 22 h 22"/>
              </a:gdLst>
              <a:ahLst/>
              <a:cxnLst>
                <a:cxn ang="T6">
                  <a:pos x="T0" y="T1"/>
                </a:cxn>
                <a:cxn ang="T7">
                  <a:pos x="T2" y="T3"/>
                </a:cxn>
                <a:cxn ang="T8">
                  <a:pos x="T4" y="T5"/>
                </a:cxn>
              </a:cxnLst>
              <a:rect l="T9" t="T10" r="T11" b="T12"/>
              <a:pathLst>
                <a:path w="10" h="22">
                  <a:moveTo>
                    <a:pt x="10" y="0"/>
                  </a:moveTo>
                  <a:lnTo>
                    <a:pt x="2" y="8"/>
                  </a:lnTo>
                  <a:lnTo>
                    <a:pt x="0" y="2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609" name="Line 435">
              <a:extLst>
                <a:ext uri="{FF2B5EF4-FFF2-40B4-BE49-F238E27FC236}">
                  <a16:creationId xmlns:a16="http://schemas.microsoft.com/office/drawing/2014/main" id="{3E2C80C1-C783-15D6-CF10-EFCAF2848137}"/>
                </a:ext>
              </a:extLst>
            </p:cNvPr>
            <p:cNvSpPr>
              <a:spLocks noChangeShapeType="1"/>
            </p:cNvSpPr>
            <p:nvPr/>
          </p:nvSpPr>
          <p:spPr bwMode="auto">
            <a:xfrm flipH="1">
              <a:off x="385" y="2884"/>
              <a:ext cx="55" cy="3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10" name="Line 436">
              <a:extLst>
                <a:ext uri="{FF2B5EF4-FFF2-40B4-BE49-F238E27FC236}">
                  <a16:creationId xmlns:a16="http://schemas.microsoft.com/office/drawing/2014/main" id="{9A54548E-E301-9953-E352-DB6776E101E5}"/>
                </a:ext>
              </a:extLst>
            </p:cNvPr>
            <p:cNvSpPr>
              <a:spLocks noChangeShapeType="1"/>
            </p:cNvSpPr>
            <p:nvPr/>
          </p:nvSpPr>
          <p:spPr bwMode="auto">
            <a:xfrm flipV="1">
              <a:off x="429" y="289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11" name="Line 437">
              <a:extLst>
                <a:ext uri="{FF2B5EF4-FFF2-40B4-BE49-F238E27FC236}">
                  <a16:creationId xmlns:a16="http://schemas.microsoft.com/office/drawing/2014/main" id="{A12804B0-48B5-D81B-9E19-906756EAF8F2}"/>
                </a:ext>
              </a:extLst>
            </p:cNvPr>
            <p:cNvSpPr>
              <a:spLocks noChangeShapeType="1"/>
            </p:cNvSpPr>
            <p:nvPr/>
          </p:nvSpPr>
          <p:spPr bwMode="auto">
            <a:xfrm flipH="1">
              <a:off x="570" y="2812"/>
              <a:ext cx="40" cy="1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12" name="Line 438">
              <a:extLst>
                <a:ext uri="{FF2B5EF4-FFF2-40B4-BE49-F238E27FC236}">
                  <a16:creationId xmlns:a16="http://schemas.microsoft.com/office/drawing/2014/main" id="{6D6BCCF2-D136-0BE9-E88E-5F0880779358}"/>
                </a:ext>
              </a:extLst>
            </p:cNvPr>
            <p:cNvSpPr>
              <a:spLocks noChangeShapeType="1"/>
            </p:cNvSpPr>
            <p:nvPr/>
          </p:nvSpPr>
          <p:spPr bwMode="auto">
            <a:xfrm flipV="1">
              <a:off x="544" y="2854"/>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13" name="Line 439">
              <a:extLst>
                <a:ext uri="{FF2B5EF4-FFF2-40B4-BE49-F238E27FC236}">
                  <a16:creationId xmlns:a16="http://schemas.microsoft.com/office/drawing/2014/main" id="{80F65F98-79D5-57E2-8354-A7729D45D9B8}"/>
                </a:ext>
              </a:extLst>
            </p:cNvPr>
            <p:cNvSpPr>
              <a:spLocks noChangeShapeType="1"/>
            </p:cNvSpPr>
            <p:nvPr/>
          </p:nvSpPr>
          <p:spPr bwMode="auto">
            <a:xfrm flipH="1" flipV="1">
              <a:off x="433" y="3050"/>
              <a:ext cx="21" cy="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14" name="Line 440">
              <a:extLst>
                <a:ext uri="{FF2B5EF4-FFF2-40B4-BE49-F238E27FC236}">
                  <a16:creationId xmlns:a16="http://schemas.microsoft.com/office/drawing/2014/main" id="{8430C716-6750-7BDA-DDE3-D31A67303FBF}"/>
                </a:ext>
              </a:extLst>
            </p:cNvPr>
            <p:cNvSpPr>
              <a:spLocks noChangeShapeType="1"/>
            </p:cNvSpPr>
            <p:nvPr/>
          </p:nvSpPr>
          <p:spPr bwMode="auto">
            <a:xfrm>
              <a:off x="397" y="3021"/>
              <a:ext cx="18"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615" name="Line 441">
              <a:extLst>
                <a:ext uri="{FF2B5EF4-FFF2-40B4-BE49-F238E27FC236}">
                  <a16:creationId xmlns:a16="http://schemas.microsoft.com/office/drawing/2014/main" id="{0E77B4CE-BC8A-4CA4-52D7-156CA12CDFEF}"/>
                </a:ext>
              </a:extLst>
            </p:cNvPr>
            <p:cNvSpPr>
              <a:spLocks noChangeShapeType="1"/>
            </p:cNvSpPr>
            <p:nvPr/>
          </p:nvSpPr>
          <p:spPr bwMode="auto">
            <a:xfrm flipH="1" flipV="1">
              <a:off x="426" y="3033"/>
              <a:ext cx="8"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grpSp>
      <p:sp>
        <p:nvSpPr>
          <p:cNvPr id="24888" name="Line 443">
            <a:extLst>
              <a:ext uri="{FF2B5EF4-FFF2-40B4-BE49-F238E27FC236}">
                <a16:creationId xmlns:a16="http://schemas.microsoft.com/office/drawing/2014/main" id="{240422E7-A3AC-9E79-3CA1-D1A27181899F}"/>
              </a:ext>
            </a:extLst>
          </p:cNvPr>
          <p:cNvSpPr>
            <a:spLocks noChangeShapeType="1"/>
          </p:cNvSpPr>
          <p:nvPr/>
        </p:nvSpPr>
        <p:spPr bwMode="auto">
          <a:xfrm>
            <a:off x="658813" y="4813300"/>
            <a:ext cx="1587" cy="2222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89" name="Line 444">
            <a:extLst>
              <a:ext uri="{FF2B5EF4-FFF2-40B4-BE49-F238E27FC236}">
                <a16:creationId xmlns:a16="http://schemas.microsoft.com/office/drawing/2014/main" id="{F96B8BF0-2EB7-9E9B-19F0-8C7283289E73}"/>
              </a:ext>
            </a:extLst>
          </p:cNvPr>
          <p:cNvSpPr>
            <a:spLocks noChangeShapeType="1"/>
          </p:cNvSpPr>
          <p:nvPr/>
        </p:nvSpPr>
        <p:spPr bwMode="auto">
          <a:xfrm flipV="1">
            <a:off x="671513" y="4843463"/>
            <a:ext cx="1587" cy="1270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0" name="Line 445">
            <a:extLst>
              <a:ext uri="{FF2B5EF4-FFF2-40B4-BE49-F238E27FC236}">
                <a16:creationId xmlns:a16="http://schemas.microsoft.com/office/drawing/2014/main" id="{2E6C43DD-17FD-ACC5-B7CA-64EAA206A1E4}"/>
              </a:ext>
            </a:extLst>
          </p:cNvPr>
          <p:cNvSpPr>
            <a:spLocks noChangeShapeType="1"/>
          </p:cNvSpPr>
          <p:nvPr/>
        </p:nvSpPr>
        <p:spPr bwMode="auto">
          <a:xfrm flipV="1">
            <a:off x="823913" y="4533900"/>
            <a:ext cx="4762" cy="317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1" name="Line 446">
            <a:extLst>
              <a:ext uri="{FF2B5EF4-FFF2-40B4-BE49-F238E27FC236}">
                <a16:creationId xmlns:a16="http://schemas.microsoft.com/office/drawing/2014/main" id="{6E149C56-B264-B982-5A78-99DD5C4196E4}"/>
              </a:ext>
            </a:extLst>
          </p:cNvPr>
          <p:cNvSpPr>
            <a:spLocks noChangeShapeType="1"/>
          </p:cNvSpPr>
          <p:nvPr/>
        </p:nvSpPr>
        <p:spPr bwMode="auto">
          <a:xfrm flipV="1">
            <a:off x="776288" y="4548188"/>
            <a:ext cx="52387" cy="3016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2" name="Line 447">
            <a:extLst>
              <a:ext uri="{FF2B5EF4-FFF2-40B4-BE49-F238E27FC236}">
                <a16:creationId xmlns:a16="http://schemas.microsoft.com/office/drawing/2014/main" id="{28D8F326-3C29-2525-92C2-6F5426E209B9}"/>
              </a:ext>
            </a:extLst>
          </p:cNvPr>
          <p:cNvSpPr>
            <a:spLocks noChangeShapeType="1"/>
          </p:cNvSpPr>
          <p:nvPr/>
        </p:nvSpPr>
        <p:spPr bwMode="auto">
          <a:xfrm flipV="1">
            <a:off x="833438" y="4537075"/>
            <a:ext cx="25400" cy="1428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3" name="Line 448">
            <a:extLst>
              <a:ext uri="{FF2B5EF4-FFF2-40B4-BE49-F238E27FC236}">
                <a16:creationId xmlns:a16="http://schemas.microsoft.com/office/drawing/2014/main" id="{7609F583-AA1B-1DFC-DADF-DE8D234317AB}"/>
              </a:ext>
            </a:extLst>
          </p:cNvPr>
          <p:cNvSpPr>
            <a:spLocks noChangeShapeType="1"/>
          </p:cNvSpPr>
          <p:nvPr/>
        </p:nvSpPr>
        <p:spPr bwMode="auto">
          <a:xfrm flipV="1">
            <a:off x="900113" y="4492625"/>
            <a:ext cx="4762" cy="158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4" name="Line 449">
            <a:extLst>
              <a:ext uri="{FF2B5EF4-FFF2-40B4-BE49-F238E27FC236}">
                <a16:creationId xmlns:a16="http://schemas.microsoft.com/office/drawing/2014/main" id="{D5E82CEF-FB81-DD4C-422C-3D0F277C2911}"/>
              </a:ext>
            </a:extLst>
          </p:cNvPr>
          <p:cNvSpPr>
            <a:spLocks noChangeShapeType="1"/>
          </p:cNvSpPr>
          <p:nvPr/>
        </p:nvSpPr>
        <p:spPr bwMode="auto">
          <a:xfrm flipV="1">
            <a:off x="935038" y="4495800"/>
            <a:ext cx="1587" cy="158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5" name="Line 450">
            <a:extLst>
              <a:ext uri="{FF2B5EF4-FFF2-40B4-BE49-F238E27FC236}">
                <a16:creationId xmlns:a16="http://schemas.microsoft.com/office/drawing/2014/main" id="{9FCEA9A7-6E66-42AF-40FE-E350CF684E8C}"/>
              </a:ext>
            </a:extLst>
          </p:cNvPr>
          <p:cNvSpPr>
            <a:spLocks noChangeShapeType="1"/>
          </p:cNvSpPr>
          <p:nvPr/>
        </p:nvSpPr>
        <p:spPr bwMode="auto">
          <a:xfrm flipH="1">
            <a:off x="898525" y="4489450"/>
            <a:ext cx="52388" cy="2222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6" name="Line 451">
            <a:extLst>
              <a:ext uri="{FF2B5EF4-FFF2-40B4-BE49-F238E27FC236}">
                <a16:creationId xmlns:a16="http://schemas.microsoft.com/office/drawing/2014/main" id="{87E1B0CF-2232-0E47-79C2-9288E497F8A8}"/>
              </a:ext>
            </a:extLst>
          </p:cNvPr>
          <p:cNvSpPr>
            <a:spLocks noChangeShapeType="1"/>
          </p:cNvSpPr>
          <p:nvPr/>
        </p:nvSpPr>
        <p:spPr bwMode="auto">
          <a:xfrm flipV="1">
            <a:off x="957263" y="4476750"/>
            <a:ext cx="22225" cy="952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7" name="Line 452">
            <a:extLst>
              <a:ext uri="{FF2B5EF4-FFF2-40B4-BE49-F238E27FC236}">
                <a16:creationId xmlns:a16="http://schemas.microsoft.com/office/drawing/2014/main" id="{D3D8E578-E0AB-71C3-AB88-1EB8A301ECB3}"/>
              </a:ext>
            </a:extLst>
          </p:cNvPr>
          <p:cNvSpPr>
            <a:spLocks noChangeShapeType="1"/>
          </p:cNvSpPr>
          <p:nvPr/>
        </p:nvSpPr>
        <p:spPr bwMode="auto">
          <a:xfrm flipH="1" flipV="1">
            <a:off x="962025" y="4954588"/>
            <a:ext cx="15875" cy="793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8" name="Line 453">
            <a:extLst>
              <a:ext uri="{FF2B5EF4-FFF2-40B4-BE49-F238E27FC236}">
                <a16:creationId xmlns:a16="http://schemas.microsoft.com/office/drawing/2014/main" id="{D22F2F48-B03E-4BD6-D82E-A5267694FB90}"/>
              </a:ext>
            </a:extLst>
          </p:cNvPr>
          <p:cNvSpPr>
            <a:spLocks noChangeShapeType="1"/>
          </p:cNvSpPr>
          <p:nvPr/>
        </p:nvSpPr>
        <p:spPr bwMode="auto">
          <a:xfrm>
            <a:off x="696913" y="4576763"/>
            <a:ext cx="1587" cy="317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899" name="Line 454">
            <a:extLst>
              <a:ext uri="{FF2B5EF4-FFF2-40B4-BE49-F238E27FC236}">
                <a16:creationId xmlns:a16="http://schemas.microsoft.com/office/drawing/2014/main" id="{35C0CEBB-9F51-B200-53B9-2E4F107A0176}"/>
              </a:ext>
            </a:extLst>
          </p:cNvPr>
          <p:cNvSpPr>
            <a:spLocks noChangeShapeType="1"/>
          </p:cNvSpPr>
          <p:nvPr/>
        </p:nvSpPr>
        <p:spPr bwMode="auto">
          <a:xfrm flipV="1">
            <a:off x="676275" y="4806950"/>
            <a:ext cx="1588" cy="793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00" name="Line 455">
            <a:extLst>
              <a:ext uri="{FF2B5EF4-FFF2-40B4-BE49-F238E27FC236}">
                <a16:creationId xmlns:a16="http://schemas.microsoft.com/office/drawing/2014/main" id="{F33CEC02-E7A8-7C28-4E10-7E15F6355007}"/>
              </a:ext>
            </a:extLst>
          </p:cNvPr>
          <p:cNvSpPr>
            <a:spLocks noChangeShapeType="1"/>
          </p:cNvSpPr>
          <p:nvPr/>
        </p:nvSpPr>
        <p:spPr bwMode="auto">
          <a:xfrm flipV="1">
            <a:off x="688975" y="4822825"/>
            <a:ext cx="1588" cy="1905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01" name="Freeform 456">
            <a:extLst>
              <a:ext uri="{FF2B5EF4-FFF2-40B4-BE49-F238E27FC236}">
                <a16:creationId xmlns:a16="http://schemas.microsoft.com/office/drawing/2014/main" id="{A5516965-50E6-F455-997C-60247C98BA6D}"/>
              </a:ext>
            </a:extLst>
          </p:cNvPr>
          <p:cNvSpPr>
            <a:spLocks/>
          </p:cNvSpPr>
          <p:nvPr/>
        </p:nvSpPr>
        <p:spPr bwMode="auto">
          <a:xfrm>
            <a:off x="879475" y="4956175"/>
            <a:ext cx="1588" cy="1588"/>
          </a:xfrm>
          <a:custGeom>
            <a:avLst/>
            <a:gdLst>
              <a:gd name="T0" fmla="*/ 4761645 w 29"/>
              <a:gd name="T1" fmla="*/ 23695403 h 13"/>
              <a:gd name="T2" fmla="*/ 3118449 w 29"/>
              <a:gd name="T3" fmla="*/ 14578329 h 13"/>
              <a:gd name="T4" fmla="*/ 1478264 w 29"/>
              <a:gd name="T5" fmla="*/ 7296616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29" y="13"/>
                </a:moveTo>
                <a:lnTo>
                  <a:pt x="19" y="8"/>
                </a:lnTo>
                <a:lnTo>
                  <a:pt x="9" y="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02" name="Freeform 457">
            <a:extLst>
              <a:ext uri="{FF2B5EF4-FFF2-40B4-BE49-F238E27FC236}">
                <a16:creationId xmlns:a16="http://schemas.microsoft.com/office/drawing/2014/main" id="{3C8B7E96-9F04-8056-A2FC-30A0B8E3A0C0}"/>
              </a:ext>
            </a:extLst>
          </p:cNvPr>
          <p:cNvSpPr>
            <a:spLocks/>
          </p:cNvSpPr>
          <p:nvPr/>
        </p:nvSpPr>
        <p:spPr bwMode="auto">
          <a:xfrm>
            <a:off x="935038" y="4454525"/>
            <a:ext cx="1587" cy="1588"/>
          </a:xfrm>
          <a:custGeom>
            <a:avLst/>
            <a:gdLst>
              <a:gd name="T0" fmla="*/ 0 w 35"/>
              <a:gd name="T1" fmla="*/ 3677231 h 33"/>
              <a:gd name="T2" fmla="*/ 466714 w 35"/>
              <a:gd name="T3" fmla="*/ 3454959 h 33"/>
              <a:gd name="T4" fmla="*/ 931342 w 35"/>
              <a:gd name="T5" fmla="*/ 3232639 h 33"/>
              <a:gd name="T6" fmla="*/ 1305557 w 35"/>
              <a:gd name="T7" fmla="*/ 2785737 h 33"/>
              <a:gd name="T8" fmla="*/ 1677686 w 35"/>
              <a:gd name="T9" fmla="*/ 2452257 h 33"/>
              <a:gd name="T10" fmla="*/ 2051855 w 35"/>
              <a:gd name="T11" fmla="*/ 2116515 h 33"/>
              <a:gd name="T12" fmla="*/ 2423984 w 35"/>
              <a:gd name="T13" fmla="*/ 1783035 h 33"/>
              <a:gd name="T14" fmla="*/ 2703613 w 35"/>
              <a:gd name="T15" fmla="*/ 1449603 h 33"/>
              <a:gd name="T16" fmla="*/ 2890698 w 35"/>
              <a:gd name="T17" fmla="*/ 1113814 h 33"/>
              <a:gd name="T18" fmla="*/ 3075742 w 35"/>
              <a:gd name="T19" fmla="*/ 669222 h 33"/>
              <a:gd name="T20" fmla="*/ 3170327 w 35"/>
              <a:gd name="T21" fmla="*/ 333432 h 33"/>
              <a:gd name="T22" fmla="*/ 3262827 w 35"/>
              <a:gd name="T23" fmla="*/ 0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33"/>
              <a:gd name="T38" fmla="*/ 35 w 35"/>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33">
                <a:moveTo>
                  <a:pt x="0" y="33"/>
                </a:moveTo>
                <a:lnTo>
                  <a:pt x="5" y="31"/>
                </a:lnTo>
                <a:lnTo>
                  <a:pt x="10" y="29"/>
                </a:lnTo>
                <a:lnTo>
                  <a:pt x="14" y="25"/>
                </a:lnTo>
                <a:lnTo>
                  <a:pt x="18" y="22"/>
                </a:lnTo>
                <a:lnTo>
                  <a:pt x="22" y="19"/>
                </a:lnTo>
                <a:lnTo>
                  <a:pt x="26" y="16"/>
                </a:lnTo>
                <a:lnTo>
                  <a:pt x="29" y="13"/>
                </a:lnTo>
                <a:lnTo>
                  <a:pt x="31" y="10"/>
                </a:lnTo>
                <a:lnTo>
                  <a:pt x="33" y="6"/>
                </a:lnTo>
                <a:lnTo>
                  <a:pt x="34" y="3"/>
                </a:lnTo>
                <a:lnTo>
                  <a:pt x="35"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03" name="Freeform 458">
            <a:extLst>
              <a:ext uri="{FF2B5EF4-FFF2-40B4-BE49-F238E27FC236}">
                <a16:creationId xmlns:a16="http://schemas.microsoft.com/office/drawing/2014/main" id="{D15E5F1A-486A-2856-6E93-9CAC6DC702CA}"/>
              </a:ext>
            </a:extLst>
          </p:cNvPr>
          <p:cNvSpPr>
            <a:spLocks/>
          </p:cNvSpPr>
          <p:nvPr/>
        </p:nvSpPr>
        <p:spPr bwMode="auto">
          <a:xfrm>
            <a:off x="752475" y="4505325"/>
            <a:ext cx="19050" cy="15875"/>
          </a:xfrm>
          <a:custGeom>
            <a:avLst/>
            <a:gdLst>
              <a:gd name="T0" fmla="*/ 20693277 w 578"/>
              <a:gd name="T1" fmla="*/ 0 h 460"/>
              <a:gd name="T2" fmla="*/ 13676021 w 578"/>
              <a:gd name="T3" fmla="*/ 5342835 h 460"/>
              <a:gd name="T4" fmla="*/ 6730484 w 578"/>
              <a:gd name="T5" fmla="*/ 11672991 h 460"/>
              <a:gd name="T6" fmla="*/ 0 w 578"/>
              <a:gd name="T7" fmla="*/ 18907125 h 460"/>
              <a:gd name="T8" fmla="*/ 0 60000 65536"/>
              <a:gd name="T9" fmla="*/ 0 60000 65536"/>
              <a:gd name="T10" fmla="*/ 0 60000 65536"/>
              <a:gd name="T11" fmla="*/ 0 60000 65536"/>
              <a:gd name="T12" fmla="*/ 0 w 578"/>
              <a:gd name="T13" fmla="*/ 0 h 460"/>
              <a:gd name="T14" fmla="*/ 578 w 578"/>
              <a:gd name="T15" fmla="*/ 460 h 460"/>
            </a:gdLst>
            <a:ahLst/>
            <a:cxnLst>
              <a:cxn ang="T8">
                <a:pos x="T0" y="T1"/>
              </a:cxn>
              <a:cxn ang="T9">
                <a:pos x="T2" y="T3"/>
              </a:cxn>
              <a:cxn ang="T10">
                <a:pos x="T4" y="T5"/>
              </a:cxn>
              <a:cxn ang="T11">
                <a:pos x="T6" y="T7"/>
              </a:cxn>
            </a:cxnLst>
            <a:rect l="T12" t="T13" r="T14" b="T15"/>
            <a:pathLst>
              <a:path w="578" h="460">
                <a:moveTo>
                  <a:pt x="578" y="0"/>
                </a:moveTo>
                <a:lnTo>
                  <a:pt x="382" y="130"/>
                </a:lnTo>
                <a:lnTo>
                  <a:pt x="188" y="284"/>
                </a:lnTo>
                <a:lnTo>
                  <a:pt x="0" y="46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04" name="Freeform 459">
            <a:extLst>
              <a:ext uri="{FF2B5EF4-FFF2-40B4-BE49-F238E27FC236}">
                <a16:creationId xmlns:a16="http://schemas.microsoft.com/office/drawing/2014/main" id="{68000870-EFD5-E298-AE08-A817E3F3F115}"/>
              </a:ext>
            </a:extLst>
          </p:cNvPr>
          <p:cNvSpPr>
            <a:spLocks/>
          </p:cNvSpPr>
          <p:nvPr/>
        </p:nvSpPr>
        <p:spPr bwMode="auto">
          <a:xfrm>
            <a:off x="609600" y="4630738"/>
            <a:ext cx="1588" cy="3175"/>
          </a:xfrm>
          <a:custGeom>
            <a:avLst/>
            <a:gdLst>
              <a:gd name="T0" fmla="*/ 0 w 57"/>
              <a:gd name="T1" fmla="*/ 2903039 h 105"/>
              <a:gd name="T2" fmla="*/ 0 w 57"/>
              <a:gd name="T3" fmla="*/ 2709182 h 105"/>
              <a:gd name="T4" fmla="*/ 21731 w 57"/>
              <a:gd name="T5" fmla="*/ 2516263 h 105"/>
              <a:gd name="T6" fmla="*/ 43461 w 57"/>
              <a:gd name="T7" fmla="*/ 2295011 h 105"/>
              <a:gd name="T8" fmla="*/ 65192 w 57"/>
              <a:gd name="T9" fmla="*/ 2101155 h 105"/>
              <a:gd name="T10" fmla="*/ 107873 w 57"/>
              <a:gd name="T11" fmla="*/ 1907328 h 105"/>
              <a:gd name="T12" fmla="*/ 151361 w 57"/>
              <a:gd name="T13" fmla="*/ 1714379 h 105"/>
              <a:gd name="T14" fmla="*/ 216553 w 57"/>
              <a:gd name="T15" fmla="*/ 1520553 h 105"/>
              <a:gd name="T16" fmla="*/ 280965 w 57"/>
              <a:gd name="T17" fmla="*/ 1355060 h 105"/>
              <a:gd name="T18" fmla="*/ 346156 w 57"/>
              <a:gd name="T19" fmla="*/ 1161203 h 105"/>
              <a:gd name="T20" fmla="*/ 432326 w 57"/>
              <a:gd name="T21" fmla="*/ 1023136 h 105"/>
              <a:gd name="T22" fmla="*/ 519248 w 57"/>
              <a:gd name="T23" fmla="*/ 856736 h 105"/>
              <a:gd name="T24" fmla="*/ 605418 w 57"/>
              <a:gd name="T25" fmla="*/ 691243 h 105"/>
              <a:gd name="T26" fmla="*/ 692340 w 57"/>
              <a:gd name="T27" fmla="*/ 553176 h 105"/>
              <a:gd name="T28" fmla="*/ 800213 w 57"/>
              <a:gd name="T29" fmla="*/ 442535 h 105"/>
              <a:gd name="T30" fmla="*/ 908113 w 57"/>
              <a:gd name="T31" fmla="*/ 304467 h 105"/>
              <a:gd name="T32" fmla="*/ 1015986 w 57"/>
              <a:gd name="T33" fmla="*/ 193826 h 105"/>
              <a:gd name="T34" fmla="*/ 1146397 w 57"/>
              <a:gd name="T35" fmla="*/ 83215 h 105"/>
              <a:gd name="T36" fmla="*/ 1232539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0" y="105"/>
                </a:moveTo>
                <a:lnTo>
                  <a:pt x="0" y="98"/>
                </a:lnTo>
                <a:lnTo>
                  <a:pt x="1" y="91"/>
                </a:lnTo>
                <a:lnTo>
                  <a:pt x="2" y="83"/>
                </a:lnTo>
                <a:lnTo>
                  <a:pt x="3" y="76"/>
                </a:lnTo>
                <a:lnTo>
                  <a:pt x="5" y="69"/>
                </a:lnTo>
                <a:lnTo>
                  <a:pt x="7" y="62"/>
                </a:lnTo>
                <a:lnTo>
                  <a:pt x="10" y="55"/>
                </a:lnTo>
                <a:lnTo>
                  <a:pt x="13" y="49"/>
                </a:lnTo>
                <a:lnTo>
                  <a:pt x="16" y="42"/>
                </a:lnTo>
                <a:lnTo>
                  <a:pt x="20" y="37"/>
                </a:lnTo>
                <a:lnTo>
                  <a:pt x="24" y="31"/>
                </a:lnTo>
                <a:lnTo>
                  <a:pt x="28" y="25"/>
                </a:lnTo>
                <a:lnTo>
                  <a:pt x="32" y="20"/>
                </a:lnTo>
                <a:lnTo>
                  <a:pt x="37" y="16"/>
                </a:lnTo>
                <a:lnTo>
                  <a:pt x="42" y="11"/>
                </a:lnTo>
                <a:lnTo>
                  <a:pt x="47" y="7"/>
                </a:lnTo>
                <a:lnTo>
                  <a:pt x="53" y="3"/>
                </a:lnTo>
                <a:lnTo>
                  <a:pt x="5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05" name="Line 460">
            <a:extLst>
              <a:ext uri="{FF2B5EF4-FFF2-40B4-BE49-F238E27FC236}">
                <a16:creationId xmlns:a16="http://schemas.microsoft.com/office/drawing/2014/main" id="{B88E8369-D37D-D864-F5C8-F405A4ABB28D}"/>
              </a:ext>
            </a:extLst>
          </p:cNvPr>
          <p:cNvSpPr>
            <a:spLocks noChangeShapeType="1"/>
          </p:cNvSpPr>
          <p:nvPr/>
        </p:nvSpPr>
        <p:spPr bwMode="auto">
          <a:xfrm>
            <a:off x="627063" y="4695825"/>
            <a:ext cx="1587" cy="8890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06" name="Line 461">
            <a:extLst>
              <a:ext uri="{FF2B5EF4-FFF2-40B4-BE49-F238E27FC236}">
                <a16:creationId xmlns:a16="http://schemas.microsoft.com/office/drawing/2014/main" id="{030B4AB1-078C-B2CE-B31C-E04EC1B44DC1}"/>
              </a:ext>
            </a:extLst>
          </p:cNvPr>
          <p:cNvSpPr>
            <a:spLocks noChangeShapeType="1"/>
          </p:cNvSpPr>
          <p:nvPr/>
        </p:nvSpPr>
        <p:spPr bwMode="auto">
          <a:xfrm flipH="1">
            <a:off x="696913" y="4521200"/>
            <a:ext cx="55562" cy="5556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07" name="Line 462">
            <a:extLst>
              <a:ext uri="{FF2B5EF4-FFF2-40B4-BE49-F238E27FC236}">
                <a16:creationId xmlns:a16="http://schemas.microsoft.com/office/drawing/2014/main" id="{07A0E544-2A13-B405-FE55-079CCF664F6B}"/>
              </a:ext>
            </a:extLst>
          </p:cNvPr>
          <p:cNvSpPr>
            <a:spLocks noChangeShapeType="1"/>
          </p:cNvSpPr>
          <p:nvPr/>
        </p:nvSpPr>
        <p:spPr bwMode="auto">
          <a:xfrm flipH="1">
            <a:off x="771525" y="4479925"/>
            <a:ext cx="44450" cy="2540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08" name="Line 463">
            <a:extLst>
              <a:ext uri="{FF2B5EF4-FFF2-40B4-BE49-F238E27FC236}">
                <a16:creationId xmlns:a16="http://schemas.microsoft.com/office/drawing/2014/main" id="{534B7A6B-BA54-7B22-9DF4-EC574049E5EB}"/>
              </a:ext>
            </a:extLst>
          </p:cNvPr>
          <p:cNvSpPr>
            <a:spLocks noChangeShapeType="1"/>
          </p:cNvSpPr>
          <p:nvPr/>
        </p:nvSpPr>
        <p:spPr bwMode="auto">
          <a:xfrm flipH="1">
            <a:off x="882650" y="4456113"/>
            <a:ext cx="52388" cy="2222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09" name="Line 464">
            <a:extLst>
              <a:ext uri="{FF2B5EF4-FFF2-40B4-BE49-F238E27FC236}">
                <a16:creationId xmlns:a16="http://schemas.microsoft.com/office/drawing/2014/main" id="{B767ACE9-D77C-E2CB-01B0-4CB01A45ABCA}"/>
              </a:ext>
            </a:extLst>
          </p:cNvPr>
          <p:cNvSpPr>
            <a:spLocks noChangeShapeType="1"/>
          </p:cNvSpPr>
          <p:nvPr/>
        </p:nvSpPr>
        <p:spPr bwMode="auto">
          <a:xfrm flipH="1">
            <a:off x="874713" y="4451350"/>
            <a:ext cx="53975" cy="2222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10" name="Line 465">
            <a:extLst>
              <a:ext uri="{FF2B5EF4-FFF2-40B4-BE49-F238E27FC236}">
                <a16:creationId xmlns:a16="http://schemas.microsoft.com/office/drawing/2014/main" id="{18DAA011-E610-8A0C-0508-E971BA91552F}"/>
              </a:ext>
            </a:extLst>
          </p:cNvPr>
          <p:cNvSpPr>
            <a:spLocks noChangeShapeType="1"/>
          </p:cNvSpPr>
          <p:nvPr/>
        </p:nvSpPr>
        <p:spPr bwMode="auto">
          <a:xfrm flipH="1" flipV="1">
            <a:off x="881063" y="4957763"/>
            <a:ext cx="36512" cy="1905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11" name="Line 466">
            <a:extLst>
              <a:ext uri="{FF2B5EF4-FFF2-40B4-BE49-F238E27FC236}">
                <a16:creationId xmlns:a16="http://schemas.microsoft.com/office/drawing/2014/main" id="{6A38D5F5-D562-F50B-BA5B-F69DF4B78CFB}"/>
              </a:ext>
            </a:extLst>
          </p:cNvPr>
          <p:cNvSpPr>
            <a:spLocks noChangeShapeType="1"/>
          </p:cNvSpPr>
          <p:nvPr/>
        </p:nvSpPr>
        <p:spPr bwMode="auto">
          <a:xfrm flipH="1" flipV="1">
            <a:off x="671513" y="4856163"/>
            <a:ext cx="46037" cy="2698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12" name="Line 467">
            <a:extLst>
              <a:ext uri="{FF2B5EF4-FFF2-40B4-BE49-F238E27FC236}">
                <a16:creationId xmlns:a16="http://schemas.microsoft.com/office/drawing/2014/main" id="{ACC2A61D-6C9F-6B8D-73AE-A9059FC176CC}"/>
              </a:ext>
            </a:extLst>
          </p:cNvPr>
          <p:cNvSpPr>
            <a:spLocks noChangeShapeType="1"/>
          </p:cNvSpPr>
          <p:nvPr/>
        </p:nvSpPr>
        <p:spPr bwMode="auto">
          <a:xfrm>
            <a:off x="717550" y="4870450"/>
            <a:ext cx="12700" cy="635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13" name="Line 468">
            <a:extLst>
              <a:ext uri="{FF2B5EF4-FFF2-40B4-BE49-F238E27FC236}">
                <a16:creationId xmlns:a16="http://schemas.microsoft.com/office/drawing/2014/main" id="{DABE2E74-4818-90C3-9DFB-9EF4921A5589}"/>
              </a:ext>
            </a:extLst>
          </p:cNvPr>
          <p:cNvSpPr>
            <a:spLocks noChangeShapeType="1"/>
          </p:cNvSpPr>
          <p:nvPr/>
        </p:nvSpPr>
        <p:spPr bwMode="auto">
          <a:xfrm flipH="1" flipV="1">
            <a:off x="803275" y="4913313"/>
            <a:ext cx="76200" cy="4286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14" name="Line 469">
            <a:extLst>
              <a:ext uri="{FF2B5EF4-FFF2-40B4-BE49-F238E27FC236}">
                <a16:creationId xmlns:a16="http://schemas.microsoft.com/office/drawing/2014/main" id="{AF862101-5D81-E11E-966D-5DF7079F7F54}"/>
              </a:ext>
            </a:extLst>
          </p:cNvPr>
          <p:cNvSpPr>
            <a:spLocks noChangeShapeType="1"/>
          </p:cNvSpPr>
          <p:nvPr/>
        </p:nvSpPr>
        <p:spPr bwMode="auto">
          <a:xfrm flipV="1">
            <a:off x="614363" y="4637088"/>
            <a:ext cx="1587" cy="4603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15" name="Freeform 470">
            <a:extLst>
              <a:ext uri="{FF2B5EF4-FFF2-40B4-BE49-F238E27FC236}">
                <a16:creationId xmlns:a16="http://schemas.microsoft.com/office/drawing/2014/main" id="{2A5D04D6-7444-C6BC-D4EA-4903BCEF780F}"/>
              </a:ext>
            </a:extLst>
          </p:cNvPr>
          <p:cNvSpPr>
            <a:spLocks/>
          </p:cNvSpPr>
          <p:nvPr/>
        </p:nvSpPr>
        <p:spPr bwMode="auto">
          <a:xfrm>
            <a:off x="627063" y="4784725"/>
            <a:ext cx="3175" cy="11113"/>
          </a:xfrm>
          <a:custGeom>
            <a:avLst/>
            <a:gdLst>
              <a:gd name="T0" fmla="*/ 0 w 102"/>
              <a:gd name="T1" fmla="*/ 0 h 352"/>
              <a:gd name="T2" fmla="*/ 301345 w 102"/>
              <a:gd name="T3" fmla="*/ 2768905 h 352"/>
              <a:gd name="T4" fmla="*/ 1055158 w 102"/>
              <a:gd name="T5" fmla="*/ 5632523 h 352"/>
              <a:gd name="T6" fmla="*/ 2051206 w 102"/>
              <a:gd name="T7" fmla="*/ 8433315 h 352"/>
              <a:gd name="T8" fmla="*/ 3076326 w 102"/>
              <a:gd name="T9" fmla="*/ 11076662 h 352"/>
              <a:gd name="T10" fmla="*/ 0 60000 65536"/>
              <a:gd name="T11" fmla="*/ 0 60000 65536"/>
              <a:gd name="T12" fmla="*/ 0 60000 65536"/>
              <a:gd name="T13" fmla="*/ 0 60000 65536"/>
              <a:gd name="T14" fmla="*/ 0 60000 65536"/>
              <a:gd name="T15" fmla="*/ 0 w 102"/>
              <a:gd name="T16" fmla="*/ 0 h 352"/>
              <a:gd name="T17" fmla="*/ 102 w 102"/>
              <a:gd name="T18" fmla="*/ 352 h 352"/>
            </a:gdLst>
            <a:ahLst/>
            <a:cxnLst>
              <a:cxn ang="T10">
                <a:pos x="T0" y="T1"/>
              </a:cxn>
              <a:cxn ang="T11">
                <a:pos x="T2" y="T3"/>
              </a:cxn>
              <a:cxn ang="T12">
                <a:pos x="T4" y="T5"/>
              </a:cxn>
              <a:cxn ang="T13">
                <a:pos x="T6" y="T7"/>
              </a:cxn>
              <a:cxn ang="T14">
                <a:pos x="T8" y="T9"/>
              </a:cxn>
            </a:cxnLst>
            <a:rect l="T15" t="T16" r="T17" b="T18"/>
            <a:pathLst>
              <a:path w="102" h="352">
                <a:moveTo>
                  <a:pt x="0" y="0"/>
                </a:moveTo>
                <a:lnTo>
                  <a:pt x="10" y="88"/>
                </a:lnTo>
                <a:lnTo>
                  <a:pt x="35" y="179"/>
                </a:lnTo>
                <a:lnTo>
                  <a:pt x="68" y="268"/>
                </a:lnTo>
                <a:lnTo>
                  <a:pt x="102" y="35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16" name="Freeform 471">
            <a:extLst>
              <a:ext uri="{FF2B5EF4-FFF2-40B4-BE49-F238E27FC236}">
                <a16:creationId xmlns:a16="http://schemas.microsoft.com/office/drawing/2014/main" id="{A71A63B7-1511-EEC1-B4A9-F6EF67B74D70}"/>
              </a:ext>
            </a:extLst>
          </p:cNvPr>
          <p:cNvSpPr>
            <a:spLocks/>
          </p:cNvSpPr>
          <p:nvPr/>
        </p:nvSpPr>
        <p:spPr bwMode="auto">
          <a:xfrm>
            <a:off x="611188" y="4829175"/>
            <a:ext cx="1587" cy="1588"/>
          </a:xfrm>
          <a:custGeom>
            <a:avLst/>
            <a:gdLst>
              <a:gd name="T0" fmla="*/ 5482791 w 27"/>
              <a:gd name="T1" fmla="*/ 11092849 h 19"/>
              <a:gd name="T2" fmla="*/ 4263270 w 27"/>
              <a:gd name="T3" fmla="*/ 8759742 h 19"/>
              <a:gd name="T4" fmla="*/ 2843316 w 27"/>
              <a:gd name="T5" fmla="*/ 5839828 h 19"/>
              <a:gd name="T6" fmla="*/ 1419954 w 27"/>
              <a:gd name="T7" fmla="*/ 2919914 h 19"/>
              <a:gd name="T8" fmla="*/ 0 w 27"/>
              <a:gd name="T9" fmla="*/ 0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19"/>
                </a:moveTo>
                <a:lnTo>
                  <a:pt x="21" y="15"/>
                </a:lnTo>
                <a:lnTo>
                  <a:pt x="14" y="10"/>
                </a:lnTo>
                <a:lnTo>
                  <a:pt x="7" y="5"/>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17" name="Freeform 472">
            <a:extLst>
              <a:ext uri="{FF2B5EF4-FFF2-40B4-BE49-F238E27FC236}">
                <a16:creationId xmlns:a16="http://schemas.microsoft.com/office/drawing/2014/main" id="{B6DC6562-6FC5-DBD0-6825-FFDBED4E2422}"/>
              </a:ext>
            </a:extLst>
          </p:cNvPr>
          <p:cNvSpPr>
            <a:spLocks/>
          </p:cNvSpPr>
          <p:nvPr/>
        </p:nvSpPr>
        <p:spPr bwMode="auto">
          <a:xfrm>
            <a:off x="935038" y="4446588"/>
            <a:ext cx="3175" cy="1587"/>
          </a:xfrm>
          <a:custGeom>
            <a:avLst/>
            <a:gdLst>
              <a:gd name="T0" fmla="*/ 0 w 65"/>
              <a:gd name="T1" fmla="*/ 4368898 h 14"/>
              <a:gd name="T2" fmla="*/ 350715 w 65"/>
              <a:gd name="T3" fmla="*/ 2916906 h 14"/>
              <a:gd name="T4" fmla="*/ 932913 w 65"/>
              <a:gd name="T5" fmla="*/ 1451992 h 14"/>
              <a:gd name="T6" fmla="*/ 1631999 w 65"/>
              <a:gd name="T7" fmla="*/ 0 h 14"/>
              <a:gd name="T8" fmla="*/ 2214147 w 65"/>
              <a:gd name="T9" fmla="*/ 0 h 14"/>
              <a:gd name="T10" fmla="*/ 2796345 w 65"/>
              <a:gd name="T11" fmla="*/ 0 h 14"/>
              <a:gd name="T12" fmla="*/ 3612320 w 65"/>
              <a:gd name="T13" fmla="*/ 1451992 h 14"/>
              <a:gd name="T14" fmla="*/ 4311406 w 65"/>
              <a:gd name="T15" fmla="*/ 2916906 h 14"/>
              <a:gd name="T16" fmla="*/ 4895948 w 65"/>
              <a:gd name="T17" fmla="*/ 4368898 h 14"/>
              <a:gd name="T18" fmla="*/ 5595034 w 65"/>
              <a:gd name="T19" fmla="*/ 7285917 h 14"/>
              <a:gd name="T20" fmla="*/ 6294120 w 65"/>
              <a:gd name="T21" fmla="*/ 11654815 h 14"/>
              <a:gd name="T22" fmla="*/ 6876317 w 65"/>
              <a:gd name="T23" fmla="*/ 16023712 h 14"/>
              <a:gd name="T24" fmla="*/ 7575403 w 65"/>
              <a:gd name="T25" fmla="*/ 20392723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14"/>
              <a:gd name="T41" fmla="*/ 65 w 6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14">
                <a:moveTo>
                  <a:pt x="0" y="3"/>
                </a:moveTo>
                <a:lnTo>
                  <a:pt x="3" y="2"/>
                </a:lnTo>
                <a:lnTo>
                  <a:pt x="8" y="1"/>
                </a:lnTo>
                <a:lnTo>
                  <a:pt x="14" y="0"/>
                </a:lnTo>
                <a:lnTo>
                  <a:pt x="19" y="0"/>
                </a:lnTo>
                <a:lnTo>
                  <a:pt x="24" y="0"/>
                </a:lnTo>
                <a:lnTo>
                  <a:pt x="31" y="1"/>
                </a:lnTo>
                <a:lnTo>
                  <a:pt x="37" y="2"/>
                </a:lnTo>
                <a:lnTo>
                  <a:pt x="42" y="3"/>
                </a:lnTo>
                <a:lnTo>
                  <a:pt x="48" y="5"/>
                </a:lnTo>
                <a:lnTo>
                  <a:pt x="54" y="8"/>
                </a:lnTo>
                <a:lnTo>
                  <a:pt x="59" y="11"/>
                </a:lnTo>
                <a:lnTo>
                  <a:pt x="65" y="1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18" name="Freeform 473">
            <a:extLst>
              <a:ext uri="{FF2B5EF4-FFF2-40B4-BE49-F238E27FC236}">
                <a16:creationId xmlns:a16="http://schemas.microsoft.com/office/drawing/2014/main" id="{77FABED7-5EBD-83E1-9CFC-5EF1C8D5254C}"/>
              </a:ext>
            </a:extLst>
          </p:cNvPr>
          <p:cNvSpPr>
            <a:spLocks/>
          </p:cNvSpPr>
          <p:nvPr/>
        </p:nvSpPr>
        <p:spPr bwMode="auto">
          <a:xfrm>
            <a:off x="866775" y="4470400"/>
            <a:ext cx="3175" cy="1588"/>
          </a:xfrm>
          <a:custGeom>
            <a:avLst/>
            <a:gdLst>
              <a:gd name="T0" fmla="*/ 0 w 67"/>
              <a:gd name="T1" fmla="*/ 5461254 h 13"/>
              <a:gd name="T2" fmla="*/ 426682 w 67"/>
              <a:gd name="T3" fmla="*/ 3640918 h 13"/>
              <a:gd name="T4" fmla="*/ 956623 w 67"/>
              <a:gd name="T5" fmla="*/ 1820459 h 13"/>
              <a:gd name="T6" fmla="*/ 1488838 w 67"/>
              <a:gd name="T7" fmla="*/ 0 h 13"/>
              <a:gd name="T8" fmla="*/ 2128861 w 67"/>
              <a:gd name="T9" fmla="*/ 0 h 13"/>
              <a:gd name="T10" fmla="*/ 2661076 w 67"/>
              <a:gd name="T11" fmla="*/ 0 h 13"/>
              <a:gd name="T12" fmla="*/ 3298825 w 67"/>
              <a:gd name="T13" fmla="*/ 0 h 13"/>
              <a:gd name="T14" fmla="*/ 3936574 w 67"/>
              <a:gd name="T15" fmla="*/ 1820459 h 13"/>
              <a:gd name="T16" fmla="*/ 4576597 w 67"/>
              <a:gd name="T17" fmla="*/ 5461254 h 13"/>
              <a:gd name="T18" fmla="*/ 5214345 w 67"/>
              <a:gd name="T19" fmla="*/ 9117074 h 13"/>
              <a:gd name="T20" fmla="*/ 5852094 w 67"/>
              <a:gd name="T21" fmla="*/ 12757992 h 13"/>
              <a:gd name="T22" fmla="*/ 6492117 w 67"/>
              <a:gd name="T23" fmla="*/ 18234149 h 13"/>
              <a:gd name="T24" fmla="*/ 7129865 w 67"/>
              <a:gd name="T25" fmla="*/ 2369540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3"/>
              <a:gd name="T41" fmla="*/ 67 w 67"/>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3">
                <a:moveTo>
                  <a:pt x="0" y="3"/>
                </a:moveTo>
                <a:lnTo>
                  <a:pt x="4" y="2"/>
                </a:lnTo>
                <a:lnTo>
                  <a:pt x="9" y="1"/>
                </a:lnTo>
                <a:lnTo>
                  <a:pt x="14" y="0"/>
                </a:lnTo>
                <a:lnTo>
                  <a:pt x="20" y="0"/>
                </a:lnTo>
                <a:lnTo>
                  <a:pt x="25" y="0"/>
                </a:lnTo>
                <a:lnTo>
                  <a:pt x="31" y="0"/>
                </a:lnTo>
                <a:lnTo>
                  <a:pt x="37" y="1"/>
                </a:lnTo>
                <a:lnTo>
                  <a:pt x="43" y="3"/>
                </a:lnTo>
                <a:lnTo>
                  <a:pt x="49" y="5"/>
                </a:lnTo>
                <a:lnTo>
                  <a:pt x="55" y="7"/>
                </a:lnTo>
                <a:lnTo>
                  <a:pt x="61" y="10"/>
                </a:lnTo>
                <a:lnTo>
                  <a:pt x="67" y="1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19" name="Freeform 474">
            <a:extLst>
              <a:ext uri="{FF2B5EF4-FFF2-40B4-BE49-F238E27FC236}">
                <a16:creationId xmlns:a16="http://schemas.microsoft.com/office/drawing/2014/main" id="{5A68CC78-549D-FFCB-7003-9A0D3086754D}"/>
              </a:ext>
            </a:extLst>
          </p:cNvPr>
          <p:cNvSpPr>
            <a:spLocks/>
          </p:cNvSpPr>
          <p:nvPr/>
        </p:nvSpPr>
        <p:spPr bwMode="auto">
          <a:xfrm>
            <a:off x="935038" y="4445000"/>
            <a:ext cx="41275" cy="19050"/>
          </a:xfrm>
          <a:custGeom>
            <a:avLst/>
            <a:gdLst>
              <a:gd name="T0" fmla="*/ 0 w 1220"/>
              <a:gd name="T1" fmla="*/ 899279 h 577"/>
              <a:gd name="T2" fmla="*/ 697074 w 1220"/>
              <a:gd name="T3" fmla="*/ 683456 h 577"/>
              <a:gd name="T4" fmla="*/ 1433054 w 1220"/>
              <a:gd name="T5" fmla="*/ 503587 h 577"/>
              <a:gd name="T6" fmla="*/ 2130094 w 1220"/>
              <a:gd name="T7" fmla="*/ 323751 h 577"/>
              <a:gd name="T8" fmla="*/ 2827168 w 1220"/>
              <a:gd name="T9" fmla="*/ 215823 h 577"/>
              <a:gd name="T10" fmla="*/ 3485302 w 1220"/>
              <a:gd name="T11" fmla="*/ 107928 h 577"/>
              <a:gd name="T12" fmla="*/ 4182375 w 1220"/>
              <a:gd name="T13" fmla="*/ 35987 h 577"/>
              <a:gd name="T14" fmla="*/ 4840509 w 1220"/>
              <a:gd name="T15" fmla="*/ 0 h 577"/>
              <a:gd name="T16" fmla="*/ 5498676 w 1220"/>
              <a:gd name="T17" fmla="*/ 0 h 577"/>
              <a:gd name="T18" fmla="*/ 6117902 w 1220"/>
              <a:gd name="T19" fmla="*/ 35987 h 577"/>
              <a:gd name="T20" fmla="*/ 6814976 w 1220"/>
              <a:gd name="T21" fmla="*/ 71941 h 577"/>
              <a:gd name="T22" fmla="*/ 7435319 w 1220"/>
              <a:gd name="T23" fmla="*/ 143882 h 577"/>
              <a:gd name="T24" fmla="*/ 8015639 w 1220"/>
              <a:gd name="T25" fmla="*/ 251810 h 577"/>
              <a:gd name="T26" fmla="*/ 8597109 w 1220"/>
              <a:gd name="T27" fmla="*/ 395692 h 577"/>
              <a:gd name="T28" fmla="*/ 9177429 w 1220"/>
              <a:gd name="T29" fmla="*/ 539574 h 577"/>
              <a:gd name="T30" fmla="*/ 9719958 w 1220"/>
              <a:gd name="T31" fmla="*/ 755397 h 577"/>
              <a:gd name="T32" fmla="*/ 10300278 w 1220"/>
              <a:gd name="T33" fmla="*/ 935233 h 577"/>
              <a:gd name="T34" fmla="*/ 10803900 w 1220"/>
              <a:gd name="T35" fmla="*/ 1188132 h 577"/>
              <a:gd name="T36" fmla="*/ 11307523 w 1220"/>
              <a:gd name="T37" fmla="*/ 1439942 h 577"/>
              <a:gd name="T38" fmla="*/ 47243433 w 1220"/>
              <a:gd name="T39" fmla="*/ 20765061 h 5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20"/>
              <a:gd name="T61" fmla="*/ 0 h 577"/>
              <a:gd name="T62" fmla="*/ 1220 w 1220"/>
              <a:gd name="T63" fmla="*/ 577 h 57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20" h="577">
                <a:moveTo>
                  <a:pt x="0" y="25"/>
                </a:moveTo>
                <a:lnTo>
                  <a:pt x="18" y="19"/>
                </a:lnTo>
                <a:lnTo>
                  <a:pt x="37" y="14"/>
                </a:lnTo>
                <a:lnTo>
                  <a:pt x="55" y="9"/>
                </a:lnTo>
                <a:lnTo>
                  <a:pt x="73" y="6"/>
                </a:lnTo>
                <a:lnTo>
                  <a:pt x="90" y="3"/>
                </a:lnTo>
                <a:lnTo>
                  <a:pt x="108" y="1"/>
                </a:lnTo>
                <a:lnTo>
                  <a:pt x="125" y="0"/>
                </a:lnTo>
                <a:lnTo>
                  <a:pt x="142" y="0"/>
                </a:lnTo>
                <a:lnTo>
                  <a:pt x="158" y="1"/>
                </a:lnTo>
                <a:lnTo>
                  <a:pt x="176" y="2"/>
                </a:lnTo>
                <a:lnTo>
                  <a:pt x="192" y="4"/>
                </a:lnTo>
                <a:lnTo>
                  <a:pt x="207" y="7"/>
                </a:lnTo>
                <a:lnTo>
                  <a:pt x="222" y="11"/>
                </a:lnTo>
                <a:lnTo>
                  <a:pt x="237" y="15"/>
                </a:lnTo>
                <a:lnTo>
                  <a:pt x="251" y="21"/>
                </a:lnTo>
                <a:lnTo>
                  <a:pt x="266" y="26"/>
                </a:lnTo>
                <a:lnTo>
                  <a:pt x="279" y="33"/>
                </a:lnTo>
                <a:lnTo>
                  <a:pt x="292" y="40"/>
                </a:lnTo>
                <a:lnTo>
                  <a:pt x="1220" y="57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20" name="Freeform 475">
            <a:extLst>
              <a:ext uri="{FF2B5EF4-FFF2-40B4-BE49-F238E27FC236}">
                <a16:creationId xmlns:a16="http://schemas.microsoft.com/office/drawing/2014/main" id="{FF93901F-04EE-057E-4934-1FDAFF2A3225}"/>
              </a:ext>
            </a:extLst>
          </p:cNvPr>
          <p:cNvSpPr>
            <a:spLocks/>
          </p:cNvSpPr>
          <p:nvPr/>
        </p:nvSpPr>
        <p:spPr bwMode="auto">
          <a:xfrm>
            <a:off x="609600" y="4824413"/>
            <a:ext cx="1588" cy="4762"/>
          </a:xfrm>
          <a:custGeom>
            <a:avLst/>
            <a:gdLst>
              <a:gd name="T0" fmla="*/ 1232539 w 57"/>
              <a:gd name="T1" fmla="*/ 7755401 h 118"/>
              <a:gd name="T2" fmla="*/ 1102936 w 57"/>
              <a:gd name="T3" fmla="*/ 7361285 h 118"/>
              <a:gd name="T4" fmla="*/ 973305 w 57"/>
              <a:gd name="T5" fmla="*/ 6967169 h 118"/>
              <a:gd name="T6" fmla="*/ 864652 w 57"/>
              <a:gd name="T7" fmla="*/ 6573053 h 118"/>
              <a:gd name="T8" fmla="*/ 756752 w 57"/>
              <a:gd name="T9" fmla="*/ 6112148 h 118"/>
              <a:gd name="T10" fmla="*/ 648879 w 57"/>
              <a:gd name="T11" fmla="*/ 5652857 h 118"/>
              <a:gd name="T12" fmla="*/ 540199 w 57"/>
              <a:gd name="T13" fmla="*/ 5191992 h 118"/>
              <a:gd name="T14" fmla="*/ 454057 w 57"/>
              <a:gd name="T15" fmla="*/ 4732702 h 118"/>
              <a:gd name="T16" fmla="*/ 367887 w 57"/>
              <a:gd name="T17" fmla="*/ 4271837 h 118"/>
              <a:gd name="T18" fmla="*/ 302695 w 57"/>
              <a:gd name="T19" fmla="*/ 3745797 h 118"/>
              <a:gd name="T20" fmla="*/ 237504 w 57"/>
              <a:gd name="T21" fmla="*/ 3219758 h 118"/>
              <a:gd name="T22" fmla="*/ 173092 w 57"/>
              <a:gd name="T23" fmla="*/ 2695332 h 118"/>
              <a:gd name="T24" fmla="*/ 129631 w 57"/>
              <a:gd name="T25" fmla="*/ 2102544 h 118"/>
              <a:gd name="T26" fmla="*/ 86142 w 57"/>
              <a:gd name="T27" fmla="*/ 1578119 h 118"/>
              <a:gd name="T28" fmla="*/ 43461 w 57"/>
              <a:gd name="T29" fmla="*/ 1052079 h 118"/>
              <a:gd name="T30" fmla="*/ 21731 w 57"/>
              <a:gd name="T31" fmla="*/ 52604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57" y="118"/>
                </a:moveTo>
                <a:lnTo>
                  <a:pt x="51" y="112"/>
                </a:lnTo>
                <a:lnTo>
                  <a:pt x="45" y="106"/>
                </a:lnTo>
                <a:lnTo>
                  <a:pt x="40" y="100"/>
                </a:lnTo>
                <a:lnTo>
                  <a:pt x="35" y="93"/>
                </a:lnTo>
                <a:lnTo>
                  <a:pt x="30" y="86"/>
                </a:lnTo>
                <a:lnTo>
                  <a:pt x="25" y="79"/>
                </a:lnTo>
                <a:lnTo>
                  <a:pt x="21" y="72"/>
                </a:lnTo>
                <a:lnTo>
                  <a:pt x="17" y="65"/>
                </a:lnTo>
                <a:lnTo>
                  <a:pt x="14" y="57"/>
                </a:lnTo>
                <a:lnTo>
                  <a:pt x="11" y="49"/>
                </a:lnTo>
                <a:lnTo>
                  <a:pt x="8" y="41"/>
                </a:lnTo>
                <a:lnTo>
                  <a:pt x="6" y="32"/>
                </a:lnTo>
                <a:lnTo>
                  <a:pt x="4" y="24"/>
                </a:lnTo>
                <a:lnTo>
                  <a:pt x="2" y="16"/>
                </a:lnTo>
                <a:lnTo>
                  <a:pt x="1" y="8"/>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21" name="Freeform 476">
            <a:extLst>
              <a:ext uri="{FF2B5EF4-FFF2-40B4-BE49-F238E27FC236}">
                <a16:creationId xmlns:a16="http://schemas.microsoft.com/office/drawing/2014/main" id="{4E76651D-4F92-D066-918E-FC3FB90DCB23}"/>
              </a:ext>
            </a:extLst>
          </p:cNvPr>
          <p:cNvSpPr>
            <a:spLocks/>
          </p:cNvSpPr>
          <p:nvPr/>
        </p:nvSpPr>
        <p:spPr bwMode="auto">
          <a:xfrm>
            <a:off x="611188" y="4633913"/>
            <a:ext cx="1587" cy="1587"/>
          </a:xfrm>
          <a:custGeom>
            <a:avLst/>
            <a:gdLst>
              <a:gd name="T0" fmla="*/ 0 w 35"/>
              <a:gd name="T1" fmla="*/ 6395166 h 25"/>
              <a:gd name="T2" fmla="*/ 92499 w 35"/>
              <a:gd name="T3" fmla="*/ 3582430 h 25"/>
              <a:gd name="T4" fmla="*/ 559213 w 35"/>
              <a:gd name="T5" fmla="*/ 1535327 h 25"/>
              <a:gd name="T6" fmla="*/ 1305557 w 35"/>
              <a:gd name="T7" fmla="*/ 0 h 25"/>
              <a:gd name="T8" fmla="*/ 2144400 w 35"/>
              <a:gd name="T9" fmla="*/ 0 h 25"/>
              <a:gd name="T10" fmla="*/ 3262827 w 35"/>
              <a:gd name="T11" fmla="*/ 1277408 h 25"/>
              <a:gd name="T12" fmla="*/ 0 60000 65536"/>
              <a:gd name="T13" fmla="*/ 0 60000 65536"/>
              <a:gd name="T14" fmla="*/ 0 60000 65536"/>
              <a:gd name="T15" fmla="*/ 0 60000 65536"/>
              <a:gd name="T16" fmla="*/ 0 60000 65536"/>
              <a:gd name="T17" fmla="*/ 0 60000 65536"/>
              <a:gd name="T18" fmla="*/ 0 w 35"/>
              <a:gd name="T19" fmla="*/ 0 h 25"/>
              <a:gd name="T20" fmla="*/ 35 w 35"/>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5" h="25">
                <a:moveTo>
                  <a:pt x="0" y="25"/>
                </a:moveTo>
                <a:lnTo>
                  <a:pt x="1" y="14"/>
                </a:lnTo>
                <a:lnTo>
                  <a:pt x="6" y="6"/>
                </a:lnTo>
                <a:lnTo>
                  <a:pt x="14" y="0"/>
                </a:lnTo>
                <a:lnTo>
                  <a:pt x="23" y="0"/>
                </a:lnTo>
                <a:lnTo>
                  <a:pt x="35" y="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22" name="Line 477">
            <a:extLst>
              <a:ext uri="{FF2B5EF4-FFF2-40B4-BE49-F238E27FC236}">
                <a16:creationId xmlns:a16="http://schemas.microsoft.com/office/drawing/2014/main" id="{161AF4A7-EBC5-9E66-EAC3-539CD1986717}"/>
              </a:ext>
            </a:extLst>
          </p:cNvPr>
          <p:cNvSpPr>
            <a:spLocks noChangeShapeType="1"/>
          </p:cNvSpPr>
          <p:nvPr/>
        </p:nvSpPr>
        <p:spPr bwMode="auto">
          <a:xfrm flipH="1">
            <a:off x="866775" y="4446588"/>
            <a:ext cx="68263" cy="238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23" name="Line 478">
            <a:extLst>
              <a:ext uri="{FF2B5EF4-FFF2-40B4-BE49-F238E27FC236}">
                <a16:creationId xmlns:a16="http://schemas.microsoft.com/office/drawing/2014/main" id="{D354AACA-D5E1-54EA-7D50-DA84E2F6D1D8}"/>
              </a:ext>
            </a:extLst>
          </p:cNvPr>
          <p:cNvSpPr>
            <a:spLocks noChangeShapeType="1"/>
          </p:cNvSpPr>
          <p:nvPr/>
        </p:nvSpPr>
        <p:spPr bwMode="auto">
          <a:xfrm flipH="1">
            <a:off x="869950" y="4446588"/>
            <a:ext cx="68263" cy="2540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24" name="Line 479">
            <a:extLst>
              <a:ext uri="{FF2B5EF4-FFF2-40B4-BE49-F238E27FC236}">
                <a16:creationId xmlns:a16="http://schemas.microsoft.com/office/drawing/2014/main" id="{9C52221D-EBC0-95EA-DE0F-7BE1BEDBE3DE}"/>
              </a:ext>
            </a:extLst>
          </p:cNvPr>
          <p:cNvSpPr>
            <a:spLocks noChangeShapeType="1"/>
          </p:cNvSpPr>
          <p:nvPr/>
        </p:nvSpPr>
        <p:spPr bwMode="auto">
          <a:xfrm flipH="1" flipV="1">
            <a:off x="612775" y="4829175"/>
            <a:ext cx="165100" cy="9525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25" name="Line 480">
            <a:extLst>
              <a:ext uri="{FF2B5EF4-FFF2-40B4-BE49-F238E27FC236}">
                <a16:creationId xmlns:a16="http://schemas.microsoft.com/office/drawing/2014/main" id="{B35EE28B-0E59-A6BD-B6FA-F883C7CB1FB3}"/>
              </a:ext>
            </a:extLst>
          </p:cNvPr>
          <p:cNvSpPr>
            <a:spLocks noChangeShapeType="1"/>
          </p:cNvSpPr>
          <p:nvPr/>
        </p:nvSpPr>
        <p:spPr bwMode="auto">
          <a:xfrm flipV="1">
            <a:off x="609600" y="4824413"/>
            <a:ext cx="1588" cy="158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26" name="Line 481">
            <a:extLst>
              <a:ext uri="{FF2B5EF4-FFF2-40B4-BE49-F238E27FC236}">
                <a16:creationId xmlns:a16="http://schemas.microsoft.com/office/drawing/2014/main" id="{68C1E636-0E0B-CE9E-4617-E0D5BAE1491F}"/>
              </a:ext>
            </a:extLst>
          </p:cNvPr>
          <p:cNvSpPr>
            <a:spLocks noChangeShapeType="1"/>
          </p:cNvSpPr>
          <p:nvPr/>
        </p:nvSpPr>
        <p:spPr bwMode="auto">
          <a:xfrm flipV="1">
            <a:off x="609600" y="4633913"/>
            <a:ext cx="1588" cy="19050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27" name="Line 482">
            <a:extLst>
              <a:ext uri="{FF2B5EF4-FFF2-40B4-BE49-F238E27FC236}">
                <a16:creationId xmlns:a16="http://schemas.microsoft.com/office/drawing/2014/main" id="{289C1856-42E5-5EE1-0948-E8AB1B3BFC3E}"/>
              </a:ext>
            </a:extLst>
          </p:cNvPr>
          <p:cNvSpPr>
            <a:spLocks noChangeShapeType="1"/>
          </p:cNvSpPr>
          <p:nvPr/>
        </p:nvSpPr>
        <p:spPr bwMode="auto">
          <a:xfrm>
            <a:off x="777875" y="4732338"/>
            <a:ext cx="1588" cy="19050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28" name="Line 483">
            <a:extLst>
              <a:ext uri="{FF2B5EF4-FFF2-40B4-BE49-F238E27FC236}">
                <a16:creationId xmlns:a16="http://schemas.microsoft.com/office/drawing/2014/main" id="{35E82443-20F5-4CBB-BED6-FA658BDAC441}"/>
              </a:ext>
            </a:extLst>
          </p:cNvPr>
          <p:cNvSpPr>
            <a:spLocks noChangeShapeType="1"/>
          </p:cNvSpPr>
          <p:nvPr/>
        </p:nvSpPr>
        <p:spPr bwMode="auto">
          <a:xfrm>
            <a:off x="782638" y="4732338"/>
            <a:ext cx="1587" cy="19050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29" name="Freeform 484">
            <a:extLst>
              <a:ext uri="{FF2B5EF4-FFF2-40B4-BE49-F238E27FC236}">
                <a16:creationId xmlns:a16="http://schemas.microsoft.com/office/drawing/2014/main" id="{70FF593E-27F1-3C59-F921-22D2A268A220}"/>
              </a:ext>
            </a:extLst>
          </p:cNvPr>
          <p:cNvSpPr>
            <a:spLocks/>
          </p:cNvSpPr>
          <p:nvPr/>
        </p:nvSpPr>
        <p:spPr bwMode="auto">
          <a:xfrm>
            <a:off x="628650" y="4656138"/>
            <a:ext cx="9525" cy="28575"/>
          </a:xfrm>
          <a:custGeom>
            <a:avLst/>
            <a:gdLst>
              <a:gd name="T0" fmla="*/ 0 w 288"/>
              <a:gd name="T1" fmla="*/ 25186954 h 861"/>
              <a:gd name="T2" fmla="*/ 0 w 288"/>
              <a:gd name="T3" fmla="*/ 0 h 861"/>
              <a:gd name="T4" fmla="*/ 2640476 w 288"/>
              <a:gd name="T5" fmla="*/ 1571758 h 861"/>
              <a:gd name="T6" fmla="*/ 2640476 w 288"/>
              <a:gd name="T7" fmla="*/ 24381776 h 861"/>
              <a:gd name="T8" fmla="*/ 10418630 w 288"/>
              <a:gd name="T9" fmla="*/ 29098211 h 861"/>
              <a:gd name="T10" fmla="*/ 10418630 w 288"/>
              <a:gd name="T11" fmla="*/ 31474018 h 861"/>
              <a:gd name="T12" fmla="*/ 0 w 288"/>
              <a:gd name="T13" fmla="*/ 25186954 h 861"/>
              <a:gd name="T14" fmla="*/ 0 60000 65536"/>
              <a:gd name="T15" fmla="*/ 0 60000 65536"/>
              <a:gd name="T16" fmla="*/ 0 60000 65536"/>
              <a:gd name="T17" fmla="*/ 0 60000 65536"/>
              <a:gd name="T18" fmla="*/ 0 60000 65536"/>
              <a:gd name="T19" fmla="*/ 0 60000 65536"/>
              <a:gd name="T20" fmla="*/ 0 60000 65536"/>
              <a:gd name="T21" fmla="*/ 0 w 288"/>
              <a:gd name="T22" fmla="*/ 0 h 861"/>
              <a:gd name="T23" fmla="*/ 288 w 288"/>
              <a:gd name="T24" fmla="*/ 861 h 8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8" h="861">
                <a:moveTo>
                  <a:pt x="0" y="689"/>
                </a:moveTo>
                <a:lnTo>
                  <a:pt x="0" y="0"/>
                </a:lnTo>
                <a:lnTo>
                  <a:pt x="73" y="43"/>
                </a:lnTo>
                <a:lnTo>
                  <a:pt x="73" y="667"/>
                </a:lnTo>
                <a:lnTo>
                  <a:pt x="288" y="796"/>
                </a:lnTo>
                <a:lnTo>
                  <a:pt x="288" y="861"/>
                </a:lnTo>
                <a:lnTo>
                  <a:pt x="0" y="689"/>
                </a:lnTo>
                <a:close/>
              </a:path>
            </a:pathLst>
          </a:custGeom>
          <a:solidFill>
            <a:srgbClr val="1F1A17"/>
          </a:solidFill>
          <a:ln w="9525">
            <a:solidFill>
              <a:srgbClr val="CC3333"/>
            </a:solidFill>
            <a:round/>
            <a:headEnd/>
            <a:tailEnd/>
          </a:ln>
        </p:spPr>
        <p:txBody>
          <a:bodyPr/>
          <a:lstStyle/>
          <a:p>
            <a:endParaRPr lang="da-DK"/>
          </a:p>
        </p:txBody>
      </p:sp>
      <p:sp>
        <p:nvSpPr>
          <p:cNvPr id="24930" name="Freeform 485">
            <a:extLst>
              <a:ext uri="{FF2B5EF4-FFF2-40B4-BE49-F238E27FC236}">
                <a16:creationId xmlns:a16="http://schemas.microsoft.com/office/drawing/2014/main" id="{0A1FCD70-0B3D-8ED6-2CA5-97C8BFB750B8}"/>
              </a:ext>
            </a:extLst>
          </p:cNvPr>
          <p:cNvSpPr>
            <a:spLocks noEditPoints="1"/>
          </p:cNvSpPr>
          <p:nvPr/>
        </p:nvSpPr>
        <p:spPr bwMode="auto">
          <a:xfrm>
            <a:off x="639763" y="4670425"/>
            <a:ext cx="9525" cy="19050"/>
          </a:xfrm>
          <a:custGeom>
            <a:avLst/>
            <a:gdLst>
              <a:gd name="T0" fmla="*/ 9860000 w 293"/>
              <a:gd name="T1" fmla="*/ 18053904 h 565"/>
              <a:gd name="T2" fmla="*/ 9516515 w 293"/>
              <a:gd name="T3" fmla="*/ 19817125 h 565"/>
              <a:gd name="T4" fmla="*/ 8794728 w 293"/>
              <a:gd name="T5" fmla="*/ 21043743 h 565"/>
              <a:gd name="T6" fmla="*/ 8176514 w 293"/>
              <a:gd name="T7" fmla="*/ 21503033 h 565"/>
              <a:gd name="T8" fmla="*/ 7420885 w 293"/>
              <a:gd name="T9" fmla="*/ 21656478 h 565"/>
              <a:gd name="T10" fmla="*/ 6149542 w 293"/>
              <a:gd name="T11" fmla="*/ 21388194 h 565"/>
              <a:gd name="T12" fmla="*/ 4466055 w 293"/>
              <a:gd name="T13" fmla="*/ 20315021 h 565"/>
              <a:gd name="T14" fmla="*/ 2851258 w 293"/>
              <a:gd name="T15" fmla="*/ 18666640 h 565"/>
              <a:gd name="T16" fmla="*/ 1579915 w 293"/>
              <a:gd name="T17" fmla="*/ 16596495 h 565"/>
              <a:gd name="T18" fmla="*/ 686938 w 293"/>
              <a:gd name="T19" fmla="*/ 14028386 h 565"/>
              <a:gd name="T20" fmla="*/ 172263 w 293"/>
              <a:gd name="T21" fmla="*/ 10962382 h 565"/>
              <a:gd name="T22" fmla="*/ 0 w 293"/>
              <a:gd name="T23" fmla="*/ 7435974 h 565"/>
              <a:gd name="T24" fmla="*/ 172263 w 293"/>
              <a:gd name="T25" fmla="*/ 4101650 h 565"/>
              <a:gd name="T26" fmla="*/ 686938 w 293"/>
              <a:gd name="T27" fmla="*/ 1763221 h 565"/>
              <a:gd name="T28" fmla="*/ 1099081 w 293"/>
              <a:gd name="T29" fmla="*/ 919694 h 565"/>
              <a:gd name="T30" fmla="*/ 1579915 w 293"/>
              <a:gd name="T31" fmla="*/ 383124 h 565"/>
              <a:gd name="T32" fmla="*/ 2164321 w 293"/>
              <a:gd name="T33" fmla="*/ 76166 h 565"/>
              <a:gd name="T34" fmla="*/ 2851258 w 293"/>
              <a:gd name="T35" fmla="*/ 0 h 565"/>
              <a:gd name="T36" fmla="*/ 3606887 w 293"/>
              <a:gd name="T37" fmla="*/ 153479 h 565"/>
              <a:gd name="T38" fmla="*/ 5152992 w 293"/>
              <a:gd name="T39" fmla="*/ 919694 h 565"/>
              <a:gd name="T40" fmla="*/ 6802638 w 293"/>
              <a:gd name="T41" fmla="*/ 2375956 h 565"/>
              <a:gd name="T42" fmla="*/ 8107791 w 293"/>
              <a:gd name="T43" fmla="*/ 4139177 h 565"/>
              <a:gd name="T44" fmla="*/ 9104372 w 293"/>
              <a:gd name="T45" fmla="*/ 6324162 h 565"/>
              <a:gd name="T46" fmla="*/ 9756428 w 293"/>
              <a:gd name="T47" fmla="*/ 8930876 h 565"/>
              <a:gd name="T48" fmla="*/ 10066072 w 293"/>
              <a:gd name="T49" fmla="*/ 11920748 h 565"/>
              <a:gd name="T50" fmla="*/ 10066072 w 293"/>
              <a:gd name="T51" fmla="*/ 13262172 h 565"/>
              <a:gd name="T52" fmla="*/ 10066072 w 293"/>
              <a:gd name="T53" fmla="*/ 13606656 h 565"/>
              <a:gd name="T54" fmla="*/ 10066072 w 293"/>
              <a:gd name="T55" fmla="*/ 13874941 h 565"/>
              <a:gd name="T56" fmla="*/ 10066072 w 293"/>
              <a:gd name="T57" fmla="*/ 14105699 h 565"/>
              <a:gd name="T58" fmla="*/ 10031190 w 293"/>
              <a:gd name="T59" fmla="*/ 14296705 h 565"/>
              <a:gd name="T60" fmla="*/ 2267893 w 293"/>
              <a:gd name="T61" fmla="*/ 9275327 h 565"/>
              <a:gd name="T62" fmla="*/ 2370425 w 293"/>
              <a:gd name="T63" fmla="*/ 12035554 h 565"/>
              <a:gd name="T64" fmla="*/ 2680068 w 293"/>
              <a:gd name="T65" fmla="*/ 14220538 h 565"/>
              <a:gd name="T66" fmla="*/ 3126020 w 293"/>
              <a:gd name="T67" fmla="*/ 15906447 h 565"/>
              <a:gd name="T68" fmla="*/ 3847840 w 293"/>
              <a:gd name="T69" fmla="*/ 17249016 h 565"/>
              <a:gd name="T70" fmla="*/ 4775698 w 293"/>
              <a:gd name="T71" fmla="*/ 18283549 h 565"/>
              <a:gd name="T72" fmla="*/ 5702517 w 293"/>
              <a:gd name="T73" fmla="*/ 18858758 h 565"/>
              <a:gd name="T74" fmla="*/ 6459185 w 293"/>
              <a:gd name="T75" fmla="*/ 18973598 h 565"/>
              <a:gd name="T76" fmla="*/ 7008742 w 293"/>
              <a:gd name="T77" fmla="*/ 18666640 h 565"/>
              <a:gd name="T78" fmla="*/ 7454694 w 293"/>
              <a:gd name="T79" fmla="*/ 17937952 h 565"/>
              <a:gd name="T80" fmla="*/ 7695647 w 293"/>
              <a:gd name="T81" fmla="*/ 16864780 h 565"/>
              <a:gd name="T82" fmla="*/ 2301734 w 293"/>
              <a:gd name="T83" fmla="*/ 7167689 h 565"/>
              <a:gd name="T84" fmla="*/ 7695647 w 293"/>
              <a:gd name="T85" fmla="*/ 9391313 h 565"/>
              <a:gd name="T86" fmla="*/ 7558266 w 293"/>
              <a:gd name="T87" fmla="*/ 7589419 h 565"/>
              <a:gd name="T88" fmla="*/ 7248623 w 293"/>
              <a:gd name="T89" fmla="*/ 6055843 h 565"/>
              <a:gd name="T90" fmla="*/ 6767789 w 293"/>
              <a:gd name="T91" fmla="*/ 4867865 h 565"/>
              <a:gd name="T92" fmla="*/ 6047042 w 293"/>
              <a:gd name="T93" fmla="*/ 3870893 h 565"/>
              <a:gd name="T94" fmla="*/ 5119151 w 293"/>
              <a:gd name="T95" fmla="*/ 3104678 h 565"/>
              <a:gd name="T96" fmla="*/ 4157484 w 293"/>
              <a:gd name="T97" fmla="*/ 2682914 h 565"/>
              <a:gd name="T98" fmla="*/ 3435664 w 293"/>
              <a:gd name="T99" fmla="*/ 2797720 h 565"/>
              <a:gd name="T100" fmla="*/ 2919949 w 293"/>
              <a:gd name="T101" fmla="*/ 3450275 h 565"/>
              <a:gd name="T102" fmla="*/ 2542687 w 293"/>
              <a:gd name="T103" fmla="*/ 4638254 h 565"/>
              <a:gd name="T104" fmla="*/ 2336583 w 293"/>
              <a:gd name="T105" fmla="*/ 6477607 h 5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565"/>
              <a:gd name="T161" fmla="*/ 293 w 293"/>
              <a:gd name="T162" fmla="*/ 565 h 5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565">
                <a:moveTo>
                  <a:pt x="226" y="414"/>
                </a:moveTo>
                <a:lnTo>
                  <a:pt x="289" y="452"/>
                </a:lnTo>
                <a:lnTo>
                  <a:pt x="287" y="471"/>
                </a:lnTo>
                <a:lnTo>
                  <a:pt x="285" y="488"/>
                </a:lnTo>
                <a:lnTo>
                  <a:pt x="281" y="504"/>
                </a:lnTo>
                <a:lnTo>
                  <a:pt x="277" y="517"/>
                </a:lnTo>
                <a:lnTo>
                  <a:pt x="270" y="529"/>
                </a:lnTo>
                <a:lnTo>
                  <a:pt x="264" y="540"/>
                </a:lnTo>
                <a:lnTo>
                  <a:pt x="256" y="549"/>
                </a:lnTo>
                <a:lnTo>
                  <a:pt x="247" y="556"/>
                </a:lnTo>
                <a:lnTo>
                  <a:pt x="243" y="559"/>
                </a:lnTo>
                <a:lnTo>
                  <a:pt x="238" y="561"/>
                </a:lnTo>
                <a:lnTo>
                  <a:pt x="233" y="563"/>
                </a:lnTo>
                <a:lnTo>
                  <a:pt x="228" y="564"/>
                </a:lnTo>
                <a:lnTo>
                  <a:pt x="216" y="565"/>
                </a:lnTo>
                <a:lnTo>
                  <a:pt x="205" y="565"/>
                </a:lnTo>
                <a:lnTo>
                  <a:pt x="192" y="562"/>
                </a:lnTo>
                <a:lnTo>
                  <a:pt x="179" y="558"/>
                </a:lnTo>
                <a:lnTo>
                  <a:pt x="165" y="551"/>
                </a:lnTo>
                <a:lnTo>
                  <a:pt x="150" y="542"/>
                </a:lnTo>
                <a:lnTo>
                  <a:pt x="130" y="530"/>
                </a:lnTo>
                <a:lnTo>
                  <a:pt x="113" y="517"/>
                </a:lnTo>
                <a:lnTo>
                  <a:pt x="97" y="503"/>
                </a:lnTo>
                <a:lnTo>
                  <a:pt x="83" y="487"/>
                </a:lnTo>
                <a:lnTo>
                  <a:pt x="69" y="470"/>
                </a:lnTo>
                <a:lnTo>
                  <a:pt x="57" y="452"/>
                </a:lnTo>
                <a:lnTo>
                  <a:pt x="46" y="433"/>
                </a:lnTo>
                <a:lnTo>
                  <a:pt x="36" y="411"/>
                </a:lnTo>
                <a:lnTo>
                  <a:pt x="28" y="389"/>
                </a:lnTo>
                <a:lnTo>
                  <a:pt x="20" y="366"/>
                </a:lnTo>
                <a:lnTo>
                  <a:pt x="14" y="341"/>
                </a:lnTo>
                <a:lnTo>
                  <a:pt x="9" y="315"/>
                </a:lnTo>
                <a:lnTo>
                  <a:pt x="5" y="286"/>
                </a:lnTo>
                <a:lnTo>
                  <a:pt x="2" y="257"/>
                </a:lnTo>
                <a:lnTo>
                  <a:pt x="0" y="226"/>
                </a:lnTo>
                <a:lnTo>
                  <a:pt x="0" y="194"/>
                </a:lnTo>
                <a:lnTo>
                  <a:pt x="0" y="161"/>
                </a:lnTo>
                <a:lnTo>
                  <a:pt x="2" y="132"/>
                </a:lnTo>
                <a:lnTo>
                  <a:pt x="5" y="107"/>
                </a:lnTo>
                <a:lnTo>
                  <a:pt x="9" y="84"/>
                </a:lnTo>
                <a:lnTo>
                  <a:pt x="14" y="63"/>
                </a:lnTo>
                <a:lnTo>
                  <a:pt x="20" y="46"/>
                </a:lnTo>
                <a:lnTo>
                  <a:pt x="24" y="37"/>
                </a:lnTo>
                <a:lnTo>
                  <a:pt x="28" y="31"/>
                </a:lnTo>
                <a:lnTo>
                  <a:pt x="32" y="24"/>
                </a:lnTo>
                <a:lnTo>
                  <a:pt x="36" y="19"/>
                </a:lnTo>
                <a:lnTo>
                  <a:pt x="41" y="14"/>
                </a:lnTo>
                <a:lnTo>
                  <a:pt x="46" y="10"/>
                </a:lnTo>
                <a:lnTo>
                  <a:pt x="51" y="7"/>
                </a:lnTo>
                <a:lnTo>
                  <a:pt x="57" y="4"/>
                </a:lnTo>
                <a:lnTo>
                  <a:pt x="63" y="2"/>
                </a:lnTo>
                <a:lnTo>
                  <a:pt x="69" y="1"/>
                </a:lnTo>
                <a:lnTo>
                  <a:pt x="76" y="0"/>
                </a:lnTo>
                <a:lnTo>
                  <a:pt x="83" y="0"/>
                </a:lnTo>
                <a:lnTo>
                  <a:pt x="90" y="0"/>
                </a:lnTo>
                <a:lnTo>
                  <a:pt x="97" y="2"/>
                </a:lnTo>
                <a:lnTo>
                  <a:pt x="105" y="4"/>
                </a:lnTo>
                <a:lnTo>
                  <a:pt x="113" y="6"/>
                </a:lnTo>
                <a:lnTo>
                  <a:pt x="130" y="14"/>
                </a:lnTo>
                <a:lnTo>
                  <a:pt x="150" y="24"/>
                </a:lnTo>
                <a:lnTo>
                  <a:pt x="167" y="35"/>
                </a:lnTo>
                <a:lnTo>
                  <a:pt x="183" y="48"/>
                </a:lnTo>
                <a:lnTo>
                  <a:pt x="198" y="62"/>
                </a:lnTo>
                <a:lnTo>
                  <a:pt x="212" y="76"/>
                </a:lnTo>
                <a:lnTo>
                  <a:pt x="225" y="92"/>
                </a:lnTo>
                <a:lnTo>
                  <a:pt x="236" y="108"/>
                </a:lnTo>
                <a:lnTo>
                  <a:pt x="247" y="126"/>
                </a:lnTo>
                <a:lnTo>
                  <a:pt x="256" y="145"/>
                </a:lnTo>
                <a:lnTo>
                  <a:pt x="265" y="165"/>
                </a:lnTo>
                <a:lnTo>
                  <a:pt x="272" y="188"/>
                </a:lnTo>
                <a:lnTo>
                  <a:pt x="279" y="210"/>
                </a:lnTo>
                <a:lnTo>
                  <a:pt x="284" y="233"/>
                </a:lnTo>
                <a:lnTo>
                  <a:pt x="288" y="258"/>
                </a:lnTo>
                <a:lnTo>
                  <a:pt x="291" y="283"/>
                </a:lnTo>
                <a:lnTo>
                  <a:pt x="293" y="311"/>
                </a:lnTo>
                <a:lnTo>
                  <a:pt x="293" y="339"/>
                </a:lnTo>
                <a:lnTo>
                  <a:pt x="293" y="343"/>
                </a:lnTo>
                <a:lnTo>
                  <a:pt x="293" y="346"/>
                </a:lnTo>
                <a:lnTo>
                  <a:pt x="293" y="349"/>
                </a:lnTo>
                <a:lnTo>
                  <a:pt x="293" y="352"/>
                </a:lnTo>
                <a:lnTo>
                  <a:pt x="293" y="355"/>
                </a:lnTo>
                <a:lnTo>
                  <a:pt x="293" y="358"/>
                </a:lnTo>
                <a:lnTo>
                  <a:pt x="293" y="360"/>
                </a:lnTo>
                <a:lnTo>
                  <a:pt x="293" y="362"/>
                </a:lnTo>
                <a:lnTo>
                  <a:pt x="293" y="364"/>
                </a:lnTo>
                <a:lnTo>
                  <a:pt x="293" y="366"/>
                </a:lnTo>
                <a:lnTo>
                  <a:pt x="293" y="368"/>
                </a:lnTo>
                <a:lnTo>
                  <a:pt x="293" y="370"/>
                </a:lnTo>
                <a:lnTo>
                  <a:pt x="292" y="371"/>
                </a:lnTo>
                <a:lnTo>
                  <a:pt x="292" y="373"/>
                </a:lnTo>
                <a:lnTo>
                  <a:pt x="292" y="375"/>
                </a:lnTo>
                <a:lnTo>
                  <a:pt x="292" y="377"/>
                </a:lnTo>
                <a:lnTo>
                  <a:pt x="66" y="242"/>
                </a:lnTo>
                <a:lnTo>
                  <a:pt x="67" y="267"/>
                </a:lnTo>
                <a:lnTo>
                  <a:pt x="68" y="291"/>
                </a:lnTo>
                <a:lnTo>
                  <a:pt x="69" y="314"/>
                </a:lnTo>
                <a:lnTo>
                  <a:pt x="71" y="334"/>
                </a:lnTo>
                <a:lnTo>
                  <a:pt x="74" y="353"/>
                </a:lnTo>
                <a:lnTo>
                  <a:pt x="78" y="371"/>
                </a:lnTo>
                <a:lnTo>
                  <a:pt x="82" y="387"/>
                </a:lnTo>
                <a:lnTo>
                  <a:pt x="86" y="401"/>
                </a:lnTo>
                <a:lnTo>
                  <a:pt x="91" y="415"/>
                </a:lnTo>
                <a:lnTo>
                  <a:pt x="97" y="428"/>
                </a:lnTo>
                <a:lnTo>
                  <a:pt x="104" y="440"/>
                </a:lnTo>
                <a:lnTo>
                  <a:pt x="112" y="450"/>
                </a:lnTo>
                <a:lnTo>
                  <a:pt x="120" y="460"/>
                </a:lnTo>
                <a:lnTo>
                  <a:pt x="129" y="469"/>
                </a:lnTo>
                <a:lnTo>
                  <a:pt x="139" y="477"/>
                </a:lnTo>
                <a:lnTo>
                  <a:pt x="150" y="484"/>
                </a:lnTo>
                <a:lnTo>
                  <a:pt x="158" y="488"/>
                </a:lnTo>
                <a:lnTo>
                  <a:pt x="166" y="492"/>
                </a:lnTo>
                <a:lnTo>
                  <a:pt x="174" y="494"/>
                </a:lnTo>
                <a:lnTo>
                  <a:pt x="181" y="495"/>
                </a:lnTo>
                <a:lnTo>
                  <a:pt x="188" y="495"/>
                </a:lnTo>
                <a:lnTo>
                  <a:pt x="194" y="493"/>
                </a:lnTo>
                <a:lnTo>
                  <a:pt x="199" y="491"/>
                </a:lnTo>
                <a:lnTo>
                  <a:pt x="204" y="487"/>
                </a:lnTo>
                <a:lnTo>
                  <a:pt x="209" y="482"/>
                </a:lnTo>
                <a:lnTo>
                  <a:pt x="213" y="476"/>
                </a:lnTo>
                <a:lnTo>
                  <a:pt x="217" y="468"/>
                </a:lnTo>
                <a:lnTo>
                  <a:pt x="220" y="460"/>
                </a:lnTo>
                <a:lnTo>
                  <a:pt x="222" y="450"/>
                </a:lnTo>
                <a:lnTo>
                  <a:pt x="224" y="440"/>
                </a:lnTo>
                <a:lnTo>
                  <a:pt x="225" y="428"/>
                </a:lnTo>
                <a:lnTo>
                  <a:pt x="226" y="414"/>
                </a:lnTo>
                <a:close/>
                <a:moveTo>
                  <a:pt x="67" y="187"/>
                </a:moveTo>
                <a:lnTo>
                  <a:pt x="225" y="281"/>
                </a:lnTo>
                <a:lnTo>
                  <a:pt x="225" y="262"/>
                </a:lnTo>
                <a:lnTo>
                  <a:pt x="224" y="245"/>
                </a:lnTo>
                <a:lnTo>
                  <a:pt x="224" y="228"/>
                </a:lnTo>
                <a:lnTo>
                  <a:pt x="222" y="212"/>
                </a:lnTo>
                <a:lnTo>
                  <a:pt x="220" y="198"/>
                </a:lnTo>
                <a:lnTo>
                  <a:pt x="218" y="184"/>
                </a:lnTo>
                <a:lnTo>
                  <a:pt x="215" y="171"/>
                </a:lnTo>
                <a:lnTo>
                  <a:pt x="211" y="158"/>
                </a:lnTo>
                <a:lnTo>
                  <a:pt x="207" y="147"/>
                </a:lnTo>
                <a:lnTo>
                  <a:pt x="202" y="137"/>
                </a:lnTo>
                <a:lnTo>
                  <a:pt x="197" y="127"/>
                </a:lnTo>
                <a:lnTo>
                  <a:pt x="190" y="118"/>
                </a:lnTo>
                <a:lnTo>
                  <a:pt x="184" y="109"/>
                </a:lnTo>
                <a:lnTo>
                  <a:pt x="176" y="101"/>
                </a:lnTo>
                <a:lnTo>
                  <a:pt x="168" y="94"/>
                </a:lnTo>
                <a:lnTo>
                  <a:pt x="159" y="87"/>
                </a:lnTo>
                <a:lnTo>
                  <a:pt x="149" y="81"/>
                </a:lnTo>
                <a:lnTo>
                  <a:pt x="140" y="76"/>
                </a:lnTo>
                <a:lnTo>
                  <a:pt x="130" y="72"/>
                </a:lnTo>
                <a:lnTo>
                  <a:pt x="121" y="70"/>
                </a:lnTo>
                <a:lnTo>
                  <a:pt x="114" y="69"/>
                </a:lnTo>
                <a:lnTo>
                  <a:pt x="107" y="71"/>
                </a:lnTo>
                <a:lnTo>
                  <a:pt x="100" y="73"/>
                </a:lnTo>
                <a:lnTo>
                  <a:pt x="95" y="77"/>
                </a:lnTo>
                <a:lnTo>
                  <a:pt x="89" y="83"/>
                </a:lnTo>
                <a:lnTo>
                  <a:pt x="85" y="90"/>
                </a:lnTo>
                <a:lnTo>
                  <a:pt x="80" y="99"/>
                </a:lnTo>
                <a:lnTo>
                  <a:pt x="77" y="109"/>
                </a:lnTo>
                <a:lnTo>
                  <a:pt x="74" y="121"/>
                </a:lnTo>
                <a:lnTo>
                  <a:pt x="71" y="135"/>
                </a:lnTo>
                <a:lnTo>
                  <a:pt x="69" y="151"/>
                </a:lnTo>
                <a:lnTo>
                  <a:pt x="68" y="169"/>
                </a:lnTo>
                <a:lnTo>
                  <a:pt x="67" y="187"/>
                </a:lnTo>
                <a:close/>
              </a:path>
            </a:pathLst>
          </a:custGeom>
          <a:solidFill>
            <a:srgbClr val="1F1A17"/>
          </a:solidFill>
          <a:ln w="9525">
            <a:solidFill>
              <a:srgbClr val="CC3333"/>
            </a:solidFill>
            <a:round/>
            <a:headEnd/>
            <a:tailEnd/>
          </a:ln>
        </p:spPr>
        <p:txBody>
          <a:bodyPr/>
          <a:lstStyle/>
          <a:p>
            <a:endParaRPr lang="da-DK"/>
          </a:p>
        </p:txBody>
      </p:sp>
      <p:sp>
        <p:nvSpPr>
          <p:cNvPr id="24931" name="Freeform 486">
            <a:extLst>
              <a:ext uri="{FF2B5EF4-FFF2-40B4-BE49-F238E27FC236}">
                <a16:creationId xmlns:a16="http://schemas.microsoft.com/office/drawing/2014/main" id="{11774D07-A2AB-7CE9-EA4D-AD49EA8D25FD}"/>
              </a:ext>
            </a:extLst>
          </p:cNvPr>
          <p:cNvSpPr>
            <a:spLocks/>
          </p:cNvSpPr>
          <p:nvPr/>
        </p:nvSpPr>
        <p:spPr bwMode="auto">
          <a:xfrm>
            <a:off x="650875" y="4675188"/>
            <a:ext cx="9525" cy="22225"/>
          </a:xfrm>
          <a:custGeom>
            <a:avLst/>
            <a:gdLst>
              <a:gd name="T0" fmla="*/ 0 w 305"/>
              <a:gd name="T1" fmla="*/ 17519415 h 676"/>
              <a:gd name="T2" fmla="*/ 3472003 w 305"/>
              <a:gd name="T3" fmla="*/ 11052335 h 676"/>
              <a:gd name="T4" fmla="*/ 91690 w 305"/>
              <a:gd name="T5" fmla="*/ 0 h 676"/>
              <a:gd name="T6" fmla="*/ 2162206 w 305"/>
              <a:gd name="T7" fmla="*/ 1457053 h 676"/>
              <a:gd name="T8" fmla="*/ 4416071 w 305"/>
              <a:gd name="T9" fmla="*/ 9203977 h 676"/>
              <a:gd name="T10" fmla="*/ 6853316 w 305"/>
              <a:gd name="T11" fmla="*/ 4726824 h 676"/>
              <a:gd name="T12" fmla="*/ 8771682 w 305"/>
              <a:gd name="T13" fmla="*/ 6076894 h 676"/>
              <a:gd name="T14" fmla="*/ 5482059 w 305"/>
              <a:gd name="T15" fmla="*/ 12153754 h 676"/>
              <a:gd name="T16" fmla="*/ 9289561 w 305"/>
              <a:gd name="T17" fmla="*/ 24023252 h 676"/>
              <a:gd name="T18" fmla="*/ 7157585 w 305"/>
              <a:gd name="T19" fmla="*/ 22494856 h 676"/>
              <a:gd name="T20" fmla="*/ 4568221 w 305"/>
              <a:gd name="T21" fmla="*/ 13966473 h 676"/>
              <a:gd name="T22" fmla="*/ 1888136 w 305"/>
              <a:gd name="T23" fmla="*/ 18870537 h 676"/>
              <a:gd name="T24" fmla="*/ 0 w 305"/>
              <a:gd name="T25" fmla="*/ 17519415 h 6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5"/>
              <a:gd name="T40" fmla="*/ 0 h 676"/>
              <a:gd name="T41" fmla="*/ 305 w 305"/>
              <a:gd name="T42" fmla="*/ 676 h 6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5" h="676">
                <a:moveTo>
                  <a:pt x="0" y="493"/>
                </a:moveTo>
                <a:lnTo>
                  <a:pt x="114" y="311"/>
                </a:lnTo>
                <a:lnTo>
                  <a:pt x="3" y="0"/>
                </a:lnTo>
                <a:lnTo>
                  <a:pt x="71" y="41"/>
                </a:lnTo>
                <a:lnTo>
                  <a:pt x="145" y="259"/>
                </a:lnTo>
                <a:lnTo>
                  <a:pt x="225" y="133"/>
                </a:lnTo>
                <a:lnTo>
                  <a:pt x="288" y="171"/>
                </a:lnTo>
                <a:lnTo>
                  <a:pt x="180" y="342"/>
                </a:lnTo>
                <a:lnTo>
                  <a:pt x="305" y="676"/>
                </a:lnTo>
                <a:lnTo>
                  <a:pt x="235" y="633"/>
                </a:lnTo>
                <a:lnTo>
                  <a:pt x="150" y="393"/>
                </a:lnTo>
                <a:lnTo>
                  <a:pt x="62" y="531"/>
                </a:lnTo>
                <a:lnTo>
                  <a:pt x="0" y="493"/>
                </a:lnTo>
                <a:close/>
              </a:path>
            </a:pathLst>
          </a:custGeom>
          <a:solidFill>
            <a:srgbClr val="1F1A17"/>
          </a:solidFill>
          <a:ln w="9525">
            <a:solidFill>
              <a:srgbClr val="CC3333"/>
            </a:solidFill>
            <a:round/>
            <a:headEnd/>
            <a:tailEnd/>
          </a:ln>
        </p:spPr>
        <p:txBody>
          <a:bodyPr/>
          <a:lstStyle/>
          <a:p>
            <a:endParaRPr lang="da-DK"/>
          </a:p>
        </p:txBody>
      </p:sp>
      <p:sp>
        <p:nvSpPr>
          <p:cNvPr id="24932" name="Freeform 487">
            <a:extLst>
              <a:ext uri="{FF2B5EF4-FFF2-40B4-BE49-F238E27FC236}">
                <a16:creationId xmlns:a16="http://schemas.microsoft.com/office/drawing/2014/main" id="{DE39CC40-3844-AF10-1BE4-B46AF3E643CE}"/>
              </a:ext>
            </a:extLst>
          </p:cNvPr>
          <p:cNvSpPr>
            <a:spLocks/>
          </p:cNvSpPr>
          <p:nvPr/>
        </p:nvSpPr>
        <p:spPr bwMode="auto">
          <a:xfrm>
            <a:off x="661988" y="4678363"/>
            <a:ext cx="12700" cy="25400"/>
          </a:xfrm>
          <a:custGeom>
            <a:avLst/>
            <a:gdLst>
              <a:gd name="T0" fmla="*/ 14527276 w 375"/>
              <a:gd name="T1" fmla="*/ 22846140 h 777"/>
              <a:gd name="T2" fmla="*/ 14100624 w 375"/>
              <a:gd name="T3" fmla="*/ 25047506 h 777"/>
              <a:gd name="T4" fmla="*/ 13711801 w 375"/>
              <a:gd name="T5" fmla="*/ 25850041 h 777"/>
              <a:gd name="T6" fmla="*/ 13168139 w 375"/>
              <a:gd name="T7" fmla="*/ 26444211 h 777"/>
              <a:gd name="T8" fmla="*/ 12507502 w 375"/>
              <a:gd name="T9" fmla="*/ 26863099 h 777"/>
              <a:gd name="T10" fmla="*/ 11692026 w 375"/>
              <a:gd name="T11" fmla="*/ 27107815 h 777"/>
              <a:gd name="T12" fmla="*/ 10837537 w 375"/>
              <a:gd name="T13" fmla="*/ 27143087 h 777"/>
              <a:gd name="T14" fmla="*/ 9866071 w 375"/>
              <a:gd name="T15" fmla="*/ 26968883 h 777"/>
              <a:gd name="T16" fmla="*/ 8389959 w 375"/>
              <a:gd name="T17" fmla="*/ 26410018 h 777"/>
              <a:gd name="T18" fmla="*/ 6680979 w 375"/>
              <a:gd name="T19" fmla="*/ 25501665 h 777"/>
              <a:gd name="T20" fmla="*/ 5398685 w 375"/>
              <a:gd name="T21" fmla="*/ 24558073 h 777"/>
              <a:gd name="T22" fmla="*/ 4272382 w 375"/>
              <a:gd name="T23" fmla="*/ 23475550 h 777"/>
              <a:gd name="T24" fmla="*/ 3302068 w 375"/>
              <a:gd name="T25" fmla="*/ 22251969 h 777"/>
              <a:gd name="T26" fmla="*/ 2447578 w 375"/>
              <a:gd name="T27" fmla="*/ 20924762 h 777"/>
              <a:gd name="T28" fmla="*/ 1708946 w 375"/>
              <a:gd name="T29" fmla="*/ 19388078 h 777"/>
              <a:gd name="T30" fmla="*/ 1087323 w 375"/>
              <a:gd name="T31" fmla="*/ 17745578 h 777"/>
              <a:gd name="T32" fmla="*/ 271814 w 375"/>
              <a:gd name="T33" fmla="*/ 14008607 h 777"/>
              <a:gd name="T34" fmla="*/ 0 w 375"/>
              <a:gd name="T35" fmla="*/ 9745853 h 777"/>
              <a:gd name="T36" fmla="*/ 271814 w 375"/>
              <a:gd name="T37" fmla="*/ 5449984 h 777"/>
              <a:gd name="T38" fmla="*/ 737481 w 375"/>
              <a:gd name="T39" fmla="*/ 3283890 h 777"/>
              <a:gd name="T40" fmla="*/ 1282294 w 375"/>
              <a:gd name="T41" fmla="*/ 1990844 h 777"/>
              <a:gd name="T42" fmla="*/ 1902799 w 375"/>
              <a:gd name="T43" fmla="*/ 1048330 h 777"/>
              <a:gd name="T44" fmla="*/ 2680411 w 375"/>
              <a:gd name="T45" fmla="*/ 384694 h 777"/>
              <a:gd name="T46" fmla="*/ 3573915 w 375"/>
              <a:gd name="T47" fmla="*/ 35272 h 777"/>
              <a:gd name="T48" fmla="*/ 4622224 w 375"/>
              <a:gd name="T49" fmla="*/ 0 h 777"/>
              <a:gd name="T50" fmla="*/ 5826523 w 375"/>
              <a:gd name="T51" fmla="*/ 244716 h 777"/>
              <a:gd name="T52" fmla="*/ 7224641 w 375"/>
              <a:gd name="T53" fmla="*/ 768342 h 777"/>
              <a:gd name="T54" fmla="*/ 9128591 w 375"/>
              <a:gd name="T55" fmla="*/ 1921378 h 777"/>
              <a:gd name="T56" fmla="*/ 10992375 w 375"/>
              <a:gd name="T57" fmla="*/ 3633311 h 777"/>
              <a:gd name="T58" fmla="*/ 12546482 w 375"/>
              <a:gd name="T59" fmla="*/ 5624188 h 777"/>
              <a:gd name="T60" fmla="*/ 13594825 w 375"/>
              <a:gd name="T61" fmla="*/ 7964453 h 777"/>
              <a:gd name="T62" fmla="*/ 14177467 w 375"/>
              <a:gd name="T63" fmla="*/ 10410535 h 777"/>
              <a:gd name="T64" fmla="*/ 11614031 w 375"/>
              <a:gd name="T65" fmla="*/ 10689445 h 777"/>
              <a:gd name="T66" fmla="*/ 11381198 w 375"/>
              <a:gd name="T67" fmla="*/ 8803339 h 777"/>
              <a:gd name="T68" fmla="*/ 10915531 w 375"/>
              <a:gd name="T69" fmla="*/ 7091405 h 777"/>
              <a:gd name="T70" fmla="*/ 10176899 w 375"/>
              <a:gd name="T71" fmla="*/ 5588915 h 777"/>
              <a:gd name="T72" fmla="*/ 9244415 w 375"/>
              <a:gd name="T73" fmla="*/ 4401653 h 777"/>
              <a:gd name="T74" fmla="*/ 8079130 w 375"/>
              <a:gd name="T75" fmla="*/ 3458061 h 777"/>
              <a:gd name="T76" fmla="*/ 7030822 w 375"/>
              <a:gd name="T77" fmla="*/ 2899196 h 777"/>
              <a:gd name="T78" fmla="*/ 6176332 w 375"/>
              <a:gd name="T79" fmla="*/ 2654480 h 777"/>
              <a:gd name="T80" fmla="*/ 5437700 w 375"/>
              <a:gd name="T81" fmla="*/ 2620254 h 777"/>
              <a:gd name="T82" fmla="*/ 4816043 w 375"/>
              <a:gd name="T83" fmla="*/ 2829730 h 777"/>
              <a:gd name="T84" fmla="*/ 4272382 w 375"/>
              <a:gd name="T85" fmla="*/ 3248618 h 777"/>
              <a:gd name="T86" fmla="*/ 3728754 w 375"/>
              <a:gd name="T87" fmla="*/ 4192210 h 777"/>
              <a:gd name="T88" fmla="*/ 3146078 w 375"/>
              <a:gd name="T89" fmla="*/ 6427769 h 777"/>
              <a:gd name="T90" fmla="*/ 2913245 w 375"/>
              <a:gd name="T91" fmla="*/ 9711659 h 777"/>
              <a:gd name="T92" fmla="*/ 2952259 w 375"/>
              <a:gd name="T93" fmla="*/ 13623913 h 777"/>
              <a:gd name="T94" fmla="*/ 3341082 w 375"/>
              <a:gd name="T95" fmla="*/ 16943042 h 777"/>
              <a:gd name="T96" fmla="*/ 4078563 w 375"/>
              <a:gd name="T97" fmla="*/ 19528056 h 777"/>
              <a:gd name="T98" fmla="*/ 5204866 w 375"/>
              <a:gd name="T99" fmla="*/ 21623638 h 777"/>
              <a:gd name="T100" fmla="*/ 6797988 w 375"/>
              <a:gd name="T101" fmla="*/ 23230833 h 777"/>
              <a:gd name="T102" fmla="*/ 8545949 w 375"/>
              <a:gd name="T103" fmla="*/ 24348630 h 777"/>
              <a:gd name="T104" fmla="*/ 9750247 w 375"/>
              <a:gd name="T105" fmla="*/ 24627539 h 777"/>
              <a:gd name="T106" fmla="*/ 10720561 w 375"/>
              <a:gd name="T107" fmla="*/ 24383902 h 777"/>
              <a:gd name="T108" fmla="*/ 11459193 w 375"/>
              <a:gd name="T109" fmla="*/ 23580288 h 777"/>
              <a:gd name="T110" fmla="*/ 11963840 w 375"/>
              <a:gd name="T111" fmla="*/ 22322514 h 777"/>
              <a:gd name="T112" fmla="*/ 12118679 w 375"/>
              <a:gd name="T113" fmla="*/ 20575308 h 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5"/>
              <a:gd name="T172" fmla="*/ 0 h 777"/>
              <a:gd name="T173" fmla="*/ 375 w 375"/>
              <a:gd name="T174" fmla="*/ 777 h 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5" h="777">
                <a:moveTo>
                  <a:pt x="375" y="613"/>
                </a:moveTo>
                <a:lnTo>
                  <a:pt x="375" y="628"/>
                </a:lnTo>
                <a:lnTo>
                  <a:pt x="374" y="654"/>
                </a:lnTo>
                <a:lnTo>
                  <a:pt x="372" y="677"/>
                </a:lnTo>
                <a:lnTo>
                  <a:pt x="368" y="698"/>
                </a:lnTo>
                <a:lnTo>
                  <a:pt x="363" y="717"/>
                </a:lnTo>
                <a:lnTo>
                  <a:pt x="360" y="725"/>
                </a:lnTo>
                <a:lnTo>
                  <a:pt x="356" y="733"/>
                </a:lnTo>
                <a:lnTo>
                  <a:pt x="353" y="740"/>
                </a:lnTo>
                <a:lnTo>
                  <a:pt x="348" y="746"/>
                </a:lnTo>
                <a:lnTo>
                  <a:pt x="344" y="752"/>
                </a:lnTo>
                <a:lnTo>
                  <a:pt x="339" y="757"/>
                </a:lnTo>
                <a:lnTo>
                  <a:pt x="334" y="762"/>
                </a:lnTo>
                <a:lnTo>
                  <a:pt x="328" y="766"/>
                </a:lnTo>
                <a:lnTo>
                  <a:pt x="322" y="769"/>
                </a:lnTo>
                <a:lnTo>
                  <a:pt x="316" y="772"/>
                </a:lnTo>
                <a:lnTo>
                  <a:pt x="309" y="774"/>
                </a:lnTo>
                <a:lnTo>
                  <a:pt x="301" y="776"/>
                </a:lnTo>
                <a:lnTo>
                  <a:pt x="294" y="777"/>
                </a:lnTo>
                <a:lnTo>
                  <a:pt x="287" y="777"/>
                </a:lnTo>
                <a:lnTo>
                  <a:pt x="279" y="777"/>
                </a:lnTo>
                <a:lnTo>
                  <a:pt x="271" y="776"/>
                </a:lnTo>
                <a:lnTo>
                  <a:pt x="262" y="774"/>
                </a:lnTo>
                <a:lnTo>
                  <a:pt x="254" y="772"/>
                </a:lnTo>
                <a:lnTo>
                  <a:pt x="245" y="769"/>
                </a:lnTo>
                <a:lnTo>
                  <a:pt x="235" y="765"/>
                </a:lnTo>
                <a:lnTo>
                  <a:pt x="216" y="756"/>
                </a:lnTo>
                <a:lnTo>
                  <a:pt x="195" y="745"/>
                </a:lnTo>
                <a:lnTo>
                  <a:pt x="183" y="737"/>
                </a:lnTo>
                <a:lnTo>
                  <a:pt x="172" y="730"/>
                </a:lnTo>
                <a:lnTo>
                  <a:pt x="160" y="721"/>
                </a:lnTo>
                <a:lnTo>
                  <a:pt x="149" y="712"/>
                </a:lnTo>
                <a:lnTo>
                  <a:pt x="139" y="703"/>
                </a:lnTo>
                <a:lnTo>
                  <a:pt x="129" y="694"/>
                </a:lnTo>
                <a:lnTo>
                  <a:pt x="119" y="682"/>
                </a:lnTo>
                <a:lnTo>
                  <a:pt x="110" y="672"/>
                </a:lnTo>
                <a:lnTo>
                  <a:pt x="101" y="661"/>
                </a:lnTo>
                <a:lnTo>
                  <a:pt x="93" y="649"/>
                </a:lnTo>
                <a:lnTo>
                  <a:pt x="85" y="637"/>
                </a:lnTo>
                <a:lnTo>
                  <a:pt x="77" y="625"/>
                </a:lnTo>
                <a:lnTo>
                  <a:pt x="69" y="612"/>
                </a:lnTo>
                <a:lnTo>
                  <a:pt x="63" y="599"/>
                </a:lnTo>
                <a:lnTo>
                  <a:pt x="56" y="585"/>
                </a:lnTo>
                <a:lnTo>
                  <a:pt x="50" y="570"/>
                </a:lnTo>
                <a:lnTo>
                  <a:pt x="44" y="555"/>
                </a:lnTo>
                <a:lnTo>
                  <a:pt x="38" y="540"/>
                </a:lnTo>
                <a:lnTo>
                  <a:pt x="33" y="524"/>
                </a:lnTo>
                <a:lnTo>
                  <a:pt x="28" y="508"/>
                </a:lnTo>
                <a:lnTo>
                  <a:pt x="19" y="475"/>
                </a:lnTo>
                <a:lnTo>
                  <a:pt x="12" y="438"/>
                </a:lnTo>
                <a:lnTo>
                  <a:pt x="7" y="401"/>
                </a:lnTo>
                <a:lnTo>
                  <a:pt x="3" y="363"/>
                </a:lnTo>
                <a:lnTo>
                  <a:pt x="1" y="322"/>
                </a:lnTo>
                <a:lnTo>
                  <a:pt x="0" y="279"/>
                </a:lnTo>
                <a:lnTo>
                  <a:pt x="1" y="234"/>
                </a:lnTo>
                <a:lnTo>
                  <a:pt x="3" y="194"/>
                </a:lnTo>
                <a:lnTo>
                  <a:pt x="7" y="156"/>
                </a:lnTo>
                <a:lnTo>
                  <a:pt x="12" y="123"/>
                </a:lnTo>
                <a:lnTo>
                  <a:pt x="15" y="108"/>
                </a:lnTo>
                <a:lnTo>
                  <a:pt x="19" y="94"/>
                </a:lnTo>
                <a:lnTo>
                  <a:pt x="24" y="81"/>
                </a:lnTo>
                <a:lnTo>
                  <a:pt x="28" y="69"/>
                </a:lnTo>
                <a:lnTo>
                  <a:pt x="33" y="57"/>
                </a:lnTo>
                <a:lnTo>
                  <a:pt x="38" y="47"/>
                </a:lnTo>
                <a:lnTo>
                  <a:pt x="43" y="38"/>
                </a:lnTo>
                <a:lnTo>
                  <a:pt x="49" y="30"/>
                </a:lnTo>
                <a:lnTo>
                  <a:pt x="55" y="23"/>
                </a:lnTo>
                <a:lnTo>
                  <a:pt x="62" y="17"/>
                </a:lnTo>
                <a:lnTo>
                  <a:pt x="69" y="11"/>
                </a:lnTo>
                <a:lnTo>
                  <a:pt x="76" y="7"/>
                </a:lnTo>
                <a:lnTo>
                  <a:pt x="84" y="4"/>
                </a:lnTo>
                <a:lnTo>
                  <a:pt x="92" y="1"/>
                </a:lnTo>
                <a:lnTo>
                  <a:pt x="101" y="0"/>
                </a:lnTo>
                <a:lnTo>
                  <a:pt x="110" y="0"/>
                </a:lnTo>
                <a:lnTo>
                  <a:pt x="119" y="0"/>
                </a:lnTo>
                <a:lnTo>
                  <a:pt x="129" y="1"/>
                </a:lnTo>
                <a:lnTo>
                  <a:pt x="139" y="4"/>
                </a:lnTo>
                <a:lnTo>
                  <a:pt x="150" y="7"/>
                </a:lnTo>
                <a:lnTo>
                  <a:pt x="161" y="11"/>
                </a:lnTo>
                <a:lnTo>
                  <a:pt x="174" y="16"/>
                </a:lnTo>
                <a:lnTo>
                  <a:pt x="186" y="22"/>
                </a:lnTo>
                <a:lnTo>
                  <a:pt x="198" y="29"/>
                </a:lnTo>
                <a:lnTo>
                  <a:pt x="217" y="42"/>
                </a:lnTo>
                <a:lnTo>
                  <a:pt x="235" y="55"/>
                </a:lnTo>
                <a:lnTo>
                  <a:pt x="252" y="71"/>
                </a:lnTo>
                <a:lnTo>
                  <a:pt x="268" y="87"/>
                </a:lnTo>
                <a:lnTo>
                  <a:pt x="283" y="104"/>
                </a:lnTo>
                <a:lnTo>
                  <a:pt x="297" y="122"/>
                </a:lnTo>
                <a:lnTo>
                  <a:pt x="311" y="141"/>
                </a:lnTo>
                <a:lnTo>
                  <a:pt x="323" y="161"/>
                </a:lnTo>
                <a:lnTo>
                  <a:pt x="333" y="183"/>
                </a:lnTo>
                <a:lnTo>
                  <a:pt x="342" y="206"/>
                </a:lnTo>
                <a:lnTo>
                  <a:pt x="350" y="228"/>
                </a:lnTo>
                <a:lnTo>
                  <a:pt x="357" y="251"/>
                </a:lnTo>
                <a:lnTo>
                  <a:pt x="361" y="274"/>
                </a:lnTo>
                <a:lnTo>
                  <a:pt x="365" y="298"/>
                </a:lnTo>
                <a:lnTo>
                  <a:pt x="367" y="323"/>
                </a:lnTo>
                <a:lnTo>
                  <a:pt x="368" y="348"/>
                </a:lnTo>
                <a:lnTo>
                  <a:pt x="299" y="306"/>
                </a:lnTo>
                <a:lnTo>
                  <a:pt x="298" y="287"/>
                </a:lnTo>
                <a:lnTo>
                  <a:pt x="296" y="269"/>
                </a:lnTo>
                <a:lnTo>
                  <a:pt x="293" y="252"/>
                </a:lnTo>
                <a:lnTo>
                  <a:pt x="290" y="235"/>
                </a:lnTo>
                <a:lnTo>
                  <a:pt x="285" y="219"/>
                </a:lnTo>
                <a:lnTo>
                  <a:pt x="281" y="203"/>
                </a:lnTo>
                <a:lnTo>
                  <a:pt x="275" y="188"/>
                </a:lnTo>
                <a:lnTo>
                  <a:pt x="269" y="174"/>
                </a:lnTo>
                <a:lnTo>
                  <a:pt x="262" y="160"/>
                </a:lnTo>
                <a:lnTo>
                  <a:pt x="255" y="148"/>
                </a:lnTo>
                <a:lnTo>
                  <a:pt x="247" y="136"/>
                </a:lnTo>
                <a:lnTo>
                  <a:pt x="238" y="126"/>
                </a:lnTo>
                <a:lnTo>
                  <a:pt x="229" y="116"/>
                </a:lnTo>
                <a:lnTo>
                  <a:pt x="219" y="107"/>
                </a:lnTo>
                <a:lnTo>
                  <a:pt x="208" y="99"/>
                </a:lnTo>
                <a:lnTo>
                  <a:pt x="197" y="91"/>
                </a:lnTo>
                <a:lnTo>
                  <a:pt x="189" y="87"/>
                </a:lnTo>
                <a:lnTo>
                  <a:pt x="181" y="83"/>
                </a:lnTo>
                <a:lnTo>
                  <a:pt x="174" y="80"/>
                </a:lnTo>
                <a:lnTo>
                  <a:pt x="167" y="78"/>
                </a:lnTo>
                <a:lnTo>
                  <a:pt x="159" y="76"/>
                </a:lnTo>
                <a:lnTo>
                  <a:pt x="153" y="75"/>
                </a:lnTo>
                <a:lnTo>
                  <a:pt x="146" y="75"/>
                </a:lnTo>
                <a:lnTo>
                  <a:pt x="140" y="75"/>
                </a:lnTo>
                <a:lnTo>
                  <a:pt x="135" y="77"/>
                </a:lnTo>
                <a:lnTo>
                  <a:pt x="129" y="79"/>
                </a:lnTo>
                <a:lnTo>
                  <a:pt x="124" y="81"/>
                </a:lnTo>
                <a:lnTo>
                  <a:pt x="119" y="85"/>
                </a:lnTo>
                <a:lnTo>
                  <a:pt x="115" y="89"/>
                </a:lnTo>
                <a:lnTo>
                  <a:pt x="110" y="93"/>
                </a:lnTo>
                <a:lnTo>
                  <a:pt x="107" y="99"/>
                </a:lnTo>
                <a:lnTo>
                  <a:pt x="103" y="105"/>
                </a:lnTo>
                <a:lnTo>
                  <a:pt x="96" y="120"/>
                </a:lnTo>
                <a:lnTo>
                  <a:pt x="90" y="138"/>
                </a:lnTo>
                <a:lnTo>
                  <a:pt x="85" y="159"/>
                </a:lnTo>
                <a:lnTo>
                  <a:pt x="81" y="184"/>
                </a:lnTo>
                <a:lnTo>
                  <a:pt x="78" y="213"/>
                </a:lnTo>
                <a:lnTo>
                  <a:pt x="76" y="244"/>
                </a:lnTo>
                <a:lnTo>
                  <a:pt x="75" y="278"/>
                </a:lnTo>
                <a:lnTo>
                  <a:pt x="74" y="317"/>
                </a:lnTo>
                <a:lnTo>
                  <a:pt x="75" y="355"/>
                </a:lnTo>
                <a:lnTo>
                  <a:pt x="76" y="390"/>
                </a:lnTo>
                <a:lnTo>
                  <a:pt x="78" y="424"/>
                </a:lnTo>
                <a:lnTo>
                  <a:pt x="82" y="456"/>
                </a:lnTo>
                <a:lnTo>
                  <a:pt x="86" y="485"/>
                </a:lnTo>
                <a:lnTo>
                  <a:pt x="92" y="512"/>
                </a:lnTo>
                <a:lnTo>
                  <a:pt x="98" y="537"/>
                </a:lnTo>
                <a:lnTo>
                  <a:pt x="105" y="559"/>
                </a:lnTo>
                <a:lnTo>
                  <a:pt x="114" y="581"/>
                </a:lnTo>
                <a:lnTo>
                  <a:pt x="124" y="601"/>
                </a:lnTo>
                <a:lnTo>
                  <a:pt x="134" y="619"/>
                </a:lnTo>
                <a:lnTo>
                  <a:pt x="147" y="636"/>
                </a:lnTo>
                <a:lnTo>
                  <a:pt x="160" y="651"/>
                </a:lnTo>
                <a:lnTo>
                  <a:pt x="175" y="665"/>
                </a:lnTo>
                <a:lnTo>
                  <a:pt x="191" y="678"/>
                </a:lnTo>
                <a:lnTo>
                  <a:pt x="208" y="689"/>
                </a:lnTo>
                <a:lnTo>
                  <a:pt x="220" y="697"/>
                </a:lnTo>
                <a:lnTo>
                  <a:pt x="231" y="701"/>
                </a:lnTo>
                <a:lnTo>
                  <a:pt x="241" y="704"/>
                </a:lnTo>
                <a:lnTo>
                  <a:pt x="251" y="705"/>
                </a:lnTo>
                <a:lnTo>
                  <a:pt x="260" y="705"/>
                </a:lnTo>
                <a:lnTo>
                  <a:pt x="268" y="702"/>
                </a:lnTo>
                <a:lnTo>
                  <a:pt x="276" y="698"/>
                </a:lnTo>
                <a:lnTo>
                  <a:pt x="283" y="692"/>
                </a:lnTo>
                <a:lnTo>
                  <a:pt x="290" y="684"/>
                </a:lnTo>
                <a:lnTo>
                  <a:pt x="295" y="675"/>
                </a:lnTo>
                <a:lnTo>
                  <a:pt x="300" y="665"/>
                </a:lnTo>
                <a:lnTo>
                  <a:pt x="305" y="653"/>
                </a:lnTo>
                <a:lnTo>
                  <a:pt x="308" y="639"/>
                </a:lnTo>
                <a:lnTo>
                  <a:pt x="310" y="624"/>
                </a:lnTo>
                <a:lnTo>
                  <a:pt x="311" y="608"/>
                </a:lnTo>
                <a:lnTo>
                  <a:pt x="312" y="589"/>
                </a:lnTo>
                <a:lnTo>
                  <a:pt x="312" y="576"/>
                </a:lnTo>
                <a:lnTo>
                  <a:pt x="375" y="613"/>
                </a:lnTo>
                <a:close/>
              </a:path>
            </a:pathLst>
          </a:custGeom>
          <a:solidFill>
            <a:srgbClr val="1F1A17"/>
          </a:solidFill>
          <a:ln w="9525">
            <a:solidFill>
              <a:srgbClr val="CC3333"/>
            </a:solidFill>
            <a:round/>
            <a:headEnd/>
            <a:tailEnd/>
          </a:ln>
        </p:spPr>
        <p:txBody>
          <a:bodyPr/>
          <a:lstStyle/>
          <a:p>
            <a:endParaRPr lang="da-DK"/>
          </a:p>
        </p:txBody>
      </p:sp>
      <p:sp>
        <p:nvSpPr>
          <p:cNvPr id="24933" name="Freeform 488">
            <a:extLst>
              <a:ext uri="{FF2B5EF4-FFF2-40B4-BE49-F238E27FC236}">
                <a16:creationId xmlns:a16="http://schemas.microsoft.com/office/drawing/2014/main" id="{EDD35EEC-E3E5-F7F7-2FEB-7B9672E06EE1}"/>
              </a:ext>
            </a:extLst>
          </p:cNvPr>
          <p:cNvSpPr>
            <a:spLocks noEditPoints="1"/>
          </p:cNvSpPr>
          <p:nvPr/>
        </p:nvSpPr>
        <p:spPr bwMode="auto">
          <a:xfrm>
            <a:off x="676275" y="4692650"/>
            <a:ext cx="9525" cy="19050"/>
          </a:xfrm>
          <a:custGeom>
            <a:avLst/>
            <a:gdLst>
              <a:gd name="T0" fmla="*/ 2285393 w 298"/>
              <a:gd name="T1" fmla="*/ 10904442 h 566"/>
              <a:gd name="T2" fmla="*/ 2481550 w 298"/>
              <a:gd name="T3" fmla="*/ 13383029 h 566"/>
              <a:gd name="T4" fmla="*/ 2841167 w 298"/>
              <a:gd name="T5" fmla="*/ 15289543 h 566"/>
              <a:gd name="T6" fmla="*/ 3428616 w 298"/>
              <a:gd name="T7" fmla="*/ 16738387 h 566"/>
              <a:gd name="T8" fmla="*/ 4212223 w 298"/>
              <a:gd name="T9" fmla="*/ 17881420 h 566"/>
              <a:gd name="T10" fmla="*/ 5224654 w 298"/>
              <a:gd name="T11" fmla="*/ 18643791 h 566"/>
              <a:gd name="T12" fmla="*/ 6073658 w 298"/>
              <a:gd name="T13" fmla="*/ 18796729 h 566"/>
              <a:gd name="T14" fmla="*/ 6400576 w 298"/>
              <a:gd name="T15" fmla="*/ 18643791 h 566"/>
              <a:gd name="T16" fmla="*/ 6857233 w 298"/>
              <a:gd name="T17" fmla="*/ 17995821 h 566"/>
              <a:gd name="T18" fmla="*/ 7249548 w 298"/>
              <a:gd name="T19" fmla="*/ 16623986 h 566"/>
              <a:gd name="T20" fmla="*/ 7445705 w 298"/>
              <a:gd name="T21" fmla="*/ 14450132 h 566"/>
              <a:gd name="T22" fmla="*/ 7478404 w 298"/>
              <a:gd name="T23" fmla="*/ 11666812 h 566"/>
              <a:gd name="T24" fmla="*/ 7314944 w 298"/>
              <a:gd name="T25" fmla="*/ 9036431 h 566"/>
              <a:gd name="T26" fmla="*/ 7020692 w 298"/>
              <a:gd name="T27" fmla="*/ 6939585 h 566"/>
              <a:gd name="T28" fmla="*/ 6531337 w 298"/>
              <a:gd name="T29" fmla="*/ 5299299 h 566"/>
              <a:gd name="T30" fmla="*/ 5812104 w 298"/>
              <a:gd name="T31" fmla="*/ 4003361 h 566"/>
              <a:gd name="T32" fmla="*/ 4930434 w 298"/>
              <a:gd name="T33" fmla="*/ 3126556 h 566"/>
              <a:gd name="T34" fmla="*/ 3918994 w 298"/>
              <a:gd name="T35" fmla="*/ 2707422 h 566"/>
              <a:gd name="T36" fmla="*/ 3428616 w 298"/>
              <a:gd name="T37" fmla="*/ 2783319 h 566"/>
              <a:gd name="T38" fmla="*/ 3004626 w 298"/>
              <a:gd name="T39" fmla="*/ 3165060 h 566"/>
              <a:gd name="T40" fmla="*/ 2579645 w 298"/>
              <a:gd name="T41" fmla="*/ 4270700 h 566"/>
              <a:gd name="T42" fmla="*/ 2318091 w 298"/>
              <a:gd name="T43" fmla="*/ 6253112 h 566"/>
              <a:gd name="T44" fmla="*/ 2220028 w 298"/>
              <a:gd name="T45" fmla="*/ 8959390 h 566"/>
              <a:gd name="T46" fmla="*/ 98063 w 298"/>
              <a:gd name="T47" fmla="*/ 5108968 h 566"/>
              <a:gd name="T48" fmla="*/ 522053 w 298"/>
              <a:gd name="T49" fmla="*/ 2440083 h 566"/>
              <a:gd name="T50" fmla="*/ 947066 w 298"/>
              <a:gd name="T51" fmla="*/ 1220041 h 566"/>
              <a:gd name="T52" fmla="*/ 1403723 w 298"/>
              <a:gd name="T53" fmla="*/ 610576 h 566"/>
              <a:gd name="T54" fmla="*/ 1926799 w 298"/>
              <a:gd name="T55" fmla="*/ 190298 h 566"/>
              <a:gd name="T56" fmla="*/ 2514248 w 298"/>
              <a:gd name="T57" fmla="*/ 38504 h 566"/>
              <a:gd name="T58" fmla="*/ 3232459 w 298"/>
              <a:gd name="T59" fmla="*/ 75897 h 566"/>
              <a:gd name="T60" fmla="*/ 4310286 w 298"/>
              <a:gd name="T61" fmla="*/ 572072 h 566"/>
              <a:gd name="T62" fmla="*/ 6073658 w 298"/>
              <a:gd name="T63" fmla="*/ 1906515 h 566"/>
              <a:gd name="T64" fmla="*/ 7478404 w 298"/>
              <a:gd name="T65" fmla="*/ 3698628 h 566"/>
              <a:gd name="T66" fmla="*/ 8522510 w 298"/>
              <a:gd name="T67" fmla="*/ 5948379 h 566"/>
              <a:gd name="T68" fmla="*/ 9241743 w 298"/>
              <a:gd name="T69" fmla="*/ 8617298 h 566"/>
              <a:gd name="T70" fmla="*/ 9665733 w 298"/>
              <a:gd name="T71" fmla="*/ 11819751 h 566"/>
              <a:gd name="T72" fmla="*/ 9731098 w 298"/>
              <a:gd name="T73" fmla="*/ 15403944 h 566"/>
              <a:gd name="T74" fmla="*/ 9436878 w 298"/>
              <a:gd name="T75" fmla="*/ 18339058 h 566"/>
              <a:gd name="T76" fmla="*/ 8914825 w 298"/>
              <a:gd name="T77" fmla="*/ 20092668 h 566"/>
              <a:gd name="T78" fmla="*/ 8522510 w 298"/>
              <a:gd name="T79" fmla="*/ 20817645 h 566"/>
              <a:gd name="T80" fmla="*/ 8033155 w 298"/>
              <a:gd name="T81" fmla="*/ 21275316 h 566"/>
              <a:gd name="T82" fmla="*/ 7478404 w 298"/>
              <a:gd name="T83" fmla="*/ 21541511 h 566"/>
              <a:gd name="T84" fmla="*/ 6824535 w 298"/>
              <a:gd name="T85" fmla="*/ 21580015 h 566"/>
              <a:gd name="T86" fmla="*/ 6073658 w 298"/>
              <a:gd name="T87" fmla="*/ 21351213 h 566"/>
              <a:gd name="T88" fmla="*/ 4310286 w 298"/>
              <a:gd name="T89" fmla="*/ 20284110 h 566"/>
              <a:gd name="T90" fmla="*/ 2743104 w 298"/>
              <a:gd name="T91" fmla="*/ 18606398 h 566"/>
              <a:gd name="T92" fmla="*/ 1567182 w 298"/>
              <a:gd name="T93" fmla="*/ 16509585 h 566"/>
              <a:gd name="T94" fmla="*/ 718211 w 298"/>
              <a:gd name="T95" fmla="*/ 13955101 h 566"/>
              <a:gd name="T96" fmla="*/ 196157 w 298"/>
              <a:gd name="T97" fmla="*/ 10980339 h 566"/>
              <a:gd name="T98" fmla="*/ 0 w 298"/>
              <a:gd name="T99" fmla="*/ 7397256 h 56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8"/>
              <a:gd name="T151" fmla="*/ 0 h 566"/>
              <a:gd name="T152" fmla="*/ 298 w 298"/>
              <a:gd name="T153" fmla="*/ 566 h 56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8" h="566">
                <a:moveTo>
                  <a:pt x="68" y="235"/>
                </a:moveTo>
                <a:lnTo>
                  <a:pt x="69" y="262"/>
                </a:lnTo>
                <a:lnTo>
                  <a:pt x="70" y="286"/>
                </a:lnTo>
                <a:lnTo>
                  <a:pt x="71" y="309"/>
                </a:lnTo>
                <a:lnTo>
                  <a:pt x="73" y="331"/>
                </a:lnTo>
                <a:lnTo>
                  <a:pt x="76" y="351"/>
                </a:lnTo>
                <a:lnTo>
                  <a:pt x="79" y="369"/>
                </a:lnTo>
                <a:lnTo>
                  <a:pt x="83" y="386"/>
                </a:lnTo>
                <a:lnTo>
                  <a:pt x="87" y="401"/>
                </a:lnTo>
                <a:lnTo>
                  <a:pt x="92" y="415"/>
                </a:lnTo>
                <a:lnTo>
                  <a:pt x="98" y="428"/>
                </a:lnTo>
                <a:lnTo>
                  <a:pt x="105" y="439"/>
                </a:lnTo>
                <a:lnTo>
                  <a:pt x="112" y="450"/>
                </a:lnTo>
                <a:lnTo>
                  <a:pt x="120" y="460"/>
                </a:lnTo>
                <a:lnTo>
                  <a:pt x="129" y="469"/>
                </a:lnTo>
                <a:lnTo>
                  <a:pt x="139" y="477"/>
                </a:lnTo>
                <a:lnTo>
                  <a:pt x="151" y="484"/>
                </a:lnTo>
                <a:lnTo>
                  <a:pt x="160" y="489"/>
                </a:lnTo>
                <a:lnTo>
                  <a:pt x="170" y="492"/>
                </a:lnTo>
                <a:lnTo>
                  <a:pt x="178" y="494"/>
                </a:lnTo>
                <a:lnTo>
                  <a:pt x="186" y="493"/>
                </a:lnTo>
                <a:lnTo>
                  <a:pt x="190" y="492"/>
                </a:lnTo>
                <a:lnTo>
                  <a:pt x="193" y="491"/>
                </a:lnTo>
                <a:lnTo>
                  <a:pt x="196" y="489"/>
                </a:lnTo>
                <a:lnTo>
                  <a:pt x="200" y="486"/>
                </a:lnTo>
                <a:lnTo>
                  <a:pt x="205" y="480"/>
                </a:lnTo>
                <a:lnTo>
                  <a:pt x="210" y="472"/>
                </a:lnTo>
                <a:lnTo>
                  <a:pt x="215" y="462"/>
                </a:lnTo>
                <a:lnTo>
                  <a:pt x="218" y="450"/>
                </a:lnTo>
                <a:lnTo>
                  <a:pt x="222" y="436"/>
                </a:lnTo>
                <a:lnTo>
                  <a:pt x="224" y="419"/>
                </a:lnTo>
                <a:lnTo>
                  <a:pt x="226" y="401"/>
                </a:lnTo>
                <a:lnTo>
                  <a:pt x="228" y="379"/>
                </a:lnTo>
                <a:lnTo>
                  <a:pt x="229" y="356"/>
                </a:lnTo>
                <a:lnTo>
                  <a:pt x="229" y="331"/>
                </a:lnTo>
                <a:lnTo>
                  <a:pt x="229" y="306"/>
                </a:lnTo>
                <a:lnTo>
                  <a:pt x="228" y="281"/>
                </a:lnTo>
                <a:lnTo>
                  <a:pt x="226" y="259"/>
                </a:lnTo>
                <a:lnTo>
                  <a:pt x="224" y="237"/>
                </a:lnTo>
                <a:lnTo>
                  <a:pt x="222" y="217"/>
                </a:lnTo>
                <a:lnTo>
                  <a:pt x="218" y="199"/>
                </a:lnTo>
                <a:lnTo>
                  <a:pt x="215" y="182"/>
                </a:lnTo>
                <a:lnTo>
                  <a:pt x="210" y="166"/>
                </a:lnTo>
                <a:lnTo>
                  <a:pt x="205" y="152"/>
                </a:lnTo>
                <a:lnTo>
                  <a:pt x="200" y="139"/>
                </a:lnTo>
                <a:lnTo>
                  <a:pt x="193" y="126"/>
                </a:lnTo>
                <a:lnTo>
                  <a:pt x="186" y="115"/>
                </a:lnTo>
                <a:lnTo>
                  <a:pt x="178" y="105"/>
                </a:lnTo>
                <a:lnTo>
                  <a:pt x="170" y="97"/>
                </a:lnTo>
                <a:lnTo>
                  <a:pt x="160" y="89"/>
                </a:lnTo>
                <a:lnTo>
                  <a:pt x="151" y="82"/>
                </a:lnTo>
                <a:lnTo>
                  <a:pt x="139" y="77"/>
                </a:lnTo>
                <a:lnTo>
                  <a:pt x="129" y="73"/>
                </a:lnTo>
                <a:lnTo>
                  <a:pt x="120" y="71"/>
                </a:lnTo>
                <a:lnTo>
                  <a:pt x="112" y="71"/>
                </a:lnTo>
                <a:lnTo>
                  <a:pt x="108" y="72"/>
                </a:lnTo>
                <a:lnTo>
                  <a:pt x="105" y="73"/>
                </a:lnTo>
                <a:lnTo>
                  <a:pt x="101" y="75"/>
                </a:lnTo>
                <a:lnTo>
                  <a:pt x="98" y="77"/>
                </a:lnTo>
                <a:lnTo>
                  <a:pt x="92" y="83"/>
                </a:lnTo>
                <a:lnTo>
                  <a:pt x="87" y="91"/>
                </a:lnTo>
                <a:lnTo>
                  <a:pt x="83" y="100"/>
                </a:lnTo>
                <a:lnTo>
                  <a:pt x="79" y="112"/>
                </a:lnTo>
                <a:lnTo>
                  <a:pt x="76" y="127"/>
                </a:lnTo>
                <a:lnTo>
                  <a:pt x="73" y="145"/>
                </a:lnTo>
                <a:lnTo>
                  <a:pt x="71" y="164"/>
                </a:lnTo>
                <a:lnTo>
                  <a:pt x="70" y="185"/>
                </a:lnTo>
                <a:lnTo>
                  <a:pt x="69" y="209"/>
                </a:lnTo>
                <a:lnTo>
                  <a:pt x="68" y="235"/>
                </a:lnTo>
                <a:close/>
                <a:moveTo>
                  <a:pt x="0" y="194"/>
                </a:moveTo>
                <a:lnTo>
                  <a:pt x="1" y="163"/>
                </a:lnTo>
                <a:lnTo>
                  <a:pt x="3" y="134"/>
                </a:lnTo>
                <a:lnTo>
                  <a:pt x="6" y="107"/>
                </a:lnTo>
                <a:lnTo>
                  <a:pt x="11" y="84"/>
                </a:lnTo>
                <a:lnTo>
                  <a:pt x="16" y="64"/>
                </a:lnTo>
                <a:lnTo>
                  <a:pt x="22" y="47"/>
                </a:lnTo>
                <a:lnTo>
                  <a:pt x="25" y="39"/>
                </a:lnTo>
                <a:lnTo>
                  <a:pt x="29" y="32"/>
                </a:lnTo>
                <a:lnTo>
                  <a:pt x="33" y="26"/>
                </a:lnTo>
                <a:lnTo>
                  <a:pt x="38" y="21"/>
                </a:lnTo>
                <a:lnTo>
                  <a:pt x="43" y="16"/>
                </a:lnTo>
                <a:lnTo>
                  <a:pt x="48" y="12"/>
                </a:lnTo>
                <a:lnTo>
                  <a:pt x="53" y="8"/>
                </a:lnTo>
                <a:lnTo>
                  <a:pt x="59" y="5"/>
                </a:lnTo>
                <a:lnTo>
                  <a:pt x="65" y="3"/>
                </a:lnTo>
                <a:lnTo>
                  <a:pt x="71" y="1"/>
                </a:lnTo>
                <a:lnTo>
                  <a:pt x="77" y="1"/>
                </a:lnTo>
                <a:lnTo>
                  <a:pt x="84" y="0"/>
                </a:lnTo>
                <a:lnTo>
                  <a:pt x="91" y="1"/>
                </a:lnTo>
                <a:lnTo>
                  <a:pt x="99" y="2"/>
                </a:lnTo>
                <a:lnTo>
                  <a:pt x="107" y="4"/>
                </a:lnTo>
                <a:lnTo>
                  <a:pt x="115" y="8"/>
                </a:lnTo>
                <a:lnTo>
                  <a:pt x="132" y="15"/>
                </a:lnTo>
                <a:lnTo>
                  <a:pt x="152" y="25"/>
                </a:lnTo>
                <a:lnTo>
                  <a:pt x="169" y="37"/>
                </a:lnTo>
                <a:lnTo>
                  <a:pt x="186" y="50"/>
                </a:lnTo>
                <a:lnTo>
                  <a:pt x="201" y="64"/>
                </a:lnTo>
                <a:lnTo>
                  <a:pt x="216" y="80"/>
                </a:lnTo>
                <a:lnTo>
                  <a:pt x="229" y="97"/>
                </a:lnTo>
                <a:lnTo>
                  <a:pt x="241" y="115"/>
                </a:lnTo>
                <a:lnTo>
                  <a:pt x="252" y="135"/>
                </a:lnTo>
                <a:lnTo>
                  <a:pt x="261" y="156"/>
                </a:lnTo>
                <a:lnTo>
                  <a:pt x="270" y="178"/>
                </a:lnTo>
                <a:lnTo>
                  <a:pt x="277" y="201"/>
                </a:lnTo>
                <a:lnTo>
                  <a:pt x="283" y="226"/>
                </a:lnTo>
                <a:lnTo>
                  <a:pt x="289" y="252"/>
                </a:lnTo>
                <a:lnTo>
                  <a:pt x="293" y="281"/>
                </a:lnTo>
                <a:lnTo>
                  <a:pt x="296" y="310"/>
                </a:lnTo>
                <a:lnTo>
                  <a:pt x="298" y="340"/>
                </a:lnTo>
                <a:lnTo>
                  <a:pt x="298" y="372"/>
                </a:lnTo>
                <a:lnTo>
                  <a:pt x="298" y="404"/>
                </a:lnTo>
                <a:lnTo>
                  <a:pt x="296" y="432"/>
                </a:lnTo>
                <a:lnTo>
                  <a:pt x="293" y="458"/>
                </a:lnTo>
                <a:lnTo>
                  <a:pt x="289" y="481"/>
                </a:lnTo>
                <a:lnTo>
                  <a:pt x="283" y="501"/>
                </a:lnTo>
                <a:lnTo>
                  <a:pt x="277" y="519"/>
                </a:lnTo>
                <a:lnTo>
                  <a:pt x="273" y="527"/>
                </a:lnTo>
                <a:lnTo>
                  <a:pt x="270" y="534"/>
                </a:lnTo>
                <a:lnTo>
                  <a:pt x="266" y="540"/>
                </a:lnTo>
                <a:lnTo>
                  <a:pt x="261" y="546"/>
                </a:lnTo>
                <a:lnTo>
                  <a:pt x="257" y="551"/>
                </a:lnTo>
                <a:lnTo>
                  <a:pt x="252" y="555"/>
                </a:lnTo>
                <a:lnTo>
                  <a:pt x="246" y="558"/>
                </a:lnTo>
                <a:lnTo>
                  <a:pt x="241" y="561"/>
                </a:lnTo>
                <a:lnTo>
                  <a:pt x="235" y="564"/>
                </a:lnTo>
                <a:lnTo>
                  <a:pt x="229" y="565"/>
                </a:lnTo>
                <a:lnTo>
                  <a:pt x="222" y="566"/>
                </a:lnTo>
                <a:lnTo>
                  <a:pt x="216" y="566"/>
                </a:lnTo>
                <a:lnTo>
                  <a:pt x="209" y="566"/>
                </a:lnTo>
                <a:lnTo>
                  <a:pt x="201" y="565"/>
                </a:lnTo>
                <a:lnTo>
                  <a:pt x="194" y="563"/>
                </a:lnTo>
                <a:lnTo>
                  <a:pt x="186" y="560"/>
                </a:lnTo>
                <a:lnTo>
                  <a:pt x="169" y="554"/>
                </a:lnTo>
                <a:lnTo>
                  <a:pt x="152" y="544"/>
                </a:lnTo>
                <a:lnTo>
                  <a:pt x="132" y="532"/>
                </a:lnTo>
                <a:lnTo>
                  <a:pt x="115" y="519"/>
                </a:lnTo>
                <a:lnTo>
                  <a:pt x="99" y="503"/>
                </a:lnTo>
                <a:lnTo>
                  <a:pt x="84" y="488"/>
                </a:lnTo>
                <a:lnTo>
                  <a:pt x="71" y="471"/>
                </a:lnTo>
                <a:lnTo>
                  <a:pt x="59" y="453"/>
                </a:lnTo>
                <a:lnTo>
                  <a:pt x="48" y="433"/>
                </a:lnTo>
                <a:lnTo>
                  <a:pt x="38" y="413"/>
                </a:lnTo>
                <a:lnTo>
                  <a:pt x="29" y="391"/>
                </a:lnTo>
                <a:lnTo>
                  <a:pt x="22" y="366"/>
                </a:lnTo>
                <a:lnTo>
                  <a:pt x="16" y="342"/>
                </a:lnTo>
                <a:lnTo>
                  <a:pt x="11" y="315"/>
                </a:lnTo>
                <a:lnTo>
                  <a:pt x="6" y="288"/>
                </a:lnTo>
                <a:lnTo>
                  <a:pt x="3" y="257"/>
                </a:lnTo>
                <a:lnTo>
                  <a:pt x="1" y="227"/>
                </a:lnTo>
                <a:lnTo>
                  <a:pt x="0" y="194"/>
                </a:lnTo>
                <a:close/>
              </a:path>
            </a:pathLst>
          </a:custGeom>
          <a:solidFill>
            <a:srgbClr val="1F1A17"/>
          </a:solidFill>
          <a:ln w="9525">
            <a:solidFill>
              <a:srgbClr val="CC3333"/>
            </a:solidFill>
            <a:round/>
            <a:headEnd/>
            <a:tailEnd/>
          </a:ln>
        </p:spPr>
        <p:txBody>
          <a:bodyPr/>
          <a:lstStyle/>
          <a:p>
            <a:endParaRPr lang="da-DK"/>
          </a:p>
        </p:txBody>
      </p:sp>
      <p:sp>
        <p:nvSpPr>
          <p:cNvPr id="24934" name="Freeform 489">
            <a:extLst>
              <a:ext uri="{FF2B5EF4-FFF2-40B4-BE49-F238E27FC236}">
                <a16:creationId xmlns:a16="http://schemas.microsoft.com/office/drawing/2014/main" id="{61799A07-F3C8-381B-6AFB-FE1CC4AC29FB}"/>
              </a:ext>
            </a:extLst>
          </p:cNvPr>
          <p:cNvSpPr>
            <a:spLocks/>
          </p:cNvSpPr>
          <p:nvPr/>
        </p:nvSpPr>
        <p:spPr bwMode="auto">
          <a:xfrm>
            <a:off x="688975" y="4699000"/>
            <a:ext cx="17463" cy="25400"/>
          </a:xfrm>
          <a:custGeom>
            <a:avLst/>
            <a:gdLst>
              <a:gd name="T0" fmla="*/ 2968852 w 491"/>
              <a:gd name="T1" fmla="*/ 1306037 h 788"/>
              <a:gd name="T2" fmla="*/ 3644325 w 491"/>
              <a:gd name="T3" fmla="*/ 2813598 h 788"/>
              <a:gd name="T4" fmla="*/ 4589248 w 491"/>
              <a:gd name="T5" fmla="*/ 2578809 h 788"/>
              <a:gd name="T6" fmla="*/ 5534171 w 491"/>
              <a:gd name="T7" fmla="*/ 2545544 h 788"/>
              <a:gd name="T8" fmla="*/ 6523373 w 491"/>
              <a:gd name="T9" fmla="*/ 2679571 h 788"/>
              <a:gd name="T10" fmla="*/ 7513820 w 491"/>
              <a:gd name="T11" fmla="*/ 2980890 h 788"/>
              <a:gd name="T12" fmla="*/ 8592827 w 491"/>
              <a:gd name="T13" fmla="*/ 3416236 h 788"/>
              <a:gd name="T14" fmla="*/ 9583275 w 491"/>
              <a:gd name="T15" fmla="*/ 3952343 h 788"/>
              <a:gd name="T16" fmla="*/ 10437148 w 491"/>
              <a:gd name="T17" fmla="*/ 4621478 h 788"/>
              <a:gd name="T18" fmla="*/ 11156901 w 491"/>
              <a:gd name="T19" fmla="*/ 5358111 h 788"/>
              <a:gd name="T20" fmla="*/ 11786849 w 491"/>
              <a:gd name="T21" fmla="*/ 6263098 h 788"/>
              <a:gd name="T22" fmla="*/ 12372518 w 491"/>
              <a:gd name="T23" fmla="*/ 7301049 h 788"/>
              <a:gd name="T24" fmla="*/ 13451525 w 491"/>
              <a:gd name="T25" fmla="*/ 6999731 h 788"/>
              <a:gd name="T26" fmla="*/ 14531777 w 491"/>
              <a:gd name="T27" fmla="*/ 6865704 h 788"/>
              <a:gd name="T28" fmla="*/ 15476699 w 491"/>
              <a:gd name="T29" fmla="*/ 6865704 h 788"/>
              <a:gd name="T30" fmla="*/ 16465902 w 491"/>
              <a:gd name="T31" fmla="*/ 7032996 h 788"/>
              <a:gd name="T32" fmla="*/ 17456349 w 491"/>
              <a:gd name="T33" fmla="*/ 7367547 h 788"/>
              <a:gd name="T34" fmla="*/ 18806086 w 491"/>
              <a:gd name="T35" fmla="*/ 8037682 h 788"/>
              <a:gd name="T36" fmla="*/ 20065947 w 491"/>
              <a:gd name="T37" fmla="*/ 8908373 h 788"/>
              <a:gd name="T38" fmla="*/ 21055150 w 491"/>
              <a:gd name="T39" fmla="*/ 9980621 h 788"/>
              <a:gd name="T40" fmla="*/ 21685098 w 491"/>
              <a:gd name="T41" fmla="*/ 11252361 h 788"/>
              <a:gd name="T42" fmla="*/ 22044352 w 491"/>
              <a:gd name="T43" fmla="*/ 12659160 h 788"/>
              <a:gd name="T44" fmla="*/ 22089877 w 491"/>
              <a:gd name="T45" fmla="*/ 26390568 h 788"/>
              <a:gd name="T46" fmla="*/ 19029975 w 491"/>
              <a:gd name="T47" fmla="*/ 12659160 h 788"/>
              <a:gd name="T48" fmla="*/ 18940171 w 491"/>
              <a:gd name="T49" fmla="*/ 11554711 h 788"/>
              <a:gd name="T50" fmla="*/ 18625196 w 491"/>
              <a:gd name="T51" fmla="*/ 10649724 h 788"/>
              <a:gd name="T52" fmla="*/ 18220382 w 491"/>
              <a:gd name="T53" fmla="*/ 9980621 h 788"/>
              <a:gd name="T54" fmla="*/ 17546189 w 491"/>
              <a:gd name="T55" fmla="*/ 9411248 h 788"/>
              <a:gd name="T56" fmla="*/ 16645547 w 491"/>
              <a:gd name="T57" fmla="*/ 8941638 h 788"/>
              <a:gd name="T58" fmla="*/ 15835953 w 491"/>
              <a:gd name="T59" fmla="*/ 8640319 h 788"/>
              <a:gd name="T60" fmla="*/ 15071921 w 491"/>
              <a:gd name="T61" fmla="*/ 8540557 h 788"/>
              <a:gd name="T62" fmla="*/ 14261082 w 491"/>
              <a:gd name="T63" fmla="*/ 8573822 h 788"/>
              <a:gd name="T64" fmla="*/ 13497050 w 491"/>
              <a:gd name="T65" fmla="*/ 8741081 h 788"/>
              <a:gd name="T66" fmla="*/ 12731772 w 491"/>
              <a:gd name="T67" fmla="*/ 9109929 h 788"/>
              <a:gd name="T68" fmla="*/ 9537750 w 491"/>
              <a:gd name="T69" fmla="*/ 20797636 h 788"/>
              <a:gd name="T70" fmla="*/ 9492225 w 491"/>
              <a:gd name="T71" fmla="*/ 8004449 h 788"/>
              <a:gd name="T72" fmla="*/ 9312580 w 491"/>
              <a:gd name="T73" fmla="*/ 6999731 h 788"/>
              <a:gd name="T74" fmla="*/ 8997606 w 491"/>
              <a:gd name="T75" fmla="*/ 6162304 h 788"/>
              <a:gd name="T76" fmla="*/ 8457498 w 491"/>
              <a:gd name="T77" fmla="*/ 5526434 h 788"/>
              <a:gd name="T78" fmla="*/ 7693465 w 491"/>
              <a:gd name="T79" fmla="*/ 4990326 h 788"/>
              <a:gd name="T80" fmla="*/ 6792787 w 491"/>
              <a:gd name="T81" fmla="*/ 4554981 h 788"/>
              <a:gd name="T82" fmla="*/ 5983229 w 491"/>
              <a:gd name="T83" fmla="*/ 4320160 h 788"/>
              <a:gd name="T84" fmla="*/ 5219196 w 491"/>
              <a:gd name="T85" fmla="*/ 4253662 h 788"/>
              <a:gd name="T86" fmla="*/ 4453919 w 491"/>
              <a:gd name="T87" fmla="*/ 4353392 h 788"/>
              <a:gd name="T88" fmla="*/ 3734130 w 491"/>
              <a:gd name="T89" fmla="*/ 4588213 h 788"/>
              <a:gd name="T90" fmla="*/ 2968852 w 491"/>
              <a:gd name="T91" fmla="*/ 5023559 h 7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788"/>
              <a:gd name="T140" fmla="*/ 491 w 491"/>
              <a:gd name="T141" fmla="*/ 788 h 7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788">
                <a:moveTo>
                  <a:pt x="0" y="495"/>
                </a:moveTo>
                <a:lnTo>
                  <a:pt x="0" y="0"/>
                </a:lnTo>
                <a:lnTo>
                  <a:pt x="66" y="39"/>
                </a:lnTo>
                <a:lnTo>
                  <a:pt x="66" y="91"/>
                </a:lnTo>
                <a:lnTo>
                  <a:pt x="73" y="87"/>
                </a:lnTo>
                <a:lnTo>
                  <a:pt x="81" y="84"/>
                </a:lnTo>
                <a:lnTo>
                  <a:pt x="88" y="82"/>
                </a:lnTo>
                <a:lnTo>
                  <a:pt x="95" y="80"/>
                </a:lnTo>
                <a:lnTo>
                  <a:pt x="102" y="77"/>
                </a:lnTo>
                <a:lnTo>
                  <a:pt x="109" y="76"/>
                </a:lnTo>
                <a:lnTo>
                  <a:pt x="116" y="76"/>
                </a:lnTo>
                <a:lnTo>
                  <a:pt x="123" y="76"/>
                </a:lnTo>
                <a:lnTo>
                  <a:pt x="130" y="76"/>
                </a:lnTo>
                <a:lnTo>
                  <a:pt x="137" y="79"/>
                </a:lnTo>
                <a:lnTo>
                  <a:pt x="145" y="80"/>
                </a:lnTo>
                <a:lnTo>
                  <a:pt x="152" y="82"/>
                </a:lnTo>
                <a:lnTo>
                  <a:pt x="159" y="85"/>
                </a:lnTo>
                <a:lnTo>
                  <a:pt x="167" y="89"/>
                </a:lnTo>
                <a:lnTo>
                  <a:pt x="175" y="92"/>
                </a:lnTo>
                <a:lnTo>
                  <a:pt x="183" y="97"/>
                </a:lnTo>
                <a:lnTo>
                  <a:pt x="191" y="102"/>
                </a:lnTo>
                <a:lnTo>
                  <a:pt x="199" y="107"/>
                </a:lnTo>
                <a:lnTo>
                  <a:pt x="206" y="113"/>
                </a:lnTo>
                <a:lnTo>
                  <a:pt x="213" y="118"/>
                </a:lnTo>
                <a:lnTo>
                  <a:pt x="219" y="125"/>
                </a:lnTo>
                <a:lnTo>
                  <a:pt x="226" y="131"/>
                </a:lnTo>
                <a:lnTo>
                  <a:pt x="232" y="138"/>
                </a:lnTo>
                <a:lnTo>
                  <a:pt x="237" y="145"/>
                </a:lnTo>
                <a:lnTo>
                  <a:pt x="243" y="153"/>
                </a:lnTo>
                <a:lnTo>
                  <a:pt x="248" y="160"/>
                </a:lnTo>
                <a:lnTo>
                  <a:pt x="253" y="169"/>
                </a:lnTo>
                <a:lnTo>
                  <a:pt x="258" y="178"/>
                </a:lnTo>
                <a:lnTo>
                  <a:pt x="262" y="187"/>
                </a:lnTo>
                <a:lnTo>
                  <a:pt x="267" y="196"/>
                </a:lnTo>
                <a:lnTo>
                  <a:pt x="271" y="207"/>
                </a:lnTo>
                <a:lnTo>
                  <a:pt x="275" y="218"/>
                </a:lnTo>
                <a:lnTo>
                  <a:pt x="283" y="214"/>
                </a:lnTo>
                <a:lnTo>
                  <a:pt x="291" y="211"/>
                </a:lnTo>
                <a:lnTo>
                  <a:pt x="299" y="209"/>
                </a:lnTo>
                <a:lnTo>
                  <a:pt x="307" y="207"/>
                </a:lnTo>
                <a:lnTo>
                  <a:pt x="314" y="206"/>
                </a:lnTo>
                <a:lnTo>
                  <a:pt x="323" y="205"/>
                </a:lnTo>
                <a:lnTo>
                  <a:pt x="330" y="203"/>
                </a:lnTo>
                <a:lnTo>
                  <a:pt x="337" y="203"/>
                </a:lnTo>
                <a:lnTo>
                  <a:pt x="344" y="205"/>
                </a:lnTo>
                <a:lnTo>
                  <a:pt x="351" y="206"/>
                </a:lnTo>
                <a:lnTo>
                  <a:pt x="358" y="208"/>
                </a:lnTo>
                <a:lnTo>
                  <a:pt x="366" y="210"/>
                </a:lnTo>
                <a:lnTo>
                  <a:pt x="373" y="213"/>
                </a:lnTo>
                <a:lnTo>
                  <a:pt x="380" y="216"/>
                </a:lnTo>
                <a:lnTo>
                  <a:pt x="388" y="220"/>
                </a:lnTo>
                <a:lnTo>
                  <a:pt x="395" y="224"/>
                </a:lnTo>
                <a:lnTo>
                  <a:pt x="407" y="232"/>
                </a:lnTo>
                <a:lnTo>
                  <a:pt x="418" y="240"/>
                </a:lnTo>
                <a:lnTo>
                  <a:pt x="428" y="248"/>
                </a:lnTo>
                <a:lnTo>
                  <a:pt x="437" y="257"/>
                </a:lnTo>
                <a:lnTo>
                  <a:pt x="446" y="266"/>
                </a:lnTo>
                <a:lnTo>
                  <a:pt x="454" y="276"/>
                </a:lnTo>
                <a:lnTo>
                  <a:pt x="462" y="287"/>
                </a:lnTo>
                <a:lnTo>
                  <a:pt x="468" y="298"/>
                </a:lnTo>
                <a:lnTo>
                  <a:pt x="473" y="310"/>
                </a:lnTo>
                <a:lnTo>
                  <a:pt x="478" y="322"/>
                </a:lnTo>
                <a:lnTo>
                  <a:pt x="482" y="336"/>
                </a:lnTo>
                <a:lnTo>
                  <a:pt x="485" y="349"/>
                </a:lnTo>
                <a:lnTo>
                  <a:pt x="488" y="363"/>
                </a:lnTo>
                <a:lnTo>
                  <a:pt x="490" y="378"/>
                </a:lnTo>
                <a:lnTo>
                  <a:pt x="491" y="393"/>
                </a:lnTo>
                <a:lnTo>
                  <a:pt x="491" y="409"/>
                </a:lnTo>
                <a:lnTo>
                  <a:pt x="491" y="788"/>
                </a:lnTo>
                <a:lnTo>
                  <a:pt x="424" y="748"/>
                </a:lnTo>
                <a:lnTo>
                  <a:pt x="424" y="391"/>
                </a:lnTo>
                <a:lnTo>
                  <a:pt x="423" y="378"/>
                </a:lnTo>
                <a:lnTo>
                  <a:pt x="423" y="366"/>
                </a:lnTo>
                <a:lnTo>
                  <a:pt x="422" y="355"/>
                </a:lnTo>
                <a:lnTo>
                  <a:pt x="421" y="345"/>
                </a:lnTo>
                <a:lnTo>
                  <a:pt x="419" y="336"/>
                </a:lnTo>
                <a:lnTo>
                  <a:pt x="417" y="326"/>
                </a:lnTo>
                <a:lnTo>
                  <a:pt x="414" y="318"/>
                </a:lnTo>
                <a:lnTo>
                  <a:pt x="412" y="311"/>
                </a:lnTo>
                <a:lnTo>
                  <a:pt x="408" y="305"/>
                </a:lnTo>
                <a:lnTo>
                  <a:pt x="405" y="298"/>
                </a:lnTo>
                <a:lnTo>
                  <a:pt x="400" y="292"/>
                </a:lnTo>
                <a:lnTo>
                  <a:pt x="395" y="287"/>
                </a:lnTo>
                <a:lnTo>
                  <a:pt x="390" y="281"/>
                </a:lnTo>
                <a:lnTo>
                  <a:pt x="384" y="276"/>
                </a:lnTo>
                <a:lnTo>
                  <a:pt x="377" y="271"/>
                </a:lnTo>
                <a:lnTo>
                  <a:pt x="370" y="267"/>
                </a:lnTo>
                <a:lnTo>
                  <a:pt x="364" y="263"/>
                </a:lnTo>
                <a:lnTo>
                  <a:pt x="358" y="260"/>
                </a:lnTo>
                <a:lnTo>
                  <a:pt x="352" y="258"/>
                </a:lnTo>
                <a:lnTo>
                  <a:pt x="346" y="256"/>
                </a:lnTo>
                <a:lnTo>
                  <a:pt x="341" y="255"/>
                </a:lnTo>
                <a:lnTo>
                  <a:pt x="335" y="255"/>
                </a:lnTo>
                <a:lnTo>
                  <a:pt x="329" y="254"/>
                </a:lnTo>
                <a:lnTo>
                  <a:pt x="323" y="255"/>
                </a:lnTo>
                <a:lnTo>
                  <a:pt x="317" y="256"/>
                </a:lnTo>
                <a:lnTo>
                  <a:pt x="311" y="257"/>
                </a:lnTo>
                <a:lnTo>
                  <a:pt x="305" y="259"/>
                </a:lnTo>
                <a:lnTo>
                  <a:pt x="300" y="261"/>
                </a:lnTo>
                <a:lnTo>
                  <a:pt x="294" y="265"/>
                </a:lnTo>
                <a:lnTo>
                  <a:pt x="289" y="268"/>
                </a:lnTo>
                <a:lnTo>
                  <a:pt x="283" y="272"/>
                </a:lnTo>
                <a:lnTo>
                  <a:pt x="278" y="277"/>
                </a:lnTo>
                <a:lnTo>
                  <a:pt x="278" y="661"/>
                </a:lnTo>
                <a:lnTo>
                  <a:pt x="212" y="621"/>
                </a:lnTo>
                <a:lnTo>
                  <a:pt x="212" y="264"/>
                </a:lnTo>
                <a:lnTo>
                  <a:pt x="212" y="251"/>
                </a:lnTo>
                <a:lnTo>
                  <a:pt x="211" y="239"/>
                </a:lnTo>
                <a:lnTo>
                  <a:pt x="210" y="228"/>
                </a:lnTo>
                <a:lnTo>
                  <a:pt x="209" y="218"/>
                </a:lnTo>
                <a:lnTo>
                  <a:pt x="207" y="209"/>
                </a:lnTo>
                <a:lnTo>
                  <a:pt x="205" y="199"/>
                </a:lnTo>
                <a:lnTo>
                  <a:pt x="203" y="191"/>
                </a:lnTo>
                <a:lnTo>
                  <a:pt x="200" y="184"/>
                </a:lnTo>
                <a:lnTo>
                  <a:pt x="197" y="177"/>
                </a:lnTo>
                <a:lnTo>
                  <a:pt x="193" y="171"/>
                </a:lnTo>
                <a:lnTo>
                  <a:pt x="188" y="165"/>
                </a:lnTo>
                <a:lnTo>
                  <a:pt x="183" y="159"/>
                </a:lnTo>
                <a:lnTo>
                  <a:pt x="177" y="154"/>
                </a:lnTo>
                <a:lnTo>
                  <a:pt x="171" y="149"/>
                </a:lnTo>
                <a:lnTo>
                  <a:pt x="164" y="144"/>
                </a:lnTo>
                <a:lnTo>
                  <a:pt x="157" y="139"/>
                </a:lnTo>
                <a:lnTo>
                  <a:pt x="151" y="136"/>
                </a:lnTo>
                <a:lnTo>
                  <a:pt x="145" y="133"/>
                </a:lnTo>
                <a:lnTo>
                  <a:pt x="139" y="131"/>
                </a:lnTo>
                <a:lnTo>
                  <a:pt x="133" y="129"/>
                </a:lnTo>
                <a:lnTo>
                  <a:pt x="128" y="128"/>
                </a:lnTo>
                <a:lnTo>
                  <a:pt x="122" y="127"/>
                </a:lnTo>
                <a:lnTo>
                  <a:pt x="116" y="127"/>
                </a:lnTo>
                <a:lnTo>
                  <a:pt x="110" y="128"/>
                </a:lnTo>
                <a:lnTo>
                  <a:pt x="105" y="129"/>
                </a:lnTo>
                <a:lnTo>
                  <a:pt x="99" y="130"/>
                </a:lnTo>
                <a:lnTo>
                  <a:pt x="94" y="132"/>
                </a:lnTo>
                <a:lnTo>
                  <a:pt x="88" y="134"/>
                </a:lnTo>
                <a:lnTo>
                  <a:pt x="83" y="137"/>
                </a:lnTo>
                <a:lnTo>
                  <a:pt x="77" y="141"/>
                </a:lnTo>
                <a:lnTo>
                  <a:pt x="72" y="145"/>
                </a:lnTo>
                <a:lnTo>
                  <a:pt x="66" y="150"/>
                </a:lnTo>
                <a:lnTo>
                  <a:pt x="66" y="533"/>
                </a:lnTo>
                <a:lnTo>
                  <a:pt x="0" y="495"/>
                </a:lnTo>
                <a:close/>
              </a:path>
            </a:pathLst>
          </a:custGeom>
          <a:solidFill>
            <a:srgbClr val="1F1A17"/>
          </a:solidFill>
          <a:ln w="9525">
            <a:solidFill>
              <a:srgbClr val="CC3333"/>
            </a:solidFill>
            <a:round/>
            <a:headEnd/>
            <a:tailEnd/>
          </a:ln>
        </p:spPr>
        <p:txBody>
          <a:bodyPr/>
          <a:lstStyle/>
          <a:p>
            <a:endParaRPr lang="da-DK"/>
          </a:p>
        </p:txBody>
      </p:sp>
      <p:sp>
        <p:nvSpPr>
          <p:cNvPr id="24935" name="Freeform 490">
            <a:extLst>
              <a:ext uri="{FF2B5EF4-FFF2-40B4-BE49-F238E27FC236}">
                <a16:creationId xmlns:a16="http://schemas.microsoft.com/office/drawing/2014/main" id="{6B5361ED-0CA8-CC9C-5892-13217A3A5FE9}"/>
              </a:ext>
            </a:extLst>
          </p:cNvPr>
          <p:cNvSpPr>
            <a:spLocks/>
          </p:cNvSpPr>
          <p:nvPr/>
        </p:nvSpPr>
        <p:spPr bwMode="auto">
          <a:xfrm>
            <a:off x="715963" y="4710113"/>
            <a:ext cx="9525" cy="26987"/>
          </a:xfrm>
          <a:custGeom>
            <a:avLst/>
            <a:gdLst>
              <a:gd name="T0" fmla="*/ 109929 w 316"/>
              <a:gd name="T1" fmla="*/ 20375085 h 812"/>
              <a:gd name="T2" fmla="*/ 520620 w 316"/>
              <a:gd name="T3" fmla="*/ 19383180 h 812"/>
              <a:gd name="T4" fmla="*/ 1013056 w 316"/>
              <a:gd name="T5" fmla="*/ 18392372 h 812"/>
              <a:gd name="T6" fmla="*/ 1670854 w 316"/>
              <a:gd name="T7" fmla="*/ 17364007 h 812"/>
              <a:gd name="T8" fmla="*/ 2656631 w 316"/>
              <a:gd name="T9" fmla="*/ 16189840 h 812"/>
              <a:gd name="T10" fmla="*/ 3915920 w 316"/>
              <a:gd name="T11" fmla="*/ 14794759 h 812"/>
              <a:gd name="T12" fmla="*/ 4025850 w 316"/>
              <a:gd name="T13" fmla="*/ 14684285 h 812"/>
              <a:gd name="T14" fmla="*/ 4135779 w 316"/>
              <a:gd name="T15" fmla="*/ 14573844 h 812"/>
              <a:gd name="T16" fmla="*/ 4573718 w 316"/>
              <a:gd name="T17" fmla="*/ 14134209 h 812"/>
              <a:gd name="T18" fmla="*/ 5395069 w 316"/>
              <a:gd name="T19" fmla="*/ 13069385 h 812"/>
              <a:gd name="T20" fmla="*/ 6024683 w 316"/>
              <a:gd name="T21" fmla="*/ 12041021 h 812"/>
              <a:gd name="T22" fmla="*/ 6518054 w 316"/>
              <a:gd name="T23" fmla="*/ 11013754 h 812"/>
              <a:gd name="T24" fmla="*/ 6791506 w 316"/>
              <a:gd name="T25" fmla="*/ 9985389 h 812"/>
              <a:gd name="T26" fmla="*/ 6901465 w 316"/>
              <a:gd name="T27" fmla="*/ 8957025 h 812"/>
              <a:gd name="T28" fmla="*/ 6791506 w 316"/>
              <a:gd name="T29" fmla="*/ 7599499 h 812"/>
              <a:gd name="T30" fmla="*/ 6518054 w 316"/>
              <a:gd name="T31" fmla="*/ 6387776 h 812"/>
              <a:gd name="T32" fmla="*/ 6051962 w 316"/>
              <a:gd name="T33" fmla="*/ 5212512 h 812"/>
              <a:gd name="T34" fmla="*/ 5449566 w 316"/>
              <a:gd name="T35" fmla="*/ 4185245 h 812"/>
              <a:gd name="T36" fmla="*/ 4709992 w 316"/>
              <a:gd name="T37" fmla="*/ 3303814 h 812"/>
              <a:gd name="T38" fmla="*/ 3861393 w 316"/>
              <a:gd name="T39" fmla="*/ 2716148 h 812"/>
              <a:gd name="T40" fmla="*/ 3149098 w 316"/>
              <a:gd name="T41" fmla="*/ 2532790 h 812"/>
              <a:gd name="T42" fmla="*/ 2573950 w 316"/>
              <a:gd name="T43" fmla="*/ 2900637 h 812"/>
              <a:gd name="T44" fmla="*/ 2136042 w 316"/>
              <a:gd name="T45" fmla="*/ 3708087 h 812"/>
              <a:gd name="T46" fmla="*/ 1889808 w 316"/>
              <a:gd name="T47" fmla="*/ 5065613 h 812"/>
              <a:gd name="T48" fmla="*/ 218954 w 316"/>
              <a:gd name="T49" fmla="*/ 4919810 h 812"/>
              <a:gd name="T50" fmla="*/ 383411 w 316"/>
              <a:gd name="T51" fmla="*/ 2532790 h 812"/>
              <a:gd name="T52" fmla="*/ 685046 w 316"/>
              <a:gd name="T53" fmla="*/ 1395082 h 812"/>
              <a:gd name="T54" fmla="*/ 958528 w 316"/>
              <a:gd name="T55" fmla="*/ 770991 h 812"/>
              <a:gd name="T56" fmla="*/ 1341940 w 316"/>
              <a:gd name="T57" fmla="*/ 330258 h 812"/>
              <a:gd name="T58" fmla="*/ 1779879 w 316"/>
              <a:gd name="T59" fmla="*/ 72918 h 812"/>
              <a:gd name="T60" fmla="*/ 2300498 w 316"/>
              <a:gd name="T61" fmla="*/ 0 h 812"/>
              <a:gd name="T62" fmla="*/ 3121819 w 316"/>
              <a:gd name="T63" fmla="*/ 183359 h 812"/>
              <a:gd name="T64" fmla="*/ 4600967 w 316"/>
              <a:gd name="T65" fmla="*/ 1101282 h 812"/>
              <a:gd name="T66" fmla="*/ 5860256 w 316"/>
              <a:gd name="T67" fmla="*/ 2349431 h 812"/>
              <a:gd name="T68" fmla="*/ 6955963 w 316"/>
              <a:gd name="T69" fmla="*/ 3891446 h 812"/>
              <a:gd name="T70" fmla="*/ 7805466 w 316"/>
              <a:gd name="T71" fmla="*/ 5689704 h 812"/>
              <a:gd name="T72" fmla="*/ 8380613 w 316"/>
              <a:gd name="T73" fmla="*/ 7599499 h 812"/>
              <a:gd name="T74" fmla="*/ 8626817 w 316"/>
              <a:gd name="T75" fmla="*/ 9618672 h 812"/>
              <a:gd name="T76" fmla="*/ 8599568 w 316"/>
              <a:gd name="T77" fmla="*/ 11086672 h 812"/>
              <a:gd name="T78" fmla="*/ 8325182 w 316"/>
              <a:gd name="T79" fmla="*/ 12298395 h 812"/>
              <a:gd name="T80" fmla="*/ 7832745 w 316"/>
              <a:gd name="T81" fmla="*/ 13546577 h 812"/>
              <a:gd name="T82" fmla="*/ 7120420 w 316"/>
              <a:gd name="T83" fmla="*/ 14794759 h 812"/>
              <a:gd name="T84" fmla="*/ 6161891 w 316"/>
              <a:gd name="T85" fmla="*/ 16042907 h 812"/>
              <a:gd name="T86" fmla="*/ 5340541 w 316"/>
              <a:gd name="T87" fmla="*/ 16923275 h 812"/>
              <a:gd name="T88" fmla="*/ 5148835 w 316"/>
              <a:gd name="T89" fmla="*/ 17107731 h 812"/>
              <a:gd name="T90" fmla="*/ 5038906 w 316"/>
              <a:gd name="T91" fmla="*/ 17254630 h 812"/>
              <a:gd name="T92" fmla="*/ 4272083 w 316"/>
              <a:gd name="T93" fmla="*/ 18098539 h 812"/>
              <a:gd name="T94" fmla="*/ 3368956 w 316"/>
              <a:gd name="T95" fmla="*/ 19089348 h 812"/>
              <a:gd name="T96" fmla="*/ 2711159 w 316"/>
              <a:gd name="T97" fmla="*/ 19934353 h 812"/>
              <a:gd name="T98" fmla="*/ 2218722 w 316"/>
              <a:gd name="T99" fmla="*/ 20667788 h 812"/>
              <a:gd name="T100" fmla="*/ 1835311 w 316"/>
              <a:gd name="T101" fmla="*/ 21402353 h 812"/>
              <a:gd name="T102" fmla="*/ 8599568 w 316"/>
              <a:gd name="T103" fmla="*/ 27496297 h 8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6"/>
              <a:gd name="T157" fmla="*/ 0 h 812"/>
              <a:gd name="T158" fmla="*/ 316 w 316"/>
              <a:gd name="T159" fmla="*/ 812 h 81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6" h="812">
                <a:moveTo>
                  <a:pt x="0" y="624"/>
                </a:moveTo>
                <a:lnTo>
                  <a:pt x="0" y="564"/>
                </a:lnTo>
                <a:lnTo>
                  <a:pt x="4" y="555"/>
                </a:lnTo>
                <a:lnTo>
                  <a:pt x="8" y="546"/>
                </a:lnTo>
                <a:lnTo>
                  <a:pt x="13" y="537"/>
                </a:lnTo>
                <a:lnTo>
                  <a:pt x="19" y="528"/>
                </a:lnTo>
                <a:lnTo>
                  <a:pt x="24" y="519"/>
                </a:lnTo>
                <a:lnTo>
                  <a:pt x="31" y="510"/>
                </a:lnTo>
                <a:lnTo>
                  <a:pt x="37" y="501"/>
                </a:lnTo>
                <a:lnTo>
                  <a:pt x="44" y="493"/>
                </a:lnTo>
                <a:lnTo>
                  <a:pt x="52" y="483"/>
                </a:lnTo>
                <a:lnTo>
                  <a:pt x="61" y="473"/>
                </a:lnTo>
                <a:lnTo>
                  <a:pt x="72" y="463"/>
                </a:lnTo>
                <a:lnTo>
                  <a:pt x="84" y="452"/>
                </a:lnTo>
                <a:lnTo>
                  <a:pt x="97" y="441"/>
                </a:lnTo>
                <a:lnTo>
                  <a:pt x="111" y="429"/>
                </a:lnTo>
                <a:lnTo>
                  <a:pt x="127" y="416"/>
                </a:lnTo>
                <a:lnTo>
                  <a:pt x="143" y="403"/>
                </a:lnTo>
                <a:lnTo>
                  <a:pt x="144" y="402"/>
                </a:lnTo>
                <a:lnTo>
                  <a:pt x="146" y="401"/>
                </a:lnTo>
                <a:lnTo>
                  <a:pt x="147" y="400"/>
                </a:lnTo>
                <a:lnTo>
                  <a:pt x="148" y="399"/>
                </a:lnTo>
                <a:lnTo>
                  <a:pt x="150" y="398"/>
                </a:lnTo>
                <a:lnTo>
                  <a:pt x="151" y="397"/>
                </a:lnTo>
                <a:lnTo>
                  <a:pt x="153" y="395"/>
                </a:lnTo>
                <a:lnTo>
                  <a:pt x="155" y="394"/>
                </a:lnTo>
                <a:lnTo>
                  <a:pt x="167" y="385"/>
                </a:lnTo>
                <a:lnTo>
                  <a:pt x="177" y="376"/>
                </a:lnTo>
                <a:lnTo>
                  <a:pt x="187" y="366"/>
                </a:lnTo>
                <a:lnTo>
                  <a:pt x="197" y="356"/>
                </a:lnTo>
                <a:lnTo>
                  <a:pt x="205" y="347"/>
                </a:lnTo>
                <a:lnTo>
                  <a:pt x="213" y="338"/>
                </a:lnTo>
                <a:lnTo>
                  <a:pt x="220" y="328"/>
                </a:lnTo>
                <a:lnTo>
                  <a:pt x="227" y="319"/>
                </a:lnTo>
                <a:lnTo>
                  <a:pt x="233" y="310"/>
                </a:lnTo>
                <a:lnTo>
                  <a:pt x="238" y="300"/>
                </a:lnTo>
                <a:lnTo>
                  <a:pt x="242" y="291"/>
                </a:lnTo>
                <a:lnTo>
                  <a:pt x="246" y="282"/>
                </a:lnTo>
                <a:lnTo>
                  <a:pt x="248" y="272"/>
                </a:lnTo>
                <a:lnTo>
                  <a:pt x="250" y="263"/>
                </a:lnTo>
                <a:lnTo>
                  <a:pt x="251" y="253"/>
                </a:lnTo>
                <a:lnTo>
                  <a:pt x="252" y="244"/>
                </a:lnTo>
                <a:lnTo>
                  <a:pt x="251" y="231"/>
                </a:lnTo>
                <a:lnTo>
                  <a:pt x="250" y="219"/>
                </a:lnTo>
                <a:lnTo>
                  <a:pt x="248" y="207"/>
                </a:lnTo>
                <a:lnTo>
                  <a:pt x="246" y="196"/>
                </a:lnTo>
                <a:lnTo>
                  <a:pt x="242" y="185"/>
                </a:lnTo>
                <a:lnTo>
                  <a:pt x="238" y="174"/>
                </a:lnTo>
                <a:lnTo>
                  <a:pt x="233" y="163"/>
                </a:lnTo>
                <a:lnTo>
                  <a:pt x="227" y="152"/>
                </a:lnTo>
                <a:lnTo>
                  <a:pt x="221" y="142"/>
                </a:lnTo>
                <a:lnTo>
                  <a:pt x="214" y="132"/>
                </a:lnTo>
                <a:lnTo>
                  <a:pt x="207" y="123"/>
                </a:lnTo>
                <a:lnTo>
                  <a:pt x="199" y="114"/>
                </a:lnTo>
                <a:lnTo>
                  <a:pt x="190" y="105"/>
                </a:lnTo>
                <a:lnTo>
                  <a:pt x="182" y="97"/>
                </a:lnTo>
                <a:lnTo>
                  <a:pt x="172" y="90"/>
                </a:lnTo>
                <a:lnTo>
                  <a:pt x="162" y="84"/>
                </a:lnTo>
                <a:lnTo>
                  <a:pt x="152" y="78"/>
                </a:lnTo>
                <a:lnTo>
                  <a:pt x="141" y="74"/>
                </a:lnTo>
                <a:lnTo>
                  <a:pt x="132" y="71"/>
                </a:lnTo>
                <a:lnTo>
                  <a:pt x="123" y="69"/>
                </a:lnTo>
                <a:lnTo>
                  <a:pt x="115" y="69"/>
                </a:lnTo>
                <a:lnTo>
                  <a:pt x="107" y="71"/>
                </a:lnTo>
                <a:lnTo>
                  <a:pt x="100" y="74"/>
                </a:lnTo>
                <a:lnTo>
                  <a:pt x="94" y="79"/>
                </a:lnTo>
                <a:lnTo>
                  <a:pt x="87" y="85"/>
                </a:lnTo>
                <a:lnTo>
                  <a:pt x="82" y="92"/>
                </a:lnTo>
                <a:lnTo>
                  <a:pt x="78" y="101"/>
                </a:lnTo>
                <a:lnTo>
                  <a:pt x="74" y="113"/>
                </a:lnTo>
                <a:lnTo>
                  <a:pt x="72" y="125"/>
                </a:lnTo>
                <a:lnTo>
                  <a:pt x="69" y="138"/>
                </a:lnTo>
                <a:lnTo>
                  <a:pt x="68" y="153"/>
                </a:lnTo>
                <a:lnTo>
                  <a:pt x="67" y="169"/>
                </a:lnTo>
                <a:lnTo>
                  <a:pt x="8" y="134"/>
                </a:lnTo>
                <a:lnTo>
                  <a:pt x="9" y="109"/>
                </a:lnTo>
                <a:lnTo>
                  <a:pt x="11" y="88"/>
                </a:lnTo>
                <a:lnTo>
                  <a:pt x="14" y="69"/>
                </a:lnTo>
                <a:lnTo>
                  <a:pt x="19" y="53"/>
                </a:lnTo>
                <a:lnTo>
                  <a:pt x="22" y="45"/>
                </a:lnTo>
                <a:lnTo>
                  <a:pt x="25" y="38"/>
                </a:lnTo>
                <a:lnTo>
                  <a:pt x="28" y="32"/>
                </a:lnTo>
                <a:lnTo>
                  <a:pt x="31" y="26"/>
                </a:lnTo>
                <a:lnTo>
                  <a:pt x="35" y="21"/>
                </a:lnTo>
                <a:lnTo>
                  <a:pt x="40" y="16"/>
                </a:lnTo>
                <a:lnTo>
                  <a:pt x="44" y="12"/>
                </a:lnTo>
                <a:lnTo>
                  <a:pt x="49" y="9"/>
                </a:lnTo>
                <a:lnTo>
                  <a:pt x="54" y="6"/>
                </a:lnTo>
                <a:lnTo>
                  <a:pt x="59" y="4"/>
                </a:lnTo>
                <a:lnTo>
                  <a:pt x="65" y="2"/>
                </a:lnTo>
                <a:lnTo>
                  <a:pt x="71" y="1"/>
                </a:lnTo>
                <a:lnTo>
                  <a:pt x="77" y="0"/>
                </a:lnTo>
                <a:lnTo>
                  <a:pt x="84" y="0"/>
                </a:lnTo>
                <a:lnTo>
                  <a:pt x="92" y="1"/>
                </a:lnTo>
                <a:lnTo>
                  <a:pt x="99" y="2"/>
                </a:lnTo>
                <a:lnTo>
                  <a:pt x="114" y="5"/>
                </a:lnTo>
                <a:lnTo>
                  <a:pt x="131" y="11"/>
                </a:lnTo>
                <a:lnTo>
                  <a:pt x="148" y="20"/>
                </a:lnTo>
                <a:lnTo>
                  <a:pt x="168" y="30"/>
                </a:lnTo>
                <a:lnTo>
                  <a:pt x="184" y="41"/>
                </a:lnTo>
                <a:lnTo>
                  <a:pt x="200" y="52"/>
                </a:lnTo>
                <a:lnTo>
                  <a:pt x="214" y="64"/>
                </a:lnTo>
                <a:lnTo>
                  <a:pt x="228" y="77"/>
                </a:lnTo>
                <a:lnTo>
                  <a:pt x="242" y="91"/>
                </a:lnTo>
                <a:lnTo>
                  <a:pt x="254" y="106"/>
                </a:lnTo>
                <a:lnTo>
                  <a:pt x="266" y="122"/>
                </a:lnTo>
                <a:lnTo>
                  <a:pt x="276" y="139"/>
                </a:lnTo>
                <a:lnTo>
                  <a:pt x="285" y="155"/>
                </a:lnTo>
                <a:lnTo>
                  <a:pt x="293" y="172"/>
                </a:lnTo>
                <a:lnTo>
                  <a:pt x="300" y="190"/>
                </a:lnTo>
                <a:lnTo>
                  <a:pt x="306" y="207"/>
                </a:lnTo>
                <a:lnTo>
                  <a:pt x="310" y="225"/>
                </a:lnTo>
                <a:lnTo>
                  <a:pt x="313" y="244"/>
                </a:lnTo>
                <a:lnTo>
                  <a:pt x="315" y="262"/>
                </a:lnTo>
                <a:lnTo>
                  <a:pt x="316" y="280"/>
                </a:lnTo>
                <a:lnTo>
                  <a:pt x="315" y="291"/>
                </a:lnTo>
                <a:lnTo>
                  <a:pt x="314" y="302"/>
                </a:lnTo>
                <a:lnTo>
                  <a:pt x="312" y="313"/>
                </a:lnTo>
                <a:lnTo>
                  <a:pt x="308" y="324"/>
                </a:lnTo>
                <a:lnTo>
                  <a:pt x="304" y="335"/>
                </a:lnTo>
                <a:lnTo>
                  <a:pt x="299" y="346"/>
                </a:lnTo>
                <a:lnTo>
                  <a:pt x="293" y="357"/>
                </a:lnTo>
                <a:lnTo>
                  <a:pt x="286" y="369"/>
                </a:lnTo>
                <a:lnTo>
                  <a:pt x="278" y="380"/>
                </a:lnTo>
                <a:lnTo>
                  <a:pt x="270" y="392"/>
                </a:lnTo>
                <a:lnTo>
                  <a:pt x="260" y="403"/>
                </a:lnTo>
                <a:lnTo>
                  <a:pt x="249" y="414"/>
                </a:lnTo>
                <a:lnTo>
                  <a:pt x="238" y="425"/>
                </a:lnTo>
                <a:lnTo>
                  <a:pt x="225" y="437"/>
                </a:lnTo>
                <a:lnTo>
                  <a:pt x="211" y="448"/>
                </a:lnTo>
                <a:lnTo>
                  <a:pt x="197" y="459"/>
                </a:lnTo>
                <a:lnTo>
                  <a:pt x="195" y="461"/>
                </a:lnTo>
                <a:lnTo>
                  <a:pt x="192" y="463"/>
                </a:lnTo>
                <a:lnTo>
                  <a:pt x="190" y="464"/>
                </a:lnTo>
                <a:lnTo>
                  <a:pt x="188" y="466"/>
                </a:lnTo>
                <a:lnTo>
                  <a:pt x="187" y="467"/>
                </a:lnTo>
                <a:lnTo>
                  <a:pt x="185" y="469"/>
                </a:lnTo>
                <a:lnTo>
                  <a:pt x="184" y="470"/>
                </a:lnTo>
                <a:lnTo>
                  <a:pt x="182" y="471"/>
                </a:lnTo>
                <a:lnTo>
                  <a:pt x="168" y="481"/>
                </a:lnTo>
                <a:lnTo>
                  <a:pt x="156" y="493"/>
                </a:lnTo>
                <a:lnTo>
                  <a:pt x="144" y="502"/>
                </a:lnTo>
                <a:lnTo>
                  <a:pt x="133" y="512"/>
                </a:lnTo>
                <a:lnTo>
                  <a:pt x="123" y="520"/>
                </a:lnTo>
                <a:lnTo>
                  <a:pt x="114" y="528"/>
                </a:lnTo>
                <a:lnTo>
                  <a:pt x="106" y="536"/>
                </a:lnTo>
                <a:lnTo>
                  <a:pt x="99" y="543"/>
                </a:lnTo>
                <a:lnTo>
                  <a:pt x="93" y="550"/>
                </a:lnTo>
                <a:lnTo>
                  <a:pt x="86" y="556"/>
                </a:lnTo>
                <a:lnTo>
                  <a:pt x="81" y="563"/>
                </a:lnTo>
                <a:lnTo>
                  <a:pt x="76" y="570"/>
                </a:lnTo>
                <a:lnTo>
                  <a:pt x="71" y="576"/>
                </a:lnTo>
                <a:lnTo>
                  <a:pt x="67" y="583"/>
                </a:lnTo>
                <a:lnTo>
                  <a:pt x="64" y="589"/>
                </a:lnTo>
                <a:lnTo>
                  <a:pt x="60" y="596"/>
                </a:lnTo>
                <a:lnTo>
                  <a:pt x="314" y="749"/>
                </a:lnTo>
                <a:lnTo>
                  <a:pt x="314" y="812"/>
                </a:lnTo>
                <a:lnTo>
                  <a:pt x="0" y="624"/>
                </a:lnTo>
                <a:close/>
              </a:path>
            </a:pathLst>
          </a:custGeom>
          <a:solidFill>
            <a:srgbClr val="1F1A17"/>
          </a:solidFill>
          <a:ln w="9525">
            <a:solidFill>
              <a:srgbClr val="CC3333"/>
            </a:solidFill>
            <a:round/>
            <a:headEnd/>
            <a:tailEnd/>
          </a:ln>
        </p:spPr>
        <p:txBody>
          <a:bodyPr/>
          <a:lstStyle/>
          <a:p>
            <a:endParaRPr lang="da-DK"/>
          </a:p>
        </p:txBody>
      </p:sp>
      <p:sp>
        <p:nvSpPr>
          <p:cNvPr id="24936" name="Freeform 491">
            <a:extLst>
              <a:ext uri="{FF2B5EF4-FFF2-40B4-BE49-F238E27FC236}">
                <a16:creationId xmlns:a16="http://schemas.microsoft.com/office/drawing/2014/main" id="{9796FE93-74CA-ED25-7AB1-864F2D933B18}"/>
              </a:ext>
            </a:extLst>
          </p:cNvPr>
          <p:cNvSpPr>
            <a:spLocks/>
          </p:cNvSpPr>
          <p:nvPr/>
        </p:nvSpPr>
        <p:spPr bwMode="auto">
          <a:xfrm>
            <a:off x="728663" y="4716463"/>
            <a:ext cx="11112" cy="26987"/>
          </a:xfrm>
          <a:custGeom>
            <a:avLst/>
            <a:gdLst>
              <a:gd name="T0" fmla="*/ 2771145 w 308"/>
              <a:gd name="T1" fmla="*/ 22682074 h 783"/>
              <a:gd name="T2" fmla="*/ 3052300 w 308"/>
              <a:gd name="T3" fmla="*/ 24238221 h 783"/>
              <a:gd name="T4" fmla="*/ 3569045 w 308"/>
              <a:gd name="T5" fmla="*/ 25630481 h 783"/>
              <a:gd name="T6" fmla="*/ 4320079 w 308"/>
              <a:gd name="T7" fmla="*/ 26899180 h 783"/>
              <a:gd name="T8" fmla="*/ 5400396 w 308"/>
              <a:gd name="T9" fmla="*/ 27963530 h 783"/>
              <a:gd name="T10" fmla="*/ 6668174 w 308"/>
              <a:gd name="T11" fmla="*/ 28783204 h 783"/>
              <a:gd name="T12" fmla="*/ 8218406 w 308"/>
              <a:gd name="T13" fmla="*/ 29273795 h 783"/>
              <a:gd name="T14" fmla="*/ 9063171 w 308"/>
              <a:gd name="T15" fmla="*/ 29233435 h 783"/>
              <a:gd name="T16" fmla="*/ 9814205 w 308"/>
              <a:gd name="T17" fmla="*/ 28823598 h 783"/>
              <a:gd name="T18" fmla="*/ 10660232 w 308"/>
              <a:gd name="T19" fmla="*/ 27677254 h 783"/>
              <a:gd name="T20" fmla="*/ 11270707 w 308"/>
              <a:gd name="T21" fmla="*/ 25794402 h 783"/>
              <a:gd name="T22" fmla="*/ 11411266 w 308"/>
              <a:gd name="T23" fmla="*/ 23337792 h 783"/>
              <a:gd name="T24" fmla="*/ 11270707 w 308"/>
              <a:gd name="T25" fmla="*/ 21085498 h 783"/>
              <a:gd name="T26" fmla="*/ 10753963 w 308"/>
              <a:gd name="T27" fmla="*/ 19079120 h 783"/>
              <a:gd name="T28" fmla="*/ 9956063 w 308"/>
              <a:gd name="T29" fmla="*/ 17360189 h 783"/>
              <a:gd name="T30" fmla="*/ 8875710 w 308"/>
              <a:gd name="T31" fmla="*/ 15926397 h 783"/>
              <a:gd name="T32" fmla="*/ 7512939 w 308"/>
              <a:gd name="T33" fmla="*/ 14821619 h 783"/>
              <a:gd name="T34" fmla="*/ 6340190 w 308"/>
              <a:gd name="T35" fmla="*/ 14247861 h 783"/>
              <a:gd name="T36" fmla="*/ 5447261 w 308"/>
              <a:gd name="T37" fmla="*/ 14001979 h 783"/>
              <a:gd name="T38" fmla="*/ 4649362 w 308"/>
              <a:gd name="T39" fmla="*/ 14001979 h 783"/>
              <a:gd name="T40" fmla="*/ 3945193 w 308"/>
              <a:gd name="T41" fmla="*/ 14247861 h 783"/>
              <a:gd name="T42" fmla="*/ 3334754 w 308"/>
              <a:gd name="T43" fmla="*/ 14739658 h 783"/>
              <a:gd name="T44" fmla="*/ 563609 w 308"/>
              <a:gd name="T45" fmla="*/ 13511353 h 783"/>
              <a:gd name="T46" fmla="*/ 12491620 w 308"/>
              <a:gd name="T47" fmla="*/ 8106336 h 783"/>
              <a:gd name="T48" fmla="*/ 3803335 w 308"/>
              <a:gd name="T49" fmla="*/ 11709291 h 783"/>
              <a:gd name="T50" fmla="*/ 4320079 w 308"/>
              <a:gd name="T51" fmla="*/ 11586936 h 783"/>
              <a:gd name="T52" fmla="*/ 4977382 w 308"/>
              <a:gd name="T53" fmla="*/ 11627330 h 783"/>
              <a:gd name="T54" fmla="*/ 5634686 w 308"/>
              <a:gd name="T55" fmla="*/ 11750857 h 783"/>
              <a:gd name="T56" fmla="*/ 6387019 w 308"/>
              <a:gd name="T57" fmla="*/ 11996773 h 783"/>
              <a:gd name="T58" fmla="*/ 7231783 w 308"/>
              <a:gd name="T59" fmla="*/ 12405403 h 783"/>
              <a:gd name="T60" fmla="*/ 9626744 w 308"/>
              <a:gd name="T61" fmla="*/ 13961585 h 783"/>
              <a:gd name="T62" fmla="*/ 11598691 w 308"/>
              <a:gd name="T63" fmla="*/ 15926397 h 783"/>
              <a:gd name="T64" fmla="*/ 13055229 w 308"/>
              <a:gd name="T65" fmla="*/ 18301046 h 783"/>
              <a:gd name="T66" fmla="*/ 14040553 w 308"/>
              <a:gd name="T67" fmla="*/ 20921577 h 783"/>
              <a:gd name="T68" fmla="*/ 14463567 w 308"/>
              <a:gd name="T69" fmla="*/ 23869984 h 783"/>
              <a:gd name="T70" fmla="*/ 14369836 w 308"/>
              <a:gd name="T71" fmla="*/ 27186628 h 783"/>
              <a:gd name="T72" fmla="*/ 13806263 w 308"/>
              <a:gd name="T73" fmla="*/ 29355790 h 783"/>
              <a:gd name="T74" fmla="*/ 13289519 w 308"/>
              <a:gd name="T75" fmla="*/ 30379745 h 783"/>
              <a:gd name="T76" fmla="*/ 12632179 w 308"/>
              <a:gd name="T77" fmla="*/ 31157853 h 783"/>
              <a:gd name="T78" fmla="*/ 11787451 w 308"/>
              <a:gd name="T79" fmla="*/ 31690045 h 783"/>
              <a:gd name="T80" fmla="*/ 10800828 w 308"/>
              <a:gd name="T81" fmla="*/ 32017887 h 783"/>
              <a:gd name="T82" fmla="*/ 9767340 w 308"/>
              <a:gd name="T83" fmla="*/ 32058281 h 783"/>
              <a:gd name="T84" fmla="*/ 8593256 w 308"/>
              <a:gd name="T85" fmla="*/ 31853966 h 783"/>
              <a:gd name="T86" fmla="*/ 6340190 w 308"/>
              <a:gd name="T87" fmla="*/ 30911937 h 783"/>
              <a:gd name="T88" fmla="*/ 4273213 w 308"/>
              <a:gd name="T89" fmla="*/ 29642066 h 783"/>
              <a:gd name="T90" fmla="*/ 2582422 w 308"/>
              <a:gd name="T91" fmla="*/ 28005130 h 783"/>
              <a:gd name="T92" fmla="*/ 1267778 w 308"/>
              <a:gd name="T93" fmla="*/ 26080678 h 783"/>
              <a:gd name="T94" fmla="*/ 423014 w 308"/>
              <a:gd name="T95" fmla="*/ 24033905 h 783"/>
              <a:gd name="T96" fmla="*/ 46865 w 308"/>
              <a:gd name="T97" fmla="*/ 21781611 h 7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83"/>
              <a:gd name="T149" fmla="*/ 308 w 308"/>
              <a:gd name="T150" fmla="*/ 783 h 7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83">
                <a:moveTo>
                  <a:pt x="0" y="505"/>
                </a:moveTo>
                <a:lnTo>
                  <a:pt x="59" y="541"/>
                </a:lnTo>
                <a:lnTo>
                  <a:pt x="59" y="554"/>
                </a:lnTo>
                <a:lnTo>
                  <a:pt x="60" y="567"/>
                </a:lnTo>
                <a:lnTo>
                  <a:pt x="62" y="580"/>
                </a:lnTo>
                <a:lnTo>
                  <a:pt x="65" y="592"/>
                </a:lnTo>
                <a:lnTo>
                  <a:pt x="68" y="604"/>
                </a:lnTo>
                <a:lnTo>
                  <a:pt x="71" y="615"/>
                </a:lnTo>
                <a:lnTo>
                  <a:pt x="76" y="626"/>
                </a:lnTo>
                <a:lnTo>
                  <a:pt x="81" y="637"/>
                </a:lnTo>
                <a:lnTo>
                  <a:pt x="86" y="647"/>
                </a:lnTo>
                <a:lnTo>
                  <a:pt x="92" y="657"/>
                </a:lnTo>
                <a:lnTo>
                  <a:pt x="100" y="666"/>
                </a:lnTo>
                <a:lnTo>
                  <a:pt x="107" y="675"/>
                </a:lnTo>
                <a:lnTo>
                  <a:pt x="115" y="683"/>
                </a:lnTo>
                <a:lnTo>
                  <a:pt x="124" y="690"/>
                </a:lnTo>
                <a:lnTo>
                  <a:pt x="133" y="697"/>
                </a:lnTo>
                <a:lnTo>
                  <a:pt x="142" y="703"/>
                </a:lnTo>
                <a:lnTo>
                  <a:pt x="154" y="709"/>
                </a:lnTo>
                <a:lnTo>
                  <a:pt x="164" y="713"/>
                </a:lnTo>
                <a:lnTo>
                  <a:pt x="175" y="715"/>
                </a:lnTo>
                <a:lnTo>
                  <a:pt x="184" y="715"/>
                </a:lnTo>
                <a:lnTo>
                  <a:pt x="189" y="715"/>
                </a:lnTo>
                <a:lnTo>
                  <a:pt x="193" y="714"/>
                </a:lnTo>
                <a:lnTo>
                  <a:pt x="197" y="712"/>
                </a:lnTo>
                <a:lnTo>
                  <a:pt x="201" y="710"/>
                </a:lnTo>
                <a:lnTo>
                  <a:pt x="209" y="704"/>
                </a:lnTo>
                <a:lnTo>
                  <a:pt x="216" y="696"/>
                </a:lnTo>
                <a:lnTo>
                  <a:pt x="222" y="687"/>
                </a:lnTo>
                <a:lnTo>
                  <a:pt x="227" y="676"/>
                </a:lnTo>
                <a:lnTo>
                  <a:pt x="232" y="662"/>
                </a:lnTo>
                <a:lnTo>
                  <a:pt x="237" y="647"/>
                </a:lnTo>
                <a:lnTo>
                  <a:pt x="240" y="630"/>
                </a:lnTo>
                <a:lnTo>
                  <a:pt x="242" y="612"/>
                </a:lnTo>
                <a:lnTo>
                  <a:pt x="243" y="592"/>
                </a:lnTo>
                <a:lnTo>
                  <a:pt x="243" y="570"/>
                </a:lnTo>
                <a:lnTo>
                  <a:pt x="243" y="551"/>
                </a:lnTo>
                <a:lnTo>
                  <a:pt x="242" y="532"/>
                </a:lnTo>
                <a:lnTo>
                  <a:pt x="240" y="515"/>
                </a:lnTo>
                <a:lnTo>
                  <a:pt x="237" y="498"/>
                </a:lnTo>
                <a:lnTo>
                  <a:pt x="233" y="482"/>
                </a:lnTo>
                <a:lnTo>
                  <a:pt x="229" y="466"/>
                </a:lnTo>
                <a:lnTo>
                  <a:pt x="224" y="452"/>
                </a:lnTo>
                <a:lnTo>
                  <a:pt x="218" y="438"/>
                </a:lnTo>
                <a:lnTo>
                  <a:pt x="212" y="424"/>
                </a:lnTo>
                <a:lnTo>
                  <a:pt x="205" y="412"/>
                </a:lnTo>
                <a:lnTo>
                  <a:pt x="197" y="399"/>
                </a:lnTo>
                <a:lnTo>
                  <a:pt x="189" y="389"/>
                </a:lnTo>
                <a:lnTo>
                  <a:pt x="180" y="379"/>
                </a:lnTo>
                <a:lnTo>
                  <a:pt x="170" y="370"/>
                </a:lnTo>
                <a:lnTo>
                  <a:pt x="160" y="362"/>
                </a:lnTo>
                <a:lnTo>
                  <a:pt x="149" y="355"/>
                </a:lnTo>
                <a:lnTo>
                  <a:pt x="142" y="351"/>
                </a:lnTo>
                <a:lnTo>
                  <a:pt x="135" y="348"/>
                </a:lnTo>
                <a:lnTo>
                  <a:pt x="129" y="345"/>
                </a:lnTo>
                <a:lnTo>
                  <a:pt x="122" y="343"/>
                </a:lnTo>
                <a:lnTo>
                  <a:pt x="116" y="342"/>
                </a:lnTo>
                <a:lnTo>
                  <a:pt x="111" y="341"/>
                </a:lnTo>
                <a:lnTo>
                  <a:pt x="105" y="341"/>
                </a:lnTo>
                <a:lnTo>
                  <a:pt x="99" y="342"/>
                </a:lnTo>
                <a:lnTo>
                  <a:pt x="93" y="343"/>
                </a:lnTo>
                <a:lnTo>
                  <a:pt x="88" y="345"/>
                </a:lnTo>
                <a:lnTo>
                  <a:pt x="84" y="348"/>
                </a:lnTo>
                <a:lnTo>
                  <a:pt x="79" y="351"/>
                </a:lnTo>
                <a:lnTo>
                  <a:pt x="75" y="355"/>
                </a:lnTo>
                <a:lnTo>
                  <a:pt x="71" y="360"/>
                </a:lnTo>
                <a:lnTo>
                  <a:pt x="68" y="365"/>
                </a:lnTo>
                <a:lnTo>
                  <a:pt x="65" y="371"/>
                </a:lnTo>
                <a:lnTo>
                  <a:pt x="12" y="330"/>
                </a:lnTo>
                <a:lnTo>
                  <a:pt x="35" y="0"/>
                </a:lnTo>
                <a:lnTo>
                  <a:pt x="272" y="142"/>
                </a:lnTo>
                <a:lnTo>
                  <a:pt x="266" y="198"/>
                </a:lnTo>
                <a:lnTo>
                  <a:pt x="87" y="91"/>
                </a:lnTo>
                <a:lnTo>
                  <a:pt x="77" y="288"/>
                </a:lnTo>
                <a:lnTo>
                  <a:pt x="81" y="286"/>
                </a:lnTo>
                <a:lnTo>
                  <a:pt x="84" y="285"/>
                </a:lnTo>
                <a:lnTo>
                  <a:pt x="88" y="284"/>
                </a:lnTo>
                <a:lnTo>
                  <a:pt x="92" y="283"/>
                </a:lnTo>
                <a:lnTo>
                  <a:pt x="97" y="283"/>
                </a:lnTo>
                <a:lnTo>
                  <a:pt x="102" y="283"/>
                </a:lnTo>
                <a:lnTo>
                  <a:pt x="106" y="284"/>
                </a:lnTo>
                <a:lnTo>
                  <a:pt x="111" y="284"/>
                </a:lnTo>
                <a:lnTo>
                  <a:pt x="115" y="285"/>
                </a:lnTo>
                <a:lnTo>
                  <a:pt x="120" y="287"/>
                </a:lnTo>
                <a:lnTo>
                  <a:pt x="125" y="289"/>
                </a:lnTo>
                <a:lnTo>
                  <a:pt x="131" y="291"/>
                </a:lnTo>
                <a:lnTo>
                  <a:pt x="136" y="293"/>
                </a:lnTo>
                <a:lnTo>
                  <a:pt x="142" y="296"/>
                </a:lnTo>
                <a:lnTo>
                  <a:pt x="148" y="299"/>
                </a:lnTo>
                <a:lnTo>
                  <a:pt x="154" y="303"/>
                </a:lnTo>
                <a:lnTo>
                  <a:pt x="172" y="315"/>
                </a:lnTo>
                <a:lnTo>
                  <a:pt x="189" y="327"/>
                </a:lnTo>
                <a:lnTo>
                  <a:pt x="205" y="341"/>
                </a:lnTo>
                <a:lnTo>
                  <a:pt x="220" y="356"/>
                </a:lnTo>
                <a:lnTo>
                  <a:pt x="235" y="372"/>
                </a:lnTo>
                <a:lnTo>
                  <a:pt x="247" y="389"/>
                </a:lnTo>
                <a:lnTo>
                  <a:pt x="259" y="408"/>
                </a:lnTo>
                <a:lnTo>
                  <a:pt x="269" y="427"/>
                </a:lnTo>
                <a:lnTo>
                  <a:pt x="278" y="447"/>
                </a:lnTo>
                <a:lnTo>
                  <a:pt x="286" y="468"/>
                </a:lnTo>
                <a:lnTo>
                  <a:pt x="293" y="489"/>
                </a:lnTo>
                <a:lnTo>
                  <a:pt x="299" y="511"/>
                </a:lnTo>
                <a:lnTo>
                  <a:pt x="303" y="535"/>
                </a:lnTo>
                <a:lnTo>
                  <a:pt x="306" y="559"/>
                </a:lnTo>
                <a:lnTo>
                  <a:pt x="308" y="583"/>
                </a:lnTo>
                <a:lnTo>
                  <a:pt x="308" y="609"/>
                </a:lnTo>
                <a:lnTo>
                  <a:pt x="308" y="637"/>
                </a:lnTo>
                <a:lnTo>
                  <a:pt x="306" y="664"/>
                </a:lnTo>
                <a:lnTo>
                  <a:pt x="302" y="687"/>
                </a:lnTo>
                <a:lnTo>
                  <a:pt x="297" y="708"/>
                </a:lnTo>
                <a:lnTo>
                  <a:pt x="294" y="717"/>
                </a:lnTo>
                <a:lnTo>
                  <a:pt x="291" y="726"/>
                </a:lnTo>
                <a:lnTo>
                  <a:pt x="287" y="734"/>
                </a:lnTo>
                <a:lnTo>
                  <a:pt x="283" y="742"/>
                </a:lnTo>
                <a:lnTo>
                  <a:pt x="279" y="749"/>
                </a:lnTo>
                <a:lnTo>
                  <a:pt x="274" y="755"/>
                </a:lnTo>
                <a:lnTo>
                  <a:pt x="269" y="761"/>
                </a:lnTo>
                <a:lnTo>
                  <a:pt x="263" y="766"/>
                </a:lnTo>
                <a:lnTo>
                  <a:pt x="257" y="771"/>
                </a:lnTo>
                <a:lnTo>
                  <a:pt x="251" y="774"/>
                </a:lnTo>
                <a:lnTo>
                  <a:pt x="245" y="777"/>
                </a:lnTo>
                <a:lnTo>
                  <a:pt x="238" y="780"/>
                </a:lnTo>
                <a:lnTo>
                  <a:pt x="230" y="782"/>
                </a:lnTo>
                <a:lnTo>
                  <a:pt x="223" y="783"/>
                </a:lnTo>
                <a:lnTo>
                  <a:pt x="216" y="783"/>
                </a:lnTo>
                <a:lnTo>
                  <a:pt x="208" y="783"/>
                </a:lnTo>
                <a:lnTo>
                  <a:pt x="200" y="782"/>
                </a:lnTo>
                <a:lnTo>
                  <a:pt x="191" y="780"/>
                </a:lnTo>
                <a:lnTo>
                  <a:pt x="183" y="778"/>
                </a:lnTo>
                <a:lnTo>
                  <a:pt x="174" y="774"/>
                </a:lnTo>
                <a:lnTo>
                  <a:pt x="155" y="766"/>
                </a:lnTo>
                <a:lnTo>
                  <a:pt x="135" y="755"/>
                </a:lnTo>
                <a:lnTo>
                  <a:pt x="120" y="746"/>
                </a:lnTo>
                <a:lnTo>
                  <a:pt x="105" y="735"/>
                </a:lnTo>
                <a:lnTo>
                  <a:pt x="91" y="724"/>
                </a:lnTo>
                <a:lnTo>
                  <a:pt x="78" y="711"/>
                </a:lnTo>
                <a:lnTo>
                  <a:pt x="66" y="698"/>
                </a:lnTo>
                <a:lnTo>
                  <a:pt x="55" y="684"/>
                </a:lnTo>
                <a:lnTo>
                  <a:pt x="45" y="670"/>
                </a:lnTo>
                <a:lnTo>
                  <a:pt x="36" y="653"/>
                </a:lnTo>
                <a:lnTo>
                  <a:pt x="27" y="637"/>
                </a:lnTo>
                <a:lnTo>
                  <a:pt x="20" y="621"/>
                </a:lnTo>
                <a:lnTo>
                  <a:pt x="14" y="604"/>
                </a:lnTo>
                <a:lnTo>
                  <a:pt x="9" y="587"/>
                </a:lnTo>
                <a:lnTo>
                  <a:pt x="5" y="569"/>
                </a:lnTo>
                <a:lnTo>
                  <a:pt x="3" y="551"/>
                </a:lnTo>
                <a:lnTo>
                  <a:pt x="1" y="532"/>
                </a:lnTo>
                <a:lnTo>
                  <a:pt x="0" y="513"/>
                </a:lnTo>
                <a:lnTo>
                  <a:pt x="0" y="505"/>
                </a:lnTo>
                <a:close/>
              </a:path>
            </a:pathLst>
          </a:custGeom>
          <a:solidFill>
            <a:srgbClr val="1F1A17"/>
          </a:solidFill>
          <a:ln w="9525">
            <a:solidFill>
              <a:srgbClr val="CC3333"/>
            </a:solidFill>
            <a:round/>
            <a:headEnd/>
            <a:tailEnd/>
          </a:ln>
        </p:spPr>
        <p:txBody>
          <a:bodyPr/>
          <a:lstStyle/>
          <a:p>
            <a:endParaRPr lang="da-DK"/>
          </a:p>
        </p:txBody>
      </p:sp>
      <p:sp>
        <p:nvSpPr>
          <p:cNvPr id="24937" name="Freeform 492">
            <a:extLst>
              <a:ext uri="{FF2B5EF4-FFF2-40B4-BE49-F238E27FC236}">
                <a16:creationId xmlns:a16="http://schemas.microsoft.com/office/drawing/2014/main" id="{B388F6FF-4DB4-5166-CC99-75FF32E40578}"/>
              </a:ext>
            </a:extLst>
          </p:cNvPr>
          <p:cNvSpPr>
            <a:spLocks noEditPoints="1"/>
          </p:cNvSpPr>
          <p:nvPr/>
        </p:nvSpPr>
        <p:spPr bwMode="auto">
          <a:xfrm>
            <a:off x="742950" y="4725988"/>
            <a:ext cx="9525" cy="25400"/>
          </a:xfrm>
          <a:custGeom>
            <a:avLst/>
            <a:gdLst>
              <a:gd name="T0" fmla="*/ 1671491 w 326"/>
              <a:gd name="T1" fmla="*/ 15103128 h 759"/>
              <a:gd name="T2" fmla="*/ 1845659 w 326"/>
              <a:gd name="T3" fmla="*/ 18701394 h 759"/>
              <a:gd name="T4" fmla="*/ 2170064 w 326"/>
              <a:gd name="T5" fmla="*/ 21287275 h 759"/>
              <a:gd name="T6" fmla="*/ 2694202 w 326"/>
              <a:gd name="T7" fmla="*/ 23160885 h 759"/>
              <a:gd name="T8" fmla="*/ 3442031 w 326"/>
              <a:gd name="T9" fmla="*/ 24585426 h 759"/>
              <a:gd name="T10" fmla="*/ 4364875 w 326"/>
              <a:gd name="T11" fmla="*/ 25559762 h 759"/>
              <a:gd name="T12" fmla="*/ 4938537 w 326"/>
              <a:gd name="T13" fmla="*/ 25784848 h 759"/>
              <a:gd name="T14" fmla="*/ 5287690 w 326"/>
              <a:gd name="T15" fmla="*/ 25672874 h 759"/>
              <a:gd name="T16" fmla="*/ 5587318 w 326"/>
              <a:gd name="T17" fmla="*/ 25409671 h 759"/>
              <a:gd name="T18" fmla="*/ 5836604 w 326"/>
              <a:gd name="T19" fmla="*/ 24922520 h 759"/>
              <a:gd name="T20" fmla="*/ 6110638 w 326"/>
              <a:gd name="T21" fmla="*/ 23461033 h 759"/>
              <a:gd name="T22" fmla="*/ 6335148 w 326"/>
              <a:gd name="T23" fmla="*/ 20613087 h 759"/>
              <a:gd name="T24" fmla="*/ 6410267 w 326"/>
              <a:gd name="T25" fmla="*/ 16377579 h 759"/>
              <a:gd name="T26" fmla="*/ 6335148 w 326"/>
              <a:gd name="T27" fmla="*/ 12030096 h 759"/>
              <a:gd name="T28" fmla="*/ 6110638 w 326"/>
              <a:gd name="T29" fmla="*/ 8731944 h 759"/>
              <a:gd name="T30" fmla="*/ 5761486 w 326"/>
              <a:gd name="T31" fmla="*/ 6483158 h 759"/>
              <a:gd name="T32" fmla="*/ 5187823 w 326"/>
              <a:gd name="T33" fmla="*/ 4759639 h 759"/>
              <a:gd name="T34" fmla="*/ 4364875 w 326"/>
              <a:gd name="T35" fmla="*/ 3523238 h 759"/>
              <a:gd name="T36" fmla="*/ 3442031 w 326"/>
              <a:gd name="T37" fmla="*/ 2772917 h 759"/>
              <a:gd name="T38" fmla="*/ 3017760 w 326"/>
              <a:gd name="T39" fmla="*/ 2735938 h 759"/>
              <a:gd name="T40" fmla="*/ 2694202 w 326"/>
              <a:gd name="T41" fmla="*/ 2886029 h 759"/>
              <a:gd name="T42" fmla="*/ 2394573 w 326"/>
              <a:gd name="T43" fmla="*/ 3260068 h 759"/>
              <a:gd name="T44" fmla="*/ 2170064 w 326"/>
              <a:gd name="T45" fmla="*/ 3822248 h 759"/>
              <a:gd name="T46" fmla="*/ 1845659 w 326"/>
              <a:gd name="T47" fmla="*/ 5847053 h 759"/>
              <a:gd name="T48" fmla="*/ 1671491 w 326"/>
              <a:gd name="T49" fmla="*/ 9144067 h 759"/>
              <a:gd name="T50" fmla="*/ 0 w 326"/>
              <a:gd name="T51" fmla="*/ 10606692 h 759"/>
              <a:gd name="T52" fmla="*/ 124643 w 326"/>
              <a:gd name="T53" fmla="*/ 5808970 h 759"/>
              <a:gd name="T54" fmla="*/ 349153 w 326"/>
              <a:gd name="T55" fmla="*/ 3410126 h 759"/>
              <a:gd name="T56" fmla="*/ 598439 w 326"/>
              <a:gd name="T57" fmla="*/ 2098729 h 759"/>
              <a:gd name="T58" fmla="*/ 922815 w 326"/>
              <a:gd name="T59" fmla="*/ 1124393 h 759"/>
              <a:gd name="T60" fmla="*/ 1322339 w 326"/>
              <a:gd name="T61" fmla="*/ 487151 h 759"/>
              <a:gd name="T62" fmla="*/ 1796135 w 326"/>
              <a:gd name="T63" fmla="*/ 75029 h 759"/>
              <a:gd name="T64" fmla="*/ 2369826 w 326"/>
              <a:gd name="T65" fmla="*/ 0 h 759"/>
              <a:gd name="T66" fmla="*/ 3017760 w 326"/>
              <a:gd name="T67" fmla="*/ 187036 h 759"/>
              <a:gd name="T68" fmla="*/ 3791184 w 326"/>
              <a:gd name="T69" fmla="*/ 749216 h 759"/>
              <a:gd name="T70" fmla="*/ 4589385 w 326"/>
              <a:gd name="T71" fmla="*/ 1499570 h 759"/>
              <a:gd name="T72" fmla="*/ 5312437 w 326"/>
              <a:gd name="T73" fmla="*/ 2360761 h 759"/>
              <a:gd name="T74" fmla="*/ 5936500 w 326"/>
              <a:gd name="T75" fmla="*/ 3410126 h 759"/>
              <a:gd name="T76" fmla="*/ 6485415 w 326"/>
              <a:gd name="T77" fmla="*/ 4534519 h 759"/>
              <a:gd name="T78" fmla="*/ 6959181 w 326"/>
              <a:gd name="T79" fmla="*/ 5847053 h 759"/>
              <a:gd name="T80" fmla="*/ 7432977 w 326"/>
              <a:gd name="T81" fmla="*/ 7757642 h 759"/>
              <a:gd name="T82" fmla="*/ 7906773 w 326"/>
              <a:gd name="T83" fmla="*/ 11430937 h 759"/>
              <a:gd name="T84" fmla="*/ 8131282 w 326"/>
              <a:gd name="T85" fmla="*/ 16152492 h 759"/>
              <a:gd name="T86" fmla="*/ 8081787 w 326"/>
              <a:gd name="T87" fmla="*/ 21250329 h 759"/>
              <a:gd name="T88" fmla="*/ 7831654 w 326"/>
              <a:gd name="T89" fmla="*/ 24548481 h 759"/>
              <a:gd name="T90" fmla="*/ 7607144 w 326"/>
              <a:gd name="T91" fmla="*/ 26009968 h 759"/>
              <a:gd name="T92" fmla="*/ 7308363 w 326"/>
              <a:gd name="T93" fmla="*/ 27096278 h 759"/>
              <a:gd name="T94" fmla="*/ 6959181 w 326"/>
              <a:gd name="T95" fmla="*/ 27846599 h 759"/>
              <a:gd name="T96" fmla="*/ 6485415 w 326"/>
              <a:gd name="T97" fmla="*/ 28295700 h 759"/>
              <a:gd name="T98" fmla="*/ 5936500 w 326"/>
              <a:gd name="T99" fmla="*/ 28445758 h 759"/>
              <a:gd name="T100" fmla="*/ 5312437 w 326"/>
              <a:gd name="T101" fmla="*/ 28333784 h 759"/>
              <a:gd name="T102" fmla="*/ 4589385 w 326"/>
              <a:gd name="T103" fmla="*/ 27920523 h 759"/>
              <a:gd name="T104" fmla="*/ 3791184 w 326"/>
              <a:gd name="T105" fmla="*/ 27246336 h 759"/>
              <a:gd name="T106" fmla="*/ 3017760 w 326"/>
              <a:gd name="T107" fmla="*/ 26384007 h 759"/>
              <a:gd name="T108" fmla="*/ 2344202 w 326"/>
              <a:gd name="T109" fmla="*/ 25409671 h 759"/>
              <a:gd name="T110" fmla="*/ 1796135 w 326"/>
              <a:gd name="T111" fmla="*/ 24323361 h 759"/>
              <a:gd name="T112" fmla="*/ 1296744 w 326"/>
              <a:gd name="T113" fmla="*/ 23048910 h 759"/>
              <a:gd name="T114" fmla="*/ 922815 w 326"/>
              <a:gd name="T115" fmla="*/ 21699397 h 759"/>
              <a:gd name="T116" fmla="*/ 349153 w 326"/>
              <a:gd name="T117" fmla="*/ 18364300 h 759"/>
              <a:gd name="T118" fmla="*/ 49524 w 326"/>
              <a:gd name="T119" fmla="*/ 14016818 h 7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6"/>
              <a:gd name="T181" fmla="*/ 0 h 759"/>
              <a:gd name="T182" fmla="*/ 326 w 326"/>
              <a:gd name="T183" fmla="*/ 759 h 75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6" h="759">
                <a:moveTo>
                  <a:pt x="66" y="322"/>
                </a:moveTo>
                <a:lnTo>
                  <a:pt x="66" y="363"/>
                </a:lnTo>
                <a:lnTo>
                  <a:pt x="67" y="403"/>
                </a:lnTo>
                <a:lnTo>
                  <a:pt x="69" y="438"/>
                </a:lnTo>
                <a:lnTo>
                  <a:pt x="71" y="470"/>
                </a:lnTo>
                <a:lnTo>
                  <a:pt x="74" y="499"/>
                </a:lnTo>
                <a:lnTo>
                  <a:pt x="78" y="526"/>
                </a:lnTo>
                <a:lnTo>
                  <a:pt x="82" y="549"/>
                </a:lnTo>
                <a:lnTo>
                  <a:pt x="87" y="568"/>
                </a:lnTo>
                <a:lnTo>
                  <a:pt x="93" y="586"/>
                </a:lnTo>
                <a:lnTo>
                  <a:pt x="100" y="603"/>
                </a:lnTo>
                <a:lnTo>
                  <a:pt x="108" y="618"/>
                </a:lnTo>
                <a:lnTo>
                  <a:pt x="116" y="632"/>
                </a:lnTo>
                <a:lnTo>
                  <a:pt x="127" y="645"/>
                </a:lnTo>
                <a:lnTo>
                  <a:pt x="138" y="656"/>
                </a:lnTo>
                <a:lnTo>
                  <a:pt x="150" y="666"/>
                </a:lnTo>
                <a:lnTo>
                  <a:pt x="162" y="675"/>
                </a:lnTo>
                <a:lnTo>
                  <a:pt x="175" y="682"/>
                </a:lnTo>
                <a:lnTo>
                  <a:pt x="187" y="686"/>
                </a:lnTo>
                <a:lnTo>
                  <a:pt x="192" y="687"/>
                </a:lnTo>
                <a:lnTo>
                  <a:pt x="198" y="688"/>
                </a:lnTo>
                <a:lnTo>
                  <a:pt x="203" y="687"/>
                </a:lnTo>
                <a:lnTo>
                  <a:pt x="208" y="687"/>
                </a:lnTo>
                <a:lnTo>
                  <a:pt x="212" y="685"/>
                </a:lnTo>
                <a:lnTo>
                  <a:pt x="216" y="684"/>
                </a:lnTo>
                <a:lnTo>
                  <a:pt x="220" y="681"/>
                </a:lnTo>
                <a:lnTo>
                  <a:pt x="224" y="678"/>
                </a:lnTo>
                <a:lnTo>
                  <a:pt x="227" y="674"/>
                </a:lnTo>
                <a:lnTo>
                  <a:pt x="231" y="670"/>
                </a:lnTo>
                <a:lnTo>
                  <a:pt x="234" y="665"/>
                </a:lnTo>
                <a:lnTo>
                  <a:pt x="236" y="659"/>
                </a:lnTo>
                <a:lnTo>
                  <a:pt x="241" y="645"/>
                </a:lnTo>
                <a:lnTo>
                  <a:pt x="245" y="626"/>
                </a:lnTo>
                <a:lnTo>
                  <a:pt x="249" y="605"/>
                </a:lnTo>
                <a:lnTo>
                  <a:pt x="252" y="579"/>
                </a:lnTo>
                <a:lnTo>
                  <a:pt x="254" y="550"/>
                </a:lnTo>
                <a:lnTo>
                  <a:pt x="256" y="516"/>
                </a:lnTo>
                <a:lnTo>
                  <a:pt x="257" y="478"/>
                </a:lnTo>
                <a:lnTo>
                  <a:pt x="257" y="437"/>
                </a:lnTo>
                <a:lnTo>
                  <a:pt x="257" y="396"/>
                </a:lnTo>
                <a:lnTo>
                  <a:pt x="256" y="357"/>
                </a:lnTo>
                <a:lnTo>
                  <a:pt x="254" y="321"/>
                </a:lnTo>
                <a:lnTo>
                  <a:pt x="252" y="289"/>
                </a:lnTo>
                <a:lnTo>
                  <a:pt x="249" y="259"/>
                </a:lnTo>
                <a:lnTo>
                  <a:pt x="245" y="233"/>
                </a:lnTo>
                <a:lnTo>
                  <a:pt x="241" y="210"/>
                </a:lnTo>
                <a:lnTo>
                  <a:pt x="236" y="191"/>
                </a:lnTo>
                <a:lnTo>
                  <a:pt x="231" y="173"/>
                </a:lnTo>
                <a:lnTo>
                  <a:pt x="224" y="157"/>
                </a:lnTo>
                <a:lnTo>
                  <a:pt x="216" y="142"/>
                </a:lnTo>
                <a:lnTo>
                  <a:pt x="208" y="127"/>
                </a:lnTo>
                <a:lnTo>
                  <a:pt x="198" y="115"/>
                </a:lnTo>
                <a:lnTo>
                  <a:pt x="187" y="104"/>
                </a:lnTo>
                <a:lnTo>
                  <a:pt x="175" y="94"/>
                </a:lnTo>
                <a:lnTo>
                  <a:pt x="162" y="85"/>
                </a:lnTo>
                <a:lnTo>
                  <a:pt x="150" y="79"/>
                </a:lnTo>
                <a:lnTo>
                  <a:pt x="138" y="74"/>
                </a:lnTo>
                <a:lnTo>
                  <a:pt x="132" y="73"/>
                </a:lnTo>
                <a:lnTo>
                  <a:pt x="127" y="73"/>
                </a:lnTo>
                <a:lnTo>
                  <a:pt x="121" y="73"/>
                </a:lnTo>
                <a:lnTo>
                  <a:pt x="116" y="74"/>
                </a:lnTo>
                <a:lnTo>
                  <a:pt x="112" y="75"/>
                </a:lnTo>
                <a:lnTo>
                  <a:pt x="108" y="77"/>
                </a:lnTo>
                <a:lnTo>
                  <a:pt x="104" y="80"/>
                </a:lnTo>
                <a:lnTo>
                  <a:pt x="100" y="83"/>
                </a:lnTo>
                <a:lnTo>
                  <a:pt x="96" y="87"/>
                </a:lnTo>
                <a:lnTo>
                  <a:pt x="93" y="91"/>
                </a:lnTo>
                <a:lnTo>
                  <a:pt x="90" y="96"/>
                </a:lnTo>
                <a:lnTo>
                  <a:pt x="87" y="102"/>
                </a:lnTo>
                <a:lnTo>
                  <a:pt x="82" y="116"/>
                </a:lnTo>
                <a:lnTo>
                  <a:pt x="78" y="135"/>
                </a:lnTo>
                <a:lnTo>
                  <a:pt x="74" y="156"/>
                </a:lnTo>
                <a:lnTo>
                  <a:pt x="71" y="182"/>
                </a:lnTo>
                <a:lnTo>
                  <a:pt x="69" y="211"/>
                </a:lnTo>
                <a:lnTo>
                  <a:pt x="67" y="244"/>
                </a:lnTo>
                <a:lnTo>
                  <a:pt x="66" y="282"/>
                </a:lnTo>
                <a:lnTo>
                  <a:pt x="66" y="322"/>
                </a:lnTo>
                <a:close/>
                <a:moveTo>
                  <a:pt x="0" y="283"/>
                </a:moveTo>
                <a:lnTo>
                  <a:pt x="0" y="235"/>
                </a:lnTo>
                <a:lnTo>
                  <a:pt x="2" y="193"/>
                </a:lnTo>
                <a:lnTo>
                  <a:pt x="5" y="155"/>
                </a:lnTo>
                <a:lnTo>
                  <a:pt x="9" y="121"/>
                </a:lnTo>
                <a:lnTo>
                  <a:pt x="12" y="106"/>
                </a:lnTo>
                <a:lnTo>
                  <a:pt x="14" y="91"/>
                </a:lnTo>
                <a:lnTo>
                  <a:pt x="17" y="79"/>
                </a:lnTo>
                <a:lnTo>
                  <a:pt x="21" y="67"/>
                </a:lnTo>
                <a:lnTo>
                  <a:pt x="24" y="56"/>
                </a:lnTo>
                <a:lnTo>
                  <a:pt x="28" y="46"/>
                </a:lnTo>
                <a:lnTo>
                  <a:pt x="33" y="37"/>
                </a:lnTo>
                <a:lnTo>
                  <a:pt x="37" y="30"/>
                </a:lnTo>
                <a:lnTo>
                  <a:pt x="42" y="23"/>
                </a:lnTo>
                <a:lnTo>
                  <a:pt x="47" y="17"/>
                </a:lnTo>
                <a:lnTo>
                  <a:pt x="53" y="13"/>
                </a:lnTo>
                <a:lnTo>
                  <a:pt x="59" y="7"/>
                </a:lnTo>
                <a:lnTo>
                  <a:pt x="65" y="4"/>
                </a:lnTo>
                <a:lnTo>
                  <a:pt x="72" y="2"/>
                </a:lnTo>
                <a:lnTo>
                  <a:pt x="79" y="0"/>
                </a:lnTo>
                <a:lnTo>
                  <a:pt x="87" y="0"/>
                </a:lnTo>
                <a:lnTo>
                  <a:pt x="95" y="0"/>
                </a:lnTo>
                <a:lnTo>
                  <a:pt x="103" y="1"/>
                </a:lnTo>
                <a:lnTo>
                  <a:pt x="112" y="3"/>
                </a:lnTo>
                <a:lnTo>
                  <a:pt x="121" y="5"/>
                </a:lnTo>
                <a:lnTo>
                  <a:pt x="132" y="10"/>
                </a:lnTo>
                <a:lnTo>
                  <a:pt x="141" y="14"/>
                </a:lnTo>
                <a:lnTo>
                  <a:pt x="152" y="20"/>
                </a:lnTo>
                <a:lnTo>
                  <a:pt x="163" y="26"/>
                </a:lnTo>
                <a:lnTo>
                  <a:pt x="173" y="33"/>
                </a:lnTo>
                <a:lnTo>
                  <a:pt x="184" y="40"/>
                </a:lnTo>
                <a:lnTo>
                  <a:pt x="194" y="47"/>
                </a:lnTo>
                <a:lnTo>
                  <a:pt x="203" y="55"/>
                </a:lnTo>
                <a:lnTo>
                  <a:pt x="213" y="63"/>
                </a:lnTo>
                <a:lnTo>
                  <a:pt x="222" y="72"/>
                </a:lnTo>
                <a:lnTo>
                  <a:pt x="230" y="81"/>
                </a:lnTo>
                <a:lnTo>
                  <a:pt x="238" y="91"/>
                </a:lnTo>
                <a:lnTo>
                  <a:pt x="246" y="100"/>
                </a:lnTo>
                <a:lnTo>
                  <a:pt x="253" y="110"/>
                </a:lnTo>
                <a:lnTo>
                  <a:pt x="260" y="121"/>
                </a:lnTo>
                <a:lnTo>
                  <a:pt x="267" y="132"/>
                </a:lnTo>
                <a:lnTo>
                  <a:pt x="273" y="144"/>
                </a:lnTo>
                <a:lnTo>
                  <a:pt x="279" y="156"/>
                </a:lnTo>
                <a:lnTo>
                  <a:pt x="284" y="168"/>
                </a:lnTo>
                <a:lnTo>
                  <a:pt x="289" y="180"/>
                </a:lnTo>
                <a:lnTo>
                  <a:pt x="298" y="207"/>
                </a:lnTo>
                <a:lnTo>
                  <a:pt x="305" y="236"/>
                </a:lnTo>
                <a:lnTo>
                  <a:pt x="312" y="270"/>
                </a:lnTo>
                <a:lnTo>
                  <a:pt x="317" y="305"/>
                </a:lnTo>
                <a:lnTo>
                  <a:pt x="321" y="344"/>
                </a:lnTo>
                <a:lnTo>
                  <a:pt x="324" y="385"/>
                </a:lnTo>
                <a:lnTo>
                  <a:pt x="326" y="431"/>
                </a:lnTo>
                <a:lnTo>
                  <a:pt x="326" y="478"/>
                </a:lnTo>
                <a:lnTo>
                  <a:pt x="326" y="525"/>
                </a:lnTo>
                <a:lnTo>
                  <a:pt x="324" y="567"/>
                </a:lnTo>
                <a:lnTo>
                  <a:pt x="321" y="605"/>
                </a:lnTo>
                <a:lnTo>
                  <a:pt x="317" y="640"/>
                </a:lnTo>
                <a:lnTo>
                  <a:pt x="314" y="655"/>
                </a:lnTo>
                <a:lnTo>
                  <a:pt x="312" y="669"/>
                </a:lnTo>
                <a:lnTo>
                  <a:pt x="308" y="682"/>
                </a:lnTo>
                <a:lnTo>
                  <a:pt x="305" y="694"/>
                </a:lnTo>
                <a:lnTo>
                  <a:pt x="301" y="704"/>
                </a:lnTo>
                <a:lnTo>
                  <a:pt x="298" y="714"/>
                </a:lnTo>
                <a:lnTo>
                  <a:pt x="293" y="723"/>
                </a:lnTo>
                <a:lnTo>
                  <a:pt x="289" y="730"/>
                </a:lnTo>
                <a:lnTo>
                  <a:pt x="284" y="737"/>
                </a:lnTo>
                <a:lnTo>
                  <a:pt x="279" y="743"/>
                </a:lnTo>
                <a:lnTo>
                  <a:pt x="273" y="747"/>
                </a:lnTo>
                <a:lnTo>
                  <a:pt x="267" y="751"/>
                </a:lnTo>
                <a:lnTo>
                  <a:pt x="260" y="755"/>
                </a:lnTo>
                <a:lnTo>
                  <a:pt x="253" y="757"/>
                </a:lnTo>
                <a:lnTo>
                  <a:pt x="246" y="758"/>
                </a:lnTo>
                <a:lnTo>
                  <a:pt x="238" y="759"/>
                </a:lnTo>
                <a:lnTo>
                  <a:pt x="230" y="759"/>
                </a:lnTo>
                <a:lnTo>
                  <a:pt x="222" y="758"/>
                </a:lnTo>
                <a:lnTo>
                  <a:pt x="213" y="756"/>
                </a:lnTo>
                <a:lnTo>
                  <a:pt x="203" y="753"/>
                </a:lnTo>
                <a:lnTo>
                  <a:pt x="194" y="750"/>
                </a:lnTo>
                <a:lnTo>
                  <a:pt x="184" y="745"/>
                </a:lnTo>
                <a:lnTo>
                  <a:pt x="173" y="740"/>
                </a:lnTo>
                <a:lnTo>
                  <a:pt x="163" y="734"/>
                </a:lnTo>
                <a:lnTo>
                  <a:pt x="152" y="727"/>
                </a:lnTo>
                <a:lnTo>
                  <a:pt x="141" y="720"/>
                </a:lnTo>
                <a:lnTo>
                  <a:pt x="131" y="712"/>
                </a:lnTo>
                <a:lnTo>
                  <a:pt x="121" y="704"/>
                </a:lnTo>
                <a:lnTo>
                  <a:pt x="112" y="696"/>
                </a:lnTo>
                <a:lnTo>
                  <a:pt x="103" y="687"/>
                </a:lnTo>
                <a:lnTo>
                  <a:pt x="94" y="678"/>
                </a:lnTo>
                <a:lnTo>
                  <a:pt x="86" y="669"/>
                </a:lnTo>
                <a:lnTo>
                  <a:pt x="79" y="659"/>
                </a:lnTo>
                <a:lnTo>
                  <a:pt x="72" y="649"/>
                </a:lnTo>
                <a:lnTo>
                  <a:pt x="65" y="639"/>
                </a:lnTo>
                <a:lnTo>
                  <a:pt x="58" y="627"/>
                </a:lnTo>
                <a:lnTo>
                  <a:pt x="52" y="615"/>
                </a:lnTo>
                <a:lnTo>
                  <a:pt x="47" y="604"/>
                </a:lnTo>
                <a:lnTo>
                  <a:pt x="42" y="592"/>
                </a:lnTo>
                <a:lnTo>
                  <a:pt x="37" y="579"/>
                </a:lnTo>
                <a:lnTo>
                  <a:pt x="28" y="553"/>
                </a:lnTo>
                <a:lnTo>
                  <a:pt x="21" y="523"/>
                </a:lnTo>
                <a:lnTo>
                  <a:pt x="14" y="490"/>
                </a:lnTo>
                <a:lnTo>
                  <a:pt x="9" y="455"/>
                </a:lnTo>
                <a:lnTo>
                  <a:pt x="5" y="416"/>
                </a:lnTo>
                <a:lnTo>
                  <a:pt x="2" y="374"/>
                </a:lnTo>
                <a:lnTo>
                  <a:pt x="0" y="330"/>
                </a:lnTo>
                <a:lnTo>
                  <a:pt x="0" y="283"/>
                </a:lnTo>
                <a:close/>
              </a:path>
            </a:pathLst>
          </a:custGeom>
          <a:solidFill>
            <a:srgbClr val="1F1A17"/>
          </a:solidFill>
          <a:ln w="9525">
            <a:solidFill>
              <a:srgbClr val="CC3333"/>
            </a:solidFill>
            <a:round/>
            <a:headEnd/>
            <a:tailEnd/>
          </a:ln>
        </p:spPr>
        <p:txBody>
          <a:bodyPr/>
          <a:lstStyle/>
          <a:p>
            <a:endParaRPr lang="da-DK"/>
          </a:p>
        </p:txBody>
      </p:sp>
      <p:sp>
        <p:nvSpPr>
          <p:cNvPr id="24938" name="Freeform 493">
            <a:extLst>
              <a:ext uri="{FF2B5EF4-FFF2-40B4-BE49-F238E27FC236}">
                <a16:creationId xmlns:a16="http://schemas.microsoft.com/office/drawing/2014/main" id="{C55206AC-B894-2D7A-27B2-297D36536F0B}"/>
              </a:ext>
            </a:extLst>
          </p:cNvPr>
          <p:cNvSpPr>
            <a:spLocks/>
          </p:cNvSpPr>
          <p:nvPr/>
        </p:nvSpPr>
        <p:spPr bwMode="auto">
          <a:xfrm>
            <a:off x="628650" y="4656138"/>
            <a:ext cx="9525" cy="28575"/>
          </a:xfrm>
          <a:custGeom>
            <a:avLst/>
            <a:gdLst>
              <a:gd name="T0" fmla="*/ 0 w 288"/>
              <a:gd name="T1" fmla="*/ 25186954 h 861"/>
              <a:gd name="T2" fmla="*/ 0 w 288"/>
              <a:gd name="T3" fmla="*/ 0 h 861"/>
              <a:gd name="T4" fmla="*/ 2640476 w 288"/>
              <a:gd name="T5" fmla="*/ 1571758 h 861"/>
              <a:gd name="T6" fmla="*/ 2640476 w 288"/>
              <a:gd name="T7" fmla="*/ 24381776 h 861"/>
              <a:gd name="T8" fmla="*/ 10418630 w 288"/>
              <a:gd name="T9" fmla="*/ 29098211 h 861"/>
              <a:gd name="T10" fmla="*/ 10418630 w 288"/>
              <a:gd name="T11" fmla="*/ 31474018 h 861"/>
              <a:gd name="T12" fmla="*/ 0 w 288"/>
              <a:gd name="T13" fmla="*/ 25186954 h 861"/>
              <a:gd name="T14" fmla="*/ 0 60000 65536"/>
              <a:gd name="T15" fmla="*/ 0 60000 65536"/>
              <a:gd name="T16" fmla="*/ 0 60000 65536"/>
              <a:gd name="T17" fmla="*/ 0 60000 65536"/>
              <a:gd name="T18" fmla="*/ 0 60000 65536"/>
              <a:gd name="T19" fmla="*/ 0 60000 65536"/>
              <a:gd name="T20" fmla="*/ 0 60000 65536"/>
              <a:gd name="T21" fmla="*/ 0 w 288"/>
              <a:gd name="T22" fmla="*/ 0 h 861"/>
              <a:gd name="T23" fmla="*/ 288 w 288"/>
              <a:gd name="T24" fmla="*/ 861 h 8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8" h="861">
                <a:moveTo>
                  <a:pt x="0" y="689"/>
                </a:moveTo>
                <a:lnTo>
                  <a:pt x="0" y="0"/>
                </a:lnTo>
                <a:lnTo>
                  <a:pt x="73" y="43"/>
                </a:lnTo>
                <a:lnTo>
                  <a:pt x="73" y="667"/>
                </a:lnTo>
                <a:lnTo>
                  <a:pt x="288" y="796"/>
                </a:lnTo>
                <a:lnTo>
                  <a:pt x="288" y="861"/>
                </a:lnTo>
                <a:lnTo>
                  <a:pt x="0" y="68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39" name="Freeform 494">
            <a:extLst>
              <a:ext uri="{FF2B5EF4-FFF2-40B4-BE49-F238E27FC236}">
                <a16:creationId xmlns:a16="http://schemas.microsoft.com/office/drawing/2014/main" id="{7C34623B-C8BD-1ADC-BB83-A1A35CEB3B71}"/>
              </a:ext>
            </a:extLst>
          </p:cNvPr>
          <p:cNvSpPr>
            <a:spLocks/>
          </p:cNvSpPr>
          <p:nvPr/>
        </p:nvSpPr>
        <p:spPr bwMode="auto">
          <a:xfrm>
            <a:off x="639763" y="4670425"/>
            <a:ext cx="9525" cy="19050"/>
          </a:xfrm>
          <a:custGeom>
            <a:avLst/>
            <a:gdLst>
              <a:gd name="T0" fmla="*/ 9928691 w 293"/>
              <a:gd name="T1" fmla="*/ 17325183 h 565"/>
              <a:gd name="T2" fmla="*/ 9791310 w 293"/>
              <a:gd name="T3" fmla="*/ 18705279 h 565"/>
              <a:gd name="T4" fmla="*/ 9516515 w 293"/>
              <a:gd name="T5" fmla="*/ 19817125 h 565"/>
              <a:gd name="T6" fmla="*/ 9069490 w 293"/>
              <a:gd name="T7" fmla="*/ 20698145 h 565"/>
              <a:gd name="T8" fmla="*/ 8486157 w 293"/>
              <a:gd name="T9" fmla="*/ 21312027 h 565"/>
              <a:gd name="T10" fmla="*/ 8176514 w 293"/>
              <a:gd name="T11" fmla="*/ 21503033 h 565"/>
              <a:gd name="T12" fmla="*/ 7833028 w 293"/>
              <a:gd name="T13" fmla="*/ 21617839 h 565"/>
              <a:gd name="T14" fmla="*/ 7042551 w 293"/>
              <a:gd name="T15" fmla="*/ 21656478 h 565"/>
              <a:gd name="T16" fmla="*/ 6149542 w 293"/>
              <a:gd name="T17" fmla="*/ 21388194 h 565"/>
              <a:gd name="T18" fmla="*/ 5152992 w 293"/>
              <a:gd name="T19" fmla="*/ 20775458 h 565"/>
              <a:gd name="T20" fmla="*/ 3881649 w 293"/>
              <a:gd name="T21" fmla="*/ 19817125 h 565"/>
              <a:gd name="T22" fmla="*/ 2851258 w 293"/>
              <a:gd name="T23" fmla="*/ 18666640 h 565"/>
              <a:gd name="T24" fmla="*/ 1958249 w 293"/>
              <a:gd name="T25" fmla="*/ 17325183 h 565"/>
              <a:gd name="T26" fmla="*/ 1236462 w 293"/>
              <a:gd name="T27" fmla="*/ 15754114 h 565"/>
              <a:gd name="T28" fmla="*/ 686938 w 293"/>
              <a:gd name="T29" fmla="*/ 14028386 h 565"/>
              <a:gd name="T30" fmla="*/ 309644 w 293"/>
              <a:gd name="T31" fmla="*/ 12074193 h 565"/>
              <a:gd name="T32" fmla="*/ 68691 w 293"/>
              <a:gd name="T33" fmla="*/ 9850570 h 565"/>
              <a:gd name="T34" fmla="*/ 0 w 293"/>
              <a:gd name="T35" fmla="*/ 7435974 h 565"/>
              <a:gd name="T36" fmla="*/ 68691 w 293"/>
              <a:gd name="T37" fmla="*/ 5060017 h 565"/>
              <a:gd name="T38" fmla="*/ 309644 w 293"/>
              <a:gd name="T39" fmla="*/ 3219484 h 565"/>
              <a:gd name="T40" fmla="*/ 686938 w 293"/>
              <a:gd name="T41" fmla="*/ 1763221 h 565"/>
              <a:gd name="T42" fmla="*/ 961700 w 293"/>
              <a:gd name="T43" fmla="*/ 1187978 h 565"/>
              <a:gd name="T44" fmla="*/ 1236462 w 293"/>
              <a:gd name="T45" fmla="*/ 728688 h 565"/>
              <a:gd name="T46" fmla="*/ 1579915 w 293"/>
              <a:gd name="T47" fmla="*/ 383124 h 565"/>
              <a:gd name="T48" fmla="*/ 1958249 w 293"/>
              <a:gd name="T49" fmla="*/ 153479 h 565"/>
              <a:gd name="T50" fmla="*/ 2370425 w 293"/>
              <a:gd name="T51" fmla="*/ 38639 h 565"/>
              <a:gd name="T52" fmla="*/ 2851258 w 293"/>
              <a:gd name="T53" fmla="*/ 0 h 565"/>
              <a:gd name="T54" fmla="*/ 3332092 w 293"/>
              <a:gd name="T55" fmla="*/ 76166 h 565"/>
              <a:gd name="T56" fmla="*/ 3881649 w 293"/>
              <a:gd name="T57" fmla="*/ 229645 h 565"/>
              <a:gd name="T58" fmla="*/ 5152992 w 293"/>
              <a:gd name="T59" fmla="*/ 919694 h 565"/>
              <a:gd name="T60" fmla="*/ 6286923 w 293"/>
              <a:gd name="T61" fmla="*/ 1839387 h 565"/>
              <a:gd name="T62" fmla="*/ 7283504 w 293"/>
              <a:gd name="T63" fmla="*/ 2912526 h 565"/>
              <a:gd name="T64" fmla="*/ 8107791 w 293"/>
              <a:gd name="T65" fmla="*/ 4139177 h 565"/>
              <a:gd name="T66" fmla="*/ 8794728 w 293"/>
              <a:gd name="T67" fmla="*/ 5557947 h 565"/>
              <a:gd name="T68" fmla="*/ 9344253 w 293"/>
              <a:gd name="T69" fmla="*/ 7206328 h 565"/>
              <a:gd name="T70" fmla="*/ 9756428 w 293"/>
              <a:gd name="T71" fmla="*/ 8930876 h 565"/>
              <a:gd name="T72" fmla="*/ 9997381 w 293"/>
              <a:gd name="T73" fmla="*/ 10847576 h 565"/>
              <a:gd name="T74" fmla="*/ 10066072 w 293"/>
              <a:gd name="T75" fmla="*/ 12993887 h 565"/>
              <a:gd name="T76" fmla="*/ 10066072 w 293"/>
              <a:gd name="T77" fmla="*/ 13262172 h 565"/>
              <a:gd name="T78" fmla="*/ 10066072 w 293"/>
              <a:gd name="T79" fmla="*/ 13491817 h 565"/>
              <a:gd name="T80" fmla="*/ 10066072 w 293"/>
              <a:gd name="T81" fmla="*/ 13722608 h 565"/>
              <a:gd name="T82" fmla="*/ 10066072 w 293"/>
              <a:gd name="T83" fmla="*/ 13874941 h 565"/>
              <a:gd name="T84" fmla="*/ 10066072 w 293"/>
              <a:gd name="T85" fmla="*/ 14028386 h 565"/>
              <a:gd name="T86" fmla="*/ 10066072 w 293"/>
              <a:gd name="T87" fmla="*/ 14181865 h 565"/>
              <a:gd name="T88" fmla="*/ 10031190 w 293"/>
              <a:gd name="T89" fmla="*/ 14296705 h 565"/>
              <a:gd name="T90" fmla="*/ 10031190 w 293"/>
              <a:gd name="T91" fmla="*/ 14450150 h 565"/>
              <a:gd name="T92" fmla="*/ 2301734 w 293"/>
              <a:gd name="T93" fmla="*/ 10233694 h 565"/>
              <a:gd name="T94" fmla="*/ 2370425 w 293"/>
              <a:gd name="T95" fmla="*/ 12035554 h 565"/>
              <a:gd name="T96" fmla="*/ 2542687 w 293"/>
              <a:gd name="T97" fmla="*/ 13530490 h 565"/>
              <a:gd name="T98" fmla="*/ 2817449 w 293"/>
              <a:gd name="T99" fmla="*/ 14833274 h 565"/>
              <a:gd name="T100" fmla="*/ 3126020 w 293"/>
              <a:gd name="T101" fmla="*/ 15906447 h 565"/>
              <a:gd name="T102" fmla="*/ 3573045 w 293"/>
              <a:gd name="T103" fmla="*/ 16864780 h 565"/>
              <a:gd name="T104" fmla="*/ 4122602 w 293"/>
              <a:gd name="T105" fmla="*/ 17632141 h 565"/>
              <a:gd name="T106" fmla="*/ 4775698 w 293"/>
              <a:gd name="T107" fmla="*/ 18283549 h 565"/>
              <a:gd name="T108" fmla="*/ 5427755 w 293"/>
              <a:gd name="T109" fmla="*/ 18705279 h 565"/>
              <a:gd name="T110" fmla="*/ 5977279 w 293"/>
              <a:gd name="T111" fmla="*/ 18934925 h 565"/>
              <a:gd name="T112" fmla="*/ 6459185 w 293"/>
              <a:gd name="T113" fmla="*/ 18973598 h 565"/>
              <a:gd name="T114" fmla="*/ 6836479 w 293"/>
              <a:gd name="T115" fmla="*/ 18820119 h 565"/>
              <a:gd name="T116" fmla="*/ 7179932 w 293"/>
              <a:gd name="T117" fmla="*/ 18475668 h 565"/>
              <a:gd name="T118" fmla="*/ 7454694 w 293"/>
              <a:gd name="T119" fmla="*/ 17937952 h 565"/>
              <a:gd name="T120" fmla="*/ 7626957 w 293"/>
              <a:gd name="T121" fmla="*/ 17249016 h 565"/>
              <a:gd name="T122" fmla="*/ 7729456 w 293"/>
              <a:gd name="T123" fmla="*/ 16405489 h 5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3"/>
              <a:gd name="T187" fmla="*/ 0 h 565"/>
              <a:gd name="T188" fmla="*/ 293 w 293"/>
              <a:gd name="T189" fmla="*/ 565 h 56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3" h="565">
                <a:moveTo>
                  <a:pt x="226" y="414"/>
                </a:moveTo>
                <a:lnTo>
                  <a:pt x="289" y="452"/>
                </a:lnTo>
                <a:lnTo>
                  <a:pt x="287" y="471"/>
                </a:lnTo>
                <a:lnTo>
                  <a:pt x="285" y="488"/>
                </a:lnTo>
                <a:lnTo>
                  <a:pt x="281" y="504"/>
                </a:lnTo>
                <a:lnTo>
                  <a:pt x="277" y="517"/>
                </a:lnTo>
                <a:lnTo>
                  <a:pt x="270" y="529"/>
                </a:lnTo>
                <a:lnTo>
                  <a:pt x="264" y="540"/>
                </a:lnTo>
                <a:lnTo>
                  <a:pt x="256" y="549"/>
                </a:lnTo>
                <a:lnTo>
                  <a:pt x="247" y="556"/>
                </a:lnTo>
                <a:lnTo>
                  <a:pt x="243" y="559"/>
                </a:lnTo>
                <a:lnTo>
                  <a:pt x="238" y="561"/>
                </a:lnTo>
                <a:lnTo>
                  <a:pt x="233" y="563"/>
                </a:lnTo>
                <a:lnTo>
                  <a:pt x="228" y="564"/>
                </a:lnTo>
                <a:lnTo>
                  <a:pt x="216" y="565"/>
                </a:lnTo>
                <a:lnTo>
                  <a:pt x="205" y="565"/>
                </a:lnTo>
                <a:lnTo>
                  <a:pt x="192" y="562"/>
                </a:lnTo>
                <a:lnTo>
                  <a:pt x="179" y="558"/>
                </a:lnTo>
                <a:lnTo>
                  <a:pt x="165" y="551"/>
                </a:lnTo>
                <a:lnTo>
                  <a:pt x="150" y="542"/>
                </a:lnTo>
                <a:lnTo>
                  <a:pt x="130" y="530"/>
                </a:lnTo>
                <a:lnTo>
                  <a:pt x="113" y="517"/>
                </a:lnTo>
                <a:lnTo>
                  <a:pt x="97" y="503"/>
                </a:lnTo>
                <a:lnTo>
                  <a:pt x="83" y="487"/>
                </a:lnTo>
                <a:lnTo>
                  <a:pt x="69" y="470"/>
                </a:lnTo>
                <a:lnTo>
                  <a:pt x="57" y="452"/>
                </a:lnTo>
                <a:lnTo>
                  <a:pt x="46" y="433"/>
                </a:lnTo>
                <a:lnTo>
                  <a:pt x="36" y="411"/>
                </a:lnTo>
                <a:lnTo>
                  <a:pt x="28" y="389"/>
                </a:lnTo>
                <a:lnTo>
                  <a:pt x="20" y="366"/>
                </a:lnTo>
                <a:lnTo>
                  <a:pt x="14" y="341"/>
                </a:lnTo>
                <a:lnTo>
                  <a:pt x="9" y="315"/>
                </a:lnTo>
                <a:lnTo>
                  <a:pt x="5" y="286"/>
                </a:lnTo>
                <a:lnTo>
                  <a:pt x="2" y="257"/>
                </a:lnTo>
                <a:lnTo>
                  <a:pt x="0" y="226"/>
                </a:lnTo>
                <a:lnTo>
                  <a:pt x="0" y="194"/>
                </a:lnTo>
                <a:lnTo>
                  <a:pt x="0" y="161"/>
                </a:lnTo>
                <a:lnTo>
                  <a:pt x="2" y="132"/>
                </a:lnTo>
                <a:lnTo>
                  <a:pt x="5" y="107"/>
                </a:lnTo>
                <a:lnTo>
                  <a:pt x="9" y="84"/>
                </a:lnTo>
                <a:lnTo>
                  <a:pt x="14" y="63"/>
                </a:lnTo>
                <a:lnTo>
                  <a:pt x="20" y="46"/>
                </a:lnTo>
                <a:lnTo>
                  <a:pt x="24" y="37"/>
                </a:lnTo>
                <a:lnTo>
                  <a:pt x="28" y="31"/>
                </a:lnTo>
                <a:lnTo>
                  <a:pt x="32" y="24"/>
                </a:lnTo>
                <a:lnTo>
                  <a:pt x="36" y="19"/>
                </a:lnTo>
                <a:lnTo>
                  <a:pt x="41" y="14"/>
                </a:lnTo>
                <a:lnTo>
                  <a:pt x="46" y="10"/>
                </a:lnTo>
                <a:lnTo>
                  <a:pt x="51" y="7"/>
                </a:lnTo>
                <a:lnTo>
                  <a:pt x="57" y="4"/>
                </a:lnTo>
                <a:lnTo>
                  <a:pt x="63" y="2"/>
                </a:lnTo>
                <a:lnTo>
                  <a:pt x="69" y="1"/>
                </a:lnTo>
                <a:lnTo>
                  <a:pt x="76" y="0"/>
                </a:lnTo>
                <a:lnTo>
                  <a:pt x="83" y="0"/>
                </a:lnTo>
                <a:lnTo>
                  <a:pt x="90" y="0"/>
                </a:lnTo>
                <a:lnTo>
                  <a:pt x="97" y="2"/>
                </a:lnTo>
                <a:lnTo>
                  <a:pt x="105" y="4"/>
                </a:lnTo>
                <a:lnTo>
                  <a:pt x="113" y="6"/>
                </a:lnTo>
                <a:lnTo>
                  <a:pt x="130" y="14"/>
                </a:lnTo>
                <a:lnTo>
                  <a:pt x="150" y="24"/>
                </a:lnTo>
                <a:lnTo>
                  <a:pt x="167" y="35"/>
                </a:lnTo>
                <a:lnTo>
                  <a:pt x="183" y="48"/>
                </a:lnTo>
                <a:lnTo>
                  <a:pt x="198" y="62"/>
                </a:lnTo>
                <a:lnTo>
                  <a:pt x="212" y="76"/>
                </a:lnTo>
                <a:lnTo>
                  <a:pt x="225" y="92"/>
                </a:lnTo>
                <a:lnTo>
                  <a:pt x="236" y="108"/>
                </a:lnTo>
                <a:lnTo>
                  <a:pt x="247" y="126"/>
                </a:lnTo>
                <a:lnTo>
                  <a:pt x="256" y="145"/>
                </a:lnTo>
                <a:lnTo>
                  <a:pt x="265" y="165"/>
                </a:lnTo>
                <a:lnTo>
                  <a:pt x="272" y="188"/>
                </a:lnTo>
                <a:lnTo>
                  <a:pt x="279" y="210"/>
                </a:lnTo>
                <a:lnTo>
                  <a:pt x="284" y="233"/>
                </a:lnTo>
                <a:lnTo>
                  <a:pt x="288" y="258"/>
                </a:lnTo>
                <a:lnTo>
                  <a:pt x="291" y="283"/>
                </a:lnTo>
                <a:lnTo>
                  <a:pt x="293" y="311"/>
                </a:lnTo>
                <a:lnTo>
                  <a:pt x="293" y="339"/>
                </a:lnTo>
                <a:lnTo>
                  <a:pt x="293" y="343"/>
                </a:lnTo>
                <a:lnTo>
                  <a:pt x="293" y="346"/>
                </a:lnTo>
                <a:lnTo>
                  <a:pt x="293" y="349"/>
                </a:lnTo>
                <a:lnTo>
                  <a:pt x="293" y="352"/>
                </a:lnTo>
                <a:lnTo>
                  <a:pt x="293" y="355"/>
                </a:lnTo>
                <a:lnTo>
                  <a:pt x="293" y="358"/>
                </a:lnTo>
                <a:lnTo>
                  <a:pt x="293" y="360"/>
                </a:lnTo>
                <a:lnTo>
                  <a:pt x="293" y="362"/>
                </a:lnTo>
                <a:lnTo>
                  <a:pt x="293" y="364"/>
                </a:lnTo>
                <a:lnTo>
                  <a:pt x="293" y="366"/>
                </a:lnTo>
                <a:lnTo>
                  <a:pt x="293" y="368"/>
                </a:lnTo>
                <a:lnTo>
                  <a:pt x="293" y="370"/>
                </a:lnTo>
                <a:lnTo>
                  <a:pt x="292" y="371"/>
                </a:lnTo>
                <a:lnTo>
                  <a:pt x="292" y="373"/>
                </a:lnTo>
                <a:lnTo>
                  <a:pt x="292" y="375"/>
                </a:lnTo>
                <a:lnTo>
                  <a:pt x="292" y="377"/>
                </a:lnTo>
                <a:lnTo>
                  <a:pt x="66" y="242"/>
                </a:lnTo>
                <a:lnTo>
                  <a:pt x="67" y="267"/>
                </a:lnTo>
                <a:lnTo>
                  <a:pt x="68" y="291"/>
                </a:lnTo>
                <a:lnTo>
                  <a:pt x="69" y="314"/>
                </a:lnTo>
                <a:lnTo>
                  <a:pt x="71" y="334"/>
                </a:lnTo>
                <a:lnTo>
                  <a:pt x="74" y="353"/>
                </a:lnTo>
                <a:lnTo>
                  <a:pt x="78" y="371"/>
                </a:lnTo>
                <a:lnTo>
                  <a:pt x="82" y="387"/>
                </a:lnTo>
                <a:lnTo>
                  <a:pt x="86" y="401"/>
                </a:lnTo>
                <a:lnTo>
                  <a:pt x="91" y="415"/>
                </a:lnTo>
                <a:lnTo>
                  <a:pt x="97" y="428"/>
                </a:lnTo>
                <a:lnTo>
                  <a:pt x="104" y="440"/>
                </a:lnTo>
                <a:lnTo>
                  <a:pt x="112" y="450"/>
                </a:lnTo>
                <a:lnTo>
                  <a:pt x="120" y="460"/>
                </a:lnTo>
                <a:lnTo>
                  <a:pt x="129" y="469"/>
                </a:lnTo>
                <a:lnTo>
                  <a:pt x="139" y="477"/>
                </a:lnTo>
                <a:lnTo>
                  <a:pt x="150" y="484"/>
                </a:lnTo>
                <a:lnTo>
                  <a:pt x="158" y="488"/>
                </a:lnTo>
                <a:lnTo>
                  <a:pt x="166" y="492"/>
                </a:lnTo>
                <a:lnTo>
                  <a:pt x="174" y="494"/>
                </a:lnTo>
                <a:lnTo>
                  <a:pt x="181" y="495"/>
                </a:lnTo>
                <a:lnTo>
                  <a:pt x="188" y="495"/>
                </a:lnTo>
                <a:lnTo>
                  <a:pt x="194" y="493"/>
                </a:lnTo>
                <a:lnTo>
                  <a:pt x="199" y="491"/>
                </a:lnTo>
                <a:lnTo>
                  <a:pt x="204" y="487"/>
                </a:lnTo>
                <a:lnTo>
                  <a:pt x="209" y="482"/>
                </a:lnTo>
                <a:lnTo>
                  <a:pt x="213" y="476"/>
                </a:lnTo>
                <a:lnTo>
                  <a:pt x="217" y="468"/>
                </a:lnTo>
                <a:lnTo>
                  <a:pt x="220" y="460"/>
                </a:lnTo>
                <a:lnTo>
                  <a:pt x="222" y="450"/>
                </a:lnTo>
                <a:lnTo>
                  <a:pt x="224" y="440"/>
                </a:lnTo>
                <a:lnTo>
                  <a:pt x="225" y="428"/>
                </a:lnTo>
                <a:lnTo>
                  <a:pt x="226" y="41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0" name="Freeform 495">
            <a:extLst>
              <a:ext uri="{FF2B5EF4-FFF2-40B4-BE49-F238E27FC236}">
                <a16:creationId xmlns:a16="http://schemas.microsoft.com/office/drawing/2014/main" id="{E7FAB47C-4644-91D5-FBE1-043467B17AE2}"/>
              </a:ext>
            </a:extLst>
          </p:cNvPr>
          <p:cNvSpPr>
            <a:spLocks/>
          </p:cNvSpPr>
          <p:nvPr/>
        </p:nvSpPr>
        <p:spPr bwMode="auto">
          <a:xfrm>
            <a:off x="641350" y="4673600"/>
            <a:ext cx="6350" cy="6350"/>
          </a:xfrm>
          <a:custGeom>
            <a:avLst/>
            <a:gdLst>
              <a:gd name="T0" fmla="*/ 0 w 158"/>
              <a:gd name="T1" fmla="*/ 3170597 h 212"/>
              <a:gd name="T2" fmla="*/ 10256697 w 158"/>
              <a:gd name="T3" fmla="*/ 5697028 h 212"/>
              <a:gd name="T4" fmla="*/ 10256697 w 158"/>
              <a:gd name="T5" fmla="*/ 5186542 h 212"/>
              <a:gd name="T6" fmla="*/ 10192072 w 158"/>
              <a:gd name="T7" fmla="*/ 4729881 h 212"/>
              <a:gd name="T8" fmla="*/ 10192072 w 158"/>
              <a:gd name="T9" fmla="*/ 4273221 h 212"/>
              <a:gd name="T10" fmla="*/ 10061253 w 158"/>
              <a:gd name="T11" fmla="*/ 3842589 h 212"/>
              <a:gd name="T12" fmla="*/ 9932043 w 158"/>
              <a:gd name="T13" fmla="*/ 3466681 h 212"/>
              <a:gd name="T14" fmla="*/ 9802792 w 158"/>
              <a:gd name="T15" fmla="*/ 3090773 h 212"/>
              <a:gd name="T16" fmla="*/ 9607349 w 158"/>
              <a:gd name="T17" fmla="*/ 2740864 h 212"/>
              <a:gd name="T18" fmla="*/ 9347321 w 158"/>
              <a:gd name="T19" fmla="*/ 2391853 h 212"/>
              <a:gd name="T20" fmla="*/ 9088859 w 158"/>
              <a:gd name="T21" fmla="*/ 2095800 h 212"/>
              <a:gd name="T22" fmla="*/ 8764206 w 158"/>
              <a:gd name="T23" fmla="*/ 1827542 h 212"/>
              <a:gd name="T24" fmla="*/ 8439552 w 158"/>
              <a:gd name="T25" fmla="*/ 1558386 h 212"/>
              <a:gd name="T26" fmla="*/ 7984080 w 158"/>
              <a:gd name="T27" fmla="*/ 1317056 h 212"/>
              <a:gd name="T28" fmla="*/ 7594801 w 158"/>
              <a:gd name="T29" fmla="*/ 1074797 h 212"/>
              <a:gd name="T30" fmla="*/ 7076311 w 158"/>
              <a:gd name="T31" fmla="*/ 859496 h 212"/>
              <a:gd name="T32" fmla="*/ 6556214 w 158"/>
              <a:gd name="T33" fmla="*/ 671992 h 212"/>
              <a:gd name="T34" fmla="*/ 5971492 w 158"/>
              <a:gd name="T35" fmla="*/ 483588 h 212"/>
              <a:gd name="T36" fmla="*/ 5323792 w 158"/>
              <a:gd name="T37" fmla="*/ 322083 h 212"/>
              <a:gd name="T38" fmla="*/ 4739069 w 158"/>
              <a:gd name="T39" fmla="*/ 188403 h 212"/>
              <a:gd name="T40" fmla="*/ 4089762 w 158"/>
              <a:gd name="T41" fmla="*/ 80753 h 212"/>
              <a:gd name="T42" fmla="*/ 3505039 w 158"/>
              <a:gd name="T43" fmla="*/ 26928 h 212"/>
              <a:gd name="T44" fmla="*/ 3051175 w 158"/>
              <a:gd name="T45" fmla="*/ 0 h 212"/>
              <a:gd name="T46" fmla="*/ 2597271 w 158"/>
              <a:gd name="T47" fmla="*/ 53825 h 212"/>
              <a:gd name="T48" fmla="*/ 2141799 w 158"/>
              <a:gd name="T49" fmla="*/ 107650 h 212"/>
              <a:gd name="T50" fmla="*/ 1817145 w 158"/>
              <a:gd name="T51" fmla="*/ 215331 h 212"/>
              <a:gd name="T52" fmla="*/ 1427866 w 158"/>
              <a:gd name="T53" fmla="*/ 375908 h 212"/>
              <a:gd name="T54" fmla="*/ 1167797 w 158"/>
              <a:gd name="T55" fmla="*/ 564311 h 212"/>
              <a:gd name="T56" fmla="*/ 843143 w 158"/>
              <a:gd name="T57" fmla="*/ 806570 h 212"/>
              <a:gd name="T58" fmla="*/ 649308 w 158"/>
              <a:gd name="T59" fmla="*/ 1074797 h 212"/>
              <a:gd name="T60" fmla="*/ 453864 w 158"/>
              <a:gd name="T61" fmla="*/ 1397809 h 212"/>
              <a:gd name="T62" fmla="*/ 260069 w 158"/>
              <a:gd name="T63" fmla="*/ 1773717 h 212"/>
              <a:gd name="T64" fmla="*/ 129210 w 158"/>
              <a:gd name="T65" fmla="*/ 2203450 h 212"/>
              <a:gd name="T66" fmla="*/ 64625 w 158"/>
              <a:gd name="T67" fmla="*/ 2687038 h 212"/>
              <a:gd name="T68" fmla="*/ 0 w 158"/>
              <a:gd name="T69" fmla="*/ 3170597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212"/>
              <a:gd name="T107" fmla="*/ 158 w 158"/>
              <a:gd name="T108" fmla="*/ 212 h 2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212">
                <a:moveTo>
                  <a:pt x="0" y="118"/>
                </a:moveTo>
                <a:lnTo>
                  <a:pt x="158" y="212"/>
                </a:lnTo>
                <a:lnTo>
                  <a:pt x="158" y="193"/>
                </a:lnTo>
                <a:lnTo>
                  <a:pt x="157" y="176"/>
                </a:lnTo>
                <a:lnTo>
                  <a:pt x="157" y="159"/>
                </a:lnTo>
                <a:lnTo>
                  <a:pt x="155" y="143"/>
                </a:lnTo>
                <a:lnTo>
                  <a:pt x="153" y="129"/>
                </a:lnTo>
                <a:lnTo>
                  <a:pt x="151" y="115"/>
                </a:lnTo>
                <a:lnTo>
                  <a:pt x="148" y="102"/>
                </a:lnTo>
                <a:lnTo>
                  <a:pt x="144" y="89"/>
                </a:lnTo>
                <a:lnTo>
                  <a:pt x="140" y="78"/>
                </a:lnTo>
                <a:lnTo>
                  <a:pt x="135" y="68"/>
                </a:lnTo>
                <a:lnTo>
                  <a:pt x="130" y="58"/>
                </a:lnTo>
                <a:lnTo>
                  <a:pt x="123" y="49"/>
                </a:lnTo>
                <a:lnTo>
                  <a:pt x="117" y="40"/>
                </a:lnTo>
                <a:lnTo>
                  <a:pt x="109" y="32"/>
                </a:lnTo>
                <a:lnTo>
                  <a:pt x="101" y="25"/>
                </a:lnTo>
                <a:lnTo>
                  <a:pt x="92" y="18"/>
                </a:lnTo>
                <a:lnTo>
                  <a:pt x="82" y="12"/>
                </a:lnTo>
                <a:lnTo>
                  <a:pt x="73" y="7"/>
                </a:lnTo>
                <a:lnTo>
                  <a:pt x="63" y="3"/>
                </a:lnTo>
                <a:lnTo>
                  <a:pt x="54" y="1"/>
                </a:lnTo>
                <a:lnTo>
                  <a:pt x="47" y="0"/>
                </a:lnTo>
                <a:lnTo>
                  <a:pt x="40" y="2"/>
                </a:lnTo>
                <a:lnTo>
                  <a:pt x="33" y="4"/>
                </a:lnTo>
                <a:lnTo>
                  <a:pt x="28" y="8"/>
                </a:lnTo>
                <a:lnTo>
                  <a:pt x="22" y="14"/>
                </a:lnTo>
                <a:lnTo>
                  <a:pt x="18" y="21"/>
                </a:lnTo>
                <a:lnTo>
                  <a:pt x="13" y="30"/>
                </a:lnTo>
                <a:lnTo>
                  <a:pt x="10" y="40"/>
                </a:lnTo>
                <a:lnTo>
                  <a:pt x="7" y="52"/>
                </a:lnTo>
                <a:lnTo>
                  <a:pt x="4" y="66"/>
                </a:lnTo>
                <a:lnTo>
                  <a:pt x="2" y="82"/>
                </a:lnTo>
                <a:lnTo>
                  <a:pt x="1" y="100"/>
                </a:lnTo>
                <a:lnTo>
                  <a:pt x="0" y="11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1" name="Freeform 496">
            <a:extLst>
              <a:ext uri="{FF2B5EF4-FFF2-40B4-BE49-F238E27FC236}">
                <a16:creationId xmlns:a16="http://schemas.microsoft.com/office/drawing/2014/main" id="{C63FE625-505B-4A22-28BA-B09F7CC57648}"/>
              </a:ext>
            </a:extLst>
          </p:cNvPr>
          <p:cNvSpPr>
            <a:spLocks/>
          </p:cNvSpPr>
          <p:nvPr/>
        </p:nvSpPr>
        <p:spPr bwMode="auto">
          <a:xfrm>
            <a:off x="650875" y="4675188"/>
            <a:ext cx="9525" cy="22225"/>
          </a:xfrm>
          <a:custGeom>
            <a:avLst/>
            <a:gdLst>
              <a:gd name="T0" fmla="*/ 0 w 305"/>
              <a:gd name="T1" fmla="*/ 17519415 h 676"/>
              <a:gd name="T2" fmla="*/ 3472003 w 305"/>
              <a:gd name="T3" fmla="*/ 11052335 h 676"/>
              <a:gd name="T4" fmla="*/ 91690 w 305"/>
              <a:gd name="T5" fmla="*/ 0 h 676"/>
              <a:gd name="T6" fmla="*/ 2162206 w 305"/>
              <a:gd name="T7" fmla="*/ 1457053 h 676"/>
              <a:gd name="T8" fmla="*/ 4416071 w 305"/>
              <a:gd name="T9" fmla="*/ 9203977 h 676"/>
              <a:gd name="T10" fmla="*/ 6853316 w 305"/>
              <a:gd name="T11" fmla="*/ 4726824 h 676"/>
              <a:gd name="T12" fmla="*/ 8771682 w 305"/>
              <a:gd name="T13" fmla="*/ 6076894 h 676"/>
              <a:gd name="T14" fmla="*/ 5482059 w 305"/>
              <a:gd name="T15" fmla="*/ 12153754 h 676"/>
              <a:gd name="T16" fmla="*/ 9289561 w 305"/>
              <a:gd name="T17" fmla="*/ 24023252 h 676"/>
              <a:gd name="T18" fmla="*/ 7157585 w 305"/>
              <a:gd name="T19" fmla="*/ 22494856 h 676"/>
              <a:gd name="T20" fmla="*/ 4568221 w 305"/>
              <a:gd name="T21" fmla="*/ 13966473 h 676"/>
              <a:gd name="T22" fmla="*/ 1888136 w 305"/>
              <a:gd name="T23" fmla="*/ 18870537 h 676"/>
              <a:gd name="T24" fmla="*/ 0 w 305"/>
              <a:gd name="T25" fmla="*/ 17519415 h 6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5"/>
              <a:gd name="T40" fmla="*/ 0 h 676"/>
              <a:gd name="T41" fmla="*/ 305 w 305"/>
              <a:gd name="T42" fmla="*/ 676 h 6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5" h="676">
                <a:moveTo>
                  <a:pt x="0" y="493"/>
                </a:moveTo>
                <a:lnTo>
                  <a:pt x="114" y="311"/>
                </a:lnTo>
                <a:lnTo>
                  <a:pt x="3" y="0"/>
                </a:lnTo>
                <a:lnTo>
                  <a:pt x="71" y="41"/>
                </a:lnTo>
                <a:lnTo>
                  <a:pt x="145" y="259"/>
                </a:lnTo>
                <a:lnTo>
                  <a:pt x="225" y="133"/>
                </a:lnTo>
                <a:lnTo>
                  <a:pt x="288" y="171"/>
                </a:lnTo>
                <a:lnTo>
                  <a:pt x="180" y="342"/>
                </a:lnTo>
                <a:lnTo>
                  <a:pt x="305" y="676"/>
                </a:lnTo>
                <a:lnTo>
                  <a:pt x="235" y="633"/>
                </a:lnTo>
                <a:lnTo>
                  <a:pt x="150" y="393"/>
                </a:lnTo>
                <a:lnTo>
                  <a:pt x="62" y="531"/>
                </a:lnTo>
                <a:lnTo>
                  <a:pt x="0" y="49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2" name="Freeform 497">
            <a:extLst>
              <a:ext uri="{FF2B5EF4-FFF2-40B4-BE49-F238E27FC236}">
                <a16:creationId xmlns:a16="http://schemas.microsoft.com/office/drawing/2014/main" id="{387CD0EB-8980-968C-A6B3-6F52FABA74B9}"/>
              </a:ext>
            </a:extLst>
          </p:cNvPr>
          <p:cNvSpPr>
            <a:spLocks/>
          </p:cNvSpPr>
          <p:nvPr/>
        </p:nvSpPr>
        <p:spPr bwMode="auto">
          <a:xfrm>
            <a:off x="661988" y="4678363"/>
            <a:ext cx="12700" cy="25400"/>
          </a:xfrm>
          <a:custGeom>
            <a:avLst/>
            <a:gdLst>
              <a:gd name="T0" fmla="*/ 14527276 w 375"/>
              <a:gd name="T1" fmla="*/ 22846140 h 777"/>
              <a:gd name="T2" fmla="*/ 14100624 w 375"/>
              <a:gd name="T3" fmla="*/ 25047506 h 777"/>
              <a:gd name="T4" fmla="*/ 13711801 w 375"/>
              <a:gd name="T5" fmla="*/ 25850041 h 777"/>
              <a:gd name="T6" fmla="*/ 13168139 w 375"/>
              <a:gd name="T7" fmla="*/ 26444211 h 777"/>
              <a:gd name="T8" fmla="*/ 12507502 w 375"/>
              <a:gd name="T9" fmla="*/ 26863099 h 777"/>
              <a:gd name="T10" fmla="*/ 11692026 w 375"/>
              <a:gd name="T11" fmla="*/ 27107815 h 777"/>
              <a:gd name="T12" fmla="*/ 10837537 w 375"/>
              <a:gd name="T13" fmla="*/ 27143087 h 777"/>
              <a:gd name="T14" fmla="*/ 9866071 w 375"/>
              <a:gd name="T15" fmla="*/ 26968883 h 777"/>
              <a:gd name="T16" fmla="*/ 8389959 w 375"/>
              <a:gd name="T17" fmla="*/ 26410018 h 777"/>
              <a:gd name="T18" fmla="*/ 6680979 w 375"/>
              <a:gd name="T19" fmla="*/ 25501665 h 777"/>
              <a:gd name="T20" fmla="*/ 5398685 w 375"/>
              <a:gd name="T21" fmla="*/ 24558073 h 777"/>
              <a:gd name="T22" fmla="*/ 4272382 w 375"/>
              <a:gd name="T23" fmla="*/ 23475550 h 777"/>
              <a:gd name="T24" fmla="*/ 3302068 w 375"/>
              <a:gd name="T25" fmla="*/ 22251969 h 777"/>
              <a:gd name="T26" fmla="*/ 2447578 w 375"/>
              <a:gd name="T27" fmla="*/ 20924762 h 777"/>
              <a:gd name="T28" fmla="*/ 1708946 w 375"/>
              <a:gd name="T29" fmla="*/ 19388078 h 777"/>
              <a:gd name="T30" fmla="*/ 1087323 w 375"/>
              <a:gd name="T31" fmla="*/ 17745578 h 777"/>
              <a:gd name="T32" fmla="*/ 271814 w 375"/>
              <a:gd name="T33" fmla="*/ 14008607 h 777"/>
              <a:gd name="T34" fmla="*/ 0 w 375"/>
              <a:gd name="T35" fmla="*/ 9745853 h 777"/>
              <a:gd name="T36" fmla="*/ 271814 w 375"/>
              <a:gd name="T37" fmla="*/ 5449984 h 777"/>
              <a:gd name="T38" fmla="*/ 737481 w 375"/>
              <a:gd name="T39" fmla="*/ 3283890 h 777"/>
              <a:gd name="T40" fmla="*/ 1282294 w 375"/>
              <a:gd name="T41" fmla="*/ 1990844 h 777"/>
              <a:gd name="T42" fmla="*/ 1902799 w 375"/>
              <a:gd name="T43" fmla="*/ 1048330 h 777"/>
              <a:gd name="T44" fmla="*/ 2680411 w 375"/>
              <a:gd name="T45" fmla="*/ 384694 h 777"/>
              <a:gd name="T46" fmla="*/ 3573915 w 375"/>
              <a:gd name="T47" fmla="*/ 35272 h 777"/>
              <a:gd name="T48" fmla="*/ 4622224 w 375"/>
              <a:gd name="T49" fmla="*/ 0 h 777"/>
              <a:gd name="T50" fmla="*/ 5826523 w 375"/>
              <a:gd name="T51" fmla="*/ 244716 h 777"/>
              <a:gd name="T52" fmla="*/ 7224641 w 375"/>
              <a:gd name="T53" fmla="*/ 768342 h 777"/>
              <a:gd name="T54" fmla="*/ 9128591 w 375"/>
              <a:gd name="T55" fmla="*/ 1921378 h 777"/>
              <a:gd name="T56" fmla="*/ 10992375 w 375"/>
              <a:gd name="T57" fmla="*/ 3633311 h 777"/>
              <a:gd name="T58" fmla="*/ 12546482 w 375"/>
              <a:gd name="T59" fmla="*/ 5624188 h 777"/>
              <a:gd name="T60" fmla="*/ 13594825 w 375"/>
              <a:gd name="T61" fmla="*/ 7964453 h 777"/>
              <a:gd name="T62" fmla="*/ 14177467 w 375"/>
              <a:gd name="T63" fmla="*/ 10410535 h 777"/>
              <a:gd name="T64" fmla="*/ 11614031 w 375"/>
              <a:gd name="T65" fmla="*/ 10689445 h 777"/>
              <a:gd name="T66" fmla="*/ 11381198 w 375"/>
              <a:gd name="T67" fmla="*/ 8803339 h 777"/>
              <a:gd name="T68" fmla="*/ 10915531 w 375"/>
              <a:gd name="T69" fmla="*/ 7091405 h 777"/>
              <a:gd name="T70" fmla="*/ 10176899 w 375"/>
              <a:gd name="T71" fmla="*/ 5588915 h 777"/>
              <a:gd name="T72" fmla="*/ 9244415 w 375"/>
              <a:gd name="T73" fmla="*/ 4401653 h 777"/>
              <a:gd name="T74" fmla="*/ 8079130 w 375"/>
              <a:gd name="T75" fmla="*/ 3458061 h 777"/>
              <a:gd name="T76" fmla="*/ 7030822 w 375"/>
              <a:gd name="T77" fmla="*/ 2899196 h 777"/>
              <a:gd name="T78" fmla="*/ 6176332 w 375"/>
              <a:gd name="T79" fmla="*/ 2654480 h 777"/>
              <a:gd name="T80" fmla="*/ 5437700 w 375"/>
              <a:gd name="T81" fmla="*/ 2620254 h 777"/>
              <a:gd name="T82" fmla="*/ 4816043 w 375"/>
              <a:gd name="T83" fmla="*/ 2829730 h 777"/>
              <a:gd name="T84" fmla="*/ 4272382 w 375"/>
              <a:gd name="T85" fmla="*/ 3248618 h 777"/>
              <a:gd name="T86" fmla="*/ 3728754 w 375"/>
              <a:gd name="T87" fmla="*/ 4192210 h 777"/>
              <a:gd name="T88" fmla="*/ 3146078 w 375"/>
              <a:gd name="T89" fmla="*/ 6427769 h 777"/>
              <a:gd name="T90" fmla="*/ 2913245 w 375"/>
              <a:gd name="T91" fmla="*/ 9711659 h 777"/>
              <a:gd name="T92" fmla="*/ 2952259 w 375"/>
              <a:gd name="T93" fmla="*/ 13623913 h 777"/>
              <a:gd name="T94" fmla="*/ 3341082 w 375"/>
              <a:gd name="T95" fmla="*/ 16943042 h 777"/>
              <a:gd name="T96" fmla="*/ 4078563 w 375"/>
              <a:gd name="T97" fmla="*/ 19528056 h 777"/>
              <a:gd name="T98" fmla="*/ 5204866 w 375"/>
              <a:gd name="T99" fmla="*/ 21623638 h 777"/>
              <a:gd name="T100" fmla="*/ 6797988 w 375"/>
              <a:gd name="T101" fmla="*/ 23230833 h 777"/>
              <a:gd name="T102" fmla="*/ 8545949 w 375"/>
              <a:gd name="T103" fmla="*/ 24348630 h 777"/>
              <a:gd name="T104" fmla="*/ 9750247 w 375"/>
              <a:gd name="T105" fmla="*/ 24627539 h 777"/>
              <a:gd name="T106" fmla="*/ 10720561 w 375"/>
              <a:gd name="T107" fmla="*/ 24383902 h 777"/>
              <a:gd name="T108" fmla="*/ 11459193 w 375"/>
              <a:gd name="T109" fmla="*/ 23580288 h 777"/>
              <a:gd name="T110" fmla="*/ 11963840 w 375"/>
              <a:gd name="T111" fmla="*/ 22322514 h 777"/>
              <a:gd name="T112" fmla="*/ 12118679 w 375"/>
              <a:gd name="T113" fmla="*/ 20575308 h 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5"/>
              <a:gd name="T172" fmla="*/ 0 h 777"/>
              <a:gd name="T173" fmla="*/ 375 w 375"/>
              <a:gd name="T174" fmla="*/ 777 h 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5" h="777">
                <a:moveTo>
                  <a:pt x="375" y="613"/>
                </a:moveTo>
                <a:lnTo>
                  <a:pt x="375" y="628"/>
                </a:lnTo>
                <a:lnTo>
                  <a:pt x="374" y="654"/>
                </a:lnTo>
                <a:lnTo>
                  <a:pt x="372" y="677"/>
                </a:lnTo>
                <a:lnTo>
                  <a:pt x="368" y="698"/>
                </a:lnTo>
                <a:lnTo>
                  <a:pt x="363" y="717"/>
                </a:lnTo>
                <a:lnTo>
                  <a:pt x="360" y="725"/>
                </a:lnTo>
                <a:lnTo>
                  <a:pt x="356" y="733"/>
                </a:lnTo>
                <a:lnTo>
                  <a:pt x="353" y="740"/>
                </a:lnTo>
                <a:lnTo>
                  <a:pt x="348" y="746"/>
                </a:lnTo>
                <a:lnTo>
                  <a:pt x="344" y="752"/>
                </a:lnTo>
                <a:lnTo>
                  <a:pt x="339" y="757"/>
                </a:lnTo>
                <a:lnTo>
                  <a:pt x="334" y="762"/>
                </a:lnTo>
                <a:lnTo>
                  <a:pt x="328" y="766"/>
                </a:lnTo>
                <a:lnTo>
                  <a:pt x="322" y="769"/>
                </a:lnTo>
                <a:lnTo>
                  <a:pt x="316" y="772"/>
                </a:lnTo>
                <a:lnTo>
                  <a:pt x="309" y="774"/>
                </a:lnTo>
                <a:lnTo>
                  <a:pt x="301" y="776"/>
                </a:lnTo>
                <a:lnTo>
                  <a:pt x="294" y="777"/>
                </a:lnTo>
                <a:lnTo>
                  <a:pt x="287" y="777"/>
                </a:lnTo>
                <a:lnTo>
                  <a:pt x="279" y="777"/>
                </a:lnTo>
                <a:lnTo>
                  <a:pt x="271" y="776"/>
                </a:lnTo>
                <a:lnTo>
                  <a:pt x="262" y="774"/>
                </a:lnTo>
                <a:lnTo>
                  <a:pt x="254" y="772"/>
                </a:lnTo>
                <a:lnTo>
                  <a:pt x="245" y="769"/>
                </a:lnTo>
                <a:lnTo>
                  <a:pt x="235" y="765"/>
                </a:lnTo>
                <a:lnTo>
                  <a:pt x="216" y="756"/>
                </a:lnTo>
                <a:lnTo>
                  <a:pt x="195" y="745"/>
                </a:lnTo>
                <a:lnTo>
                  <a:pt x="183" y="737"/>
                </a:lnTo>
                <a:lnTo>
                  <a:pt x="172" y="730"/>
                </a:lnTo>
                <a:lnTo>
                  <a:pt x="160" y="721"/>
                </a:lnTo>
                <a:lnTo>
                  <a:pt x="149" y="712"/>
                </a:lnTo>
                <a:lnTo>
                  <a:pt x="139" y="703"/>
                </a:lnTo>
                <a:lnTo>
                  <a:pt x="129" y="694"/>
                </a:lnTo>
                <a:lnTo>
                  <a:pt x="119" y="682"/>
                </a:lnTo>
                <a:lnTo>
                  <a:pt x="110" y="672"/>
                </a:lnTo>
                <a:lnTo>
                  <a:pt x="101" y="661"/>
                </a:lnTo>
                <a:lnTo>
                  <a:pt x="93" y="649"/>
                </a:lnTo>
                <a:lnTo>
                  <a:pt x="85" y="637"/>
                </a:lnTo>
                <a:lnTo>
                  <a:pt x="77" y="625"/>
                </a:lnTo>
                <a:lnTo>
                  <a:pt x="69" y="612"/>
                </a:lnTo>
                <a:lnTo>
                  <a:pt x="63" y="599"/>
                </a:lnTo>
                <a:lnTo>
                  <a:pt x="56" y="585"/>
                </a:lnTo>
                <a:lnTo>
                  <a:pt x="50" y="570"/>
                </a:lnTo>
                <a:lnTo>
                  <a:pt x="44" y="555"/>
                </a:lnTo>
                <a:lnTo>
                  <a:pt x="38" y="540"/>
                </a:lnTo>
                <a:lnTo>
                  <a:pt x="33" y="524"/>
                </a:lnTo>
                <a:lnTo>
                  <a:pt x="28" y="508"/>
                </a:lnTo>
                <a:lnTo>
                  <a:pt x="19" y="475"/>
                </a:lnTo>
                <a:lnTo>
                  <a:pt x="12" y="438"/>
                </a:lnTo>
                <a:lnTo>
                  <a:pt x="7" y="401"/>
                </a:lnTo>
                <a:lnTo>
                  <a:pt x="3" y="363"/>
                </a:lnTo>
                <a:lnTo>
                  <a:pt x="1" y="322"/>
                </a:lnTo>
                <a:lnTo>
                  <a:pt x="0" y="279"/>
                </a:lnTo>
                <a:lnTo>
                  <a:pt x="1" y="234"/>
                </a:lnTo>
                <a:lnTo>
                  <a:pt x="3" y="194"/>
                </a:lnTo>
                <a:lnTo>
                  <a:pt x="7" y="156"/>
                </a:lnTo>
                <a:lnTo>
                  <a:pt x="12" y="123"/>
                </a:lnTo>
                <a:lnTo>
                  <a:pt x="15" y="108"/>
                </a:lnTo>
                <a:lnTo>
                  <a:pt x="19" y="94"/>
                </a:lnTo>
                <a:lnTo>
                  <a:pt x="24" y="81"/>
                </a:lnTo>
                <a:lnTo>
                  <a:pt x="28" y="69"/>
                </a:lnTo>
                <a:lnTo>
                  <a:pt x="33" y="57"/>
                </a:lnTo>
                <a:lnTo>
                  <a:pt x="38" y="47"/>
                </a:lnTo>
                <a:lnTo>
                  <a:pt x="43" y="38"/>
                </a:lnTo>
                <a:lnTo>
                  <a:pt x="49" y="30"/>
                </a:lnTo>
                <a:lnTo>
                  <a:pt x="55" y="23"/>
                </a:lnTo>
                <a:lnTo>
                  <a:pt x="62" y="17"/>
                </a:lnTo>
                <a:lnTo>
                  <a:pt x="69" y="11"/>
                </a:lnTo>
                <a:lnTo>
                  <a:pt x="76" y="7"/>
                </a:lnTo>
                <a:lnTo>
                  <a:pt x="84" y="4"/>
                </a:lnTo>
                <a:lnTo>
                  <a:pt x="92" y="1"/>
                </a:lnTo>
                <a:lnTo>
                  <a:pt x="101" y="0"/>
                </a:lnTo>
                <a:lnTo>
                  <a:pt x="110" y="0"/>
                </a:lnTo>
                <a:lnTo>
                  <a:pt x="119" y="0"/>
                </a:lnTo>
                <a:lnTo>
                  <a:pt x="129" y="1"/>
                </a:lnTo>
                <a:lnTo>
                  <a:pt x="139" y="4"/>
                </a:lnTo>
                <a:lnTo>
                  <a:pt x="150" y="7"/>
                </a:lnTo>
                <a:lnTo>
                  <a:pt x="161" y="11"/>
                </a:lnTo>
                <a:lnTo>
                  <a:pt x="174" y="16"/>
                </a:lnTo>
                <a:lnTo>
                  <a:pt x="186" y="22"/>
                </a:lnTo>
                <a:lnTo>
                  <a:pt x="198" y="29"/>
                </a:lnTo>
                <a:lnTo>
                  <a:pt x="217" y="42"/>
                </a:lnTo>
                <a:lnTo>
                  <a:pt x="235" y="55"/>
                </a:lnTo>
                <a:lnTo>
                  <a:pt x="252" y="71"/>
                </a:lnTo>
                <a:lnTo>
                  <a:pt x="268" y="87"/>
                </a:lnTo>
                <a:lnTo>
                  <a:pt x="283" y="104"/>
                </a:lnTo>
                <a:lnTo>
                  <a:pt x="297" y="122"/>
                </a:lnTo>
                <a:lnTo>
                  <a:pt x="311" y="141"/>
                </a:lnTo>
                <a:lnTo>
                  <a:pt x="323" y="161"/>
                </a:lnTo>
                <a:lnTo>
                  <a:pt x="333" y="183"/>
                </a:lnTo>
                <a:lnTo>
                  <a:pt x="342" y="206"/>
                </a:lnTo>
                <a:lnTo>
                  <a:pt x="350" y="228"/>
                </a:lnTo>
                <a:lnTo>
                  <a:pt x="357" y="251"/>
                </a:lnTo>
                <a:lnTo>
                  <a:pt x="361" y="274"/>
                </a:lnTo>
                <a:lnTo>
                  <a:pt x="365" y="298"/>
                </a:lnTo>
                <a:lnTo>
                  <a:pt x="367" y="323"/>
                </a:lnTo>
                <a:lnTo>
                  <a:pt x="368" y="348"/>
                </a:lnTo>
                <a:lnTo>
                  <a:pt x="299" y="306"/>
                </a:lnTo>
                <a:lnTo>
                  <a:pt x="298" y="287"/>
                </a:lnTo>
                <a:lnTo>
                  <a:pt x="296" y="269"/>
                </a:lnTo>
                <a:lnTo>
                  <a:pt x="293" y="252"/>
                </a:lnTo>
                <a:lnTo>
                  <a:pt x="290" y="235"/>
                </a:lnTo>
                <a:lnTo>
                  <a:pt x="285" y="219"/>
                </a:lnTo>
                <a:lnTo>
                  <a:pt x="281" y="203"/>
                </a:lnTo>
                <a:lnTo>
                  <a:pt x="275" y="188"/>
                </a:lnTo>
                <a:lnTo>
                  <a:pt x="269" y="174"/>
                </a:lnTo>
                <a:lnTo>
                  <a:pt x="262" y="160"/>
                </a:lnTo>
                <a:lnTo>
                  <a:pt x="255" y="148"/>
                </a:lnTo>
                <a:lnTo>
                  <a:pt x="247" y="136"/>
                </a:lnTo>
                <a:lnTo>
                  <a:pt x="238" y="126"/>
                </a:lnTo>
                <a:lnTo>
                  <a:pt x="229" y="116"/>
                </a:lnTo>
                <a:lnTo>
                  <a:pt x="219" y="107"/>
                </a:lnTo>
                <a:lnTo>
                  <a:pt x="208" y="99"/>
                </a:lnTo>
                <a:lnTo>
                  <a:pt x="197" y="91"/>
                </a:lnTo>
                <a:lnTo>
                  <a:pt x="189" y="87"/>
                </a:lnTo>
                <a:lnTo>
                  <a:pt x="181" y="83"/>
                </a:lnTo>
                <a:lnTo>
                  <a:pt x="174" y="80"/>
                </a:lnTo>
                <a:lnTo>
                  <a:pt x="167" y="78"/>
                </a:lnTo>
                <a:lnTo>
                  <a:pt x="159" y="76"/>
                </a:lnTo>
                <a:lnTo>
                  <a:pt x="153" y="75"/>
                </a:lnTo>
                <a:lnTo>
                  <a:pt x="146" y="75"/>
                </a:lnTo>
                <a:lnTo>
                  <a:pt x="140" y="75"/>
                </a:lnTo>
                <a:lnTo>
                  <a:pt x="135" y="77"/>
                </a:lnTo>
                <a:lnTo>
                  <a:pt x="129" y="79"/>
                </a:lnTo>
                <a:lnTo>
                  <a:pt x="124" y="81"/>
                </a:lnTo>
                <a:lnTo>
                  <a:pt x="119" y="85"/>
                </a:lnTo>
                <a:lnTo>
                  <a:pt x="115" y="89"/>
                </a:lnTo>
                <a:lnTo>
                  <a:pt x="110" y="93"/>
                </a:lnTo>
                <a:lnTo>
                  <a:pt x="107" y="99"/>
                </a:lnTo>
                <a:lnTo>
                  <a:pt x="103" y="105"/>
                </a:lnTo>
                <a:lnTo>
                  <a:pt x="96" y="120"/>
                </a:lnTo>
                <a:lnTo>
                  <a:pt x="90" y="138"/>
                </a:lnTo>
                <a:lnTo>
                  <a:pt x="85" y="159"/>
                </a:lnTo>
                <a:lnTo>
                  <a:pt x="81" y="184"/>
                </a:lnTo>
                <a:lnTo>
                  <a:pt x="78" y="213"/>
                </a:lnTo>
                <a:lnTo>
                  <a:pt x="76" y="244"/>
                </a:lnTo>
                <a:lnTo>
                  <a:pt x="75" y="278"/>
                </a:lnTo>
                <a:lnTo>
                  <a:pt x="74" y="317"/>
                </a:lnTo>
                <a:lnTo>
                  <a:pt x="75" y="355"/>
                </a:lnTo>
                <a:lnTo>
                  <a:pt x="76" y="390"/>
                </a:lnTo>
                <a:lnTo>
                  <a:pt x="78" y="424"/>
                </a:lnTo>
                <a:lnTo>
                  <a:pt x="82" y="456"/>
                </a:lnTo>
                <a:lnTo>
                  <a:pt x="86" y="485"/>
                </a:lnTo>
                <a:lnTo>
                  <a:pt x="92" y="512"/>
                </a:lnTo>
                <a:lnTo>
                  <a:pt x="98" y="537"/>
                </a:lnTo>
                <a:lnTo>
                  <a:pt x="105" y="559"/>
                </a:lnTo>
                <a:lnTo>
                  <a:pt x="114" y="581"/>
                </a:lnTo>
                <a:lnTo>
                  <a:pt x="124" y="601"/>
                </a:lnTo>
                <a:lnTo>
                  <a:pt x="134" y="619"/>
                </a:lnTo>
                <a:lnTo>
                  <a:pt x="147" y="636"/>
                </a:lnTo>
                <a:lnTo>
                  <a:pt x="160" y="651"/>
                </a:lnTo>
                <a:lnTo>
                  <a:pt x="175" y="665"/>
                </a:lnTo>
                <a:lnTo>
                  <a:pt x="191" y="678"/>
                </a:lnTo>
                <a:lnTo>
                  <a:pt x="208" y="689"/>
                </a:lnTo>
                <a:lnTo>
                  <a:pt x="220" y="697"/>
                </a:lnTo>
                <a:lnTo>
                  <a:pt x="231" y="701"/>
                </a:lnTo>
                <a:lnTo>
                  <a:pt x="241" y="704"/>
                </a:lnTo>
                <a:lnTo>
                  <a:pt x="251" y="705"/>
                </a:lnTo>
                <a:lnTo>
                  <a:pt x="260" y="705"/>
                </a:lnTo>
                <a:lnTo>
                  <a:pt x="268" y="702"/>
                </a:lnTo>
                <a:lnTo>
                  <a:pt x="276" y="698"/>
                </a:lnTo>
                <a:lnTo>
                  <a:pt x="283" y="692"/>
                </a:lnTo>
                <a:lnTo>
                  <a:pt x="290" y="684"/>
                </a:lnTo>
                <a:lnTo>
                  <a:pt x="295" y="675"/>
                </a:lnTo>
                <a:lnTo>
                  <a:pt x="300" y="665"/>
                </a:lnTo>
                <a:lnTo>
                  <a:pt x="305" y="653"/>
                </a:lnTo>
                <a:lnTo>
                  <a:pt x="308" y="639"/>
                </a:lnTo>
                <a:lnTo>
                  <a:pt x="310" y="624"/>
                </a:lnTo>
                <a:lnTo>
                  <a:pt x="311" y="608"/>
                </a:lnTo>
                <a:lnTo>
                  <a:pt x="312" y="589"/>
                </a:lnTo>
                <a:lnTo>
                  <a:pt x="312" y="576"/>
                </a:lnTo>
                <a:lnTo>
                  <a:pt x="375" y="61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3" name="Freeform 498">
            <a:extLst>
              <a:ext uri="{FF2B5EF4-FFF2-40B4-BE49-F238E27FC236}">
                <a16:creationId xmlns:a16="http://schemas.microsoft.com/office/drawing/2014/main" id="{9E289028-0D32-D085-1EE2-5580CC705A91}"/>
              </a:ext>
            </a:extLst>
          </p:cNvPr>
          <p:cNvSpPr>
            <a:spLocks/>
          </p:cNvSpPr>
          <p:nvPr/>
        </p:nvSpPr>
        <p:spPr bwMode="auto">
          <a:xfrm>
            <a:off x="679450" y="4695825"/>
            <a:ext cx="4763" cy="12700"/>
          </a:xfrm>
          <a:custGeom>
            <a:avLst/>
            <a:gdLst>
              <a:gd name="T0" fmla="*/ 26270 w 161"/>
              <a:gd name="T1" fmla="*/ 5169651 h 423"/>
              <a:gd name="T2" fmla="*/ 77894 w 161"/>
              <a:gd name="T3" fmla="*/ 6441542 h 423"/>
              <a:gd name="T4" fmla="*/ 207412 w 161"/>
              <a:gd name="T5" fmla="*/ 7578237 h 423"/>
              <a:gd name="T6" fmla="*/ 388584 w 161"/>
              <a:gd name="T7" fmla="*/ 8524732 h 423"/>
              <a:gd name="T8" fmla="*/ 621409 w 161"/>
              <a:gd name="T9" fmla="*/ 9309851 h 423"/>
              <a:gd name="T10" fmla="*/ 958339 w 161"/>
              <a:gd name="T11" fmla="*/ 9959772 h 423"/>
              <a:gd name="T12" fmla="*/ 1346065 w 161"/>
              <a:gd name="T13" fmla="*/ 10527670 h 423"/>
              <a:gd name="T14" fmla="*/ 1837926 w 161"/>
              <a:gd name="T15" fmla="*/ 10988292 h 423"/>
              <a:gd name="T16" fmla="*/ 2382299 w 161"/>
              <a:gd name="T17" fmla="*/ 11312818 h 423"/>
              <a:gd name="T18" fmla="*/ 2847919 w 161"/>
              <a:gd name="T19" fmla="*/ 11448014 h 423"/>
              <a:gd name="T20" fmla="*/ 3158609 w 161"/>
              <a:gd name="T21" fmla="*/ 11393942 h 423"/>
              <a:gd name="T22" fmla="*/ 3314397 w 161"/>
              <a:gd name="T23" fmla="*/ 11312818 h 423"/>
              <a:gd name="T24" fmla="*/ 3547192 w 161"/>
              <a:gd name="T25" fmla="*/ 11069416 h 423"/>
              <a:gd name="T26" fmla="*/ 3806258 w 161"/>
              <a:gd name="T27" fmla="*/ 10581772 h 423"/>
              <a:gd name="T28" fmla="*/ 3987430 w 161"/>
              <a:gd name="T29" fmla="*/ 9878648 h 423"/>
              <a:gd name="T30" fmla="*/ 4090707 w 161"/>
              <a:gd name="T31" fmla="*/ 8931252 h 423"/>
              <a:gd name="T32" fmla="*/ 4168601 w 161"/>
              <a:gd name="T33" fmla="*/ 7713434 h 423"/>
              <a:gd name="T34" fmla="*/ 4168601 w 161"/>
              <a:gd name="T35" fmla="*/ 6360418 h 423"/>
              <a:gd name="T36" fmla="*/ 4090707 w 161"/>
              <a:gd name="T37" fmla="*/ 5087596 h 423"/>
              <a:gd name="T38" fmla="*/ 3987430 w 161"/>
              <a:gd name="T39" fmla="*/ 3950931 h 423"/>
              <a:gd name="T40" fmla="*/ 3806258 w 161"/>
              <a:gd name="T41" fmla="*/ 3004436 h 423"/>
              <a:gd name="T42" fmla="*/ 3547192 w 161"/>
              <a:gd name="T43" fmla="*/ 2192236 h 423"/>
              <a:gd name="T44" fmla="*/ 3236503 w 161"/>
              <a:gd name="T45" fmla="*/ 1488242 h 423"/>
              <a:gd name="T46" fmla="*/ 2847919 w 161"/>
              <a:gd name="T47" fmla="*/ 920345 h 423"/>
              <a:gd name="T48" fmla="*/ 2382299 w 161"/>
              <a:gd name="T49" fmla="*/ 486773 h 423"/>
              <a:gd name="T50" fmla="*/ 1837926 w 161"/>
              <a:gd name="T51" fmla="*/ 162248 h 423"/>
              <a:gd name="T52" fmla="*/ 1346065 w 161"/>
              <a:gd name="T53" fmla="*/ 0 h 423"/>
              <a:gd name="T54" fmla="*/ 1035376 w 161"/>
              <a:gd name="T55" fmla="*/ 27051 h 423"/>
              <a:gd name="T56" fmla="*/ 854204 w 161"/>
              <a:gd name="T57" fmla="*/ 108175 h 423"/>
              <a:gd name="T58" fmla="*/ 621409 w 161"/>
              <a:gd name="T59" fmla="*/ 324526 h 423"/>
              <a:gd name="T60" fmla="*/ 388584 w 161"/>
              <a:gd name="T61" fmla="*/ 785148 h 423"/>
              <a:gd name="T62" fmla="*/ 207412 w 161"/>
              <a:gd name="T63" fmla="*/ 1515293 h 423"/>
              <a:gd name="T64" fmla="*/ 77894 w 161"/>
              <a:gd name="T65" fmla="*/ 2516762 h 423"/>
              <a:gd name="T66" fmla="*/ 26270 w 161"/>
              <a:gd name="T67" fmla="*/ 3734581 h 4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1"/>
              <a:gd name="T103" fmla="*/ 0 h 423"/>
              <a:gd name="T104" fmla="*/ 161 w 161"/>
              <a:gd name="T105" fmla="*/ 423 h 4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1" h="423">
                <a:moveTo>
                  <a:pt x="0" y="164"/>
                </a:moveTo>
                <a:lnTo>
                  <a:pt x="1" y="191"/>
                </a:lnTo>
                <a:lnTo>
                  <a:pt x="2" y="215"/>
                </a:lnTo>
                <a:lnTo>
                  <a:pt x="3" y="238"/>
                </a:lnTo>
                <a:lnTo>
                  <a:pt x="5" y="260"/>
                </a:lnTo>
                <a:lnTo>
                  <a:pt x="8" y="280"/>
                </a:lnTo>
                <a:lnTo>
                  <a:pt x="11" y="298"/>
                </a:lnTo>
                <a:lnTo>
                  <a:pt x="15" y="315"/>
                </a:lnTo>
                <a:lnTo>
                  <a:pt x="19" y="330"/>
                </a:lnTo>
                <a:lnTo>
                  <a:pt x="24" y="344"/>
                </a:lnTo>
                <a:lnTo>
                  <a:pt x="30" y="357"/>
                </a:lnTo>
                <a:lnTo>
                  <a:pt x="37" y="368"/>
                </a:lnTo>
                <a:lnTo>
                  <a:pt x="44" y="379"/>
                </a:lnTo>
                <a:lnTo>
                  <a:pt x="52" y="389"/>
                </a:lnTo>
                <a:lnTo>
                  <a:pt x="61" y="398"/>
                </a:lnTo>
                <a:lnTo>
                  <a:pt x="71" y="406"/>
                </a:lnTo>
                <a:lnTo>
                  <a:pt x="83" y="413"/>
                </a:lnTo>
                <a:lnTo>
                  <a:pt x="92" y="418"/>
                </a:lnTo>
                <a:lnTo>
                  <a:pt x="102" y="421"/>
                </a:lnTo>
                <a:lnTo>
                  <a:pt x="110" y="423"/>
                </a:lnTo>
                <a:lnTo>
                  <a:pt x="118" y="422"/>
                </a:lnTo>
                <a:lnTo>
                  <a:pt x="122" y="421"/>
                </a:lnTo>
                <a:lnTo>
                  <a:pt x="125" y="420"/>
                </a:lnTo>
                <a:lnTo>
                  <a:pt x="128" y="418"/>
                </a:lnTo>
                <a:lnTo>
                  <a:pt x="132" y="415"/>
                </a:lnTo>
                <a:lnTo>
                  <a:pt x="137" y="409"/>
                </a:lnTo>
                <a:lnTo>
                  <a:pt x="142" y="401"/>
                </a:lnTo>
                <a:lnTo>
                  <a:pt x="147" y="391"/>
                </a:lnTo>
                <a:lnTo>
                  <a:pt x="150" y="379"/>
                </a:lnTo>
                <a:lnTo>
                  <a:pt x="154" y="365"/>
                </a:lnTo>
                <a:lnTo>
                  <a:pt x="156" y="348"/>
                </a:lnTo>
                <a:lnTo>
                  <a:pt x="158" y="330"/>
                </a:lnTo>
                <a:lnTo>
                  <a:pt x="160" y="308"/>
                </a:lnTo>
                <a:lnTo>
                  <a:pt x="161" y="285"/>
                </a:lnTo>
                <a:lnTo>
                  <a:pt x="161" y="260"/>
                </a:lnTo>
                <a:lnTo>
                  <a:pt x="161" y="235"/>
                </a:lnTo>
                <a:lnTo>
                  <a:pt x="160" y="210"/>
                </a:lnTo>
                <a:lnTo>
                  <a:pt x="158" y="188"/>
                </a:lnTo>
                <a:lnTo>
                  <a:pt x="156" y="166"/>
                </a:lnTo>
                <a:lnTo>
                  <a:pt x="154" y="146"/>
                </a:lnTo>
                <a:lnTo>
                  <a:pt x="150" y="128"/>
                </a:lnTo>
                <a:lnTo>
                  <a:pt x="147" y="111"/>
                </a:lnTo>
                <a:lnTo>
                  <a:pt x="142" y="95"/>
                </a:lnTo>
                <a:lnTo>
                  <a:pt x="137" y="81"/>
                </a:lnTo>
                <a:lnTo>
                  <a:pt x="132" y="68"/>
                </a:lnTo>
                <a:lnTo>
                  <a:pt x="125" y="55"/>
                </a:lnTo>
                <a:lnTo>
                  <a:pt x="118" y="44"/>
                </a:lnTo>
                <a:lnTo>
                  <a:pt x="110" y="34"/>
                </a:lnTo>
                <a:lnTo>
                  <a:pt x="102" y="26"/>
                </a:lnTo>
                <a:lnTo>
                  <a:pt x="92" y="18"/>
                </a:lnTo>
                <a:lnTo>
                  <a:pt x="83" y="11"/>
                </a:lnTo>
                <a:lnTo>
                  <a:pt x="71" y="6"/>
                </a:lnTo>
                <a:lnTo>
                  <a:pt x="61" y="2"/>
                </a:lnTo>
                <a:lnTo>
                  <a:pt x="52" y="0"/>
                </a:lnTo>
                <a:lnTo>
                  <a:pt x="44" y="0"/>
                </a:lnTo>
                <a:lnTo>
                  <a:pt x="40" y="1"/>
                </a:lnTo>
                <a:lnTo>
                  <a:pt x="37" y="2"/>
                </a:lnTo>
                <a:lnTo>
                  <a:pt x="33" y="4"/>
                </a:lnTo>
                <a:lnTo>
                  <a:pt x="30" y="6"/>
                </a:lnTo>
                <a:lnTo>
                  <a:pt x="24" y="12"/>
                </a:lnTo>
                <a:lnTo>
                  <a:pt x="19" y="20"/>
                </a:lnTo>
                <a:lnTo>
                  <a:pt x="15" y="29"/>
                </a:lnTo>
                <a:lnTo>
                  <a:pt x="11" y="41"/>
                </a:lnTo>
                <a:lnTo>
                  <a:pt x="8" y="56"/>
                </a:lnTo>
                <a:lnTo>
                  <a:pt x="5" y="74"/>
                </a:lnTo>
                <a:lnTo>
                  <a:pt x="3" y="93"/>
                </a:lnTo>
                <a:lnTo>
                  <a:pt x="2" y="114"/>
                </a:lnTo>
                <a:lnTo>
                  <a:pt x="1" y="138"/>
                </a:lnTo>
                <a:lnTo>
                  <a:pt x="0" y="16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4" name="Freeform 499">
            <a:extLst>
              <a:ext uri="{FF2B5EF4-FFF2-40B4-BE49-F238E27FC236}">
                <a16:creationId xmlns:a16="http://schemas.microsoft.com/office/drawing/2014/main" id="{4A32EA27-4B2A-A263-4BC7-05BB19B99119}"/>
              </a:ext>
            </a:extLst>
          </p:cNvPr>
          <p:cNvSpPr>
            <a:spLocks/>
          </p:cNvSpPr>
          <p:nvPr/>
        </p:nvSpPr>
        <p:spPr bwMode="auto">
          <a:xfrm>
            <a:off x="676275" y="4692650"/>
            <a:ext cx="9525" cy="19050"/>
          </a:xfrm>
          <a:custGeom>
            <a:avLst/>
            <a:gdLst>
              <a:gd name="T0" fmla="*/ 32698 w 298"/>
              <a:gd name="T1" fmla="*/ 6214608 h 566"/>
              <a:gd name="T2" fmla="*/ 196157 w 298"/>
              <a:gd name="T3" fmla="*/ 4079258 h 566"/>
              <a:gd name="T4" fmla="*/ 522053 w 298"/>
              <a:gd name="T5" fmla="*/ 2440083 h 566"/>
              <a:gd name="T6" fmla="*/ 816305 w 298"/>
              <a:gd name="T7" fmla="*/ 1487381 h 566"/>
              <a:gd name="T8" fmla="*/ 1077827 w 298"/>
              <a:gd name="T9" fmla="*/ 991206 h 566"/>
              <a:gd name="T10" fmla="*/ 1403723 w 298"/>
              <a:gd name="T11" fmla="*/ 610576 h 566"/>
              <a:gd name="T12" fmla="*/ 1730641 w 298"/>
              <a:gd name="T13" fmla="*/ 304733 h 566"/>
              <a:gd name="T14" fmla="*/ 2122956 w 298"/>
              <a:gd name="T15" fmla="*/ 114401 h 566"/>
              <a:gd name="T16" fmla="*/ 2514248 w 298"/>
              <a:gd name="T17" fmla="*/ 38504 h 566"/>
              <a:gd name="T18" fmla="*/ 2971960 w 298"/>
              <a:gd name="T19" fmla="*/ 38504 h 566"/>
              <a:gd name="T20" fmla="*/ 3494013 w 298"/>
              <a:gd name="T21" fmla="*/ 152939 h 566"/>
              <a:gd name="T22" fmla="*/ 4310286 w 298"/>
              <a:gd name="T23" fmla="*/ 572072 h 566"/>
              <a:gd name="T24" fmla="*/ 5518906 w 298"/>
              <a:gd name="T25" fmla="*/ 1410339 h 566"/>
              <a:gd name="T26" fmla="*/ 6564035 w 298"/>
              <a:gd name="T27" fmla="*/ 2440083 h 566"/>
              <a:gd name="T28" fmla="*/ 7478404 w 298"/>
              <a:gd name="T29" fmla="*/ 3698628 h 566"/>
              <a:gd name="T30" fmla="*/ 8229312 w 298"/>
              <a:gd name="T31" fmla="*/ 5147505 h 566"/>
              <a:gd name="T32" fmla="*/ 8816730 w 298"/>
              <a:gd name="T33" fmla="*/ 6786680 h 566"/>
              <a:gd name="T34" fmla="*/ 9241743 w 298"/>
              <a:gd name="T35" fmla="*/ 8617298 h 566"/>
              <a:gd name="T36" fmla="*/ 9567639 w 298"/>
              <a:gd name="T37" fmla="*/ 10714110 h 566"/>
              <a:gd name="T38" fmla="*/ 9731098 w 298"/>
              <a:gd name="T39" fmla="*/ 12962751 h 566"/>
              <a:gd name="T40" fmla="*/ 9731098 w 298"/>
              <a:gd name="T41" fmla="*/ 15403944 h 566"/>
              <a:gd name="T42" fmla="*/ 9567639 w 298"/>
              <a:gd name="T43" fmla="*/ 17462253 h 566"/>
              <a:gd name="T44" fmla="*/ 9241743 w 298"/>
              <a:gd name="T45" fmla="*/ 19101428 h 566"/>
              <a:gd name="T46" fmla="*/ 8914825 w 298"/>
              <a:gd name="T47" fmla="*/ 20092668 h 566"/>
              <a:gd name="T48" fmla="*/ 8685969 w 298"/>
              <a:gd name="T49" fmla="*/ 20588809 h 566"/>
              <a:gd name="T50" fmla="*/ 8392772 w 298"/>
              <a:gd name="T51" fmla="*/ 21007977 h 566"/>
              <a:gd name="T52" fmla="*/ 8033155 w 298"/>
              <a:gd name="T53" fmla="*/ 21275316 h 566"/>
              <a:gd name="T54" fmla="*/ 7673538 w 298"/>
              <a:gd name="T55" fmla="*/ 21504118 h 566"/>
              <a:gd name="T56" fmla="*/ 7249548 w 298"/>
              <a:gd name="T57" fmla="*/ 21580015 h 566"/>
              <a:gd name="T58" fmla="*/ 6824535 w 298"/>
              <a:gd name="T59" fmla="*/ 21580015 h 566"/>
              <a:gd name="T60" fmla="*/ 6335180 w 298"/>
              <a:gd name="T61" fmla="*/ 21465614 h 566"/>
              <a:gd name="T62" fmla="*/ 5518906 w 298"/>
              <a:gd name="T63" fmla="*/ 21122377 h 566"/>
              <a:gd name="T64" fmla="*/ 4310286 w 298"/>
              <a:gd name="T65" fmla="*/ 20284110 h 566"/>
              <a:gd name="T66" fmla="*/ 3232459 w 298"/>
              <a:gd name="T67" fmla="*/ 19178470 h 566"/>
              <a:gd name="T68" fmla="*/ 2318091 w 298"/>
              <a:gd name="T69" fmla="*/ 17958428 h 566"/>
              <a:gd name="T70" fmla="*/ 1567182 w 298"/>
              <a:gd name="T71" fmla="*/ 16509585 h 566"/>
              <a:gd name="T72" fmla="*/ 947066 w 298"/>
              <a:gd name="T73" fmla="*/ 14907769 h 566"/>
              <a:gd name="T74" fmla="*/ 522053 w 298"/>
              <a:gd name="T75" fmla="*/ 13039792 h 566"/>
              <a:gd name="T76" fmla="*/ 196157 w 298"/>
              <a:gd name="T77" fmla="*/ 10980339 h 566"/>
              <a:gd name="T78" fmla="*/ 32698 w 298"/>
              <a:gd name="T79" fmla="*/ 8654657 h 5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8"/>
              <a:gd name="T121" fmla="*/ 0 h 566"/>
              <a:gd name="T122" fmla="*/ 298 w 298"/>
              <a:gd name="T123" fmla="*/ 566 h 5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8" h="566">
                <a:moveTo>
                  <a:pt x="0" y="194"/>
                </a:moveTo>
                <a:lnTo>
                  <a:pt x="1" y="163"/>
                </a:lnTo>
                <a:lnTo>
                  <a:pt x="3" y="134"/>
                </a:lnTo>
                <a:lnTo>
                  <a:pt x="6" y="107"/>
                </a:lnTo>
                <a:lnTo>
                  <a:pt x="11" y="84"/>
                </a:lnTo>
                <a:lnTo>
                  <a:pt x="16" y="64"/>
                </a:lnTo>
                <a:lnTo>
                  <a:pt x="22" y="47"/>
                </a:lnTo>
                <a:lnTo>
                  <a:pt x="25" y="39"/>
                </a:lnTo>
                <a:lnTo>
                  <a:pt x="29" y="32"/>
                </a:lnTo>
                <a:lnTo>
                  <a:pt x="33" y="26"/>
                </a:lnTo>
                <a:lnTo>
                  <a:pt x="38" y="21"/>
                </a:lnTo>
                <a:lnTo>
                  <a:pt x="43" y="16"/>
                </a:lnTo>
                <a:lnTo>
                  <a:pt x="48" y="12"/>
                </a:lnTo>
                <a:lnTo>
                  <a:pt x="53" y="8"/>
                </a:lnTo>
                <a:lnTo>
                  <a:pt x="59" y="5"/>
                </a:lnTo>
                <a:lnTo>
                  <a:pt x="65" y="3"/>
                </a:lnTo>
                <a:lnTo>
                  <a:pt x="71" y="1"/>
                </a:lnTo>
                <a:lnTo>
                  <a:pt x="77" y="1"/>
                </a:lnTo>
                <a:lnTo>
                  <a:pt x="84" y="0"/>
                </a:lnTo>
                <a:lnTo>
                  <a:pt x="91" y="1"/>
                </a:lnTo>
                <a:lnTo>
                  <a:pt x="99" y="2"/>
                </a:lnTo>
                <a:lnTo>
                  <a:pt x="107" y="4"/>
                </a:lnTo>
                <a:lnTo>
                  <a:pt x="115" y="8"/>
                </a:lnTo>
                <a:lnTo>
                  <a:pt x="132" y="15"/>
                </a:lnTo>
                <a:lnTo>
                  <a:pt x="152" y="25"/>
                </a:lnTo>
                <a:lnTo>
                  <a:pt x="169" y="37"/>
                </a:lnTo>
                <a:lnTo>
                  <a:pt x="186" y="50"/>
                </a:lnTo>
                <a:lnTo>
                  <a:pt x="201" y="64"/>
                </a:lnTo>
                <a:lnTo>
                  <a:pt x="216" y="80"/>
                </a:lnTo>
                <a:lnTo>
                  <a:pt x="229" y="97"/>
                </a:lnTo>
                <a:lnTo>
                  <a:pt x="241" y="115"/>
                </a:lnTo>
                <a:lnTo>
                  <a:pt x="252" y="135"/>
                </a:lnTo>
                <a:lnTo>
                  <a:pt x="261" y="156"/>
                </a:lnTo>
                <a:lnTo>
                  <a:pt x="270" y="178"/>
                </a:lnTo>
                <a:lnTo>
                  <a:pt x="277" y="201"/>
                </a:lnTo>
                <a:lnTo>
                  <a:pt x="283" y="226"/>
                </a:lnTo>
                <a:lnTo>
                  <a:pt x="289" y="252"/>
                </a:lnTo>
                <a:lnTo>
                  <a:pt x="293" y="281"/>
                </a:lnTo>
                <a:lnTo>
                  <a:pt x="296" y="310"/>
                </a:lnTo>
                <a:lnTo>
                  <a:pt x="298" y="340"/>
                </a:lnTo>
                <a:lnTo>
                  <a:pt x="298" y="372"/>
                </a:lnTo>
                <a:lnTo>
                  <a:pt x="298" y="404"/>
                </a:lnTo>
                <a:lnTo>
                  <a:pt x="296" y="432"/>
                </a:lnTo>
                <a:lnTo>
                  <a:pt x="293" y="458"/>
                </a:lnTo>
                <a:lnTo>
                  <a:pt x="289" y="481"/>
                </a:lnTo>
                <a:lnTo>
                  <a:pt x="283" y="501"/>
                </a:lnTo>
                <a:lnTo>
                  <a:pt x="277" y="519"/>
                </a:lnTo>
                <a:lnTo>
                  <a:pt x="273" y="527"/>
                </a:lnTo>
                <a:lnTo>
                  <a:pt x="270" y="534"/>
                </a:lnTo>
                <a:lnTo>
                  <a:pt x="266" y="540"/>
                </a:lnTo>
                <a:lnTo>
                  <a:pt x="261" y="546"/>
                </a:lnTo>
                <a:lnTo>
                  <a:pt x="257" y="551"/>
                </a:lnTo>
                <a:lnTo>
                  <a:pt x="252" y="555"/>
                </a:lnTo>
                <a:lnTo>
                  <a:pt x="246" y="558"/>
                </a:lnTo>
                <a:lnTo>
                  <a:pt x="241" y="561"/>
                </a:lnTo>
                <a:lnTo>
                  <a:pt x="235" y="564"/>
                </a:lnTo>
                <a:lnTo>
                  <a:pt x="229" y="565"/>
                </a:lnTo>
                <a:lnTo>
                  <a:pt x="222" y="566"/>
                </a:lnTo>
                <a:lnTo>
                  <a:pt x="216" y="566"/>
                </a:lnTo>
                <a:lnTo>
                  <a:pt x="209" y="566"/>
                </a:lnTo>
                <a:lnTo>
                  <a:pt x="201" y="565"/>
                </a:lnTo>
                <a:lnTo>
                  <a:pt x="194" y="563"/>
                </a:lnTo>
                <a:lnTo>
                  <a:pt x="186" y="560"/>
                </a:lnTo>
                <a:lnTo>
                  <a:pt x="169" y="554"/>
                </a:lnTo>
                <a:lnTo>
                  <a:pt x="152" y="544"/>
                </a:lnTo>
                <a:lnTo>
                  <a:pt x="132" y="532"/>
                </a:lnTo>
                <a:lnTo>
                  <a:pt x="115" y="519"/>
                </a:lnTo>
                <a:lnTo>
                  <a:pt x="99" y="503"/>
                </a:lnTo>
                <a:lnTo>
                  <a:pt x="84" y="488"/>
                </a:lnTo>
                <a:lnTo>
                  <a:pt x="71" y="471"/>
                </a:lnTo>
                <a:lnTo>
                  <a:pt x="59" y="453"/>
                </a:lnTo>
                <a:lnTo>
                  <a:pt x="48" y="433"/>
                </a:lnTo>
                <a:lnTo>
                  <a:pt x="38" y="413"/>
                </a:lnTo>
                <a:lnTo>
                  <a:pt x="29" y="391"/>
                </a:lnTo>
                <a:lnTo>
                  <a:pt x="22" y="366"/>
                </a:lnTo>
                <a:lnTo>
                  <a:pt x="16" y="342"/>
                </a:lnTo>
                <a:lnTo>
                  <a:pt x="11" y="315"/>
                </a:lnTo>
                <a:lnTo>
                  <a:pt x="6" y="288"/>
                </a:lnTo>
                <a:lnTo>
                  <a:pt x="3" y="257"/>
                </a:lnTo>
                <a:lnTo>
                  <a:pt x="1" y="227"/>
                </a:lnTo>
                <a:lnTo>
                  <a:pt x="0" y="19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5" name="Freeform 500">
            <a:extLst>
              <a:ext uri="{FF2B5EF4-FFF2-40B4-BE49-F238E27FC236}">
                <a16:creationId xmlns:a16="http://schemas.microsoft.com/office/drawing/2014/main" id="{114DCA5C-6CB8-D77B-75BB-EB01569A6A9C}"/>
              </a:ext>
            </a:extLst>
          </p:cNvPr>
          <p:cNvSpPr>
            <a:spLocks/>
          </p:cNvSpPr>
          <p:nvPr/>
        </p:nvSpPr>
        <p:spPr bwMode="auto">
          <a:xfrm>
            <a:off x="688975" y="4699000"/>
            <a:ext cx="17463" cy="25400"/>
          </a:xfrm>
          <a:custGeom>
            <a:avLst/>
            <a:gdLst>
              <a:gd name="T0" fmla="*/ 2968852 w 491"/>
              <a:gd name="T1" fmla="*/ 1306037 h 788"/>
              <a:gd name="T2" fmla="*/ 3644325 w 491"/>
              <a:gd name="T3" fmla="*/ 2813598 h 788"/>
              <a:gd name="T4" fmla="*/ 4589248 w 491"/>
              <a:gd name="T5" fmla="*/ 2578809 h 788"/>
              <a:gd name="T6" fmla="*/ 5534171 w 491"/>
              <a:gd name="T7" fmla="*/ 2545544 h 788"/>
              <a:gd name="T8" fmla="*/ 6523373 w 491"/>
              <a:gd name="T9" fmla="*/ 2679571 h 788"/>
              <a:gd name="T10" fmla="*/ 7513820 w 491"/>
              <a:gd name="T11" fmla="*/ 2980890 h 788"/>
              <a:gd name="T12" fmla="*/ 8592827 w 491"/>
              <a:gd name="T13" fmla="*/ 3416236 h 788"/>
              <a:gd name="T14" fmla="*/ 9583275 w 491"/>
              <a:gd name="T15" fmla="*/ 3952343 h 788"/>
              <a:gd name="T16" fmla="*/ 10437148 w 491"/>
              <a:gd name="T17" fmla="*/ 4621478 h 788"/>
              <a:gd name="T18" fmla="*/ 11156901 w 491"/>
              <a:gd name="T19" fmla="*/ 5358111 h 788"/>
              <a:gd name="T20" fmla="*/ 11786849 w 491"/>
              <a:gd name="T21" fmla="*/ 6263098 h 788"/>
              <a:gd name="T22" fmla="*/ 12372518 w 491"/>
              <a:gd name="T23" fmla="*/ 7301049 h 788"/>
              <a:gd name="T24" fmla="*/ 13451525 w 491"/>
              <a:gd name="T25" fmla="*/ 6999731 h 788"/>
              <a:gd name="T26" fmla="*/ 14531777 w 491"/>
              <a:gd name="T27" fmla="*/ 6865704 h 788"/>
              <a:gd name="T28" fmla="*/ 15476699 w 491"/>
              <a:gd name="T29" fmla="*/ 6865704 h 788"/>
              <a:gd name="T30" fmla="*/ 16465902 w 491"/>
              <a:gd name="T31" fmla="*/ 7032996 h 788"/>
              <a:gd name="T32" fmla="*/ 17456349 w 491"/>
              <a:gd name="T33" fmla="*/ 7367547 h 788"/>
              <a:gd name="T34" fmla="*/ 18806086 w 491"/>
              <a:gd name="T35" fmla="*/ 8037682 h 788"/>
              <a:gd name="T36" fmla="*/ 20065947 w 491"/>
              <a:gd name="T37" fmla="*/ 8908373 h 788"/>
              <a:gd name="T38" fmla="*/ 21055150 w 491"/>
              <a:gd name="T39" fmla="*/ 9980621 h 788"/>
              <a:gd name="T40" fmla="*/ 21685098 w 491"/>
              <a:gd name="T41" fmla="*/ 11252361 h 788"/>
              <a:gd name="T42" fmla="*/ 22044352 w 491"/>
              <a:gd name="T43" fmla="*/ 12659160 h 788"/>
              <a:gd name="T44" fmla="*/ 22089877 w 491"/>
              <a:gd name="T45" fmla="*/ 26390568 h 788"/>
              <a:gd name="T46" fmla="*/ 19029975 w 491"/>
              <a:gd name="T47" fmla="*/ 12659160 h 788"/>
              <a:gd name="T48" fmla="*/ 18940171 w 491"/>
              <a:gd name="T49" fmla="*/ 11554711 h 788"/>
              <a:gd name="T50" fmla="*/ 18625196 w 491"/>
              <a:gd name="T51" fmla="*/ 10649724 h 788"/>
              <a:gd name="T52" fmla="*/ 18220382 w 491"/>
              <a:gd name="T53" fmla="*/ 9980621 h 788"/>
              <a:gd name="T54" fmla="*/ 17546189 w 491"/>
              <a:gd name="T55" fmla="*/ 9411248 h 788"/>
              <a:gd name="T56" fmla="*/ 16645547 w 491"/>
              <a:gd name="T57" fmla="*/ 8941638 h 788"/>
              <a:gd name="T58" fmla="*/ 15835953 w 491"/>
              <a:gd name="T59" fmla="*/ 8640319 h 788"/>
              <a:gd name="T60" fmla="*/ 15071921 w 491"/>
              <a:gd name="T61" fmla="*/ 8540557 h 788"/>
              <a:gd name="T62" fmla="*/ 14261082 w 491"/>
              <a:gd name="T63" fmla="*/ 8573822 h 788"/>
              <a:gd name="T64" fmla="*/ 13497050 w 491"/>
              <a:gd name="T65" fmla="*/ 8741081 h 788"/>
              <a:gd name="T66" fmla="*/ 12731772 w 491"/>
              <a:gd name="T67" fmla="*/ 9109929 h 788"/>
              <a:gd name="T68" fmla="*/ 9537750 w 491"/>
              <a:gd name="T69" fmla="*/ 20797636 h 788"/>
              <a:gd name="T70" fmla="*/ 9492225 w 491"/>
              <a:gd name="T71" fmla="*/ 8004449 h 788"/>
              <a:gd name="T72" fmla="*/ 9312580 w 491"/>
              <a:gd name="T73" fmla="*/ 6999731 h 788"/>
              <a:gd name="T74" fmla="*/ 8997606 w 491"/>
              <a:gd name="T75" fmla="*/ 6162304 h 788"/>
              <a:gd name="T76" fmla="*/ 8457498 w 491"/>
              <a:gd name="T77" fmla="*/ 5526434 h 788"/>
              <a:gd name="T78" fmla="*/ 7693465 w 491"/>
              <a:gd name="T79" fmla="*/ 4990326 h 788"/>
              <a:gd name="T80" fmla="*/ 6792787 w 491"/>
              <a:gd name="T81" fmla="*/ 4554981 h 788"/>
              <a:gd name="T82" fmla="*/ 5983229 w 491"/>
              <a:gd name="T83" fmla="*/ 4320160 h 788"/>
              <a:gd name="T84" fmla="*/ 5219196 w 491"/>
              <a:gd name="T85" fmla="*/ 4253662 h 788"/>
              <a:gd name="T86" fmla="*/ 4453919 w 491"/>
              <a:gd name="T87" fmla="*/ 4353392 h 788"/>
              <a:gd name="T88" fmla="*/ 3734130 w 491"/>
              <a:gd name="T89" fmla="*/ 4588213 h 788"/>
              <a:gd name="T90" fmla="*/ 2968852 w 491"/>
              <a:gd name="T91" fmla="*/ 5023559 h 7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788"/>
              <a:gd name="T140" fmla="*/ 491 w 491"/>
              <a:gd name="T141" fmla="*/ 788 h 7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788">
                <a:moveTo>
                  <a:pt x="0" y="495"/>
                </a:moveTo>
                <a:lnTo>
                  <a:pt x="0" y="0"/>
                </a:lnTo>
                <a:lnTo>
                  <a:pt x="66" y="39"/>
                </a:lnTo>
                <a:lnTo>
                  <a:pt x="66" y="91"/>
                </a:lnTo>
                <a:lnTo>
                  <a:pt x="73" y="87"/>
                </a:lnTo>
                <a:lnTo>
                  <a:pt x="81" y="84"/>
                </a:lnTo>
                <a:lnTo>
                  <a:pt x="88" y="82"/>
                </a:lnTo>
                <a:lnTo>
                  <a:pt x="95" y="80"/>
                </a:lnTo>
                <a:lnTo>
                  <a:pt x="102" y="77"/>
                </a:lnTo>
                <a:lnTo>
                  <a:pt x="109" y="76"/>
                </a:lnTo>
                <a:lnTo>
                  <a:pt x="116" y="76"/>
                </a:lnTo>
                <a:lnTo>
                  <a:pt x="123" y="76"/>
                </a:lnTo>
                <a:lnTo>
                  <a:pt x="130" y="76"/>
                </a:lnTo>
                <a:lnTo>
                  <a:pt x="137" y="79"/>
                </a:lnTo>
                <a:lnTo>
                  <a:pt x="145" y="80"/>
                </a:lnTo>
                <a:lnTo>
                  <a:pt x="152" y="82"/>
                </a:lnTo>
                <a:lnTo>
                  <a:pt x="159" y="85"/>
                </a:lnTo>
                <a:lnTo>
                  <a:pt x="167" y="89"/>
                </a:lnTo>
                <a:lnTo>
                  <a:pt x="175" y="92"/>
                </a:lnTo>
                <a:lnTo>
                  <a:pt x="183" y="97"/>
                </a:lnTo>
                <a:lnTo>
                  <a:pt x="191" y="102"/>
                </a:lnTo>
                <a:lnTo>
                  <a:pt x="199" y="107"/>
                </a:lnTo>
                <a:lnTo>
                  <a:pt x="206" y="113"/>
                </a:lnTo>
                <a:lnTo>
                  <a:pt x="213" y="118"/>
                </a:lnTo>
                <a:lnTo>
                  <a:pt x="219" y="125"/>
                </a:lnTo>
                <a:lnTo>
                  <a:pt x="226" y="131"/>
                </a:lnTo>
                <a:lnTo>
                  <a:pt x="232" y="138"/>
                </a:lnTo>
                <a:lnTo>
                  <a:pt x="237" y="145"/>
                </a:lnTo>
                <a:lnTo>
                  <a:pt x="243" y="153"/>
                </a:lnTo>
                <a:lnTo>
                  <a:pt x="248" y="160"/>
                </a:lnTo>
                <a:lnTo>
                  <a:pt x="253" y="169"/>
                </a:lnTo>
                <a:lnTo>
                  <a:pt x="258" y="178"/>
                </a:lnTo>
                <a:lnTo>
                  <a:pt x="262" y="187"/>
                </a:lnTo>
                <a:lnTo>
                  <a:pt x="267" y="196"/>
                </a:lnTo>
                <a:lnTo>
                  <a:pt x="271" y="207"/>
                </a:lnTo>
                <a:lnTo>
                  <a:pt x="275" y="218"/>
                </a:lnTo>
                <a:lnTo>
                  <a:pt x="283" y="214"/>
                </a:lnTo>
                <a:lnTo>
                  <a:pt x="291" y="211"/>
                </a:lnTo>
                <a:lnTo>
                  <a:pt x="299" y="209"/>
                </a:lnTo>
                <a:lnTo>
                  <a:pt x="307" y="207"/>
                </a:lnTo>
                <a:lnTo>
                  <a:pt x="314" y="206"/>
                </a:lnTo>
                <a:lnTo>
                  <a:pt x="323" y="205"/>
                </a:lnTo>
                <a:lnTo>
                  <a:pt x="330" y="203"/>
                </a:lnTo>
                <a:lnTo>
                  <a:pt x="337" y="203"/>
                </a:lnTo>
                <a:lnTo>
                  <a:pt x="344" y="205"/>
                </a:lnTo>
                <a:lnTo>
                  <a:pt x="351" y="206"/>
                </a:lnTo>
                <a:lnTo>
                  <a:pt x="358" y="208"/>
                </a:lnTo>
                <a:lnTo>
                  <a:pt x="366" y="210"/>
                </a:lnTo>
                <a:lnTo>
                  <a:pt x="373" y="213"/>
                </a:lnTo>
                <a:lnTo>
                  <a:pt x="380" y="216"/>
                </a:lnTo>
                <a:lnTo>
                  <a:pt x="388" y="220"/>
                </a:lnTo>
                <a:lnTo>
                  <a:pt x="395" y="224"/>
                </a:lnTo>
                <a:lnTo>
                  <a:pt x="407" y="232"/>
                </a:lnTo>
                <a:lnTo>
                  <a:pt x="418" y="240"/>
                </a:lnTo>
                <a:lnTo>
                  <a:pt x="428" y="248"/>
                </a:lnTo>
                <a:lnTo>
                  <a:pt x="437" y="257"/>
                </a:lnTo>
                <a:lnTo>
                  <a:pt x="446" y="266"/>
                </a:lnTo>
                <a:lnTo>
                  <a:pt x="454" y="276"/>
                </a:lnTo>
                <a:lnTo>
                  <a:pt x="462" y="287"/>
                </a:lnTo>
                <a:lnTo>
                  <a:pt x="468" y="298"/>
                </a:lnTo>
                <a:lnTo>
                  <a:pt x="473" y="310"/>
                </a:lnTo>
                <a:lnTo>
                  <a:pt x="478" y="322"/>
                </a:lnTo>
                <a:lnTo>
                  <a:pt x="482" y="336"/>
                </a:lnTo>
                <a:lnTo>
                  <a:pt x="485" y="349"/>
                </a:lnTo>
                <a:lnTo>
                  <a:pt x="488" y="363"/>
                </a:lnTo>
                <a:lnTo>
                  <a:pt x="490" y="378"/>
                </a:lnTo>
                <a:lnTo>
                  <a:pt x="491" y="393"/>
                </a:lnTo>
                <a:lnTo>
                  <a:pt x="491" y="409"/>
                </a:lnTo>
                <a:lnTo>
                  <a:pt x="491" y="788"/>
                </a:lnTo>
                <a:lnTo>
                  <a:pt x="424" y="748"/>
                </a:lnTo>
                <a:lnTo>
                  <a:pt x="424" y="391"/>
                </a:lnTo>
                <a:lnTo>
                  <a:pt x="423" y="378"/>
                </a:lnTo>
                <a:lnTo>
                  <a:pt x="423" y="366"/>
                </a:lnTo>
                <a:lnTo>
                  <a:pt x="422" y="355"/>
                </a:lnTo>
                <a:lnTo>
                  <a:pt x="421" y="345"/>
                </a:lnTo>
                <a:lnTo>
                  <a:pt x="419" y="336"/>
                </a:lnTo>
                <a:lnTo>
                  <a:pt x="417" y="326"/>
                </a:lnTo>
                <a:lnTo>
                  <a:pt x="414" y="318"/>
                </a:lnTo>
                <a:lnTo>
                  <a:pt x="412" y="311"/>
                </a:lnTo>
                <a:lnTo>
                  <a:pt x="408" y="305"/>
                </a:lnTo>
                <a:lnTo>
                  <a:pt x="405" y="298"/>
                </a:lnTo>
                <a:lnTo>
                  <a:pt x="400" y="292"/>
                </a:lnTo>
                <a:lnTo>
                  <a:pt x="395" y="287"/>
                </a:lnTo>
                <a:lnTo>
                  <a:pt x="390" y="281"/>
                </a:lnTo>
                <a:lnTo>
                  <a:pt x="384" y="276"/>
                </a:lnTo>
                <a:lnTo>
                  <a:pt x="377" y="271"/>
                </a:lnTo>
                <a:lnTo>
                  <a:pt x="370" y="267"/>
                </a:lnTo>
                <a:lnTo>
                  <a:pt x="364" y="263"/>
                </a:lnTo>
                <a:lnTo>
                  <a:pt x="358" y="260"/>
                </a:lnTo>
                <a:lnTo>
                  <a:pt x="352" y="258"/>
                </a:lnTo>
                <a:lnTo>
                  <a:pt x="346" y="256"/>
                </a:lnTo>
                <a:lnTo>
                  <a:pt x="341" y="255"/>
                </a:lnTo>
                <a:lnTo>
                  <a:pt x="335" y="255"/>
                </a:lnTo>
                <a:lnTo>
                  <a:pt x="329" y="254"/>
                </a:lnTo>
                <a:lnTo>
                  <a:pt x="323" y="255"/>
                </a:lnTo>
                <a:lnTo>
                  <a:pt x="317" y="256"/>
                </a:lnTo>
                <a:lnTo>
                  <a:pt x="311" y="257"/>
                </a:lnTo>
                <a:lnTo>
                  <a:pt x="305" y="259"/>
                </a:lnTo>
                <a:lnTo>
                  <a:pt x="300" y="261"/>
                </a:lnTo>
                <a:lnTo>
                  <a:pt x="294" y="265"/>
                </a:lnTo>
                <a:lnTo>
                  <a:pt x="289" y="268"/>
                </a:lnTo>
                <a:lnTo>
                  <a:pt x="283" y="272"/>
                </a:lnTo>
                <a:lnTo>
                  <a:pt x="278" y="277"/>
                </a:lnTo>
                <a:lnTo>
                  <a:pt x="278" y="661"/>
                </a:lnTo>
                <a:lnTo>
                  <a:pt x="212" y="621"/>
                </a:lnTo>
                <a:lnTo>
                  <a:pt x="212" y="264"/>
                </a:lnTo>
                <a:lnTo>
                  <a:pt x="212" y="251"/>
                </a:lnTo>
                <a:lnTo>
                  <a:pt x="211" y="239"/>
                </a:lnTo>
                <a:lnTo>
                  <a:pt x="210" y="228"/>
                </a:lnTo>
                <a:lnTo>
                  <a:pt x="209" y="218"/>
                </a:lnTo>
                <a:lnTo>
                  <a:pt x="207" y="209"/>
                </a:lnTo>
                <a:lnTo>
                  <a:pt x="205" y="199"/>
                </a:lnTo>
                <a:lnTo>
                  <a:pt x="203" y="191"/>
                </a:lnTo>
                <a:lnTo>
                  <a:pt x="200" y="184"/>
                </a:lnTo>
                <a:lnTo>
                  <a:pt x="197" y="177"/>
                </a:lnTo>
                <a:lnTo>
                  <a:pt x="193" y="171"/>
                </a:lnTo>
                <a:lnTo>
                  <a:pt x="188" y="165"/>
                </a:lnTo>
                <a:lnTo>
                  <a:pt x="183" y="159"/>
                </a:lnTo>
                <a:lnTo>
                  <a:pt x="177" y="154"/>
                </a:lnTo>
                <a:lnTo>
                  <a:pt x="171" y="149"/>
                </a:lnTo>
                <a:lnTo>
                  <a:pt x="164" y="144"/>
                </a:lnTo>
                <a:lnTo>
                  <a:pt x="157" y="139"/>
                </a:lnTo>
                <a:lnTo>
                  <a:pt x="151" y="136"/>
                </a:lnTo>
                <a:lnTo>
                  <a:pt x="145" y="133"/>
                </a:lnTo>
                <a:lnTo>
                  <a:pt x="139" y="131"/>
                </a:lnTo>
                <a:lnTo>
                  <a:pt x="133" y="129"/>
                </a:lnTo>
                <a:lnTo>
                  <a:pt x="128" y="128"/>
                </a:lnTo>
                <a:lnTo>
                  <a:pt x="122" y="127"/>
                </a:lnTo>
                <a:lnTo>
                  <a:pt x="116" y="127"/>
                </a:lnTo>
                <a:lnTo>
                  <a:pt x="110" y="128"/>
                </a:lnTo>
                <a:lnTo>
                  <a:pt x="105" y="129"/>
                </a:lnTo>
                <a:lnTo>
                  <a:pt x="99" y="130"/>
                </a:lnTo>
                <a:lnTo>
                  <a:pt x="94" y="132"/>
                </a:lnTo>
                <a:lnTo>
                  <a:pt x="88" y="134"/>
                </a:lnTo>
                <a:lnTo>
                  <a:pt x="83" y="137"/>
                </a:lnTo>
                <a:lnTo>
                  <a:pt x="77" y="141"/>
                </a:lnTo>
                <a:lnTo>
                  <a:pt x="72" y="145"/>
                </a:lnTo>
                <a:lnTo>
                  <a:pt x="66" y="150"/>
                </a:lnTo>
                <a:lnTo>
                  <a:pt x="66" y="533"/>
                </a:lnTo>
                <a:lnTo>
                  <a:pt x="0" y="49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6" name="Freeform 501">
            <a:extLst>
              <a:ext uri="{FF2B5EF4-FFF2-40B4-BE49-F238E27FC236}">
                <a16:creationId xmlns:a16="http://schemas.microsoft.com/office/drawing/2014/main" id="{4FD1B343-F9E5-6F79-A8DA-29C85E71343C}"/>
              </a:ext>
            </a:extLst>
          </p:cNvPr>
          <p:cNvSpPr>
            <a:spLocks/>
          </p:cNvSpPr>
          <p:nvPr/>
        </p:nvSpPr>
        <p:spPr bwMode="auto">
          <a:xfrm>
            <a:off x="715963" y="4710113"/>
            <a:ext cx="9525" cy="26987"/>
          </a:xfrm>
          <a:custGeom>
            <a:avLst/>
            <a:gdLst>
              <a:gd name="T0" fmla="*/ 109929 w 316"/>
              <a:gd name="T1" fmla="*/ 20375085 h 812"/>
              <a:gd name="T2" fmla="*/ 520620 w 316"/>
              <a:gd name="T3" fmla="*/ 19383180 h 812"/>
              <a:gd name="T4" fmla="*/ 1013056 w 316"/>
              <a:gd name="T5" fmla="*/ 18392372 h 812"/>
              <a:gd name="T6" fmla="*/ 1670854 w 316"/>
              <a:gd name="T7" fmla="*/ 17364007 h 812"/>
              <a:gd name="T8" fmla="*/ 2656631 w 316"/>
              <a:gd name="T9" fmla="*/ 16189840 h 812"/>
              <a:gd name="T10" fmla="*/ 3915920 w 316"/>
              <a:gd name="T11" fmla="*/ 14794759 h 812"/>
              <a:gd name="T12" fmla="*/ 4025850 w 316"/>
              <a:gd name="T13" fmla="*/ 14684285 h 812"/>
              <a:gd name="T14" fmla="*/ 4135779 w 316"/>
              <a:gd name="T15" fmla="*/ 14573844 h 812"/>
              <a:gd name="T16" fmla="*/ 4573718 w 316"/>
              <a:gd name="T17" fmla="*/ 14134209 h 812"/>
              <a:gd name="T18" fmla="*/ 5395069 w 316"/>
              <a:gd name="T19" fmla="*/ 13069385 h 812"/>
              <a:gd name="T20" fmla="*/ 6024683 w 316"/>
              <a:gd name="T21" fmla="*/ 12041021 h 812"/>
              <a:gd name="T22" fmla="*/ 6518054 w 316"/>
              <a:gd name="T23" fmla="*/ 11013754 h 812"/>
              <a:gd name="T24" fmla="*/ 6791506 w 316"/>
              <a:gd name="T25" fmla="*/ 9985389 h 812"/>
              <a:gd name="T26" fmla="*/ 6901465 w 316"/>
              <a:gd name="T27" fmla="*/ 8957025 h 812"/>
              <a:gd name="T28" fmla="*/ 6791506 w 316"/>
              <a:gd name="T29" fmla="*/ 7599499 h 812"/>
              <a:gd name="T30" fmla="*/ 6518054 w 316"/>
              <a:gd name="T31" fmla="*/ 6387776 h 812"/>
              <a:gd name="T32" fmla="*/ 6051962 w 316"/>
              <a:gd name="T33" fmla="*/ 5212512 h 812"/>
              <a:gd name="T34" fmla="*/ 5449566 w 316"/>
              <a:gd name="T35" fmla="*/ 4185245 h 812"/>
              <a:gd name="T36" fmla="*/ 4709992 w 316"/>
              <a:gd name="T37" fmla="*/ 3303814 h 812"/>
              <a:gd name="T38" fmla="*/ 3861393 w 316"/>
              <a:gd name="T39" fmla="*/ 2716148 h 812"/>
              <a:gd name="T40" fmla="*/ 3149098 w 316"/>
              <a:gd name="T41" fmla="*/ 2532790 h 812"/>
              <a:gd name="T42" fmla="*/ 2573950 w 316"/>
              <a:gd name="T43" fmla="*/ 2900637 h 812"/>
              <a:gd name="T44" fmla="*/ 2136042 w 316"/>
              <a:gd name="T45" fmla="*/ 3708087 h 812"/>
              <a:gd name="T46" fmla="*/ 1889808 w 316"/>
              <a:gd name="T47" fmla="*/ 5065613 h 812"/>
              <a:gd name="T48" fmla="*/ 218954 w 316"/>
              <a:gd name="T49" fmla="*/ 4919810 h 812"/>
              <a:gd name="T50" fmla="*/ 383411 w 316"/>
              <a:gd name="T51" fmla="*/ 2532790 h 812"/>
              <a:gd name="T52" fmla="*/ 685046 w 316"/>
              <a:gd name="T53" fmla="*/ 1395082 h 812"/>
              <a:gd name="T54" fmla="*/ 958528 w 316"/>
              <a:gd name="T55" fmla="*/ 770991 h 812"/>
              <a:gd name="T56" fmla="*/ 1341940 w 316"/>
              <a:gd name="T57" fmla="*/ 330258 h 812"/>
              <a:gd name="T58" fmla="*/ 1779879 w 316"/>
              <a:gd name="T59" fmla="*/ 72918 h 812"/>
              <a:gd name="T60" fmla="*/ 2300498 w 316"/>
              <a:gd name="T61" fmla="*/ 0 h 812"/>
              <a:gd name="T62" fmla="*/ 3121819 w 316"/>
              <a:gd name="T63" fmla="*/ 183359 h 812"/>
              <a:gd name="T64" fmla="*/ 4600967 w 316"/>
              <a:gd name="T65" fmla="*/ 1101282 h 812"/>
              <a:gd name="T66" fmla="*/ 5860256 w 316"/>
              <a:gd name="T67" fmla="*/ 2349431 h 812"/>
              <a:gd name="T68" fmla="*/ 6955963 w 316"/>
              <a:gd name="T69" fmla="*/ 3891446 h 812"/>
              <a:gd name="T70" fmla="*/ 7805466 w 316"/>
              <a:gd name="T71" fmla="*/ 5689704 h 812"/>
              <a:gd name="T72" fmla="*/ 8380613 w 316"/>
              <a:gd name="T73" fmla="*/ 7599499 h 812"/>
              <a:gd name="T74" fmla="*/ 8626817 w 316"/>
              <a:gd name="T75" fmla="*/ 9618672 h 812"/>
              <a:gd name="T76" fmla="*/ 8599568 w 316"/>
              <a:gd name="T77" fmla="*/ 11086672 h 812"/>
              <a:gd name="T78" fmla="*/ 8325182 w 316"/>
              <a:gd name="T79" fmla="*/ 12298395 h 812"/>
              <a:gd name="T80" fmla="*/ 7832745 w 316"/>
              <a:gd name="T81" fmla="*/ 13546577 h 812"/>
              <a:gd name="T82" fmla="*/ 7120420 w 316"/>
              <a:gd name="T83" fmla="*/ 14794759 h 812"/>
              <a:gd name="T84" fmla="*/ 6161891 w 316"/>
              <a:gd name="T85" fmla="*/ 16042907 h 812"/>
              <a:gd name="T86" fmla="*/ 5340541 w 316"/>
              <a:gd name="T87" fmla="*/ 16923275 h 812"/>
              <a:gd name="T88" fmla="*/ 5148835 w 316"/>
              <a:gd name="T89" fmla="*/ 17107731 h 812"/>
              <a:gd name="T90" fmla="*/ 5038906 w 316"/>
              <a:gd name="T91" fmla="*/ 17254630 h 812"/>
              <a:gd name="T92" fmla="*/ 4272083 w 316"/>
              <a:gd name="T93" fmla="*/ 18098539 h 812"/>
              <a:gd name="T94" fmla="*/ 3368956 w 316"/>
              <a:gd name="T95" fmla="*/ 19089348 h 812"/>
              <a:gd name="T96" fmla="*/ 2711159 w 316"/>
              <a:gd name="T97" fmla="*/ 19934353 h 812"/>
              <a:gd name="T98" fmla="*/ 2218722 w 316"/>
              <a:gd name="T99" fmla="*/ 20667788 h 812"/>
              <a:gd name="T100" fmla="*/ 1835311 w 316"/>
              <a:gd name="T101" fmla="*/ 21402353 h 812"/>
              <a:gd name="T102" fmla="*/ 8599568 w 316"/>
              <a:gd name="T103" fmla="*/ 27496297 h 8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6"/>
              <a:gd name="T157" fmla="*/ 0 h 812"/>
              <a:gd name="T158" fmla="*/ 316 w 316"/>
              <a:gd name="T159" fmla="*/ 812 h 81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6" h="812">
                <a:moveTo>
                  <a:pt x="0" y="624"/>
                </a:moveTo>
                <a:lnTo>
                  <a:pt x="0" y="564"/>
                </a:lnTo>
                <a:lnTo>
                  <a:pt x="4" y="555"/>
                </a:lnTo>
                <a:lnTo>
                  <a:pt x="8" y="546"/>
                </a:lnTo>
                <a:lnTo>
                  <a:pt x="13" y="537"/>
                </a:lnTo>
                <a:lnTo>
                  <a:pt x="19" y="528"/>
                </a:lnTo>
                <a:lnTo>
                  <a:pt x="24" y="519"/>
                </a:lnTo>
                <a:lnTo>
                  <a:pt x="31" y="510"/>
                </a:lnTo>
                <a:lnTo>
                  <a:pt x="37" y="501"/>
                </a:lnTo>
                <a:lnTo>
                  <a:pt x="44" y="493"/>
                </a:lnTo>
                <a:lnTo>
                  <a:pt x="52" y="483"/>
                </a:lnTo>
                <a:lnTo>
                  <a:pt x="61" y="473"/>
                </a:lnTo>
                <a:lnTo>
                  <a:pt x="72" y="463"/>
                </a:lnTo>
                <a:lnTo>
                  <a:pt x="84" y="452"/>
                </a:lnTo>
                <a:lnTo>
                  <a:pt x="97" y="441"/>
                </a:lnTo>
                <a:lnTo>
                  <a:pt x="111" y="429"/>
                </a:lnTo>
                <a:lnTo>
                  <a:pt x="127" y="416"/>
                </a:lnTo>
                <a:lnTo>
                  <a:pt x="143" y="403"/>
                </a:lnTo>
                <a:lnTo>
                  <a:pt x="144" y="402"/>
                </a:lnTo>
                <a:lnTo>
                  <a:pt x="146" y="401"/>
                </a:lnTo>
                <a:lnTo>
                  <a:pt x="147" y="400"/>
                </a:lnTo>
                <a:lnTo>
                  <a:pt x="148" y="399"/>
                </a:lnTo>
                <a:lnTo>
                  <a:pt x="150" y="398"/>
                </a:lnTo>
                <a:lnTo>
                  <a:pt x="151" y="397"/>
                </a:lnTo>
                <a:lnTo>
                  <a:pt x="153" y="395"/>
                </a:lnTo>
                <a:lnTo>
                  <a:pt x="155" y="394"/>
                </a:lnTo>
                <a:lnTo>
                  <a:pt x="167" y="385"/>
                </a:lnTo>
                <a:lnTo>
                  <a:pt x="177" y="376"/>
                </a:lnTo>
                <a:lnTo>
                  <a:pt x="187" y="366"/>
                </a:lnTo>
                <a:lnTo>
                  <a:pt x="197" y="356"/>
                </a:lnTo>
                <a:lnTo>
                  <a:pt x="205" y="347"/>
                </a:lnTo>
                <a:lnTo>
                  <a:pt x="213" y="338"/>
                </a:lnTo>
                <a:lnTo>
                  <a:pt x="220" y="328"/>
                </a:lnTo>
                <a:lnTo>
                  <a:pt x="227" y="319"/>
                </a:lnTo>
                <a:lnTo>
                  <a:pt x="233" y="310"/>
                </a:lnTo>
                <a:lnTo>
                  <a:pt x="238" y="300"/>
                </a:lnTo>
                <a:lnTo>
                  <a:pt x="242" y="291"/>
                </a:lnTo>
                <a:lnTo>
                  <a:pt x="246" y="282"/>
                </a:lnTo>
                <a:lnTo>
                  <a:pt x="248" y="272"/>
                </a:lnTo>
                <a:lnTo>
                  <a:pt x="250" y="263"/>
                </a:lnTo>
                <a:lnTo>
                  <a:pt x="251" y="253"/>
                </a:lnTo>
                <a:lnTo>
                  <a:pt x="252" y="244"/>
                </a:lnTo>
                <a:lnTo>
                  <a:pt x="251" y="231"/>
                </a:lnTo>
                <a:lnTo>
                  <a:pt x="250" y="219"/>
                </a:lnTo>
                <a:lnTo>
                  <a:pt x="248" y="207"/>
                </a:lnTo>
                <a:lnTo>
                  <a:pt x="246" y="196"/>
                </a:lnTo>
                <a:lnTo>
                  <a:pt x="242" y="185"/>
                </a:lnTo>
                <a:lnTo>
                  <a:pt x="238" y="174"/>
                </a:lnTo>
                <a:lnTo>
                  <a:pt x="233" y="163"/>
                </a:lnTo>
                <a:lnTo>
                  <a:pt x="227" y="152"/>
                </a:lnTo>
                <a:lnTo>
                  <a:pt x="221" y="142"/>
                </a:lnTo>
                <a:lnTo>
                  <a:pt x="214" y="132"/>
                </a:lnTo>
                <a:lnTo>
                  <a:pt x="207" y="123"/>
                </a:lnTo>
                <a:lnTo>
                  <a:pt x="199" y="114"/>
                </a:lnTo>
                <a:lnTo>
                  <a:pt x="190" y="105"/>
                </a:lnTo>
                <a:lnTo>
                  <a:pt x="182" y="97"/>
                </a:lnTo>
                <a:lnTo>
                  <a:pt x="172" y="90"/>
                </a:lnTo>
                <a:lnTo>
                  <a:pt x="162" y="84"/>
                </a:lnTo>
                <a:lnTo>
                  <a:pt x="152" y="78"/>
                </a:lnTo>
                <a:lnTo>
                  <a:pt x="141" y="74"/>
                </a:lnTo>
                <a:lnTo>
                  <a:pt x="132" y="71"/>
                </a:lnTo>
                <a:lnTo>
                  <a:pt x="123" y="69"/>
                </a:lnTo>
                <a:lnTo>
                  <a:pt x="115" y="69"/>
                </a:lnTo>
                <a:lnTo>
                  <a:pt x="107" y="71"/>
                </a:lnTo>
                <a:lnTo>
                  <a:pt x="100" y="74"/>
                </a:lnTo>
                <a:lnTo>
                  <a:pt x="94" y="79"/>
                </a:lnTo>
                <a:lnTo>
                  <a:pt x="87" y="85"/>
                </a:lnTo>
                <a:lnTo>
                  <a:pt x="82" y="92"/>
                </a:lnTo>
                <a:lnTo>
                  <a:pt x="78" y="101"/>
                </a:lnTo>
                <a:lnTo>
                  <a:pt x="74" y="113"/>
                </a:lnTo>
                <a:lnTo>
                  <a:pt x="72" y="125"/>
                </a:lnTo>
                <a:lnTo>
                  <a:pt x="69" y="138"/>
                </a:lnTo>
                <a:lnTo>
                  <a:pt x="68" y="153"/>
                </a:lnTo>
                <a:lnTo>
                  <a:pt x="67" y="169"/>
                </a:lnTo>
                <a:lnTo>
                  <a:pt x="8" y="134"/>
                </a:lnTo>
                <a:lnTo>
                  <a:pt x="9" y="109"/>
                </a:lnTo>
                <a:lnTo>
                  <a:pt x="11" y="88"/>
                </a:lnTo>
                <a:lnTo>
                  <a:pt x="14" y="69"/>
                </a:lnTo>
                <a:lnTo>
                  <a:pt x="19" y="53"/>
                </a:lnTo>
                <a:lnTo>
                  <a:pt x="22" y="45"/>
                </a:lnTo>
                <a:lnTo>
                  <a:pt x="25" y="38"/>
                </a:lnTo>
                <a:lnTo>
                  <a:pt x="28" y="32"/>
                </a:lnTo>
                <a:lnTo>
                  <a:pt x="31" y="26"/>
                </a:lnTo>
                <a:lnTo>
                  <a:pt x="35" y="21"/>
                </a:lnTo>
                <a:lnTo>
                  <a:pt x="40" y="16"/>
                </a:lnTo>
                <a:lnTo>
                  <a:pt x="44" y="12"/>
                </a:lnTo>
                <a:lnTo>
                  <a:pt x="49" y="9"/>
                </a:lnTo>
                <a:lnTo>
                  <a:pt x="54" y="6"/>
                </a:lnTo>
                <a:lnTo>
                  <a:pt x="59" y="4"/>
                </a:lnTo>
                <a:lnTo>
                  <a:pt x="65" y="2"/>
                </a:lnTo>
                <a:lnTo>
                  <a:pt x="71" y="1"/>
                </a:lnTo>
                <a:lnTo>
                  <a:pt x="77" y="0"/>
                </a:lnTo>
                <a:lnTo>
                  <a:pt x="84" y="0"/>
                </a:lnTo>
                <a:lnTo>
                  <a:pt x="92" y="1"/>
                </a:lnTo>
                <a:lnTo>
                  <a:pt x="99" y="2"/>
                </a:lnTo>
                <a:lnTo>
                  <a:pt x="114" y="5"/>
                </a:lnTo>
                <a:lnTo>
                  <a:pt x="131" y="11"/>
                </a:lnTo>
                <a:lnTo>
                  <a:pt x="148" y="20"/>
                </a:lnTo>
                <a:lnTo>
                  <a:pt x="168" y="30"/>
                </a:lnTo>
                <a:lnTo>
                  <a:pt x="184" y="41"/>
                </a:lnTo>
                <a:lnTo>
                  <a:pt x="200" y="52"/>
                </a:lnTo>
                <a:lnTo>
                  <a:pt x="214" y="64"/>
                </a:lnTo>
                <a:lnTo>
                  <a:pt x="228" y="77"/>
                </a:lnTo>
                <a:lnTo>
                  <a:pt x="242" y="91"/>
                </a:lnTo>
                <a:lnTo>
                  <a:pt x="254" y="106"/>
                </a:lnTo>
                <a:lnTo>
                  <a:pt x="266" y="122"/>
                </a:lnTo>
                <a:lnTo>
                  <a:pt x="276" y="139"/>
                </a:lnTo>
                <a:lnTo>
                  <a:pt x="285" y="155"/>
                </a:lnTo>
                <a:lnTo>
                  <a:pt x="293" y="172"/>
                </a:lnTo>
                <a:lnTo>
                  <a:pt x="300" y="190"/>
                </a:lnTo>
                <a:lnTo>
                  <a:pt x="306" y="207"/>
                </a:lnTo>
                <a:lnTo>
                  <a:pt x="310" y="225"/>
                </a:lnTo>
                <a:lnTo>
                  <a:pt x="313" y="244"/>
                </a:lnTo>
                <a:lnTo>
                  <a:pt x="315" y="262"/>
                </a:lnTo>
                <a:lnTo>
                  <a:pt x="316" y="280"/>
                </a:lnTo>
                <a:lnTo>
                  <a:pt x="315" y="291"/>
                </a:lnTo>
                <a:lnTo>
                  <a:pt x="314" y="302"/>
                </a:lnTo>
                <a:lnTo>
                  <a:pt x="312" y="313"/>
                </a:lnTo>
                <a:lnTo>
                  <a:pt x="308" y="324"/>
                </a:lnTo>
                <a:lnTo>
                  <a:pt x="304" y="335"/>
                </a:lnTo>
                <a:lnTo>
                  <a:pt x="299" y="346"/>
                </a:lnTo>
                <a:lnTo>
                  <a:pt x="293" y="357"/>
                </a:lnTo>
                <a:lnTo>
                  <a:pt x="286" y="369"/>
                </a:lnTo>
                <a:lnTo>
                  <a:pt x="278" y="380"/>
                </a:lnTo>
                <a:lnTo>
                  <a:pt x="270" y="392"/>
                </a:lnTo>
                <a:lnTo>
                  <a:pt x="260" y="403"/>
                </a:lnTo>
                <a:lnTo>
                  <a:pt x="249" y="414"/>
                </a:lnTo>
                <a:lnTo>
                  <a:pt x="238" y="425"/>
                </a:lnTo>
                <a:lnTo>
                  <a:pt x="225" y="437"/>
                </a:lnTo>
                <a:lnTo>
                  <a:pt x="211" y="448"/>
                </a:lnTo>
                <a:lnTo>
                  <a:pt x="197" y="459"/>
                </a:lnTo>
                <a:lnTo>
                  <a:pt x="195" y="461"/>
                </a:lnTo>
                <a:lnTo>
                  <a:pt x="192" y="463"/>
                </a:lnTo>
                <a:lnTo>
                  <a:pt x="190" y="464"/>
                </a:lnTo>
                <a:lnTo>
                  <a:pt x="188" y="466"/>
                </a:lnTo>
                <a:lnTo>
                  <a:pt x="187" y="467"/>
                </a:lnTo>
                <a:lnTo>
                  <a:pt x="185" y="469"/>
                </a:lnTo>
                <a:lnTo>
                  <a:pt x="184" y="470"/>
                </a:lnTo>
                <a:lnTo>
                  <a:pt x="182" y="471"/>
                </a:lnTo>
                <a:lnTo>
                  <a:pt x="168" y="481"/>
                </a:lnTo>
                <a:lnTo>
                  <a:pt x="156" y="493"/>
                </a:lnTo>
                <a:lnTo>
                  <a:pt x="144" y="502"/>
                </a:lnTo>
                <a:lnTo>
                  <a:pt x="133" y="512"/>
                </a:lnTo>
                <a:lnTo>
                  <a:pt x="123" y="520"/>
                </a:lnTo>
                <a:lnTo>
                  <a:pt x="114" y="528"/>
                </a:lnTo>
                <a:lnTo>
                  <a:pt x="106" y="536"/>
                </a:lnTo>
                <a:lnTo>
                  <a:pt x="99" y="543"/>
                </a:lnTo>
                <a:lnTo>
                  <a:pt x="93" y="550"/>
                </a:lnTo>
                <a:lnTo>
                  <a:pt x="86" y="556"/>
                </a:lnTo>
                <a:lnTo>
                  <a:pt x="81" y="563"/>
                </a:lnTo>
                <a:lnTo>
                  <a:pt x="76" y="570"/>
                </a:lnTo>
                <a:lnTo>
                  <a:pt x="71" y="576"/>
                </a:lnTo>
                <a:lnTo>
                  <a:pt x="67" y="583"/>
                </a:lnTo>
                <a:lnTo>
                  <a:pt x="64" y="589"/>
                </a:lnTo>
                <a:lnTo>
                  <a:pt x="60" y="596"/>
                </a:lnTo>
                <a:lnTo>
                  <a:pt x="314" y="749"/>
                </a:lnTo>
                <a:lnTo>
                  <a:pt x="314" y="812"/>
                </a:lnTo>
                <a:lnTo>
                  <a:pt x="0" y="62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7" name="Freeform 502">
            <a:extLst>
              <a:ext uri="{FF2B5EF4-FFF2-40B4-BE49-F238E27FC236}">
                <a16:creationId xmlns:a16="http://schemas.microsoft.com/office/drawing/2014/main" id="{1DC4C527-F5B8-C0E3-9567-3345A6CC3928}"/>
              </a:ext>
            </a:extLst>
          </p:cNvPr>
          <p:cNvSpPr>
            <a:spLocks/>
          </p:cNvSpPr>
          <p:nvPr/>
        </p:nvSpPr>
        <p:spPr bwMode="auto">
          <a:xfrm>
            <a:off x="728663" y="4716463"/>
            <a:ext cx="11112" cy="26987"/>
          </a:xfrm>
          <a:custGeom>
            <a:avLst/>
            <a:gdLst>
              <a:gd name="T0" fmla="*/ 2771145 w 308"/>
              <a:gd name="T1" fmla="*/ 22682074 h 783"/>
              <a:gd name="T2" fmla="*/ 3052300 w 308"/>
              <a:gd name="T3" fmla="*/ 24238221 h 783"/>
              <a:gd name="T4" fmla="*/ 3569045 w 308"/>
              <a:gd name="T5" fmla="*/ 25630481 h 783"/>
              <a:gd name="T6" fmla="*/ 4320079 w 308"/>
              <a:gd name="T7" fmla="*/ 26899180 h 783"/>
              <a:gd name="T8" fmla="*/ 5400396 w 308"/>
              <a:gd name="T9" fmla="*/ 27963530 h 783"/>
              <a:gd name="T10" fmla="*/ 6668174 w 308"/>
              <a:gd name="T11" fmla="*/ 28783204 h 783"/>
              <a:gd name="T12" fmla="*/ 8218406 w 308"/>
              <a:gd name="T13" fmla="*/ 29273795 h 783"/>
              <a:gd name="T14" fmla="*/ 9063171 w 308"/>
              <a:gd name="T15" fmla="*/ 29233435 h 783"/>
              <a:gd name="T16" fmla="*/ 9814205 w 308"/>
              <a:gd name="T17" fmla="*/ 28823598 h 783"/>
              <a:gd name="T18" fmla="*/ 10660232 w 308"/>
              <a:gd name="T19" fmla="*/ 27677254 h 783"/>
              <a:gd name="T20" fmla="*/ 11270707 w 308"/>
              <a:gd name="T21" fmla="*/ 25794402 h 783"/>
              <a:gd name="T22" fmla="*/ 11411266 w 308"/>
              <a:gd name="T23" fmla="*/ 23337792 h 783"/>
              <a:gd name="T24" fmla="*/ 11270707 w 308"/>
              <a:gd name="T25" fmla="*/ 21085498 h 783"/>
              <a:gd name="T26" fmla="*/ 10753963 w 308"/>
              <a:gd name="T27" fmla="*/ 19079120 h 783"/>
              <a:gd name="T28" fmla="*/ 9956063 w 308"/>
              <a:gd name="T29" fmla="*/ 17360189 h 783"/>
              <a:gd name="T30" fmla="*/ 8875710 w 308"/>
              <a:gd name="T31" fmla="*/ 15926397 h 783"/>
              <a:gd name="T32" fmla="*/ 7512939 w 308"/>
              <a:gd name="T33" fmla="*/ 14821619 h 783"/>
              <a:gd name="T34" fmla="*/ 6340190 w 308"/>
              <a:gd name="T35" fmla="*/ 14247861 h 783"/>
              <a:gd name="T36" fmla="*/ 5447261 w 308"/>
              <a:gd name="T37" fmla="*/ 14001979 h 783"/>
              <a:gd name="T38" fmla="*/ 4649362 w 308"/>
              <a:gd name="T39" fmla="*/ 14001979 h 783"/>
              <a:gd name="T40" fmla="*/ 3945193 w 308"/>
              <a:gd name="T41" fmla="*/ 14247861 h 783"/>
              <a:gd name="T42" fmla="*/ 3334754 w 308"/>
              <a:gd name="T43" fmla="*/ 14739658 h 783"/>
              <a:gd name="T44" fmla="*/ 563609 w 308"/>
              <a:gd name="T45" fmla="*/ 13511353 h 783"/>
              <a:gd name="T46" fmla="*/ 12491620 w 308"/>
              <a:gd name="T47" fmla="*/ 8106336 h 783"/>
              <a:gd name="T48" fmla="*/ 3803335 w 308"/>
              <a:gd name="T49" fmla="*/ 11709291 h 783"/>
              <a:gd name="T50" fmla="*/ 4320079 w 308"/>
              <a:gd name="T51" fmla="*/ 11586936 h 783"/>
              <a:gd name="T52" fmla="*/ 4977382 w 308"/>
              <a:gd name="T53" fmla="*/ 11627330 h 783"/>
              <a:gd name="T54" fmla="*/ 5634686 w 308"/>
              <a:gd name="T55" fmla="*/ 11750857 h 783"/>
              <a:gd name="T56" fmla="*/ 6387019 w 308"/>
              <a:gd name="T57" fmla="*/ 11996773 h 783"/>
              <a:gd name="T58" fmla="*/ 7231783 w 308"/>
              <a:gd name="T59" fmla="*/ 12405403 h 783"/>
              <a:gd name="T60" fmla="*/ 9626744 w 308"/>
              <a:gd name="T61" fmla="*/ 13961585 h 783"/>
              <a:gd name="T62" fmla="*/ 11598691 w 308"/>
              <a:gd name="T63" fmla="*/ 15926397 h 783"/>
              <a:gd name="T64" fmla="*/ 13055229 w 308"/>
              <a:gd name="T65" fmla="*/ 18301046 h 783"/>
              <a:gd name="T66" fmla="*/ 14040553 w 308"/>
              <a:gd name="T67" fmla="*/ 20921577 h 783"/>
              <a:gd name="T68" fmla="*/ 14463567 w 308"/>
              <a:gd name="T69" fmla="*/ 23869984 h 783"/>
              <a:gd name="T70" fmla="*/ 14369836 w 308"/>
              <a:gd name="T71" fmla="*/ 27186628 h 783"/>
              <a:gd name="T72" fmla="*/ 13806263 w 308"/>
              <a:gd name="T73" fmla="*/ 29355790 h 783"/>
              <a:gd name="T74" fmla="*/ 13289519 w 308"/>
              <a:gd name="T75" fmla="*/ 30379745 h 783"/>
              <a:gd name="T76" fmla="*/ 12632179 w 308"/>
              <a:gd name="T77" fmla="*/ 31157853 h 783"/>
              <a:gd name="T78" fmla="*/ 11787451 w 308"/>
              <a:gd name="T79" fmla="*/ 31690045 h 783"/>
              <a:gd name="T80" fmla="*/ 10800828 w 308"/>
              <a:gd name="T81" fmla="*/ 32017887 h 783"/>
              <a:gd name="T82" fmla="*/ 9767340 w 308"/>
              <a:gd name="T83" fmla="*/ 32058281 h 783"/>
              <a:gd name="T84" fmla="*/ 8593256 w 308"/>
              <a:gd name="T85" fmla="*/ 31853966 h 783"/>
              <a:gd name="T86" fmla="*/ 6340190 w 308"/>
              <a:gd name="T87" fmla="*/ 30911937 h 783"/>
              <a:gd name="T88" fmla="*/ 4273213 w 308"/>
              <a:gd name="T89" fmla="*/ 29642066 h 783"/>
              <a:gd name="T90" fmla="*/ 2582422 w 308"/>
              <a:gd name="T91" fmla="*/ 28005130 h 783"/>
              <a:gd name="T92" fmla="*/ 1267778 w 308"/>
              <a:gd name="T93" fmla="*/ 26080678 h 783"/>
              <a:gd name="T94" fmla="*/ 423014 w 308"/>
              <a:gd name="T95" fmla="*/ 24033905 h 783"/>
              <a:gd name="T96" fmla="*/ 46865 w 308"/>
              <a:gd name="T97" fmla="*/ 21781611 h 7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83"/>
              <a:gd name="T149" fmla="*/ 308 w 308"/>
              <a:gd name="T150" fmla="*/ 783 h 7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83">
                <a:moveTo>
                  <a:pt x="0" y="505"/>
                </a:moveTo>
                <a:lnTo>
                  <a:pt x="59" y="541"/>
                </a:lnTo>
                <a:lnTo>
                  <a:pt x="59" y="554"/>
                </a:lnTo>
                <a:lnTo>
                  <a:pt x="60" y="567"/>
                </a:lnTo>
                <a:lnTo>
                  <a:pt x="62" y="580"/>
                </a:lnTo>
                <a:lnTo>
                  <a:pt x="65" y="592"/>
                </a:lnTo>
                <a:lnTo>
                  <a:pt x="68" y="604"/>
                </a:lnTo>
                <a:lnTo>
                  <a:pt x="71" y="615"/>
                </a:lnTo>
                <a:lnTo>
                  <a:pt x="76" y="626"/>
                </a:lnTo>
                <a:lnTo>
                  <a:pt x="81" y="637"/>
                </a:lnTo>
                <a:lnTo>
                  <a:pt x="86" y="647"/>
                </a:lnTo>
                <a:lnTo>
                  <a:pt x="92" y="657"/>
                </a:lnTo>
                <a:lnTo>
                  <a:pt x="100" y="666"/>
                </a:lnTo>
                <a:lnTo>
                  <a:pt x="107" y="675"/>
                </a:lnTo>
                <a:lnTo>
                  <a:pt x="115" y="683"/>
                </a:lnTo>
                <a:lnTo>
                  <a:pt x="124" y="690"/>
                </a:lnTo>
                <a:lnTo>
                  <a:pt x="133" y="697"/>
                </a:lnTo>
                <a:lnTo>
                  <a:pt x="142" y="703"/>
                </a:lnTo>
                <a:lnTo>
                  <a:pt x="154" y="709"/>
                </a:lnTo>
                <a:lnTo>
                  <a:pt x="164" y="713"/>
                </a:lnTo>
                <a:lnTo>
                  <a:pt x="175" y="715"/>
                </a:lnTo>
                <a:lnTo>
                  <a:pt x="184" y="715"/>
                </a:lnTo>
                <a:lnTo>
                  <a:pt x="189" y="715"/>
                </a:lnTo>
                <a:lnTo>
                  <a:pt x="193" y="714"/>
                </a:lnTo>
                <a:lnTo>
                  <a:pt x="197" y="712"/>
                </a:lnTo>
                <a:lnTo>
                  <a:pt x="201" y="710"/>
                </a:lnTo>
                <a:lnTo>
                  <a:pt x="209" y="704"/>
                </a:lnTo>
                <a:lnTo>
                  <a:pt x="216" y="696"/>
                </a:lnTo>
                <a:lnTo>
                  <a:pt x="222" y="687"/>
                </a:lnTo>
                <a:lnTo>
                  <a:pt x="227" y="676"/>
                </a:lnTo>
                <a:lnTo>
                  <a:pt x="232" y="662"/>
                </a:lnTo>
                <a:lnTo>
                  <a:pt x="237" y="647"/>
                </a:lnTo>
                <a:lnTo>
                  <a:pt x="240" y="630"/>
                </a:lnTo>
                <a:lnTo>
                  <a:pt x="242" y="612"/>
                </a:lnTo>
                <a:lnTo>
                  <a:pt x="243" y="592"/>
                </a:lnTo>
                <a:lnTo>
                  <a:pt x="243" y="570"/>
                </a:lnTo>
                <a:lnTo>
                  <a:pt x="243" y="551"/>
                </a:lnTo>
                <a:lnTo>
                  <a:pt x="242" y="532"/>
                </a:lnTo>
                <a:lnTo>
                  <a:pt x="240" y="515"/>
                </a:lnTo>
                <a:lnTo>
                  <a:pt x="237" y="498"/>
                </a:lnTo>
                <a:lnTo>
                  <a:pt x="233" y="482"/>
                </a:lnTo>
                <a:lnTo>
                  <a:pt x="229" y="466"/>
                </a:lnTo>
                <a:lnTo>
                  <a:pt x="224" y="452"/>
                </a:lnTo>
                <a:lnTo>
                  <a:pt x="218" y="438"/>
                </a:lnTo>
                <a:lnTo>
                  <a:pt x="212" y="424"/>
                </a:lnTo>
                <a:lnTo>
                  <a:pt x="205" y="412"/>
                </a:lnTo>
                <a:lnTo>
                  <a:pt x="197" y="399"/>
                </a:lnTo>
                <a:lnTo>
                  <a:pt x="189" y="389"/>
                </a:lnTo>
                <a:lnTo>
                  <a:pt x="180" y="379"/>
                </a:lnTo>
                <a:lnTo>
                  <a:pt x="170" y="370"/>
                </a:lnTo>
                <a:lnTo>
                  <a:pt x="160" y="362"/>
                </a:lnTo>
                <a:lnTo>
                  <a:pt x="149" y="355"/>
                </a:lnTo>
                <a:lnTo>
                  <a:pt x="142" y="351"/>
                </a:lnTo>
                <a:lnTo>
                  <a:pt x="135" y="348"/>
                </a:lnTo>
                <a:lnTo>
                  <a:pt x="129" y="345"/>
                </a:lnTo>
                <a:lnTo>
                  <a:pt x="122" y="343"/>
                </a:lnTo>
                <a:lnTo>
                  <a:pt x="116" y="342"/>
                </a:lnTo>
                <a:lnTo>
                  <a:pt x="111" y="341"/>
                </a:lnTo>
                <a:lnTo>
                  <a:pt x="105" y="341"/>
                </a:lnTo>
                <a:lnTo>
                  <a:pt x="99" y="342"/>
                </a:lnTo>
                <a:lnTo>
                  <a:pt x="93" y="343"/>
                </a:lnTo>
                <a:lnTo>
                  <a:pt x="88" y="345"/>
                </a:lnTo>
                <a:lnTo>
                  <a:pt x="84" y="348"/>
                </a:lnTo>
                <a:lnTo>
                  <a:pt x="79" y="351"/>
                </a:lnTo>
                <a:lnTo>
                  <a:pt x="75" y="355"/>
                </a:lnTo>
                <a:lnTo>
                  <a:pt x="71" y="360"/>
                </a:lnTo>
                <a:lnTo>
                  <a:pt x="68" y="365"/>
                </a:lnTo>
                <a:lnTo>
                  <a:pt x="65" y="371"/>
                </a:lnTo>
                <a:lnTo>
                  <a:pt x="12" y="330"/>
                </a:lnTo>
                <a:lnTo>
                  <a:pt x="35" y="0"/>
                </a:lnTo>
                <a:lnTo>
                  <a:pt x="272" y="142"/>
                </a:lnTo>
                <a:lnTo>
                  <a:pt x="266" y="198"/>
                </a:lnTo>
                <a:lnTo>
                  <a:pt x="87" y="91"/>
                </a:lnTo>
                <a:lnTo>
                  <a:pt x="77" y="288"/>
                </a:lnTo>
                <a:lnTo>
                  <a:pt x="81" y="286"/>
                </a:lnTo>
                <a:lnTo>
                  <a:pt x="84" y="285"/>
                </a:lnTo>
                <a:lnTo>
                  <a:pt x="88" y="284"/>
                </a:lnTo>
                <a:lnTo>
                  <a:pt x="92" y="283"/>
                </a:lnTo>
                <a:lnTo>
                  <a:pt x="97" y="283"/>
                </a:lnTo>
                <a:lnTo>
                  <a:pt x="102" y="283"/>
                </a:lnTo>
                <a:lnTo>
                  <a:pt x="106" y="284"/>
                </a:lnTo>
                <a:lnTo>
                  <a:pt x="111" y="284"/>
                </a:lnTo>
                <a:lnTo>
                  <a:pt x="115" y="285"/>
                </a:lnTo>
                <a:lnTo>
                  <a:pt x="120" y="287"/>
                </a:lnTo>
                <a:lnTo>
                  <a:pt x="125" y="289"/>
                </a:lnTo>
                <a:lnTo>
                  <a:pt x="131" y="291"/>
                </a:lnTo>
                <a:lnTo>
                  <a:pt x="136" y="293"/>
                </a:lnTo>
                <a:lnTo>
                  <a:pt x="142" y="296"/>
                </a:lnTo>
                <a:lnTo>
                  <a:pt x="148" y="299"/>
                </a:lnTo>
                <a:lnTo>
                  <a:pt x="154" y="303"/>
                </a:lnTo>
                <a:lnTo>
                  <a:pt x="172" y="315"/>
                </a:lnTo>
                <a:lnTo>
                  <a:pt x="189" y="327"/>
                </a:lnTo>
                <a:lnTo>
                  <a:pt x="205" y="341"/>
                </a:lnTo>
                <a:lnTo>
                  <a:pt x="220" y="356"/>
                </a:lnTo>
                <a:lnTo>
                  <a:pt x="235" y="372"/>
                </a:lnTo>
                <a:lnTo>
                  <a:pt x="247" y="389"/>
                </a:lnTo>
                <a:lnTo>
                  <a:pt x="259" y="408"/>
                </a:lnTo>
                <a:lnTo>
                  <a:pt x="269" y="427"/>
                </a:lnTo>
                <a:lnTo>
                  <a:pt x="278" y="447"/>
                </a:lnTo>
                <a:lnTo>
                  <a:pt x="286" y="468"/>
                </a:lnTo>
                <a:lnTo>
                  <a:pt x="293" y="489"/>
                </a:lnTo>
                <a:lnTo>
                  <a:pt x="299" y="511"/>
                </a:lnTo>
                <a:lnTo>
                  <a:pt x="303" y="535"/>
                </a:lnTo>
                <a:lnTo>
                  <a:pt x="306" y="559"/>
                </a:lnTo>
                <a:lnTo>
                  <a:pt x="308" y="583"/>
                </a:lnTo>
                <a:lnTo>
                  <a:pt x="308" y="609"/>
                </a:lnTo>
                <a:lnTo>
                  <a:pt x="308" y="637"/>
                </a:lnTo>
                <a:lnTo>
                  <a:pt x="306" y="664"/>
                </a:lnTo>
                <a:lnTo>
                  <a:pt x="302" y="687"/>
                </a:lnTo>
                <a:lnTo>
                  <a:pt x="297" y="708"/>
                </a:lnTo>
                <a:lnTo>
                  <a:pt x="294" y="717"/>
                </a:lnTo>
                <a:lnTo>
                  <a:pt x="291" y="726"/>
                </a:lnTo>
                <a:lnTo>
                  <a:pt x="287" y="734"/>
                </a:lnTo>
                <a:lnTo>
                  <a:pt x="283" y="742"/>
                </a:lnTo>
                <a:lnTo>
                  <a:pt x="279" y="749"/>
                </a:lnTo>
                <a:lnTo>
                  <a:pt x="274" y="755"/>
                </a:lnTo>
                <a:lnTo>
                  <a:pt x="269" y="761"/>
                </a:lnTo>
                <a:lnTo>
                  <a:pt x="263" y="766"/>
                </a:lnTo>
                <a:lnTo>
                  <a:pt x="257" y="771"/>
                </a:lnTo>
                <a:lnTo>
                  <a:pt x="251" y="774"/>
                </a:lnTo>
                <a:lnTo>
                  <a:pt x="245" y="777"/>
                </a:lnTo>
                <a:lnTo>
                  <a:pt x="238" y="780"/>
                </a:lnTo>
                <a:lnTo>
                  <a:pt x="230" y="782"/>
                </a:lnTo>
                <a:lnTo>
                  <a:pt x="223" y="783"/>
                </a:lnTo>
                <a:lnTo>
                  <a:pt x="216" y="783"/>
                </a:lnTo>
                <a:lnTo>
                  <a:pt x="208" y="783"/>
                </a:lnTo>
                <a:lnTo>
                  <a:pt x="200" y="782"/>
                </a:lnTo>
                <a:lnTo>
                  <a:pt x="191" y="780"/>
                </a:lnTo>
                <a:lnTo>
                  <a:pt x="183" y="778"/>
                </a:lnTo>
                <a:lnTo>
                  <a:pt x="174" y="774"/>
                </a:lnTo>
                <a:lnTo>
                  <a:pt x="155" y="766"/>
                </a:lnTo>
                <a:lnTo>
                  <a:pt x="135" y="755"/>
                </a:lnTo>
                <a:lnTo>
                  <a:pt x="120" y="746"/>
                </a:lnTo>
                <a:lnTo>
                  <a:pt x="105" y="735"/>
                </a:lnTo>
                <a:lnTo>
                  <a:pt x="91" y="724"/>
                </a:lnTo>
                <a:lnTo>
                  <a:pt x="78" y="711"/>
                </a:lnTo>
                <a:lnTo>
                  <a:pt x="66" y="698"/>
                </a:lnTo>
                <a:lnTo>
                  <a:pt x="55" y="684"/>
                </a:lnTo>
                <a:lnTo>
                  <a:pt x="45" y="670"/>
                </a:lnTo>
                <a:lnTo>
                  <a:pt x="36" y="653"/>
                </a:lnTo>
                <a:lnTo>
                  <a:pt x="27" y="637"/>
                </a:lnTo>
                <a:lnTo>
                  <a:pt x="20" y="621"/>
                </a:lnTo>
                <a:lnTo>
                  <a:pt x="14" y="604"/>
                </a:lnTo>
                <a:lnTo>
                  <a:pt x="9" y="587"/>
                </a:lnTo>
                <a:lnTo>
                  <a:pt x="5" y="569"/>
                </a:lnTo>
                <a:lnTo>
                  <a:pt x="3" y="551"/>
                </a:lnTo>
                <a:lnTo>
                  <a:pt x="1" y="532"/>
                </a:lnTo>
                <a:lnTo>
                  <a:pt x="0" y="513"/>
                </a:lnTo>
                <a:lnTo>
                  <a:pt x="0" y="50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8" name="Freeform 503">
            <a:extLst>
              <a:ext uri="{FF2B5EF4-FFF2-40B4-BE49-F238E27FC236}">
                <a16:creationId xmlns:a16="http://schemas.microsoft.com/office/drawing/2014/main" id="{8129869C-5C73-FAFA-562D-2F6CAB972B8B}"/>
              </a:ext>
            </a:extLst>
          </p:cNvPr>
          <p:cNvSpPr>
            <a:spLocks/>
          </p:cNvSpPr>
          <p:nvPr/>
        </p:nvSpPr>
        <p:spPr bwMode="auto">
          <a:xfrm>
            <a:off x="744538" y="4729163"/>
            <a:ext cx="6350" cy="19050"/>
          </a:xfrm>
          <a:custGeom>
            <a:avLst/>
            <a:gdLst>
              <a:gd name="T0" fmla="*/ 0 w 191"/>
              <a:gd name="T1" fmla="*/ 8619087 h 615"/>
              <a:gd name="T2" fmla="*/ 110543 w 191"/>
              <a:gd name="T3" fmla="*/ 10847968 h 615"/>
              <a:gd name="T4" fmla="*/ 293995 w 191"/>
              <a:gd name="T5" fmla="*/ 12661404 h 615"/>
              <a:gd name="T6" fmla="*/ 588023 w 191"/>
              <a:gd name="T7" fmla="*/ 14146685 h 615"/>
              <a:gd name="T8" fmla="*/ 992562 w 191"/>
              <a:gd name="T9" fmla="*/ 15246257 h 615"/>
              <a:gd name="T10" fmla="*/ 1543017 w 191"/>
              <a:gd name="T11" fmla="*/ 16198076 h 615"/>
              <a:gd name="T12" fmla="*/ 2241550 w 191"/>
              <a:gd name="T13" fmla="*/ 17000220 h 615"/>
              <a:gd name="T14" fmla="*/ 3087097 w 191"/>
              <a:gd name="T15" fmla="*/ 17624843 h 615"/>
              <a:gd name="T16" fmla="*/ 4005620 w 191"/>
              <a:gd name="T17" fmla="*/ 18099792 h 615"/>
              <a:gd name="T18" fmla="*/ 4630114 w 191"/>
              <a:gd name="T19" fmla="*/ 18248506 h 615"/>
              <a:gd name="T20" fmla="*/ 5034652 w 191"/>
              <a:gd name="T21" fmla="*/ 18248506 h 615"/>
              <a:gd name="T22" fmla="*/ 5365118 w 191"/>
              <a:gd name="T23" fmla="*/ 18189033 h 615"/>
              <a:gd name="T24" fmla="*/ 5659147 w 191"/>
              <a:gd name="T25" fmla="*/ 18070056 h 615"/>
              <a:gd name="T26" fmla="*/ 5916671 w 191"/>
              <a:gd name="T27" fmla="*/ 17861838 h 615"/>
              <a:gd name="T28" fmla="*/ 6173098 w 191"/>
              <a:gd name="T29" fmla="*/ 17595107 h 615"/>
              <a:gd name="T30" fmla="*/ 6430655 w 191"/>
              <a:gd name="T31" fmla="*/ 17000220 h 615"/>
              <a:gd name="T32" fmla="*/ 6724650 w 191"/>
              <a:gd name="T33" fmla="*/ 15811407 h 615"/>
              <a:gd name="T34" fmla="*/ 6908135 w 191"/>
              <a:gd name="T35" fmla="*/ 14176452 h 615"/>
              <a:gd name="T36" fmla="*/ 7018678 w 191"/>
              <a:gd name="T37" fmla="*/ 12036781 h 615"/>
              <a:gd name="T38" fmla="*/ 7018678 w 191"/>
              <a:gd name="T39" fmla="*/ 9599682 h 615"/>
              <a:gd name="T40" fmla="*/ 6908135 w 191"/>
              <a:gd name="T41" fmla="*/ 7370801 h 615"/>
              <a:gd name="T42" fmla="*/ 6724650 w 191"/>
              <a:gd name="T43" fmla="*/ 5527598 h 615"/>
              <a:gd name="T44" fmla="*/ 6430655 w 191"/>
              <a:gd name="T45" fmla="*/ 4072054 h 615"/>
              <a:gd name="T46" fmla="*/ 6063685 w 191"/>
              <a:gd name="T47" fmla="*/ 2972481 h 615"/>
              <a:gd name="T48" fmla="*/ 5512132 w 191"/>
              <a:gd name="T49" fmla="*/ 2050430 h 615"/>
              <a:gd name="T50" fmla="*/ 4850070 w 191"/>
              <a:gd name="T51" fmla="*/ 1248286 h 615"/>
              <a:gd name="T52" fmla="*/ 4005620 w 191"/>
              <a:gd name="T53" fmla="*/ 623663 h 615"/>
              <a:gd name="T54" fmla="*/ 3087097 w 191"/>
              <a:gd name="T55" fmla="*/ 178450 h 615"/>
              <a:gd name="T56" fmla="*/ 2425035 w 191"/>
              <a:gd name="T57" fmla="*/ 0 h 615"/>
              <a:gd name="T58" fmla="*/ 2021594 w 191"/>
              <a:gd name="T59" fmla="*/ 0 h 615"/>
              <a:gd name="T60" fmla="*/ 1689998 w 191"/>
              <a:gd name="T61" fmla="*/ 59473 h 615"/>
              <a:gd name="T62" fmla="*/ 1396003 w 191"/>
              <a:gd name="T63" fmla="*/ 208218 h 615"/>
              <a:gd name="T64" fmla="*/ 1101974 w 191"/>
              <a:gd name="T65" fmla="*/ 416405 h 615"/>
              <a:gd name="T66" fmla="*/ 882018 w 191"/>
              <a:gd name="T67" fmla="*/ 683167 h 615"/>
              <a:gd name="T68" fmla="*/ 588023 w 191"/>
              <a:gd name="T69" fmla="*/ 1278054 h 615"/>
              <a:gd name="T70" fmla="*/ 293995 w 191"/>
              <a:gd name="T71" fmla="*/ 2466836 h 615"/>
              <a:gd name="T72" fmla="*/ 110543 w 191"/>
              <a:gd name="T73" fmla="*/ 4101821 h 615"/>
              <a:gd name="T74" fmla="*/ 0 w 191"/>
              <a:gd name="T75" fmla="*/ 6211725 h 6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1"/>
              <a:gd name="T115" fmla="*/ 0 h 615"/>
              <a:gd name="T116" fmla="*/ 191 w 191"/>
              <a:gd name="T117" fmla="*/ 615 h 6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1" h="615">
                <a:moveTo>
                  <a:pt x="0" y="249"/>
                </a:moveTo>
                <a:lnTo>
                  <a:pt x="0" y="290"/>
                </a:lnTo>
                <a:lnTo>
                  <a:pt x="1" y="330"/>
                </a:lnTo>
                <a:lnTo>
                  <a:pt x="3" y="365"/>
                </a:lnTo>
                <a:lnTo>
                  <a:pt x="5" y="397"/>
                </a:lnTo>
                <a:lnTo>
                  <a:pt x="8" y="426"/>
                </a:lnTo>
                <a:lnTo>
                  <a:pt x="12" y="453"/>
                </a:lnTo>
                <a:lnTo>
                  <a:pt x="16" y="476"/>
                </a:lnTo>
                <a:lnTo>
                  <a:pt x="21" y="495"/>
                </a:lnTo>
                <a:lnTo>
                  <a:pt x="27" y="513"/>
                </a:lnTo>
                <a:lnTo>
                  <a:pt x="34" y="530"/>
                </a:lnTo>
                <a:lnTo>
                  <a:pt x="42" y="545"/>
                </a:lnTo>
                <a:lnTo>
                  <a:pt x="50" y="559"/>
                </a:lnTo>
                <a:lnTo>
                  <a:pt x="61" y="572"/>
                </a:lnTo>
                <a:lnTo>
                  <a:pt x="72" y="583"/>
                </a:lnTo>
                <a:lnTo>
                  <a:pt x="84" y="593"/>
                </a:lnTo>
                <a:lnTo>
                  <a:pt x="96" y="602"/>
                </a:lnTo>
                <a:lnTo>
                  <a:pt x="109" y="609"/>
                </a:lnTo>
                <a:lnTo>
                  <a:pt x="121" y="613"/>
                </a:lnTo>
                <a:lnTo>
                  <a:pt x="126" y="614"/>
                </a:lnTo>
                <a:lnTo>
                  <a:pt x="132" y="615"/>
                </a:lnTo>
                <a:lnTo>
                  <a:pt x="137" y="614"/>
                </a:lnTo>
                <a:lnTo>
                  <a:pt x="142" y="614"/>
                </a:lnTo>
                <a:lnTo>
                  <a:pt x="146" y="612"/>
                </a:lnTo>
                <a:lnTo>
                  <a:pt x="150" y="611"/>
                </a:lnTo>
                <a:lnTo>
                  <a:pt x="154" y="608"/>
                </a:lnTo>
                <a:lnTo>
                  <a:pt x="158" y="605"/>
                </a:lnTo>
                <a:lnTo>
                  <a:pt x="161" y="601"/>
                </a:lnTo>
                <a:lnTo>
                  <a:pt x="165" y="597"/>
                </a:lnTo>
                <a:lnTo>
                  <a:pt x="168" y="592"/>
                </a:lnTo>
                <a:lnTo>
                  <a:pt x="170" y="586"/>
                </a:lnTo>
                <a:lnTo>
                  <a:pt x="175" y="572"/>
                </a:lnTo>
                <a:lnTo>
                  <a:pt x="179" y="553"/>
                </a:lnTo>
                <a:lnTo>
                  <a:pt x="183" y="532"/>
                </a:lnTo>
                <a:lnTo>
                  <a:pt x="186" y="506"/>
                </a:lnTo>
                <a:lnTo>
                  <a:pt x="188" y="477"/>
                </a:lnTo>
                <a:lnTo>
                  <a:pt x="190" y="443"/>
                </a:lnTo>
                <a:lnTo>
                  <a:pt x="191" y="405"/>
                </a:lnTo>
                <a:lnTo>
                  <a:pt x="191" y="364"/>
                </a:lnTo>
                <a:lnTo>
                  <a:pt x="191" y="323"/>
                </a:lnTo>
                <a:lnTo>
                  <a:pt x="190" y="284"/>
                </a:lnTo>
                <a:lnTo>
                  <a:pt x="188" y="248"/>
                </a:lnTo>
                <a:lnTo>
                  <a:pt x="186" y="216"/>
                </a:lnTo>
                <a:lnTo>
                  <a:pt x="183" y="186"/>
                </a:lnTo>
                <a:lnTo>
                  <a:pt x="179" y="160"/>
                </a:lnTo>
                <a:lnTo>
                  <a:pt x="175" y="137"/>
                </a:lnTo>
                <a:lnTo>
                  <a:pt x="170" y="118"/>
                </a:lnTo>
                <a:lnTo>
                  <a:pt x="165" y="100"/>
                </a:lnTo>
                <a:lnTo>
                  <a:pt x="158" y="84"/>
                </a:lnTo>
                <a:lnTo>
                  <a:pt x="150" y="69"/>
                </a:lnTo>
                <a:lnTo>
                  <a:pt x="142" y="54"/>
                </a:lnTo>
                <a:lnTo>
                  <a:pt x="132" y="42"/>
                </a:lnTo>
                <a:lnTo>
                  <a:pt x="121" y="31"/>
                </a:lnTo>
                <a:lnTo>
                  <a:pt x="109" y="21"/>
                </a:lnTo>
                <a:lnTo>
                  <a:pt x="96" y="12"/>
                </a:lnTo>
                <a:lnTo>
                  <a:pt x="84" y="6"/>
                </a:lnTo>
                <a:lnTo>
                  <a:pt x="72" y="1"/>
                </a:lnTo>
                <a:lnTo>
                  <a:pt x="66" y="0"/>
                </a:lnTo>
                <a:lnTo>
                  <a:pt x="61" y="0"/>
                </a:lnTo>
                <a:lnTo>
                  <a:pt x="55" y="0"/>
                </a:lnTo>
                <a:lnTo>
                  <a:pt x="50" y="1"/>
                </a:lnTo>
                <a:lnTo>
                  <a:pt x="46" y="2"/>
                </a:lnTo>
                <a:lnTo>
                  <a:pt x="42" y="4"/>
                </a:lnTo>
                <a:lnTo>
                  <a:pt x="38" y="7"/>
                </a:lnTo>
                <a:lnTo>
                  <a:pt x="34" y="10"/>
                </a:lnTo>
                <a:lnTo>
                  <a:pt x="30" y="14"/>
                </a:lnTo>
                <a:lnTo>
                  <a:pt x="27" y="18"/>
                </a:lnTo>
                <a:lnTo>
                  <a:pt x="24" y="23"/>
                </a:lnTo>
                <a:lnTo>
                  <a:pt x="21" y="29"/>
                </a:lnTo>
                <a:lnTo>
                  <a:pt x="16" y="43"/>
                </a:lnTo>
                <a:lnTo>
                  <a:pt x="12" y="62"/>
                </a:lnTo>
                <a:lnTo>
                  <a:pt x="8" y="83"/>
                </a:lnTo>
                <a:lnTo>
                  <a:pt x="5" y="109"/>
                </a:lnTo>
                <a:lnTo>
                  <a:pt x="3" y="138"/>
                </a:lnTo>
                <a:lnTo>
                  <a:pt x="1" y="171"/>
                </a:lnTo>
                <a:lnTo>
                  <a:pt x="0" y="209"/>
                </a:lnTo>
                <a:lnTo>
                  <a:pt x="0" y="24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49" name="Freeform 504">
            <a:extLst>
              <a:ext uri="{FF2B5EF4-FFF2-40B4-BE49-F238E27FC236}">
                <a16:creationId xmlns:a16="http://schemas.microsoft.com/office/drawing/2014/main" id="{25AC81BB-8266-671A-A53A-267A7370FA59}"/>
              </a:ext>
            </a:extLst>
          </p:cNvPr>
          <p:cNvSpPr>
            <a:spLocks/>
          </p:cNvSpPr>
          <p:nvPr/>
        </p:nvSpPr>
        <p:spPr bwMode="auto">
          <a:xfrm>
            <a:off x="742950" y="4725988"/>
            <a:ext cx="9525" cy="25400"/>
          </a:xfrm>
          <a:custGeom>
            <a:avLst/>
            <a:gdLst>
              <a:gd name="T0" fmla="*/ 0 w 326"/>
              <a:gd name="T1" fmla="*/ 8806973 h 759"/>
              <a:gd name="T2" fmla="*/ 124643 w 326"/>
              <a:gd name="T3" fmla="*/ 5808970 h 759"/>
              <a:gd name="T4" fmla="*/ 299628 w 326"/>
              <a:gd name="T5" fmla="*/ 3972339 h 759"/>
              <a:gd name="T6" fmla="*/ 424272 w 326"/>
              <a:gd name="T7" fmla="*/ 2961058 h 759"/>
              <a:gd name="T8" fmla="*/ 598439 w 326"/>
              <a:gd name="T9" fmla="*/ 2098729 h 759"/>
              <a:gd name="T10" fmla="*/ 822948 w 326"/>
              <a:gd name="T11" fmla="*/ 1386458 h 759"/>
              <a:gd name="T12" fmla="*/ 1047458 w 326"/>
              <a:gd name="T13" fmla="*/ 862328 h 759"/>
              <a:gd name="T14" fmla="*/ 1322339 w 326"/>
              <a:gd name="T15" fmla="*/ 487151 h 759"/>
              <a:gd name="T16" fmla="*/ 1621149 w 326"/>
              <a:gd name="T17" fmla="*/ 150057 h 759"/>
              <a:gd name="T18" fmla="*/ 1970302 w 326"/>
              <a:gd name="T19" fmla="*/ 0 h 759"/>
              <a:gd name="T20" fmla="*/ 2369826 w 326"/>
              <a:gd name="T21" fmla="*/ 0 h 759"/>
              <a:gd name="T22" fmla="*/ 2793250 w 326"/>
              <a:gd name="T23" fmla="*/ 112008 h 759"/>
              <a:gd name="T24" fmla="*/ 3292641 w 326"/>
              <a:gd name="T25" fmla="*/ 375177 h 759"/>
              <a:gd name="T26" fmla="*/ 3791184 w 326"/>
              <a:gd name="T27" fmla="*/ 749216 h 759"/>
              <a:gd name="T28" fmla="*/ 4315351 w 326"/>
              <a:gd name="T29" fmla="*/ 1236368 h 759"/>
              <a:gd name="T30" fmla="*/ 4838642 w 326"/>
              <a:gd name="T31" fmla="*/ 1761636 h 759"/>
              <a:gd name="T32" fmla="*/ 5312437 w 326"/>
              <a:gd name="T33" fmla="*/ 2360761 h 759"/>
              <a:gd name="T34" fmla="*/ 5736738 w 326"/>
              <a:gd name="T35" fmla="*/ 3036086 h 759"/>
              <a:gd name="T36" fmla="*/ 6136233 w 326"/>
              <a:gd name="T37" fmla="*/ 3748357 h 759"/>
              <a:gd name="T38" fmla="*/ 6485415 w 326"/>
              <a:gd name="T39" fmla="*/ 4534519 h 759"/>
              <a:gd name="T40" fmla="*/ 6808943 w 326"/>
              <a:gd name="T41" fmla="*/ 5396847 h 759"/>
              <a:gd name="T42" fmla="*/ 7083824 w 326"/>
              <a:gd name="T43" fmla="*/ 6296155 h 759"/>
              <a:gd name="T44" fmla="*/ 7432977 w 326"/>
              <a:gd name="T45" fmla="*/ 7757642 h 759"/>
              <a:gd name="T46" fmla="*/ 7782130 w 326"/>
              <a:gd name="T47" fmla="*/ 10119541 h 759"/>
              <a:gd name="T48" fmla="*/ 8006668 w 326"/>
              <a:gd name="T49" fmla="*/ 12892424 h 759"/>
              <a:gd name="T50" fmla="*/ 8131282 w 326"/>
              <a:gd name="T51" fmla="*/ 16152492 h 759"/>
              <a:gd name="T52" fmla="*/ 8131282 w 326"/>
              <a:gd name="T53" fmla="*/ 19675730 h 759"/>
              <a:gd name="T54" fmla="*/ 8006668 w 326"/>
              <a:gd name="T55" fmla="*/ 22673733 h 759"/>
              <a:gd name="T56" fmla="*/ 7831654 w 326"/>
              <a:gd name="T57" fmla="*/ 24548481 h 759"/>
              <a:gd name="T58" fmla="*/ 7682263 w 326"/>
              <a:gd name="T59" fmla="*/ 25559762 h 759"/>
              <a:gd name="T60" fmla="*/ 7508096 w 326"/>
              <a:gd name="T61" fmla="*/ 26384007 h 759"/>
              <a:gd name="T62" fmla="*/ 7308363 w 326"/>
              <a:gd name="T63" fmla="*/ 27096278 h 759"/>
              <a:gd name="T64" fmla="*/ 7083824 w 326"/>
              <a:gd name="T65" fmla="*/ 27621513 h 759"/>
              <a:gd name="T66" fmla="*/ 6808943 w 326"/>
              <a:gd name="T67" fmla="*/ 27995552 h 759"/>
              <a:gd name="T68" fmla="*/ 6485415 w 326"/>
              <a:gd name="T69" fmla="*/ 28295700 h 759"/>
              <a:gd name="T70" fmla="*/ 6136233 w 326"/>
              <a:gd name="T71" fmla="*/ 28408812 h 759"/>
              <a:gd name="T72" fmla="*/ 5736738 w 326"/>
              <a:gd name="T73" fmla="*/ 28445758 h 759"/>
              <a:gd name="T74" fmla="*/ 5312437 w 326"/>
              <a:gd name="T75" fmla="*/ 28333784 h 759"/>
              <a:gd name="T76" fmla="*/ 4838642 w 326"/>
              <a:gd name="T77" fmla="*/ 28108664 h 759"/>
              <a:gd name="T78" fmla="*/ 4315351 w 326"/>
              <a:gd name="T79" fmla="*/ 27733487 h 759"/>
              <a:gd name="T80" fmla="*/ 3791184 w 326"/>
              <a:gd name="T81" fmla="*/ 27246336 h 759"/>
              <a:gd name="T82" fmla="*/ 3267893 w 326"/>
              <a:gd name="T83" fmla="*/ 26684156 h 759"/>
              <a:gd name="T84" fmla="*/ 2793250 w 326"/>
              <a:gd name="T85" fmla="*/ 26084997 h 759"/>
              <a:gd name="T86" fmla="*/ 2344202 w 326"/>
              <a:gd name="T87" fmla="*/ 25409671 h 759"/>
              <a:gd name="T88" fmla="*/ 1970302 w 326"/>
              <a:gd name="T89" fmla="*/ 24697434 h 759"/>
              <a:gd name="T90" fmla="*/ 1621149 w 326"/>
              <a:gd name="T91" fmla="*/ 23948184 h 759"/>
              <a:gd name="T92" fmla="*/ 1296744 w 326"/>
              <a:gd name="T93" fmla="*/ 23048910 h 759"/>
              <a:gd name="T94" fmla="*/ 1047458 w 326"/>
              <a:gd name="T95" fmla="*/ 22186582 h 759"/>
              <a:gd name="T96" fmla="*/ 698305 w 326"/>
              <a:gd name="T97" fmla="*/ 20725095 h 759"/>
              <a:gd name="T98" fmla="*/ 349153 w 326"/>
              <a:gd name="T99" fmla="*/ 18364300 h 759"/>
              <a:gd name="T100" fmla="*/ 124643 w 326"/>
              <a:gd name="T101" fmla="*/ 15590279 h 759"/>
              <a:gd name="T102" fmla="*/ 0 w 326"/>
              <a:gd name="T103" fmla="*/ 12367190 h 7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6"/>
              <a:gd name="T157" fmla="*/ 0 h 759"/>
              <a:gd name="T158" fmla="*/ 326 w 326"/>
              <a:gd name="T159" fmla="*/ 759 h 75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6" h="759">
                <a:moveTo>
                  <a:pt x="0" y="283"/>
                </a:moveTo>
                <a:lnTo>
                  <a:pt x="0" y="235"/>
                </a:lnTo>
                <a:lnTo>
                  <a:pt x="2" y="193"/>
                </a:lnTo>
                <a:lnTo>
                  <a:pt x="5" y="155"/>
                </a:lnTo>
                <a:lnTo>
                  <a:pt x="9" y="121"/>
                </a:lnTo>
                <a:lnTo>
                  <a:pt x="12" y="106"/>
                </a:lnTo>
                <a:lnTo>
                  <a:pt x="14" y="91"/>
                </a:lnTo>
                <a:lnTo>
                  <a:pt x="17" y="79"/>
                </a:lnTo>
                <a:lnTo>
                  <a:pt x="21" y="67"/>
                </a:lnTo>
                <a:lnTo>
                  <a:pt x="24" y="56"/>
                </a:lnTo>
                <a:lnTo>
                  <a:pt x="28" y="46"/>
                </a:lnTo>
                <a:lnTo>
                  <a:pt x="33" y="37"/>
                </a:lnTo>
                <a:lnTo>
                  <a:pt x="37" y="30"/>
                </a:lnTo>
                <a:lnTo>
                  <a:pt x="42" y="23"/>
                </a:lnTo>
                <a:lnTo>
                  <a:pt x="47" y="17"/>
                </a:lnTo>
                <a:lnTo>
                  <a:pt x="53" y="13"/>
                </a:lnTo>
                <a:lnTo>
                  <a:pt x="59" y="7"/>
                </a:lnTo>
                <a:lnTo>
                  <a:pt x="65" y="4"/>
                </a:lnTo>
                <a:lnTo>
                  <a:pt x="72" y="2"/>
                </a:lnTo>
                <a:lnTo>
                  <a:pt x="79" y="0"/>
                </a:lnTo>
                <a:lnTo>
                  <a:pt x="87" y="0"/>
                </a:lnTo>
                <a:lnTo>
                  <a:pt x="95" y="0"/>
                </a:lnTo>
                <a:lnTo>
                  <a:pt x="103" y="1"/>
                </a:lnTo>
                <a:lnTo>
                  <a:pt x="112" y="3"/>
                </a:lnTo>
                <a:lnTo>
                  <a:pt x="121" y="5"/>
                </a:lnTo>
                <a:lnTo>
                  <a:pt x="132" y="10"/>
                </a:lnTo>
                <a:lnTo>
                  <a:pt x="141" y="14"/>
                </a:lnTo>
                <a:lnTo>
                  <a:pt x="152" y="20"/>
                </a:lnTo>
                <a:lnTo>
                  <a:pt x="163" y="26"/>
                </a:lnTo>
                <a:lnTo>
                  <a:pt x="173" y="33"/>
                </a:lnTo>
                <a:lnTo>
                  <a:pt x="184" y="40"/>
                </a:lnTo>
                <a:lnTo>
                  <a:pt x="194" y="47"/>
                </a:lnTo>
                <a:lnTo>
                  <a:pt x="203" y="55"/>
                </a:lnTo>
                <a:lnTo>
                  <a:pt x="213" y="63"/>
                </a:lnTo>
                <a:lnTo>
                  <a:pt x="222" y="72"/>
                </a:lnTo>
                <a:lnTo>
                  <a:pt x="230" y="81"/>
                </a:lnTo>
                <a:lnTo>
                  <a:pt x="238" y="91"/>
                </a:lnTo>
                <a:lnTo>
                  <a:pt x="246" y="100"/>
                </a:lnTo>
                <a:lnTo>
                  <a:pt x="253" y="110"/>
                </a:lnTo>
                <a:lnTo>
                  <a:pt x="260" y="121"/>
                </a:lnTo>
                <a:lnTo>
                  <a:pt x="267" y="132"/>
                </a:lnTo>
                <a:lnTo>
                  <a:pt x="273" y="144"/>
                </a:lnTo>
                <a:lnTo>
                  <a:pt x="279" y="156"/>
                </a:lnTo>
                <a:lnTo>
                  <a:pt x="284" y="168"/>
                </a:lnTo>
                <a:lnTo>
                  <a:pt x="289" y="180"/>
                </a:lnTo>
                <a:lnTo>
                  <a:pt x="298" y="207"/>
                </a:lnTo>
                <a:lnTo>
                  <a:pt x="305" y="236"/>
                </a:lnTo>
                <a:lnTo>
                  <a:pt x="312" y="270"/>
                </a:lnTo>
                <a:lnTo>
                  <a:pt x="317" y="305"/>
                </a:lnTo>
                <a:lnTo>
                  <a:pt x="321" y="344"/>
                </a:lnTo>
                <a:lnTo>
                  <a:pt x="324" y="385"/>
                </a:lnTo>
                <a:lnTo>
                  <a:pt x="326" y="431"/>
                </a:lnTo>
                <a:lnTo>
                  <a:pt x="326" y="478"/>
                </a:lnTo>
                <a:lnTo>
                  <a:pt x="326" y="525"/>
                </a:lnTo>
                <a:lnTo>
                  <a:pt x="324" y="567"/>
                </a:lnTo>
                <a:lnTo>
                  <a:pt x="321" y="605"/>
                </a:lnTo>
                <a:lnTo>
                  <a:pt x="317" y="640"/>
                </a:lnTo>
                <a:lnTo>
                  <a:pt x="314" y="655"/>
                </a:lnTo>
                <a:lnTo>
                  <a:pt x="312" y="669"/>
                </a:lnTo>
                <a:lnTo>
                  <a:pt x="308" y="682"/>
                </a:lnTo>
                <a:lnTo>
                  <a:pt x="305" y="694"/>
                </a:lnTo>
                <a:lnTo>
                  <a:pt x="301" y="704"/>
                </a:lnTo>
                <a:lnTo>
                  <a:pt x="298" y="714"/>
                </a:lnTo>
                <a:lnTo>
                  <a:pt x="293" y="723"/>
                </a:lnTo>
                <a:lnTo>
                  <a:pt x="289" y="730"/>
                </a:lnTo>
                <a:lnTo>
                  <a:pt x="284" y="737"/>
                </a:lnTo>
                <a:lnTo>
                  <a:pt x="279" y="743"/>
                </a:lnTo>
                <a:lnTo>
                  <a:pt x="273" y="747"/>
                </a:lnTo>
                <a:lnTo>
                  <a:pt x="267" y="751"/>
                </a:lnTo>
                <a:lnTo>
                  <a:pt x="260" y="755"/>
                </a:lnTo>
                <a:lnTo>
                  <a:pt x="253" y="757"/>
                </a:lnTo>
                <a:lnTo>
                  <a:pt x="246" y="758"/>
                </a:lnTo>
                <a:lnTo>
                  <a:pt x="238" y="759"/>
                </a:lnTo>
                <a:lnTo>
                  <a:pt x="230" y="759"/>
                </a:lnTo>
                <a:lnTo>
                  <a:pt x="222" y="758"/>
                </a:lnTo>
                <a:lnTo>
                  <a:pt x="213" y="756"/>
                </a:lnTo>
                <a:lnTo>
                  <a:pt x="203" y="753"/>
                </a:lnTo>
                <a:lnTo>
                  <a:pt x="194" y="750"/>
                </a:lnTo>
                <a:lnTo>
                  <a:pt x="184" y="745"/>
                </a:lnTo>
                <a:lnTo>
                  <a:pt x="173" y="740"/>
                </a:lnTo>
                <a:lnTo>
                  <a:pt x="163" y="734"/>
                </a:lnTo>
                <a:lnTo>
                  <a:pt x="152" y="727"/>
                </a:lnTo>
                <a:lnTo>
                  <a:pt x="141" y="720"/>
                </a:lnTo>
                <a:lnTo>
                  <a:pt x="131" y="712"/>
                </a:lnTo>
                <a:lnTo>
                  <a:pt x="121" y="704"/>
                </a:lnTo>
                <a:lnTo>
                  <a:pt x="112" y="696"/>
                </a:lnTo>
                <a:lnTo>
                  <a:pt x="103" y="687"/>
                </a:lnTo>
                <a:lnTo>
                  <a:pt x="94" y="678"/>
                </a:lnTo>
                <a:lnTo>
                  <a:pt x="86" y="669"/>
                </a:lnTo>
                <a:lnTo>
                  <a:pt x="79" y="659"/>
                </a:lnTo>
                <a:lnTo>
                  <a:pt x="72" y="649"/>
                </a:lnTo>
                <a:lnTo>
                  <a:pt x="65" y="639"/>
                </a:lnTo>
                <a:lnTo>
                  <a:pt x="58" y="627"/>
                </a:lnTo>
                <a:lnTo>
                  <a:pt x="52" y="615"/>
                </a:lnTo>
                <a:lnTo>
                  <a:pt x="47" y="604"/>
                </a:lnTo>
                <a:lnTo>
                  <a:pt x="42" y="592"/>
                </a:lnTo>
                <a:lnTo>
                  <a:pt x="37" y="579"/>
                </a:lnTo>
                <a:lnTo>
                  <a:pt x="28" y="553"/>
                </a:lnTo>
                <a:lnTo>
                  <a:pt x="21" y="523"/>
                </a:lnTo>
                <a:lnTo>
                  <a:pt x="14" y="490"/>
                </a:lnTo>
                <a:lnTo>
                  <a:pt x="9" y="455"/>
                </a:lnTo>
                <a:lnTo>
                  <a:pt x="5" y="416"/>
                </a:lnTo>
                <a:lnTo>
                  <a:pt x="2" y="374"/>
                </a:lnTo>
                <a:lnTo>
                  <a:pt x="0" y="330"/>
                </a:lnTo>
                <a:lnTo>
                  <a:pt x="0" y="28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grpSp>
        <p:nvGrpSpPr>
          <p:cNvPr id="24950" name="Group 599">
            <a:extLst>
              <a:ext uri="{FF2B5EF4-FFF2-40B4-BE49-F238E27FC236}">
                <a16:creationId xmlns:a16="http://schemas.microsoft.com/office/drawing/2014/main" id="{0E4D74F0-694E-6B6B-2F94-678F6647F6B6}"/>
              </a:ext>
            </a:extLst>
          </p:cNvPr>
          <p:cNvGrpSpPr>
            <a:grpSpLocks/>
          </p:cNvGrpSpPr>
          <p:nvPr/>
        </p:nvGrpSpPr>
        <p:grpSpPr bwMode="auto">
          <a:xfrm>
            <a:off x="5105400" y="4521200"/>
            <a:ext cx="533400" cy="533400"/>
            <a:chOff x="3360" y="2832"/>
            <a:chExt cx="278" cy="315"/>
          </a:xfrm>
        </p:grpSpPr>
        <p:grpSp>
          <p:nvGrpSpPr>
            <p:cNvPr id="24953" name="Group 600">
              <a:extLst>
                <a:ext uri="{FF2B5EF4-FFF2-40B4-BE49-F238E27FC236}">
                  <a16:creationId xmlns:a16="http://schemas.microsoft.com/office/drawing/2014/main" id="{5BE6D3E8-8498-CFDC-F1CA-AFEF598F70AC}"/>
                </a:ext>
              </a:extLst>
            </p:cNvPr>
            <p:cNvGrpSpPr>
              <a:grpSpLocks/>
            </p:cNvGrpSpPr>
            <p:nvPr/>
          </p:nvGrpSpPr>
          <p:grpSpPr bwMode="auto">
            <a:xfrm>
              <a:off x="3360" y="2832"/>
              <a:ext cx="278" cy="315"/>
              <a:chOff x="3360" y="2832"/>
              <a:chExt cx="278" cy="315"/>
            </a:xfrm>
          </p:grpSpPr>
          <p:sp>
            <p:nvSpPr>
              <p:cNvPr id="25216" name="Freeform 601">
                <a:extLst>
                  <a:ext uri="{FF2B5EF4-FFF2-40B4-BE49-F238E27FC236}">
                    <a16:creationId xmlns:a16="http://schemas.microsoft.com/office/drawing/2014/main" id="{349D56F3-1580-693B-3B33-C68A3341642B}"/>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17" name="Freeform 602">
                <a:extLst>
                  <a:ext uri="{FF2B5EF4-FFF2-40B4-BE49-F238E27FC236}">
                    <a16:creationId xmlns:a16="http://schemas.microsoft.com/office/drawing/2014/main" id="{AA27523D-793F-DDC9-43F5-339EB38290FC}"/>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18" name="Freeform 603">
                <a:extLst>
                  <a:ext uri="{FF2B5EF4-FFF2-40B4-BE49-F238E27FC236}">
                    <a16:creationId xmlns:a16="http://schemas.microsoft.com/office/drawing/2014/main" id="{D7F2A63A-D363-0B4C-8E1D-8E7FF9E470E2}"/>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19" name="Freeform 604">
                <a:extLst>
                  <a:ext uri="{FF2B5EF4-FFF2-40B4-BE49-F238E27FC236}">
                    <a16:creationId xmlns:a16="http://schemas.microsoft.com/office/drawing/2014/main" id="{1F97D578-6954-D12B-7E2B-755B4268E57A}"/>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20" name="Freeform 605">
                <a:extLst>
                  <a:ext uri="{FF2B5EF4-FFF2-40B4-BE49-F238E27FC236}">
                    <a16:creationId xmlns:a16="http://schemas.microsoft.com/office/drawing/2014/main" id="{493EF99F-A079-56C7-A655-803D8562EFA4}"/>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21" name="Freeform 606">
                <a:extLst>
                  <a:ext uri="{FF2B5EF4-FFF2-40B4-BE49-F238E27FC236}">
                    <a16:creationId xmlns:a16="http://schemas.microsoft.com/office/drawing/2014/main" id="{D3920095-F3F8-9C08-A4E4-2AC7F9B898A7}"/>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22" name="Line 607">
                <a:extLst>
                  <a:ext uri="{FF2B5EF4-FFF2-40B4-BE49-F238E27FC236}">
                    <a16:creationId xmlns:a16="http://schemas.microsoft.com/office/drawing/2014/main" id="{F36C4074-9DD5-6703-E116-4C00363E744E}"/>
                  </a:ext>
                </a:extLst>
              </p:cNvPr>
              <p:cNvSpPr>
                <a:spLocks noChangeShapeType="1"/>
              </p:cNvSpPr>
              <p:nvPr/>
            </p:nvSpPr>
            <p:spPr bwMode="auto">
              <a:xfrm flipV="1">
                <a:off x="3496" y="2852"/>
                <a:ext cx="19"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23" name="Line 608">
                <a:extLst>
                  <a:ext uri="{FF2B5EF4-FFF2-40B4-BE49-F238E27FC236}">
                    <a16:creationId xmlns:a16="http://schemas.microsoft.com/office/drawing/2014/main" id="{D8E3B00A-D36F-F51F-15C6-C1A102D97EE1}"/>
                  </a:ext>
                </a:extLst>
              </p:cNvPr>
              <p:cNvSpPr>
                <a:spLocks noChangeShapeType="1"/>
              </p:cNvSpPr>
              <p:nvPr/>
            </p:nvSpPr>
            <p:spPr bwMode="auto">
              <a:xfrm>
                <a:off x="3375" y="3065"/>
                <a:ext cx="16" cy="5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24" name="Line 609">
                <a:extLst>
                  <a:ext uri="{FF2B5EF4-FFF2-40B4-BE49-F238E27FC236}">
                    <a16:creationId xmlns:a16="http://schemas.microsoft.com/office/drawing/2014/main" id="{ED7E624E-F281-9FE7-BE33-E45D110EE3B4}"/>
                  </a:ext>
                </a:extLst>
              </p:cNvPr>
              <p:cNvSpPr>
                <a:spLocks noChangeShapeType="1"/>
              </p:cNvSpPr>
              <p:nvPr/>
            </p:nvSpPr>
            <p:spPr bwMode="auto">
              <a:xfrm>
                <a:off x="3428" y="3133"/>
                <a:ext cx="25"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25" name="Line 610">
                <a:extLst>
                  <a:ext uri="{FF2B5EF4-FFF2-40B4-BE49-F238E27FC236}">
                    <a16:creationId xmlns:a16="http://schemas.microsoft.com/office/drawing/2014/main" id="{1FAE6FEF-21B7-B671-8E26-C021925F8AEA}"/>
                  </a:ext>
                </a:extLst>
              </p:cNvPr>
              <p:cNvSpPr>
                <a:spLocks noChangeShapeType="1"/>
              </p:cNvSpPr>
              <p:nvPr/>
            </p:nvSpPr>
            <p:spPr bwMode="auto">
              <a:xfrm flipV="1">
                <a:off x="3392" y="2851"/>
                <a:ext cx="26"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26" name="Line 611">
                <a:extLst>
                  <a:ext uri="{FF2B5EF4-FFF2-40B4-BE49-F238E27FC236}">
                    <a16:creationId xmlns:a16="http://schemas.microsoft.com/office/drawing/2014/main" id="{A8B0944B-D00E-7DCB-0B22-C2BF1B3A9555}"/>
                  </a:ext>
                </a:extLst>
              </p:cNvPr>
              <p:cNvSpPr>
                <a:spLocks noChangeShapeType="1"/>
              </p:cNvSpPr>
              <p:nvPr/>
            </p:nvSpPr>
            <p:spPr bwMode="auto">
              <a:xfrm flipV="1">
                <a:off x="3366" y="2864"/>
                <a:ext cx="18"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27" name="Line 612">
                <a:extLst>
                  <a:ext uri="{FF2B5EF4-FFF2-40B4-BE49-F238E27FC236}">
                    <a16:creationId xmlns:a16="http://schemas.microsoft.com/office/drawing/2014/main" id="{249D4A75-6ECF-27E6-F511-B07D1ACD0624}"/>
                  </a:ext>
                </a:extLst>
              </p:cNvPr>
              <p:cNvSpPr>
                <a:spLocks noChangeShapeType="1"/>
              </p:cNvSpPr>
              <p:nvPr/>
            </p:nvSpPr>
            <p:spPr bwMode="auto">
              <a:xfrm>
                <a:off x="3407" y="313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28" name="Freeform 613">
                <a:extLst>
                  <a:ext uri="{FF2B5EF4-FFF2-40B4-BE49-F238E27FC236}">
                    <a16:creationId xmlns:a16="http://schemas.microsoft.com/office/drawing/2014/main" id="{93B3A692-61C5-1141-894B-44DB22EAFB9B}"/>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29" name="Freeform 614">
                <a:extLst>
                  <a:ext uri="{FF2B5EF4-FFF2-40B4-BE49-F238E27FC236}">
                    <a16:creationId xmlns:a16="http://schemas.microsoft.com/office/drawing/2014/main" id="{42AE4DE4-6B77-09F6-A48D-2F8CEBF42563}"/>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30" name="Line 615">
                <a:extLst>
                  <a:ext uri="{FF2B5EF4-FFF2-40B4-BE49-F238E27FC236}">
                    <a16:creationId xmlns:a16="http://schemas.microsoft.com/office/drawing/2014/main" id="{5C69354C-C97C-7D54-B7CA-F63BF116BED7}"/>
                  </a:ext>
                </a:extLst>
              </p:cNvPr>
              <p:cNvSpPr>
                <a:spLocks noChangeShapeType="1"/>
              </p:cNvSpPr>
              <p:nvPr/>
            </p:nvSpPr>
            <p:spPr bwMode="auto">
              <a:xfrm>
                <a:off x="3522" y="3108"/>
                <a:ext cx="13"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31" name="Line 616">
                <a:extLst>
                  <a:ext uri="{FF2B5EF4-FFF2-40B4-BE49-F238E27FC236}">
                    <a16:creationId xmlns:a16="http://schemas.microsoft.com/office/drawing/2014/main" id="{25B37388-E430-B6C4-84B9-E963569CFB95}"/>
                  </a:ext>
                </a:extLst>
              </p:cNvPr>
              <p:cNvSpPr>
                <a:spLocks noChangeShapeType="1"/>
              </p:cNvSpPr>
              <p:nvPr/>
            </p:nvSpPr>
            <p:spPr bwMode="auto">
              <a:xfrm flipV="1">
                <a:off x="3488" y="2873"/>
                <a:ext cx="8"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32" name="Freeform 617">
                <a:extLst>
                  <a:ext uri="{FF2B5EF4-FFF2-40B4-BE49-F238E27FC236}">
                    <a16:creationId xmlns:a16="http://schemas.microsoft.com/office/drawing/2014/main" id="{2718E201-B155-9909-AED9-CB99C4CA80EC}"/>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33" name="Freeform 618">
                <a:extLst>
                  <a:ext uri="{FF2B5EF4-FFF2-40B4-BE49-F238E27FC236}">
                    <a16:creationId xmlns:a16="http://schemas.microsoft.com/office/drawing/2014/main" id="{03EA809B-6EC1-F507-1362-C73B889E1A88}"/>
                  </a:ext>
                </a:extLst>
              </p:cNvPr>
              <p:cNvSpPr>
                <a:spLocks/>
              </p:cNvSpPr>
              <p:nvPr/>
            </p:nvSpPr>
            <p:spPr bwMode="auto">
              <a:xfrm>
                <a:off x="3488" y="2877"/>
                <a:ext cx="1" cy="1"/>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60000 65536"/>
                  <a:gd name="T11" fmla="*/ 0 60000 65536"/>
                  <a:gd name="T12" fmla="*/ 0 60000 65536"/>
                  <a:gd name="T13" fmla="*/ 0 60000 65536"/>
                  <a:gd name="T14" fmla="*/ 0 60000 65536"/>
                  <a:gd name="T15" fmla="*/ 0 w 25"/>
                  <a:gd name="T16" fmla="*/ 0 h 70"/>
                  <a:gd name="T17" fmla="*/ 25 w 25"/>
                  <a:gd name="T18" fmla="*/ 70 h 70"/>
                </a:gdLst>
                <a:ahLst/>
                <a:cxnLst>
                  <a:cxn ang="T10">
                    <a:pos x="T0" y="T1"/>
                  </a:cxn>
                  <a:cxn ang="T11">
                    <a:pos x="T2" y="T3"/>
                  </a:cxn>
                  <a:cxn ang="T12">
                    <a:pos x="T4" y="T5"/>
                  </a:cxn>
                  <a:cxn ang="T13">
                    <a:pos x="T6" y="T7"/>
                  </a:cxn>
                  <a:cxn ang="T14">
                    <a:pos x="T8" y="T9"/>
                  </a:cxn>
                </a:cxnLst>
                <a:rect l="T15" t="T16" r="T17" b="T18"/>
                <a:pathLst>
                  <a:path w="25" h="70">
                    <a:moveTo>
                      <a:pt x="25" y="0"/>
                    </a:moveTo>
                    <a:lnTo>
                      <a:pt x="21" y="17"/>
                    </a:lnTo>
                    <a:lnTo>
                      <a:pt x="16" y="34"/>
                    </a:lnTo>
                    <a:lnTo>
                      <a:pt x="10" y="52"/>
                    </a:lnTo>
                    <a:lnTo>
                      <a:pt x="0" y="7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34" name="Freeform 619">
                <a:extLst>
                  <a:ext uri="{FF2B5EF4-FFF2-40B4-BE49-F238E27FC236}">
                    <a16:creationId xmlns:a16="http://schemas.microsoft.com/office/drawing/2014/main" id="{49FDB3EA-2107-0AE6-A75F-F2D457F52585}"/>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35" name="Freeform 620">
                <a:extLst>
                  <a:ext uri="{FF2B5EF4-FFF2-40B4-BE49-F238E27FC236}">
                    <a16:creationId xmlns:a16="http://schemas.microsoft.com/office/drawing/2014/main" id="{7ADCE887-6796-4D87-F506-6AC8EF799FD8}"/>
                  </a:ext>
                </a:extLst>
              </p:cNvPr>
              <p:cNvSpPr>
                <a:spLocks/>
              </p:cNvSpPr>
              <p:nvPr/>
            </p:nvSpPr>
            <p:spPr bwMode="auto">
              <a:xfrm>
                <a:off x="3487" y="2862"/>
                <a:ext cx="1" cy="5"/>
              </a:xfrm>
              <a:custGeom>
                <a:avLst/>
                <a:gdLst>
                  <a:gd name="T0" fmla="*/ 0 w 75"/>
                  <a:gd name="T1" fmla="*/ 0 h 262"/>
                  <a:gd name="T2" fmla="*/ 0 w 75"/>
                  <a:gd name="T3" fmla="*/ 0 h 262"/>
                  <a:gd name="T4" fmla="*/ 0 w 75"/>
                  <a:gd name="T5" fmla="*/ 0 h 262"/>
                  <a:gd name="T6" fmla="*/ 0 w 75"/>
                  <a:gd name="T7" fmla="*/ 0 h 262"/>
                  <a:gd name="T8" fmla="*/ 0 w 75"/>
                  <a:gd name="T9" fmla="*/ 0 h 262"/>
                  <a:gd name="T10" fmla="*/ 0 w 75"/>
                  <a:gd name="T11" fmla="*/ 0 h 262"/>
                  <a:gd name="T12" fmla="*/ 0 w 75"/>
                  <a:gd name="T13" fmla="*/ 0 h 262"/>
                  <a:gd name="T14" fmla="*/ 0 w 75"/>
                  <a:gd name="T15" fmla="*/ 0 h 262"/>
                  <a:gd name="T16" fmla="*/ 0 w 75"/>
                  <a:gd name="T17" fmla="*/ 0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262"/>
                  <a:gd name="T29" fmla="*/ 75 w 75"/>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262">
                    <a:moveTo>
                      <a:pt x="75" y="262"/>
                    </a:moveTo>
                    <a:lnTo>
                      <a:pt x="73" y="241"/>
                    </a:lnTo>
                    <a:lnTo>
                      <a:pt x="68" y="206"/>
                    </a:lnTo>
                    <a:lnTo>
                      <a:pt x="62" y="171"/>
                    </a:lnTo>
                    <a:lnTo>
                      <a:pt x="53" y="136"/>
                    </a:lnTo>
                    <a:lnTo>
                      <a:pt x="43" y="102"/>
                    </a:lnTo>
                    <a:lnTo>
                      <a:pt x="30" y="67"/>
                    </a:lnTo>
                    <a:lnTo>
                      <a:pt x="16" y="3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36" name="Freeform 621">
                <a:extLst>
                  <a:ext uri="{FF2B5EF4-FFF2-40B4-BE49-F238E27FC236}">
                    <a16:creationId xmlns:a16="http://schemas.microsoft.com/office/drawing/2014/main" id="{C5EEDE18-668E-0172-FA36-9EFC8D3AB0F8}"/>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37" name="Line 622">
                <a:extLst>
                  <a:ext uri="{FF2B5EF4-FFF2-40B4-BE49-F238E27FC236}">
                    <a16:creationId xmlns:a16="http://schemas.microsoft.com/office/drawing/2014/main" id="{76BDB49E-AEDF-1148-ACD1-30F2138F6771}"/>
                  </a:ext>
                </a:extLst>
              </p:cNvPr>
              <p:cNvSpPr>
                <a:spLocks noChangeShapeType="1"/>
              </p:cNvSpPr>
              <p:nvPr/>
            </p:nvSpPr>
            <p:spPr bwMode="auto">
              <a:xfrm flipV="1">
                <a:off x="3496" y="2863"/>
                <a:ext cx="1" cy="1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38" name="Line 623">
                <a:extLst>
                  <a:ext uri="{FF2B5EF4-FFF2-40B4-BE49-F238E27FC236}">
                    <a16:creationId xmlns:a16="http://schemas.microsoft.com/office/drawing/2014/main" id="{1C4A242D-9030-90B6-A6F5-C9F1CE4B410B}"/>
                  </a:ext>
                </a:extLst>
              </p:cNvPr>
              <p:cNvSpPr>
                <a:spLocks noChangeShapeType="1"/>
              </p:cNvSpPr>
              <p:nvPr/>
            </p:nvSpPr>
            <p:spPr bwMode="auto">
              <a:xfrm flipH="1" flipV="1">
                <a:off x="3488" y="2867"/>
                <a:ext cx="1"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39" name="Line 624">
                <a:extLst>
                  <a:ext uri="{FF2B5EF4-FFF2-40B4-BE49-F238E27FC236}">
                    <a16:creationId xmlns:a16="http://schemas.microsoft.com/office/drawing/2014/main" id="{029C08BF-CEF7-AEDA-5F6D-EE798214C194}"/>
                  </a:ext>
                </a:extLst>
              </p:cNvPr>
              <p:cNvSpPr>
                <a:spLocks noChangeShapeType="1"/>
              </p:cNvSpPr>
              <p:nvPr/>
            </p:nvSpPr>
            <p:spPr bwMode="auto">
              <a:xfrm flipH="1" flipV="1">
                <a:off x="3486" y="2849"/>
                <a:ext cx="1" cy="1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40" name="Line 625">
                <a:extLst>
                  <a:ext uri="{FF2B5EF4-FFF2-40B4-BE49-F238E27FC236}">
                    <a16:creationId xmlns:a16="http://schemas.microsoft.com/office/drawing/2014/main" id="{6F658AF4-393B-4B51-EA5A-923899E16377}"/>
                  </a:ext>
                </a:extLst>
              </p:cNvPr>
              <p:cNvSpPr>
                <a:spLocks noChangeShapeType="1"/>
              </p:cNvSpPr>
              <p:nvPr/>
            </p:nvSpPr>
            <p:spPr bwMode="auto">
              <a:xfrm>
                <a:off x="3388" y="2864"/>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41" name="Line 626">
                <a:extLst>
                  <a:ext uri="{FF2B5EF4-FFF2-40B4-BE49-F238E27FC236}">
                    <a16:creationId xmlns:a16="http://schemas.microsoft.com/office/drawing/2014/main" id="{07673D34-7042-AB16-050B-46CF5E936F6D}"/>
                  </a:ext>
                </a:extLst>
              </p:cNvPr>
              <p:cNvSpPr>
                <a:spLocks noChangeShapeType="1"/>
              </p:cNvSpPr>
              <p:nvPr/>
            </p:nvSpPr>
            <p:spPr bwMode="auto">
              <a:xfrm>
                <a:off x="3585" y="2911"/>
                <a:ext cx="51" cy="3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42" name="Line 627">
                <a:extLst>
                  <a:ext uri="{FF2B5EF4-FFF2-40B4-BE49-F238E27FC236}">
                    <a16:creationId xmlns:a16="http://schemas.microsoft.com/office/drawing/2014/main" id="{6F5A9317-248D-4162-BDE7-B048F5B2B726}"/>
                  </a:ext>
                </a:extLst>
              </p:cNvPr>
              <p:cNvSpPr>
                <a:spLocks noChangeShapeType="1"/>
              </p:cNvSpPr>
              <p:nvPr/>
            </p:nvSpPr>
            <p:spPr bwMode="auto">
              <a:xfrm flipV="1">
                <a:off x="3419" y="3133"/>
                <a:ext cx="9"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43" name="Line 628">
                <a:extLst>
                  <a:ext uri="{FF2B5EF4-FFF2-40B4-BE49-F238E27FC236}">
                    <a16:creationId xmlns:a16="http://schemas.microsoft.com/office/drawing/2014/main" id="{42CD8BDC-DF7C-656D-9C8E-FB4CC32DE8F4}"/>
                  </a:ext>
                </a:extLst>
              </p:cNvPr>
              <p:cNvSpPr>
                <a:spLocks noChangeShapeType="1"/>
              </p:cNvSpPr>
              <p:nvPr/>
            </p:nvSpPr>
            <p:spPr bwMode="auto">
              <a:xfrm>
                <a:off x="3585" y="291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44" name="Freeform 629">
                <a:extLst>
                  <a:ext uri="{FF2B5EF4-FFF2-40B4-BE49-F238E27FC236}">
                    <a16:creationId xmlns:a16="http://schemas.microsoft.com/office/drawing/2014/main" id="{3EF4D716-EFD6-C447-AC50-5514349559BB}"/>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45" name="Freeform 630">
                <a:extLst>
                  <a:ext uri="{FF2B5EF4-FFF2-40B4-BE49-F238E27FC236}">
                    <a16:creationId xmlns:a16="http://schemas.microsoft.com/office/drawing/2014/main" id="{82024B95-6A9E-CC4F-33CB-C9CA77E68362}"/>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46" name="Freeform 631">
                <a:extLst>
                  <a:ext uri="{FF2B5EF4-FFF2-40B4-BE49-F238E27FC236}">
                    <a16:creationId xmlns:a16="http://schemas.microsoft.com/office/drawing/2014/main" id="{108BC4CC-4A3D-68D9-4D3D-269943480019}"/>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47" name="Line 632">
                <a:extLst>
                  <a:ext uri="{FF2B5EF4-FFF2-40B4-BE49-F238E27FC236}">
                    <a16:creationId xmlns:a16="http://schemas.microsoft.com/office/drawing/2014/main" id="{F29C9BBD-5042-74D4-FFCC-ADA0D5CCDEBF}"/>
                  </a:ext>
                </a:extLst>
              </p:cNvPr>
              <p:cNvSpPr>
                <a:spLocks noChangeShapeType="1"/>
              </p:cNvSpPr>
              <p:nvPr/>
            </p:nvSpPr>
            <p:spPr bwMode="auto">
              <a:xfrm>
                <a:off x="3553" y="2877"/>
                <a:ext cx="32" cy="3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48" name="Line 633">
                <a:extLst>
                  <a:ext uri="{FF2B5EF4-FFF2-40B4-BE49-F238E27FC236}">
                    <a16:creationId xmlns:a16="http://schemas.microsoft.com/office/drawing/2014/main" id="{D241E952-1892-7208-FD3F-86BA8F97F2E8}"/>
                  </a:ext>
                </a:extLst>
              </p:cNvPr>
              <p:cNvSpPr>
                <a:spLocks noChangeShapeType="1"/>
              </p:cNvSpPr>
              <p:nvPr/>
            </p:nvSpPr>
            <p:spPr bwMode="auto">
              <a:xfrm>
                <a:off x="3515" y="2852"/>
                <a:ext cx="26"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49" name="Line 634">
                <a:extLst>
                  <a:ext uri="{FF2B5EF4-FFF2-40B4-BE49-F238E27FC236}">
                    <a16:creationId xmlns:a16="http://schemas.microsoft.com/office/drawing/2014/main" id="{BDCB3052-9715-931F-3084-CE843DE23CB4}"/>
                  </a:ext>
                </a:extLst>
              </p:cNvPr>
              <p:cNvSpPr>
                <a:spLocks noChangeShapeType="1"/>
              </p:cNvSpPr>
              <p:nvPr/>
            </p:nvSpPr>
            <p:spPr bwMode="auto">
              <a:xfrm flipV="1">
                <a:off x="3455" y="3134"/>
                <a:ext cx="22" cy="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50" name="Line 635">
                <a:extLst>
                  <a:ext uri="{FF2B5EF4-FFF2-40B4-BE49-F238E27FC236}">
                    <a16:creationId xmlns:a16="http://schemas.microsoft.com/office/drawing/2014/main" id="{0061DC33-7E85-7806-822C-12C5D5CA79B0}"/>
                  </a:ext>
                </a:extLst>
              </p:cNvPr>
              <p:cNvSpPr>
                <a:spLocks noChangeShapeType="1"/>
              </p:cNvSpPr>
              <p:nvPr/>
            </p:nvSpPr>
            <p:spPr bwMode="auto">
              <a:xfrm flipV="1">
                <a:off x="3477" y="3108"/>
                <a:ext cx="45" cy="2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51" name="Freeform 636">
                <a:extLst>
                  <a:ext uri="{FF2B5EF4-FFF2-40B4-BE49-F238E27FC236}">
                    <a16:creationId xmlns:a16="http://schemas.microsoft.com/office/drawing/2014/main" id="{FFA1AE6B-EB0B-7BE1-A706-78025D2D7178}"/>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52" name="Freeform 637">
                <a:extLst>
                  <a:ext uri="{FF2B5EF4-FFF2-40B4-BE49-F238E27FC236}">
                    <a16:creationId xmlns:a16="http://schemas.microsoft.com/office/drawing/2014/main" id="{88282469-9FB8-854A-382B-CFF70D62D020}"/>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53" name="Freeform 638">
                <a:extLst>
                  <a:ext uri="{FF2B5EF4-FFF2-40B4-BE49-F238E27FC236}">
                    <a16:creationId xmlns:a16="http://schemas.microsoft.com/office/drawing/2014/main" id="{FA5794D5-3819-740C-2D7A-312436C4D5FB}"/>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54" name="Line 639">
                <a:extLst>
                  <a:ext uri="{FF2B5EF4-FFF2-40B4-BE49-F238E27FC236}">
                    <a16:creationId xmlns:a16="http://schemas.microsoft.com/office/drawing/2014/main" id="{D8B3B1D3-E0AE-8B0F-5973-391FCC1EB4D9}"/>
                  </a:ext>
                </a:extLst>
              </p:cNvPr>
              <p:cNvSpPr>
                <a:spLocks noChangeShapeType="1"/>
              </p:cNvSpPr>
              <p:nvPr/>
            </p:nvSpPr>
            <p:spPr bwMode="auto">
              <a:xfrm>
                <a:off x="3444" y="2833"/>
                <a:ext cx="41"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55" name="Line 640">
                <a:extLst>
                  <a:ext uri="{FF2B5EF4-FFF2-40B4-BE49-F238E27FC236}">
                    <a16:creationId xmlns:a16="http://schemas.microsoft.com/office/drawing/2014/main" id="{1E55113F-A4FB-D75E-1A33-3D829FF74215}"/>
                  </a:ext>
                </a:extLst>
              </p:cNvPr>
              <p:cNvSpPr>
                <a:spLocks noChangeShapeType="1"/>
              </p:cNvSpPr>
              <p:nvPr/>
            </p:nvSpPr>
            <p:spPr bwMode="auto">
              <a:xfrm flipV="1">
                <a:off x="3538" y="3059"/>
                <a:ext cx="97" cy="5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56" name="Line 641">
                <a:extLst>
                  <a:ext uri="{FF2B5EF4-FFF2-40B4-BE49-F238E27FC236}">
                    <a16:creationId xmlns:a16="http://schemas.microsoft.com/office/drawing/2014/main" id="{3D30B38E-BFBC-D297-984C-DEB3963E58A3}"/>
                  </a:ext>
                </a:extLst>
              </p:cNvPr>
              <p:cNvSpPr>
                <a:spLocks noChangeShapeType="1"/>
              </p:cNvSpPr>
              <p:nvPr/>
            </p:nvSpPr>
            <p:spPr bwMode="auto">
              <a:xfrm flipV="1">
                <a:off x="3637" y="305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57" name="Line 642">
                <a:extLst>
                  <a:ext uri="{FF2B5EF4-FFF2-40B4-BE49-F238E27FC236}">
                    <a16:creationId xmlns:a16="http://schemas.microsoft.com/office/drawing/2014/main" id="{2B02E5B7-7A62-DCBA-0939-9425FBE3B7CC}"/>
                  </a:ext>
                </a:extLst>
              </p:cNvPr>
              <p:cNvSpPr>
                <a:spLocks noChangeShapeType="1"/>
              </p:cNvSpPr>
              <p:nvPr/>
            </p:nvSpPr>
            <p:spPr bwMode="auto">
              <a:xfrm flipV="1">
                <a:off x="3637" y="2944"/>
                <a:ext cx="1" cy="1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58" name="Freeform 643">
                <a:extLst>
                  <a:ext uri="{FF2B5EF4-FFF2-40B4-BE49-F238E27FC236}">
                    <a16:creationId xmlns:a16="http://schemas.microsoft.com/office/drawing/2014/main" id="{07CA3D79-E4A4-4055-2C0A-49769A506C01}"/>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close/>
                  </a:path>
                </a:pathLst>
              </a:custGeom>
              <a:solidFill>
                <a:srgbClr val="1F1A17"/>
              </a:solidFill>
              <a:ln w="9525">
                <a:solidFill>
                  <a:srgbClr val="CC3333"/>
                </a:solidFill>
                <a:round/>
                <a:headEnd/>
                <a:tailEnd/>
              </a:ln>
            </p:spPr>
            <p:txBody>
              <a:bodyPr/>
              <a:lstStyle/>
              <a:p>
                <a:endParaRPr lang="da-DK"/>
              </a:p>
            </p:txBody>
          </p:sp>
          <p:sp>
            <p:nvSpPr>
              <p:cNvPr id="25259" name="Freeform 644">
                <a:extLst>
                  <a:ext uri="{FF2B5EF4-FFF2-40B4-BE49-F238E27FC236}">
                    <a16:creationId xmlns:a16="http://schemas.microsoft.com/office/drawing/2014/main" id="{BF83B0E0-F1BD-F1B8-C34D-4C24C0DE4C7C}"/>
                  </a:ext>
                </a:extLst>
              </p:cNvPr>
              <p:cNvSpPr>
                <a:spLocks noEditPoints="1"/>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w 293"/>
                  <a:gd name="T87" fmla="*/ 0 h 558"/>
                  <a:gd name="T88" fmla="*/ 0 w 293"/>
                  <a:gd name="T89" fmla="*/ 0 h 558"/>
                  <a:gd name="T90" fmla="*/ 0 w 293"/>
                  <a:gd name="T91" fmla="*/ 0 h 558"/>
                  <a:gd name="T92" fmla="*/ 0 w 293"/>
                  <a:gd name="T93" fmla="*/ 0 h 558"/>
                  <a:gd name="T94" fmla="*/ 0 w 293"/>
                  <a:gd name="T95" fmla="*/ 0 h 558"/>
                  <a:gd name="T96" fmla="*/ 0 w 293"/>
                  <a:gd name="T97" fmla="*/ 0 h 558"/>
                  <a:gd name="T98" fmla="*/ 0 w 293"/>
                  <a:gd name="T99" fmla="*/ 0 h 558"/>
                  <a:gd name="T100" fmla="*/ 0 w 293"/>
                  <a:gd name="T101" fmla="*/ 0 h 558"/>
                  <a:gd name="T102" fmla="*/ 0 w 293"/>
                  <a:gd name="T103" fmla="*/ 0 h 558"/>
                  <a:gd name="T104" fmla="*/ 0 w 293"/>
                  <a:gd name="T105" fmla="*/ 0 h 558"/>
                  <a:gd name="T106" fmla="*/ 0 w 293"/>
                  <a:gd name="T107" fmla="*/ 0 h 558"/>
                  <a:gd name="T108" fmla="*/ 0 w 293"/>
                  <a:gd name="T109" fmla="*/ 0 h 5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3"/>
                  <a:gd name="T166" fmla="*/ 0 h 558"/>
                  <a:gd name="T167" fmla="*/ 293 w 293"/>
                  <a:gd name="T168" fmla="*/ 558 h 5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close/>
                    <a:moveTo>
                      <a:pt x="68" y="278"/>
                    </a:moveTo>
                    <a:lnTo>
                      <a:pt x="225" y="189"/>
                    </a:lnTo>
                    <a:lnTo>
                      <a:pt x="225" y="170"/>
                    </a:lnTo>
                    <a:lnTo>
                      <a:pt x="225" y="153"/>
                    </a:lnTo>
                    <a:lnTo>
                      <a:pt x="224" y="137"/>
                    </a:lnTo>
                    <a:lnTo>
                      <a:pt x="222" y="123"/>
                    </a:lnTo>
                    <a:lnTo>
                      <a:pt x="220" y="111"/>
                    </a:lnTo>
                    <a:lnTo>
                      <a:pt x="218" y="100"/>
                    </a:lnTo>
                    <a:lnTo>
                      <a:pt x="215" y="91"/>
                    </a:lnTo>
                    <a:lnTo>
                      <a:pt x="211" y="83"/>
                    </a:lnTo>
                    <a:lnTo>
                      <a:pt x="207" y="76"/>
                    </a:lnTo>
                    <a:lnTo>
                      <a:pt x="202" y="72"/>
                    </a:lnTo>
                    <a:lnTo>
                      <a:pt x="197" y="68"/>
                    </a:lnTo>
                    <a:lnTo>
                      <a:pt x="191" y="66"/>
                    </a:lnTo>
                    <a:lnTo>
                      <a:pt x="184" y="66"/>
                    </a:lnTo>
                    <a:lnTo>
                      <a:pt x="176" y="67"/>
                    </a:lnTo>
                    <a:lnTo>
                      <a:pt x="168" y="69"/>
                    </a:lnTo>
                    <a:lnTo>
                      <a:pt x="159" y="72"/>
                    </a:lnTo>
                    <a:lnTo>
                      <a:pt x="149" y="77"/>
                    </a:lnTo>
                    <a:lnTo>
                      <a:pt x="140" y="83"/>
                    </a:lnTo>
                    <a:lnTo>
                      <a:pt x="131" y="90"/>
                    </a:lnTo>
                    <a:lnTo>
                      <a:pt x="123" y="97"/>
                    </a:lnTo>
                    <a:lnTo>
                      <a:pt x="115" y="106"/>
                    </a:lnTo>
                    <a:lnTo>
                      <a:pt x="108" y="115"/>
                    </a:lnTo>
                    <a:lnTo>
                      <a:pt x="102" y="125"/>
                    </a:lnTo>
                    <a:lnTo>
                      <a:pt x="96" y="136"/>
                    </a:lnTo>
                    <a:lnTo>
                      <a:pt x="90" y="148"/>
                    </a:lnTo>
                    <a:lnTo>
                      <a:pt x="86" y="160"/>
                    </a:lnTo>
                    <a:lnTo>
                      <a:pt x="82" y="174"/>
                    </a:lnTo>
                    <a:lnTo>
                      <a:pt x="78" y="189"/>
                    </a:lnTo>
                    <a:lnTo>
                      <a:pt x="75" y="204"/>
                    </a:lnTo>
                    <a:lnTo>
                      <a:pt x="72" y="222"/>
                    </a:lnTo>
                    <a:lnTo>
                      <a:pt x="70" y="240"/>
                    </a:lnTo>
                    <a:lnTo>
                      <a:pt x="69" y="258"/>
                    </a:lnTo>
                    <a:lnTo>
                      <a:pt x="68" y="278"/>
                    </a:lnTo>
                    <a:close/>
                  </a:path>
                </a:pathLst>
              </a:custGeom>
              <a:solidFill>
                <a:srgbClr val="1F1A17"/>
              </a:solidFill>
              <a:ln w="9525">
                <a:solidFill>
                  <a:srgbClr val="CC3333"/>
                </a:solidFill>
                <a:round/>
                <a:headEnd/>
                <a:tailEnd/>
              </a:ln>
            </p:spPr>
            <p:txBody>
              <a:bodyPr/>
              <a:lstStyle/>
              <a:p>
                <a:endParaRPr lang="da-DK"/>
              </a:p>
            </p:txBody>
          </p:sp>
          <p:sp>
            <p:nvSpPr>
              <p:cNvPr id="25260" name="Freeform 645">
                <a:extLst>
                  <a:ext uri="{FF2B5EF4-FFF2-40B4-BE49-F238E27FC236}">
                    <a16:creationId xmlns:a16="http://schemas.microsoft.com/office/drawing/2014/main" id="{4CC83F3E-9DA3-2D94-A26F-857E148F3D69}"/>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close/>
                  </a:path>
                </a:pathLst>
              </a:custGeom>
              <a:solidFill>
                <a:srgbClr val="1F1A17"/>
              </a:solidFill>
              <a:ln w="9525">
                <a:solidFill>
                  <a:srgbClr val="CC3333"/>
                </a:solidFill>
                <a:round/>
                <a:headEnd/>
                <a:tailEnd/>
              </a:ln>
            </p:spPr>
            <p:txBody>
              <a:bodyPr/>
              <a:lstStyle/>
              <a:p>
                <a:endParaRPr lang="da-DK"/>
              </a:p>
            </p:txBody>
          </p:sp>
          <p:sp>
            <p:nvSpPr>
              <p:cNvPr id="25261" name="Freeform 646">
                <a:extLst>
                  <a:ext uri="{FF2B5EF4-FFF2-40B4-BE49-F238E27FC236}">
                    <a16:creationId xmlns:a16="http://schemas.microsoft.com/office/drawing/2014/main" id="{57F2A055-C1D6-D02A-7B5F-F1BDB77FF73B}"/>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close/>
                  </a:path>
                </a:pathLst>
              </a:custGeom>
              <a:solidFill>
                <a:srgbClr val="1F1A17"/>
              </a:solidFill>
              <a:ln w="9525">
                <a:solidFill>
                  <a:srgbClr val="CC3333"/>
                </a:solidFill>
                <a:round/>
                <a:headEnd/>
                <a:tailEnd/>
              </a:ln>
            </p:spPr>
            <p:txBody>
              <a:bodyPr/>
              <a:lstStyle/>
              <a:p>
                <a:endParaRPr lang="da-DK"/>
              </a:p>
            </p:txBody>
          </p:sp>
          <p:sp>
            <p:nvSpPr>
              <p:cNvPr id="25262" name="Freeform 647">
                <a:extLst>
                  <a:ext uri="{FF2B5EF4-FFF2-40B4-BE49-F238E27FC236}">
                    <a16:creationId xmlns:a16="http://schemas.microsoft.com/office/drawing/2014/main" id="{1D0D3F7B-B457-27CE-3E45-5F919F4B3842}"/>
                  </a:ext>
                </a:extLst>
              </p:cNvPr>
              <p:cNvSpPr>
                <a:spLocks noEditPoints="1"/>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w 296"/>
                  <a:gd name="T81" fmla="*/ 0 h 558"/>
                  <a:gd name="T82" fmla="*/ 0 w 296"/>
                  <a:gd name="T83" fmla="*/ 0 h 558"/>
                  <a:gd name="T84" fmla="*/ 0 w 296"/>
                  <a:gd name="T85" fmla="*/ 0 h 558"/>
                  <a:gd name="T86" fmla="*/ 0 w 296"/>
                  <a:gd name="T87" fmla="*/ 0 h 558"/>
                  <a:gd name="T88" fmla="*/ 0 w 296"/>
                  <a:gd name="T89" fmla="*/ 0 h 558"/>
                  <a:gd name="T90" fmla="*/ 0 w 296"/>
                  <a:gd name="T91" fmla="*/ 0 h 558"/>
                  <a:gd name="T92" fmla="*/ 0 w 296"/>
                  <a:gd name="T93" fmla="*/ 0 h 558"/>
                  <a:gd name="T94" fmla="*/ 0 w 296"/>
                  <a:gd name="T95" fmla="*/ 0 h 558"/>
                  <a:gd name="T96" fmla="*/ 0 w 296"/>
                  <a:gd name="T97" fmla="*/ 0 h 5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6"/>
                  <a:gd name="T148" fmla="*/ 0 h 558"/>
                  <a:gd name="T149" fmla="*/ 296 w 296"/>
                  <a:gd name="T150" fmla="*/ 558 h 5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6" h="558">
                    <a:moveTo>
                      <a:pt x="67" y="324"/>
                    </a:moveTo>
                    <a:lnTo>
                      <a:pt x="67" y="351"/>
                    </a:lnTo>
                    <a:lnTo>
                      <a:pt x="68" y="375"/>
                    </a:lnTo>
                    <a:lnTo>
                      <a:pt x="69" y="396"/>
                    </a:lnTo>
                    <a:lnTo>
                      <a:pt x="71" y="415"/>
                    </a:lnTo>
                    <a:lnTo>
                      <a:pt x="74" y="432"/>
                    </a:lnTo>
                    <a:lnTo>
                      <a:pt x="77" y="446"/>
                    </a:lnTo>
                    <a:lnTo>
                      <a:pt x="81" y="458"/>
                    </a:lnTo>
                    <a:lnTo>
                      <a:pt x="86" y="468"/>
                    </a:lnTo>
                    <a:lnTo>
                      <a:pt x="91" y="476"/>
                    </a:lnTo>
                    <a:lnTo>
                      <a:pt x="96" y="482"/>
                    </a:lnTo>
                    <a:lnTo>
                      <a:pt x="100" y="484"/>
                    </a:lnTo>
                    <a:lnTo>
                      <a:pt x="103" y="486"/>
                    </a:lnTo>
                    <a:lnTo>
                      <a:pt x="107" y="487"/>
                    </a:lnTo>
                    <a:lnTo>
                      <a:pt x="111" y="488"/>
                    </a:lnTo>
                    <a:lnTo>
                      <a:pt x="119" y="488"/>
                    </a:lnTo>
                    <a:lnTo>
                      <a:pt x="128" y="487"/>
                    </a:lnTo>
                    <a:lnTo>
                      <a:pt x="137" y="483"/>
                    </a:lnTo>
                    <a:lnTo>
                      <a:pt x="148" y="478"/>
                    </a:lnTo>
                    <a:lnTo>
                      <a:pt x="158" y="472"/>
                    </a:lnTo>
                    <a:lnTo>
                      <a:pt x="167" y="465"/>
                    </a:lnTo>
                    <a:lnTo>
                      <a:pt x="176" y="456"/>
                    </a:lnTo>
                    <a:lnTo>
                      <a:pt x="184" y="447"/>
                    </a:lnTo>
                    <a:lnTo>
                      <a:pt x="191" y="436"/>
                    </a:lnTo>
                    <a:lnTo>
                      <a:pt x="198" y="424"/>
                    </a:lnTo>
                    <a:lnTo>
                      <a:pt x="203" y="412"/>
                    </a:lnTo>
                    <a:lnTo>
                      <a:pt x="208" y="398"/>
                    </a:lnTo>
                    <a:lnTo>
                      <a:pt x="213" y="383"/>
                    </a:lnTo>
                    <a:lnTo>
                      <a:pt x="217" y="366"/>
                    </a:lnTo>
                    <a:lnTo>
                      <a:pt x="220" y="348"/>
                    </a:lnTo>
                    <a:lnTo>
                      <a:pt x="223" y="327"/>
                    </a:lnTo>
                    <a:lnTo>
                      <a:pt x="225" y="306"/>
                    </a:lnTo>
                    <a:lnTo>
                      <a:pt x="226" y="284"/>
                    </a:lnTo>
                    <a:lnTo>
                      <a:pt x="227" y="260"/>
                    </a:lnTo>
                    <a:lnTo>
                      <a:pt x="227" y="235"/>
                    </a:lnTo>
                    <a:lnTo>
                      <a:pt x="227" y="210"/>
                    </a:lnTo>
                    <a:lnTo>
                      <a:pt x="226" y="186"/>
                    </a:lnTo>
                    <a:lnTo>
                      <a:pt x="225" y="166"/>
                    </a:lnTo>
                    <a:lnTo>
                      <a:pt x="223" y="147"/>
                    </a:lnTo>
                    <a:lnTo>
                      <a:pt x="220" y="130"/>
                    </a:lnTo>
                    <a:lnTo>
                      <a:pt x="217" y="116"/>
                    </a:lnTo>
                    <a:lnTo>
                      <a:pt x="213" y="103"/>
                    </a:lnTo>
                    <a:lnTo>
                      <a:pt x="208" y="93"/>
                    </a:lnTo>
                    <a:lnTo>
                      <a:pt x="203" y="83"/>
                    </a:lnTo>
                    <a:lnTo>
                      <a:pt x="198" y="77"/>
                    </a:lnTo>
                    <a:lnTo>
                      <a:pt x="191" y="72"/>
                    </a:lnTo>
                    <a:lnTo>
                      <a:pt x="184" y="70"/>
                    </a:lnTo>
                    <a:lnTo>
                      <a:pt x="176" y="69"/>
                    </a:lnTo>
                    <a:lnTo>
                      <a:pt x="167" y="70"/>
                    </a:lnTo>
                    <a:lnTo>
                      <a:pt x="158" y="73"/>
                    </a:lnTo>
                    <a:lnTo>
                      <a:pt x="148" y="78"/>
                    </a:lnTo>
                    <a:lnTo>
                      <a:pt x="137" y="84"/>
                    </a:lnTo>
                    <a:lnTo>
                      <a:pt x="128" y="93"/>
                    </a:lnTo>
                    <a:lnTo>
                      <a:pt x="119" y="101"/>
                    </a:lnTo>
                    <a:lnTo>
                      <a:pt x="111" y="111"/>
                    </a:lnTo>
                    <a:lnTo>
                      <a:pt x="103" y="122"/>
                    </a:lnTo>
                    <a:lnTo>
                      <a:pt x="96" y="133"/>
                    </a:lnTo>
                    <a:lnTo>
                      <a:pt x="91" y="146"/>
                    </a:lnTo>
                    <a:lnTo>
                      <a:pt x="86" y="159"/>
                    </a:lnTo>
                    <a:lnTo>
                      <a:pt x="81" y="174"/>
                    </a:lnTo>
                    <a:lnTo>
                      <a:pt x="77" y="191"/>
                    </a:lnTo>
                    <a:lnTo>
                      <a:pt x="74" y="209"/>
                    </a:lnTo>
                    <a:lnTo>
                      <a:pt x="71" y="229"/>
                    </a:lnTo>
                    <a:lnTo>
                      <a:pt x="69" y="250"/>
                    </a:lnTo>
                    <a:lnTo>
                      <a:pt x="68" y="273"/>
                    </a:lnTo>
                    <a:lnTo>
                      <a:pt x="67" y="298"/>
                    </a:lnTo>
                    <a:lnTo>
                      <a:pt x="67" y="324"/>
                    </a:lnTo>
                    <a:close/>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close/>
                  </a:path>
                </a:pathLst>
              </a:custGeom>
              <a:solidFill>
                <a:srgbClr val="1F1A17"/>
              </a:solidFill>
              <a:ln w="9525">
                <a:solidFill>
                  <a:srgbClr val="CC3333"/>
                </a:solidFill>
                <a:round/>
                <a:headEnd/>
                <a:tailEnd/>
              </a:ln>
            </p:spPr>
            <p:txBody>
              <a:bodyPr/>
              <a:lstStyle/>
              <a:p>
                <a:endParaRPr lang="da-DK"/>
              </a:p>
            </p:txBody>
          </p:sp>
          <p:sp>
            <p:nvSpPr>
              <p:cNvPr id="25263" name="Freeform 648">
                <a:extLst>
                  <a:ext uri="{FF2B5EF4-FFF2-40B4-BE49-F238E27FC236}">
                    <a16:creationId xmlns:a16="http://schemas.microsoft.com/office/drawing/2014/main" id="{7D67D19F-6C16-37B4-AE5A-860D8A7C6F8D}"/>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close/>
                  </a:path>
                </a:pathLst>
              </a:custGeom>
              <a:solidFill>
                <a:srgbClr val="1F1A17"/>
              </a:solidFill>
              <a:ln w="9525">
                <a:solidFill>
                  <a:srgbClr val="CC3333"/>
                </a:solidFill>
                <a:round/>
                <a:headEnd/>
                <a:tailEnd/>
              </a:ln>
            </p:spPr>
            <p:txBody>
              <a:bodyPr/>
              <a:lstStyle/>
              <a:p>
                <a:endParaRPr lang="da-DK"/>
              </a:p>
            </p:txBody>
          </p:sp>
          <p:sp>
            <p:nvSpPr>
              <p:cNvPr id="25264" name="Freeform 649">
                <a:extLst>
                  <a:ext uri="{FF2B5EF4-FFF2-40B4-BE49-F238E27FC236}">
                    <a16:creationId xmlns:a16="http://schemas.microsoft.com/office/drawing/2014/main" id="{F6478D8F-4FE9-8514-FA24-59A0B06302B2}"/>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close/>
                  </a:path>
                </a:pathLst>
              </a:custGeom>
              <a:solidFill>
                <a:srgbClr val="1F1A17"/>
              </a:solidFill>
              <a:ln w="9525">
                <a:solidFill>
                  <a:srgbClr val="CC3333"/>
                </a:solidFill>
                <a:round/>
                <a:headEnd/>
                <a:tailEnd/>
              </a:ln>
            </p:spPr>
            <p:txBody>
              <a:bodyPr/>
              <a:lstStyle/>
              <a:p>
                <a:endParaRPr lang="da-DK"/>
              </a:p>
            </p:txBody>
          </p:sp>
          <p:sp>
            <p:nvSpPr>
              <p:cNvPr id="25265" name="Freeform 650">
                <a:extLst>
                  <a:ext uri="{FF2B5EF4-FFF2-40B4-BE49-F238E27FC236}">
                    <a16:creationId xmlns:a16="http://schemas.microsoft.com/office/drawing/2014/main" id="{DFDD6AA2-C71F-9257-1ACD-299653D332BF}"/>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close/>
                  </a:path>
                </a:pathLst>
              </a:custGeom>
              <a:solidFill>
                <a:srgbClr val="1F1A17"/>
              </a:solidFill>
              <a:ln w="9525">
                <a:solidFill>
                  <a:srgbClr val="CC3333"/>
                </a:solidFill>
                <a:round/>
                <a:headEnd/>
                <a:tailEnd/>
              </a:ln>
            </p:spPr>
            <p:txBody>
              <a:bodyPr/>
              <a:lstStyle/>
              <a:p>
                <a:endParaRPr lang="da-DK"/>
              </a:p>
            </p:txBody>
          </p:sp>
          <p:sp>
            <p:nvSpPr>
              <p:cNvPr id="25266" name="Freeform 651">
                <a:extLst>
                  <a:ext uri="{FF2B5EF4-FFF2-40B4-BE49-F238E27FC236}">
                    <a16:creationId xmlns:a16="http://schemas.microsoft.com/office/drawing/2014/main" id="{87D44CF1-634C-DED8-C65E-5703D24209B9}"/>
                  </a:ext>
                </a:extLst>
              </p:cNvPr>
              <p:cNvSpPr>
                <a:spLocks noEditPoints="1"/>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w 326"/>
                  <a:gd name="T103" fmla="*/ 0 h 752"/>
                  <a:gd name="T104" fmla="*/ 0 w 326"/>
                  <a:gd name="T105" fmla="*/ 0 h 752"/>
                  <a:gd name="T106" fmla="*/ 0 w 326"/>
                  <a:gd name="T107" fmla="*/ 0 h 752"/>
                  <a:gd name="T108" fmla="*/ 0 w 326"/>
                  <a:gd name="T109" fmla="*/ 0 h 752"/>
                  <a:gd name="T110" fmla="*/ 0 w 326"/>
                  <a:gd name="T111" fmla="*/ 0 h 752"/>
                  <a:gd name="T112" fmla="*/ 0 w 326"/>
                  <a:gd name="T113" fmla="*/ 0 h 752"/>
                  <a:gd name="T114" fmla="*/ 0 w 326"/>
                  <a:gd name="T115" fmla="*/ 0 h 752"/>
                  <a:gd name="T116" fmla="*/ 0 w 326"/>
                  <a:gd name="T117" fmla="*/ 0 h 752"/>
                  <a:gd name="T118" fmla="*/ 0 w 326"/>
                  <a:gd name="T119" fmla="*/ 0 h 7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6"/>
                  <a:gd name="T181" fmla="*/ 0 h 752"/>
                  <a:gd name="T182" fmla="*/ 326 w 326"/>
                  <a:gd name="T183" fmla="*/ 752 h 7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6" h="752">
                    <a:moveTo>
                      <a:pt x="67" y="431"/>
                    </a:moveTo>
                    <a:lnTo>
                      <a:pt x="67" y="471"/>
                    </a:lnTo>
                    <a:lnTo>
                      <a:pt x="68" y="508"/>
                    </a:lnTo>
                    <a:lnTo>
                      <a:pt x="70" y="541"/>
                    </a:lnTo>
                    <a:lnTo>
                      <a:pt x="72" y="571"/>
                    </a:lnTo>
                    <a:lnTo>
                      <a:pt x="75" y="596"/>
                    </a:lnTo>
                    <a:lnTo>
                      <a:pt x="79" y="618"/>
                    </a:lnTo>
                    <a:lnTo>
                      <a:pt x="83" y="636"/>
                    </a:lnTo>
                    <a:lnTo>
                      <a:pt x="88" y="650"/>
                    </a:lnTo>
                    <a:lnTo>
                      <a:pt x="91" y="656"/>
                    </a:lnTo>
                    <a:lnTo>
                      <a:pt x="94" y="662"/>
                    </a:lnTo>
                    <a:lnTo>
                      <a:pt x="97" y="667"/>
                    </a:lnTo>
                    <a:lnTo>
                      <a:pt x="101" y="671"/>
                    </a:lnTo>
                    <a:lnTo>
                      <a:pt x="105" y="674"/>
                    </a:lnTo>
                    <a:lnTo>
                      <a:pt x="109" y="677"/>
                    </a:lnTo>
                    <a:lnTo>
                      <a:pt x="113" y="679"/>
                    </a:lnTo>
                    <a:lnTo>
                      <a:pt x="118" y="680"/>
                    </a:lnTo>
                    <a:lnTo>
                      <a:pt x="122" y="681"/>
                    </a:lnTo>
                    <a:lnTo>
                      <a:pt x="127" y="682"/>
                    </a:lnTo>
                    <a:lnTo>
                      <a:pt x="133" y="681"/>
                    </a:lnTo>
                    <a:lnTo>
                      <a:pt x="138" y="680"/>
                    </a:lnTo>
                    <a:lnTo>
                      <a:pt x="150" y="677"/>
                    </a:lnTo>
                    <a:lnTo>
                      <a:pt x="163" y="670"/>
                    </a:lnTo>
                    <a:lnTo>
                      <a:pt x="175" y="662"/>
                    </a:lnTo>
                    <a:lnTo>
                      <a:pt x="187" y="652"/>
                    </a:lnTo>
                    <a:lnTo>
                      <a:pt x="198" y="641"/>
                    </a:lnTo>
                    <a:lnTo>
                      <a:pt x="208" y="629"/>
                    </a:lnTo>
                    <a:lnTo>
                      <a:pt x="216" y="616"/>
                    </a:lnTo>
                    <a:lnTo>
                      <a:pt x="224" y="601"/>
                    </a:lnTo>
                    <a:lnTo>
                      <a:pt x="231" y="585"/>
                    </a:lnTo>
                    <a:lnTo>
                      <a:pt x="237" y="568"/>
                    </a:lnTo>
                    <a:lnTo>
                      <a:pt x="241" y="548"/>
                    </a:lnTo>
                    <a:lnTo>
                      <a:pt x="246" y="525"/>
                    </a:lnTo>
                    <a:lnTo>
                      <a:pt x="249" y="500"/>
                    </a:lnTo>
                    <a:lnTo>
                      <a:pt x="252" y="471"/>
                    </a:lnTo>
                    <a:lnTo>
                      <a:pt x="254" y="439"/>
                    </a:lnTo>
                    <a:lnTo>
                      <a:pt x="256" y="403"/>
                    </a:lnTo>
                    <a:lnTo>
                      <a:pt x="257" y="364"/>
                    </a:lnTo>
                    <a:lnTo>
                      <a:pt x="257" y="323"/>
                    </a:lnTo>
                    <a:lnTo>
                      <a:pt x="257" y="282"/>
                    </a:lnTo>
                    <a:lnTo>
                      <a:pt x="256" y="245"/>
                    </a:lnTo>
                    <a:lnTo>
                      <a:pt x="254" y="211"/>
                    </a:lnTo>
                    <a:lnTo>
                      <a:pt x="252" y="182"/>
                    </a:lnTo>
                    <a:lnTo>
                      <a:pt x="249" y="155"/>
                    </a:lnTo>
                    <a:lnTo>
                      <a:pt x="246" y="133"/>
                    </a:lnTo>
                    <a:lnTo>
                      <a:pt x="241" y="116"/>
                    </a:lnTo>
                    <a:lnTo>
                      <a:pt x="237" y="101"/>
                    </a:lnTo>
                    <a:lnTo>
                      <a:pt x="234" y="96"/>
                    </a:lnTo>
                    <a:lnTo>
                      <a:pt x="231" y="91"/>
                    </a:lnTo>
                    <a:lnTo>
                      <a:pt x="228" y="86"/>
                    </a:lnTo>
                    <a:lnTo>
                      <a:pt x="224" y="82"/>
                    </a:lnTo>
                    <a:lnTo>
                      <a:pt x="220" y="79"/>
                    </a:lnTo>
                    <a:lnTo>
                      <a:pt x="216" y="76"/>
                    </a:lnTo>
                    <a:lnTo>
                      <a:pt x="212" y="74"/>
                    </a:lnTo>
                    <a:lnTo>
                      <a:pt x="208" y="72"/>
                    </a:lnTo>
                    <a:lnTo>
                      <a:pt x="203" y="72"/>
                    </a:lnTo>
                    <a:lnTo>
                      <a:pt x="198" y="71"/>
                    </a:lnTo>
                    <a:lnTo>
                      <a:pt x="193" y="72"/>
                    </a:lnTo>
                    <a:lnTo>
                      <a:pt x="187" y="73"/>
                    </a:lnTo>
                    <a:lnTo>
                      <a:pt x="175" y="77"/>
                    </a:lnTo>
                    <a:lnTo>
                      <a:pt x="163" y="83"/>
                    </a:lnTo>
                    <a:lnTo>
                      <a:pt x="150" y="91"/>
                    </a:lnTo>
                    <a:lnTo>
                      <a:pt x="138" y="100"/>
                    </a:lnTo>
                    <a:lnTo>
                      <a:pt x="127" y="111"/>
                    </a:lnTo>
                    <a:lnTo>
                      <a:pt x="118" y="123"/>
                    </a:lnTo>
                    <a:lnTo>
                      <a:pt x="109" y="137"/>
                    </a:lnTo>
                    <a:lnTo>
                      <a:pt x="101" y="152"/>
                    </a:lnTo>
                    <a:lnTo>
                      <a:pt x="94" y="169"/>
                    </a:lnTo>
                    <a:lnTo>
                      <a:pt x="88" y="186"/>
                    </a:lnTo>
                    <a:lnTo>
                      <a:pt x="83" y="206"/>
                    </a:lnTo>
                    <a:lnTo>
                      <a:pt x="79" y="229"/>
                    </a:lnTo>
                    <a:lnTo>
                      <a:pt x="75" y="255"/>
                    </a:lnTo>
                    <a:lnTo>
                      <a:pt x="72" y="284"/>
                    </a:lnTo>
                    <a:lnTo>
                      <a:pt x="70" y="316"/>
                    </a:lnTo>
                    <a:lnTo>
                      <a:pt x="68" y="351"/>
                    </a:lnTo>
                    <a:lnTo>
                      <a:pt x="67" y="389"/>
                    </a:lnTo>
                    <a:lnTo>
                      <a:pt x="67" y="431"/>
                    </a:lnTo>
                    <a:close/>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close/>
                  </a:path>
                </a:pathLst>
              </a:custGeom>
              <a:solidFill>
                <a:srgbClr val="1F1A17"/>
              </a:solidFill>
              <a:ln w="9525">
                <a:solidFill>
                  <a:srgbClr val="CC3333"/>
                </a:solidFill>
                <a:round/>
                <a:headEnd/>
                <a:tailEnd/>
              </a:ln>
            </p:spPr>
            <p:txBody>
              <a:bodyPr/>
              <a:lstStyle/>
              <a:p>
                <a:endParaRPr lang="da-DK"/>
              </a:p>
            </p:txBody>
          </p:sp>
          <p:sp>
            <p:nvSpPr>
              <p:cNvPr id="25267" name="Freeform 652">
                <a:extLst>
                  <a:ext uri="{FF2B5EF4-FFF2-40B4-BE49-F238E27FC236}">
                    <a16:creationId xmlns:a16="http://schemas.microsoft.com/office/drawing/2014/main" id="{E566880B-B68C-234F-8CF1-57F4FE4641EA}"/>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68" name="Freeform 653">
                <a:extLst>
                  <a:ext uri="{FF2B5EF4-FFF2-40B4-BE49-F238E27FC236}">
                    <a16:creationId xmlns:a16="http://schemas.microsoft.com/office/drawing/2014/main" id="{A1920F3E-A5E9-A7AB-7BE3-A98B79581090}"/>
                  </a:ext>
                </a:extLst>
              </p:cNvPr>
              <p:cNvSpPr>
                <a:spLocks/>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3"/>
                  <a:gd name="T130" fmla="*/ 0 h 558"/>
                  <a:gd name="T131" fmla="*/ 293 w 293"/>
                  <a:gd name="T132" fmla="*/ 558 h 5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69" name="Freeform 654">
                <a:extLst>
                  <a:ext uri="{FF2B5EF4-FFF2-40B4-BE49-F238E27FC236}">
                    <a16:creationId xmlns:a16="http://schemas.microsoft.com/office/drawing/2014/main" id="{D2A3EEA9-78E4-F3F9-2A85-C80BDB660136}"/>
                  </a:ext>
                </a:extLst>
              </p:cNvPr>
              <p:cNvSpPr>
                <a:spLocks/>
              </p:cNvSpPr>
              <p:nvPr/>
            </p:nvSpPr>
            <p:spPr bwMode="auto">
              <a:xfrm>
                <a:off x="3550" y="3006"/>
                <a:ext cx="3" cy="4"/>
              </a:xfrm>
              <a:custGeom>
                <a:avLst/>
                <a:gdLst>
                  <a:gd name="T0" fmla="*/ 0 w 157"/>
                  <a:gd name="T1" fmla="*/ 0 h 212"/>
                  <a:gd name="T2" fmla="*/ 0 w 157"/>
                  <a:gd name="T3" fmla="*/ 0 h 212"/>
                  <a:gd name="T4" fmla="*/ 0 w 157"/>
                  <a:gd name="T5" fmla="*/ 0 h 212"/>
                  <a:gd name="T6" fmla="*/ 0 w 157"/>
                  <a:gd name="T7" fmla="*/ 0 h 212"/>
                  <a:gd name="T8" fmla="*/ 0 w 157"/>
                  <a:gd name="T9" fmla="*/ 0 h 212"/>
                  <a:gd name="T10" fmla="*/ 0 w 157"/>
                  <a:gd name="T11" fmla="*/ 0 h 212"/>
                  <a:gd name="T12" fmla="*/ 0 w 157"/>
                  <a:gd name="T13" fmla="*/ 0 h 212"/>
                  <a:gd name="T14" fmla="*/ 0 w 157"/>
                  <a:gd name="T15" fmla="*/ 0 h 212"/>
                  <a:gd name="T16" fmla="*/ 0 w 157"/>
                  <a:gd name="T17" fmla="*/ 0 h 212"/>
                  <a:gd name="T18" fmla="*/ 0 w 157"/>
                  <a:gd name="T19" fmla="*/ 0 h 212"/>
                  <a:gd name="T20" fmla="*/ 0 w 157"/>
                  <a:gd name="T21" fmla="*/ 0 h 212"/>
                  <a:gd name="T22" fmla="*/ 0 w 157"/>
                  <a:gd name="T23" fmla="*/ 0 h 212"/>
                  <a:gd name="T24" fmla="*/ 0 w 157"/>
                  <a:gd name="T25" fmla="*/ 0 h 212"/>
                  <a:gd name="T26" fmla="*/ 0 w 157"/>
                  <a:gd name="T27" fmla="*/ 0 h 212"/>
                  <a:gd name="T28" fmla="*/ 0 w 157"/>
                  <a:gd name="T29" fmla="*/ 0 h 212"/>
                  <a:gd name="T30" fmla="*/ 0 w 157"/>
                  <a:gd name="T31" fmla="*/ 0 h 212"/>
                  <a:gd name="T32" fmla="*/ 0 w 157"/>
                  <a:gd name="T33" fmla="*/ 0 h 212"/>
                  <a:gd name="T34" fmla="*/ 0 w 157"/>
                  <a:gd name="T35" fmla="*/ 0 h 212"/>
                  <a:gd name="T36" fmla="*/ 0 w 157"/>
                  <a:gd name="T37" fmla="*/ 0 h 212"/>
                  <a:gd name="T38" fmla="*/ 0 w 157"/>
                  <a:gd name="T39" fmla="*/ 0 h 212"/>
                  <a:gd name="T40" fmla="*/ 0 w 157"/>
                  <a:gd name="T41" fmla="*/ 0 h 212"/>
                  <a:gd name="T42" fmla="*/ 0 w 157"/>
                  <a:gd name="T43" fmla="*/ 0 h 212"/>
                  <a:gd name="T44" fmla="*/ 0 w 157"/>
                  <a:gd name="T45" fmla="*/ 0 h 212"/>
                  <a:gd name="T46" fmla="*/ 0 w 157"/>
                  <a:gd name="T47" fmla="*/ 0 h 212"/>
                  <a:gd name="T48" fmla="*/ 0 w 157"/>
                  <a:gd name="T49" fmla="*/ 0 h 212"/>
                  <a:gd name="T50" fmla="*/ 0 w 157"/>
                  <a:gd name="T51" fmla="*/ 0 h 212"/>
                  <a:gd name="T52" fmla="*/ 0 w 157"/>
                  <a:gd name="T53" fmla="*/ 0 h 212"/>
                  <a:gd name="T54" fmla="*/ 0 w 157"/>
                  <a:gd name="T55" fmla="*/ 0 h 212"/>
                  <a:gd name="T56" fmla="*/ 0 w 157"/>
                  <a:gd name="T57" fmla="*/ 0 h 212"/>
                  <a:gd name="T58" fmla="*/ 0 w 157"/>
                  <a:gd name="T59" fmla="*/ 0 h 212"/>
                  <a:gd name="T60" fmla="*/ 0 w 157"/>
                  <a:gd name="T61" fmla="*/ 0 h 212"/>
                  <a:gd name="T62" fmla="*/ 0 w 157"/>
                  <a:gd name="T63" fmla="*/ 0 h 212"/>
                  <a:gd name="T64" fmla="*/ 0 w 157"/>
                  <a:gd name="T65" fmla="*/ 0 h 212"/>
                  <a:gd name="T66" fmla="*/ 0 w 157"/>
                  <a:gd name="T67" fmla="*/ 0 h 212"/>
                  <a:gd name="T68" fmla="*/ 0 w 157"/>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212"/>
                  <a:gd name="T107" fmla="*/ 157 w 157"/>
                  <a:gd name="T108" fmla="*/ 212 h 2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212">
                    <a:moveTo>
                      <a:pt x="0" y="212"/>
                    </a:moveTo>
                    <a:lnTo>
                      <a:pt x="157" y="123"/>
                    </a:lnTo>
                    <a:lnTo>
                      <a:pt x="157" y="104"/>
                    </a:lnTo>
                    <a:lnTo>
                      <a:pt x="157" y="87"/>
                    </a:lnTo>
                    <a:lnTo>
                      <a:pt x="156" y="71"/>
                    </a:lnTo>
                    <a:lnTo>
                      <a:pt x="154" y="57"/>
                    </a:lnTo>
                    <a:lnTo>
                      <a:pt x="152" y="45"/>
                    </a:lnTo>
                    <a:lnTo>
                      <a:pt x="150" y="34"/>
                    </a:lnTo>
                    <a:lnTo>
                      <a:pt x="147" y="25"/>
                    </a:lnTo>
                    <a:lnTo>
                      <a:pt x="143" y="17"/>
                    </a:lnTo>
                    <a:lnTo>
                      <a:pt x="139" y="10"/>
                    </a:lnTo>
                    <a:lnTo>
                      <a:pt x="134" y="6"/>
                    </a:lnTo>
                    <a:lnTo>
                      <a:pt x="129" y="2"/>
                    </a:lnTo>
                    <a:lnTo>
                      <a:pt x="123" y="0"/>
                    </a:lnTo>
                    <a:lnTo>
                      <a:pt x="116" y="0"/>
                    </a:lnTo>
                    <a:lnTo>
                      <a:pt x="108" y="1"/>
                    </a:lnTo>
                    <a:lnTo>
                      <a:pt x="100" y="3"/>
                    </a:lnTo>
                    <a:lnTo>
                      <a:pt x="91" y="6"/>
                    </a:lnTo>
                    <a:lnTo>
                      <a:pt x="81" y="11"/>
                    </a:lnTo>
                    <a:lnTo>
                      <a:pt x="72" y="17"/>
                    </a:lnTo>
                    <a:lnTo>
                      <a:pt x="63" y="24"/>
                    </a:lnTo>
                    <a:lnTo>
                      <a:pt x="55" y="31"/>
                    </a:lnTo>
                    <a:lnTo>
                      <a:pt x="47" y="40"/>
                    </a:lnTo>
                    <a:lnTo>
                      <a:pt x="40" y="49"/>
                    </a:lnTo>
                    <a:lnTo>
                      <a:pt x="34" y="59"/>
                    </a:lnTo>
                    <a:lnTo>
                      <a:pt x="28" y="70"/>
                    </a:lnTo>
                    <a:lnTo>
                      <a:pt x="22" y="82"/>
                    </a:lnTo>
                    <a:lnTo>
                      <a:pt x="18" y="94"/>
                    </a:lnTo>
                    <a:lnTo>
                      <a:pt x="14" y="108"/>
                    </a:lnTo>
                    <a:lnTo>
                      <a:pt x="10" y="123"/>
                    </a:lnTo>
                    <a:lnTo>
                      <a:pt x="7" y="138"/>
                    </a:lnTo>
                    <a:lnTo>
                      <a:pt x="4" y="156"/>
                    </a:lnTo>
                    <a:lnTo>
                      <a:pt x="2" y="174"/>
                    </a:lnTo>
                    <a:lnTo>
                      <a:pt x="1" y="192"/>
                    </a:lnTo>
                    <a:lnTo>
                      <a:pt x="0" y="21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0" name="Freeform 655">
                <a:extLst>
                  <a:ext uri="{FF2B5EF4-FFF2-40B4-BE49-F238E27FC236}">
                    <a16:creationId xmlns:a16="http://schemas.microsoft.com/office/drawing/2014/main" id="{F4DC9C5E-38B0-5FEF-F7AE-608F879A4E8E}"/>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1" name="Freeform 656">
                <a:extLst>
                  <a:ext uri="{FF2B5EF4-FFF2-40B4-BE49-F238E27FC236}">
                    <a16:creationId xmlns:a16="http://schemas.microsoft.com/office/drawing/2014/main" id="{0CE53899-2D5D-7868-928B-D90951166479}"/>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2" name="Freeform 657">
                <a:extLst>
                  <a:ext uri="{FF2B5EF4-FFF2-40B4-BE49-F238E27FC236}">
                    <a16:creationId xmlns:a16="http://schemas.microsoft.com/office/drawing/2014/main" id="{00A17F9B-1758-0F2C-596B-A452685B16EA}"/>
                  </a:ext>
                </a:extLst>
              </p:cNvPr>
              <p:cNvSpPr>
                <a:spLocks/>
              </p:cNvSpPr>
              <p:nvPr/>
            </p:nvSpPr>
            <p:spPr bwMode="auto">
              <a:xfrm>
                <a:off x="3572" y="2994"/>
                <a:ext cx="3" cy="8"/>
              </a:xfrm>
              <a:custGeom>
                <a:avLst/>
                <a:gdLst>
                  <a:gd name="T0" fmla="*/ 0 w 160"/>
                  <a:gd name="T1" fmla="*/ 0 h 419"/>
                  <a:gd name="T2" fmla="*/ 0 w 160"/>
                  <a:gd name="T3" fmla="*/ 0 h 419"/>
                  <a:gd name="T4" fmla="*/ 0 w 160"/>
                  <a:gd name="T5" fmla="*/ 0 h 419"/>
                  <a:gd name="T6" fmla="*/ 0 w 160"/>
                  <a:gd name="T7" fmla="*/ 0 h 419"/>
                  <a:gd name="T8" fmla="*/ 0 w 160"/>
                  <a:gd name="T9" fmla="*/ 0 h 419"/>
                  <a:gd name="T10" fmla="*/ 0 w 160"/>
                  <a:gd name="T11" fmla="*/ 0 h 419"/>
                  <a:gd name="T12" fmla="*/ 0 w 160"/>
                  <a:gd name="T13" fmla="*/ 0 h 419"/>
                  <a:gd name="T14" fmla="*/ 0 w 160"/>
                  <a:gd name="T15" fmla="*/ 0 h 419"/>
                  <a:gd name="T16" fmla="*/ 0 w 160"/>
                  <a:gd name="T17" fmla="*/ 0 h 419"/>
                  <a:gd name="T18" fmla="*/ 0 w 160"/>
                  <a:gd name="T19" fmla="*/ 0 h 419"/>
                  <a:gd name="T20" fmla="*/ 0 w 160"/>
                  <a:gd name="T21" fmla="*/ 0 h 419"/>
                  <a:gd name="T22" fmla="*/ 0 w 160"/>
                  <a:gd name="T23" fmla="*/ 0 h 419"/>
                  <a:gd name="T24" fmla="*/ 0 w 160"/>
                  <a:gd name="T25" fmla="*/ 0 h 419"/>
                  <a:gd name="T26" fmla="*/ 0 w 160"/>
                  <a:gd name="T27" fmla="*/ 0 h 419"/>
                  <a:gd name="T28" fmla="*/ 0 w 160"/>
                  <a:gd name="T29" fmla="*/ 0 h 419"/>
                  <a:gd name="T30" fmla="*/ 0 w 160"/>
                  <a:gd name="T31" fmla="*/ 0 h 419"/>
                  <a:gd name="T32" fmla="*/ 0 w 160"/>
                  <a:gd name="T33" fmla="*/ 0 h 419"/>
                  <a:gd name="T34" fmla="*/ 0 w 160"/>
                  <a:gd name="T35" fmla="*/ 0 h 419"/>
                  <a:gd name="T36" fmla="*/ 0 w 160"/>
                  <a:gd name="T37" fmla="*/ 0 h 419"/>
                  <a:gd name="T38" fmla="*/ 0 w 160"/>
                  <a:gd name="T39" fmla="*/ 0 h 419"/>
                  <a:gd name="T40" fmla="*/ 0 w 160"/>
                  <a:gd name="T41" fmla="*/ 0 h 419"/>
                  <a:gd name="T42" fmla="*/ 0 w 160"/>
                  <a:gd name="T43" fmla="*/ 0 h 419"/>
                  <a:gd name="T44" fmla="*/ 0 w 160"/>
                  <a:gd name="T45" fmla="*/ 0 h 419"/>
                  <a:gd name="T46" fmla="*/ 0 w 160"/>
                  <a:gd name="T47" fmla="*/ 0 h 419"/>
                  <a:gd name="T48" fmla="*/ 0 w 160"/>
                  <a:gd name="T49" fmla="*/ 0 h 419"/>
                  <a:gd name="T50" fmla="*/ 0 w 160"/>
                  <a:gd name="T51" fmla="*/ 0 h 419"/>
                  <a:gd name="T52" fmla="*/ 0 w 160"/>
                  <a:gd name="T53" fmla="*/ 0 h 419"/>
                  <a:gd name="T54" fmla="*/ 0 w 160"/>
                  <a:gd name="T55" fmla="*/ 0 h 419"/>
                  <a:gd name="T56" fmla="*/ 0 w 160"/>
                  <a:gd name="T57" fmla="*/ 0 h 419"/>
                  <a:gd name="T58" fmla="*/ 0 w 160"/>
                  <a:gd name="T59" fmla="*/ 0 h 419"/>
                  <a:gd name="T60" fmla="*/ 0 w 160"/>
                  <a:gd name="T61" fmla="*/ 0 h 419"/>
                  <a:gd name="T62" fmla="*/ 0 w 160"/>
                  <a:gd name="T63" fmla="*/ 0 h 419"/>
                  <a:gd name="T64" fmla="*/ 0 w 160"/>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419"/>
                  <a:gd name="T101" fmla="*/ 160 w 160"/>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419">
                    <a:moveTo>
                      <a:pt x="0" y="255"/>
                    </a:moveTo>
                    <a:lnTo>
                      <a:pt x="0" y="282"/>
                    </a:lnTo>
                    <a:lnTo>
                      <a:pt x="1" y="306"/>
                    </a:lnTo>
                    <a:lnTo>
                      <a:pt x="2" y="327"/>
                    </a:lnTo>
                    <a:lnTo>
                      <a:pt x="4" y="346"/>
                    </a:lnTo>
                    <a:lnTo>
                      <a:pt x="7" y="363"/>
                    </a:lnTo>
                    <a:lnTo>
                      <a:pt x="10" y="377"/>
                    </a:lnTo>
                    <a:lnTo>
                      <a:pt x="14" y="389"/>
                    </a:lnTo>
                    <a:lnTo>
                      <a:pt x="19" y="399"/>
                    </a:lnTo>
                    <a:lnTo>
                      <a:pt x="24" y="407"/>
                    </a:lnTo>
                    <a:lnTo>
                      <a:pt x="29" y="413"/>
                    </a:lnTo>
                    <a:lnTo>
                      <a:pt x="33" y="415"/>
                    </a:lnTo>
                    <a:lnTo>
                      <a:pt x="36" y="417"/>
                    </a:lnTo>
                    <a:lnTo>
                      <a:pt x="40" y="418"/>
                    </a:lnTo>
                    <a:lnTo>
                      <a:pt x="44" y="419"/>
                    </a:lnTo>
                    <a:lnTo>
                      <a:pt x="52" y="419"/>
                    </a:lnTo>
                    <a:lnTo>
                      <a:pt x="61" y="418"/>
                    </a:lnTo>
                    <a:lnTo>
                      <a:pt x="70" y="414"/>
                    </a:lnTo>
                    <a:lnTo>
                      <a:pt x="81" y="409"/>
                    </a:lnTo>
                    <a:lnTo>
                      <a:pt x="91" y="403"/>
                    </a:lnTo>
                    <a:lnTo>
                      <a:pt x="100" y="396"/>
                    </a:lnTo>
                    <a:lnTo>
                      <a:pt x="109" y="387"/>
                    </a:lnTo>
                    <a:lnTo>
                      <a:pt x="117" y="378"/>
                    </a:lnTo>
                    <a:lnTo>
                      <a:pt x="124" y="367"/>
                    </a:lnTo>
                    <a:lnTo>
                      <a:pt x="131" y="355"/>
                    </a:lnTo>
                    <a:lnTo>
                      <a:pt x="136" y="343"/>
                    </a:lnTo>
                    <a:lnTo>
                      <a:pt x="141" y="329"/>
                    </a:lnTo>
                    <a:lnTo>
                      <a:pt x="146" y="314"/>
                    </a:lnTo>
                    <a:lnTo>
                      <a:pt x="150" y="297"/>
                    </a:lnTo>
                    <a:lnTo>
                      <a:pt x="153" y="279"/>
                    </a:lnTo>
                    <a:lnTo>
                      <a:pt x="156" y="258"/>
                    </a:lnTo>
                    <a:lnTo>
                      <a:pt x="158" y="237"/>
                    </a:lnTo>
                    <a:lnTo>
                      <a:pt x="159" y="215"/>
                    </a:lnTo>
                    <a:lnTo>
                      <a:pt x="160" y="191"/>
                    </a:lnTo>
                    <a:lnTo>
                      <a:pt x="160" y="166"/>
                    </a:lnTo>
                    <a:lnTo>
                      <a:pt x="160" y="141"/>
                    </a:lnTo>
                    <a:lnTo>
                      <a:pt x="159" y="117"/>
                    </a:lnTo>
                    <a:lnTo>
                      <a:pt x="158" y="97"/>
                    </a:lnTo>
                    <a:lnTo>
                      <a:pt x="156" y="78"/>
                    </a:lnTo>
                    <a:lnTo>
                      <a:pt x="153" y="61"/>
                    </a:lnTo>
                    <a:lnTo>
                      <a:pt x="150" y="47"/>
                    </a:lnTo>
                    <a:lnTo>
                      <a:pt x="146" y="34"/>
                    </a:lnTo>
                    <a:lnTo>
                      <a:pt x="141" y="24"/>
                    </a:lnTo>
                    <a:lnTo>
                      <a:pt x="136" y="14"/>
                    </a:lnTo>
                    <a:lnTo>
                      <a:pt x="131" y="8"/>
                    </a:lnTo>
                    <a:lnTo>
                      <a:pt x="124" y="3"/>
                    </a:lnTo>
                    <a:lnTo>
                      <a:pt x="117" y="1"/>
                    </a:lnTo>
                    <a:lnTo>
                      <a:pt x="109" y="0"/>
                    </a:lnTo>
                    <a:lnTo>
                      <a:pt x="100" y="1"/>
                    </a:lnTo>
                    <a:lnTo>
                      <a:pt x="91" y="4"/>
                    </a:lnTo>
                    <a:lnTo>
                      <a:pt x="81" y="9"/>
                    </a:lnTo>
                    <a:lnTo>
                      <a:pt x="70" y="15"/>
                    </a:lnTo>
                    <a:lnTo>
                      <a:pt x="61" y="24"/>
                    </a:lnTo>
                    <a:lnTo>
                      <a:pt x="52" y="32"/>
                    </a:lnTo>
                    <a:lnTo>
                      <a:pt x="44" y="42"/>
                    </a:lnTo>
                    <a:lnTo>
                      <a:pt x="36" y="53"/>
                    </a:lnTo>
                    <a:lnTo>
                      <a:pt x="29" y="64"/>
                    </a:lnTo>
                    <a:lnTo>
                      <a:pt x="24" y="77"/>
                    </a:lnTo>
                    <a:lnTo>
                      <a:pt x="19" y="90"/>
                    </a:lnTo>
                    <a:lnTo>
                      <a:pt x="14" y="105"/>
                    </a:lnTo>
                    <a:lnTo>
                      <a:pt x="10" y="122"/>
                    </a:lnTo>
                    <a:lnTo>
                      <a:pt x="7" y="140"/>
                    </a:lnTo>
                    <a:lnTo>
                      <a:pt x="4" y="160"/>
                    </a:lnTo>
                    <a:lnTo>
                      <a:pt x="2" y="181"/>
                    </a:lnTo>
                    <a:lnTo>
                      <a:pt x="1" y="204"/>
                    </a:lnTo>
                    <a:lnTo>
                      <a:pt x="0" y="229"/>
                    </a:lnTo>
                    <a:lnTo>
                      <a:pt x="0" y="25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3" name="Freeform 658">
                <a:extLst>
                  <a:ext uri="{FF2B5EF4-FFF2-40B4-BE49-F238E27FC236}">
                    <a16:creationId xmlns:a16="http://schemas.microsoft.com/office/drawing/2014/main" id="{5C1F74A3-AB0C-2CA2-E0FF-8E1454C4F804}"/>
                  </a:ext>
                </a:extLst>
              </p:cNvPr>
              <p:cNvSpPr>
                <a:spLocks/>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6"/>
                  <a:gd name="T121" fmla="*/ 0 h 558"/>
                  <a:gd name="T122" fmla="*/ 296 w 296"/>
                  <a:gd name="T123" fmla="*/ 558 h 5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6" h="558">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4" name="Freeform 659">
                <a:extLst>
                  <a:ext uri="{FF2B5EF4-FFF2-40B4-BE49-F238E27FC236}">
                    <a16:creationId xmlns:a16="http://schemas.microsoft.com/office/drawing/2014/main" id="{74249B85-56F7-2B91-DCF8-C2C96C03C28C}"/>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5" name="Freeform 660">
                <a:extLst>
                  <a:ext uri="{FF2B5EF4-FFF2-40B4-BE49-F238E27FC236}">
                    <a16:creationId xmlns:a16="http://schemas.microsoft.com/office/drawing/2014/main" id="{4277232E-3C0F-D3F6-B47A-090CADF9D7AF}"/>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6" name="Freeform 661">
                <a:extLst>
                  <a:ext uri="{FF2B5EF4-FFF2-40B4-BE49-F238E27FC236}">
                    <a16:creationId xmlns:a16="http://schemas.microsoft.com/office/drawing/2014/main" id="{AE3B9425-4F8A-38A9-719E-821041800A03}"/>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7" name="Freeform 662">
                <a:extLst>
                  <a:ext uri="{FF2B5EF4-FFF2-40B4-BE49-F238E27FC236}">
                    <a16:creationId xmlns:a16="http://schemas.microsoft.com/office/drawing/2014/main" id="{6BA0A68D-8224-C988-2458-1DA7B4E518E4}"/>
                  </a:ext>
                </a:extLst>
              </p:cNvPr>
              <p:cNvSpPr>
                <a:spLocks/>
              </p:cNvSpPr>
              <p:nvPr/>
            </p:nvSpPr>
            <p:spPr bwMode="auto">
              <a:xfrm>
                <a:off x="3611" y="2968"/>
                <a:ext cx="3" cy="12"/>
              </a:xfrm>
              <a:custGeom>
                <a:avLst/>
                <a:gdLst>
                  <a:gd name="T0" fmla="*/ 0 w 190"/>
                  <a:gd name="T1" fmla="*/ 0 h 611"/>
                  <a:gd name="T2" fmla="*/ 0 w 190"/>
                  <a:gd name="T3" fmla="*/ 0 h 611"/>
                  <a:gd name="T4" fmla="*/ 0 w 190"/>
                  <a:gd name="T5" fmla="*/ 0 h 611"/>
                  <a:gd name="T6" fmla="*/ 0 w 190"/>
                  <a:gd name="T7" fmla="*/ 0 h 611"/>
                  <a:gd name="T8" fmla="*/ 0 w 190"/>
                  <a:gd name="T9" fmla="*/ 0 h 611"/>
                  <a:gd name="T10" fmla="*/ 0 w 190"/>
                  <a:gd name="T11" fmla="*/ 0 h 611"/>
                  <a:gd name="T12" fmla="*/ 0 w 190"/>
                  <a:gd name="T13" fmla="*/ 0 h 611"/>
                  <a:gd name="T14" fmla="*/ 0 w 190"/>
                  <a:gd name="T15" fmla="*/ 0 h 611"/>
                  <a:gd name="T16" fmla="*/ 0 w 190"/>
                  <a:gd name="T17" fmla="*/ 0 h 611"/>
                  <a:gd name="T18" fmla="*/ 0 w 190"/>
                  <a:gd name="T19" fmla="*/ 0 h 611"/>
                  <a:gd name="T20" fmla="*/ 0 w 190"/>
                  <a:gd name="T21" fmla="*/ 0 h 611"/>
                  <a:gd name="T22" fmla="*/ 0 w 190"/>
                  <a:gd name="T23" fmla="*/ 0 h 611"/>
                  <a:gd name="T24" fmla="*/ 0 w 190"/>
                  <a:gd name="T25" fmla="*/ 0 h 611"/>
                  <a:gd name="T26" fmla="*/ 0 w 190"/>
                  <a:gd name="T27" fmla="*/ 0 h 611"/>
                  <a:gd name="T28" fmla="*/ 0 w 190"/>
                  <a:gd name="T29" fmla="*/ 0 h 611"/>
                  <a:gd name="T30" fmla="*/ 0 w 190"/>
                  <a:gd name="T31" fmla="*/ 0 h 611"/>
                  <a:gd name="T32" fmla="*/ 0 w 190"/>
                  <a:gd name="T33" fmla="*/ 0 h 611"/>
                  <a:gd name="T34" fmla="*/ 0 w 190"/>
                  <a:gd name="T35" fmla="*/ 0 h 611"/>
                  <a:gd name="T36" fmla="*/ 0 w 190"/>
                  <a:gd name="T37" fmla="*/ 0 h 611"/>
                  <a:gd name="T38" fmla="*/ 0 w 190"/>
                  <a:gd name="T39" fmla="*/ 0 h 611"/>
                  <a:gd name="T40" fmla="*/ 0 w 190"/>
                  <a:gd name="T41" fmla="*/ 0 h 611"/>
                  <a:gd name="T42" fmla="*/ 0 w 190"/>
                  <a:gd name="T43" fmla="*/ 0 h 611"/>
                  <a:gd name="T44" fmla="*/ 0 w 190"/>
                  <a:gd name="T45" fmla="*/ 0 h 611"/>
                  <a:gd name="T46" fmla="*/ 0 w 190"/>
                  <a:gd name="T47" fmla="*/ 0 h 611"/>
                  <a:gd name="T48" fmla="*/ 0 w 190"/>
                  <a:gd name="T49" fmla="*/ 0 h 611"/>
                  <a:gd name="T50" fmla="*/ 0 w 190"/>
                  <a:gd name="T51" fmla="*/ 0 h 611"/>
                  <a:gd name="T52" fmla="*/ 0 w 190"/>
                  <a:gd name="T53" fmla="*/ 0 h 611"/>
                  <a:gd name="T54" fmla="*/ 0 w 190"/>
                  <a:gd name="T55" fmla="*/ 0 h 611"/>
                  <a:gd name="T56" fmla="*/ 0 w 190"/>
                  <a:gd name="T57" fmla="*/ 0 h 611"/>
                  <a:gd name="T58" fmla="*/ 0 w 190"/>
                  <a:gd name="T59" fmla="*/ 0 h 611"/>
                  <a:gd name="T60" fmla="*/ 0 w 190"/>
                  <a:gd name="T61" fmla="*/ 0 h 611"/>
                  <a:gd name="T62" fmla="*/ 0 w 190"/>
                  <a:gd name="T63" fmla="*/ 0 h 611"/>
                  <a:gd name="T64" fmla="*/ 0 w 190"/>
                  <a:gd name="T65" fmla="*/ 0 h 611"/>
                  <a:gd name="T66" fmla="*/ 0 w 190"/>
                  <a:gd name="T67" fmla="*/ 0 h 611"/>
                  <a:gd name="T68" fmla="*/ 0 w 190"/>
                  <a:gd name="T69" fmla="*/ 0 h 611"/>
                  <a:gd name="T70" fmla="*/ 0 w 190"/>
                  <a:gd name="T71" fmla="*/ 0 h 611"/>
                  <a:gd name="T72" fmla="*/ 0 w 190"/>
                  <a:gd name="T73" fmla="*/ 0 h 611"/>
                  <a:gd name="T74" fmla="*/ 0 w 190"/>
                  <a:gd name="T75" fmla="*/ 0 h 6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0"/>
                  <a:gd name="T115" fmla="*/ 0 h 611"/>
                  <a:gd name="T116" fmla="*/ 190 w 190"/>
                  <a:gd name="T117" fmla="*/ 611 h 6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0" h="611">
                    <a:moveTo>
                      <a:pt x="0" y="360"/>
                    </a:moveTo>
                    <a:lnTo>
                      <a:pt x="0" y="400"/>
                    </a:lnTo>
                    <a:lnTo>
                      <a:pt x="1" y="437"/>
                    </a:lnTo>
                    <a:lnTo>
                      <a:pt x="3" y="470"/>
                    </a:lnTo>
                    <a:lnTo>
                      <a:pt x="5" y="500"/>
                    </a:lnTo>
                    <a:lnTo>
                      <a:pt x="8" y="525"/>
                    </a:lnTo>
                    <a:lnTo>
                      <a:pt x="12" y="547"/>
                    </a:lnTo>
                    <a:lnTo>
                      <a:pt x="16" y="565"/>
                    </a:lnTo>
                    <a:lnTo>
                      <a:pt x="21" y="579"/>
                    </a:lnTo>
                    <a:lnTo>
                      <a:pt x="24" y="585"/>
                    </a:lnTo>
                    <a:lnTo>
                      <a:pt x="27" y="591"/>
                    </a:lnTo>
                    <a:lnTo>
                      <a:pt x="30" y="596"/>
                    </a:lnTo>
                    <a:lnTo>
                      <a:pt x="34" y="600"/>
                    </a:lnTo>
                    <a:lnTo>
                      <a:pt x="38" y="603"/>
                    </a:lnTo>
                    <a:lnTo>
                      <a:pt x="42" y="606"/>
                    </a:lnTo>
                    <a:lnTo>
                      <a:pt x="46" y="608"/>
                    </a:lnTo>
                    <a:lnTo>
                      <a:pt x="51" y="609"/>
                    </a:lnTo>
                    <a:lnTo>
                      <a:pt x="55" y="610"/>
                    </a:lnTo>
                    <a:lnTo>
                      <a:pt x="60" y="611"/>
                    </a:lnTo>
                    <a:lnTo>
                      <a:pt x="66" y="610"/>
                    </a:lnTo>
                    <a:lnTo>
                      <a:pt x="71" y="609"/>
                    </a:lnTo>
                    <a:lnTo>
                      <a:pt x="83" y="606"/>
                    </a:lnTo>
                    <a:lnTo>
                      <a:pt x="96" y="599"/>
                    </a:lnTo>
                    <a:lnTo>
                      <a:pt x="108" y="591"/>
                    </a:lnTo>
                    <a:lnTo>
                      <a:pt x="120" y="581"/>
                    </a:lnTo>
                    <a:lnTo>
                      <a:pt x="131" y="570"/>
                    </a:lnTo>
                    <a:lnTo>
                      <a:pt x="141" y="558"/>
                    </a:lnTo>
                    <a:lnTo>
                      <a:pt x="149" y="545"/>
                    </a:lnTo>
                    <a:lnTo>
                      <a:pt x="157" y="530"/>
                    </a:lnTo>
                    <a:lnTo>
                      <a:pt x="164" y="514"/>
                    </a:lnTo>
                    <a:lnTo>
                      <a:pt x="170" y="497"/>
                    </a:lnTo>
                    <a:lnTo>
                      <a:pt x="174" y="477"/>
                    </a:lnTo>
                    <a:lnTo>
                      <a:pt x="179" y="454"/>
                    </a:lnTo>
                    <a:lnTo>
                      <a:pt x="182" y="429"/>
                    </a:lnTo>
                    <a:lnTo>
                      <a:pt x="185" y="400"/>
                    </a:lnTo>
                    <a:lnTo>
                      <a:pt x="187" y="368"/>
                    </a:lnTo>
                    <a:lnTo>
                      <a:pt x="189" y="332"/>
                    </a:lnTo>
                    <a:lnTo>
                      <a:pt x="190" y="293"/>
                    </a:lnTo>
                    <a:lnTo>
                      <a:pt x="190" y="252"/>
                    </a:lnTo>
                    <a:lnTo>
                      <a:pt x="190" y="211"/>
                    </a:lnTo>
                    <a:lnTo>
                      <a:pt x="189" y="174"/>
                    </a:lnTo>
                    <a:lnTo>
                      <a:pt x="187" y="140"/>
                    </a:lnTo>
                    <a:lnTo>
                      <a:pt x="185" y="111"/>
                    </a:lnTo>
                    <a:lnTo>
                      <a:pt x="182" y="84"/>
                    </a:lnTo>
                    <a:lnTo>
                      <a:pt x="179" y="62"/>
                    </a:lnTo>
                    <a:lnTo>
                      <a:pt x="174" y="45"/>
                    </a:lnTo>
                    <a:lnTo>
                      <a:pt x="170" y="30"/>
                    </a:lnTo>
                    <a:lnTo>
                      <a:pt x="167" y="25"/>
                    </a:lnTo>
                    <a:lnTo>
                      <a:pt x="164" y="20"/>
                    </a:lnTo>
                    <a:lnTo>
                      <a:pt x="161" y="15"/>
                    </a:lnTo>
                    <a:lnTo>
                      <a:pt x="157" y="11"/>
                    </a:lnTo>
                    <a:lnTo>
                      <a:pt x="153" y="8"/>
                    </a:lnTo>
                    <a:lnTo>
                      <a:pt x="149" y="5"/>
                    </a:lnTo>
                    <a:lnTo>
                      <a:pt x="145" y="3"/>
                    </a:lnTo>
                    <a:lnTo>
                      <a:pt x="141" y="1"/>
                    </a:lnTo>
                    <a:lnTo>
                      <a:pt x="136" y="1"/>
                    </a:lnTo>
                    <a:lnTo>
                      <a:pt x="131" y="0"/>
                    </a:lnTo>
                    <a:lnTo>
                      <a:pt x="126" y="1"/>
                    </a:lnTo>
                    <a:lnTo>
                      <a:pt x="120" y="2"/>
                    </a:lnTo>
                    <a:lnTo>
                      <a:pt x="108" y="6"/>
                    </a:lnTo>
                    <a:lnTo>
                      <a:pt x="96" y="12"/>
                    </a:lnTo>
                    <a:lnTo>
                      <a:pt x="83" y="20"/>
                    </a:lnTo>
                    <a:lnTo>
                      <a:pt x="71" y="29"/>
                    </a:lnTo>
                    <a:lnTo>
                      <a:pt x="60" y="40"/>
                    </a:lnTo>
                    <a:lnTo>
                      <a:pt x="51" y="52"/>
                    </a:lnTo>
                    <a:lnTo>
                      <a:pt x="42" y="66"/>
                    </a:lnTo>
                    <a:lnTo>
                      <a:pt x="34" y="81"/>
                    </a:lnTo>
                    <a:lnTo>
                      <a:pt x="27" y="98"/>
                    </a:lnTo>
                    <a:lnTo>
                      <a:pt x="21" y="115"/>
                    </a:lnTo>
                    <a:lnTo>
                      <a:pt x="16" y="135"/>
                    </a:lnTo>
                    <a:lnTo>
                      <a:pt x="12" y="158"/>
                    </a:lnTo>
                    <a:lnTo>
                      <a:pt x="8" y="184"/>
                    </a:lnTo>
                    <a:lnTo>
                      <a:pt x="5" y="213"/>
                    </a:lnTo>
                    <a:lnTo>
                      <a:pt x="3" y="245"/>
                    </a:lnTo>
                    <a:lnTo>
                      <a:pt x="1" y="280"/>
                    </a:lnTo>
                    <a:lnTo>
                      <a:pt x="0" y="318"/>
                    </a:lnTo>
                    <a:lnTo>
                      <a:pt x="0" y="36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8" name="Freeform 663">
                <a:extLst>
                  <a:ext uri="{FF2B5EF4-FFF2-40B4-BE49-F238E27FC236}">
                    <a16:creationId xmlns:a16="http://schemas.microsoft.com/office/drawing/2014/main" id="{A79553B2-CA67-1010-7FBD-F1C97B95E822}"/>
                  </a:ext>
                </a:extLst>
              </p:cNvPr>
              <p:cNvSpPr>
                <a:spLocks/>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6"/>
                  <a:gd name="T154" fmla="*/ 0 h 752"/>
                  <a:gd name="T155" fmla="*/ 326 w 326"/>
                  <a:gd name="T156" fmla="*/ 752 h 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6" h="752">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79" name="Freeform 664">
                <a:extLst>
                  <a:ext uri="{FF2B5EF4-FFF2-40B4-BE49-F238E27FC236}">
                    <a16:creationId xmlns:a16="http://schemas.microsoft.com/office/drawing/2014/main" id="{465181DC-0C6A-AC3C-8AD1-37C202115529}"/>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0" name="Freeform 665">
                <a:extLst>
                  <a:ext uri="{FF2B5EF4-FFF2-40B4-BE49-F238E27FC236}">
                    <a16:creationId xmlns:a16="http://schemas.microsoft.com/office/drawing/2014/main" id="{20C8811A-37FF-0547-AF57-5D39FD53269F}"/>
                  </a:ext>
                </a:extLst>
              </p:cNvPr>
              <p:cNvSpPr>
                <a:spLocks/>
              </p:cNvSpPr>
              <p:nvPr/>
            </p:nvSpPr>
            <p:spPr bwMode="auto">
              <a:xfrm>
                <a:off x="3438" y="2832"/>
                <a:ext cx="5" cy="1"/>
              </a:xfrm>
              <a:custGeom>
                <a:avLst/>
                <a:gdLst>
                  <a:gd name="T0" fmla="*/ 0 w 229"/>
                  <a:gd name="T1" fmla="*/ 0 h 28"/>
                  <a:gd name="T2" fmla="*/ 0 w 229"/>
                  <a:gd name="T3" fmla="*/ 0 h 28"/>
                  <a:gd name="T4" fmla="*/ 0 w 229"/>
                  <a:gd name="T5" fmla="*/ 0 h 28"/>
                  <a:gd name="T6" fmla="*/ 0 w 229"/>
                  <a:gd name="T7" fmla="*/ 0 h 28"/>
                  <a:gd name="T8" fmla="*/ 0 w 229"/>
                  <a:gd name="T9" fmla="*/ 0 h 28"/>
                  <a:gd name="T10" fmla="*/ 0 w 229"/>
                  <a:gd name="T11" fmla="*/ 0 h 28"/>
                  <a:gd name="T12" fmla="*/ 0 w 229"/>
                  <a:gd name="T13" fmla="*/ 0 h 28"/>
                  <a:gd name="T14" fmla="*/ 0 w 229"/>
                  <a:gd name="T15" fmla="*/ 0 h 28"/>
                  <a:gd name="T16" fmla="*/ 0 w 229"/>
                  <a:gd name="T17" fmla="*/ 0 h 28"/>
                  <a:gd name="T18" fmla="*/ 0 w 229"/>
                  <a:gd name="T19" fmla="*/ 0 h 28"/>
                  <a:gd name="T20" fmla="*/ 0 w 229"/>
                  <a:gd name="T21" fmla="*/ 0 h 28"/>
                  <a:gd name="T22" fmla="*/ 0 w 229"/>
                  <a:gd name="T23" fmla="*/ 0 h 28"/>
                  <a:gd name="T24" fmla="*/ 0 w 229"/>
                  <a:gd name="T25" fmla="*/ 0 h 28"/>
                  <a:gd name="T26" fmla="*/ 0 w 229"/>
                  <a:gd name="T27" fmla="*/ 0 h 28"/>
                  <a:gd name="T28" fmla="*/ 0 w 229"/>
                  <a:gd name="T29" fmla="*/ 0 h 28"/>
                  <a:gd name="T30" fmla="*/ 0 w 229"/>
                  <a:gd name="T31" fmla="*/ 0 h 28"/>
                  <a:gd name="T32" fmla="*/ 0 w 22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8"/>
                  <a:gd name="T53" fmla="*/ 229 w 22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8">
                    <a:moveTo>
                      <a:pt x="0" y="28"/>
                    </a:moveTo>
                    <a:lnTo>
                      <a:pt x="8" y="24"/>
                    </a:lnTo>
                    <a:lnTo>
                      <a:pt x="20" y="18"/>
                    </a:lnTo>
                    <a:lnTo>
                      <a:pt x="33" y="13"/>
                    </a:lnTo>
                    <a:lnTo>
                      <a:pt x="46" y="8"/>
                    </a:lnTo>
                    <a:lnTo>
                      <a:pt x="61" y="5"/>
                    </a:lnTo>
                    <a:lnTo>
                      <a:pt x="74" y="3"/>
                    </a:lnTo>
                    <a:lnTo>
                      <a:pt x="89" y="1"/>
                    </a:lnTo>
                    <a:lnTo>
                      <a:pt x="103" y="0"/>
                    </a:lnTo>
                    <a:lnTo>
                      <a:pt x="118" y="0"/>
                    </a:lnTo>
                    <a:lnTo>
                      <a:pt x="133" y="1"/>
                    </a:lnTo>
                    <a:lnTo>
                      <a:pt x="149" y="2"/>
                    </a:lnTo>
                    <a:lnTo>
                      <a:pt x="164" y="5"/>
                    </a:lnTo>
                    <a:lnTo>
                      <a:pt x="180" y="8"/>
                    </a:lnTo>
                    <a:lnTo>
                      <a:pt x="196" y="12"/>
                    </a:lnTo>
                    <a:lnTo>
                      <a:pt x="213" y="17"/>
                    </a:lnTo>
                    <a:lnTo>
                      <a:pt x="229" y="2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1" name="Freeform 666">
                <a:extLst>
                  <a:ext uri="{FF2B5EF4-FFF2-40B4-BE49-F238E27FC236}">
                    <a16:creationId xmlns:a16="http://schemas.microsoft.com/office/drawing/2014/main" id="{B53736C1-543B-758B-14E2-DCBEB92B0B97}"/>
                  </a:ext>
                </a:extLst>
              </p:cNvPr>
              <p:cNvSpPr>
                <a:spLocks/>
              </p:cNvSpPr>
              <p:nvPr/>
            </p:nvSpPr>
            <p:spPr bwMode="auto">
              <a:xfrm>
                <a:off x="3406" y="3131"/>
                <a:ext cx="7" cy="1"/>
              </a:xfrm>
              <a:custGeom>
                <a:avLst/>
                <a:gdLst>
                  <a:gd name="T0" fmla="*/ 0 w 360"/>
                  <a:gd name="T1" fmla="*/ 0 h 49"/>
                  <a:gd name="T2" fmla="*/ 0 w 360"/>
                  <a:gd name="T3" fmla="*/ 0 h 49"/>
                  <a:gd name="T4" fmla="*/ 0 w 360"/>
                  <a:gd name="T5" fmla="*/ 0 h 49"/>
                  <a:gd name="T6" fmla="*/ 0 w 360"/>
                  <a:gd name="T7" fmla="*/ 0 h 49"/>
                  <a:gd name="T8" fmla="*/ 0 w 360"/>
                  <a:gd name="T9" fmla="*/ 0 h 49"/>
                  <a:gd name="T10" fmla="*/ 0 w 360"/>
                  <a:gd name="T11" fmla="*/ 0 h 49"/>
                  <a:gd name="T12" fmla="*/ 0 w 360"/>
                  <a:gd name="T13" fmla="*/ 0 h 49"/>
                  <a:gd name="T14" fmla="*/ 0 w 360"/>
                  <a:gd name="T15" fmla="*/ 0 h 49"/>
                  <a:gd name="T16" fmla="*/ 0 w 360"/>
                  <a:gd name="T17" fmla="*/ 0 h 49"/>
                  <a:gd name="T18" fmla="*/ 0 w 360"/>
                  <a:gd name="T19" fmla="*/ 0 h 49"/>
                  <a:gd name="T20" fmla="*/ 0 w 360"/>
                  <a:gd name="T21" fmla="*/ 0 h 49"/>
                  <a:gd name="T22" fmla="*/ 0 w 360"/>
                  <a:gd name="T23" fmla="*/ 0 h 49"/>
                  <a:gd name="T24" fmla="*/ 0 w 360"/>
                  <a:gd name="T25" fmla="*/ 0 h 49"/>
                  <a:gd name="T26" fmla="*/ 0 w 360"/>
                  <a:gd name="T27" fmla="*/ 0 h 49"/>
                  <a:gd name="T28" fmla="*/ 0 w 360"/>
                  <a:gd name="T29" fmla="*/ 0 h 49"/>
                  <a:gd name="T30" fmla="*/ 0 w 360"/>
                  <a:gd name="T31" fmla="*/ 0 h 49"/>
                  <a:gd name="T32" fmla="*/ 0 w 360"/>
                  <a:gd name="T33" fmla="*/ 0 h 49"/>
                  <a:gd name="T34" fmla="*/ 0 w 360"/>
                  <a:gd name="T35" fmla="*/ 0 h 49"/>
                  <a:gd name="T36" fmla="*/ 0 w 360"/>
                  <a:gd name="T37" fmla="*/ 0 h 49"/>
                  <a:gd name="T38" fmla="*/ 0 w 360"/>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0"/>
                  <a:gd name="T61" fmla="*/ 0 h 49"/>
                  <a:gd name="T62" fmla="*/ 360 w 360"/>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0" h="49">
                    <a:moveTo>
                      <a:pt x="0" y="0"/>
                    </a:moveTo>
                    <a:lnTo>
                      <a:pt x="22" y="10"/>
                    </a:lnTo>
                    <a:lnTo>
                      <a:pt x="43" y="18"/>
                    </a:lnTo>
                    <a:lnTo>
                      <a:pt x="66" y="26"/>
                    </a:lnTo>
                    <a:lnTo>
                      <a:pt x="87" y="32"/>
                    </a:lnTo>
                    <a:lnTo>
                      <a:pt x="108" y="38"/>
                    </a:lnTo>
                    <a:lnTo>
                      <a:pt x="129" y="42"/>
                    </a:lnTo>
                    <a:lnTo>
                      <a:pt x="150" y="45"/>
                    </a:lnTo>
                    <a:lnTo>
                      <a:pt x="170" y="48"/>
                    </a:lnTo>
                    <a:lnTo>
                      <a:pt x="190" y="49"/>
                    </a:lnTo>
                    <a:lnTo>
                      <a:pt x="210" y="49"/>
                    </a:lnTo>
                    <a:lnTo>
                      <a:pt x="229" y="48"/>
                    </a:lnTo>
                    <a:lnTo>
                      <a:pt x="248" y="46"/>
                    </a:lnTo>
                    <a:lnTo>
                      <a:pt x="267" y="43"/>
                    </a:lnTo>
                    <a:lnTo>
                      <a:pt x="285" y="39"/>
                    </a:lnTo>
                    <a:lnTo>
                      <a:pt x="303" y="34"/>
                    </a:lnTo>
                    <a:lnTo>
                      <a:pt x="320" y="28"/>
                    </a:lnTo>
                    <a:lnTo>
                      <a:pt x="336" y="20"/>
                    </a:lnTo>
                    <a:lnTo>
                      <a:pt x="352" y="12"/>
                    </a:lnTo>
                    <a:lnTo>
                      <a:pt x="360" y="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2" name="Freeform 667">
                <a:extLst>
                  <a:ext uri="{FF2B5EF4-FFF2-40B4-BE49-F238E27FC236}">
                    <a16:creationId xmlns:a16="http://schemas.microsoft.com/office/drawing/2014/main" id="{5C46DF2B-9EAF-B4CB-F353-FBB21DB090E2}"/>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3" name="Freeform 668">
                <a:extLst>
                  <a:ext uri="{FF2B5EF4-FFF2-40B4-BE49-F238E27FC236}">
                    <a16:creationId xmlns:a16="http://schemas.microsoft.com/office/drawing/2014/main" id="{1AD254C3-3B55-2AD5-5A21-240B0A9913AD}"/>
                  </a:ext>
                </a:extLst>
              </p:cNvPr>
              <p:cNvSpPr>
                <a:spLocks/>
              </p:cNvSpPr>
              <p:nvPr/>
            </p:nvSpPr>
            <p:spPr bwMode="auto">
              <a:xfrm>
                <a:off x="3444" y="2836"/>
                <a:ext cx="4"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2"/>
                    </a:lnTo>
                    <a:lnTo>
                      <a:pt x="11" y="20"/>
                    </a:lnTo>
                    <a:lnTo>
                      <a:pt x="16" y="17"/>
                    </a:lnTo>
                    <a:lnTo>
                      <a:pt x="22" y="15"/>
                    </a:lnTo>
                    <a:lnTo>
                      <a:pt x="29" y="12"/>
                    </a:lnTo>
                    <a:lnTo>
                      <a:pt x="35" y="10"/>
                    </a:lnTo>
                    <a:lnTo>
                      <a:pt x="42" y="8"/>
                    </a:lnTo>
                    <a:lnTo>
                      <a:pt x="48" y="7"/>
                    </a:lnTo>
                    <a:lnTo>
                      <a:pt x="55" y="5"/>
                    </a:lnTo>
                    <a:lnTo>
                      <a:pt x="62" y="4"/>
                    </a:lnTo>
                    <a:lnTo>
                      <a:pt x="70" y="3"/>
                    </a:lnTo>
                    <a:lnTo>
                      <a:pt x="77" y="2"/>
                    </a:lnTo>
                    <a:lnTo>
                      <a:pt x="84" y="1"/>
                    </a:lnTo>
                    <a:lnTo>
                      <a:pt x="91" y="0"/>
                    </a:lnTo>
                    <a:lnTo>
                      <a:pt x="99" y="0"/>
                    </a:lnTo>
                    <a:lnTo>
                      <a:pt x="106" y="0"/>
                    </a:lnTo>
                    <a:lnTo>
                      <a:pt x="113" y="0"/>
                    </a:lnTo>
                    <a:lnTo>
                      <a:pt x="120" y="0"/>
                    </a:lnTo>
                    <a:lnTo>
                      <a:pt x="127" y="1"/>
                    </a:lnTo>
                    <a:lnTo>
                      <a:pt x="134" y="2"/>
                    </a:lnTo>
                    <a:lnTo>
                      <a:pt x="141" y="3"/>
                    </a:lnTo>
                    <a:lnTo>
                      <a:pt x="148" y="4"/>
                    </a:lnTo>
                    <a:lnTo>
                      <a:pt x="154" y="6"/>
                    </a:lnTo>
                    <a:lnTo>
                      <a:pt x="161" y="7"/>
                    </a:lnTo>
                    <a:lnTo>
                      <a:pt x="167" y="9"/>
                    </a:lnTo>
                    <a:lnTo>
                      <a:pt x="172" y="1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4" name="Freeform 669">
                <a:extLst>
                  <a:ext uri="{FF2B5EF4-FFF2-40B4-BE49-F238E27FC236}">
                    <a16:creationId xmlns:a16="http://schemas.microsoft.com/office/drawing/2014/main" id="{DF1F4C19-1A0D-CF66-A400-54992A23C5C1}"/>
                  </a:ext>
                </a:extLst>
              </p:cNvPr>
              <p:cNvSpPr>
                <a:spLocks/>
              </p:cNvSpPr>
              <p:nvPr/>
            </p:nvSpPr>
            <p:spPr bwMode="auto">
              <a:xfrm>
                <a:off x="3378" y="2874"/>
                <a:ext cx="3"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3"/>
                    </a:lnTo>
                    <a:lnTo>
                      <a:pt x="10" y="20"/>
                    </a:lnTo>
                    <a:lnTo>
                      <a:pt x="16" y="17"/>
                    </a:lnTo>
                    <a:lnTo>
                      <a:pt x="22" y="15"/>
                    </a:lnTo>
                    <a:lnTo>
                      <a:pt x="28" y="13"/>
                    </a:lnTo>
                    <a:lnTo>
                      <a:pt x="36" y="11"/>
                    </a:lnTo>
                    <a:lnTo>
                      <a:pt x="42" y="9"/>
                    </a:lnTo>
                    <a:lnTo>
                      <a:pt x="49" y="7"/>
                    </a:lnTo>
                    <a:lnTo>
                      <a:pt x="56" y="5"/>
                    </a:lnTo>
                    <a:lnTo>
                      <a:pt x="63" y="4"/>
                    </a:lnTo>
                    <a:lnTo>
                      <a:pt x="70" y="3"/>
                    </a:lnTo>
                    <a:lnTo>
                      <a:pt x="78" y="2"/>
                    </a:lnTo>
                    <a:lnTo>
                      <a:pt x="85" y="1"/>
                    </a:lnTo>
                    <a:lnTo>
                      <a:pt x="92" y="1"/>
                    </a:lnTo>
                    <a:lnTo>
                      <a:pt x="100" y="0"/>
                    </a:lnTo>
                    <a:lnTo>
                      <a:pt x="107" y="0"/>
                    </a:lnTo>
                    <a:lnTo>
                      <a:pt x="114" y="0"/>
                    </a:lnTo>
                    <a:lnTo>
                      <a:pt x="121" y="1"/>
                    </a:lnTo>
                    <a:lnTo>
                      <a:pt x="128" y="1"/>
                    </a:lnTo>
                    <a:lnTo>
                      <a:pt x="135" y="2"/>
                    </a:lnTo>
                    <a:lnTo>
                      <a:pt x="142" y="3"/>
                    </a:lnTo>
                    <a:lnTo>
                      <a:pt x="148" y="4"/>
                    </a:lnTo>
                    <a:lnTo>
                      <a:pt x="155" y="6"/>
                    </a:lnTo>
                    <a:lnTo>
                      <a:pt x="161" y="8"/>
                    </a:lnTo>
                    <a:lnTo>
                      <a:pt x="167" y="9"/>
                    </a:lnTo>
                    <a:lnTo>
                      <a:pt x="172" y="1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5" name="Freeform 670">
                <a:extLst>
                  <a:ext uri="{FF2B5EF4-FFF2-40B4-BE49-F238E27FC236}">
                    <a16:creationId xmlns:a16="http://schemas.microsoft.com/office/drawing/2014/main" id="{65F7EC00-21D1-0136-DDDD-4A64DE3403CB}"/>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6" name="Freeform 671">
                <a:extLst>
                  <a:ext uri="{FF2B5EF4-FFF2-40B4-BE49-F238E27FC236}">
                    <a16:creationId xmlns:a16="http://schemas.microsoft.com/office/drawing/2014/main" id="{E1597138-1D48-EA4A-847A-CB3E9264D4D1}"/>
                  </a:ext>
                </a:extLst>
              </p:cNvPr>
              <p:cNvSpPr>
                <a:spLocks/>
              </p:cNvSpPr>
              <p:nvPr/>
            </p:nvSpPr>
            <p:spPr bwMode="auto">
              <a:xfrm>
                <a:off x="3420" y="2843"/>
                <a:ext cx="5" cy="1"/>
              </a:xfrm>
              <a:custGeom>
                <a:avLst/>
                <a:gdLst>
                  <a:gd name="T0" fmla="*/ 0 w 216"/>
                  <a:gd name="T1" fmla="*/ 0 h 27"/>
                  <a:gd name="T2" fmla="*/ 0 w 216"/>
                  <a:gd name="T3" fmla="*/ 0 h 27"/>
                  <a:gd name="T4" fmla="*/ 0 w 216"/>
                  <a:gd name="T5" fmla="*/ 0 h 27"/>
                  <a:gd name="T6" fmla="*/ 0 w 216"/>
                  <a:gd name="T7" fmla="*/ 0 h 27"/>
                  <a:gd name="T8" fmla="*/ 0 w 216"/>
                  <a:gd name="T9" fmla="*/ 0 h 27"/>
                  <a:gd name="T10" fmla="*/ 0 w 216"/>
                  <a:gd name="T11" fmla="*/ 0 h 27"/>
                  <a:gd name="T12" fmla="*/ 0 w 216"/>
                  <a:gd name="T13" fmla="*/ 0 h 27"/>
                  <a:gd name="T14" fmla="*/ 0 w 216"/>
                  <a:gd name="T15" fmla="*/ 0 h 27"/>
                  <a:gd name="T16" fmla="*/ 0 w 216"/>
                  <a:gd name="T17" fmla="*/ 0 h 27"/>
                  <a:gd name="T18" fmla="*/ 0 w 216"/>
                  <a:gd name="T19" fmla="*/ 0 h 27"/>
                  <a:gd name="T20" fmla="*/ 0 w 216"/>
                  <a:gd name="T21" fmla="*/ 0 h 27"/>
                  <a:gd name="T22" fmla="*/ 0 w 216"/>
                  <a:gd name="T23" fmla="*/ 0 h 27"/>
                  <a:gd name="T24" fmla="*/ 0 w 216"/>
                  <a:gd name="T25" fmla="*/ 0 h 27"/>
                  <a:gd name="T26" fmla="*/ 0 w 216"/>
                  <a:gd name="T27" fmla="*/ 0 h 27"/>
                  <a:gd name="T28" fmla="*/ 0 w 216"/>
                  <a:gd name="T29" fmla="*/ 0 h 27"/>
                  <a:gd name="T30" fmla="*/ 0 w 216"/>
                  <a:gd name="T31" fmla="*/ 0 h 27"/>
                  <a:gd name="T32" fmla="*/ 0 w 21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7"/>
                  <a:gd name="T53" fmla="*/ 216 w 21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7">
                    <a:moveTo>
                      <a:pt x="0" y="25"/>
                    </a:moveTo>
                    <a:lnTo>
                      <a:pt x="11" y="19"/>
                    </a:lnTo>
                    <a:lnTo>
                      <a:pt x="22" y="14"/>
                    </a:lnTo>
                    <a:lnTo>
                      <a:pt x="34" y="9"/>
                    </a:lnTo>
                    <a:lnTo>
                      <a:pt x="46" y="6"/>
                    </a:lnTo>
                    <a:lnTo>
                      <a:pt x="59" y="3"/>
                    </a:lnTo>
                    <a:lnTo>
                      <a:pt x="72" y="1"/>
                    </a:lnTo>
                    <a:lnTo>
                      <a:pt x="85" y="0"/>
                    </a:lnTo>
                    <a:lnTo>
                      <a:pt x="98" y="0"/>
                    </a:lnTo>
                    <a:lnTo>
                      <a:pt x="112" y="1"/>
                    </a:lnTo>
                    <a:lnTo>
                      <a:pt x="126" y="2"/>
                    </a:lnTo>
                    <a:lnTo>
                      <a:pt x="141" y="4"/>
                    </a:lnTo>
                    <a:lnTo>
                      <a:pt x="156" y="7"/>
                    </a:lnTo>
                    <a:lnTo>
                      <a:pt x="171" y="11"/>
                    </a:lnTo>
                    <a:lnTo>
                      <a:pt x="186" y="16"/>
                    </a:lnTo>
                    <a:lnTo>
                      <a:pt x="201" y="21"/>
                    </a:lnTo>
                    <a:lnTo>
                      <a:pt x="216" y="2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7" name="Freeform 672">
                <a:extLst>
                  <a:ext uri="{FF2B5EF4-FFF2-40B4-BE49-F238E27FC236}">
                    <a16:creationId xmlns:a16="http://schemas.microsoft.com/office/drawing/2014/main" id="{D4400D1C-11D5-1D8D-2B90-FF7AC8FFD029}"/>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8" name="Freeform 673">
                <a:extLst>
                  <a:ext uri="{FF2B5EF4-FFF2-40B4-BE49-F238E27FC236}">
                    <a16:creationId xmlns:a16="http://schemas.microsoft.com/office/drawing/2014/main" id="{40AED755-47BF-D7B1-E670-1D28C64FD796}"/>
                  </a:ext>
                </a:extLst>
              </p:cNvPr>
              <p:cNvSpPr>
                <a:spLocks/>
              </p:cNvSpPr>
              <p:nvPr/>
            </p:nvSpPr>
            <p:spPr bwMode="auto">
              <a:xfrm>
                <a:off x="3415" y="3125"/>
                <a:ext cx="1" cy="1"/>
              </a:xfrm>
              <a:custGeom>
                <a:avLst/>
                <a:gdLst>
                  <a:gd name="T0" fmla="*/ 0 w 22"/>
                  <a:gd name="T1" fmla="*/ 0 h 10"/>
                  <a:gd name="T2" fmla="*/ 0 w 22"/>
                  <a:gd name="T3" fmla="*/ 0 h 10"/>
                  <a:gd name="T4" fmla="*/ 0 w 22"/>
                  <a:gd name="T5" fmla="*/ 0 h 10"/>
                  <a:gd name="T6" fmla="*/ 0 60000 65536"/>
                  <a:gd name="T7" fmla="*/ 0 60000 65536"/>
                  <a:gd name="T8" fmla="*/ 0 60000 65536"/>
                  <a:gd name="T9" fmla="*/ 0 w 22"/>
                  <a:gd name="T10" fmla="*/ 0 h 10"/>
                  <a:gd name="T11" fmla="*/ 22 w 22"/>
                  <a:gd name="T12" fmla="*/ 10 h 10"/>
                </a:gdLst>
                <a:ahLst/>
                <a:cxnLst>
                  <a:cxn ang="T6">
                    <a:pos x="T0" y="T1"/>
                  </a:cxn>
                  <a:cxn ang="T7">
                    <a:pos x="T2" y="T3"/>
                  </a:cxn>
                  <a:cxn ang="T8">
                    <a:pos x="T4" y="T5"/>
                  </a:cxn>
                </a:cxnLst>
                <a:rect l="T9" t="T10" r="T11" b="T12"/>
                <a:pathLst>
                  <a:path w="22" h="10">
                    <a:moveTo>
                      <a:pt x="0" y="0"/>
                    </a:moveTo>
                    <a:lnTo>
                      <a:pt x="20" y="9"/>
                    </a:lnTo>
                    <a:lnTo>
                      <a:pt x="22" y="1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89" name="Freeform 674">
                <a:extLst>
                  <a:ext uri="{FF2B5EF4-FFF2-40B4-BE49-F238E27FC236}">
                    <a16:creationId xmlns:a16="http://schemas.microsoft.com/office/drawing/2014/main" id="{643D8A4D-8C4A-655B-BF71-A06D86596A94}"/>
                  </a:ext>
                </a:extLst>
              </p:cNvPr>
              <p:cNvSpPr>
                <a:spLocks/>
              </p:cNvSpPr>
              <p:nvPr/>
            </p:nvSpPr>
            <p:spPr bwMode="auto">
              <a:xfrm>
                <a:off x="3413" y="3124"/>
                <a:ext cx="2" cy="1"/>
              </a:xfrm>
              <a:custGeom>
                <a:avLst/>
                <a:gdLst>
                  <a:gd name="T0" fmla="*/ 0 w 75"/>
                  <a:gd name="T1" fmla="*/ 0 h 44"/>
                  <a:gd name="T2" fmla="*/ 0 w 75"/>
                  <a:gd name="T3" fmla="*/ 0 h 44"/>
                  <a:gd name="T4" fmla="*/ 0 w 75"/>
                  <a:gd name="T5" fmla="*/ 0 h 44"/>
                  <a:gd name="T6" fmla="*/ 0 w 75"/>
                  <a:gd name="T7" fmla="*/ 0 h 44"/>
                  <a:gd name="T8" fmla="*/ 0 w 75"/>
                  <a:gd name="T9" fmla="*/ 0 h 44"/>
                  <a:gd name="T10" fmla="*/ 0 60000 65536"/>
                  <a:gd name="T11" fmla="*/ 0 60000 65536"/>
                  <a:gd name="T12" fmla="*/ 0 60000 65536"/>
                  <a:gd name="T13" fmla="*/ 0 60000 65536"/>
                  <a:gd name="T14" fmla="*/ 0 60000 65536"/>
                  <a:gd name="T15" fmla="*/ 0 w 75"/>
                  <a:gd name="T16" fmla="*/ 0 h 44"/>
                  <a:gd name="T17" fmla="*/ 75 w 75"/>
                  <a:gd name="T18" fmla="*/ 44 h 44"/>
                </a:gdLst>
                <a:ahLst/>
                <a:cxnLst>
                  <a:cxn ang="T10">
                    <a:pos x="T0" y="T1"/>
                  </a:cxn>
                  <a:cxn ang="T11">
                    <a:pos x="T2" y="T3"/>
                  </a:cxn>
                  <a:cxn ang="T12">
                    <a:pos x="T4" y="T5"/>
                  </a:cxn>
                  <a:cxn ang="T13">
                    <a:pos x="T6" y="T7"/>
                  </a:cxn>
                  <a:cxn ang="T14">
                    <a:pos x="T8" y="T9"/>
                  </a:cxn>
                </a:cxnLst>
                <a:rect l="T15" t="T16" r="T17" b="T18"/>
                <a:pathLst>
                  <a:path w="75" h="44">
                    <a:moveTo>
                      <a:pt x="0" y="0"/>
                    </a:moveTo>
                    <a:lnTo>
                      <a:pt x="19" y="13"/>
                    </a:lnTo>
                    <a:lnTo>
                      <a:pt x="38" y="25"/>
                    </a:lnTo>
                    <a:lnTo>
                      <a:pt x="57" y="35"/>
                    </a:lnTo>
                    <a:lnTo>
                      <a:pt x="75" y="4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0" name="Freeform 675">
                <a:extLst>
                  <a:ext uri="{FF2B5EF4-FFF2-40B4-BE49-F238E27FC236}">
                    <a16:creationId xmlns:a16="http://schemas.microsoft.com/office/drawing/2014/main" id="{45106DB4-BE60-8534-5E50-BFF86C9843C6}"/>
                  </a:ext>
                </a:extLst>
              </p:cNvPr>
              <p:cNvSpPr>
                <a:spLocks/>
              </p:cNvSpPr>
              <p:nvPr/>
            </p:nvSpPr>
            <p:spPr bwMode="auto">
              <a:xfrm>
                <a:off x="3413" y="3122"/>
                <a:ext cx="1" cy="2"/>
              </a:xfrm>
              <a:custGeom>
                <a:avLst/>
                <a:gdLst>
                  <a:gd name="T0" fmla="*/ 0 w 50"/>
                  <a:gd name="T1" fmla="*/ 0 h 110"/>
                  <a:gd name="T2" fmla="*/ 0 w 50"/>
                  <a:gd name="T3" fmla="*/ 0 h 110"/>
                  <a:gd name="T4" fmla="*/ 0 w 50"/>
                  <a:gd name="T5" fmla="*/ 0 h 110"/>
                  <a:gd name="T6" fmla="*/ 0 w 50"/>
                  <a:gd name="T7" fmla="*/ 0 h 110"/>
                  <a:gd name="T8" fmla="*/ 0 60000 65536"/>
                  <a:gd name="T9" fmla="*/ 0 60000 65536"/>
                  <a:gd name="T10" fmla="*/ 0 60000 65536"/>
                  <a:gd name="T11" fmla="*/ 0 60000 65536"/>
                  <a:gd name="T12" fmla="*/ 0 w 50"/>
                  <a:gd name="T13" fmla="*/ 0 h 110"/>
                  <a:gd name="T14" fmla="*/ 50 w 50"/>
                  <a:gd name="T15" fmla="*/ 110 h 110"/>
                </a:gdLst>
                <a:ahLst/>
                <a:cxnLst>
                  <a:cxn ang="T8">
                    <a:pos x="T0" y="T1"/>
                  </a:cxn>
                  <a:cxn ang="T9">
                    <a:pos x="T2" y="T3"/>
                  </a:cxn>
                  <a:cxn ang="T10">
                    <a:pos x="T4" y="T5"/>
                  </a:cxn>
                  <a:cxn ang="T11">
                    <a:pos x="T6" y="T7"/>
                  </a:cxn>
                </a:cxnLst>
                <a:rect l="T12" t="T13" r="T14" b="T15"/>
                <a:pathLst>
                  <a:path w="50" h="110">
                    <a:moveTo>
                      <a:pt x="50" y="110"/>
                    </a:moveTo>
                    <a:lnTo>
                      <a:pt x="32" y="96"/>
                    </a:lnTo>
                    <a:lnTo>
                      <a:pt x="8" y="55"/>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1" name="Freeform 676">
                <a:extLst>
                  <a:ext uri="{FF2B5EF4-FFF2-40B4-BE49-F238E27FC236}">
                    <a16:creationId xmlns:a16="http://schemas.microsoft.com/office/drawing/2014/main" id="{3767AC89-A33F-C8AA-979B-994EA3DE3321}"/>
                  </a:ext>
                </a:extLst>
              </p:cNvPr>
              <p:cNvSpPr>
                <a:spLocks/>
              </p:cNvSpPr>
              <p:nvPr/>
            </p:nvSpPr>
            <p:spPr bwMode="auto">
              <a:xfrm>
                <a:off x="3405" y="3105"/>
                <a:ext cx="7" cy="17"/>
              </a:xfrm>
              <a:custGeom>
                <a:avLst/>
                <a:gdLst>
                  <a:gd name="T0" fmla="*/ 0 w 336"/>
                  <a:gd name="T1" fmla="*/ 0 h 855"/>
                  <a:gd name="T2" fmla="*/ 0 w 336"/>
                  <a:gd name="T3" fmla="*/ 0 h 855"/>
                  <a:gd name="T4" fmla="*/ 0 w 336"/>
                  <a:gd name="T5" fmla="*/ 0 h 855"/>
                  <a:gd name="T6" fmla="*/ 0 w 336"/>
                  <a:gd name="T7" fmla="*/ 0 h 855"/>
                  <a:gd name="T8" fmla="*/ 0 w 336"/>
                  <a:gd name="T9" fmla="*/ 0 h 855"/>
                  <a:gd name="T10" fmla="*/ 0 w 336"/>
                  <a:gd name="T11" fmla="*/ 0 h 855"/>
                  <a:gd name="T12" fmla="*/ 0 w 336"/>
                  <a:gd name="T13" fmla="*/ 0 h 855"/>
                  <a:gd name="T14" fmla="*/ 0 w 336"/>
                  <a:gd name="T15" fmla="*/ 0 h 855"/>
                  <a:gd name="T16" fmla="*/ 0 w 336"/>
                  <a:gd name="T17" fmla="*/ 0 h 855"/>
                  <a:gd name="T18" fmla="*/ 0 w 336"/>
                  <a:gd name="T19" fmla="*/ 0 h 855"/>
                  <a:gd name="T20" fmla="*/ 0 w 336"/>
                  <a:gd name="T21" fmla="*/ 0 h 855"/>
                  <a:gd name="T22" fmla="*/ 0 w 336"/>
                  <a:gd name="T23" fmla="*/ 0 h 8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855"/>
                  <a:gd name="T38" fmla="*/ 336 w 336"/>
                  <a:gd name="T39" fmla="*/ 855 h 8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855">
                    <a:moveTo>
                      <a:pt x="336" y="855"/>
                    </a:moveTo>
                    <a:lnTo>
                      <a:pt x="299" y="821"/>
                    </a:lnTo>
                    <a:lnTo>
                      <a:pt x="256" y="776"/>
                    </a:lnTo>
                    <a:lnTo>
                      <a:pt x="211" y="718"/>
                    </a:lnTo>
                    <a:lnTo>
                      <a:pt x="164" y="647"/>
                    </a:lnTo>
                    <a:lnTo>
                      <a:pt x="116" y="560"/>
                    </a:lnTo>
                    <a:lnTo>
                      <a:pt x="71" y="456"/>
                    </a:lnTo>
                    <a:lnTo>
                      <a:pt x="33" y="340"/>
                    </a:lnTo>
                    <a:lnTo>
                      <a:pt x="8" y="220"/>
                    </a:lnTo>
                    <a:lnTo>
                      <a:pt x="0" y="107"/>
                    </a:lnTo>
                    <a:lnTo>
                      <a:pt x="8" y="8"/>
                    </a:lnTo>
                    <a:lnTo>
                      <a:pt x="11"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2" name="Freeform 677">
                <a:extLst>
                  <a:ext uri="{FF2B5EF4-FFF2-40B4-BE49-F238E27FC236}">
                    <a16:creationId xmlns:a16="http://schemas.microsoft.com/office/drawing/2014/main" id="{EA0183A2-AAA7-60C9-B5A6-5140393BA14D}"/>
                  </a:ext>
                </a:extLst>
              </p:cNvPr>
              <p:cNvSpPr>
                <a:spLocks/>
              </p:cNvSpPr>
              <p:nvPr/>
            </p:nvSpPr>
            <p:spPr bwMode="auto">
              <a:xfrm>
                <a:off x="3403" y="3104"/>
                <a:ext cx="6" cy="14"/>
              </a:xfrm>
              <a:custGeom>
                <a:avLst/>
                <a:gdLst>
                  <a:gd name="T0" fmla="*/ 0 w 270"/>
                  <a:gd name="T1" fmla="*/ 0 h 730"/>
                  <a:gd name="T2" fmla="*/ 0 w 270"/>
                  <a:gd name="T3" fmla="*/ 0 h 730"/>
                  <a:gd name="T4" fmla="*/ 0 w 270"/>
                  <a:gd name="T5" fmla="*/ 0 h 730"/>
                  <a:gd name="T6" fmla="*/ 0 w 270"/>
                  <a:gd name="T7" fmla="*/ 0 h 730"/>
                  <a:gd name="T8" fmla="*/ 0 w 270"/>
                  <a:gd name="T9" fmla="*/ 0 h 730"/>
                  <a:gd name="T10" fmla="*/ 0 w 270"/>
                  <a:gd name="T11" fmla="*/ 0 h 730"/>
                  <a:gd name="T12" fmla="*/ 0 w 270"/>
                  <a:gd name="T13" fmla="*/ 0 h 730"/>
                  <a:gd name="T14" fmla="*/ 0 w 270"/>
                  <a:gd name="T15" fmla="*/ 0 h 730"/>
                  <a:gd name="T16" fmla="*/ 0 w 270"/>
                  <a:gd name="T17" fmla="*/ 0 h 730"/>
                  <a:gd name="T18" fmla="*/ 0 w 270"/>
                  <a:gd name="T19" fmla="*/ 0 h 730"/>
                  <a:gd name="T20" fmla="*/ 0 w 270"/>
                  <a:gd name="T21" fmla="*/ 0 h 730"/>
                  <a:gd name="T22" fmla="*/ 0 w 270"/>
                  <a:gd name="T23" fmla="*/ 0 h 730"/>
                  <a:gd name="T24" fmla="*/ 0 w 270"/>
                  <a:gd name="T25" fmla="*/ 0 h 730"/>
                  <a:gd name="T26" fmla="*/ 0 w 270"/>
                  <a:gd name="T27" fmla="*/ 0 h 730"/>
                  <a:gd name="T28" fmla="*/ 0 w 270"/>
                  <a:gd name="T29" fmla="*/ 0 h 730"/>
                  <a:gd name="T30" fmla="*/ 0 w 270"/>
                  <a:gd name="T31" fmla="*/ 0 h 730"/>
                  <a:gd name="T32" fmla="*/ 0 w 270"/>
                  <a:gd name="T33" fmla="*/ 0 h 730"/>
                  <a:gd name="T34" fmla="*/ 0 w 270"/>
                  <a:gd name="T35" fmla="*/ 0 h 730"/>
                  <a:gd name="T36" fmla="*/ 0 w 270"/>
                  <a:gd name="T37" fmla="*/ 0 h 730"/>
                  <a:gd name="T38" fmla="*/ 0 w 270"/>
                  <a:gd name="T39" fmla="*/ 0 h 730"/>
                  <a:gd name="T40" fmla="*/ 0 w 270"/>
                  <a:gd name="T41" fmla="*/ 0 h 730"/>
                  <a:gd name="T42" fmla="*/ 0 w 270"/>
                  <a:gd name="T43" fmla="*/ 0 h 730"/>
                  <a:gd name="T44" fmla="*/ 0 w 270"/>
                  <a:gd name="T45" fmla="*/ 0 h 730"/>
                  <a:gd name="T46" fmla="*/ 0 w 270"/>
                  <a:gd name="T47" fmla="*/ 0 h 730"/>
                  <a:gd name="T48" fmla="*/ 0 w 270"/>
                  <a:gd name="T49" fmla="*/ 0 h 730"/>
                  <a:gd name="T50" fmla="*/ 0 w 270"/>
                  <a:gd name="T51" fmla="*/ 0 h 730"/>
                  <a:gd name="T52" fmla="*/ 0 w 270"/>
                  <a:gd name="T53" fmla="*/ 0 h 730"/>
                  <a:gd name="T54" fmla="*/ 0 w 270"/>
                  <a:gd name="T55" fmla="*/ 0 h 730"/>
                  <a:gd name="T56" fmla="*/ 0 w 270"/>
                  <a:gd name="T57" fmla="*/ 0 h 730"/>
                  <a:gd name="T58" fmla="*/ 0 w 270"/>
                  <a:gd name="T59" fmla="*/ 0 h 730"/>
                  <a:gd name="T60" fmla="*/ 0 w 270"/>
                  <a:gd name="T61" fmla="*/ 0 h 7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0"/>
                  <a:gd name="T94" fmla="*/ 0 h 730"/>
                  <a:gd name="T95" fmla="*/ 270 w 270"/>
                  <a:gd name="T96" fmla="*/ 730 h 7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0" h="730">
                    <a:moveTo>
                      <a:pt x="270" y="730"/>
                    </a:moveTo>
                    <a:lnTo>
                      <a:pt x="251" y="710"/>
                    </a:lnTo>
                    <a:lnTo>
                      <a:pt x="232" y="687"/>
                    </a:lnTo>
                    <a:lnTo>
                      <a:pt x="213" y="663"/>
                    </a:lnTo>
                    <a:lnTo>
                      <a:pt x="195" y="639"/>
                    </a:lnTo>
                    <a:lnTo>
                      <a:pt x="177" y="615"/>
                    </a:lnTo>
                    <a:lnTo>
                      <a:pt x="160" y="590"/>
                    </a:lnTo>
                    <a:lnTo>
                      <a:pt x="145" y="564"/>
                    </a:lnTo>
                    <a:lnTo>
                      <a:pt x="129" y="539"/>
                    </a:lnTo>
                    <a:lnTo>
                      <a:pt x="115" y="514"/>
                    </a:lnTo>
                    <a:lnTo>
                      <a:pt x="101" y="488"/>
                    </a:lnTo>
                    <a:lnTo>
                      <a:pt x="88" y="462"/>
                    </a:lnTo>
                    <a:lnTo>
                      <a:pt x="76" y="436"/>
                    </a:lnTo>
                    <a:lnTo>
                      <a:pt x="65" y="410"/>
                    </a:lnTo>
                    <a:lnTo>
                      <a:pt x="55" y="383"/>
                    </a:lnTo>
                    <a:lnTo>
                      <a:pt x="45" y="357"/>
                    </a:lnTo>
                    <a:lnTo>
                      <a:pt x="37" y="330"/>
                    </a:lnTo>
                    <a:lnTo>
                      <a:pt x="29" y="304"/>
                    </a:lnTo>
                    <a:lnTo>
                      <a:pt x="22" y="278"/>
                    </a:lnTo>
                    <a:lnTo>
                      <a:pt x="16" y="252"/>
                    </a:lnTo>
                    <a:lnTo>
                      <a:pt x="11" y="226"/>
                    </a:lnTo>
                    <a:lnTo>
                      <a:pt x="7" y="200"/>
                    </a:lnTo>
                    <a:lnTo>
                      <a:pt x="4" y="175"/>
                    </a:lnTo>
                    <a:lnTo>
                      <a:pt x="2" y="150"/>
                    </a:lnTo>
                    <a:lnTo>
                      <a:pt x="0" y="125"/>
                    </a:lnTo>
                    <a:lnTo>
                      <a:pt x="0" y="100"/>
                    </a:lnTo>
                    <a:lnTo>
                      <a:pt x="0" y="75"/>
                    </a:lnTo>
                    <a:lnTo>
                      <a:pt x="2" y="51"/>
                    </a:lnTo>
                    <a:lnTo>
                      <a:pt x="4" y="28"/>
                    </a:lnTo>
                    <a:lnTo>
                      <a:pt x="7" y="5"/>
                    </a:lnTo>
                    <a:lnTo>
                      <a:pt x="8"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3" name="Freeform 678">
                <a:extLst>
                  <a:ext uri="{FF2B5EF4-FFF2-40B4-BE49-F238E27FC236}">
                    <a16:creationId xmlns:a16="http://schemas.microsoft.com/office/drawing/2014/main" id="{31BA7658-8135-0884-3E7E-4C84A75F70AB}"/>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4" name="Freeform 679">
                <a:extLst>
                  <a:ext uri="{FF2B5EF4-FFF2-40B4-BE49-F238E27FC236}">
                    <a16:creationId xmlns:a16="http://schemas.microsoft.com/office/drawing/2014/main" id="{B46335B7-CF35-B93F-D8EF-BFAD8D28A023}"/>
                  </a:ext>
                </a:extLst>
              </p:cNvPr>
              <p:cNvSpPr>
                <a:spLocks/>
              </p:cNvSpPr>
              <p:nvPr/>
            </p:nvSpPr>
            <p:spPr bwMode="auto">
              <a:xfrm>
                <a:off x="3433" y="2858"/>
                <a:ext cx="2" cy="1"/>
              </a:xfrm>
              <a:custGeom>
                <a:avLst/>
                <a:gdLst>
                  <a:gd name="T0" fmla="*/ 0 w 97"/>
                  <a:gd name="T1" fmla="*/ 0 h 12"/>
                  <a:gd name="T2" fmla="*/ 0 w 97"/>
                  <a:gd name="T3" fmla="*/ 0 h 12"/>
                  <a:gd name="T4" fmla="*/ 0 w 97"/>
                  <a:gd name="T5" fmla="*/ 0 h 12"/>
                  <a:gd name="T6" fmla="*/ 0 w 97"/>
                  <a:gd name="T7" fmla="*/ 0 h 12"/>
                  <a:gd name="T8" fmla="*/ 0 w 97"/>
                  <a:gd name="T9" fmla="*/ 0 h 12"/>
                  <a:gd name="T10" fmla="*/ 0 w 97"/>
                  <a:gd name="T11" fmla="*/ 0 h 12"/>
                  <a:gd name="T12" fmla="*/ 0 w 97"/>
                  <a:gd name="T13" fmla="*/ 0 h 12"/>
                  <a:gd name="T14" fmla="*/ 0 w 97"/>
                  <a:gd name="T15" fmla="*/ 0 h 12"/>
                  <a:gd name="T16" fmla="*/ 0 w 97"/>
                  <a:gd name="T17" fmla="*/ 0 h 12"/>
                  <a:gd name="T18" fmla="*/ 0 w 97"/>
                  <a:gd name="T19" fmla="*/ 0 h 12"/>
                  <a:gd name="T20" fmla="*/ 0 w 97"/>
                  <a:gd name="T21" fmla="*/ 0 h 12"/>
                  <a:gd name="T22" fmla="*/ 0 w 97"/>
                  <a:gd name="T23" fmla="*/ 0 h 12"/>
                  <a:gd name="T24" fmla="*/ 0 w 97"/>
                  <a:gd name="T25" fmla="*/ 0 h 12"/>
                  <a:gd name="T26" fmla="*/ 0 w 97"/>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7"/>
                  <a:gd name="T43" fmla="*/ 0 h 12"/>
                  <a:gd name="T44" fmla="*/ 97 w 97"/>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7" h="12">
                    <a:moveTo>
                      <a:pt x="0" y="10"/>
                    </a:moveTo>
                    <a:lnTo>
                      <a:pt x="5" y="8"/>
                    </a:lnTo>
                    <a:lnTo>
                      <a:pt x="11" y="5"/>
                    </a:lnTo>
                    <a:lnTo>
                      <a:pt x="18" y="3"/>
                    </a:lnTo>
                    <a:lnTo>
                      <a:pt x="25" y="1"/>
                    </a:lnTo>
                    <a:lnTo>
                      <a:pt x="32" y="0"/>
                    </a:lnTo>
                    <a:lnTo>
                      <a:pt x="39" y="0"/>
                    </a:lnTo>
                    <a:lnTo>
                      <a:pt x="47" y="0"/>
                    </a:lnTo>
                    <a:lnTo>
                      <a:pt x="55" y="0"/>
                    </a:lnTo>
                    <a:lnTo>
                      <a:pt x="63" y="1"/>
                    </a:lnTo>
                    <a:lnTo>
                      <a:pt x="71" y="3"/>
                    </a:lnTo>
                    <a:lnTo>
                      <a:pt x="79" y="5"/>
                    </a:lnTo>
                    <a:lnTo>
                      <a:pt x="87" y="8"/>
                    </a:lnTo>
                    <a:lnTo>
                      <a:pt x="97" y="1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5" name="Freeform 680">
                <a:extLst>
                  <a:ext uri="{FF2B5EF4-FFF2-40B4-BE49-F238E27FC236}">
                    <a16:creationId xmlns:a16="http://schemas.microsoft.com/office/drawing/2014/main" id="{51E34E99-43AC-5C97-5DF3-1C71B494DA8A}"/>
                  </a:ext>
                </a:extLst>
              </p:cNvPr>
              <p:cNvSpPr>
                <a:spLocks/>
              </p:cNvSpPr>
              <p:nvPr/>
            </p:nvSpPr>
            <p:spPr bwMode="auto">
              <a:xfrm>
                <a:off x="3397" y="3103"/>
                <a:ext cx="7" cy="1"/>
              </a:xfrm>
              <a:custGeom>
                <a:avLst/>
                <a:gdLst>
                  <a:gd name="T0" fmla="*/ 0 w 326"/>
                  <a:gd name="T1" fmla="*/ 0 h 57"/>
                  <a:gd name="T2" fmla="*/ 0 w 326"/>
                  <a:gd name="T3" fmla="*/ 0 h 57"/>
                  <a:gd name="T4" fmla="*/ 0 w 326"/>
                  <a:gd name="T5" fmla="*/ 0 h 57"/>
                  <a:gd name="T6" fmla="*/ 0 w 326"/>
                  <a:gd name="T7" fmla="*/ 0 h 57"/>
                  <a:gd name="T8" fmla="*/ 0 w 326"/>
                  <a:gd name="T9" fmla="*/ 0 h 57"/>
                  <a:gd name="T10" fmla="*/ 0 w 326"/>
                  <a:gd name="T11" fmla="*/ 0 h 57"/>
                  <a:gd name="T12" fmla="*/ 0 w 326"/>
                  <a:gd name="T13" fmla="*/ 0 h 57"/>
                  <a:gd name="T14" fmla="*/ 0 w 326"/>
                  <a:gd name="T15" fmla="*/ 0 h 57"/>
                  <a:gd name="T16" fmla="*/ 0 w 326"/>
                  <a:gd name="T17" fmla="*/ 0 h 57"/>
                  <a:gd name="T18" fmla="*/ 0 w 326"/>
                  <a:gd name="T19" fmla="*/ 0 h 57"/>
                  <a:gd name="T20" fmla="*/ 0 w 326"/>
                  <a:gd name="T21" fmla="*/ 0 h 57"/>
                  <a:gd name="T22" fmla="*/ 0 w 326"/>
                  <a:gd name="T23" fmla="*/ 0 h 57"/>
                  <a:gd name="T24" fmla="*/ 0 w 326"/>
                  <a:gd name="T25" fmla="*/ 0 h 57"/>
                  <a:gd name="T26" fmla="*/ 0 w 326"/>
                  <a:gd name="T27" fmla="*/ 0 h 57"/>
                  <a:gd name="T28" fmla="*/ 0 w 326"/>
                  <a:gd name="T29" fmla="*/ 0 h 57"/>
                  <a:gd name="T30" fmla="*/ 0 w 326"/>
                  <a:gd name="T31" fmla="*/ 0 h 57"/>
                  <a:gd name="T32" fmla="*/ 0 w 326"/>
                  <a:gd name="T33" fmla="*/ 0 h 57"/>
                  <a:gd name="T34" fmla="*/ 0 w 326"/>
                  <a:gd name="T35" fmla="*/ 0 h 57"/>
                  <a:gd name="T36" fmla="*/ 0 w 326"/>
                  <a:gd name="T37" fmla="*/ 0 h 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6"/>
                  <a:gd name="T58" fmla="*/ 0 h 57"/>
                  <a:gd name="T59" fmla="*/ 326 w 326"/>
                  <a:gd name="T60" fmla="*/ 57 h 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6" h="57">
                    <a:moveTo>
                      <a:pt x="326" y="57"/>
                    </a:moveTo>
                    <a:lnTo>
                      <a:pt x="305" y="47"/>
                    </a:lnTo>
                    <a:lnTo>
                      <a:pt x="285" y="37"/>
                    </a:lnTo>
                    <a:lnTo>
                      <a:pt x="264" y="29"/>
                    </a:lnTo>
                    <a:lnTo>
                      <a:pt x="244" y="22"/>
                    </a:lnTo>
                    <a:lnTo>
                      <a:pt x="225" y="16"/>
                    </a:lnTo>
                    <a:lnTo>
                      <a:pt x="205" y="10"/>
                    </a:lnTo>
                    <a:lnTo>
                      <a:pt x="186" y="6"/>
                    </a:lnTo>
                    <a:lnTo>
                      <a:pt x="167" y="3"/>
                    </a:lnTo>
                    <a:lnTo>
                      <a:pt x="149" y="1"/>
                    </a:lnTo>
                    <a:lnTo>
                      <a:pt x="131" y="0"/>
                    </a:lnTo>
                    <a:lnTo>
                      <a:pt x="113" y="1"/>
                    </a:lnTo>
                    <a:lnTo>
                      <a:pt x="95" y="2"/>
                    </a:lnTo>
                    <a:lnTo>
                      <a:pt x="78" y="4"/>
                    </a:lnTo>
                    <a:lnTo>
                      <a:pt x="60" y="7"/>
                    </a:lnTo>
                    <a:lnTo>
                      <a:pt x="44" y="12"/>
                    </a:lnTo>
                    <a:lnTo>
                      <a:pt x="29" y="17"/>
                    </a:lnTo>
                    <a:lnTo>
                      <a:pt x="13" y="24"/>
                    </a:lnTo>
                    <a:lnTo>
                      <a:pt x="0" y="3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6" name="Freeform 681">
                <a:extLst>
                  <a:ext uri="{FF2B5EF4-FFF2-40B4-BE49-F238E27FC236}">
                    <a16:creationId xmlns:a16="http://schemas.microsoft.com/office/drawing/2014/main" id="{82F3668F-188B-4A3B-DD06-16CCAA427B62}"/>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7" name="Freeform 682">
                <a:extLst>
                  <a:ext uri="{FF2B5EF4-FFF2-40B4-BE49-F238E27FC236}">
                    <a16:creationId xmlns:a16="http://schemas.microsoft.com/office/drawing/2014/main" id="{D0E2B55E-A182-BE40-541F-4FC6378B9FA8}"/>
                  </a:ext>
                </a:extLst>
              </p:cNvPr>
              <p:cNvSpPr>
                <a:spLocks/>
              </p:cNvSpPr>
              <p:nvPr/>
            </p:nvSpPr>
            <p:spPr bwMode="auto">
              <a:xfrm>
                <a:off x="3405" y="2892"/>
                <a:ext cx="1" cy="4"/>
              </a:xfrm>
              <a:custGeom>
                <a:avLst/>
                <a:gdLst>
                  <a:gd name="T0" fmla="*/ 0 w 94"/>
                  <a:gd name="T1" fmla="*/ 0 h 184"/>
                  <a:gd name="T2" fmla="*/ 0 w 94"/>
                  <a:gd name="T3" fmla="*/ 0 h 184"/>
                  <a:gd name="T4" fmla="*/ 0 w 94"/>
                  <a:gd name="T5" fmla="*/ 0 h 184"/>
                  <a:gd name="T6" fmla="*/ 0 w 94"/>
                  <a:gd name="T7" fmla="*/ 0 h 184"/>
                  <a:gd name="T8" fmla="*/ 0 w 94"/>
                  <a:gd name="T9" fmla="*/ 0 h 184"/>
                  <a:gd name="T10" fmla="*/ 0 w 94"/>
                  <a:gd name="T11" fmla="*/ 0 h 184"/>
                  <a:gd name="T12" fmla="*/ 0 w 94"/>
                  <a:gd name="T13" fmla="*/ 0 h 184"/>
                  <a:gd name="T14" fmla="*/ 0 w 94"/>
                  <a:gd name="T15" fmla="*/ 0 h 184"/>
                  <a:gd name="T16" fmla="*/ 0 w 94"/>
                  <a:gd name="T17" fmla="*/ 0 h 184"/>
                  <a:gd name="T18" fmla="*/ 0 w 94"/>
                  <a:gd name="T19" fmla="*/ 0 h 184"/>
                  <a:gd name="T20" fmla="*/ 0 w 94"/>
                  <a:gd name="T21" fmla="*/ 0 h 184"/>
                  <a:gd name="T22" fmla="*/ 0 w 94"/>
                  <a:gd name="T23" fmla="*/ 0 h 184"/>
                  <a:gd name="T24" fmla="*/ 0 w 94"/>
                  <a:gd name="T25" fmla="*/ 0 h 184"/>
                  <a:gd name="T26" fmla="*/ 0 w 94"/>
                  <a:gd name="T27" fmla="*/ 0 h 184"/>
                  <a:gd name="T28" fmla="*/ 0 w 94"/>
                  <a:gd name="T29" fmla="*/ 0 h 184"/>
                  <a:gd name="T30" fmla="*/ 0 w 94"/>
                  <a:gd name="T31" fmla="*/ 0 h 184"/>
                  <a:gd name="T32" fmla="*/ 0 w 94"/>
                  <a:gd name="T33" fmla="*/ 0 h 184"/>
                  <a:gd name="T34" fmla="*/ 0 w 94"/>
                  <a:gd name="T35" fmla="*/ 0 h 184"/>
                  <a:gd name="T36" fmla="*/ 0 w 94"/>
                  <a:gd name="T37" fmla="*/ 0 h 184"/>
                  <a:gd name="T38" fmla="*/ 0 w 94"/>
                  <a:gd name="T39" fmla="*/ 0 h 184"/>
                  <a:gd name="T40" fmla="*/ 0 w 94"/>
                  <a:gd name="T41" fmla="*/ 0 h 184"/>
                  <a:gd name="T42" fmla="*/ 0 w 94"/>
                  <a:gd name="T43" fmla="*/ 0 h 184"/>
                  <a:gd name="T44" fmla="*/ 0 w 94"/>
                  <a:gd name="T45" fmla="*/ 0 h 184"/>
                  <a:gd name="T46" fmla="*/ 0 w 94"/>
                  <a:gd name="T47" fmla="*/ 0 h 184"/>
                  <a:gd name="T48" fmla="*/ 0 w 94"/>
                  <a:gd name="T49" fmla="*/ 0 h 184"/>
                  <a:gd name="T50" fmla="*/ 0 w 94"/>
                  <a:gd name="T51" fmla="*/ 0 h 184"/>
                  <a:gd name="T52" fmla="*/ 0 w 94"/>
                  <a:gd name="T53" fmla="*/ 0 h 184"/>
                  <a:gd name="T54" fmla="*/ 0 w 94"/>
                  <a:gd name="T55" fmla="*/ 0 h 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184"/>
                  <a:gd name="T86" fmla="*/ 94 w 94"/>
                  <a:gd name="T87" fmla="*/ 184 h 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184">
                    <a:moveTo>
                      <a:pt x="94" y="0"/>
                    </a:moveTo>
                    <a:lnTo>
                      <a:pt x="88" y="4"/>
                    </a:lnTo>
                    <a:lnTo>
                      <a:pt x="82" y="8"/>
                    </a:lnTo>
                    <a:lnTo>
                      <a:pt x="76" y="13"/>
                    </a:lnTo>
                    <a:lnTo>
                      <a:pt x="70" y="17"/>
                    </a:lnTo>
                    <a:lnTo>
                      <a:pt x="65" y="23"/>
                    </a:lnTo>
                    <a:lnTo>
                      <a:pt x="59" y="28"/>
                    </a:lnTo>
                    <a:lnTo>
                      <a:pt x="54" y="35"/>
                    </a:lnTo>
                    <a:lnTo>
                      <a:pt x="49" y="41"/>
                    </a:lnTo>
                    <a:lnTo>
                      <a:pt x="44" y="48"/>
                    </a:lnTo>
                    <a:lnTo>
                      <a:pt x="39" y="54"/>
                    </a:lnTo>
                    <a:lnTo>
                      <a:pt x="34" y="61"/>
                    </a:lnTo>
                    <a:lnTo>
                      <a:pt x="30" y="68"/>
                    </a:lnTo>
                    <a:lnTo>
                      <a:pt x="26" y="76"/>
                    </a:lnTo>
                    <a:lnTo>
                      <a:pt x="22" y="83"/>
                    </a:lnTo>
                    <a:lnTo>
                      <a:pt x="18" y="91"/>
                    </a:lnTo>
                    <a:lnTo>
                      <a:pt x="15" y="99"/>
                    </a:lnTo>
                    <a:lnTo>
                      <a:pt x="12" y="106"/>
                    </a:lnTo>
                    <a:lnTo>
                      <a:pt x="9" y="114"/>
                    </a:lnTo>
                    <a:lnTo>
                      <a:pt x="7" y="122"/>
                    </a:lnTo>
                    <a:lnTo>
                      <a:pt x="5" y="130"/>
                    </a:lnTo>
                    <a:lnTo>
                      <a:pt x="3" y="138"/>
                    </a:lnTo>
                    <a:lnTo>
                      <a:pt x="2" y="146"/>
                    </a:lnTo>
                    <a:lnTo>
                      <a:pt x="1" y="154"/>
                    </a:lnTo>
                    <a:lnTo>
                      <a:pt x="0" y="162"/>
                    </a:lnTo>
                    <a:lnTo>
                      <a:pt x="0" y="169"/>
                    </a:lnTo>
                    <a:lnTo>
                      <a:pt x="0" y="177"/>
                    </a:lnTo>
                    <a:lnTo>
                      <a:pt x="0" y="18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8" name="Freeform 683">
                <a:extLst>
                  <a:ext uri="{FF2B5EF4-FFF2-40B4-BE49-F238E27FC236}">
                    <a16:creationId xmlns:a16="http://schemas.microsoft.com/office/drawing/2014/main" id="{FE4D0C77-32B0-7E79-227A-ED642526CF4C}"/>
                  </a:ext>
                </a:extLst>
              </p:cNvPr>
              <p:cNvSpPr>
                <a:spLocks/>
              </p:cNvSpPr>
              <p:nvPr/>
            </p:nvSpPr>
            <p:spPr bwMode="auto">
              <a:xfrm>
                <a:off x="3384" y="2892"/>
                <a:ext cx="8" cy="3"/>
              </a:xfrm>
              <a:custGeom>
                <a:avLst/>
                <a:gdLst>
                  <a:gd name="T0" fmla="*/ 0 w 405"/>
                  <a:gd name="T1" fmla="*/ 0 h 173"/>
                  <a:gd name="T2" fmla="*/ 0 w 405"/>
                  <a:gd name="T3" fmla="*/ 0 h 173"/>
                  <a:gd name="T4" fmla="*/ 0 w 405"/>
                  <a:gd name="T5" fmla="*/ 0 h 173"/>
                  <a:gd name="T6" fmla="*/ 0 w 405"/>
                  <a:gd name="T7" fmla="*/ 0 h 173"/>
                  <a:gd name="T8" fmla="*/ 0 w 405"/>
                  <a:gd name="T9" fmla="*/ 0 h 173"/>
                  <a:gd name="T10" fmla="*/ 0 w 405"/>
                  <a:gd name="T11" fmla="*/ 0 h 173"/>
                  <a:gd name="T12" fmla="*/ 0 w 405"/>
                  <a:gd name="T13" fmla="*/ 0 h 173"/>
                  <a:gd name="T14" fmla="*/ 0 w 405"/>
                  <a:gd name="T15" fmla="*/ 0 h 173"/>
                  <a:gd name="T16" fmla="*/ 0 w 405"/>
                  <a:gd name="T17" fmla="*/ 0 h 173"/>
                  <a:gd name="T18" fmla="*/ 0 w 405"/>
                  <a:gd name="T19" fmla="*/ 0 h 173"/>
                  <a:gd name="T20" fmla="*/ 0 w 405"/>
                  <a:gd name="T21" fmla="*/ 0 h 173"/>
                  <a:gd name="T22" fmla="*/ 0 w 405"/>
                  <a:gd name="T23" fmla="*/ 0 h 173"/>
                  <a:gd name="T24" fmla="*/ 0 w 405"/>
                  <a:gd name="T25" fmla="*/ 0 h 173"/>
                  <a:gd name="T26" fmla="*/ 0 w 405"/>
                  <a:gd name="T27" fmla="*/ 0 h 173"/>
                  <a:gd name="T28" fmla="*/ 0 w 405"/>
                  <a:gd name="T29" fmla="*/ 0 h 173"/>
                  <a:gd name="T30" fmla="*/ 0 w 405"/>
                  <a:gd name="T31" fmla="*/ 0 h 173"/>
                  <a:gd name="T32" fmla="*/ 0 w 405"/>
                  <a:gd name="T33" fmla="*/ 0 h 173"/>
                  <a:gd name="T34" fmla="*/ 0 w 405"/>
                  <a:gd name="T35" fmla="*/ 0 h 173"/>
                  <a:gd name="T36" fmla="*/ 0 w 405"/>
                  <a:gd name="T37" fmla="*/ 0 h 173"/>
                  <a:gd name="T38" fmla="*/ 0 w 405"/>
                  <a:gd name="T39" fmla="*/ 0 h 173"/>
                  <a:gd name="T40" fmla="*/ 0 w 405"/>
                  <a:gd name="T41" fmla="*/ 0 h 173"/>
                  <a:gd name="T42" fmla="*/ 0 w 405"/>
                  <a:gd name="T43" fmla="*/ 0 h 173"/>
                  <a:gd name="T44" fmla="*/ 0 w 405"/>
                  <a:gd name="T45" fmla="*/ 0 h 173"/>
                  <a:gd name="T46" fmla="*/ 0 w 405"/>
                  <a:gd name="T47" fmla="*/ 0 h 173"/>
                  <a:gd name="T48" fmla="*/ 0 w 405"/>
                  <a:gd name="T49" fmla="*/ 0 h 173"/>
                  <a:gd name="T50" fmla="*/ 0 w 405"/>
                  <a:gd name="T51" fmla="*/ 0 h 173"/>
                  <a:gd name="T52" fmla="*/ 0 w 405"/>
                  <a:gd name="T53" fmla="*/ 0 h 1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5"/>
                  <a:gd name="T82" fmla="*/ 0 h 173"/>
                  <a:gd name="T83" fmla="*/ 405 w 405"/>
                  <a:gd name="T84" fmla="*/ 173 h 1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5" h="173">
                    <a:moveTo>
                      <a:pt x="0" y="16"/>
                    </a:moveTo>
                    <a:lnTo>
                      <a:pt x="13" y="10"/>
                    </a:lnTo>
                    <a:lnTo>
                      <a:pt x="25" y="6"/>
                    </a:lnTo>
                    <a:lnTo>
                      <a:pt x="38" y="3"/>
                    </a:lnTo>
                    <a:lnTo>
                      <a:pt x="50" y="1"/>
                    </a:lnTo>
                    <a:lnTo>
                      <a:pt x="63" y="0"/>
                    </a:lnTo>
                    <a:lnTo>
                      <a:pt x="76" y="0"/>
                    </a:lnTo>
                    <a:lnTo>
                      <a:pt x="89" y="1"/>
                    </a:lnTo>
                    <a:lnTo>
                      <a:pt x="103" y="2"/>
                    </a:lnTo>
                    <a:lnTo>
                      <a:pt x="117" y="4"/>
                    </a:lnTo>
                    <a:lnTo>
                      <a:pt x="131" y="7"/>
                    </a:lnTo>
                    <a:lnTo>
                      <a:pt x="146" y="11"/>
                    </a:lnTo>
                    <a:lnTo>
                      <a:pt x="161" y="16"/>
                    </a:lnTo>
                    <a:lnTo>
                      <a:pt x="176" y="21"/>
                    </a:lnTo>
                    <a:lnTo>
                      <a:pt x="192" y="28"/>
                    </a:lnTo>
                    <a:lnTo>
                      <a:pt x="208" y="36"/>
                    </a:lnTo>
                    <a:lnTo>
                      <a:pt x="225" y="44"/>
                    </a:lnTo>
                    <a:lnTo>
                      <a:pt x="242" y="53"/>
                    </a:lnTo>
                    <a:lnTo>
                      <a:pt x="259" y="62"/>
                    </a:lnTo>
                    <a:lnTo>
                      <a:pt x="276" y="73"/>
                    </a:lnTo>
                    <a:lnTo>
                      <a:pt x="294" y="85"/>
                    </a:lnTo>
                    <a:lnTo>
                      <a:pt x="313" y="97"/>
                    </a:lnTo>
                    <a:lnTo>
                      <a:pt x="331" y="111"/>
                    </a:lnTo>
                    <a:lnTo>
                      <a:pt x="350" y="125"/>
                    </a:lnTo>
                    <a:lnTo>
                      <a:pt x="368" y="140"/>
                    </a:lnTo>
                    <a:lnTo>
                      <a:pt x="387" y="156"/>
                    </a:lnTo>
                    <a:lnTo>
                      <a:pt x="405" y="17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99" name="Freeform 684">
                <a:extLst>
                  <a:ext uri="{FF2B5EF4-FFF2-40B4-BE49-F238E27FC236}">
                    <a16:creationId xmlns:a16="http://schemas.microsoft.com/office/drawing/2014/main" id="{A1B0B477-8F48-D377-8832-4FED138F7E4B}"/>
                  </a:ext>
                </a:extLst>
              </p:cNvPr>
              <p:cNvSpPr>
                <a:spLocks/>
              </p:cNvSpPr>
              <p:nvPr/>
            </p:nvSpPr>
            <p:spPr bwMode="auto">
              <a:xfrm>
                <a:off x="3445" y="2867"/>
                <a:ext cx="3" cy="1"/>
              </a:xfrm>
              <a:custGeom>
                <a:avLst/>
                <a:gdLst>
                  <a:gd name="T0" fmla="*/ 0 w 157"/>
                  <a:gd name="T1" fmla="*/ 0 h 19"/>
                  <a:gd name="T2" fmla="*/ 0 w 157"/>
                  <a:gd name="T3" fmla="*/ 0 h 19"/>
                  <a:gd name="T4" fmla="*/ 0 w 157"/>
                  <a:gd name="T5" fmla="*/ 0 h 19"/>
                  <a:gd name="T6" fmla="*/ 0 w 157"/>
                  <a:gd name="T7" fmla="*/ 0 h 19"/>
                  <a:gd name="T8" fmla="*/ 0 w 157"/>
                  <a:gd name="T9" fmla="*/ 0 h 19"/>
                  <a:gd name="T10" fmla="*/ 0 w 157"/>
                  <a:gd name="T11" fmla="*/ 0 h 19"/>
                  <a:gd name="T12" fmla="*/ 0 w 157"/>
                  <a:gd name="T13" fmla="*/ 0 h 19"/>
                  <a:gd name="T14" fmla="*/ 0 w 157"/>
                  <a:gd name="T15" fmla="*/ 0 h 19"/>
                  <a:gd name="T16" fmla="*/ 0 w 157"/>
                  <a:gd name="T17" fmla="*/ 0 h 19"/>
                  <a:gd name="T18" fmla="*/ 0 w 157"/>
                  <a:gd name="T19" fmla="*/ 0 h 19"/>
                  <a:gd name="T20" fmla="*/ 0 w 157"/>
                  <a:gd name="T21" fmla="*/ 0 h 19"/>
                  <a:gd name="T22" fmla="*/ 0 w 157"/>
                  <a:gd name="T23" fmla="*/ 0 h 19"/>
                  <a:gd name="T24" fmla="*/ 0 w 157"/>
                  <a:gd name="T25" fmla="*/ 0 h 19"/>
                  <a:gd name="T26" fmla="*/ 0 w 157"/>
                  <a:gd name="T27" fmla="*/ 0 h 19"/>
                  <a:gd name="T28" fmla="*/ 0 w 157"/>
                  <a:gd name="T29" fmla="*/ 0 h 19"/>
                  <a:gd name="T30" fmla="*/ 0 w 157"/>
                  <a:gd name="T31" fmla="*/ 0 h 19"/>
                  <a:gd name="T32" fmla="*/ 0 w 157"/>
                  <a:gd name="T33" fmla="*/ 0 h 19"/>
                  <a:gd name="T34" fmla="*/ 0 w 157"/>
                  <a:gd name="T35" fmla="*/ 0 h 19"/>
                  <a:gd name="T36" fmla="*/ 0 w 157"/>
                  <a:gd name="T37" fmla="*/ 0 h 19"/>
                  <a:gd name="T38" fmla="*/ 0 w 157"/>
                  <a:gd name="T39" fmla="*/ 0 h 19"/>
                  <a:gd name="T40" fmla="*/ 0 w 157"/>
                  <a:gd name="T41" fmla="*/ 0 h 19"/>
                  <a:gd name="T42" fmla="*/ 0 w 157"/>
                  <a:gd name="T43" fmla="*/ 0 h 19"/>
                  <a:gd name="T44" fmla="*/ 0 w 157"/>
                  <a:gd name="T45" fmla="*/ 0 h 19"/>
                  <a:gd name="T46" fmla="*/ 0 w 157"/>
                  <a:gd name="T47" fmla="*/ 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7"/>
                  <a:gd name="T73" fmla="*/ 0 h 19"/>
                  <a:gd name="T74" fmla="*/ 157 w 15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7" h="19">
                    <a:moveTo>
                      <a:pt x="0" y="19"/>
                    </a:moveTo>
                    <a:lnTo>
                      <a:pt x="5" y="17"/>
                    </a:lnTo>
                    <a:lnTo>
                      <a:pt x="11" y="15"/>
                    </a:lnTo>
                    <a:lnTo>
                      <a:pt x="17" y="12"/>
                    </a:lnTo>
                    <a:lnTo>
                      <a:pt x="24" y="10"/>
                    </a:lnTo>
                    <a:lnTo>
                      <a:pt x="31" y="8"/>
                    </a:lnTo>
                    <a:lnTo>
                      <a:pt x="38" y="6"/>
                    </a:lnTo>
                    <a:lnTo>
                      <a:pt x="46" y="5"/>
                    </a:lnTo>
                    <a:lnTo>
                      <a:pt x="53" y="3"/>
                    </a:lnTo>
                    <a:lnTo>
                      <a:pt x="60" y="2"/>
                    </a:lnTo>
                    <a:lnTo>
                      <a:pt x="68" y="1"/>
                    </a:lnTo>
                    <a:lnTo>
                      <a:pt x="75" y="1"/>
                    </a:lnTo>
                    <a:lnTo>
                      <a:pt x="83" y="0"/>
                    </a:lnTo>
                    <a:lnTo>
                      <a:pt x="90" y="0"/>
                    </a:lnTo>
                    <a:lnTo>
                      <a:pt x="98" y="0"/>
                    </a:lnTo>
                    <a:lnTo>
                      <a:pt x="105" y="0"/>
                    </a:lnTo>
                    <a:lnTo>
                      <a:pt x="112" y="1"/>
                    </a:lnTo>
                    <a:lnTo>
                      <a:pt x="119" y="2"/>
                    </a:lnTo>
                    <a:lnTo>
                      <a:pt x="126" y="3"/>
                    </a:lnTo>
                    <a:lnTo>
                      <a:pt x="132" y="4"/>
                    </a:lnTo>
                    <a:lnTo>
                      <a:pt x="140" y="5"/>
                    </a:lnTo>
                    <a:lnTo>
                      <a:pt x="146" y="7"/>
                    </a:lnTo>
                    <a:lnTo>
                      <a:pt x="152" y="9"/>
                    </a:lnTo>
                    <a:lnTo>
                      <a:pt x="157" y="1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00" name="Freeform 685">
                <a:extLst>
                  <a:ext uri="{FF2B5EF4-FFF2-40B4-BE49-F238E27FC236}">
                    <a16:creationId xmlns:a16="http://schemas.microsoft.com/office/drawing/2014/main" id="{4D01586A-0B6E-8663-A3F2-F74F263F1937}"/>
                  </a:ext>
                </a:extLst>
              </p:cNvPr>
              <p:cNvSpPr>
                <a:spLocks/>
              </p:cNvSpPr>
              <p:nvPr/>
            </p:nvSpPr>
            <p:spPr bwMode="auto">
              <a:xfrm>
                <a:off x="3377" y="2890"/>
                <a:ext cx="18" cy="11"/>
              </a:xfrm>
              <a:custGeom>
                <a:avLst/>
                <a:gdLst>
                  <a:gd name="T0" fmla="*/ 0 w 892"/>
                  <a:gd name="T1" fmla="*/ 0 h 522"/>
                  <a:gd name="T2" fmla="*/ 0 w 892"/>
                  <a:gd name="T3" fmla="*/ 0 h 522"/>
                  <a:gd name="T4" fmla="*/ 0 w 892"/>
                  <a:gd name="T5" fmla="*/ 0 h 522"/>
                  <a:gd name="T6" fmla="*/ 0 w 892"/>
                  <a:gd name="T7" fmla="*/ 0 h 522"/>
                  <a:gd name="T8" fmla="*/ 0 w 892"/>
                  <a:gd name="T9" fmla="*/ 0 h 522"/>
                  <a:gd name="T10" fmla="*/ 0 w 892"/>
                  <a:gd name="T11" fmla="*/ 0 h 522"/>
                  <a:gd name="T12" fmla="*/ 0 w 892"/>
                  <a:gd name="T13" fmla="*/ 0 h 522"/>
                  <a:gd name="T14" fmla="*/ 0 w 892"/>
                  <a:gd name="T15" fmla="*/ 0 h 522"/>
                  <a:gd name="T16" fmla="*/ 0 w 892"/>
                  <a:gd name="T17" fmla="*/ 0 h 522"/>
                  <a:gd name="T18" fmla="*/ 0 w 892"/>
                  <a:gd name="T19" fmla="*/ 0 h 522"/>
                  <a:gd name="T20" fmla="*/ 0 w 892"/>
                  <a:gd name="T21" fmla="*/ 0 h 522"/>
                  <a:gd name="T22" fmla="*/ 0 w 892"/>
                  <a:gd name="T23" fmla="*/ 0 h 522"/>
                  <a:gd name="T24" fmla="*/ 0 w 892"/>
                  <a:gd name="T25" fmla="*/ 0 h 522"/>
                  <a:gd name="T26" fmla="*/ 0 w 892"/>
                  <a:gd name="T27" fmla="*/ 0 h 522"/>
                  <a:gd name="T28" fmla="*/ 0 w 892"/>
                  <a:gd name="T29" fmla="*/ 0 h 522"/>
                  <a:gd name="T30" fmla="*/ 0 w 892"/>
                  <a:gd name="T31" fmla="*/ 0 h 522"/>
                  <a:gd name="T32" fmla="*/ 0 w 892"/>
                  <a:gd name="T33" fmla="*/ 0 h 522"/>
                  <a:gd name="T34" fmla="*/ 0 w 892"/>
                  <a:gd name="T35" fmla="*/ 0 h 522"/>
                  <a:gd name="T36" fmla="*/ 0 w 892"/>
                  <a:gd name="T37" fmla="*/ 0 h 522"/>
                  <a:gd name="T38" fmla="*/ 0 w 892"/>
                  <a:gd name="T39" fmla="*/ 0 h 522"/>
                  <a:gd name="T40" fmla="*/ 0 w 892"/>
                  <a:gd name="T41" fmla="*/ 0 h 522"/>
                  <a:gd name="T42" fmla="*/ 0 w 892"/>
                  <a:gd name="T43" fmla="*/ 0 h 522"/>
                  <a:gd name="T44" fmla="*/ 0 w 892"/>
                  <a:gd name="T45" fmla="*/ 0 h 522"/>
                  <a:gd name="T46" fmla="*/ 0 w 892"/>
                  <a:gd name="T47" fmla="*/ 0 h 522"/>
                  <a:gd name="T48" fmla="*/ 0 w 892"/>
                  <a:gd name="T49" fmla="*/ 0 h 522"/>
                  <a:gd name="T50" fmla="*/ 0 w 892"/>
                  <a:gd name="T51" fmla="*/ 0 h 522"/>
                  <a:gd name="T52" fmla="*/ 0 w 892"/>
                  <a:gd name="T53" fmla="*/ 0 h 522"/>
                  <a:gd name="T54" fmla="*/ 0 w 892"/>
                  <a:gd name="T55" fmla="*/ 0 h 522"/>
                  <a:gd name="T56" fmla="*/ 0 w 892"/>
                  <a:gd name="T57" fmla="*/ 0 h 522"/>
                  <a:gd name="T58" fmla="*/ 0 w 892"/>
                  <a:gd name="T59" fmla="*/ 0 h 522"/>
                  <a:gd name="T60" fmla="*/ 0 w 892"/>
                  <a:gd name="T61" fmla="*/ 0 h 522"/>
                  <a:gd name="T62" fmla="*/ 0 w 892"/>
                  <a:gd name="T63" fmla="*/ 0 h 522"/>
                  <a:gd name="T64" fmla="*/ 0 w 892"/>
                  <a:gd name="T65" fmla="*/ 0 h 522"/>
                  <a:gd name="T66" fmla="*/ 0 w 892"/>
                  <a:gd name="T67" fmla="*/ 0 h 522"/>
                  <a:gd name="T68" fmla="*/ 0 w 892"/>
                  <a:gd name="T69" fmla="*/ 0 h 522"/>
                  <a:gd name="T70" fmla="*/ 0 w 892"/>
                  <a:gd name="T71" fmla="*/ 0 h 522"/>
                  <a:gd name="T72" fmla="*/ 0 w 892"/>
                  <a:gd name="T73" fmla="*/ 0 h 522"/>
                  <a:gd name="T74" fmla="*/ 0 w 892"/>
                  <a:gd name="T75" fmla="*/ 0 h 522"/>
                  <a:gd name="T76" fmla="*/ 0 w 892"/>
                  <a:gd name="T77" fmla="*/ 0 h 522"/>
                  <a:gd name="T78" fmla="*/ 0 w 892"/>
                  <a:gd name="T79" fmla="*/ 0 h 522"/>
                  <a:gd name="T80" fmla="*/ 0 w 892"/>
                  <a:gd name="T81" fmla="*/ 0 h 522"/>
                  <a:gd name="T82" fmla="*/ 0 w 892"/>
                  <a:gd name="T83" fmla="*/ 0 h 522"/>
                  <a:gd name="T84" fmla="*/ 0 w 892"/>
                  <a:gd name="T85" fmla="*/ 0 h 522"/>
                  <a:gd name="T86" fmla="*/ 0 w 892"/>
                  <a:gd name="T87" fmla="*/ 0 h 522"/>
                  <a:gd name="T88" fmla="*/ 0 w 892"/>
                  <a:gd name="T89" fmla="*/ 0 h 522"/>
                  <a:gd name="T90" fmla="*/ 0 w 892"/>
                  <a:gd name="T91" fmla="*/ 0 h 522"/>
                  <a:gd name="T92" fmla="*/ 0 w 892"/>
                  <a:gd name="T93" fmla="*/ 0 h 522"/>
                  <a:gd name="T94" fmla="*/ 0 w 892"/>
                  <a:gd name="T95" fmla="*/ 0 h 522"/>
                  <a:gd name="T96" fmla="*/ 0 w 892"/>
                  <a:gd name="T97" fmla="*/ 0 h 522"/>
                  <a:gd name="T98" fmla="*/ 0 w 892"/>
                  <a:gd name="T99" fmla="*/ 0 h 522"/>
                  <a:gd name="T100" fmla="*/ 0 w 892"/>
                  <a:gd name="T101" fmla="*/ 0 h 522"/>
                  <a:gd name="T102" fmla="*/ 0 w 892"/>
                  <a:gd name="T103" fmla="*/ 0 h 522"/>
                  <a:gd name="T104" fmla="*/ 0 w 892"/>
                  <a:gd name="T105" fmla="*/ 0 h 522"/>
                  <a:gd name="T106" fmla="*/ 0 w 892"/>
                  <a:gd name="T107" fmla="*/ 0 h 522"/>
                  <a:gd name="T108" fmla="*/ 0 w 892"/>
                  <a:gd name="T109" fmla="*/ 0 h 522"/>
                  <a:gd name="T110" fmla="*/ 0 w 892"/>
                  <a:gd name="T111" fmla="*/ 0 h 522"/>
                  <a:gd name="T112" fmla="*/ 0 w 892"/>
                  <a:gd name="T113" fmla="*/ 0 h 522"/>
                  <a:gd name="T114" fmla="*/ 0 w 892"/>
                  <a:gd name="T115" fmla="*/ 0 h 522"/>
                  <a:gd name="T116" fmla="*/ 0 w 892"/>
                  <a:gd name="T117" fmla="*/ 0 h 5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2"/>
                  <a:gd name="T178" fmla="*/ 0 h 522"/>
                  <a:gd name="T179" fmla="*/ 892 w 892"/>
                  <a:gd name="T180" fmla="*/ 522 h 5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2" h="522">
                    <a:moveTo>
                      <a:pt x="2" y="522"/>
                    </a:moveTo>
                    <a:lnTo>
                      <a:pt x="1" y="493"/>
                    </a:lnTo>
                    <a:lnTo>
                      <a:pt x="0" y="466"/>
                    </a:lnTo>
                    <a:lnTo>
                      <a:pt x="0" y="438"/>
                    </a:lnTo>
                    <a:lnTo>
                      <a:pt x="1" y="411"/>
                    </a:lnTo>
                    <a:lnTo>
                      <a:pt x="2" y="385"/>
                    </a:lnTo>
                    <a:lnTo>
                      <a:pt x="5" y="359"/>
                    </a:lnTo>
                    <a:lnTo>
                      <a:pt x="8" y="334"/>
                    </a:lnTo>
                    <a:lnTo>
                      <a:pt x="12" y="310"/>
                    </a:lnTo>
                    <a:lnTo>
                      <a:pt x="17" y="286"/>
                    </a:lnTo>
                    <a:lnTo>
                      <a:pt x="22" y="263"/>
                    </a:lnTo>
                    <a:lnTo>
                      <a:pt x="29" y="241"/>
                    </a:lnTo>
                    <a:lnTo>
                      <a:pt x="36" y="220"/>
                    </a:lnTo>
                    <a:lnTo>
                      <a:pt x="44" y="200"/>
                    </a:lnTo>
                    <a:lnTo>
                      <a:pt x="54" y="180"/>
                    </a:lnTo>
                    <a:lnTo>
                      <a:pt x="64" y="162"/>
                    </a:lnTo>
                    <a:lnTo>
                      <a:pt x="74" y="144"/>
                    </a:lnTo>
                    <a:lnTo>
                      <a:pt x="85" y="127"/>
                    </a:lnTo>
                    <a:lnTo>
                      <a:pt x="97" y="110"/>
                    </a:lnTo>
                    <a:lnTo>
                      <a:pt x="109" y="96"/>
                    </a:lnTo>
                    <a:lnTo>
                      <a:pt x="122" y="82"/>
                    </a:lnTo>
                    <a:lnTo>
                      <a:pt x="136" y="69"/>
                    </a:lnTo>
                    <a:lnTo>
                      <a:pt x="150" y="57"/>
                    </a:lnTo>
                    <a:lnTo>
                      <a:pt x="165" y="47"/>
                    </a:lnTo>
                    <a:lnTo>
                      <a:pt x="181" y="37"/>
                    </a:lnTo>
                    <a:lnTo>
                      <a:pt x="197" y="29"/>
                    </a:lnTo>
                    <a:lnTo>
                      <a:pt x="214" y="21"/>
                    </a:lnTo>
                    <a:lnTo>
                      <a:pt x="231" y="15"/>
                    </a:lnTo>
                    <a:lnTo>
                      <a:pt x="249" y="10"/>
                    </a:lnTo>
                    <a:lnTo>
                      <a:pt x="268" y="6"/>
                    </a:lnTo>
                    <a:lnTo>
                      <a:pt x="287" y="3"/>
                    </a:lnTo>
                    <a:lnTo>
                      <a:pt x="306" y="1"/>
                    </a:lnTo>
                    <a:lnTo>
                      <a:pt x="326" y="0"/>
                    </a:lnTo>
                    <a:lnTo>
                      <a:pt x="346" y="1"/>
                    </a:lnTo>
                    <a:lnTo>
                      <a:pt x="366" y="2"/>
                    </a:lnTo>
                    <a:lnTo>
                      <a:pt x="387" y="5"/>
                    </a:lnTo>
                    <a:lnTo>
                      <a:pt x="408" y="9"/>
                    </a:lnTo>
                    <a:lnTo>
                      <a:pt x="429" y="14"/>
                    </a:lnTo>
                    <a:lnTo>
                      <a:pt x="451" y="20"/>
                    </a:lnTo>
                    <a:lnTo>
                      <a:pt x="473" y="27"/>
                    </a:lnTo>
                    <a:lnTo>
                      <a:pt x="495" y="35"/>
                    </a:lnTo>
                    <a:lnTo>
                      <a:pt x="517" y="44"/>
                    </a:lnTo>
                    <a:lnTo>
                      <a:pt x="540" y="55"/>
                    </a:lnTo>
                    <a:lnTo>
                      <a:pt x="562" y="66"/>
                    </a:lnTo>
                    <a:lnTo>
                      <a:pt x="585" y="79"/>
                    </a:lnTo>
                    <a:lnTo>
                      <a:pt x="607" y="92"/>
                    </a:lnTo>
                    <a:lnTo>
                      <a:pt x="630" y="107"/>
                    </a:lnTo>
                    <a:lnTo>
                      <a:pt x="652" y="123"/>
                    </a:lnTo>
                    <a:lnTo>
                      <a:pt x="676" y="140"/>
                    </a:lnTo>
                    <a:lnTo>
                      <a:pt x="698" y="157"/>
                    </a:lnTo>
                    <a:lnTo>
                      <a:pt x="720" y="176"/>
                    </a:lnTo>
                    <a:lnTo>
                      <a:pt x="742" y="195"/>
                    </a:lnTo>
                    <a:lnTo>
                      <a:pt x="764" y="215"/>
                    </a:lnTo>
                    <a:lnTo>
                      <a:pt x="786" y="236"/>
                    </a:lnTo>
                    <a:lnTo>
                      <a:pt x="808" y="258"/>
                    </a:lnTo>
                    <a:lnTo>
                      <a:pt x="829" y="281"/>
                    </a:lnTo>
                    <a:lnTo>
                      <a:pt x="850" y="304"/>
                    </a:lnTo>
                    <a:lnTo>
                      <a:pt x="871" y="328"/>
                    </a:lnTo>
                    <a:lnTo>
                      <a:pt x="892" y="35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01" name="Freeform 686">
                <a:extLst>
                  <a:ext uri="{FF2B5EF4-FFF2-40B4-BE49-F238E27FC236}">
                    <a16:creationId xmlns:a16="http://schemas.microsoft.com/office/drawing/2014/main" id="{811A14CC-1065-396E-BB01-8D2A0E819227}"/>
                  </a:ext>
                </a:extLst>
              </p:cNvPr>
              <p:cNvSpPr>
                <a:spLocks/>
              </p:cNvSpPr>
              <p:nvPr/>
            </p:nvSpPr>
            <p:spPr bwMode="auto">
              <a:xfrm>
                <a:off x="3381" y="2892"/>
                <a:ext cx="3" cy="8"/>
              </a:xfrm>
              <a:custGeom>
                <a:avLst/>
                <a:gdLst>
                  <a:gd name="T0" fmla="*/ 0 w 159"/>
                  <a:gd name="T1" fmla="*/ 0 h 412"/>
                  <a:gd name="T2" fmla="*/ 0 w 159"/>
                  <a:gd name="T3" fmla="*/ 0 h 412"/>
                  <a:gd name="T4" fmla="*/ 0 w 159"/>
                  <a:gd name="T5" fmla="*/ 0 h 412"/>
                  <a:gd name="T6" fmla="*/ 0 w 159"/>
                  <a:gd name="T7" fmla="*/ 0 h 412"/>
                  <a:gd name="T8" fmla="*/ 0 w 159"/>
                  <a:gd name="T9" fmla="*/ 0 h 412"/>
                  <a:gd name="T10" fmla="*/ 0 w 159"/>
                  <a:gd name="T11" fmla="*/ 0 h 412"/>
                  <a:gd name="T12" fmla="*/ 0 w 159"/>
                  <a:gd name="T13" fmla="*/ 0 h 412"/>
                  <a:gd name="T14" fmla="*/ 0 w 159"/>
                  <a:gd name="T15" fmla="*/ 0 h 412"/>
                  <a:gd name="T16" fmla="*/ 0 w 159"/>
                  <a:gd name="T17" fmla="*/ 0 h 412"/>
                  <a:gd name="T18" fmla="*/ 0 w 159"/>
                  <a:gd name="T19" fmla="*/ 0 h 412"/>
                  <a:gd name="T20" fmla="*/ 0 w 159"/>
                  <a:gd name="T21" fmla="*/ 0 h 412"/>
                  <a:gd name="T22" fmla="*/ 0 w 159"/>
                  <a:gd name="T23" fmla="*/ 0 h 412"/>
                  <a:gd name="T24" fmla="*/ 0 w 159"/>
                  <a:gd name="T25" fmla="*/ 0 h 412"/>
                  <a:gd name="T26" fmla="*/ 0 w 159"/>
                  <a:gd name="T27" fmla="*/ 0 h 412"/>
                  <a:gd name="T28" fmla="*/ 0 w 159"/>
                  <a:gd name="T29" fmla="*/ 0 h 412"/>
                  <a:gd name="T30" fmla="*/ 0 w 159"/>
                  <a:gd name="T31" fmla="*/ 0 h 412"/>
                  <a:gd name="T32" fmla="*/ 0 w 159"/>
                  <a:gd name="T33" fmla="*/ 0 h 412"/>
                  <a:gd name="T34" fmla="*/ 0 w 159"/>
                  <a:gd name="T35" fmla="*/ 0 h 412"/>
                  <a:gd name="T36" fmla="*/ 0 w 159"/>
                  <a:gd name="T37" fmla="*/ 0 h 412"/>
                  <a:gd name="T38" fmla="*/ 0 w 159"/>
                  <a:gd name="T39" fmla="*/ 0 h 412"/>
                  <a:gd name="T40" fmla="*/ 0 w 159"/>
                  <a:gd name="T41" fmla="*/ 0 h 412"/>
                  <a:gd name="T42" fmla="*/ 0 w 159"/>
                  <a:gd name="T43" fmla="*/ 0 h 412"/>
                  <a:gd name="T44" fmla="*/ 0 w 159"/>
                  <a:gd name="T45" fmla="*/ 0 h 412"/>
                  <a:gd name="T46" fmla="*/ 0 w 159"/>
                  <a:gd name="T47" fmla="*/ 0 h 4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9"/>
                  <a:gd name="T73" fmla="*/ 0 h 412"/>
                  <a:gd name="T74" fmla="*/ 159 w 159"/>
                  <a:gd name="T75" fmla="*/ 412 h 4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9" h="412">
                    <a:moveTo>
                      <a:pt x="2" y="412"/>
                    </a:moveTo>
                    <a:lnTo>
                      <a:pt x="1" y="387"/>
                    </a:lnTo>
                    <a:lnTo>
                      <a:pt x="0" y="362"/>
                    </a:lnTo>
                    <a:lnTo>
                      <a:pt x="0" y="337"/>
                    </a:lnTo>
                    <a:lnTo>
                      <a:pt x="1" y="314"/>
                    </a:lnTo>
                    <a:lnTo>
                      <a:pt x="3" y="290"/>
                    </a:lnTo>
                    <a:lnTo>
                      <a:pt x="5" y="268"/>
                    </a:lnTo>
                    <a:lnTo>
                      <a:pt x="8" y="245"/>
                    </a:lnTo>
                    <a:lnTo>
                      <a:pt x="12" y="223"/>
                    </a:lnTo>
                    <a:lnTo>
                      <a:pt x="17" y="202"/>
                    </a:lnTo>
                    <a:lnTo>
                      <a:pt x="22" y="182"/>
                    </a:lnTo>
                    <a:lnTo>
                      <a:pt x="29" y="163"/>
                    </a:lnTo>
                    <a:lnTo>
                      <a:pt x="36" y="145"/>
                    </a:lnTo>
                    <a:lnTo>
                      <a:pt x="43" y="127"/>
                    </a:lnTo>
                    <a:lnTo>
                      <a:pt x="52" y="111"/>
                    </a:lnTo>
                    <a:lnTo>
                      <a:pt x="62" y="95"/>
                    </a:lnTo>
                    <a:lnTo>
                      <a:pt x="72" y="80"/>
                    </a:lnTo>
                    <a:lnTo>
                      <a:pt x="82" y="66"/>
                    </a:lnTo>
                    <a:lnTo>
                      <a:pt x="93" y="52"/>
                    </a:lnTo>
                    <a:lnTo>
                      <a:pt x="105" y="40"/>
                    </a:lnTo>
                    <a:lnTo>
                      <a:pt x="118" y="29"/>
                    </a:lnTo>
                    <a:lnTo>
                      <a:pt x="131" y="19"/>
                    </a:lnTo>
                    <a:lnTo>
                      <a:pt x="144" y="9"/>
                    </a:lnTo>
                    <a:lnTo>
                      <a:pt x="15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02" name="Line 687">
                <a:extLst>
                  <a:ext uri="{FF2B5EF4-FFF2-40B4-BE49-F238E27FC236}">
                    <a16:creationId xmlns:a16="http://schemas.microsoft.com/office/drawing/2014/main" id="{9B8F0D7C-A6A3-1E6A-C6B3-A44E1D7D1560}"/>
                  </a:ext>
                </a:extLst>
              </p:cNvPr>
              <p:cNvSpPr>
                <a:spLocks noChangeShapeType="1"/>
              </p:cNvSpPr>
              <p:nvPr/>
            </p:nvSpPr>
            <p:spPr bwMode="auto">
              <a:xfrm flipH="1" flipV="1">
                <a:off x="3437" y="3087"/>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03" name="Line 688">
                <a:extLst>
                  <a:ext uri="{FF2B5EF4-FFF2-40B4-BE49-F238E27FC236}">
                    <a16:creationId xmlns:a16="http://schemas.microsoft.com/office/drawing/2014/main" id="{C5C82578-2D52-A10C-28C1-35346B08254B}"/>
                  </a:ext>
                </a:extLst>
              </p:cNvPr>
              <p:cNvSpPr>
                <a:spLocks noChangeShapeType="1"/>
              </p:cNvSpPr>
              <p:nvPr/>
            </p:nvSpPr>
            <p:spPr bwMode="auto">
              <a:xfrm flipV="1">
                <a:off x="3496" y="2852"/>
                <a:ext cx="19"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04" name="Line 689">
                <a:extLst>
                  <a:ext uri="{FF2B5EF4-FFF2-40B4-BE49-F238E27FC236}">
                    <a16:creationId xmlns:a16="http://schemas.microsoft.com/office/drawing/2014/main" id="{42E7C84A-0894-8D7E-2EE4-C29F6534D8F6}"/>
                  </a:ext>
                </a:extLst>
              </p:cNvPr>
              <p:cNvSpPr>
                <a:spLocks noChangeShapeType="1"/>
              </p:cNvSpPr>
              <p:nvPr/>
            </p:nvSpPr>
            <p:spPr bwMode="auto">
              <a:xfrm flipV="1">
                <a:off x="3413" y="2901"/>
                <a:ext cx="19"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05" name="Line 690">
                <a:extLst>
                  <a:ext uri="{FF2B5EF4-FFF2-40B4-BE49-F238E27FC236}">
                    <a16:creationId xmlns:a16="http://schemas.microsoft.com/office/drawing/2014/main" id="{573129CB-28A2-988A-F9BA-B929E621DD8E}"/>
                  </a:ext>
                </a:extLst>
              </p:cNvPr>
              <p:cNvSpPr>
                <a:spLocks noChangeShapeType="1"/>
              </p:cNvSpPr>
              <p:nvPr/>
            </p:nvSpPr>
            <p:spPr bwMode="auto">
              <a:xfrm flipH="1" flipV="1">
                <a:off x="3413" y="3114"/>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06" name="Line 691">
                <a:extLst>
                  <a:ext uri="{FF2B5EF4-FFF2-40B4-BE49-F238E27FC236}">
                    <a16:creationId xmlns:a16="http://schemas.microsoft.com/office/drawing/2014/main" id="{38859593-2D85-0A5A-C047-401C267DDC6F}"/>
                  </a:ext>
                </a:extLst>
              </p:cNvPr>
              <p:cNvSpPr>
                <a:spLocks noChangeShapeType="1"/>
              </p:cNvSpPr>
              <p:nvPr/>
            </p:nvSpPr>
            <p:spPr bwMode="auto">
              <a:xfrm flipH="1" flipV="1">
                <a:off x="3413" y="3113"/>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07" name="Line 692">
                <a:extLst>
                  <a:ext uri="{FF2B5EF4-FFF2-40B4-BE49-F238E27FC236}">
                    <a16:creationId xmlns:a16="http://schemas.microsoft.com/office/drawing/2014/main" id="{A93C7F4E-274A-1EF8-C3EF-8FE69192F7CA}"/>
                  </a:ext>
                </a:extLst>
              </p:cNvPr>
              <p:cNvSpPr>
                <a:spLocks noChangeShapeType="1"/>
              </p:cNvSpPr>
              <p:nvPr/>
            </p:nvSpPr>
            <p:spPr bwMode="auto">
              <a:xfrm flipH="1" flipV="1">
                <a:off x="3403" y="3097"/>
                <a:ext cx="10"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08" name="Line 693">
                <a:extLst>
                  <a:ext uri="{FF2B5EF4-FFF2-40B4-BE49-F238E27FC236}">
                    <a16:creationId xmlns:a16="http://schemas.microsoft.com/office/drawing/2014/main" id="{75818EE2-149F-F499-C4DD-F103636987AF}"/>
                  </a:ext>
                </a:extLst>
              </p:cNvPr>
              <p:cNvSpPr>
                <a:spLocks noChangeShapeType="1"/>
              </p:cNvSpPr>
              <p:nvPr/>
            </p:nvSpPr>
            <p:spPr bwMode="auto">
              <a:xfrm flipV="1">
                <a:off x="3433" y="2874"/>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09" name="Line 694">
                <a:extLst>
                  <a:ext uri="{FF2B5EF4-FFF2-40B4-BE49-F238E27FC236}">
                    <a16:creationId xmlns:a16="http://schemas.microsoft.com/office/drawing/2014/main" id="{E6CA5882-6F40-C8DA-2BB7-953B1653C203}"/>
                  </a:ext>
                </a:extLst>
              </p:cNvPr>
              <p:cNvSpPr>
                <a:spLocks noChangeShapeType="1"/>
              </p:cNvSpPr>
              <p:nvPr/>
            </p:nvSpPr>
            <p:spPr bwMode="auto">
              <a:xfrm flipV="1">
                <a:off x="3428" y="2879"/>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0" name="Line 695">
                <a:extLst>
                  <a:ext uri="{FF2B5EF4-FFF2-40B4-BE49-F238E27FC236}">
                    <a16:creationId xmlns:a16="http://schemas.microsoft.com/office/drawing/2014/main" id="{CC8038B6-6C87-479E-37A2-5808F4938727}"/>
                  </a:ext>
                </a:extLst>
              </p:cNvPr>
              <p:cNvSpPr>
                <a:spLocks noChangeShapeType="1"/>
              </p:cNvSpPr>
              <p:nvPr/>
            </p:nvSpPr>
            <p:spPr bwMode="auto">
              <a:xfrm flipV="1">
                <a:off x="3481" y="2848"/>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1" name="Line 696">
                <a:extLst>
                  <a:ext uri="{FF2B5EF4-FFF2-40B4-BE49-F238E27FC236}">
                    <a16:creationId xmlns:a16="http://schemas.microsoft.com/office/drawing/2014/main" id="{99A32623-3BCF-21AD-7976-A9C594EB2904}"/>
                  </a:ext>
                </a:extLst>
              </p:cNvPr>
              <p:cNvSpPr>
                <a:spLocks noChangeShapeType="1"/>
              </p:cNvSpPr>
              <p:nvPr/>
            </p:nvSpPr>
            <p:spPr bwMode="auto">
              <a:xfrm flipV="1">
                <a:off x="3406" y="2890"/>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2" name="Line 697">
                <a:extLst>
                  <a:ext uri="{FF2B5EF4-FFF2-40B4-BE49-F238E27FC236}">
                    <a16:creationId xmlns:a16="http://schemas.microsoft.com/office/drawing/2014/main" id="{7BEFD1E6-4B66-849C-1D97-B68E99015222}"/>
                  </a:ext>
                </a:extLst>
              </p:cNvPr>
              <p:cNvSpPr>
                <a:spLocks noChangeShapeType="1"/>
              </p:cNvSpPr>
              <p:nvPr/>
            </p:nvSpPr>
            <p:spPr bwMode="auto">
              <a:xfrm flipH="1">
                <a:off x="3414" y="2880"/>
                <a:ext cx="13"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3" name="Line 698">
                <a:extLst>
                  <a:ext uri="{FF2B5EF4-FFF2-40B4-BE49-F238E27FC236}">
                    <a16:creationId xmlns:a16="http://schemas.microsoft.com/office/drawing/2014/main" id="{DB34964D-18AE-DE91-6A90-1A01045EC123}"/>
                  </a:ext>
                </a:extLst>
              </p:cNvPr>
              <p:cNvSpPr>
                <a:spLocks noChangeShapeType="1"/>
              </p:cNvSpPr>
              <p:nvPr/>
            </p:nvSpPr>
            <p:spPr bwMode="auto">
              <a:xfrm flipH="1">
                <a:off x="3462" y="2852"/>
                <a:ext cx="14"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4" name="Line 699">
                <a:extLst>
                  <a:ext uri="{FF2B5EF4-FFF2-40B4-BE49-F238E27FC236}">
                    <a16:creationId xmlns:a16="http://schemas.microsoft.com/office/drawing/2014/main" id="{3415CB61-898A-3C38-5B4E-E8687281C22A}"/>
                  </a:ext>
                </a:extLst>
              </p:cNvPr>
              <p:cNvSpPr>
                <a:spLocks noChangeShapeType="1"/>
              </p:cNvSpPr>
              <p:nvPr/>
            </p:nvSpPr>
            <p:spPr bwMode="auto">
              <a:xfrm flipH="1">
                <a:off x="3430" y="2876"/>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5" name="Line 700">
                <a:extLst>
                  <a:ext uri="{FF2B5EF4-FFF2-40B4-BE49-F238E27FC236}">
                    <a16:creationId xmlns:a16="http://schemas.microsoft.com/office/drawing/2014/main" id="{6A2C8111-F58D-9442-A52C-540325E56DBC}"/>
                  </a:ext>
                </a:extLst>
              </p:cNvPr>
              <p:cNvSpPr>
                <a:spLocks noChangeShapeType="1"/>
              </p:cNvSpPr>
              <p:nvPr/>
            </p:nvSpPr>
            <p:spPr bwMode="auto">
              <a:xfrm flipV="1">
                <a:off x="3430" y="2875"/>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6" name="Line 701">
                <a:extLst>
                  <a:ext uri="{FF2B5EF4-FFF2-40B4-BE49-F238E27FC236}">
                    <a16:creationId xmlns:a16="http://schemas.microsoft.com/office/drawing/2014/main" id="{453FFBF4-04E1-0C29-CDB9-EBEB2002378A}"/>
                  </a:ext>
                </a:extLst>
              </p:cNvPr>
              <p:cNvSpPr>
                <a:spLocks noChangeShapeType="1"/>
              </p:cNvSpPr>
              <p:nvPr/>
            </p:nvSpPr>
            <p:spPr bwMode="auto">
              <a:xfrm flipH="1">
                <a:off x="3420" y="2871"/>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7" name="Line 702">
                <a:extLst>
                  <a:ext uri="{FF2B5EF4-FFF2-40B4-BE49-F238E27FC236}">
                    <a16:creationId xmlns:a16="http://schemas.microsoft.com/office/drawing/2014/main" id="{248A2A41-1CD5-3F75-9C20-9673EC1EB7BB}"/>
                  </a:ext>
                </a:extLst>
              </p:cNvPr>
              <p:cNvSpPr>
                <a:spLocks noChangeShapeType="1"/>
              </p:cNvSpPr>
              <p:nvPr/>
            </p:nvSpPr>
            <p:spPr bwMode="auto">
              <a:xfrm flipH="1">
                <a:off x="3432" y="2862"/>
                <a:ext cx="13"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8" name="Line 703">
                <a:extLst>
                  <a:ext uri="{FF2B5EF4-FFF2-40B4-BE49-F238E27FC236}">
                    <a16:creationId xmlns:a16="http://schemas.microsoft.com/office/drawing/2014/main" id="{914924C3-609A-B72E-9C41-7FD67AA7046A}"/>
                  </a:ext>
                </a:extLst>
              </p:cNvPr>
              <p:cNvSpPr>
                <a:spLocks noChangeShapeType="1"/>
              </p:cNvSpPr>
              <p:nvPr/>
            </p:nvSpPr>
            <p:spPr bwMode="auto">
              <a:xfrm>
                <a:off x="3375" y="3065"/>
                <a:ext cx="16" cy="5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19" name="Line 704">
                <a:extLst>
                  <a:ext uri="{FF2B5EF4-FFF2-40B4-BE49-F238E27FC236}">
                    <a16:creationId xmlns:a16="http://schemas.microsoft.com/office/drawing/2014/main" id="{06026B87-FDEE-DF43-D752-6A7BAB5F02D6}"/>
                  </a:ext>
                </a:extLst>
              </p:cNvPr>
              <p:cNvSpPr>
                <a:spLocks noChangeShapeType="1"/>
              </p:cNvSpPr>
              <p:nvPr/>
            </p:nvSpPr>
            <p:spPr bwMode="auto">
              <a:xfrm flipH="1" flipV="1">
                <a:off x="3413" y="3113"/>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0" name="Line 705">
                <a:extLst>
                  <a:ext uri="{FF2B5EF4-FFF2-40B4-BE49-F238E27FC236}">
                    <a16:creationId xmlns:a16="http://schemas.microsoft.com/office/drawing/2014/main" id="{F3892862-5AF0-945D-16FD-C86FFD5C2E0F}"/>
                  </a:ext>
                </a:extLst>
              </p:cNvPr>
              <p:cNvSpPr>
                <a:spLocks noChangeShapeType="1"/>
              </p:cNvSpPr>
              <p:nvPr/>
            </p:nvSpPr>
            <p:spPr bwMode="auto">
              <a:xfrm flipV="1">
                <a:off x="3431" y="2862"/>
                <a:ext cx="12"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1" name="Line 706">
                <a:extLst>
                  <a:ext uri="{FF2B5EF4-FFF2-40B4-BE49-F238E27FC236}">
                    <a16:creationId xmlns:a16="http://schemas.microsoft.com/office/drawing/2014/main" id="{CF6E31D7-F47D-20F7-6B53-7AECE8EB8FE2}"/>
                  </a:ext>
                </a:extLst>
              </p:cNvPr>
              <p:cNvSpPr>
                <a:spLocks noChangeShapeType="1"/>
              </p:cNvSpPr>
              <p:nvPr/>
            </p:nvSpPr>
            <p:spPr bwMode="auto">
              <a:xfrm flipV="1">
                <a:off x="3418" y="2870"/>
                <a:ext cx="1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2" name="Line 707">
                <a:extLst>
                  <a:ext uri="{FF2B5EF4-FFF2-40B4-BE49-F238E27FC236}">
                    <a16:creationId xmlns:a16="http://schemas.microsoft.com/office/drawing/2014/main" id="{CFD08630-ADD3-5094-CFC8-9D83E65376D0}"/>
                  </a:ext>
                </a:extLst>
              </p:cNvPr>
              <p:cNvSpPr>
                <a:spLocks noChangeShapeType="1"/>
              </p:cNvSpPr>
              <p:nvPr/>
            </p:nvSpPr>
            <p:spPr bwMode="auto">
              <a:xfrm flipH="1">
                <a:off x="3433" y="2859"/>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3" name="Line 708">
                <a:extLst>
                  <a:ext uri="{FF2B5EF4-FFF2-40B4-BE49-F238E27FC236}">
                    <a16:creationId xmlns:a16="http://schemas.microsoft.com/office/drawing/2014/main" id="{0859D23E-C271-16AB-A699-2DDC0E751CE1}"/>
                  </a:ext>
                </a:extLst>
              </p:cNvPr>
              <p:cNvSpPr>
                <a:spLocks noChangeShapeType="1"/>
              </p:cNvSpPr>
              <p:nvPr/>
            </p:nvSpPr>
            <p:spPr bwMode="auto">
              <a:xfrm flipV="1">
                <a:off x="3406" y="2856"/>
                <a:ext cx="26"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4" name="Line 709">
                <a:extLst>
                  <a:ext uri="{FF2B5EF4-FFF2-40B4-BE49-F238E27FC236}">
                    <a16:creationId xmlns:a16="http://schemas.microsoft.com/office/drawing/2014/main" id="{C6CB070B-26B9-7FD3-B6F9-1A404F4CF5DD}"/>
                  </a:ext>
                </a:extLst>
              </p:cNvPr>
              <p:cNvSpPr>
                <a:spLocks noChangeShapeType="1"/>
              </p:cNvSpPr>
              <p:nvPr/>
            </p:nvSpPr>
            <p:spPr bwMode="auto">
              <a:xfrm flipH="1" flipV="1">
                <a:off x="3412" y="3122"/>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5" name="Line 710">
                <a:extLst>
                  <a:ext uri="{FF2B5EF4-FFF2-40B4-BE49-F238E27FC236}">
                    <a16:creationId xmlns:a16="http://schemas.microsoft.com/office/drawing/2014/main" id="{04D760F4-CEE5-22AA-3C59-B68AA388F6A9}"/>
                  </a:ext>
                </a:extLst>
              </p:cNvPr>
              <p:cNvSpPr>
                <a:spLocks noChangeShapeType="1"/>
              </p:cNvSpPr>
              <p:nvPr/>
            </p:nvSpPr>
            <p:spPr bwMode="auto">
              <a:xfrm>
                <a:off x="3414" y="3124"/>
                <a:ext cx="39" cy="2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6" name="Line 711">
                <a:extLst>
                  <a:ext uri="{FF2B5EF4-FFF2-40B4-BE49-F238E27FC236}">
                    <a16:creationId xmlns:a16="http://schemas.microsoft.com/office/drawing/2014/main" id="{0FB641FE-EA8E-8063-B0E1-0EE8A149389C}"/>
                  </a:ext>
                </a:extLst>
              </p:cNvPr>
              <p:cNvSpPr>
                <a:spLocks noChangeShapeType="1"/>
              </p:cNvSpPr>
              <p:nvPr/>
            </p:nvSpPr>
            <p:spPr bwMode="auto">
              <a:xfrm flipH="1" flipV="1">
                <a:off x="3413" y="3123"/>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7" name="Line 712">
                <a:extLst>
                  <a:ext uri="{FF2B5EF4-FFF2-40B4-BE49-F238E27FC236}">
                    <a16:creationId xmlns:a16="http://schemas.microsoft.com/office/drawing/2014/main" id="{61428777-626D-070F-F4F8-9529742E561D}"/>
                  </a:ext>
                </a:extLst>
              </p:cNvPr>
              <p:cNvSpPr>
                <a:spLocks noChangeShapeType="1"/>
              </p:cNvSpPr>
              <p:nvPr/>
            </p:nvSpPr>
            <p:spPr bwMode="auto">
              <a:xfrm flipV="1">
                <a:off x="3444" y="283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8" name="Line 713">
                <a:extLst>
                  <a:ext uri="{FF2B5EF4-FFF2-40B4-BE49-F238E27FC236}">
                    <a16:creationId xmlns:a16="http://schemas.microsoft.com/office/drawing/2014/main" id="{BD6CFB12-D3D2-DBC1-9DB6-A9C48737CCBA}"/>
                  </a:ext>
                </a:extLst>
              </p:cNvPr>
              <p:cNvSpPr>
                <a:spLocks noChangeShapeType="1"/>
              </p:cNvSpPr>
              <p:nvPr/>
            </p:nvSpPr>
            <p:spPr bwMode="auto">
              <a:xfrm flipV="1">
                <a:off x="3377" y="287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29" name="Line 714">
                <a:extLst>
                  <a:ext uri="{FF2B5EF4-FFF2-40B4-BE49-F238E27FC236}">
                    <a16:creationId xmlns:a16="http://schemas.microsoft.com/office/drawing/2014/main" id="{A223B00C-FE07-36A9-EF79-0D8E2B5AEF5B}"/>
                  </a:ext>
                </a:extLst>
              </p:cNvPr>
              <p:cNvSpPr>
                <a:spLocks noChangeShapeType="1"/>
              </p:cNvSpPr>
              <p:nvPr/>
            </p:nvSpPr>
            <p:spPr bwMode="auto">
              <a:xfrm flipV="1">
                <a:off x="3392" y="2851"/>
                <a:ext cx="26"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30" name="Line 715">
                <a:extLst>
                  <a:ext uri="{FF2B5EF4-FFF2-40B4-BE49-F238E27FC236}">
                    <a16:creationId xmlns:a16="http://schemas.microsoft.com/office/drawing/2014/main" id="{42C88374-C9BB-8CF9-BE8A-F285F3FFDD15}"/>
                  </a:ext>
                </a:extLst>
              </p:cNvPr>
              <p:cNvSpPr>
                <a:spLocks noChangeShapeType="1"/>
              </p:cNvSpPr>
              <p:nvPr/>
            </p:nvSpPr>
            <p:spPr bwMode="auto">
              <a:xfrm flipV="1">
                <a:off x="3425" y="2833"/>
                <a:ext cx="18" cy="1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31" name="Line 716">
                <a:extLst>
                  <a:ext uri="{FF2B5EF4-FFF2-40B4-BE49-F238E27FC236}">
                    <a16:creationId xmlns:a16="http://schemas.microsoft.com/office/drawing/2014/main" id="{D4AC739C-D798-28C1-B884-EDA4C2439D4E}"/>
                  </a:ext>
                </a:extLst>
              </p:cNvPr>
              <p:cNvSpPr>
                <a:spLocks noChangeShapeType="1"/>
              </p:cNvSpPr>
              <p:nvPr/>
            </p:nvSpPr>
            <p:spPr bwMode="auto">
              <a:xfrm flipV="1">
                <a:off x="3366" y="2864"/>
                <a:ext cx="18"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32" name="Line 717">
                <a:extLst>
                  <a:ext uri="{FF2B5EF4-FFF2-40B4-BE49-F238E27FC236}">
                    <a16:creationId xmlns:a16="http://schemas.microsoft.com/office/drawing/2014/main" id="{4EE2EBF9-4CE3-6268-2A9C-ACCA4343C4BF}"/>
                  </a:ext>
                </a:extLst>
              </p:cNvPr>
              <p:cNvSpPr>
                <a:spLocks noChangeShapeType="1"/>
              </p:cNvSpPr>
              <p:nvPr/>
            </p:nvSpPr>
            <p:spPr bwMode="auto">
              <a:xfrm>
                <a:off x="3407" y="313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33" name="Freeform 718">
                <a:extLst>
                  <a:ext uri="{FF2B5EF4-FFF2-40B4-BE49-F238E27FC236}">
                    <a16:creationId xmlns:a16="http://schemas.microsoft.com/office/drawing/2014/main" id="{8F6A6738-D377-BC51-6EBD-5D7B6BEC1A04}"/>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34" name="Freeform 719">
                <a:extLst>
                  <a:ext uri="{FF2B5EF4-FFF2-40B4-BE49-F238E27FC236}">
                    <a16:creationId xmlns:a16="http://schemas.microsoft.com/office/drawing/2014/main" id="{AAFEA8F1-37BD-6189-2FF9-22294D31FF76}"/>
                  </a:ext>
                </a:extLst>
              </p:cNvPr>
              <p:cNvSpPr>
                <a:spLocks/>
              </p:cNvSpPr>
              <p:nvPr/>
            </p:nvSpPr>
            <p:spPr bwMode="auto">
              <a:xfrm>
                <a:off x="3381" y="2900"/>
                <a:ext cx="18" cy="20"/>
              </a:xfrm>
              <a:custGeom>
                <a:avLst/>
                <a:gdLst>
                  <a:gd name="T0" fmla="*/ 0 w 881"/>
                  <a:gd name="T1" fmla="*/ 0 h 994"/>
                  <a:gd name="T2" fmla="*/ 0 w 881"/>
                  <a:gd name="T3" fmla="*/ 0 h 994"/>
                  <a:gd name="T4" fmla="*/ 0 w 881"/>
                  <a:gd name="T5" fmla="*/ 0 h 994"/>
                  <a:gd name="T6" fmla="*/ 0 w 881"/>
                  <a:gd name="T7" fmla="*/ 0 h 994"/>
                  <a:gd name="T8" fmla="*/ 0 w 881"/>
                  <a:gd name="T9" fmla="*/ 0 h 994"/>
                  <a:gd name="T10" fmla="*/ 0 w 881"/>
                  <a:gd name="T11" fmla="*/ 0 h 994"/>
                  <a:gd name="T12" fmla="*/ 0 w 881"/>
                  <a:gd name="T13" fmla="*/ 0 h 994"/>
                  <a:gd name="T14" fmla="*/ 0 w 881"/>
                  <a:gd name="T15" fmla="*/ 0 h 994"/>
                  <a:gd name="T16" fmla="*/ 0 w 881"/>
                  <a:gd name="T17" fmla="*/ 0 h 994"/>
                  <a:gd name="T18" fmla="*/ 0 w 881"/>
                  <a:gd name="T19" fmla="*/ 0 h 994"/>
                  <a:gd name="T20" fmla="*/ 0 w 881"/>
                  <a:gd name="T21" fmla="*/ 0 h 994"/>
                  <a:gd name="T22" fmla="*/ 0 w 881"/>
                  <a:gd name="T23" fmla="*/ 0 h 994"/>
                  <a:gd name="T24" fmla="*/ 0 w 881"/>
                  <a:gd name="T25" fmla="*/ 0 h 994"/>
                  <a:gd name="T26" fmla="*/ 0 w 881"/>
                  <a:gd name="T27" fmla="*/ 0 h 994"/>
                  <a:gd name="T28" fmla="*/ 0 w 881"/>
                  <a:gd name="T29" fmla="*/ 0 h 994"/>
                  <a:gd name="T30" fmla="*/ 0 w 881"/>
                  <a:gd name="T31" fmla="*/ 0 h 994"/>
                  <a:gd name="T32" fmla="*/ 0 w 881"/>
                  <a:gd name="T33" fmla="*/ 0 h 994"/>
                  <a:gd name="T34" fmla="*/ 0 w 881"/>
                  <a:gd name="T35" fmla="*/ 0 h 994"/>
                  <a:gd name="T36" fmla="*/ 0 w 881"/>
                  <a:gd name="T37" fmla="*/ 0 h 994"/>
                  <a:gd name="T38" fmla="*/ 0 w 881"/>
                  <a:gd name="T39" fmla="*/ 0 h 994"/>
                  <a:gd name="T40" fmla="*/ 0 w 881"/>
                  <a:gd name="T41" fmla="*/ 0 h 994"/>
                  <a:gd name="T42" fmla="*/ 0 w 881"/>
                  <a:gd name="T43" fmla="*/ 0 h 994"/>
                  <a:gd name="T44" fmla="*/ 0 w 881"/>
                  <a:gd name="T45" fmla="*/ 0 h 994"/>
                  <a:gd name="T46" fmla="*/ 0 w 881"/>
                  <a:gd name="T47" fmla="*/ 0 h 994"/>
                  <a:gd name="T48" fmla="*/ 0 w 881"/>
                  <a:gd name="T49" fmla="*/ 0 h 994"/>
                  <a:gd name="T50" fmla="*/ 0 w 881"/>
                  <a:gd name="T51" fmla="*/ 0 h 994"/>
                  <a:gd name="T52" fmla="*/ 0 w 881"/>
                  <a:gd name="T53" fmla="*/ 0 h 994"/>
                  <a:gd name="T54" fmla="*/ 0 w 881"/>
                  <a:gd name="T55" fmla="*/ 0 h 994"/>
                  <a:gd name="T56" fmla="*/ 0 w 881"/>
                  <a:gd name="T57" fmla="*/ 0 h 994"/>
                  <a:gd name="T58" fmla="*/ 0 w 881"/>
                  <a:gd name="T59" fmla="*/ 0 h 994"/>
                  <a:gd name="T60" fmla="*/ 0 w 881"/>
                  <a:gd name="T61" fmla="*/ 0 h 994"/>
                  <a:gd name="T62" fmla="*/ 0 w 881"/>
                  <a:gd name="T63" fmla="*/ 0 h 994"/>
                  <a:gd name="T64" fmla="*/ 0 w 881"/>
                  <a:gd name="T65" fmla="*/ 0 h 994"/>
                  <a:gd name="T66" fmla="*/ 0 w 881"/>
                  <a:gd name="T67" fmla="*/ 0 h 994"/>
                  <a:gd name="T68" fmla="*/ 0 w 881"/>
                  <a:gd name="T69" fmla="*/ 0 h 994"/>
                  <a:gd name="T70" fmla="*/ 0 w 881"/>
                  <a:gd name="T71" fmla="*/ 0 h 994"/>
                  <a:gd name="T72" fmla="*/ 0 w 881"/>
                  <a:gd name="T73" fmla="*/ 0 h 994"/>
                  <a:gd name="T74" fmla="*/ 0 w 881"/>
                  <a:gd name="T75" fmla="*/ 0 h 994"/>
                  <a:gd name="T76" fmla="*/ 0 w 881"/>
                  <a:gd name="T77" fmla="*/ 0 h 994"/>
                  <a:gd name="T78" fmla="*/ 0 w 881"/>
                  <a:gd name="T79" fmla="*/ 0 h 994"/>
                  <a:gd name="T80" fmla="*/ 0 w 881"/>
                  <a:gd name="T81" fmla="*/ 0 h 994"/>
                  <a:gd name="T82" fmla="*/ 0 w 881"/>
                  <a:gd name="T83" fmla="*/ 0 h 994"/>
                  <a:gd name="T84" fmla="*/ 0 w 881"/>
                  <a:gd name="T85" fmla="*/ 0 h 994"/>
                  <a:gd name="T86" fmla="*/ 0 w 881"/>
                  <a:gd name="T87" fmla="*/ 0 h 994"/>
                  <a:gd name="T88" fmla="*/ 0 w 881"/>
                  <a:gd name="T89" fmla="*/ 0 h 994"/>
                  <a:gd name="T90" fmla="*/ 0 w 881"/>
                  <a:gd name="T91" fmla="*/ 0 h 994"/>
                  <a:gd name="T92" fmla="*/ 0 w 881"/>
                  <a:gd name="T93" fmla="*/ 0 h 994"/>
                  <a:gd name="T94" fmla="*/ 0 w 881"/>
                  <a:gd name="T95" fmla="*/ 0 h 994"/>
                  <a:gd name="T96" fmla="*/ 0 w 881"/>
                  <a:gd name="T97" fmla="*/ 0 h 994"/>
                  <a:gd name="T98" fmla="*/ 0 w 881"/>
                  <a:gd name="T99" fmla="*/ 0 h 994"/>
                  <a:gd name="T100" fmla="*/ 0 w 881"/>
                  <a:gd name="T101" fmla="*/ 0 h 994"/>
                  <a:gd name="T102" fmla="*/ 0 w 881"/>
                  <a:gd name="T103" fmla="*/ 0 h 994"/>
                  <a:gd name="T104" fmla="*/ 0 w 881"/>
                  <a:gd name="T105" fmla="*/ 0 h 994"/>
                  <a:gd name="T106" fmla="*/ 0 w 881"/>
                  <a:gd name="T107" fmla="*/ 0 h 994"/>
                  <a:gd name="T108" fmla="*/ 0 w 881"/>
                  <a:gd name="T109" fmla="*/ 0 h 994"/>
                  <a:gd name="T110" fmla="*/ 0 w 881"/>
                  <a:gd name="T111" fmla="*/ 0 h 994"/>
                  <a:gd name="T112" fmla="*/ 0 w 881"/>
                  <a:gd name="T113" fmla="*/ 0 h 994"/>
                  <a:gd name="T114" fmla="*/ 0 w 881"/>
                  <a:gd name="T115" fmla="*/ 0 h 994"/>
                  <a:gd name="T116" fmla="*/ 0 w 881"/>
                  <a:gd name="T117" fmla="*/ 0 h 9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1"/>
                  <a:gd name="T178" fmla="*/ 0 h 994"/>
                  <a:gd name="T179" fmla="*/ 881 w 881"/>
                  <a:gd name="T180" fmla="*/ 994 h 9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1" h="994">
                    <a:moveTo>
                      <a:pt x="0" y="0"/>
                    </a:moveTo>
                    <a:lnTo>
                      <a:pt x="2" y="26"/>
                    </a:lnTo>
                    <a:lnTo>
                      <a:pt x="5" y="52"/>
                    </a:lnTo>
                    <a:lnTo>
                      <a:pt x="9" y="78"/>
                    </a:lnTo>
                    <a:lnTo>
                      <a:pt x="14" y="106"/>
                    </a:lnTo>
                    <a:lnTo>
                      <a:pt x="19" y="133"/>
                    </a:lnTo>
                    <a:lnTo>
                      <a:pt x="25" y="160"/>
                    </a:lnTo>
                    <a:lnTo>
                      <a:pt x="32" y="188"/>
                    </a:lnTo>
                    <a:lnTo>
                      <a:pt x="39" y="215"/>
                    </a:lnTo>
                    <a:lnTo>
                      <a:pt x="48" y="243"/>
                    </a:lnTo>
                    <a:lnTo>
                      <a:pt x="58" y="270"/>
                    </a:lnTo>
                    <a:lnTo>
                      <a:pt x="67" y="298"/>
                    </a:lnTo>
                    <a:lnTo>
                      <a:pt x="78" y="326"/>
                    </a:lnTo>
                    <a:lnTo>
                      <a:pt x="89" y="354"/>
                    </a:lnTo>
                    <a:lnTo>
                      <a:pt x="100" y="382"/>
                    </a:lnTo>
                    <a:lnTo>
                      <a:pt x="112" y="409"/>
                    </a:lnTo>
                    <a:lnTo>
                      <a:pt x="125" y="436"/>
                    </a:lnTo>
                    <a:lnTo>
                      <a:pt x="139" y="463"/>
                    </a:lnTo>
                    <a:lnTo>
                      <a:pt x="153" y="490"/>
                    </a:lnTo>
                    <a:lnTo>
                      <a:pt x="167" y="516"/>
                    </a:lnTo>
                    <a:lnTo>
                      <a:pt x="182" y="542"/>
                    </a:lnTo>
                    <a:lnTo>
                      <a:pt x="198" y="567"/>
                    </a:lnTo>
                    <a:lnTo>
                      <a:pt x="214" y="593"/>
                    </a:lnTo>
                    <a:lnTo>
                      <a:pt x="231" y="618"/>
                    </a:lnTo>
                    <a:lnTo>
                      <a:pt x="248" y="642"/>
                    </a:lnTo>
                    <a:lnTo>
                      <a:pt x="266" y="666"/>
                    </a:lnTo>
                    <a:lnTo>
                      <a:pt x="284" y="689"/>
                    </a:lnTo>
                    <a:lnTo>
                      <a:pt x="302" y="711"/>
                    </a:lnTo>
                    <a:lnTo>
                      <a:pt x="320" y="733"/>
                    </a:lnTo>
                    <a:lnTo>
                      <a:pt x="339" y="754"/>
                    </a:lnTo>
                    <a:lnTo>
                      <a:pt x="358" y="774"/>
                    </a:lnTo>
                    <a:lnTo>
                      <a:pt x="377" y="794"/>
                    </a:lnTo>
                    <a:lnTo>
                      <a:pt x="397" y="813"/>
                    </a:lnTo>
                    <a:lnTo>
                      <a:pt x="416" y="831"/>
                    </a:lnTo>
                    <a:lnTo>
                      <a:pt x="436" y="849"/>
                    </a:lnTo>
                    <a:lnTo>
                      <a:pt x="456" y="865"/>
                    </a:lnTo>
                    <a:lnTo>
                      <a:pt x="477" y="881"/>
                    </a:lnTo>
                    <a:lnTo>
                      <a:pt x="497" y="895"/>
                    </a:lnTo>
                    <a:lnTo>
                      <a:pt x="517" y="909"/>
                    </a:lnTo>
                    <a:lnTo>
                      <a:pt x="538" y="921"/>
                    </a:lnTo>
                    <a:lnTo>
                      <a:pt x="558" y="933"/>
                    </a:lnTo>
                    <a:lnTo>
                      <a:pt x="578" y="944"/>
                    </a:lnTo>
                    <a:lnTo>
                      <a:pt x="598" y="953"/>
                    </a:lnTo>
                    <a:lnTo>
                      <a:pt x="617" y="962"/>
                    </a:lnTo>
                    <a:lnTo>
                      <a:pt x="637" y="970"/>
                    </a:lnTo>
                    <a:lnTo>
                      <a:pt x="657" y="976"/>
                    </a:lnTo>
                    <a:lnTo>
                      <a:pt x="677" y="982"/>
                    </a:lnTo>
                    <a:lnTo>
                      <a:pt x="696" y="987"/>
                    </a:lnTo>
                    <a:lnTo>
                      <a:pt x="715" y="990"/>
                    </a:lnTo>
                    <a:lnTo>
                      <a:pt x="733" y="993"/>
                    </a:lnTo>
                    <a:lnTo>
                      <a:pt x="752" y="994"/>
                    </a:lnTo>
                    <a:lnTo>
                      <a:pt x="769" y="994"/>
                    </a:lnTo>
                    <a:lnTo>
                      <a:pt x="787" y="993"/>
                    </a:lnTo>
                    <a:lnTo>
                      <a:pt x="804" y="991"/>
                    </a:lnTo>
                    <a:lnTo>
                      <a:pt x="821" y="988"/>
                    </a:lnTo>
                    <a:lnTo>
                      <a:pt x="837" y="984"/>
                    </a:lnTo>
                    <a:lnTo>
                      <a:pt x="853" y="979"/>
                    </a:lnTo>
                    <a:lnTo>
                      <a:pt x="868" y="973"/>
                    </a:lnTo>
                    <a:lnTo>
                      <a:pt x="881" y="96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35" name="Freeform 720">
                <a:extLst>
                  <a:ext uri="{FF2B5EF4-FFF2-40B4-BE49-F238E27FC236}">
                    <a16:creationId xmlns:a16="http://schemas.microsoft.com/office/drawing/2014/main" id="{047AECE8-95E7-ED6F-F3FB-AE07AD0EBFC7}"/>
                  </a:ext>
                </a:extLst>
              </p:cNvPr>
              <p:cNvSpPr>
                <a:spLocks/>
              </p:cNvSpPr>
              <p:nvPr/>
            </p:nvSpPr>
            <p:spPr bwMode="auto">
              <a:xfrm>
                <a:off x="3445" y="2862"/>
                <a:ext cx="1" cy="3"/>
              </a:xfrm>
              <a:custGeom>
                <a:avLst/>
                <a:gdLst>
                  <a:gd name="T0" fmla="*/ 0 w 39"/>
                  <a:gd name="T1" fmla="*/ 0 h 132"/>
                  <a:gd name="T2" fmla="*/ 0 w 39"/>
                  <a:gd name="T3" fmla="*/ 0 h 132"/>
                  <a:gd name="T4" fmla="*/ 0 w 39"/>
                  <a:gd name="T5" fmla="*/ 0 h 132"/>
                  <a:gd name="T6" fmla="*/ 0 w 39"/>
                  <a:gd name="T7" fmla="*/ 0 h 132"/>
                  <a:gd name="T8" fmla="*/ 0 w 39"/>
                  <a:gd name="T9" fmla="*/ 0 h 132"/>
                  <a:gd name="T10" fmla="*/ 0 w 39"/>
                  <a:gd name="T11" fmla="*/ 0 h 132"/>
                  <a:gd name="T12" fmla="*/ 0 w 39"/>
                  <a:gd name="T13" fmla="*/ 0 h 132"/>
                  <a:gd name="T14" fmla="*/ 0 w 39"/>
                  <a:gd name="T15" fmla="*/ 0 h 132"/>
                  <a:gd name="T16" fmla="*/ 0 w 39"/>
                  <a:gd name="T17" fmla="*/ 0 h 132"/>
                  <a:gd name="T18" fmla="*/ 0 w 39"/>
                  <a:gd name="T19" fmla="*/ 0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2"/>
                  <a:gd name="T32" fmla="*/ 39 w 39"/>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2">
                    <a:moveTo>
                      <a:pt x="39" y="0"/>
                    </a:moveTo>
                    <a:lnTo>
                      <a:pt x="33" y="14"/>
                    </a:lnTo>
                    <a:lnTo>
                      <a:pt x="27" y="29"/>
                    </a:lnTo>
                    <a:lnTo>
                      <a:pt x="22" y="44"/>
                    </a:lnTo>
                    <a:lnTo>
                      <a:pt x="17" y="61"/>
                    </a:lnTo>
                    <a:lnTo>
                      <a:pt x="12" y="76"/>
                    </a:lnTo>
                    <a:lnTo>
                      <a:pt x="8" y="92"/>
                    </a:lnTo>
                    <a:lnTo>
                      <a:pt x="5" y="107"/>
                    </a:lnTo>
                    <a:lnTo>
                      <a:pt x="2" y="123"/>
                    </a:lnTo>
                    <a:lnTo>
                      <a:pt x="0" y="13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36" name="Freeform 721">
                <a:extLst>
                  <a:ext uri="{FF2B5EF4-FFF2-40B4-BE49-F238E27FC236}">
                    <a16:creationId xmlns:a16="http://schemas.microsoft.com/office/drawing/2014/main" id="{35F348C4-6A7E-1F2E-EDD9-9BD0927FD468}"/>
                  </a:ext>
                </a:extLst>
              </p:cNvPr>
              <p:cNvSpPr>
                <a:spLocks/>
              </p:cNvSpPr>
              <p:nvPr/>
            </p:nvSpPr>
            <p:spPr bwMode="auto">
              <a:xfrm>
                <a:off x="3477" y="2867"/>
                <a:ext cx="11" cy="17"/>
              </a:xfrm>
              <a:custGeom>
                <a:avLst/>
                <a:gdLst>
                  <a:gd name="T0" fmla="*/ 0 w 542"/>
                  <a:gd name="T1" fmla="*/ 0 h 851"/>
                  <a:gd name="T2" fmla="*/ 0 w 542"/>
                  <a:gd name="T3" fmla="*/ 0 h 851"/>
                  <a:gd name="T4" fmla="*/ 0 w 542"/>
                  <a:gd name="T5" fmla="*/ 0 h 851"/>
                  <a:gd name="T6" fmla="*/ 0 w 542"/>
                  <a:gd name="T7" fmla="*/ 0 h 851"/>
                  <a:gd name="T8" fmla="*/ 0 w 542"/>
                  <a:gd name="T9" fmla="*/ 0 h 851"/>
                  <a:gd name="T10" fmla="*/ 0 w 542"/>
                  <a:gd name="T11" fmla="*/ 0 h 851"/>
                  <a:gd name="T12" fmla="*/ 0 w 542"/>
                  <a:gd name="T13" fmla="*/ 0 h 851"/>
                  <a:gd name="T14" fmla="*/ 0 w 542"/>
                  <a:gd name="T15" fmla="*/ 0 h 851"/>
                  <a:gd name="T16" fmla="*/ 0 w 542"/>
                  <a:gd name="T17" fmla="*/ 0 h 851"/>
                  <a:gd name="T18" fmla="*/ 0 w 542"/>
                  <a:gd name="T19" fmla="*/ 0 h 851"/>
                  <a:gd name="T20" fmla="*/ 0 w 542"/>
                  <a:gd name="T21" fmla="*/ 0 h 851"/>
                  <a:gd name="T22" fmla="*/ 0 w 542"/>
                  <a:gd name="T23" fmla="*/ 0 h 851"/>
                  <a:gd name="T24" fmla="*/ 0 w 542"/>
                  <a:gd name="T25" fmla="*/ 0 h 851"/>
                  <a:gd name="T26" fmla="*/ 0 w 542"/>
                  <a:gd name="T27" fmla="*/ 0 h 851"/>
                  <a:gd name="T28" fmla="*/ 0 w 542"/>
                  <a:gd name="T29" fmla="*/ 0 h 851"/>
                  <a:gd name="T30" fmla="*/ 0 w 542"/>
                  <a:gd name="T31" fmla="*/ 0 h 851"/>
                  <a:gd name="T32" fmla="*/ 0 w 542"/>
                  <a:gd name="T33" fmla="*/ 0 h 851"/>
                  <a:gd name="T34" fmla="*/ 0 w 542"/>
                  <a:gd name="T35" fmla="*/ 0 h 851"/>
                  <a:gd name="T36" fmla="*/ 0 w 542"/>
                  <a:gd name="T37" fmla="*/ 0 h 851"/>
                  <a:gd name="T38" fmla="*/ 0 w 542"/>
                  <a:gd name="T39" fmla="*/ 0 h 851"/>
                  <a:gd name="T40" fmla="*/ 0 w 542"/>
                  <a:gd name="T41" fmla="*/ 0 h 851"/>
                  <a:gd name="T42" fmla="*/ 0 w 542"/>
                  <a:gd name="T43" fmla="*/ 0 h 851"/>
                  <a:gd name="T44" fmla="*/ 0 w 542"/>
                  <a:gd name="T45" fmla="*/ 0 h 851"/>
                  <a:gd name="T46" fmla="*/ 0 w 542"/>
                  <a:gd name="T47" fmla="*/ 0 h 851"/>
                  <a:gd name="T48" fmla="*/ 0 w 542"/>
                  <a:gd name="T49" fmla="*/ 0 h 851"/>
                  <a:gd name="T50" fmla="*/ 0 w 542"/>
                  <a:gd name="T51" fmla="*/ 0 h 851"/>
                  <a:gd name="T52" fmla="*/ 0 w 542"/>
                  <a:gd name="T53" fmla="*/ 0 h 8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2"/>
                  <a:gd name="T82" fmla="*/ 0 h 851"/>
                  <a:gd name="T83" fmla="*/ 542 w 542"/>
                  <a:gd name="T84" fmla="*/ 851 h 8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2" h="851">
                    <a:moveTo>
                      <a:pt x="0" y="851"/>
                    </a:moveTo>
                    <a:lnTo>
                      <a:pt x="42" y="822"/>
                    </a:lnTo>
                    <a:lnTo>
                      <a:pt x="83" y="792"/>
                    </a:lnTo>
                    <a:lnTo>
                      <a:pt x="122" y="762"/>
                    </a:lnTo>
                    <a:lnTo>
                      <a:pt x="161" y="731"/>
                    </a:lnTo>
                    <a:lnTo>
                      <a:pt x="196" y="700"/>
                    </a:lnTo>
                    <a:lnTo>
                      <a:pt x="231" y="669"/>
                    </a:lnTo>
                    <a:lnTo>
                      <a:pt x="263" y="637"/>
                    </a:lnTo>
                    <a:lnTo>
                      <a:pt x="294" y="605"/>
                    </a:lnTo>
                    <a:lnTo>
                      <a:pt x="323" y="571"/>
                    </a:lnTo>
                    <a:lnTo>
                      <a:pt x="352" y="538"/>
                    </a:lnTo>
                    <a:lnTo>
                      <a:pt x="377" y="504"/>
                    </a:lnTo>
                    <a:lnTo>
                      <a:pt x="401" y="470"/>
                    </a:lnTo>
                    <a:lnTo>
                      <a:pt x="423" y="436"/>
                    </a:lnTo>
                    <a:lnTo>
                      <a:pt x="444" y="402"/>
                    </a:lnTo>
                    <a:lnTo>
                      <a:pt x="462" y="367"/>
                    </a:lnTo>
                    <a:lnTo>
                      <a:pt x="478" y="333"/>
                    </a:lnTo>
                    <a:lnTo>
                      <a:pt x="493" y="297"/>
                    </a:lnTo>
                    <a:lnTo>
                      <a:pt x="506" y="262"/>
                    </a:lnTo>
                    <a:lnTo>
                      <a:pt x="516" y="226"/>
                    </a:lnTo>
                    <a:lnTo>
                      <a:pt x="525" y="191"/>
                    </a:lnTo>
                    <a:lnTo>
                      <a:pt x="532" y="156"/>
                    </a:lnTo>
                    <a:lnTo>
                      <a:pt x="537" y="121"/>
                    </a:lnTo>
                    <a:lnTo>
                      <a:pt x="540" y="85"/>
                    </a:lnTo>
                    <a:lnTo>
                      <a:pt x="542" y="49"/>
                    </a:lnTo>
                    <a:lnTo>
                      <a:pt x="541" y="14"/>
                    </a:lnTo>
                    <a:lnTo>
                      <a:pt x="54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37" name="Freeform 722">
                <a:extLst>
                  <a:ext uri="{FF2B5EF4-FFF2-40B4-BE49-F238E27FC236}">
                    <a16:creationId xmlns:a16="http://schemas.microsoft.com/office/drawing/2014/main" id="{7F7A4A9C-C56B-81C8-CF3E-3AF5529FDA09}"/>
                  </a:ext>
                </a:extLst>
              </p:cNvPr>
              <p:cNvSpPr>
                <a:spLocks/>
              </p:cNvSpPr>
              <p:nvPr/>
            </p:nvSpPr>
            <p:spPr bwMode="auto">
              <a:xfrm>
                <a:off x="3445" y="2900"/>
                <a:ext cx="5" cy="1"/>
              </a:xfrm>
              <a:custGeom>
                <a:avLst/>
                <a:gdLst>
                  <a:gd name="T0" fmla="*/ 0 w 252"/>
                  <a:gd name="T1" fmla="*/ 0 h 89"/>
                  <a:gd name="T2" fmla="*/ 0 w 252"/>
                  <a:gd name="T3" fmla="*/ 0 h 89"/>
                  <a:gd name="T4" fmla="*/ 0 w 252"/>
                  <a:gd name="T5" fmla="*/ 0 h 89"/>
                  <a:gd name="T6" fmla="*/ 0 w 252"/>
                  <a:gd name="T7" fmla="*/ 0 h 89"/>
                  <a:gd name="T8" fmla="*/ 0 w 252"/>
                  <a:gd name="T9" fmla="*/ 0 h 89"/>
                  <a:gd name="T10" fmla="*/ 0 60000 65536"/>
                  <a:gd name="T11" fmla="*/ 0 60000 65536"/>
                  <a:gd name="T12" fmla="*/ 0 60000 65536"/>
                  <a:gd name="T13" fmla="*/ 0 60000 65536"/>
                  <a:gd name="T14" fmla="*/ 0 60000 65536"/>
                  <a:gd name="T15" fmla="*/ 0 w 252"/>
                  <a:gd name="T16" fmla="*/ 0 h 89"/>
                  <a:gd name="T17" fmla="*/ 252 w 252"/>
                  <a:gd name="T18" fmla="*/ 89 h 89"/>
                </a:gdLst>
                <a:ahLst/>
                <a:cxnLst>
                  <a:cxn ang="T10">
                    <a:pos x="T0" y="T1"/>
                  </a:cxn>
                  <a:cxn ang="T11">
                    <a:pos x="T2" y="T3"/>
                  </a:cxn>
                  <a:cxn ang="T12">
                    <a:pos x="T4" y="T5"/>
                  </a:cxn>
                  <a:cxn ang="T13">
                    <a:pos x="T6" y="T7"/>
                  </a:cxn>
                  <a:cxn ang="T14">
                    <a:pos x="T8" y="T9"/>
                  </a:cxn>
                </a:cxnLst>
                <a:rect l="T15" t="T16" r="T17" b="T18"/>
                <a:pathLst>
                  <a:path w="252" h="89">
                    <a:moveTo>
                      <a:pt x="252" y="0"/>
                    </a:moveTo>
                    <a:lnTo>
                      <a:pt x="190" y="23"/>
                    </a:lnTo>
                    <a:lnTo>
                      <a:pt x="127" y="45"/>
                    </a:lnTo>
                    <a:lnTo>
                      <a:pt x="63" y="67"/>
                    </a:lnTo>
                    <a:lnTo>
                      <a:pt x="0" y="8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38" name="Freeform 723">
                <a:extLst>
                  <a:ext uri="{FF2B5EF4-FFF2-40B4-BE49-F238E27FC236}">
                    <a16:creationId xmlns:a16="http://schemas.microsoft.com/office/drawing/2014/main" id="{606D220A-B2B9-D966-B9E5-4D6F0F06BA06}"/>
                  </a:ext>
                </a:extLst>
              </p:cNvPr>
              <p:cNvSpPr>
                <a:spLocks/>
              </p:cNvSpPr>
              <p:nvPr/>
            </p:nvSpPr>
            <p:spPr bwMode="auto">
              <a:xfrm>
                <a:off x="3412" y="3056"/>
                <a:ext cx="1" cy="1"/>
              </a:xfrm>
              <a:custGeom>
                <a:avLst/>
                <a:gdLst>
                  <a:gd name="T0" fmla="*/ 0 w 9"/>
                  <a:gd name="T1" fmla="*/ 0 h 24"/>
                  <a:gd name="T2" fmla="*/ 0 w 9"/>
                  <a:gd name="T3" fmla="*/ 0 h 24"/>
                  <a:gd name="T4" fmla="*/ 0 w 9"/>
                  <a:gd name="T5" fmla="*/ 0 h 24"/>
                  <a:gd name="T6" fmla="*/ 0 w 9"/>
                  <a:gd name="T7" fmla="*/ 0 h 24"/>
                  <a:gd name="T8" fmla="*/ 0 w 9"/>
                  <a:gd name="T9" fmla="*/ 0 h 24"/>
                  <a:gd name="T10" fmla="*/ 0 w 9"/>
                  <a:gd name="T11" fmla="*/ 0 h 24"/>
                  <a:gd name="T12" fmla="*/ 0 w 9"/>
                  <a:gd name="T13" fmla="*/ 0 h 24"/>
                  <a:gd name="T14" fmla="*/ 0 w 9"/>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4"/>
                  <a:gd name="T26" fmla="*/ 9 w 9"/>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4">
                    <a:moveTo>
                      <a:pt x="9" y="24"/>
                    </a:moveTo>
                    <a:lnTo>
                      <a:pt x="8" y="23"/>
                    </a:lnTo>
                    <a:lnTo>
                      <a:pt x="6" y="19"/>
                    </a:lnTo>
                    <a:lnTo>
                      <a:pt x="4" y="14"/>
                    </a:lnTo>
                    <a:lnTo>
                      <a:pt x="2" y="10"/>
                    </a:lnTo>
                    <a:lnTo>
                      <a:pt x="1" y="6"/>
                    </a:lnTo>
                    <a:lnTo>
                      <a:pt x="0" y="2"/>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39" name="Freeform 724">
                <a:extLst>
                  <a:ext uri="{FF2B5EF4-FFF2-40B4-BE49-F238E27FC236}">
                    <a16:creationId xmlns:a16="http://schemas.microsoft.com/office/drawing/2014/main" id="{FA79ECD2-1EE5-A146-1EA9-2FF7FD65E482}"/>
                  </a:ext>
                </a:extLst>
              </p:cNvPr>
              <p:cNvSpPr>
                <a:spLocks/>
              </p:cNvSpPr>
              <p:nvPr/>
            </p:nvSpPr>
            <p:spPr bwMode="auto">
              <a:xfrm>
                <a:off x="3399" y="2913"/>
                <a:ext cx="2" cy="6"/>
              </a:xfrm>
              <a:custGeom>
                <a:avLst/>
                <a:gdLst>
                  <a:gd name="T0" fmla="*/ 0 w 112"/>
                  <a:gd name="T1" fmla="*/ 0 h 349"/>
                  <a:gd name="T2" fmla="*/ 0 w 112"/>
                  <a:gd name="T3" fmla="*/ 0 h 349"/>
                  <a:gd name="T4" fmla="*/ 0 w 112"/>
                  <a:gd name="T5" fmla="*/ 0 h 349"/>
                  <a:gd name="T6" fmla="*/ 0 w 112"/>
                  <a:gd name="T7" fmla="*/ 0 h 349"/>
                  <a:gd name="T8" fmla="*/ 0 w 112"/>
                  <a:gd name="T9" fmla="*/ 0 h 349"/>
                  <a:gd name="T10" fmla="*/ 0 w 112"/>
                  <a:gd name="T11" fmla="*/ 0 h 349"/>
                  <a:gd name="T12" fmla="*/ 0 w 112"/>
                  <a:gd name="T13" fmla="*/ 0 h 349"/>
                  <a:gd name="T14" fmla="*/ 0 w 112"/>
                  <a:gd name="T15" fmla="*/ 0 h 349"/>
                  <a:gd name="T16" fmla="*/ 0 w 112"/>
                  <a:gd name="T17" fmla="*/ 0 h 349"/>
                  <a:gd name="T18" fmla="*/ 0 w 112"/>
                  <a:gd name="T19" fmla="*/ 0 h 349"/>
                  <a:gd name="T20" fmla="*/ 0 w 112"/>
                  <a:gd name="T21" fmla="*/ 0 h 349"/>
                  <a:gd name="T22" fmla="*/ 0 w 112"/>
                  <a:gd name="T23" fmla="*/ 0 h 349"/>
                  <a:gd name="T24" fmla="*/ 0 w 112"/>
                  <a:gd name="T25" fmla="*/ 0 h 349"/>
                  <a:gd name="T26" fmla="*/ 0 w 112"/>
                  <a:gd name="T27" fmla="*/ 0 h 349"/>
                  <a:gd name="T28" fmla="*/ 0 w 112"/>
                  <a:gd name="T29" fmla="*/ 0 h 349"/>
                  <a:gd name="T30" fmla="*/ 0 w 112"/>
                  <a:gd name="T31" fmla="*/ 0 h 349"/>
                  <a:gd name="T32" fmla="*/ 0 w 112"/>
                  <a:gd name="T33" fmla="*/ 0 h 349"/>
                  <a:gd name="T34" fmla="*/ 0 w 112"/>
                  <a:gd name="T35" fmla="*/ 0 h 349"/>
                  <a:gd name="T36" fmla="*/ 0 w 112"/>
                  <a:gd name="T37" fmla="*/ 0 h 349"/>
                  <a:gd name="T38" fmla="*/ 0 w 112"/>
                  <a:gd name="T39" fmla="*/ 0 h 349"/>
                  <a:gd name="T40" fmla="*/ 0 w 112"/>
                  <a:gd name="T41" fmla="*/ 0 h 349"/>
                  <a:gd name="T42" fmla="*/ 0 w 112"/>
                  <a:gd name="T43" fmla="*/ 0 h 349"/>
                  <a:gd name="T44" fmla="*/ 0 w 112"/>
                  <a:gd name="T45" fmla="*/ 0 h 349"/>
                  <a:gd name="T46" fmla="*/ 0 w 112"/>
                  <a:gd name="T47" fmla="*/ 0 h 3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
                  <a:gd name="T73" fmla="*/ 0 h 349"/>
                  <a:gd name="T74" fmla="*/ 112 w 112"/>
                  <a:gd name="T75" fmla="*/ 349 h 34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 h="349">
                    <a:moveTo>
                      <a:pt x="110" y="0"/>
                    </a:moveTo>
                    <a:lnTo>
                      <a:pt x="111" y="23"/>
                    </a:lnTo>
                    <a:lnTo>
                      <a:pt x="112" y="46"/>
                    </a:lnTo>
                    <a:lnTo>
                      <a:pt x="112" y="68"/>
                    </a:lnTo>
                    <a:lnTo>
                      <a:pt x="111" y="89"/>
                    </a:lnTo>
                    <a:lnTo>
                      <a:pt x="110" y="110"/>
                    </a:lnTo>
                    <a:lnTo>
                      <a:pt x="108" y="130"/>
                    </a:lnTo>
                    <a:lnTo>
                      <a:pt x="106" y="149"/>
                    </a:lnTo>
                    <a:lnTo>
                      <a:pt x="103" y="167"/>
                    </a:lnTo>
                    <a:lnTo>
                      <a:pt x="100" y="185"/>
                    </a:lnTo>
                    <a:lnTo>
                      <a:pt x="96" y="201"/>
                    </a:lnTo>
                    <a:lnTo>
                      <a:pt x="92" y="218"/>
                    </a:lnTo>
                    <a:lnTo>
                      <a:pt x="87" y="233"/>
                    </a:lnTo>
                    <a:lnTo>
                      <a:pt x="82" y="247"/>
                    </a:lnTo>
                    <a:lnTo>
                      <a:pt x="76" y="261"/>
                    </a:lnTo>
                    <a:lnTo>
                      <a:pt x="70" y="273"/>
                    </a:lnTo>
                    <a:lnTo>
                      <a:pt x="64" y="285"/>
                    </a:lnTo>
                    <a:lnTo>
                      <a:pt x="57" y="297"/>
                    </a:lnTo>
                    <a:lnTo>
                      <a:pt x="49" y="307"/>
                    </a:lnTo>
                    <a:lnTo>
                      <a:pt x="41" y="317"/>
                    </a:lnTo>
                    <a:lnTo>
                      <a:pt x="33" y="326"/>
                    </a:lnTo>
                    <a:lnTo>
                      <a:pt x="23" y="334"/>
                    </a:lnTo>
                    <a:lnTo>
                      <a:pt x="12" y="342"/>
                    </a:lnTo>
                    <a:lnTo>
                      <a:pt x="0" y="34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0" name="Freeform 725">
                <a:extLst>
                  <a:ext uri="{FF2B5EF4-FFF2-40B4-BE49-F238E27FC236}">
                    <a16:creationId xmlns:a16="http://schemas.microsoft.com/office/drawing/2014/main" id="{FF5B0D2C-2FD3-3D6D-C8F1-E40A665981D8}"/>
                  </a:ext>
                </a:extLst>
              </p:cNvPr>
              <p:cNvSpPr>
                <a:spLocks/>
              </p:cNvSpPr>
              <p:nvPr/>
            </p:nvSpPr>
            <p:spPr bwMode="auto">
              <a:xfrm>
                <a:off x="3377" y="2901"/>
                <a:ext cx="25" cy="23"/>
              </a:xfrm>
              <a:custGeom>
                <a:avLst/>
                <a:gdLst>
                  <a:gd name="T0" fmla="*/ 0 w 1236"/>
                  <a:gd name="T1" fmla="*/ 0 h 1181"/>
                  <a:gd name="T2" fmla="*/ 0 w 1236"/>
                  <a:gd name="T3" fmla="*/ 0 h 1181"/>
                  <a:gd name="T4" fmla="*/ 0 w 1236"/>
                  <a:gd name="T5" fmla="*/ 0 h 1181"/>
                  <a:gd name="T6" fmla="*/ 0 w 1236"/>
                  <a:gd name="T7" fmla="*/ 0 h 1181"/>
                  <a:gd name="T8" fmla="*/ 0 w 1236"/>
                  <a:gd name="T9" fmla="*/ 0 h 1181"/>
                  <a:gd name="T10" fmla="*/ 0 w 1236"/>
                  <a:gd name="T11" fmla="*/ 0 h 1181"/>
                  <a:gd name="T12" fmla="*/ 0 w 1236"/>
                  <a:gd name="T13" fmla="*/ 0 h 1181"/>
                  <a:gd name="T14" fmla="*/ 0 w 1236"/>
                  <a:gd name="T15" fmla="*/ 0 h 1181"/>
                  <a:gd name="T16" fmla="*/ 0 w 1236"/>
                  <a:gd name="T17" fmla="*/ 0 h 1181"/>
                  <a:gd name="T18" fmla="*/ 0 w 1236"/>
                  <a:gd name="T19" fmla="*/ 0 h 1181"/>
                  <a:gd name="T20" fmla="*/ 0 w 1236"/>
                  <a:gd name="T21" fmla="*/ 0 h 1181"/>
                  <a:gd name="T22" fmla="*/ 0 w 1236"/>
                  <a:gd name="T23" fmla="*/ 0 h 1181"/>
                  <a:gd name="T24" fmla="*/ 0 w 1236"/>
                  <a:gd name="T25" fmla="*/ 0 h 1181"/>
                  <a:gd name="T26" fmla="*/ 0 w 1236"/>
                  <a:gd name="T27" fmla="*/ 0 h 1181"/>
                  <a:gd name="T28" fmla="*/ 0 w 1236"/>
                  <a:gd name="T29" fmla="*/ 0 h 1181"/>
                  <a:gd name="T30" fmla="*/ 0 w 1236"/>
                  <a:gd name="T31" fmla="*/ 0 h 1181"/>
                  <a:gd name="T32" fmla="*/ 0 w 1236"/>
                  <a:gd name="T33" fmla="*/ 0 h 1181"/>
                  <a:gd name="T34" fmla="*/ 0 w 1236"/>
                  <a:gd name="T35" fmla="*/ 0 h 1181"/>
                  <a:gd name="T36" fmla="*/ 0 w 1236"/>
                  <a:gd name="T37" fmla="*/ 0 h 1181"/>
                  <a:gd name="T38" fmla="*/ 0 w 1236"/>
                  <a:gd name="T39" fmla="*/ 0 h 1181"/>
                  <a:gd name="T40" fmla="*/ 0 w 1236"/>
                  <a:gd name="T41" fmla="*/ 0 h 1181"/>
                  <a:gd name="T42" fmla="*/ 0 w 1236"/>
                  <a:gd name="T43" fmla="*/ 0 h 1181"/>
                  <a:gd name="T44" fmla="*/ 0 w 1236"/>
                  <a:gd name="T45" fmla="*/ 0 h 1181"/>
                  <a:gd name="T46" fmla="*/ 0 w 1236"/>
                  <a:gd name="T47" fmla="*/ 0 h 1181"/>
                  <a:gd name="T48" fmla="*/ 0 w 1236"/>
                  <a:gd name="T49" fmla="*/ 0 h 1181"/>
                  <a:gd name="T50" fmla="*/ 0 w 1236"/>
                  <a:gd name="T51" fmla="*/ 0 h 1181"/>
                  <a:gd name="T52" fmla="*/ 0 w 1236"/>
                  <a:gd name="T53" fmla="*/ 0 h 1181"/>
                  <a:gd name="T54" fmla="*/ 0 w 1236"/>
                  <a:gd name="T55" fmla="*/ 0 h 1181"/>
                  <a:gd name="T56" fmla="*/ 0 w 1236"/>
                  <a:gd name="T57" fmla="*/ 0 h 1181"/>
                  <a:gd name="T58" fmla="*/ 0 w 1236"/>
                  <a:gd name="T59" fmla="*/ 0 h 1181"/>
                  <a:gd name="T60" fmla="*/ 0 w 1236"/>
                  <a:gd name="T61" fmla="*/ 0 h 1181"/>
                  <a:gd name="T62" fmla="*/ 0 w 1236"/>
                  <a:gd name="T63" fmla="*/ 0 h 1181"/>
                  <a:gd name="T64" fmla="*/ 0 w 1236"/>
                  <a:gd name="T65" fmla="*/ 0 h 1181"/>
                  <a:gd name="T66" fmla="*/ 0 w 1236"/>
                  <a:gd name="T67" fmla="*/ 0 h 1181"/>
                  <a:gd name="T68" fmla="*/ 0 w 1236"/>
                  <a:gd name="T69" fmla="*/ 0 h 1181"/>
                  <a:gd name="T70" fmla="*/ 0 w 1236"/>
                  <a:gd name="T71" fmla="*/ 0 h 1181"/>
                  <a:gd name="T72" fmla="*/ 0 w 1236"/>
                  <a:gd name="T73" fmla="*/ 0 h 1181"/>
                  <a:gd name="T74" fmla="*/ 0 w 1236"/>
                  <a:gd name="T75" fmla="*/ 0 h 1181"/>
                  <a:gd name="T76" fmla="*/ 0 w 1236"/>
                  <a:gd name="T77" fmla="*/ 0 h 1181"/>
                  <a:gd name="T78" fmla="*/ 0 w 1236"/>
                  <a:gd name="T79" fmla="*/ 0 h 1181"/>
                  <a:gd name="T80" fmla="*/ 0 w 1236"/>
                  <a:gd name="T81" fmla="*/ 0 h 1181"/>
                  <a:gd name="T82" fmla="*/ 0 w 1236"/>
                  <a:gd name="T83" fmla="*/ 0 h 1181"/>
                  <a:gd name="T84" fmla="*/ 0 w 1236"/>
                  <a:gd name="T85" fmla="*/ 0 h 1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36"/>
                  <a:gd name="T130" fmla="*/ 0 h 1181"/>
                  <a:gd name="T131" fmla="*/ 1236 w 1236"/>
                  <a:gd name="T132" fmla="*/ 1181 h 1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36" h="1181">
                    <a:moveTo>
                      <a:pt x="1233" y="659"/>
                    </a:moveTo>
                    <a:lnTo>
                      <a:pt x="1235" y="687"/>
                    </a:lnTo>
                    <a:lnTo>
                      <a:pt x="1236" y="715"/>
                    </a:lnTo>
                    <a:lnTo>
                      <a:pt x="1236" y="743"/>
                    </a:lnTo>
                    <a:lnTo>
                      <a:pt x="1235" y="769"/>
                    </a:lnTo>
                    <a:lnTo>
                      <a:pt x="1234" y="796"/>
                    </a:lnTo>
                    <a:lnTo>
                      <a:pt x="1231" y="821"/>
                    </a:lnTo>
                    <a:lnTo>
                      <a:pt x="1228" y="847"/>
                    </a:lnTo>
                    <a:lnTo>
                      <a:pt x="1224" y="871"/>
                    </a:lnTo>
                    <a:lnTo>
                      <a:pt x="1219" y="895"/>
                    </a:lnTo>
                    <a:lnTo>
                      <a:pt x="1213" y="918"/>
                    </a:lnTo>
                    <a:lnTo>
                      <a:pt x="1207" y="940"/>
                    </a:lnTo>
                    <a:lnTo>
                      <a:pt x="1200" y="961"/>
                    </a:lnTo>
                    <a:lnTo>
                      <a:pt x="1192" y="981"/>
                    </a:lnTo>
                    <a:lnTo>
                      <a:pt x="1183" y="1001"/>
                    </a:lnTo>
                    <a:lnTo>
                      <a:pt x="1173" y="1019"/>
                    </a:lnTo>
                    <a:lnTo>
                      <a:pt x="1163" y="1037"/>
                    </a:lnTo>
                    <a:lnTo>
                      <a:pt x="1152" y="1054"/>
                    </a:lnTo>
                    <a:lnTo>
                      <a:pt x="1140" y="1069"/>
                    </a:lnTo>
                    <a:lnTo>
                      <a:pt x="1128" y="1085"/>
                    </a:lnTo>
                    <a:lnTo>
                      <a:pt x="1115" y="1099"/>
                    </a:lnTo>
                    <a:lnTo>
                      <a:pt x="1101" y="1112"/>
                    </a:lnTo>
                    <a:lnTo>
                      <a:pt x="1086" y="1123"/>
                    </a:lnTo>
                    <a:lnTo>
                      <a:pt x="1071" y="1134"/>
                    </a:lnTo>
                    <a:lnTo>
                      <a:pt x="1055" y="1144"/>
                    </a:lnTo>
                    <a:lnTo>
                      <a:pt x="1039" y="1152"/>
                    </a:lnTo>
                    <a:lnTo>
                      <a:pt x="1022" y="1160"/>
                    </a:lnTo>
                    <a:lnTo>
                      <a:pt x="1005" y="1166"/>
                    </a:lnTo>
                    <a:lnTo>
                      <a:pt x="987" y="1171"/>
                    </a:lnTo>
                    <a:lnTo>
                      <a:pt x="969" y="1175"/>
                    </a:lnTo>
                    <a:lnTo>
                      <a:pt x="950" y="1178"/>
                    </a:lnTo>
                    <a:lnTo>
                      <a:pt x="931" y="1180"/>
                    </a:lnTo>
                    <a:lnTo>
                      <a:pt x="911" y="1181"/>
                    </a:lnTo>
                    <a:lnTo>
                      <a:pt x="891" y="1180"/>
                    </a:lnTo>
                    <a:lnTo>
                      <a:pt x="870" y="1179"/>
                    </a:lnTo>
                    <a:lnTo>
                      <a:pt x="849" y="1176"/>
                    </a:lnTo>
                    <a:lnTo>
                      <a:pt x="828" y="1172"/>
                    </a:lnTo>
                    <a:lnTo>
                      <a:pt x="807" y="1167"/>
                    </a:lnTo>
                    <a:lnTo>
                      <a:pt x="785" y="1161"/>
                    </a:lnTo>
                    <a:lnTo>
                      <a:pt x="763" y="1154"/>
                    </a:lnTo>
                    <a:lnTo>
                      <a:pt x="741" y="1146"/>
                    </a:lnTo>
                    <a:lnTo>
                      <a:pt x="719" y="1136"/>
                    </a:lnTo>
                    <a:lnTo>
                      <a:pt x="697" y="1126"/>
                    </a:lnTo>
                    <a:lnTo>
                      <a:pt x="675" y="1115"/>
                    </a:lnTo>
                    <a:lnTo>
                      <a:pt x="651" y="1102"/>
                    </a:lnTo>
                    <a:lnTo>
                      <a:pt x="629" y="1089"/>
                    </a:lnTo>
                    <a:lnTo>
                      <a:pt x="606" y="1073"/>
                    </a:lnTo>
                    <a:lnTo>
                      <a:pt x="584" y="1058"/>
                    </a:lnTo>
                    <a:lnTo>
                      <a:pt x="561" y="1041"/>
                    </a:lnTo>
                    <a:lnTo>
                      <a:pt x="539" y="1024"/>
                    </a:lnTo>
                    <a:lnTo>
                      <a:pt x="517" y="1005"/>
                    </a:lnTo>
                    <a:lnTo>
                      <a:pt x="494" y="986"/>
                    </a:lnTo>
                    <a:lnTo>
                      <a:pt x="472" y="966"/>
                    </a:lnTo>
                    <a:lnTo>
                      <a:pt x="450" y="945"/>
                    </a:lnTo>
                    <a:lnTo>
                      <a:pt x="428" y="923"/>
                    </a:lnTo>
                    <a:lnTo>
                      <a:pt x="407" y="900"/>
                    </a:lnTo>
                    <a:lnTo>
                      <a:pt x="386" y="877"/>
                    </a:lnTo>
                    <a:lnTo>
                      <a:pt x="365" y="853"/>
                    </a:lnTo>
                    <a:lnTo>
                      <a:pt x="345" y="827"/>
                    </a:lnTo>
                    <a:lnTo>
                      <a:pt x="325" y="802"/>
                    </a:lnTo>
                    <a:lnTo>
                      <a:pt x="305" y="776"/>
                    </a:lnTo>
                    <a:lnTo>
                      <a:pt x="286" y="749"/>
                    </a:lnTo>
                    <a:lnTo>
                      <a:pt x="267" y="722"/>
                    </a:lnTo>
                    <a:lnTo>
                      <a:pt x="248" y="694"/>
                    </a:lnTo>
                    <a:lnTo>
                      <a:pt x="230" y="666"/>
                    </a:lnTo>
                    <a:lnTo>
                      <a:pt x="213" y="637"/>
                    </a:lnTo>
                    <a:lnTo>
                      <a:pt x="196" y="608"/>
                    </a:lnTo>
                    <a:lnTo>
                      <a:pt x="180" y="578"/>
                    </a:lnTo>
                    <a:lnTo>
                      <a:pt x="164" y="548"/>
                    </a:lnTo>
                    <a:lnTo>
                      <a:pt x="149" y="518"/>
                    </a:lnTo>
                    <a:lnTo>
                      <a:pt x="134" y="488"/>
                    </a:lnTo>
                    <a:lnTo>
                      <a:pt x="121" y="457"/>
                    </a:lnTo>
                    <a:lnTo>
                      <a:pt x="108" y="426"/>
                    </a:lnTo>
                    <a:lnTo>
                      <a:pt x="95" y="396"/>
                    </a:lnTo>
                    <a:lnTo>
                      <a:pt x="83" y="365"/>
                    </a:lnTo>
                    <a:lnTo>
                      <a:pt x="72" y="333"/>
                    </a:lnTo>
                    <a:lnTo>
                      <a:pt x="62" y="302"/>
                    </a:lnTo>
                    <a:lnTo>
                      <a:pt x="52" y="271"/>
                    </a:lnTo>
                    <a:lnTo>
                      <a:pt x="43" y="240"/>
                    </a:lnTo>
                    <a:lnTo>
                      <a:pt x="35" y="209"/>
                    </a:lnTo>
                    <a:lnTo>
                      <a:pt x="27" y="179"/>
                    </a:lnTo>
                    <a:lnTo>
                      <a:pt x="21" y="148"/>
                    </a:lnTo>
                    <a:lnTo>
                      <a:pt x="15" y="118"/>
                    </a:lnTo>
                    <a:lnTo>
                      <a:pt x="10" y="87"/>
                    </a:lnTo>
                    <a:lnTo>
                      <a:pt x="6" y="58"/>
                    </a:lnTo>
                    <a:lnTo>
                      <a:pt x="3" y="29"/>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1" name="Freeform 726">
                <a:extLst>
                  <a:ext uri="{FF2B5EF4-FFF2-40B4-BE49-F238E27FC236}">
                    <a16:creationId xmlns:a16="http://schemas.microsoft.com/office/drawing/2014/main" id="{9B397102-99C4-0445-D464-F2578C4E6F51}"/>
                  </a:ext>
                </a:extLst>
              </p:cNvPr>
              <p:cNvSpPr>
                <a:spLocks/>
              </p:cNvSpPr>
              <p:nvPr/>
            </p:nvSpPr>
            <p:spPr bwMode="auto">
              <a:xfrm>
                <a:off x="3412" y="2943"/>
                <a:ext cx="1" cy="4"/>
              </a:xfrm>
              <a:custGeom>
                <a:avLst/>
                <a:gdLst>
                  <a:gd name="T0" fmla="*/ 0 w 27"/>
                  <a:gd name="T1" fmla="*/ 0 h 176"/>
                  <a:gd name="T2" fmla="*/ 0 w 27"/>
                  <a:gd name="T3" fmla="*/ 0 h 176"/>
                  <a:gd name="T4" fmla="*/ 0 w 27"/>
                  <a:gd name="T5" fmla="*/ 0 h 176"/>
                  <a:gd name="T6" fmla="*/ 0 w 27"/>
                  <a:gd name="T7" fmla="*/ 0 h 176"/>
                  <a:gd name="T8" fmla="*/ 0 w 27"/>
                  <a:gd name="T9" fmla="*/ 0 h 176"/>
                  <a:gd name="T10" fmla="*/ 0 w 27"/>
                  <a:gd name="T11" fmla="*/ 0 h 176"/>
                  <a:gd name="T12" fmla="*/ 0 w 27"/>
                  <a:gd name="T13" fmla="*/ 0 h 176"/>
                  <a:gd name="T14" fmla="*/ 0 w 27"/>
                  <a:gd name="T15" fmla="*/ 0 h 176"/>
                  <a:gd name="T16" fmla="*/ 0 w 27"/>
                  <a:gd name="T17" fmla="*/ 0 h 176"/>
                  <a:gd name="T18" fmla="*/ 0 w 27"/>
                  <a:gd name="T19" fmla="*/ 0 h 176"/>
                  <a:gd name="T20" fmla="*/ 0 w 27"/>
                  <a:gd name="T21" fmla="*/ 0 h 176"/>
                  <a:gd name="T22" fmla="*/ 0 w 27"/>
                  <a:gd name="T23" fmla="*/ 0 h 176"/>
                  <a:gd name="T24" fmla="*/ 0 w 27"/>
                  <a:gd name="T25" fmla="*/ 0 h 176"/>
                  <a:gd name="T26" fmla="*/ 0 w 27"/>
                  <a:gd name="T27" fmla="*/ 0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76"/>
                  <a:gd name="T44" fmla="*/ 27 w 27"/>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76">
                    <a:moveTo>
                      <a:pt x="1" y="176"/>
                    </a:moveTo>
                    <a:lnTo>
                      <a:pt x="0" y="162"/>
                    </a:lnTo>
                    <a:lnTo>
                      <a:pt x="0" y="149"/>
                    </a:lnTo>
                    <a:lnTo>
                      <a:pt x="1" y="135"/>
                    </a:lnTo>
                    <a:lnTo>
                      <a:pt x="1" y="119"/>
                    </a:lnTo>
                    <a:lnTo>
                      <a:pt x="3" y="105"/>
                    </a:lnTo>
                    <a:lnTo>
                      <a:pt x="5" y="91"/>
                    </a:lnTo>
                    <a:lnTo>
                      <a:pt x="7" y="76"/>
                    </a:lnTo>
                    <a:lnTo>
                      <a:pt x="10" y="62"/>
                    </a:lnTo>
                    <a:lnTo>
                      <a:pt x="13" y="47"/>
                    </a:lnTo>
                    <a:lnTo>
                      <a:pt x="17" y="33"/>
                    </a:lnTo>
                    <a:lnTo>
                      <a:pt x="21" y="18"/>
                    </a:lnTo>
                    <a:lnTo>
                      <a:pt x="26" y="4"/>
                    </a:lnTo>
                    <a:lnTo>
                      <a:pt x="2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2" name="Freeform 727">
                <a:extLst>
                  <a:ext uri="{FF2B5EF4-FFF2-40B4-BE49-F238E27FC236}">
                    <a16:creationId xmlns:a16="http://schemas.microsoft.com/office/drawing/2014/main" id="{1C9211DD-3DC0-3F50-757D-6345D8205144}"/>
                  </a:ext>
                </a:extLst>
              </p:cNvPr>
              <p:cNvSpPr>
                <a:spLocks/>
              </p:cNvSpPr>
              <p:nvPr/>
            </p:nvSpPr>
            <p:spPr bwMode="auto">
              <a:xfrm>
                <a:off x="3406" y="2963"/>
                <a:ext cx="1" cy="1"/>
              </a:xfrm>
              <a:custGeom>
                <a:avLst/>
                <a:gdLst>
                  <a:gd name="T0" fmla="*/ 0 w 43"/>
                  <a:gd name="T1" fmla="*/ 0 h 60"/>
                  <a:gd name="T2" fmla="*/ 0 w 43"/>
                  <a:gd name="T3" fmla="*/ 0 h 60"/>
                  <a:gd name="T4" fmla="*/ 0 w 43"/>
                  <a:gd name="T5" fmla="*/ 0 h 60"/>
                  <a:gd name="T6" fmla="*/ 0 w 43"/>
                  <a:gd name="T7" fmla="*/ 0 h 60"/>
                  <a:gd name="T8" fmla="*/ 0 w 43"/>
                  <a:gd name="T9" fmla="*/ 0 h 60"/>
                  <a:gd name="T10" fmla="*/ 0 w 43"/>
                  <a:gd name="T11" fmla="*/ 0 h 60"/>
                  <a:gd name="T12" fmla="*/ 0 w 43"/>
                  <a:gd name="T13" fmla="*/ 0 h 60"/>
                  <a:gd name="T14" fmla="*/ 0 w 43"/>
                  <a:gd name="T15" fmla="*/ 0 h 60"/>
                  <a:gd name="T16" fmla="*/ 0 w 43"/>
                  <a:gd name="T17" fmla="*/ 0 h 60"/>
                  <a:gd name="T18" fmla="*/ 0 w 43"/>
                  <a:gd name="T19" fmla="*/ 0 h 60"/>
                  <a:gd name="T20" fmla="*/ 0 w 43"/>
                  <a:gd name="T21" fmla="*/ 0 h 60"/>
                  <a:gd name="T22" fmla="*/ 0 w 43"/>
                  <a:gd name="T23" fmla="*/ 0 h 60"/>
                  <a:gd name="T24" fmla="*/ 0 w 43"/>
                  <a:gd name="T25" fmla="*/ 0 h 60"/>
                  <a:gd name="T26" fmla="*/ 0 w 43"/>
                  <a:gd name="T27" fmla="*/ 0 h 60"/>
                  <a:gd name="T28" fmla="*/ 0 w 43"/>
                  <a:gd name="T29" fmla="*/ 0 h 60"/>
                  <a:gd name="T30" fmla="*/ 0 w 43"/>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60"/>
                  <a:gd name="T50" fmla="*/ 43 w 43"/>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60">
                    <a:moveTo>
                      <a:pt x="0" y="60"/>
                    </a:moveTo>
                    <a:lnTo>
                      <a:pt x="0" y="57"/>
                    </a:lnTo>
                    <a:lnTo>
                      <a:pt x="1" y="53"/>
                    </a:lnTo>
                    <a:lnTo>
                      <a:pt x="1" y="48"/>
                    </a:lnTo>
                    <a:lnTo>
                      <a:pt x="2" y="44"/>
                    </a:lnTo>
                    <a:lnTo>
                      <a:pt x="4" y="40"/>
                    </a:lnTo>
                    <a:lnTo>
                      <a:pt x="6" y="35"/>
                    </a:lnTo>
                    <a:lnTo>
                      <a:pt x="8" y="31"/>
                    </a:lnTo>
                    <a:lnTo>
                      <a:pt x="11" y="27"/>
                    </a:lnTo>
                    <a:lnTo>
                      <a:pt x="15" y="23"/>
                    </a:lnTo>
                    <a:lnTo>
                      <a:pt x="18" y="18"/>
                    </a:lnTo>
                    <a:lnTo>
                      <a:pt x="23" y="14"/>
                    </a:lnTo>
                    <a:lnTo>
                      <a:pt x="27" y="11"/>
                    </a:lnTo>
                    <a:lnTo>
                      <a:pt x="32" y="7"/>
                    </a:lnTo>
                    <a:lnTo>
                      <a:pt x="37" y="3"/>
                    </a:lnTo>
                    <a:lnTo>
                      <a:pt x="43"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3" name="Freeform 728">
                <a:extLst>
                  <a:ext uri="{FF2B5EF4-FFF2-40B4-BE49-F238E27FC236}">
                    <a16:creationId xmlns:a16="http://schemas.microsoft.com/office/drawing/2014/main" id="{39CC134C-E3CB-2777-2675-2E5AFDAE0E7A}"/>
                  </a:ext>
                </a:extLst>
              </p:cNvPr>
              <p:cNvSpPr>
                <a:spLocks/>
              </p:cNvSpPr>
              <p:nvPr/>
            </p:nvSpPr>
            <p:spPr bwMode="auto">
              <a:xfrm>
                <a:off x="3408" y="2993"/>
                <a:ext cx="1" cy="1"/>
              </a:xfrm>
              <a:custGeom>
                <a:avLst/>
                <a:gdLst>
                  <a:gd name="T0" fmla="*/ 0 w 42"/>
                  <a:gd name="T1" fmla="*/ 0 h 61"/>
                  <a:gd name="T2" fmla="*/ 0 w 42"/>
                  <a:gd name="T3" fmla="*/ 0 h 61"/>
                  <a:gd name="T4" fmla="*/ 0 w 42"/>
                  <a:gd name="T5" fmla="*/ 0 h 61"/>
                  <a:gd name="T6" fmla="*/ 0 w 42"/>
                  <a:gd name="T7" fmla="*/ 0 h 61"/>
                  <a:gd name="T8" fmla="*/ 0 w 42"/>
                  <a:gd name="T9" fmla="*/ 0 h 61"/>
                  <a:gd name="T10" fmla="*/ 0 w 42"/>
                  <a:gd name="T11" fmla="*/ 0 h 61"/>
                  <a:gd name="T12" fmla="*/ 0 w 42"/>
                  <a:gd name="T13" fmla="*/ 0 h 61"/>
                  <a:gd name="T14" fmla="*/ 0 w 42"/>
                  <a:gd name="T15" fmla="*/ 0 h 61"/>
                  <a:gd name="T16" fmla="*/ 0 w 42"/>
                  <a:gd name="T17" fmla="*/ 0 h 61"/>
                  <a:gd name="T18" fmla="*/ 0 w 42"/>
                  <a:gd name="T19" fmla="*/ 0 h 61"/>
                  <a:gd name="T20" fmla="*/ 0 w 42"/>
                  <a:gd name="T21" fmla="*/ 0 h 61"/>
                  <a:gd name="T22" fmla="*/ 0 w 42"/>
                  <a:gd name="T23" fmla="*/ 0 h 61"/>
                  <a:gd name="T24" fmla="*/ 0 w 42"/>
                  <a:gd name="T25" fmla="*/ 0 h 61"/>
                  <a:gd name="T26" fmla="*/ 0 w 42"/>
                  <a:gd name="T27" fmla="*/ 0 h 61"/>
                  <a:gd name="T28" fmla="*/ 0 w 42"/>
                  <a:gd name="T29" fmla="*/ 0 h 61"/>
                  <a:gd name="T30" fmla="*/ 0 w 42"/>
                  <a:gd name="T31" fmla="*/ 0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61"/>
                  <a:gd name="T50" fmla="*/ 42 w 42"/>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61">
                    <a:moveTo>
                      <a:pt x="0" y="61"/>
                    </a:moveTo>
                    <a:lnTo>
                      <a:pt x="0" y="59"/>
                    </a:lnTo>
                    <a:lnTo>
                      <a:pt x="0" y="53"/>
                    </a:lnTo>
                    <a:lnTo>
                      <a:pt x="1" y="49"/>
                    </a:lnTo>
                    <a:lnTo>
                      <a:pt x="2" y="44"/>
                    </a:lnTo>
                    <a:lnTo>
                      <a:pt x="3" y="40"/>
                    </a:lnTo>
                    <a:lnTo>
                      <a:pt x="5" y="36"/>
                    </a:lnTo>
                    <a:lnTo>
                      <a:pt x="8" y="31"/>
                    </a:lnTo>
                    <a:lnTo>
                      <a:pt x="11" y="27"/>
                    </a:lnTo>
                    <a:lnTo>
                      <a:pt x="14" y="23"/>
                    </a:lnTo>
                    <a:lnTo>
                      <a:pt x="18" y="19"/>
                    </a:lnTo>
                    <a:lnTo>
                      <a:pt x="22" y="15"/>
                    </a:lnTo>
                    <a:lnTo>
                      <a:pt x="27" y="11"/>
                    </a:lnTo>
                    <a:lnTo>
                      <a:pt x="32" y="7"/>
                    </a:lnTo>
                    <a:lnTo>
                      <a:pt x="37" y="4"/>
                    </a:lnTo>
                    <a:lnTo>
                      <a:pt x="42"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4" name="Freeform 729">
                <a:extLst>
                  <a:ext uri="{FF2B5EF4-FFF2-40B4-BE49-F238E27FC236}">
                    <a16:creationId xmlns:a16="http://schemas.microsoft.com/office/drawing/2014/main" id="{6BC2AE73-919A-235D-F58E-2755E4243392}"/>
                  </a:ext>
                </a:extLst>
              </p:cNvPr>
              <p:cNvSpPr>
                <a:spLocks/>
              </p:cNvSpPr>
              <p:nvPr/>
            </p:nvSpPr>
            <p:spPr bwMode="auto">
              <a:xfrm>
                <a:off x="3410" y="3024"/>
                <a:ext cx="1" cy="1"/>
              </a:xfrm>
              <a:custGeom>
                <a:avLst/>
                <a:gdLst>
                  <a:gd name="T0" fmla="*/ 0 w 44"/>
                  <a:gd name="T1" fmla="*/ 0 h 60"/>
                  <a:gd name="T2" fmla="*/ 0 w 44"/>
                  <a:gd name="T3" fmla="*/ 0 h 60"/>
                  <a:gd name="T4" fmla="*/ 0 w 44"/>
                  <a:gd name="T5" fmla="*/ 0 h 60"/>
                  <a:gd name="T6" fmla="*/ 0 w 44"/>
                  <a:gd name="T7" fmla="*/ 0 h 60"/>
                  <a:gd name="T8" fmla="*/ 0 w 44"/>
                  <a:gd name="T9" fmla="*/ 0 h 60"/>
                  <a:gd name="T10" fmla="*/ 0 w 44"/>
                  <a:gd name="T11" fmla="*/ 0 h 60"/>
                  <a:gd name="T12" fmla="*/ 0 w 44"/>
                  <a:gd name="T13" fmla="*/ 0 h 60"/>
                  <a:gd name="T14" fmla="*/ 0 w 44"/>
                  <a:gd name="T15" fmla="*/ 0 h 60"/>
                  <a:gd name="T16" fmla="*/ 0 w 44"/>
                  <a:gd name="T17" fmla="*/ 0 h 60"/>
                  <a:gd name="T18" fmla="*/ 0 w 44"/>
                  <a:gd name="T19" fmla="*/ 0 h 60"/>
                  <a:gd name="T20" fmla="*/ 0 w 44"/>
                  <a:gd name="T21" fmla="*/ 0 h 60"/>
                  <a:gd name="T22" fmla="*/ 0 w 44"/>
                  <a:gd name="T23" fmla="*/ 0 h 60"/>
                  <a:gd name="T24" fmla="*/ 0 w 44"/>
                  <a:gd name="T25" fmla="*/ 0 h 60"/>
                  <a:gd name="T26" fmla="*/ 0 w 44"/>
                  <a:gd name="T27" fmla="*/ 0 h 60"/>
                  <a:gd name="T28" fmla="*/ 0 w 44"/>
                  <a:gd name="T29" fmla="*/ 0 h 60"/>
                  <a:gd name="T30" fmla="*/ 0 w 44"/>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
                  <a:gd name="T49" fmla="*/ 0 h 60"/>
                  <a:gd name="T50" fmla="*/ 44 w 44"/>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 h="60">
                    <a:moveTo>
                      <a:pt x="0" y="60"/>
                    </a:moveTo>
                    <a:lnTo>
                      <a:pt x="0" y="58"/>
                    </a:lnTo>
                    <a:lnTo>
                      <a:pt x="1" y="53"/>
                    </a:lnTo>
                    <a:lnTo>
                      <a:pt x="1" y="49"/>
                    </a:lnTo>
                    <a:lnTo>
                      <a:pt x="2" y="45"/>
                    </a:lnTo>
                    <a:lnTo>
                      <a:pt x="4" y="40"/>
                    </a:lnTo>
                    <a:lnTo>
                      <a:pt x="6" y="36"/>
                    </a:lnTo>
                    <a:lnTo>
                      <a:pt x="8" y="32"/>
                    </a:lnTo>
                    <a:lnTo>
                      <a:pt x="11" y="27"/>
                    </a:lnTo>
                    <a:lnTo>
                      <a:pt x="15" y="23"/>
                    </a:lnTo>
                    <a:lnTo>
                      <a:pt x="18" y="19"/>
                    </a:lnTo>
                    <a:lnTo>
                      <a:pt x="23" y="15"/>
                    </a:lnTo>
                    <a:lnTo>
                      <a:pt x="27" y="11"/>
                    </a:lnTo>
                    <a:lnTo>
                      <a:pt x="32" y="8"/>
                    </a:lnTo>
                    <a:lnTo>
                      <a:pt x="37" y="4"/>
                    </a:lnTo>
                    <a:lnTo>
                      <a:pt x="44"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5" name="Freeform 730">
                <a:extLst>
                  <a:ext uri="{FF2B5EF4-FFF2-40B4-BE49-F238E27FC236}">
                    <a16:creationId xmlns:a16="http://schemas.microsoft.com/office/drawing/2014/main" id="{DF9C29F6-1444-6609-85AC-A0FF18D47F6A}"/>
                  </a:ext>
                </a:extLst>
              </p:cNvPr>
              <p:cNvSpPr>
                <a:spLocks/>
              </p:cNvSpPr>
              <p:nvPr/>
            </p:nvSpPr>
            <p:spPr bwMode="auto">
              <a:xfrm>
                <a:off x="3412" y="3055"/>
                <a:ext cx="1" cy="1"/>
              </a:xfrm>
              <a:custGeom>
                <a:avLst/>
                <a:gdLst>
                  <a:gd name="T0" fmla="*/ 0 w 9"/>
                  <a:gd name="T1" fmla="*/ 0 h 31"/>
                  <a:gd name="T2" fmla="*/ 0 w 9"/>
                  <a:gd name="T3" fmla="*/ 0 h 31"/>
                  <a:gd name="T4" fmla="*/ 0 w 9"/>
                  <a:gd name="T5" fmla="*/ 0 h 31"/>
                  <a:gd name="T6" fmla="*/ 0 w 9"/>
                  <a:gd name="T7" fmla="*/ 0 h 31"/>
                  <a:gd name="T8" fmla="*/ 0 w 9"/>
                  <a:gd name="T9" fmla="*/ 0 h 31"/>
                  <a:gd name="T10" fmla="*/ 0 w 9"/>
                  <a:gd name="T11" fmla="*/ 0 h 31"/>
                  <a:gd name="T12" fmla="*/ 0 w 9"/>
                  <a:gd name="T13" fmla="*/ 0 h 31"/>
                  <a:gd name="T14" fmla="*/ 0 w 9"/>
                  <a:gd name="T15" fmla="*/ 0 h 31"/>
                  <a:gd name="T16" fmla="*/ 0 w 9"/>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1"/>
                  <a:gd name="T29" fmla="*/ 9 w 9"/>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1">
                    <a:moveTo>
                      <a:pt x="0" y="31"/>
                    </a:moveTo>
                    <a:lnTo>
                      <a:pt x="0" y="28"/>
                    </a:lnTo>
                    <a:lnTo>
                      <a:pt x="0" y="24"/>
                    </a:lnTo>
                    <a:lnTo>
                      <a:pt x="1" y="19"/>
                    </a:lnTo>
                    <a:lnTo>
                      <a:pt x="2" y="15"/>
                    </a:lnTo>
                    <a:lnTo>
                      <a:pt x="3" y="11"/>
                    </a:lnTo>
                    <a:lnTo>
                      <a:pt x="5" y="6"/>
                    </a:lnTo>
                    <a:lnTo>
                      <a:pt x="8" y="2"/>
                    </a:lnTo>
                    <a:lnTo>
                      <a:pt x="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6" name="Freeform 731">
                <a:extLst>
                  <a:ext uri="{FF2B5EF4-FFF2-40B4-BE49-F238E27FC236}">
                    <a16:creationId xmlns:a16="http://schemas.microsoft.com/office/drawing/2014/main" id="{3CE2E68C-A0EF-9D21-0D7D-0A27EAABFE43}"/>
                  </a:ext>
                </a:extLst>
              </p:cNvPr>
              <p:cNvSpPr>
                <a:spLocks/>
              </p:cNvSpPr>
              <p:nvPr/>
            </p:nvSpPr>
            <p:spPr bwMode="auto">
              <a:xfrm>
                <a:off x="3434" y="2875"/>
                <a:ext cx="3" cy="8"/>
              </a:xfrm>
              <a:custGeom>
                <a:avLst/>
                <a:gdLst>
                  <a:gd name="T0" fmla="*/ 0 w 132"/>
                  <a:gd name="T1" fmla="*/ 0 h 403"/>
                  <a:gd name="T2" fmla="*/ 0 w 132"/>
                  <a:gd name="T3" fmla="*/ 0 h 403"/>
                  <a:gd name="T4" fmla="*/ 0 w 132"/>
                  <a:gd name="T5" fmla="*/ 0 h 403"/>
                  <a:gd name="T6" fmla="*/ 0 w 132"/>
                  <a:gd name="T7" fmla="*/ 0 h 403"/>
                  <a:gd name="T8" fmla="*/ 0 60000 65536"/>
                  <a:gd name="T9" fmla="*/ 0 60000 65536"/>
                  <a:gd name="T10" fmla="*/ 0 60000 65536"/>
                  <a:gd name="T11" fmla="*/ 0 60000 65536"/>
                  <a:gd name="T12" fmla="*/ 0 w 132"/>
                  <a:gd name="T13" fmla="*/ 0 h 403"/>
                  <a:gd name="T14" fmla="*/ 132 w 132"/>
                  <a:gd name="T15" fmla="*/ 403 h 403"/>
                </a:gdLst>
                <a:ahLst/>
                <a:cxnLst>
                  <a:cxn ang="T8">
                    <a:pos x="T0" y="T1"/>
                  </a:cxn>
                  <a:cxn ang="T9">
                    <a:pos x="T2" y="T3"/>
                  </a:cxn>
                  <a:cxn ang="T10">
                    <a:pos x="T4" y="T5"/>
                  </a:cxn>
                  <a:cxn ang="T11">
                    <a:pos x="T6" y="T7"/>
                  </a:cxn>
                </a:cxnLst>
                <a:rect l="T12" t="T13" r="T14" b="T15"/>
                <a:pathLst>
                  <a:path w="132" h="403">
                    <a:moveTo>
                      <a:pt x="132" y="0"/>
                    </a:moveTo>
                    <a:lnTo>
                      <a:pt x="93" y="126"/>
                    </a:lnTo>
                    <a:lnTo>
                      <a:pt x="35" y="301"/>
                    </a:lnTo>
                    <a:lnTo>
                      <a:pt x="0" y="40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7" name="Freeform 732">
                <a:extLst>
                  <a:ext uri="{FF2B5EF4-FFF2-40B4-BE49-F238E27FC236}">
                    <a16:creationId xmlns:a16="http://schemas.microsoft.com/office/drawing/2014/main" id="{7240A09E-F263-05F4-D4FB-EF791AC049CE}"/>
                  </a:ext>
                </a:extLst>
              </p:cNvPr>
              <p:cNvSpPr>
                <a:spLocks/>
              </p:cNvSpPr>
              <p:nvPr/>
            </p:nvSpPr>
            <p:spPr bwMode="auto">
              <a:xfrm>
                <a:off x="3448" y="2864"/>
                <a:ext cx="1" cy="3"/>
              </a:xfrm>
              <a:custGeom>
                <a:avLst/>
                <a:gdLst>
                  <a:gd name="T0" fmla="*/ 0 w 27"/>
                  <a:gd name="T1" fmla="*/ 0 h 177"/>
                  <a:gd name="T2" fmla="*/ 0 w 27"/>
                  <a:gd name="T3" fmla="*/ 0 h 177"/>
                  <a:gd name="T4" fmla="*/ 0 w 27"/>
                  <a:gd name="T5" fmla="*/ 0 h 177"/>
                  <a:gd name="T6" fmla="*/ 0 w 27"/>
                  <a:gd name="T7" fmla="*/ 0 h 177"/>
                  <a:gd name="T8" fmla="*/ 0 w 27"/>
                  <a:gd name="T9" fmla="*/ 0 h 177"/>
                  <a:gd name="T10" fmla="*/ 0 w 27"/>
                  <a:gd name="T11" fmla="*/ 0 h 177"/>
                  <a:gd name="T12" fmla="*/ 0 w 27"/>
                  <a:gd name="T13" fmla="*/ 0 h 177"/>
                  <a:gd name="T14" fmla="*/ 0 w 27"/>
                  <a:gd name="T15" fmla="*/ 0 h 177"/>
                  <a:gd name="T16" fmla="*/ 0 w 27"/>
                  <a:gd name="T17" fmla="*/ 0 h 177"/>
                  <a:gd name="T18" fmla="*/ 0 w 27"/>
                  <a:gd name="T19" fmla="*/ 0 h 177"/>
                  <a:gd name="T20" fmla="*/ 0 w 27"/>
                  <a:gd name="T21" fmla="*/ 0 h 177"/>
                  <a:gd name="T22" fmla="*/ 0 w 27"/>
                  <a:gd name="T23" fmla="*/ 0 h 177"/>
                  <a:gd name="T24" fmla="*/ 0 w 27"/>
                  <a:gd name="T25" fmla="*/ 0 h 177"/>
                  <a:gd name="T26" fmla="*/ 0 w 27"/>
                  <a:gd name="T27" fmla="*/ 0 h 177"/>
                  <a:gd name="T28" fmla="*/ 0 w 27"/>
                  <a:gd name="T29" fmla="*/ 0 h 177"/>
                  <a:gd name="T30" fmla="*/ 0 w 27"/>
                  <a:gd name="T31" fmla="*/ 0 h 177"/>
                  <a:gd name="T32" fmla="*/ 0 w 27"/>
                  <a:gd name="T33" fmla="*/ 0 h 177"/>
                  <a:gd name="T34" fmla="*/ 0 w 27"/>
                  <a:gd name="T35" fmla="*/ 0 h 177"/>
                  <a:gd name="T36" fmla="*/ 0 w 27"/>
                  <a:gd name="T37" fmla="*/ 0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77"/>
                  <a:gd name="T59" fmla="*/ 27 w 27"/>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77">
                    <a:moveTo>
                      <a:pt x="27" y="0"/>
                    </a:moveTo>
                    <a:lnTo>
                      <a:pt x="27" y="1"/>
                    </a:lnTo>
                    <a:lnTo>
                      <a:pt x="23" y="11"/>
                    </a:lnTo>
                    <a:lnTo>
                      <a:pt x="20" y="21"/>
                    </a:lnTo>
                    <a:lnTo>
                      <a:pt x="16" y="32"/>
                    </a:lnTo>
                    <a:lnTo>
                      <a:pt x="13" y="42"/>
                    </a:lnTo>
                    <a:lnTo>
                      <a:pt x="10" y="53"/>
                    </a:lnTo>
                    <a:lnTo>
                      <a:pt x="8" y="63"/>
                    </a:lnTo>
                    <a:lnTo>
                      <a:pt x="6" y="74"/>
                    </a:lnTo>
                    <a:lnTo>
                      <a:pt x="4" y="85"/>
                    </a:lnTo>
                    <a:lnTo>
                      <a:pt x="3" y="95"/>
                    </a:lnTo>
                    <a:lnTo>
                      <a:pt x="2" y="106"/>
                    </a:lnTo>
                    <a:lnTo>
                      <a:pt x="1" y="116"/>
                    </a:lnTo>
                    <a:lnTo>
                      <a:pt x="0" y="127"/>
                    </a:lnTo>
                    <a:lnTo>
                      <a:pt x="0" y="137"/>
                    </a:lnTo>
                    <a:lnTo>
                      <a:pt x="1" y="147"/>
                    </a:lnTo>
                    <a:lnTo>
                      <a:pt x="1" y="157"/>
                    </a:lnTo>
                    <a:lnTo>
                      <a:pt x="2" y="167"/>
                    </a:lnTo>
                    <a:lnTo>
                      <a:pt x="3" y="17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8" name="Freeform 733">
                <a:extLst>
                  <a:ext uri="{FF2B5EF4-FFF2-40B4-BE49-F238E27FC236}">
                    <a16:creationId xmlns:a16="http://schemas.microsoft.com/office/drawing/2014/main" id="{7BD68403-8624-7262-4259-A333A16C9CBE}"/>
                  </a:ext>
                </a:extLst>
              </p:cNvPr>
              <p:cNvSpPr>
                <a:spLocks/>
              </p:cNvSpPr>
              <p:nvPr/>
            </p:nvSpPr>
            <p:spPr bwMode="auto">
              <a:xfrm>
                <a:off x="3461" y="3083"/>
                <a:ext cx="21" cy="5"/>
              </a:xfrm>
              <a:custGeom>
                <a:avLst/>
                <a:gdLst>
                  <a:gd name="T0" fmla="*/ 0 w 1108"/>
                  <a:gd name="T1" fmla="*/ 0 h 210"/>
                  <a:gd name="T2" fmla="*/ 0 w 1108"/>
                  <a:gd name="T3" fmla="*/ 0 h 210"/>
                  <a:gd name="T4" fmla="*/ 0 w 1108"/>
                  <a:gd name="T5" fmla="*/ 0 h 210"/>
                  <a:gd name="T6" fmla="*/ 0 w 1108"/>
                  <a:gd name="T7" fmla="*/ 0 h 210"/>
                  <a:gd name="T8" fmla="*/ 0 w 1108"/>
                  <a:gd name="T9" fmla="*/ 0 h 210"/>
                  <a:gd name="T10" fmla="*/ 0 w 1108"/>
                  <a:gd name="T11" fmla="*/ 0 h 210"/>
                  <a:gd name="T12" fmla="*/ 0 60000 65536"/>
                  <a:gd name="T13" fmla="*/ 0 60000 65536"/>
                  <a:gd name="T14" fmla="*/ 0 60000 65536"/>
                  <a:gd name="T15" fmla="*/ 0 60000 65536"/>
                  <a:gd name="T16" fmla="*/ 0 60000 65536"/>
                  <a:gd name="T17" fmla="*/ 0 60000 65536"/>
                  <a:gd name="T18" fmla="*/ 0 w 1108"/>
                  <a:gd name="T19" fmla="*/ 0 h 210"/>
                  <a:gd name="T20" fmla="*/ 1108 w 1108"/>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108" h="210">
                    <a:moveTo>
                      <a:pt x="1108" y="210"/>
                    </a:moveTo>
                    <a:lnTo>
                      <a:pt x="836" y="80"/>
                    </a:lnTo>
                    <a:lnTo>
                      <a:pt x="571" y="10"/>
                    </a:lnTo>
                    <a:lnTo>
                      <a:pt x="324" y="0"/>
                    </a:lnTo>
                    <a:lnTo>
                      <a:pt x="100" y="52"/>
                    </a:lnTo>
                    <a:lnTo>
                      <a:pt x="0" y="10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49" name="Freeform 734">
                <a:extLst>
                  <a:ext uri="{FF2B5EF4-FFF2-40B4-BE49-F238E27FC236}">
                    <a16:creationId xmlns:a16="http://schemas.microsoft.com/office/drawing/2014/main" id="{7C0431EE-C548-88BC-EAC1-D67D9BBF0A7D}"/>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50" name="Freeform 735">
                <a:extLst>
                  <a:ext uri="{FF2B5EF4-FFF2-40B4-BE49-F238E27FC236}">
                    <a16:creationId xmlns:a16="http://schemas.microsoft.com/office/drawing/2014/main" id="{D36DCDCA-9E16-33D4-2409-7731B2DFD45B}"/>
                  </a:ext>
                </a:extLst>
              </p:cNvPr>
              <p:cNvSpPr>
                <a:spLocks/>
              </p:cNvSpPr>
              <p:nvPr/>
            </p:nvSpPr>
            <p:spPr bwMode="auto">
              <a:xfrm>
                <a:off x="3381" y="2875"/>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59" y="218"/>
                    </a:moveTo>
                    <a:lnTo>
                      <a:pt x="34" y="12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51" name="Freeform 736">
                <a:extLst>
                  <a:ext uri="{FF2B5EF4-FFF2-40B4-BE49-F238E27FC236}">
                    <a16:creationId xmlns:a16="http://schemas.microsoft.com/office/drawing/2014/main" id="{A32C9A87-C76F-EC63-C2F6-0600DB327114}"/>
                  </a:ext>
                </a:extLst>
              </p:cNvPr>
              <p:cNvSpPr>
                <a:spLocks/>
              </p:cNvSpPr>
              <p:nvPr/>
            </p:nvSpPr>
            <p:spPr bwMode="auto">
              <a:xfrm>
                <a:off x="3377" y="2875"/>
                <a:ext cx="1" cy="1"/>
              </a:xfrm>
              <a:custGeom>
                <a:avLst/>
                <a:gdLst>
                  <a:gd name="T0" fmla="*/ 0 w 35"/>
                  <a:gd name="T1" fmla="*/ 0 h 53"/>
                  <a:gd name="T2" fmla="*/ 0 w 35"/>
                  <a:gd name="T3" fmla="*/ 0 h 53"/>
                  <a:gd name="T4" fmla="*/ 0 w 35"/>
                  <a:gd name="T5" fmla="*/ 0 h 53"/>
                  <a:gd name="T6" fmla="*/ 0 w 35"/>
                  <a:gd name="T7" fmla="*/ 0 h 53"/>
                  <a:gd name="T8" fmla="*/ 0 w 35"/>
                  <a:gd name="T9" fmla="*/ 0 h 53"/>
                  <a:gd name="T10" fmla="*/ 0 w 35"/>
                  <a:gd name="T11" fmla="*/ 0 h 53"/>
                  <a:gd name="T12" fmla="*/ 0 w 35"/>
                  <a:gd name="T13" fmla="*/ 0 h 53"/>
                  <a:gd name="T14" fmla="*/ 0 w 35"/>
                  <a:gd name="T15" fmla="*/ 0 h 53"/>
                  <a:gd name="T16" fmla="*/ 0 w 35"/>
                  <a:gd name="T17" fmla="*/ 0 h 53"/>
                  <a:gd name="T18" fmla="*/ 0 w 35"/>
                  <a:gd name="T19" fmla="*/ 0 h 53"/>
                  <a:gd name="T20" fmla="*/ 0 w 35"/>
                  <a:gd name="T21" fmla="*/ 0 h 53"/>
                  <a:gd name="T22" fmla="*/ 0 w 35"/>
                  <a:gd name="T23" fmla="*/ 0 h 53"/>
                  <a:gd name="T24" fmla="*/ 0 w 35"/>
                  <a:gd name="T25" fmla="*/ 0 h 53"/>
                  <a:gd name="T26" fmla="*/ 0 w 35"/>
                  <a:gd name="T27" fmla="*/ 0 h 53"/>
                  <a:gd name="T28" fmla="*/ 0 w 35"/>
                  <a:gd name="T29" fmla="*/ 0 h 53"/>
                  <a:gd name="T30" fmla="*/ 0 w 35"/>
                  <a:gd name="T31" fmla="*/ 0 h 53"/>
                  <a:gd name="T32" fmla="*/ 0 w 35"/>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1" y="53"/>
                    </a:moveTo>
                    <a:lnTo>
                      <a:pt x="1" y="52"/>
                    </a:lnTo>
                    <a:lnTo>
                      <a:pt x="0" y="48"/>
                    </a:lnTo>
                    <a:lnTo>
                      <a:pt x="0" y="44"/>
                    </a:lnTo>
                    <a:lnTo>
                      <a:pt x="0" y="41"/>
                    </a:lnTo>
                    <a:lnTo>
                      <a:pt x="1" y="37"/>
                    </a:lnTo>
                    <a:lnTo>
                      <a:pt x="2" y="33"/>
                    </a:lnTo>
                    <a:lnTo>
                      <a:pt x="4" y="30"/>
                    </a:lnTo>
                    <a:lnTo>
                      <a:pt x="6" y="26"/>
                    </a:lnTo>
                    <a:lnTo>
                      <a:pt x="8" y="23"/>
                    </a:lnTo>
                    <a:lnTo>
                      <a:pt x="11" y="19"/>
                    </a:lnTo>
                    <a:lnTo>
                      <a:pt x="14" y="16"/>
                    </a:lnTo>
                    <a:lnTo>
                      <a:pt x="17" y="12"/>
                    </a:lnTo>
                    <a:lnTo>
                      <a:pt x="21" y="9"/>
                    </a:lnTo>
                    <a:lnTo>
                      <a:pt x="26" y="6"/>
                    </a:lnTo>
                    <a:lnTo>
                      <a:pt x="30" y="3"/>
                    </a:lnTo>
                    <a:lnTo>
                      <a:pt x="35"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52" name="Freeform 737">
                <a:extLst>
                  <a:ext uri="{FF2B5EF4-FFF2-40B4-BE49-F238E27FC236}">
                    <a16:creationId xmlns:a16="http://schemas.microsoft.com/office/drawing/2014/main" id="{0A286C7C-2A7E-16A3-A5CF-364186999EE4}"/>
                  </a:ext>
                </a:extLst>
              </p:cNvPr>
              <p:cNvSpPr>
                <a:spLocks/>
              </p:cNvSpPr>
              <p:nvPr/>
            </p:nvSpPr>
            <p:spPr bwMode="auto">
              <a:xfrm>
                <a:off x="3410" y="2909"/>
                <a:ext cx="3" cy="4"/>
              </a:xfrm>
              <a:custGeom>
                <a:avLst/>
                <a:gdLst>
                  <a:gd name="T0" fmla="*/ 0 w 105"/>
                  <a:gd name="T1" fmla="*/ 0 h 191"/>
                  <a:gd name="T2" fmla="*/ 0 w 105"/>
                  <a:gd name="T3" fmla="*/ 0 h 191"/>
                  <a:gd name="T4" fmla="*/ 0 w 105"/>
                  <a:gd name="T5" fmla="*/ 0 h 191"/>
                  <a:gd name="T6" fmla="*/ 0 w 105"/>
                  <a:gd name="T7" fmla="*/ 0 h 191"/>
                  <a:gd name="T8" fmla="*/ 0 w 105"/>
                  <a:gd name="T9" fmla="*/ 0 h 191"/>
                  <a:gd name="T10" fmla="*/ 0 w 105"/>
                  <a:gd name="T11" fmla="*/ 0 h 191"/>
                  <a:gd name="T12" fmla="*/ 0 w 105"/>
                  <a:gd name="T13" fmla="*/ 0 h 191"/>
                  <a:gd name="T14" fmla="*/ 0 w 105"/>
                  <a:gd name="T15" fmla="*/ 0 h 191"/>
                  <a:gd name="T16" fmla="*/ 0 w 105"/>
                  <a:gd name="T17" fmla="*/ 0 h 191"/>
                  <a:gd name="T18" fmla="*/ 0 w 105"/>
                  <a:gd name="T19" fmla="*/ 0 h 191"/>
                  <a:gd name="T20" fmla="*/ 0 w 105"/>
                  <a:gd name="T21" fmla="*/ 0 h 191"/>
                  <a:gd name="T22" fmla="*/ 0 w 105"/>
                  <a:gd name="T23" fmla="*/ 0 h 191"/>
                  <a:gd name="T24" fmla="*/ 0 w 105"/>
                  <a:gd name="T25" fmla="*/ 0 h 191"/>
                  <a:gd name="T26" fmla="*/ 0 w 105"/>
                  <a:gd name="T27" fmla="*/ 0 h 191"/>
                  <a:gd name="T28" fmla="*/ 0 w 105"/>
                  <a:gd name="T29" fmla="*/ 0 h 191"/>
                  <a:gd name="T30" fmla="*/ 0 w 105"/>
                  <a:gd name="T31" fmla="*/ 0 h 191"/>
                  <a:gd name="T32" fmla="*/ 0 w 105"/>
                  <a:gd name="T33" fmla="*/ 0 h 191"/>
                  <a:gd name="T34" fmla="*/ 0 w 105"/>
                  <a:gd name="T35" fmla="*/ 0 h 191"/>
                  <a:gd name="T36" fmla="*/ 0 w 105"/>
                  <a:gd name="T37" fmla="*/ 0 h 191"/>
                  <a:gd name="T38" fmla="*/ 0 w 105"/>
                  <a:gd name="T39" fmla="*/ 0 h 1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91"/>
                  <a:gd name="T62" fmla="*/ 105 w 105"/>
                  <a:gd name="T63" fmla="*/ 191 h 1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91">
                    <a:moveTo>
                      <a:pt x="0" y="0"/>
                    </a:moveTo>
                    <a:lnTo>
                      <a:pt x="1" y="14"/>
                    </a:lnTo>
                    <a:lnTo>
                      <a:pt x="3" y="28"/>
                    </a:lnTo>
                    <a:lnTo>
                      <a:pt x="6" y="42"/>
                    </a:lnTo>
                    <a:lnTo>
                      <a:pt x="8" y="55"/>
                    </a:lnTo>
                    <a:lnTo>
                      <a:pt x="12" y="67"/>
                    </a:lnTo>
                    <a:lnTo>
                      <a:pt x="16" y="80"/>
                    </a:lnTo>
                    <a:lnTo>
                      <a:pt x="20" y="92"/>
                    </a:lnTo>
                    <a:lnTo>
                      <a:pt x="26" y="103"/>
                    </a:lnTo>
                    <a:lnTo>
                      <a:pt x="31" y="114"/>
                    </a:lnTo>
                    <a:lnTo>
                      <a:pt x="37" y="124"/>
                    </a:lnTo>
                    <a:lnTo>
                      <a:pt x="43" y="135"/>
                    </a:lnTo>
                    <a:lnTo>
                      <a:pt x="50" y="144"/>
                    </a:lnTo>
                    <a:lnTo>
                      <a:pt x="57" y="153"/>
                    </a:lnTo>
                    <a:lnTo>
                      <a:pt x="64" y="161"/>
                    </a:lnTo>
                    <a:lnTo>
                      <a:pt x="72" y="169"/>
                    </a:lnTo>
                    <a:lnTo>
                      <a:pt x="80" y="175"/>
                    </a:lnTo>
                    <a:lnTo>
                      <a:pt x="89" y="182"/>
                    </a:lnTo>
                    <a:lnTo>
                      <a:pt x="98" y="187"/>
                    </a:lnTo>
                    <a:lnTo>
                      <a:pt x="105" y="19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53" name="Freeform 738">
                <a:extLst>
                  <a:ext uri="{FF2B5EF4-FFF2-40B4-BE49-F238E27FC236}">
                    <a16:creationId xmlns:a16="http://schemas.microsoft.com/office/drawing/2014/main" id="{10325FE2-830D-DD95-D72D-CCAA5F336371}"/>
                  </a:ext>
                </a:extLst>
              </p:cNvPr>
              <p:cNvSpPr>
                <a:spLocks/>
              </p:cNvSpPr>
              <p:nvPr/>
            </p:nvSpPr>
            <p:spPr bwMode="auto">
              <a:xfrm>
                <a:off x="3418" y="2899"/>
                <a:ext cx="1" cy="10"/>
              </a:xfrm>
              <a:custGeom>
                <a:avLst/>
                <a:gdLst>
                  <a:gd name="T0" fmla="*/ 0 w 16"/>
                  <a:gd name="T1" fmla="*/ 0 h 486"/>
                  <a:gd name="T2" fmla="*/ 0 w 16"/>
                  <a:gd name="T3" fmla="*/ 0 h 486"/>
                  <a:gd name="T4" fmla="*/ 0 w 16"/>
                  <a:gd name="T5" fmla="*/ 0 h 486"/>
                  <a:gd name="T6" fmla="*/ 0 w 16"/>
                  <a:gd name="T7" fmla="*/ 0 h 486"/>
                  <a:gd name="T8" fmla="*/ 0 w 16"/>
                  <a:gd name="T9" fmla="*/ 0 h 486"/>
                  <a:gd name="T10" fmla="*/ 0 w 16"/>
                  <a:gd name="T11" fmla="*/ 0 h 486"/>
                  <a:gd name="T12" fmla="*/ 0 60000 65536"/>
                  <a:gd name="T13" fmla="*/ 0 60000 65536"/>
                  <a:gd name="T14" fmla="*/ 0 60000 65536"/>
                  <a:gd name="T15" fmla="*/ 0 60000 65536"/>
                  <a:gd name="T16" fmla="*/ 0 60000 65536"/>
                  <a:gd name="T17" fmla="*/ 0 60000 65536"/>
                  <a:gd name="T18" fmla="*/ 0 w 16"/>
                  <a:gd name="T19" fmla="*/ 0 h 486"/>
                  <a:gd name="T20" fmla="*/ 16 w 16"/>
                  <a:gd name="T21" fmla="*/ 486 h 486"/>
                </a:gdLst>
                <a:ahLst/>
                <a:cxnLst>
                  <a:cxn ang="T12">
                    <a:pos x="T0" y="T1"/>
                  </a:cxn>
                  <a:cxn ang="T13">
                    <a:pos x="T2" y="T3"/>
                  </a:cxn>
                  <a:cxn ang="T14">
                    <a:pos x="T4" y="T5"/>
                  </a:cxn>
                  <a:cxn ang="T15">
                    <a:pos x="T6" y="T7"/>
                  </a:cxn>
                  <a:cxn ang="T16">
                    <a:pos x="T8" y="T9"/>
                  </a:cxn>
                  <a:cxn ang="T17">
                    <a:pos x="T10" y="T11"/>
                  </a:cxn>
                </a:cxnLst>
                <a:rect l="T18" t="T19" r="T20" b="T21"/>
                <a:pathLst>
                  <a:path w="16" h="486">
                    <a:moveTo>
                      <a:pt x="15" y="0"/>
                    </a:moveTo>
                    <a:lnTo>
                      <a:pt x="16" y="34"/>
                    </a:lnTo>
                    <a:lnTo>
                      <a:pt x="14" y="156"/>
                    </a:lnTo>
                    <a:lnTo>
                      <a:pt x="11" y="277"/>
                    </a:lnTo>
                    <a:lnTo>
                      <a:pt x="6" y="396"/>
                    </a:lnTo>
                    <a:lnTo>
                      <a:pt x="0" y="48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54" name="Freeform 739">
                <a:extLst>
                  <a:ext uri="{FF2B5EF4-FFF2-40B4-BE49-F238E27FC236}">
                    <a16:creationId xmlns:a16="http://schemas.microsoft.com/office/drawing/2014/main" id="{77039826-BEE7-DED7-231F-2F64E9D27034}"/>
                  </a:ext>
                </a:extLst>
              </p:cNvPr>
              <p:cNvSpPr>
                <a:spLocks/>
              </p:cNvSpPr>
              <p:nvPr/>
            </p:nvSpPr>
            <p:spPr bwMode="auto">
              <a:xfrm>
                <a:off x="3412" y="2946"/>
                <a:ext cx="1" cy="1"/>
              </a:xfrm>
              <a:custGeom>
                <a:avLst/>
                <a:gdLst>
                  <a:gd name="T0" fmla="*/ 0 w 26"/>
                  <a:gd name="T1" fmla="*/ 0 h 26"/>
                  <a:gd name="T2" fmla="*/ 0 w 26"/>
                  <a:gd name="T3" fmla="*/ 0 h 26"/>
                  <a:gd name="T4" fmla="*/ 0 w 26"/>
                  <a:gd name="T5" fmla="*/ 0 h 26"/>
                  <a:gd name="T6" fmla="*/ 0 w 26"/>
                  <a:gd name="T7" fmla="*/ 0 h 26"/>
                  <a:gd name="T8" fmla="*/ 0 w 26"/>
                  <a:gd name="T9" fmla="*/ 0 h 26"/>
                  <a:gd name="T10" fmla="*/ 0 w 26"/>
                  <a:gd name="T11" fmla="*/ 0 h 26"/>
                  <a:gd name="T12" fmla="*/ 0 w 26"/>
                  <a:gd name="T13" fmla="*/ 0 h 26"/>
                  <a:gd name="T14" fmla="*/ 0 w 26"/>
                  <a:gd name="T15" fmla="*/ 0 h 26"/>
                  <a:gd name="T16" fmla="*/ 0 w 26"/>
                  <a:gd name="T17" fmla="*/ 0 h 26"/>
                  <a:gd name="T18" fmla="*/ 0 w 2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0" y="26"/>
                    </a:moveTo>
                    <a:lnTo>
                      <a:pt x="4" y="23"/>
                    </a:lnTo>
                    <a:lnTo>
                      <a:pt x="8" y="20"/>
                    </a:lnTo>
                    <a:lnTo>
                      <a:pt x="12" y="18"/>
                    </a:lnTo>
                    <a:lnTo>
                      <a:pt x="15" y="15"/>
                    </a:lnTo>
                    <a:lnTo>
                      <a:pt x="18" y="12"/>
                    </a:lnTo>
                    <a:lnTo>
                      <a:pt x="21" y="9"/>
                    </a:lnTo>
                    <a:lnTo>
                      <a:pt x="23" y="5"/>
                    </a:lnTo>
                    <a:lnTo>
                      <a:pt x="25" y="2"/>
                    </a:lnTo>
                    <a:lnTo>
                      <a:pt x="26"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55" name="Freeform 740">
                <a:extLst>
                  <a:ext uri="{FF2B5EF4-FFF2-40B4-BE49-F238E27FC236}">
                    <a16:creationId xmlns:a16="http://schemas.microsoft.com/office/drawing/2014/main" id="{6B17A7FB-D8E7-D13A-8922-EFD512BB1730}"/>
                  </a:ext>
                </a:extLst>
              </p:cNvPr>
              <p:cNvSpPr>
                <a:spLocks/>
              </p:cNvSpPr>
              <p:nvPr/>
            </p:nvSpPr>
            <p:spPr bwMode="auto">
              <a:xfrm>
                <a:off x="3410" y="3025"/>
                <a:ext cx="1" cy="1"/>
              </a:xfrm>
              <a:custGeom>
                <a:avLst/>
                <a:gdLst>
                  <a:gd name="T0" fmla="*/ 0 w 28"/>
                  <a:gd name="T1" fmla="*/ 0 h 42"/>
                  <a:gd name="T2" fmla="*/ 0 w 28"/>
                  <a:gd name="T3" fmla="*/ 0 h 42"/>
                  <a:gd name="T4" fmla="*/ 0 w 28"/>
                  <a:gd name="T5" fmla="*/ 0 h 42"/>
                  <a:gd name="T6" fmla="*/ 0 w 28"/>
                  <a:gd name="T7" fmla="*/ 0 h 42"/>
                  <a:gd name="T8" fmla="*/ 0 w 28"/>
                  <a:gd name="T9" fmla="*/ 0 h 42"/>
                  <a:gd name="T10" fmla="*/ 0 w 28"/>
                  <a:gd name="T11" fmla="*/ 0 h 42"/>
                  <a:gd name="T12" fmla="*/ 0 w 28"/>
                  <a:gd name="T13" fmla="*/ 0 h 42"/>
                  <a:gd name="T14" fmla="*/ 0 w 28"/>
                  <a:gd name="T15" fmla="*/ 0 h 42"/>
                  <a:gd name="T16" fmla="*/ 0 w 28"/>
                  <a:gd name="T17" fmla="*/ 0 h 42"/>
                  <a:gd name="T18" fmla="*/ 0 w 28"/>
                  <a:gd name="T19" fmla="*/ 0 h 42"/>
                  <a:gd name="T20" fmla="*/ 0 w 28"/>
                  <a:gd name="T21" fmla="*/ 0 h 42"/>
                  <a:gd name="T22" fmla="*/ 0 w 28"/>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2"/>
                  <a:gd name="T38" fmla="*/ 28 w 28"/>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2">
                    <a:moveTo>
                      <a:pt x="28" y="42"/>
                    </a:moveTo>
                    <a:lnTo>
                      <a:pt x="23" y="39"/>
                    </a:lnTo>
                    <a:lnTo>
                      <a:pt x="19" y="35"/>
                    </a:lnTo>
                    <a:lnTo>
                      <a:pt x="15" y="31"/>
                    </a:lnTo>
                    <a:lnTo>
                      <a:pt x="12" y="27"/>
                    </a:lnTo>
                    <a:lnTo>
                      <a:pt x="9" y="23"/>
                    </a:lnTo>
                    <a:lnTo>
                      <a:pt x="6" y="19"/>
                    </a:lnTo>
                    <a:lnTo>
                      <a:pt x="4" y="15"/>
                    </a:lnTo>
                    <a:lnTo>
                      <a:pt x="3" y="11"/>
                    </a:lnTo>
                    <a:lnTo>
                      <a:pt x="1" y="7"/>
                    </a:lnTo>
                    <a:lnTo>
                      <a:pt x="1" y="2"/>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56" name="Freeform 741">
                <a:extLst>
                  <a:ext uri="{FF2B5EF4-FFF2-40B4-BE49-F238E27FC236}">
                    <a16:creationId xmlns:a16="http://schemas.microsoft.com/office/drawing/2014/main" id="{BBE945C6-7241-D2F1-0731-119DB43BFFCC}"/>
                  </a:ext>
                </a:extLst>
              </p:cNvPr>
              <p:cNvSpPr>
                <a:spLocks/>
              </p:cNvSpPr>
              <p:nvPr/>
            </p:nvSpPr>
            <p:spPr bwMode="auto">
              <a:xfrm>
                <a:off x="3482" y="3085"/>
                <a:ext cx="1" cy="2"/>
              </a:xfrm>
              <a:custGeom>
                <a:avLst/>
                <a:gdLst>
                  <a:gd name="T0" fmla="*/ 0 w 31"/>
                  <a:gd name="T1" fmla="*/ 0 h 68"/>
                  <a:gd name="T2" fmla="*/ 0 w 31"/>
                  <a:gd name="T3" fmla="*/ 0 h 68"/>
                  <a:gd name="T4" fmla="*/ 0 w 31"/>
                  <a:gd name="T5" fmla="*/ 0 h 68"/>
                  <a:gd name="T6" fmla="*/ 0 60000 65536"/>
                  <a:gd name="T7" fmla="*/ 0 60000 65536"/>
                  <a:gd name="T8" fmla="*/ 0 60000 65536"/>
                  <a:gd name="T9" fmla="*/ 0 w 31"/>
                  <a:gd name="T10" fmla="*/ 0 h 68"/>
                  <a:gd name="T11" fmla="*/ 31 w 31"/>
                  <a:gd name="T12" fmla="*/ 68 h 68"/>
                </a:gdLst>
                <a:ahLst/>
                <a:cxnLst>
                  <a:cxn ang="T6">
                    <a:pos x="T0" y="T1"/>
                  </a:cxn>
                  <a:cxn ang="T7">
                    <a:pos x="T2" y="T3"/>
                  </a:cxn>
                  <a:cxn ang="T8">
                    <a:pos x="T4" y="T5"/>
                  </a:cxn>
                </a:cxnLst>
                <a:rect l="T9" t="T10" r="T11" b="T12"/>
                <a:pathLst>
                  <a:path w="31" h="68">
                    <a:moveTo>
                      <a:pt x="31" y="68"/>
                    </a:moveTo>
                    <a:lnTo>
                      <a:pt x="8" y="41"/>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57" name="Freeform 742">
                <a:extLst>
                  <a:ext uri="{FF2B5EF4-FFF2-40B4-BE49-F238E27FC236}">
                    <a16:creationId xmlns:a16="http://schemas.microsoft.com/office/drawing/2014/main" id="{3248DE21-2300-130D-EFF4-E6CD55A7DA37}"/>
                  </a:ext>
                </a:extLst>
              </p:cNvPr>
              <p:cNvSpPr>
                <a:spLocks/>
              </p:cNvSpPr>
              <p:nvPr/>
            </p:nvSpPr>
            <p:spPr bwMode="auto">
              <a:xfrm>
                <a:off x="3452" y="3144"/>
                <a:ext cx="1" cy="3"/>
              </a:xfrm>
              <a:custGeom>
                <a:avLst/>
                <a:gdLst>
                  <a:gd name="T0" fmla="*/ 0 w 50"/>
                  <a:gd name="T1" fmla="*/ 0 h 112"/>
                  <a:gd name="T2" fmla="*/ 0 w 50"/>
                  <a:gd name="T3" fmla="*/ 0 h 112"/>
                  <a:gd name="T4" fmla="*/ 0 w 50"/>
                  <a:gd name="T5" fmla="*/ 0 h 112"/>
                  <a:gd name="T6" fmla="*/ 0 w 50"/>
                  <a:gd name="T7" fmla="*/ 0 h 112"/>
                  <a:gd name="T8" fmla="*/ 0 60000 65536"/>
                  <a:gd name="T9" fmla="*/ 0 60000 65536"/>
                  <a:gd name="T10" fmla="*/ 0 60000 65536"/>
                  <a:gd name="T11" fmla="*/ 0 60000 65536"/>
                  <a:gd name="T12" fmla="*/ 0 w 50"/>
                  <a:gd name="T13" fmla="*/ 0 h 112"/>
                  <a:gd name="T14" fmla="*/ 50 w 50"/>
                  <a:gd name="T15" fmla="*/ 112 h 112"/>
                </a:gdLst>
                <a:ahLst/>
                <a:cxnLst>
                  <a:cxn ang="T8">
                    <a:pos x="T0" y="T1"/>
                  </a:cxn>
                  <a:cxn ang="T9">
                    <a:pos x="T2" y="T3"/>
                  </a:cxn>
                  <a:cxn ang="T10">
                    <a:pos x="T4" y="T5"/>
                  </a:cxn>
                  <a:cxn ang="T11">
                    <a:pos x="T6" y="T7"/>
                  </a:cxn>
                </a:cxnLst>
                <a:rect l="T12" t="T13" r="T14" b="T15"/>
                <a:pathLst>
                  <a:path w="50" h="112">
                    <a:moveTo>
                      <a:pt x="0" y="0"/>
                    </a:moveTo>
                    <a:lnTo>
                      <a:pt x="8" y="56"/>
                    </a:lnTo>
                    <a:lnTo>
                      <a:pt x="32" y="97"/>
                    </a:lnTo>
                    <a:lnTo>
                      <a:pt x="50" y="11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358" name="Line 743">
                <a:extLst>
                  <a:ext uri="{FF2B5EF4-FFF2-40B4-BE49-F238E27FC236}">
                    <a16:creationId xmlns:a16="http://schemas.microsoft.com/office/drawing/2014/main" id="{08F06C6B-DC6A-2ADC-A904-CE0B3CA6F4C8}"/>
                  </a:ext>
                </a:extLst>
              </p:cNvPr>
              <p:cNvSpPr>
                <a:spLocks noChangeShapeType="1"/>
              </p:cNvSpPr>
              <p:nvPr/>
            </p:nvSpPr>
            <p:spPr bwMode="auto">
              <a:xfrm flipV="1">
                <a:off x="3432" y="2986"/>
                <a:ext cx="1" cy="2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59" name="Line 744">
                <a:extLst>
                  <a:ext uri="{FF2B5EF4-FFF2-40B4-BE49-F238E27FC236}">
                    <a16:creationId xmlns:a16="http://schemas.microsoft.com/office/drawing/2014/main" id="{8FB8DDD4-984A-1F7B-E9D6-EDEAFBA08711}"/>
                  </a:ext>
                </a:extLst>
              </p:cNvPr>
              <p:cNvSpPr>
                <a:spLocks noChangeShapeType="1"/>
              </p:cNvSpPr>
              <p:nvPr/>
            </p:nvSpPr>
            <p:spPr bwMode="auto">
              <a:xfrm flipV="1">
                <a:off x="3432" y="3070"/>
                <a:ext cx="1" cy="2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0" name="Line 745">
                <a:extLst>
                  <a:ext uri="{FF2B5EF4-FFF2-40B4-BE49-F238E27FC236}">
                    <a16:creationId xmlns:a16="http://schemas.microsoft.com/office/drawing/2014/main" id="{91F42F31-42B6-1B24-A180-EB8E31FE4F1E}"/>
                  </a:ext>
                </a:extLst>
              </p:cNvPr>
              <p:cNvSpPr>
                <a:spLocks noChangeShapeType="1"/>
              </p:cNvSpPr>
              <p:nvPr/>
            </p:nvSpPr>
            <p:spPr bwMode="auto">
              <a:xfrm>
                <a:off x="3432" y="2869"/>
                <a:ext cx="1"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1" name="Line 746">
                <a:extLst>
                  <a:ext uri="{FF2B5EF4-FFF2-40B4-BE49-F238E27FC236}">
                    <a16:creationId xmlns:a16="http://schemas.microsoft.com/office/drawing/2014/main" id="{7232E9A9-6C7C-BD98-DF72-2805A5E5344C}"/>
                  </a:ext>
                </a:extLst>
              </p:cNvPr>
              <p:cNvSpPr>
                <a:spLocks noChangeShapeType="1"/>
              </p:cNvSpPr>
              <p:nvPr/>
            </p:nvSpPr>
            <p:spPr bwMode="auto">
              <a:xfrm flipH="1" flipV="1">
                <a:off x="3430" y="2871"/>
                <a:ext cx="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2" name="Line 747">
                <a:extLst>
                  <a:ext uri="{FF2B5EF4-FFF2-40B4-BE49-F238E27FC236}">
                    <a16:creationId xmlns:a16="http://schemas.microsoft.com/office/drawing/2014/main" id="{5AE1A850-803F-F29B-91E0-2163CD048382}"/>
                  </a:ext>
                </a:extLst>
              </p:cNvPr>
              <p:cNvSpPr>
                <a:spLocks noChangeShapeType="1"/>
              </p:cNvSpPr>
              <p:nvPr/>
            </p:nvSpPr>
            <p:spPr bwMode="auto">
              <a:xfrm flipH="1" flipV="1">
                <a:off x="3406" y="2961"/>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3" name="Line 748">
                <a:extLst>
                  <a:ext uri="{FF2B5EF4-FFF2-40B4-BE49-F238E27FC236}">
                    <a16:creationId xmlns:a16="http://schemas.microsoft.com/office/drawing/2014/main" id="{990ACA13-9515-1E7A-AE0B-8E2901391437}"/>
                  </a:ext>
                </a:extLst>
              </p:cNvPr>
              <p:cNvSpPr>
                <a:spLocks noChangeShapeType="1"/>
              </p:cNvSpPr>
              <p:nvPr/>
            </p:nvSpPr>
            <p:spPr bwMode="auto">
              <a:xfrm flipH="1" flipV="1">
                <a:off x="3409" y="2991"/>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4" name="Line 749">
                <a:extLst>
                  <a:ext uri="{FF2B5EF4-FFF2-40B4-BE49-F238E27FC236}">
                    <a16:creationId xmlns:a16="http://schemas.microsoft.com/office/drawing/2014/main" id="{DDDED8D7-C6E2-1730-93F3-51B8C7D17861}"/>
                  </a:ext>
                </a:extLst>
              </p:cNvPr>
              <p:cNvSpPr>
                <a:spLocks noChangeShapeType="1"/>
              </p:cNvSpPr>
              <p:nvPr/>
            </p:nvSpPr>
            <p:spPr bwMode="auto">
              <a:xfrm>
                <a:off x="3407" y="2998"/>
                <a:ext cx="6"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5" name="Line 750">
                <a:extLst>
                  <a:ext uri="{FF2B5EF4-FFF2-40B4-BE49-F238E27FC236}">
                    <a16:creationId xmlns:a16="http://schemas.microsoft.com/office/drawing/2014/main" id="{7E415309-034D-F1E7-3C24-7E3E209C122D}"/>
                  </a:ext>
                </a:extLst>
              </p:cNvPr>
              <p:cNvSpPr>
                <a:spLocks noChangeShapeType="1"/>
              </p:cNvSpPr>
              <p:nvPr/>
            </p:nvSpPr>
            <p:spPr bwMode="auto">
              <a:xfrm>
                <a:off x="3412" y="302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6" name="Line 751">
                <a:extLst>
                  <a:ext uri="{FF2B5EF4-FFF2-40B4-BE49-F238E27FC236}">
                    <a16:creationId xmlns:a16="http://schemas.microsoft.com/office/drawing/2014/main" id="{33FC963C-14AF-9066-1893-CC65028F45BD}"/>
                  </a:ext>
                </a:extLst>
              </p:cNvPr>
              <p:cNvSpPr>
                <a:spLocks noChangeShapeType="1"/>
              </p:cNvSpPr>
              <p:nvPr/>
            </p:nvSpPr>
            <p:spPr bwMode="auto">
              <a:xfrm flipH="1" flipV="1">
                <a:off x="3411" y="3026"/>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7" name="Line 752">
                <a:extLst>
                  <a:ext uri="{FF2B5EF4-FFF2-40B4-BE49-F238E27FC236}">
                    <a16:creationId xmlns:a16="http://schemas.microsoft.com/office/drawing/2014/main" id="{53968E55-2556-9966-E541-CFDBAC0F7000}"/>
                  </a:ext>
                </a:extLst>
              </p:cNvPr>
              <p:cNvSpPr>
                <a:spLocks noChangeShapeType="1"/>
              </p:cNvSpPr>
              <p:nvPr/>
            </p:nvSpPr>
            <p:spPr bwMode="auto">
              <a:xfrm flipH="1" flipV="1">
                <a:off x="3450" y="3041"/>
                <a:ext cx="6"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8" name="Line 753">
                <a:extLst>
                  <a:ext uri="{FF2B5EF4-FFF2-40B4-BE49-F238E27FC236}">
                    <a16:creationId xmlns:a16="http://schemas.microsoft.com/office/drawing/2014/main" id="{99D19C85-FF55-368A-FBD9-7DDF05281E02}"/>
                  </a:ext>
                </a:extLst>
              </p:cNvPr>
              <p:cNvSpPr>
                <a:spLocks noChangeShapeType="1"/>
              </p:cNvSpPr>
              <p:nvPr/>
            </p:nvSpPr>
            <p:spPr bwMode="auto">
              <a:xfrm flipH="1" flipV="1">
                <a:off x="3477" y="3056"/>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69" name="Line 754">
                <a:extLst>
                  <a:ext uri="{FF2B5EF4-FFF2-40B4-BE49-F238E27FC236}">
                    <a16:creationId xmlns:a16="http://schemas.microsoft.com/office/drawing/2014/main" id="{A91535BB-47F0-06D5-6E18-4A8E1B62E4E5}"/>
                  </a:ext>
                </a:extLst>
              </p:cNvPr>
              <p:cNvSpPr>
                <a:spLocks noChangeShapeType="1"/>
              </p:cNvSpPr>
              <p:nvPr/>
            </p:nvSpPr>
            <p:spPr bwMode="auto">
              <a:xfrm flipH="1" flipV="1">
                <a:off x="3482" y="3060"/>
                <a:ext cx="10"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0" name="Line 755">
                <a:extLst>
                  <a:ext uri="{FF2B5EF4-FFF2-40B4-BE49-F238E27FC236}">
                    <a16:creationId xmlns:a16="http://schemas.microsoft.com/office/drawing/2014/main" id="{211520DD-E1AE-7038-7AF5-AB3F9C049277}"/>
                  </a:ext>
                </a:extLst>
              </p:cNvPr>
              <p:cNvSpPr>
                <a:spLocks noChangeShapeType="1"/>
              </p:cNvSpPr>
              <p:nvPr/>
            </p:nvSpPr>
            <p:spPr bwMode="auto">
              <a:xfrm>
                <a:off x="3468" y="3062"/>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1" name="Line 756">
                <a:extLst>
                  <a:ext uri="{FF2B5EF4-FFF2-40B4-BE49-F238E27FC236}">
                    <a16:creationId xmlns:a16="http://schemas.microsoft.com/office/drawing/2014/main" id="{84235CD5-66E4-021C-2181-8E9B090CF928}"/>
                  </a:ext>
                </a:extLst>
              </p:cNvPr>
              <p:cNvSpPr>
                <a:spLocks noChangeShapeType="1"/>
              </p:cNvSpPr>
              <p:nvPr/>
            </p:nvSpPr>
            <p:spPr bwMode="auto">
              <a:xfrm flipH="1" flipV="1">
                <a:off x="3409" y="3029"/>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2" name="Line 757">
                <a:extLst>
                  <a:ext uri="{FF2B5EF4-FFF2-40B4-BE49-F238E27FC236}">
                    <a16:creationId xmlns:a16="http://schemas.microsoft.com/office/drawing/2014/main" id="{BDA7197E-B366-E2D4-EEE5-FB169D7432EF}"/>
                  </a:ext>
                </a:extLst>
              </p:cNvPr>
              <p:cNvSpPr>
                <a:spLocks noChangeShapeType="1"/>
              </p:cNvSpPr>
              <p:nvPr/>
            </p:nvSpPr>
            <p:spPr bwMode="auto">
              <a:xfrm flipH="1" flipV="1">
                <a:off x="3394" y="3021"/>
                <a:ext cx="15"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3" name="Line 758">
                <a:extLst>
                  <a:ext uri="{FF2B5EF4-FFF2-40B4-BE49-F238E27FC236}">
                    <a16:creationId xmlns:a16="http://schemas.microsoft.com/office/drawing/2014/main" id="{A37DC73E-5226-AD8A-6AD3-89974FA59900}"/>
                  </a:ext>
                </a:extLst>
              </p:cNvPr>
              <p:cNvSpPr>
                <a:spLocks noChangeShapeType="1"/>
              </p:cNvSpPr>
              <p:nvPr/>
            </p:nvSpPr>
            <p:spPr bwMode="auto">
              <a:xfrm flipH="1" flipV="1">
                <a:off x="3394" y="3015"/>
                <a:ext cx="15"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4" name="Line 759">
                <a:extLst>
                  <a:ext uri="{FF2B5EF4-FFF2-40B4-BE49-F238E27FC236}">
                    <a16:creationId xmlns:a16="http://schemas.microsoft.com/office/drawing/2014/main" id="{19CA48D3-EFA2-E3FA-46DF-994F01B24793}"/>
                  </a:ext>
                </a:extLst>
              </p:cNvPr>
              <p:cNvSpPr>
                <a:spLocks noChangeShapeType="1"/>
              </p:cNvSpPr>
              <p:nvPr/>
            </p:nvSpPr>
            <p:spPr bwMode="auto">
              <a:xfrm>
                <a:off x="3473" y="3065"/>
                <a:ext cx="19"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5" name="Line 760">
                <a:extLst>
                  <a:ext uri="{FF2B5EF4-FFF2-40B4-BE49-F238E27FC236}">
                    <a16:creationId xmlns:a16="http://schemas.microsoft.com/office/drawing/2014/main" id="{2F6DE8A4-9D34-6BCC-1D12-DFAEE30A1AEE}"/>
                  </a:ext>
                </a:extLst>
              </p:cNvPr>
              <p:cNvSpPr>
                <a:spLocks noChangeShapeType="1"/>
              </p:cNvSpPr>
              <p:nvPr/>
            </p:nvSpPr>
            <p:spPr bwMode="auto">
              <a:xfrm flipH="1">
                <a:off x="3407" y="2962"/>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6" name="Line 761">
                <a:extLst>
                  <a:ext uri="{FF2B5EF4-FFF2-40B4-BE49-F238E27FC236}">
                    <a16:creationId xmlns:a16="http://schemas.microsoft.com/office/drawing/2014/main" id="{7314B214-9E18-FCE0-9FDF-762BEF1FA74E}"/>
                  </a:ext>
                </a:extLst>
              </p:cNvPr>
              <p:cNvSpPr>
                <a:spLocks noChangeShapeType="1"/>
              </p:cNvSpPr>
              <p:nvPr/>
            </p:nvSpPr>
            <p:spPr bwMode="auto">
              <a:xfrm flipV="1">
                <a:off x="3409" y="2958"/>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7" name="Line 762">
                <a:extLst>
                  <a:ext uri="{FF2B5EF4-FFF2-40B4-BE49-F238E27FC236}">
                    <a16:creationId xmlns:a16="http://schemas.microsoft.com/office/drawing/2014/main" id="{D6681325-5832-1FCB-DCFF-A723FB29A505}"/>
                  </a:ext>
                </a:extLst>
              </p:cNvPr>
              <p:cNvSpPr>
                <a:spLocks noChangeShapeType="1"/>
              </p:cNvSpPr>
              <p:nvPr/>
            </p:nvSpPr>
            <p:spPr bwMode="auto">
              <a:xfrm flipH="1">
                <a:off x="3392" y="2958"/>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8" name="Line 763">
                <a:extLst>
                  <a:ext uri="{FF2B5EF4-FFF2-40B4-BE49-F238E27FC236}">
                    <a16:creationId xmlns:a16="http://schemas.microsoft.com/office/drawing/2014/main" id="{0516325A-AF72-1EB6-7C4E-B1934F09990F}"/>
                  </a:ext>
                </a:extLst>
              </p:cNvPr>
              <p:cNvSpPr>
                <a:spLocks noChangeShapeType="1"/>
              </p:cNvSpPr>
              <p:nvPr/>
            </p:nvSpPr>
            <p:spPr bwMode="auto">
              <a:xfrm flipH="1">
                <a:off x="3504" y="2893"/>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79" name="Line 764">
                <a:extLst>
                  <a:ext uri="{FF2B5EF4-FFF2-40B4-BE49-F238E27FC236}">
                    <a16:creationId xmlns:a16="http://schemas.microsoft.com/office/drawing/2014/main" id="{2F3F2826-CC1E-2AEF-BB84-44AE05D5CE45}"/>
                  </a:ext>
                </a:extLst>
              </p:cNvPr>
              <p:cNvSpPr>
                <a:spLocks noChangeShapeType="1"/>
              </p:cNvSpPr>
              <p:nvPr/>
            </p:nvSpPr>
            <p:spPr bwMode="auto">
              <a:xfrm>
                <a:off x="3419" y="2899"/>
                <a:ext cx="1"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0" name="Line 765">
                <a:extLst>
                  <a:ext uri="{FF2B5EF4-FFF2-40B4-BE49-F238E27FC236}">
                    <a16:creationId xmlns:a16="http://schemas.microsoft.com/office/drawing/2014/main" id="{C040B289-7869-24ED-5EA3-A529CF526DD5}"/>
                  </a:ext>
                </a:extLst>
              </p:cNvPr>
              <p:cNvSpPr>
                <a:spLocks noChangeShapeType="1"/>
              </p:cNvSpPr>
              <p:nvPr/>
            </p:nvSpPr>
            <p:spPr bwMode="auto">
              <a:xfrm flipH="1" flipV="1">
                <a:off x="3414" y="2888"/>
                <a:ext cx="1" cy="1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1" name="Line 766">
                <a:extLst>
                  <a:ext uri="{FF2B5EF4-FFF2-40B4-BE49-F238E27FC236}">
                    <a16:creationId xmlns:a16="http://schemas.microsoft.com/office/drawing/2014/main" id="{21D4E13A-E757-4F8F-5D09-83BFDB909954}"/>
                  </a:ext>
                </a:extLst>
              </p:cNvPr>
              <p:cNvSpPr>
                <a:spLocks noChangeShapeType="1"/>
              </p:cNvSpPr>
              <p:nvPr/>
            </p:nvSpPr>
            <p:spPr bwMode="auto">
              <a:xfrm flipH="1" flipV="1">
                <a:off x="3377" y="2875"/>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2" name="Line 767">
                <a:extLst>
                  <a:ext uri="{FF2B5EF4-FFF2-40B4-BE49-F238E27FC236}">
                    <a16:creationId xmlns:a16="http://schemas.microsoft.com/office/drawing/2014/main" id="{B7CE4F15-F9A1-451A-C3CB-BE132B283771}"/>
                  </a:ext>
                </a:extLst>
              </p:cNvPr>
              <p:cNvSpPr>
                <a:spLocks noChangeShapeType="1"/>
              </p:cNvSpPr>
              <p:nvPr/>
            </p:nvSpPr>
            <p:spPr bwMode="auto">
              <a:xfrm flipH="1" flipV="1">
                <a:off x="3378" y="2875"/>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3" name="Line 768">
                <a:extLst>
                  <a:ext uri="{FF2B5EF4-FFF2-40B4-BE49-F238E27FC236}">
                    <a16:creationId xmlns:a16="http://schemas.microsoft.com/office/drawing/2014/main" id="{038145ED-51CE-707E-C43B-DF2FDE7B56BD}"/>
                  </a:ext>
                </a:extLst>
              </p:cNvPr>
              <p:cNvSpPr>
                <a:spLocks noChangeShapeType="1"/>
              </p:cNvSpPr>
              <p:nvPr/>
            </p:nvSpPr>
            <p:spPr bwMode="auto">
              <a:xfrm flipH="1" flipV="1">
                <a:off x="3411" y="3022"/>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4" name="Line 769">
                <a:extLst>
                  <a:ext uri="{FF2B5EF4-FFF2-40B4-BE49-F238E27FC236}">
                    <a16:creationId xmlns:a16="http://schemas.microsoft.com/office/drawing/2014/main" id="{6CF81AAE-1BB5-8BED-D9D4-81A7AB86F748}"/>
                  </a:ext>
                </a:extLst>
              </p:cNvPr>
              <p:cNvSpPr>
                <a:spLocks noChangeShapeType="1"/>
              </p:cNvSpPr>
              <p:nvPr/>
            </p:nvSpPr>
            <p:spPr bwMode="auto">
              <a:xfrm>
                <a:off x="3409" y="3029"/>
                <a:ext cx="4"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5" name="Line 770">
                <a:extLst>
                  <a:ext uri="{FF2B5EF4-FFF2-40B4-BE49-F238E27FC236}">
                    <a16:creationId xmlns:a16="http://schemas.microsoft.com/office/drawing/2014/main" id="{8534CDB1-2F7A-3BC9-957C-EA51473EFC41}"/>
                  </a:ext>
                </a:extLst>
              </p:cNvPr>
              <p:cNvSpPr>
                <a:spLocks noChangeShapeType="1"/>
              </p:cNvSpPr>
              <p:nvPr/>
            </p:nvSpPr>
            <p:spPr bwMode="auto">
              <a:xfrm>
                <a:off x="3468" y="3078"/>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6" name="Line 771">
                <a:extLst>
                  <a:ext uri="{FF2B5EF4-FFF2-40B4-BE49-F238E27FC236}">
                    <a16:creationId xmlns:a16="http://schemas.microsoft.com/office/drawing/2014/main" id="{8BD4A762-970F-A4CF-B426-2270ABC2B3D7}"/>
                  </a:ext>
                </a:extLst>
              </p:cNvPr>
              <p:cNvSpPr>
                <a:spLocks noChangeShapeType="1"/>
              </p:cNvSpPr>
              <p:nvPr/>
            </p:nvSpPr>
            <p:spPr bwMode="auto">
              <a:xfrm>
                <a:off x="3483" y="3087"/>
                <a:ext cx="52" cy="2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7" name="Line 772">
                <a:extLst>
                  <a:ext uri="{FF2B5EF4-FFF2-40B4-BE49-F238E27FC236}">
                    <a16:creationId xmlns:a16="http://schemas.microsoft.com/office/drawing/2014/main" id="{7653BB74-1848-0333-66AD-F79FF76330D3}"/>
                  </a:ext>
                </a:extLst>
              </p:cNvPr>
              <p:cNvSpPr>
                <a:spLocks noChangeShapeType="1"/>
              </p:cNvSpPr>
              <p:nvPr/>
            </p:nvSpPr>
            <p:spPr bwMode="auto">
              <a:xfrm flipV="1">
                <a:off x="3473" y="3080"/>
                <a:ext cx="19"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8" name="Line 773">
                <a:extLst>
                  <a:ext uri="{FF2B5EF4-FFF2-40B4-BE49-F238E27FC236}">
                    <a16:creationId xmlns:a16="http://schemas.microsoft.com/office/drawing/2014/main" id="{1A567810-5876-5E79-B616-C7A86DD73F0C}"/>
                  </a:ext>
                </a:extLst>
              </p:cNvPr>
              <p:cNvSpPr>
                <a:spLocks noChangeShapeType="1"/>
              </p:cNvSpPr>
              <p:nvPr/>
            </p:nvSpPr>
            <p:spPr bwMode="auto">
              <a:xfrm flipH="1">
                <a:off x="3456" y="2904"/>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89" name="Line 774">
                <a:extLst>
                  <a:ext uri="{FF2B5EF4-FFF2-40B4-BE49-F238E27FC236}">
                    <a16:creationId xmlns:a16="http://schemas.microsoft.com/office/drawing/2014/main" id="{C07803E8-D62B-2A58-BCEB-009A3C8ECF03}"/>
                  </a:ext>
                </a:extLst>
              </p:cNvPr>
              <p:cNvSpPr>
                <a:spLocks noChangeShapeType="1"/>
              </p:cNvSpPr>
              <p:nvPr/>
            </p:nvSpPr>
            <p:spPr bwMode="auto">
              <a:xfrm flipH="1">
                <a:off x="3487" y="2887"/>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0" name="Line 775">
                <a:extLst>
                  <a:ext uri="{FF2B5EF4-FFF2-40B4-BE49-F238E27FC236}">
                    <a16:creationId xmlns:a16="http://schemas.microsoft.com/office/drawing/2014/main" id="{CE5AC25F-3E5F-BF52-0FA6-0B7E55CA2EF0}"/>
                  </a:ext>
                </a:extLst>
              </p:cNvPr>
              <p:cNvSpPr>
                <a:spLocks noChangeShapeType="1"/>
              </p:cNvSpPr>
              <p:nvPr/>
            </p:nvSpPr>
            <p:spPr bwMode="auto">
              <a:xfrm flipH="1">
                <a:off x="3467" y="2886"/>
                <a:ext cx="20"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1" name="Line 776">
                <a:extLst>
                  <a:ext uri="{FF2B5EF4-FFF2-40B4-BE49-F238E27FC236}">
                    <a16:creationId xmlns:a16="http://schemas.microsoft.com/office/drawing/2014/main" id="{1E525CDD-18EC-E734-C2AD-12370F3B6A16}"/>
                  </a:ext>
                </a:extLst>
              </p:cNvPr>
              <p:cNvSpPr>
                <a:spLocks noChangeShapeType="1"/>
              </p:cNvSpPr>
              <p:nvPr/>
            </p:nvSpPr>
            <p:spPr bwMode="auto">
              <a:xfrm flipH="1">
                <a:off x="3435" y="2874"/>
                <a:ext cx="3"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2" name="Line 777">
                <a:extLst>
                  <a:ext uri="{FF2B5EF4-FFF2-40B4-BE49-F238E27FC236}">
                    <a16:creationId xmlns:a16="http://schemas.microsoft.com/office/drawing/2014/main" id="{E137AF32-6A49-2617-523C-DA203AAC15BE}"/>
                  </a:ext>
                </a:extLst>
              </p:cNvPr>
              <p:cNvSpPr>
                <a:spLocks noChangeShapeType="1"/>
              </p:cNvSpPr>
              <p:nvPr/>
            </p:nvSpPr>
            <p:spPr bwMode="auto">
              <a:xfrm flipV="1">
                <a:off x="3413" y="3113"/>
                <a:ext cx="1"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3" name="Line 778">
                <a:extLst>
                  <a:ext uri="{FF2B5EF4-FFF2-40B4-BE49-F238E27FC236}">
                    <a16:creationId xmlns:a16="http://schemas.microsoft.com/office/drawing/2014/main" id="{2FC7ACAE-9399-26D9-CDCA-66DD735521BA}"/>
                  </a:ext>
                </a:extLst>
              </p:cNvPr>
              <p:cNvSpPr>
                <a:spLocks noChangeShapeType="1"/>
              </p:cNvSpPr>
              <p:nvPr/>
            </p:nvSpPr>
            <p:spPr bwMode="auto">
              <a:xfrm flipV="1">
                <a:off x="3413" y="2912"/>
                <a:ext cx="1" cy="20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4" name="Line 779">
                <a:extLst>
                  <a:ext uri="{FF2B5EF4-FFF2-40B4-BE49-F238E27FC236}">
                    <a16:creationId xmlns:a16="http://schemas.microsoft.com/office/drawing/2014/main" id="{1358C4E5-747C-42C4-E9ED-9440329E0311}"/>
                  </a:ext>
                </a:extLst>
              </p:cNvPr>
              <p:cNvSpPr>
                <a:spLocks noChangeShapeType="1"/>
              </p:cNvSpPr>
              <p:nvPr/>
            </p:nvSpPr>
            <p:spPr bwMode="auto">
              <a:xfrm>
                <a:off x="3409" y="2890"/>
                <a:ext cx="1" cy="1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5" name="Line 780">
                <a:extLst>
                  <a:ext uri="{FF2B5EF4-FFF2-40B4-BE49-F238E27FC236}">
                    <a16:creationId xmlns:a16="http://schemas.microsoft.com/office/drawing/2014/main" id="{6B271B2C-FE8B-A408-0547-0DDB140870E9}"/>
                  </a:ext>
                </a:extLst>
              </p:cNvPr>
              <p:cNvSpPr>
                <a:spLocks noChangeShapeType="1"/>
              </p:cNvSpPr>
              <p:nvPr/>
            </p:nvSpPr>
            <p:spPr bwMode="auto">
              <a:xfrm flipH="1" flipV="1">
                <a:off x="3412" y="2947"/>
                <a:ext cx="1"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6" name="Line 781">
                <a:extLst>
                  <a:ext uri="{FF2B5EF4-FFF2-40B4-BE49-F238E27FC236}">
                    <a16:creationId xmlns:a16="http://schemas.microsoft.com/office/drawing/2014/main" id="{C66A80BE-C8BE-E4D3-6A56-75C78B2FF796}"/>
                  </a:ext>
                </a:extLst>
              </p:cNvPr>
              <p:cNvSpPr>
                <a:spLocks noChangeShapeType="1"/>
              </p:cNvSpPr>
              <p:nvPr/>
            </p:nvSpPr>
            <p:spPr bwMode="auto">
              <a:xfrm>
                <a:off x="3413" y="300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7" name="Line 782">
                <a:extLst>
                  <a:ext uri="{FF2B5EF4-FFF2-40B4-BE49-F238E27FC236}">
                    <a16:creationId xmlns:a16="http://schemas.microsoft.com/office/drawing/2014/main" id="{5D2C165E-25B0-0782-BFA3-D1F46C5DE107}"/>
                  </a:ext>
                </a:extLst>
              </p:cNvPr>
              <p:cNvSpPr>
                <a:spLocks noChangeShapeType="1"/>
              </p:cNvSpPr>
              <p:nvPr/>
            </p:nvSpPr>
            <p:spPr bwMode="auto">
              <a:xfrm>
                <a:off x="3410" y="2975"/>
                <a:ext cx="1"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8" name="Line 783">
                <a:extLst>
                  <a:ext uri="{FF2B5EF4-FFF2-40B4-BE49-F238E27FC236}">
                    <a16:creationId xmlns:a16="http://schemas.microsoft.com/office/drawing/2014/main" id="{AB072084-384B-3F18-3389-BFE4B417C420}"/>
                  </a:ext>
                </a:extLst>
              </p:cNvPr>
              <p:cNvSpPr>
                <a:spLocks noChangeShapeType="1"/>
              </p:cNvSpPr>
              <p:nvPr/>
            </p:nvSpPr>
            <p:spPr bwMode="auto">
              <a:xfrm>
                <a:off x="3405" y="2896"/>
                <a:ext cx="4" cy="6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399" name="Line 784">
                <a:extLst>
                  <a:ext uri="{FF2B5EF4-FFF2-40B4-BE49-F238E27FC236}">
                    <a16:creationId xmlns:a16="http://schemas.microsoft.com/office/drawing/2014/main" id="{6C6042EB-646C-C3E6-FE93-C56903A234B9}"/>
                  </a:ext>
                </a:extLst>
              </p:cNvPr>
              <p:cNvSpPr>
                <a:spLocks noChangeShapeType="1"/>
              </p:cNvSpPr>
              <p:nvPr/>
            </p:nvSpPr>
            <p:spPr bwMode="auto">
              <a:xfrm>
                <a:off x="3412" y="3024"/>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0" name="Line 785">
                <a:extLst>
                  <a:ext uri="{FF2B5EF4-FFF2-40B4-BE49-F238E27FC236}">
                    <a16:creationId xmlns:a16="http://schemas.microsoft.com/office/drawing/2014/main" id="{3AD41DD0-B7D9-C740-25A5-A2F739F6D738}"/>
                  </a:ext>
                </a:extLst>
              </p:cNvPr>
              <p:cNvSpPr>
                <a:spLocks noChangeShapeType="1"/>
              </p:cNvSpPr>
              <p:nvPr/>
            </p:nvSpPr>
            <p:spPr bwMode="auto">
              <a:xfrm>
                <a:off x="3409" y="2993"/>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1" name="Line 786">
                <a:extLst>
                  <a:ext uri="{FF2B5EF4-FFF2-40B4-BE49-F238E27FC236}">
                    <a16:creationId xmlns:a16="http://schemas.microsoft.com/office/drawing/2014/main" id="{3DE5389A-3E8F-4F6A-2D04-5A43C4E1EC3B}"/>
                  </a:ext>
                </a:extLst>
              </p:cNvPr>
              <p:cNvSpPr>
                <a:spLocks noChangeShapeType="1"/>
              </p:cNvSpPr>
              <p:nvPr/>
            </p:nvSpPr>
            <p:spPr bwMode="auto">
              <a:xfrm>
                <a:off x="3407" y="2962"/>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2" name="Line 787">
                <a:extLst>
                  <a:ext uri="{FF2B5EF4-FFF2-40B4-BE49-F238E27FC236}">
                    <a16:creationId xmlns:a16="http://schemas.microsoft.com/office/drawing/2014/main" id="{1B017909-4EF7-354E-27CD-6C805F46DEDE}"/>
                  </a:ext>
                </a:extLst>
              </p:cNvPr>
              <p:cNvSpPr>
                <a:spLocks noChangeShapeType="1"/>
              </p:cNvSpPr>
              <p:nvPr/>
            </p:nvSpPr>
            <p:spPr bwMode="auto">
              <a:xfrm flipH="1" flipV="1">
                <a:off x="3407" y="2963"/>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3" name="Line 788">
                <a:extLst>
                  <a:ext uri="{FF2B5EF4-FFF2-40B4-BE49-F238E27FC236}">
                    <a16:creationId xmlns:a16="http://schemas.microsoft.com/office/drawing/2014/main" id="{523B15DB-554C-114B-688B-46C58B7C7A69}"/>
                  </a:ext>
                </a:extLst>
              </p:cNvPr>
              <p:cNvSpPr>
                <a:spLocks noChangeShapeType="1"/>
              </p:cNvSpPr>
              <p:nvPr/>
            </p:nvSpPr>
            <p:spPr bwMode="auto">
              <a:xfrm flipH="1" flipV="1">
                <a:off x="3409" y="2993"/>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4" name="Line 789">
                <a:extLst>
                  <a:ext uri="{FF2B5EF4-FFF2-40B4-BE49-F238E27FC236}">
                    <a16:creationId xmlns:a16="http://schemas.microsoft.com/office/drawing/2014/main" id="{83D0C40C-CB3B-3FBF-C533-27EE4D689C75}"/>
                  </a:ext>
                </a:extLst>
              </p:cNvPr>
              <p:cNvSpPr>
                <a:spLocks noChangeShapeType="1"/>
              </p:cNvSpPr>
              <p:nvPr/>
            </p:nvSpPr>
            <p:spPr bwMode="auto">
              <a:xfrm flipH="1" flipV="1">
                <a:off x="3411" y="3024"/>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5" name="Line 790">
                <a:extLst>
                  <a:ext uri="{FF2B5EF4-FFF2-40B4-BE49-F238E27FC236}">
                    <a16:creationId xmlns:a16="http://schemas.microsoft.com/office/drawing/2014/main" id="{7DC9B428-BA9F-52B1-8EFC-6DE89C101D54}"/>
                  </a:ext>
                </a:extLst>
              </p:cNvPr>
              <p:cNvSpPr>
                <a:spLocks noChangeShapeType="1"/>
              </p:cNvSpPr>
              <p:nvPr/>
            </p:nvSpPr>
            <p:spPr bwMode="auto">
              <a:xfrm>
                <a:off x="3432" y="3070"/>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6" name="Line 791">
                <a:extLst>
                  <a:ext uri="{FF2B5EF4-FFF2-40B4-BE49-F238E27FC236}">
                    <a16:creationId xmlns:a16="http://schemas.microsoft.com/office/drawing/2014/main" id="{271C3CD8-EC25-F233-FEB3-9F59CA57624B}"/>
                  </a:ext>
                </a:extLst>
              </p:cNvPr>
              <p:cNvSpPr>
                <a:spLocks noChangeShapeType="1"/>
              </p:cNvSpPr>
              <p:nvPr/>
            </p:nvSpPr>
            <p:spPr bwMode="auto">
              <a:xfrm flipH="1" flipV="1">
                <a:off x="3411" y="3060"/>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7" name="Line 792">
                <a:extLst>
                  <a:ext uri="{FF2B5EF4-FFF2-40B4-BE49-F238E27FC236}">
                    <a16:creationId xmlns:a16="http://schemas.microsoft.com/office/drawing/2014/main" id="{18A2CFD1-51C2-4B79-D06B-E02DFE014CDA}"/>
                  </a:ext>
                </a:extLst>
              </p:cNvPr>
              <p:cNvSpPr>
                <a:spLocks noChangeShapeType="1"/>
              </p:cNvSpPr>
              <p:nvPr/>
            </p:nvSpPr>
            <p:spPr bwMode="auto">
              <a:xfrm flipH="1" flipV="1">
                <a:off x="3396" y="3051"/>
                <a:ext cx="15"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8" name="Line 793">
                <a:extLst>
                  <a:ext uri="{FF2B5EF4-FFF2-40B4-BE49-F238E27FC236}">
                    <a16:creationId xmlns:a16="http://schemas.microsoft.com/office/drawing/2014/main" id="{B21D92EA-D7A9-C30F-5B2C-FB2F22E6D0C8}"/>
                  </a:ext>
                </a:extLst>
              </p:cNvPr>
              <p:cNvSpPr>
                <a:spLocks noChangeShapeType="1"/>
              </p:cNvSpPr>
              <p:nvPr/>
            </p:nvSpPr>
            <p:spPr bwMode="auto">
              <a:xfrm flipH="1" flipV="1">
                <a:off x="3396" y="3046"/>
                <a:ext cx="15"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09" name="Line 794">
                <a:extLst>
                  <a:ext uri="{FF2B5EF4-FFF2-40B4-BE49-F238E27FC236}">
                    <a16:creationId xmlns:a16="http://schemas.microsoft.com/office/drawing/2014/main" id="{B8953B7C-4D45-B280-0CE2-21E8362175F9}"/>
                  </a:ext>
                </a:extLst>
              </p:cNvPr>
              <p:cNvSpPr>
                <a:spLocks noChangeShapeType="1"/>
              </p:cNvSpPr>
              <p:nvPr/>
            </p:nvSpPr>
            <p:spPr bwMode="auto">
              <a:xfrm flipH="1">
                <a:off x="3439" y="3088"/>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10" name="Line 795">
                <a:extLst>
                  <a:ext uri="{FF2B5EF4-FFF2-40B4-BE49-F238E27FC236}">
                    <a16:creationId xmlns:a16="http://schemas.microsoft.com/office/drawing/2014/main" id="{49888AF8-62DE-A85A-D32D-6283FD58AF15}"/>
                  </a:ext>
                </a:extLst>
              </p:cNvPr>
              <p:cNvSpPr>
                <a:spLocks noChangeShapeType="1"/>
              </p:cNvSpPr>
              <p:nvPr/>
            </p:nvSpPr>
            <p:spPr bwMode="auto">
              <a:xfrm flipH="1">
                <a:off x="3450" y="2899"/>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11" name="Line 796">
                <a:extLst>
                  <a:ext uri="{FF2B5EF4-FFF2-40B4-BE49-F238E27FC236}">
                    <a16:creationId xmlns:a16="http://schemas.microsoft.com/office/drawing/2014/main" id="{49FFE930-A7FC-0F9D-D697-7A4F03341A52}"/>
                  </a:ext>
                </a:extLst>
              </p:cNvPr>
              <p:cNvSpPr>
                <a:spLocks noChangeShapeType="1"/>
              </p:cNvSpPr>
              <p:nvPr/>
            </p:nvSpPr>
            <p:spPr bwMode="auto">
              <a:xfrm flipV="1">
                <a:off x="3488" y="2873"/>
                <a:ext cx="8"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12" name="Line 797">
                <a:extLst>
                  <a:ext uri="{FF2B5EF4-FFF2-40B4-BE49-F238E27FC236}">
                    <a16:creationId xmlns:a16="http://schemas.microsoft.com/office/drawing/2014/main" id="{9A110D24-7393-82AB-EDCD-211CDCDF7FB0}"/>
                  </a:ext>
                </a:extLst>
              </p:cNvPr>
              <p:cNvSpPr>
                <a:spLocks noChangeShapeType="1"/>
              </p:cNvSpPr>
              <p:nvPr/>
            </p:nvSpPr>
            <p:spPr bwMode="auto">
              <a:xfrm flipV="1">
                <a:off x="3442" y="2900"/>
                <a:ext cx="9"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13" name="Line 798">
                <a:extLst>
                  <a:ext uri="{FF2B5EF4-FFF2-40B4-BE49-F238E27FC236}">
                    <a16:creationId xmlns:a16="http://schemas.microsoft.com/office/drawing/2014/main" id="{22F3C657-EFB8-BD11-971E-50385E6DBB76}"/>
                  </a:ext>
                </a:extLst>
              </p:cNvPr>
              <p:cNvSpPr>
                <a:spLocks noChangeShapeType="1"/>
              </p:cNvSpPr>
              <p:nvPr/>
            </p:nvSpPr>
            <p:spPr bwMode="auto">
              <a:xfrm flipH="1">
                <a:off x="3438" y="2902"/>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14" name="Line 799">
                <a:extLst>
                  <a:ext uri="{FF2B5EF4-FFF2-40B4-BE49-F238E27FC236}">
                    <a16:creationId xmlns:a16="http://schemas.microsoft.com/office/drawing/2014/main" id="{AE4CF0AF-A720-FC67-ED01-D22A33CFF836}"/>
                  </a:ext>
                </a:extLst>
              </p:cNvPr>
              <p:cNvSpPr>
                <a:spLocks noChangeShapeType="1"/>
              </p:cNvSpPr>
              <p:nvPr/>
            </p:nvSpPr>
            <p:spPr bwMode="auto">
              <a:xfrm flipV="1">
                <a:off x="3432" y="2877"/>
                <a:ext cx="1"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415" name="Line 800">
                <a:extLst>
                  <a:ext uri="{FF2B5EF4-FFF2-40B4-BE49-F238E27FC236}">
                    <a16:creationId xmlns:a16="http://schemas.microsoft.com/office/drawing/2014/main" id="{22E8F0E5-4954-87D4-306B-FF91A326A18F}"/>
                  </a:ext>
                </a:extLst>
              </p:cNvPr>
              <p:cNvSpPr>
                <a:spLocks noChangeShapeType="1"/>
              </p:cNvSpPr>
              <p:nvPr/>
            </p:nvSpPr>
            <p:spPr bwMode="auto">
              <a:xfrm>
                <a:off x="3403" y="3097"/>
                <a:ext cx="1"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grpSp>
        <p:sp>
          <p:nvSpPr>
            <p:cNvPr id="24954" name="Line 801">
              <a:extLst>
                <a:ext uri="{FF2B5EF4-FFF2-40B4-BE49-F238E27FC236}">
                  <a16:creationId xmlns:a16="http://schemas.microsoft.com/office/drawing/2014/main" id="{46537D18-BD50-A4BB-BD9B-7935CE01C3A8}"/>
                </a:ext>
              </a:extLst>
            </p:cNvPr>
            <p:cNvSpPr>
              <a:spLocks noChangeShapeType="1"/>
            </p:cNvSpPr>
            <p:nvPr/>
          </p:nvSpPr>
          <p:spPr bwMode="auto">
            <a:xfrm flipH="1" flipV="1">
              <a:off x="3389" y="2954"/>
              <a:ext cx="1"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55" name="Line 802">
              <a:extLst>
                <a:ext uri="{FF2B5EF4-FFF2-40B4-BE49-F238E27FC236}">
                  <a16:creationId xmlns:a16="http://schemas.microsoft.com/office/drawing/2014/main" id="{9094D969-F157-7007-EAA6-8D95EE280F34}"/>
                </a:ext>
              </a:extLst>
            </p:cNvPr>
            <p:cNvSpPr>
              <a:spLocks noChangeShapeType="1"/>
            </p:cNvSpPr>
            <p:nvPr/>
          </p:nvSpPr>
          <p:spPr bwMode="auto">
            <a:xfrm flipH="1" flipV="1">
              <a:off x="3391" y="2984"/>
              <a:ext cx="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56" name="Line 803">
              <a:extLst>
                <a:ext uri="{FF2B5EF4-FFF2-40B4-BE49-F238E27FC236}">
                  <a16:creationId xmlns:a16="http://schemas.microsoft.com/office/drawing/2014/main" id="{B6D52D33-A62D-8D86-B778-5A99FD0CE6F3}"/>
                </a:ext>
              </a:extLst>
            </p:cNvPr>
            <p:cNvSpPr>
              <a:spLocks noChangeShapeType="1"/>
            </p:cNvSpPr>
            <p:nvPr/>
          </p:nvSpPr>
          <p:spPr bwMode="auto">
            <a:xfrm flipH="1" flipV="1">
              <a:off x="3394" y="3015"/>
              <a:ext cx="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57" name="Line 804">
              <a:extLst>
                <a:ext uri="{FF2B5EF4-FFF2-40B4-BE49-F238E27FC236}">
                  <a16:creationId xmlns:a16="http://schemas.microsoft.com/office/drawing/2014/main" id="{3F714F36-72B8-9A3D-9501-627369928F42}"/>
                </a:ext>
              </a:extLst>
            </p:cNvPr>
            <p:cNvSpPr>
              <a:spLocks noChangeShapeType="1"/>
            </p:cNvSpPr>
            <p:nvPr/>
          </p:nvSpPr>
          <p:spPr bwMode="auto">
            <a:xfrm flipH="1" flipV="1">
              <a:off x="3396" y="3046"/>
              <a:ext cx="1"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58" name="Line 805">
              <a:extLst>
                <a:ext uri="{FF2B5EF4-FFF2-40B4-BE49-F238E27FC236}">
                  <a16:creationId xmlns:a16="http://schemas.microsoft.com/office/drawing/2014/main" id="{7CF7916B-5A8E-C7D0-C5A5-AA2CA7FEF712}"/>
                </a:ext>
              </a:extLst>
            </p:cNvPr>
            <p:cNvSpPr>
              <a:spLocks noChangeShapeType="1"/>
            </p:cNvSpPr>
            <p:nvPr/>
          </p:nvSpPr>
          <p:spPr bwMode="auto">
            <a:xfrm>
              <a:off x="3411" y="3060"/>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59" name="Line 806">
              <a:extLst>
                <a:ext uri="{FF2B5EF4-FFF2-40B4-BE49-F238E27FC236}">
                  <a16:creationId xmlns:a16="http://schemas.microsoft.com/office/drawing/2014/main" id="{42610B40-A152-7C0E-477C-BEC5893A9F0E}"/>
                </a:ext>
              </a:extLst>
            </p:cNvPr>
            <p:cNvSpPr>
              <a:spLocks noChangeShapeType="1"/>
            </p:cNvSpPr>
            <p:nvPr/>
          </p:nvSpPr>
          <p:spPr bwMode="auto">
            <a:xfrm flipH="1" flipV="1">
              <a:off x="3432" y="3090"/>
              <a:ext cx="10"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60" name="Line 807">
              <a:extLst>
                <a:ext uri="{FF2B5EF4-FFF2-40B4-BE49-F238E27FC236}">
                  <a16:creationId xmlns:a16="http://schemas.microsoft.com/office/drawing/2014/main" id="{6B98E76F-D684-9D16-9B1F-9F5901A25679}"/>
                </a:ext>
              </a:extLst>
            </p:cNvPr>
            <p:cNvSpPr>
              <a:spLocks noChangeShapeType="1"/>
            </p:cNvSpPr>
            <p:nvPr/>
          </p:nvSpPr>
          <p:spPr bwMode="auto">
            <a:xfrm flipH="1" flipV="1">
              <a:off x="3441" y="308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61" name="Freeform 808">
              <a:extLst>
                <a:ext uri="{FF2B5EF4-FFF2-40B4-BE49-F238E27FC236}">
                  <a16:creationId xmlns:a16="http://schemas.microsoft.com/office/drawing/2014/main" id="{99F508CD-5C4F-B090-FA7F-7AB8150F043F}"/>
                </a:ext>
              </a:extLst>
            </p:cNvPr>
            <p:cNvSpPr>
              <a:spLocks/>
            </p:cNvSpPr>
            <p:nvPr/>
          </p:nvSpPr>
          <p:spPr bwMode="auto">
            <a:xfrm>
              <a:off x="3408" y="2994"/>
              <a:ext cx="1" cy="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0 h 42"/>
                <a:gd name="T12" fmla="*/ 0 w 27"/>
                <a:gd name="T13" fmla="*/ 0 h 42"/>
                <a:gd name="T14" fmla="*/ 0 w 27"/>
                <a:gd name="T15" fmla="*/ 0 h 42"/>
                <a:gd name="T16" fmla="*/ 0 w 27"/>
                <a:gd name="T17" fmla="*/ 0 h 42"/>
                <a:gd name="T18" fmla="*/ 0 w 27"/>
                <a:gd name="T19" fmla="*/ 0 h 42"/>
                <a:gd name="T20" fmla="*/ 0 w 27"/>
                <a:gd name="T21" fmla="*/ 0 h 42"/>
                <a:gd name="T22" fmla="*/ 0 w 2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42"/>
                <a:gd name="T38" fmla="*/ 27 w 27"/>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42">
                  <a:moveTo>
                    <a:pt x="27" y="42"/>
                  </a:moveTo>
                  <a:lnTo>
                    <a:pt x="23" y="38"/>
                  </a:lnTo>
                  <a:lnTo>
                    <a:pt x="19" y="35"/>
                  </a:lnTo>
                  <a:lnTo>
                    <a:pt x="15" y="31"/>
                  </a:lnTo>
                  <a:lnTo>
                    <a:pt x="11" y="27"/>
                  </a:lnTo>
                  <a:lnTo>
                    <a:pt x="8" y="23"/>
                  </a:lnTo>
                  <a:lnTo>
                    <a:pt x="6" y="19"/>
                  </a:lnTo>
                  <a:lnTo>
                    <a:pt x="4" y="15"/>
                  </a:lnTo>
                  <a:lnTo>
                    <a:pt x="2" y="11"/>
                  </a:lnTo>
                  <a:lnTo>
                    <a:pt x="1" y="6"/>
                  </a:lnTo>
                  <a:lnTo>
                    <a:pt x="0" y="2"/>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62" name="Freeform 809">
              <a:extLst>
                <a:ext uri="{FF2B5EF4-FFF2-40B4-BE49-F238E27FC236}">
                  <a16:creationId xmlns:a16="http://schemas.microsoft.com/office/drawing/2014/main" id="{8F21F5BE-0113-B62E-D8B1-91B71893021B}"/>
                </a:ext>
              </a:extLst>
            </p:cNvPr>
            <p:cNvSpPr>
              <a:spLocks/>
            </p:cNvSpPr>
            <p:nvPr/>
          </p:nvSpPr>
          <p:spPr bwMode="auto">
            <a:xfrm>
              <a:off x="3409" y="2994"/>
              <a:ext cx="4" cy="2"/>
            </a:xfrm>
            <a:custGeom>
              <a:avLst/>
              <a:gdLst>
                <a:gd name="T0" fmla="*/ 0 w 159"/>
                <a:gd name="T1" fmla="*/ 0 h 115"/>
                <a:gd name="T2" fmla="*/ 0 w 159"/>
                <a:gd name="T3" fmla="*/ 0 h 115"/>
                <a:gd name="T4" fmla="*/ 0 w 159"/>
                <a:gd name="T5" fmla="*/ 0 h 115"/>
                <a:gd name="T6" fmla="*/ 0 60000 65536"/>
                <a:gd name="T7" fmla="*/ 0 60000 65536"/>
                <a:gd name="T8" fmla="*/ 0 60000 65536"/>
                <a:gd name="T9" fmla="*/ 0 w 159"/>
                <a:gd name="T10" fmla="*/ 0 h 115"/>
                <a:gd name="T11" fmla="*/ 159 w 159"/>
                <a:gd name="T12" fmla="*/ 115 h 115"/>
              </a:gdLst>
              <a:ahLst/>
              <a:cxnLst>
                <a:cxn ang="T6">
                  <a:pos x="T0" y="T1"/>
                </a:cxn>
                <a:cxn ang="T7">
                  <a:pos x="T2" y="T3"/>
                </a:cxn>
                <a:cxn ang="T8">
                  <a:pos x="T4" y="T5"/>
                </a:cxn>
              </a:cxnLst>
              <a:rect l="T9" t="T10" r="T11" b="T12"/>
              <a:pathLst>
                <a:path w="159" h="115">
                  <a:moveTo>
                    <a:pt x="0" y="0"/>
                  </a:moveTo>
                  <a:lnTo>
                    <a:pt x="17" y="14"/>
                  </a:lnTo>
                  <a:lnTo>
                    <a:pt x="159" y="11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63" name="Freeform 810">
              <a:extLst>
                <a:ext uri="{FF2B5EF4-FFF2-40B4-BE49-F238E27FC236}">
                  <a16:creationId xmlns:a16="http://schemas.microsoft.com/office/drawing/2014/main" id="{E175D9A6-E584-C43F-C41A-2697C196229A}"/>
                </a:ext>
              </a:extLst>
            </p:cNvPr>
            <p:cNvSpPr>
              <a:spLocks/>
            </p:cNvSpPr>
            <p:nvPr/>
          </p:nvSpPr>
          <p:spPr bwMode="auto">
            <a:xfrm>
              <a:off x="3583" y="2911"/>
              <a:ext cx="2" cy="1"/>
            </a:xfrm>
            <a:custGeom>
              <a:avLst/>
              <a:gdLst>
                <a:gd name="T0" fmla="*/ 0 w 75"/>
                <a:gd name="T1" fmla="*/ 0 h 14"/>
                <a:gd name="T2" fmla="*/ 0 w 75"/>
                <a:gd name="T3" fmla="*/ 0 h 14"/>
                <a:gd name="T4" fmla="*/ 0 w 75"/>
                <a:gd name="T5" fmla="*/ 0 h 14"/>
                <a:gd name="T6" fmla="*/ 0 60000 65536"/>
                <a:gd name="T7" fmla="*/ 0 60000 65536"/>
                <a:gd name="T8" fmla="*/ 0 60000 65536"/>
                <a:gd name="T9" fmla="*/ 0 w 75"/>
                <a:gd name="T10" fmla="*/ 0 h 14"/>
                <a:gd name="T11" fmla="*/ 75 w 75"/>
                <a:gd name="T12" fmla="*/ 14 h 14"/>
              </a:gdLst>
              <a:ahLst/>
              <a:cxnLst>
                <a:cxn ang="T6">
                  <a:pos x="T0" y="T1"/>
                </a:cxn>
                <a:cxn ang="T7">
                  <a:pos x="T2" y="T3"/>
                </a:cxn>
                <a:cxn ang="T8">
                  <a:pos x="T4" y="T5"/>
                </a:cxn>
              </a:cxnLst>
              <a:rect l="T9" t="T10" r="T11" b="T12"/>
              <a:pathLst>
                <a:path w="75" h="14">
                  <a:moveTo>
                    <a:pt x="0" y="14"/>
                  </a:moveTo>
                  <a:lnTo>
                    <a:pt x="41" y="0"/>
                  </a:lnTo>
                  <a:lnTo>
                    <a:pt x="75" y="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64" name="Freeform 811">
              <a:extLst>
                <a:ext uri="{FF2B5EF4-FFF2-40B4-BE49-F238E27FC236}">
                  <a16:creationId xmlns:a16="http://schemas.microsoft.com/office/drawing/2014/main" id="{8BF8C980-F003-F42F-A9A4-D92C5430C9E3}"/>
                </a:ext>
              </a:extLst>
            </p:cNvPr>
            <p:cNvSpPr>
              <a:spLocks/>
            </p:cNvSpPr>
            <p:nvPr/>
          </p:nvSpPr>
          <p:spPr bwMode="auto">
            <a:xfrm>
              <a:off x="3397" y="2900"/>
              <a:ext cx="5" cy="13"/>
            </a:xfrm>
            <a:custGeom>
              <a:avLst/>
              <a:gdLst>
                <a:gd name="T0" fmla="*/ 0 w 229"/>
                <a:gd name="T1" fmla="*/ 0 h 666"/>
                <a:gd name="T2" fmla="*/ 0 w 229"/>
                <a:gd name="T3" fmla="*/ 0 h 666"/>
                <a:gd name="T4" fmla="*/ 0 w 229"/>
                <a:gd name="T5" fmla="*/ 0 h 666"/>
                <a:gd name="T6" fmla="*/ 0 w 229"/>
                <a:gd name="T7" fmla="*/ 0 h 666"/>
                <a:gd name="T8" fmla="*/ 0 w 229"/>
                <a:gd name="T9" fmla="*/ 0 h 666"/>
                <a:gd name="T10" fmla="*/ 0 w 229"/>
                <a:gd name="T11" fmla="*/ 0 h 666"/>
                <a:gd name="T12" fmla="*/ 0 w 229"/>
                <a:gd name="T13" fmla="*/ 0 h 666"/>
                <a:gd name="T14" fmla="*/ 0 w 229"/>
                <a:gd name="T15" fmla="*/ 0 h 666"/>
                <a:gd name="T16" fmla="*/ 0 w 229"/>
                <a:gd name="T17" fmla="*/ 0 h 666"/>
                <a:gd name="T18" fmla="*/ 0 w 229"/>
                <a:gd name="T19" fmla="*/ 0 h 666"/>
                <a:gd name="T20" fmla="*/ 0 w 229"/>
                <a:gd name="T21" fmla="*/ 0 h 666"/>
                <a:gd name="T22" fmla="*/ 0 w 229"/>
                <a:gd name="T23" fmla="*/ 0 h 666"/>
                <a:gd name="T24" fmla="*/ 0 w 229"/>
                <a:gd name="T25" fmla="*/ 0 h 666"/>
                <a:gd name="T26" fmla="*/ 0 w 229"/>
                <a:gd name="T27" fmla="*/ 0 h 666"/>
                <a:gd name="T28" fmla="*/ 0 w 229"/>
                <a:gd name="T29" fmla="*/ 0 h 666"/>
                <a:gd name="T30" fmla="*/ 0 w 229"/>
                <a:gd name="T31" fmla="*/ 0 h 666"/>
                <a:gd name="T32" fmla="*/ 0 w 229"/>
                <a:gd name="T33" fmla="*/ 0 h 666"/>
                <a:gd name="T34" fmla="*/ 0 w 229"/>
                <a:gd name="T35" fmla="*/ 0 h 666"/>
                <a:gd name="T36" fmla="*/ 0 w 229"/>
                <a:gd name="T37" fmla="*/ 0 h 666"/>
                <a:gd name="T38" fmla="*/ 0 w 229"/>
                <a:gd name="T39" fmla="*/ 0 h 666"/>
                <a:gd name="T40" fmla="*/ 0 w 229"/>
                <a:gd name="T41" fmla="*/ 0 h 666"/>
                <a:gd name="T42" fmla="*/ 0 w 229"/>
                <a:gd name="T43" fmla="*/ 0 h 666"/>
                <a:gd name="T44" fmla="*/ 0 w 229"/>
                <a:gd name="T45" fmla="*/ 0 h 6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9"/>
                <a:gd name="T70" fmla="*/ 0 h 666"/>
                <a:gd name="T71" fmla="*/ 229 w 229"/>
                <a:gd name="T72" fmla="*/ 666 h 6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9" h="666">
                  <a:moveTo>
                    <a:pt x="0" y="0"/>
                  </a:moveTo>
                  <a:lnTo>
                    <a:pt x="17" y="29"/>
                  </a:lnTo>
                  <a:lnTo>
                    <a:pt x="34" y="58"/>
                  </a:lnTo>
                  <a:lnTo>
                    <a:pt x="50" y="87"/>
                  </a:lnTo>
                  <a:lnTo>
                    <a:pt x="66" y="118"/>
                  </a:lnTo>
                  <a:lnTo>
                    <a:pt x="81" y="148"/>
                  </a:lnTo>
                  <a:lnTo>
                    <a:pt x="96" y="178"/>
                  </a:lnTo>
                  <a:lnTo>
                    <a:pt x="110" y="209"/>
                  </a:lnTo>
                  <a:lnTo>
                    <a:pt x="123" y="240"/>
                  </a:lnTo>
                  <a:lnTo>
                    <a:pt x="136" y="270"/>
                  </a:lnTo>
                  <a:lnTo>
                    <a:pt x="147" y="301"/>
                  </a:lnTo>
                  <a:lnTo>
                    <a:pt x="158" y="332"/>
                  </a:lnTo>
                  <a:lnTo>
                    <a:pt x="169" y="364"/>
                  </a:lnTo>
                  <a:lnTo>
                    <a:pt x="178" y="395"/>
                  </a:lnTo>
                  <a:lnTo>
                    <a:pt x="187" y="426"/>
                  </a:lnTo>
                  <a:lnTo>
                    <a:pt x="195" y="457"/>
                  </a:lnTo>
                  <a:lnTo>
                    <a:pt x="202" y="487"/>
                  </a:lnTo>
                  <a:lnTo>
                    <a:pt x="209" y="518"/>
                  </a:lnTo>
                  <a:lnTo>
                    <a:pt x="215" y="548"/>
                  </a:lnTo>
                  <a:lnTo>
                    <a:pt x="220" y="578"/>
                  </a:lnTo>
                  <a:lnTo>
                    <a:pt x="224" y="608"/>
                  </a:lnTo>
                  <a:lnTo>
                    <a:pt x="227" y="637"/>
                  </a:lnTo>
                  <a:lnTo>
                    <a:pt x="229" y="66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65" name="Freeform 812">
              <a:extLst>
                <a:ext uri="{FF2B5EF4-FFF2-40B4-BE49-F238E27FC236}">
                  <a16:creationId xmlns:a16="http://schemas.microsoft.com/office/drawing/2014/main" id="{9CCDA052-6575-C64D-3B04-C0FD4AE7ECE9}"/>
                </a:ext>
              </a:extLst>
            </p:cNvPr>
            <p:cNvSpPr>
              <a:spLocks/>
            </p:cNvSpPr>
            <p:nvPr/>
          </p:nvSpPr>
          <p:spPr bwMode="auto">
            <a:xfrm>
              <a:off x="3397" y="2902"/>
              <a:ext cx="4" cy="11"/>
            </a:xfrm>
            <a:custGeom>
              <a:avLst/>
              <a:gdLst>
                <a:gd name="T0" fmla="*/ 0 w 170"/>
                <a:gd name="T1" fmla="*/ 0 h 534"/>
                <a:gd name="T2" fmla="*/ 0 w 170"/>
                <a:gd name="T3" fmla="*/ 0 h 534"/>
                <a:gd name="T4" fmla="*/ 0 w 170"/>
                <a:gd name="T5" fmla="*/ 0 h 534"/>
                <a:gd name="T6" fmla="*/ 0 w 170"/>
                <a:gd name="T7" fmla="*/ 0 h 534"/>
                <a:gd name="T8" fmla="*/ 0 w 170"/>
                <a:gd name="T9" fmla="*/ 0 h 534"/>
                <a:gd name="T10" fmla="*/ 0 w 170"/>
                <a:gd name="T11" fmla="*/ 0 h 534"/>
                <a:gd name="T12" fmla="*/ 0 w 170"/>
                <a:gd name="T13" fmla="*/ 0 h 534"/>
                <a:gd name="T14" fmla="*/ 0 w 170"/>
                <a:gd name="T15" fmla="*/ 0 h 534"/>
                <a:gd name="T16" fmla="*/ 0 w 170"/>
                <a:gd name="T17" fmla="*/ 0 h 534"/>
                <a:gd name="T18" fmla="*/ 0 w 170"/>
                <a:gd name="T19" fmla="*/ 0 h 534"/>
                <a:gd name="T20" fmla="*/ 0 w 170"/>
                <a:gd name="T21" fmla="*/ 0 h 534"/>
                <a:gd name="T22" fmla="*/ 0 w 170"/>
                <a:gd name="T23" fmla="*/ 0 h 534"/>
                <a:gd name="T24" fmla="*/ 0 w 170"/>
                <a:gd name="T25" fmla="*/ 0 h 534"/>
                <a:gd name="T26" fmla="*/ 0 w 170"/>
                <a:gd name="T27" fmla="*/ 0 h 534"/>
                <a:gd name="T28" fmla="*/ 0 w 170"/>
                <a:gd name="T29" fmla="*/ 0 h 534"/>
                <a:gd name="T30" fmla="*/ 0 w 170"/>
                <a:gd name="T31" fmla="*/ 0 h 534"/>
                <a:gd name="T32" fmla="*/ 0 w 170"/>
                <a:gd name="T33" fmla="*/ 0 h 534"/>
                <a:gd name="T34" fmla="*/ 0 w 170"/>
                <a:gd name="T35" fmla="*/ 0 h 534"/>
                <a:gd name="T36" fmla="*/ 0 w 170"/>
                <a:gd name="T37" fmla="*/ 0 h 534"/>
                <a:gd name="T38" fmla="*/ 0 w 170"/>
                <a:gd name="T39" fmla="*/ 0 h 534"/>
                <a:gd name="T40" fmla="*/ 0 w 170"/>
                <a:gd name="T41" fmla="*/ 0 h 5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0"/>
                <a:gd name="T64" fmla="*/ 0 h 534"/>
                <a:gd name="T65" fmla="*/ 170 w 170"/>
                <a:gd name="T66" fmla="*/ 534 h 5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0" h="534">
                  <a:moveTo>
                    <a:pt x="0" y="0"/>
                  </a:moveTo>
                  <a:lnTo>
                    <a:pt x="14" y="27"/>
                  </a:lnTo>
                  <a:lnTo>
                    <a:pt x="28" y="54"/>
                  </a:lnTo>
                  <a:lnTo>
                    <a:pt x="41" y="81"/>
                  </a:lnTo>
                  <a:lnTo>
                    <a:pt x="54" y="108"/>
                  </a:lnTo>
                  <a:lnTo>
                    <a:pt x="67" y="136"/>
                  </a:lnTo>
                  <a:lnTo>
                    <a:pt x="78" y="163"/>
                  </a:lnTo>
                  <a:lnTo>
                    <a:pt x="89" y="191"/>
                  </a:lnTo>
                  <a:lnTo>
                    <a:pt x="99" y="219"/>
                  </a:lnTo>
                  <a:lnTo>
                    <a:pt x="109" y="246"/>
                  </a:lnTo>
                  <a:lnTo>
                    <a:pt x="118" y="274"/>
                  </a:lnTo>
                  <a:lnTo>
                    <a:pt x="126" y="302"/>
                  </a:lnTo>
                  <a:lnTo>
                    <a:pt x="134" y="329"/>
                  </a:lnTo>
                  <a:lnTo>
                    <a:pt x="141" y="356"/>
                  </a:lnTo>
                  <a:lnTo>
                    <a:pt x="147" y="382"/>
                  </a:lnTo>
                  <a:lnTo>
                    <a:pt x="152" y="408"/>
                  </a:lnTo>
                  <a:lnTo>
                    <a:pt x="157" y="434"/>
                  </a:lnTo>
                  <a:lnTo>
                    <a:pt x="161" y="460"/>
                  </a:lnTo>
                  <a:lnTo>
                    <a:pt x="165" y="485"/>
                  </a:lnTo>
                  <a:lnTo>
                    <a:pt x="167" y="510"/>
                  </a:lnTo>
                  <a:lnTo>
                    <a:pt x="170" y="53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66" name="Freeform 813">
              <a:extLst>
                <a:ext uri="{FF2B5EF4-FFF2-40B4-BE49-F238E27FC236}">
                  <a16:creationId xmlns:a16="http://schemas.microsoft.com/office/drawing/2014/main" id="{F2F5E336-5FF5-0FA4-03E5-5426714014E2}"/>
                </a:ext>
              </a:extLst>
            </p:cNvPr>
            <p:cNvSpPr>
              <a:spLocks/>
            </p:cNvSpPr>
            <p:nvPr/>
          </p:nvSpPr>
          <p:spPr bwMode="auto">
            <a:xfrm>
              <a:off x="3432" y="2856"/>
              <a:ext cx="1" cy="5"/>
            </a:xfrm>
            <a:custGeom>
              <a:avLst/>
              <a:gdLst>
                <a:gd name="T0" fmla="*/ 0 w 49"/>
                <a:gd name="T1" fmla="*/ 0 h 242"/>
                <a:gd name="T2" fmla="*/ 0 w 49"/>
                <a:gd name="T3" fmla="*/ 0 h 242"/>
                <a:gd name="T4" fmla="*/ 0 w 49"/>
                <a:gd name="T5" fmla="*/ 0 h 242"/>
                <a:gd name="T6" fmla="*/ 0 w 49"/>
                <a:gd name="T7" fmla="*/ 0 h 242"/>
                <a:gd name="T8" fmla="*/ 0 60000 65536"/>
                <a:gd name="T9" fmla="*/ 0 60000 65536"/>
                <a:gd name="T10" fmla="*/ 0 60000 65536"/>
                <a:gd name="T11" fmla="*/ 0 60000 65536"/>
                <a:gd name="T12" fmla="*/ 0 w 49"/>
                <a:gd name="T13" fmla="*/ 0 h 242"/>
                <a:gd name="T14" fmla="*/ 49 w 49"/>
                <a:gd name="T15" fmla="*/ 242 h 242"/>
              </a:gdLst>
              <a:ahLst/>
              <a:cxnLst>
                <a:cxn ang="T8">
                  <a:pos x="T0" y="T1"/>
                </a:cxn>
                <a:cxn ang="T9">
                  <a:pos x="T2" y="T3"/>
                </a:cxn>
                <a:cxn ang="T10">
                  <a:pos x="T4" y="T5"/>
                </a:cxn>
                <a:cxn ang="T11">
                  <a:pos x="T6" y="T7"/>
                </a:cxn>
              </a:cxnLst>
              <a:rect l="T12" t="T13" r="T14" b="T15"/>
              <a:pathLst>
                <a:path w="49" h="242">
                  <a:moveTo>
                    <a:pt x="49" y="242"/>
                  </a:moveTo>
                  <a:lnTo>
                    <a:pt x="34" y="162"/>
                  </a:lnTo>
                  <a:lnTo>
                    <a:pt x="17" y="81"/>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67" name="Freeform 814">
              <a:extLst>
                <a:ext uri="{FF2B5EF4-FFF2-40B4-BE49-F238E27FC236}">
                  <a16:creationId xmlns:a16="http://schemas.microsoft.com/office/drawing/2014/main" id="{850E5883-3F3F-6CEC-D2AA-E69CF6C1E455}"/>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68" name="Freeform 815">
              <a:extLst>
                <a:ext uri="{FF2B5EF4-FFF2-40B4-BE49-F238E27FC236}">
                  <a16:creationId xmlns:a16="http://schemas.microsoft.com/office/drawing/2014/main" id="{6B5394D1-2F9F-0A84-3DE9-24F7325BDDA7}"/>
                </a:ext>
              </a:extLst>
            </p:cNvPr>
            <p:cNvSpPr>
              <a:spLocks/>
            </p:cNvSpPr>
            <p:nvPr/>
          </p:nvSpPr>
          <p:spPr bwMode="auto">
            <a:xfrm>
              <a:off x="3433" y="2858"/>
              <a:ext cx="1" cy="3"/>
            </a:xfrm>
            <a:custGeom>
              <a:avLst/>
              <a:gdLst>
                <a:gd name="T0" fmla="*/ 0 w 49"/>
                <a:gd name="T1" fmla="*/ 0 h 162"/>
                <a:gd name="T2" fmla="*/ 0 w 49"/>
                <a:gd name="T3" fmla="*/ 0 h 162"/>
                <a:gd name="T4" fmla="*/ 0 w 49"/>
                <a:gd name="T5" fmla="*/ 0 h 162"/>
                <a:gd name="T6" fmla="*/ 0 w 49"/>
                <a:gd name="T7" fmla="*/ 0 h 162"/>
                <a:gd name="T8" fmla="*/ 0 w 49"/>
                <a:gd name="T9" fmla="*/ 0 h 162"/>
                <a:gd name="T10" fmla="*/ 0 w 49"/>
                <a:gd name="T11" fmla="*/ 0 h 162"/>
                <a:gd name="T12" fmla="*/ 0 w 49"/>
                <a:gd name="T13" fmla="*/ 0 h 162"/>
                <a:gd name="T14" fmla="*/ 0 w 49"/>
                <a:gd name="T15" fmla="*/ 0 h 162"/>
                <a:gd name="T16" fmla="*/ 0 w 49"/>
                <a:gd name="T17" fmla="*/ 0 h 162"/>
                <a:gd name="T18" fmla="*/ 0 w 49"/>
                <a:gd name="T19" fmla="*/ 0 h 162"/>
                <a:gd name="T20" fmla="*/ 0 w 49"/>
                <a:gd name="T21" fmla="*/ 0 h 162"/>
                <a:gd name="T22" fmla="*/ 0 w 49"/>
                <a:gd name="T23" fmla="*/ 0 h 162"/>
                <a:gd name="T24" fmla="*/ 0 w 49"/>
                <a:gd name="T25" fmla="*/ 0 h 162"/>
                <a:gd name="T26" fmla="*/ 0 w 49"/>
                <a:gd name="T27" fmla="*/ 0 h 162"/>
                <a:gd name="T28" fmla="*/ 0 w 49"/>
                <a:gd name="T29" fmla="*/ 0 h 162"/>
                <a:gd name="T30" fmla="*/ 0 w 49"/>
                <a:gd name="T31" fmla="*/ 0 h 162"/>
                <a:gd name="T32" fmla="*/ 0 w 49"/>
                <a:gd name="T33" fmla="*/ 0 h 162"/>
                <a:gd name="T34" fmla="*/ 0 w 49"/>
                <a:gd name="T35" fmla="*/ 0 h 162"/>
                <a:gd name="T36" fmla="*/ 0 w 49"/>
                <a:gd name="T37" fmla="*/ 0 h 162"/>
                <a:gd name="T38" fmla="*/ 0 w 49"/>
                <a:gd name="T39" fmla="*/ 0 h 162"/>
                <a:gd name="T40" fmla="*/ 0 w 49"/>
                <a:gd name="T41" fmla="*/ 0 h 162"/>
                <a:gd name="T42" fmla="*/ 0 w 49"/>
                <a:gd name="T43" fmla="*/ 0 h 1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62"/>
                <a:gd name="T68" fmla="*/ 49 w 49"/>
                <a:gd name="T69" fmla="*/ 162 h 1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62">
                  <a:moveTo>
                    <a:pt x="5" y="162"/>
                  </a:moveTo>
                  <a:lnTo>
                    <a:pt x="3" y="151"/>
                  </a:lnTo>
                  <a:lnTo>
                    <a:pt x="2" y="140"/>
                  </a:lnTo>
                  <a:lnTo>
                    <a:pt x="1" y="130"/>
                  </a:lnTo>
                  <a:lnTo>
                    <a:pt x="0" y="119"/>
                  </a:lnTo>
                  <a:lnTo>
                    <a:pt x="0" y="109"/>
                  </a:lnTo>
                  <a:lnTo>
                    <a:pt x="0" y="100"/>
                  </a:lnTo>
                  <a:lnTo>
                    <a:pt x="1" y="90"/>
                  </a:lnTo>
                  <a:lnTo>
                    <a:pt x="2" y="81"/>
                  </a:lnTo>
                  <a:lnTo>
                    <a:pt x="4" y="72"/>
                  </a:lnTo>
                  <a:lnTo>
                    <a:pt x="6" y="63"/>
                  </a:lnTo>
                  <a:lnTo>
                    <a:pt x="8" y="55"/>
                  </a:lnTo>
                  <a:lnTo>
                    <a:pt x="11" y="48"/>
                  </a:lnTo>
                  <a:lnTo>
                    <a:pt x="14" y="40"/>
                  </a:lnTo>
                  <a:lnTo>
                    <a:pt x="18" y="33"/>
                  </a:lnTo>
                  <a:lnTo>
                    <a:pt x="22" y="26"/>
                  </a:lnTo>
                  <a:lnTo>
                    <a:pt x="26" y="20"/>
                  </a:lnTo>
                  <a:lnTo>
                    <a:pt x="31" y="15"/>
                  </a:lnTo>
                  <a:lnTo>
                    <a:pt x="36" y="10"/>
                  </a:lnTo>
                  <a:lnTo>
                    <a:pt x="42" y="5"/>
                  </a:lnTo>
                  <a:lnTo>
                    <a:pt x="48" y="1"/>
                  </a:lnTo>
                  <a:lnTo>
                    <a:pt x="4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69" name="Freeform 816">
              <a:extLst>
                <a:ext uri="{FF2B5EF4-FFF2-40B4-BE49-F238E27FC236}">
                  <a16:creationId xmlns:a16="http://schemas.microsoft.com/office/drawing/2014/main" id="{D0EBE871-505E-DA73-4765-C8D17C51921A}"/>
                </a:ext>
              </a:extLst>
            </p:cNvPr>
            <p:cNvSpPr>
              <a:spLocks/>
            </p:cNvSpPr>
            <p:nvPr/>
          </p:nvSpPr>
          <p:spPr bwMode="auto">
            <a:xfrm>
              <a:off x="3431" y="2869"/>
              <a:ext cx="1" cy="6"/>
            </a:xfrm>
            <a:custGeom>
              <a:avLst/>
              <a:gdLst>
                <a:gd name="T0" fmla="*/ 0 w 47"/>
                <a:gd name="T1" fmla="*/ 0 h 340"/>
                <a:gd name="T2" fmla="*/ 0 w 47"/>
                <a:gd name="T3" fmla="*/ 0 h 340"/>
                <a:gd name="T4" fmla="*/ 0 w 47"/>
                <a:gd name="T5" fmla="*/ 0 h 340"/>
                <a:gd name="T6" fmla="*/ 0 w 47"/>
                <a:gd name="T7" fmla="*/ 0 h 340"/>
                <a:gd name="T8" fmla="*/ 0 60000 65536"/>
                <a:gd name="T9" fmla="*/ 0 60000 65536"/>
                <a:gd name="T10" fmla="*/ 0 60000 65536"/>
                <a:gd name="T11" fmla="*/ 0 60000 65536"/>
                <a:gd name="T12" fmla="*/ 0 w 47"/>
                <a:gd name="T13" fmla="*/ 0 h 340"/>
                <a:gd name="T14" fmla="*/ 47 w 47"/>
                <a:gd name="T15" fmla="*/ 340 h 340"/>
              </a:gdLst>
              <a:ahLst/>
              <a:cxnLst>
                <a:cxn ang="T8">
                  <a:pos x="T0" y="T1"/>
                </a:cxn>
                <a:cxn ang="T9">
                  <a:pos x="T2" y="T3"/>
                </a:cxn>
                <a:cxn ang="T10">
                  <a:pos x="T4" y="T5"/>
                </a:cxn>
                <a:cxn ang="T11">
                  <a:pos x="T6" y="T7"/>
                </a:cxn>
              </a:cxnLst>
              <a:rect l="T12" t="T13" r="T14" b="T15"/>
              <a:pathLst>
                <a:path w="47" h="340">
                  <a:moveTo>
                    <a:pt x="0" y="0"/>
                  </a:moveTo>
                  <a:lnTo>
                    <a:pt x="18" y="113"/>
                  </a:lnTo>
                  <a:lnTo>
                    <a:pt x="33" y="227"/>
                  </a:lnTo>
                  <a:lnTo>
                    <a:pt x="47" y="34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0" name="Freeform 817">
              <a:extLst>
                <a:ext uri="{FF2B5EF4-FFF2-40B4-BE49-F238E27FC236}">
                  <a16:creationId xmlns:a16="http://schemas.microsoft.com/office/drawing/2014/main" id="{E7122547-69F3-0E65-BC95-2F2C56FD09C5}"/>
                </a:ext>
              </a:extLst>
            </p:cNvPr>
            <p:cNvSpPr>
              <a:spLocks/>
            </p:cNvSpPr>
            <p:nvPr/>
          </p:nvSpPr>
          <p:spPr bwMode="auto">
            <a:xfrm>
              <a:off x="3448" y="2867"/>
              <a:ext cx="1" cy="17"/>
            </a:xfrm>
            <a:custGeom>
              <a:avLst/>
              <a:gdLst>
                <a:gd name="T0" fmla="*/ 0 w 51"/>
                <a:gd name="T1" fmla="*/ 0 h 872"/>
                <a:gd name="T2" fmla="*/ 0 w 51"/>
                <a:gd name="T3" fmla="*/ 0 h 872"/>
                <a:gd name="T4" fmla="*/ 0 w 51"/>
                <a:gd name="T5" fmla="*/ 0 h 872"/>
                <a:gd name="T6" fmla="*/ 0 w 51"/>
                <a:gd name="T7" fmla="*/ 0 h 872"/>
                <a:gd name="T8" fmla="*/ 0 w 51"/>
                <a:gd name="T9" fmla="*/ 0 h 872"/>
                <a:gd name="T10" fmla="*/ 0 w 51"/>
                <a:gd name="T11" fmla="*/ 0 h 872"/>
                <a:gd name="T12" fmla="*/ 0 w 51"/>
                <a:gd name="T13" fmla="*/ 0 h 872"/>
                <a:gd name="T14" fmla="*/ 0 w 51"/>
                <a:gd name="T15" fmla="*/ 0 h 872"/>
                <a:gd name="T16" fmla="*/ 0 w 51"/>
                <a:gd name="T17" fmla="*/ 0 h 8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72"/>
                <a:gd name="T29" fmla="*/ 51 w 51"/>
                <a:gd name="T30" fmla="*/ 872 h 8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72">
                  <a:moveTo>
                    <a:pt x="0" y="0"/>
                  </a:moveTo>
                  <a:lnTo>
                    <a:pt x="14" y="125"/>
                  </a:lnTo>
                  <a:lnTo>
                    <a:pt x="25" y="249"/>
                  </a:lnTo>
                  <a:lnTo>
                    <a:pt x="34" y="373"/>
                  </a:lnTo>
                  <a:lnTo>
                    <a:pt x="42" y="495"/>
                  </a:lnTo>
                  <a:lnTo>
                    <a:pt x="47" y="618"/>
                  </a:lnTo>
                  <a:lnTo>
                    <a:pt x="50" y="737"/>
                  </a:lnTo>
                  <a:lnTo>
                    <a:pt x="51" y="857"/>
                  </a:lnTo>
                  <a:lnTo>
                    <a:pt x="50" y="87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1" name="Freeform 818">
              <a:extLst>
                <a:ext uri="{FF2B5EF4-FFF2-40B4-BE49-F238E27FC236}">
                  <a16:creationId xmlns:a16="http://schemas.microsoft.com/office/drawing/2014/main" id="{6A32DB67-9149-FC1B-A5CF-EEF7DB8A5744}"/>
                </a:ext>
              </a:extLst>
            </p:cNvPr>
            <p:cNvSpPr>
              <a:spLocks/>
            </p:cNvSpPr>
            <p:nvPr/>
          </p:nvSpPr>
          <p:spPr bwMode="auto">
            <a:xfrm>
              <a:off x="3452" y="2877"/>
              <a:ext cx="37" cy="22"/>
            </a:xfrm>
            <a:custGeom>
              <a:avLst/>
              <a:gdLst>
                <a:gd name="T0" fmla="*/ 0 w 1888"/>
                <a:gd name="T1" fmla="*/ 0 h 1158"/>
                <a:gd name="T2" fmla="*/ 0 w 1888"/>
                <a:gd name="T3" fmla="*/ 0 h 1158"/>
                <a:gd name="T4" fmla="*/ 0 w 1888"/>
                <a:gd name="T5" fmla="*/ 0 h 1158"/>
                <a:gd name="T6" fmla="*/ 0 w 1888"/>
                <a:gd name="T7" fmla="*/ 0 h 1158"/>
                <a:gd name="T8" fmla="*/ 0 w 1888"/>
                <a:gd name="T9" fmla="*/ 0 h 1158"/>
                <a:gd name="T10" fmla="*/ 0 w 1888"/>
                <a:gd name="T11" fmla="*/ 0 h 1158"/>
                <a:gd name="T12" fmla="*/ 0 w 1888"/>
                <a:gd name="T13" fmla="*/ 0 h 1158"/>
                <a:gd name="T14" fmla="*/ 0 w 1888"/>
                <a:gd name="T15" fmla="*/ 0 h 1158"/>
                <a:gd name="T16" fmla="*/ 0 w 1888"/>
                <a:gd name="T17" fmla="*/ 0 h 1158"/>
                <a:gd name="T18" fmla="*/ 0 w 1888"/>
                <a:gd name="T19" fmla="*/ 0 h 1158"/>
                <a:gd name="T20" fmla="*/ 0 w 1888"/>
                <a:gd name="T21" fmla="*/ 0 h 1158"/>
                <a:gd name="T22" fmla="*/ 0 w 1888"/>
                <a:gd name="T23" fmla="*/ 0 h 1158"/>
                <a:gd name="T24" fmla="*/ 0 w 1888"/>
                <a:gd name="T25" fmla="*/ 0 h 1158"/>
                <a:gd name="T26" fmla="*/ 0 w 1888"/>
                <a:gd name="T27" fmla="*/ 0 h 1158"/>
                <a:gd name="T28" fmla="*/ 0 w 1888"/>
                <a:gd name="T29" fmla="*/ 0 h 1158"/>
                <a:gd name="T30" fmla="*/ 0 w 1888"/>
                <a:gd name="T31" fmla="*/ 0 h 1158"/>
                <a:gd name="T32" fmla="*/ 0 w 1888"/>
                <a:gd name="T33" fmla="*/ 0 h 1158"/>
                <a:gd name="T34" fmla="*/ 0 w 1888"/>
                <a:gd name="T35" fmla="*/ 0 h 1158"/>
                <a:gd name="T36" fmla="*/ 0 w 1888"/>
                <a:gd name="T37" fmla="*/ 0 h 1158"/>
                <a:gd name="T38" fmla="*/ 0 w 1888"/>
                <a:gd name="T39" fmla="*/ 0 h 1158"/>
                <a:gd name="T40" fmla="*/ 0 w 1888"/>
                <a:gd name="T41" fmla="*/ 0 h 1158"/>
                <a:gd name="T42" fmla="*/ 0 w 1888"/>
                <a:gd name="T43" fmla="*/ 0 h 1158"/>
                <a:gd name="T44" fmla="*/ 0 w 1888"/>
                <a:gd name="T45" fmla="*/ 0 h 1158"/>
                <a:gd name="T46" fmla="*/ 0 w 1888"/>
                <a:gd name="T47" fmla="*/ 0 h 1158"/>
                <a:gd name="T48" fmla="*/ 0 w 1888"/>
                <a:gd name="T49" fmla="*/ 0 h 1158"/>
                <a:gd name="T50" fmla="*/ 0 w 1888"/>
                <a:gd name="T51" fmla="*/ 0 h 1158"/>
                <a:gd name="T52" fmla="*/ 0 w 1888"/>
                <a:gd name="T53" fmla="*/ 0 h 1158"/>
                <a:gd name="T54" fmla="*/ 0 w 1888"/>
                <a:gd name="T55" fmla="*/ 0 h 1158"/>
                <a:gd name="T56" fmla="*/ 0 w 1888"/>
                <a:gd name="T57" fmla="*/ 0 h 1158"/>
                <a:gd name="T58" fmla="*/ 0 w 1888"/>
                <a:gd name="T59" fmla="*/ 0 h 1158"/>
                <a:gd name="T60" fmla="*/ 0 w 1888"/>
                <a:gd name="T61" fmla="*/ 0 h 1158"/>
                <a:gd name="T62" fmla="*/ 0 w 1888"/>
                <a:gd name="T63" fmla="*/ 0 h 1158"/>
                <a:gd name="T64" fmla="*/ 0 w 1888"/>
                <a:gd name="T65" fmla="*/ 0 h 1158"/>
                <a:gd name="T66" fmla="*/ 0 w 1888"/>
                <a:gd name="T67" fmla="*/ 0 h 1158"/>
                <a:gd name="T68" fmla="*/ 0 w 1888"/>
                <a:gd name="T69" fmla="*/ 0 h 1158"/>
                <a:gd name="T70" fmla="*/ 0 w 1888"/>
                <a:gd name="T71" fmla="*/ 0 h 1158"/>
                <a:gd name="T72" fmla="*/ 0 w 1888"/>
                <a:gd name="T73" fmla="*/ 0 h 1158"/>
                <a:gd name="T74" fmla="*/ 0 w 1888"/>
                <a:gd name="T75" fmla="*/ 0 h 1158"/>
                <a:gd name="T76" fmla="*/ 0 w 1888"/>
                <a:gd name="T77" fmla="*/ 0 h 1158"/>
                <a:gd name="T78" fmla="*/ 0 w 1888"/>
                <a:gd name="T79" fmla="*/ 0 h 1158"/>
                <a:gd name="T80" fmla="*/ 0 w 1888"/>
                <a:gd name="T81" fmla="*/ 0 h 1158"/>
                <a:gd name="T82" fmla="*/ 0 w 1888"/>
                <a:gd name="T83" fmla="*/ 0 h 1158"/>
                <a:gd name="T84" fmla="*/ 0 w 1888"/>
                <a:gd name="T85" fmla="*/ 0 h 1158"/>
                <a:gd name="T86" fmla="*/ 0 w 1888"/>
                <a:gd name="T87" fmla="*/ 0 h 1158"/>
                <a:gd name="T88" fmla="*/ 0 w 1888"/>
                <a:gd name="T89" fmla="*/ 0 h 1158"/>
                <a:gd name="T90" fmla="*/ 0 w 1888"/>
                <a:gd name="T91" fmla="*/ 0 h 1158"/>
                <a:gd name="T92" fmla="*/ 0 w 1888"/>
                <a:gd name="T93" fmla="*/ 0 h 1158"/>
                <a:gd name="T94" fmla="*/ 0 w 1888"/>
                <a:gd name="T95" fmla="*/ 0 h 1158"/>
                <a:gd name="T96" fmla="*/ 0 w 1888"/>
                <a:gd name="T97" fmla="*/ 0 h 1158"/>
                <a:gd name="T98" fmla="*/ 0 w 1888"/>
                <a:gd name="T99" fmla="*/ 0 h 1158"/>
                <a:gd name="T100" fmla="*/ 0 w 1888"/>
                <a:gd name="T101" fmla="*/ 0 h 11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8"/>
                <a:gd name="T154" fmla="*/ 0 h 1158"/>
                <a:gd name="T155" fmla="*/ 1888 w 1888"/>
                <a:gd name="T156" fmla="*/ 1158 h 11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8" h="1158">
                  <a:moveTo>
                    <a:pt x="1888" y="0"/>
                  </a:moveTo>
                  <a:lnTo>
                    <a:pt x="1884" y="17"/>
                  </a:lnTo>
                  <a:lnTo>
                    <a:pt x="1879" y="34"/>
                  </a:lnTo>
                  <a:lnTo>
                    <a:pt x="1873" y="52"/>
                  </a:lnTo>
                  <a:lnTo>
                    <a:pt x="1863" y="70"/>
                  </a:lnTo>
                  <a:lnTo>
                    <a:pt x="1853" y="90"/>
                  </a:lnTo>
                  <a:lnTo>
                    <a:pt x="1841" y="109"/>
                  </a:lnTo>
                  <a:lnTo>
                    <a:pt x="1827" y="129"/>
                  </a:lnTo>
                  <a:lnTo>
                    <a:pt x="1812" y="149"/>
                  </a:lnTo>
                  <a:lnTo>
                    <a:pt x="1795" y="169"/>
                  </a:lnTo>
                  <a:lnTo>
                    <a:pt x="1776" y="190"/>
                  </a:lnTo>
                  <a:lnTo>
                    <a:pt x="1756" y="211"/>
                  </a:lnTo>
                  <a:lnTo>
                    <a:pt x="1734" y="233"/>
                  </a:lnTo>
                  <a:lnTo>
                    <a:pt x="1711" y="254"/>
                  </a:lnTo>
                  <a:lnTo>
                    <a:pt x="1686" y="277"/>
                  </a:lnTo>
                  <a:lnTo>
                    <a:pt x="1658" y="299"/>
                  </a:lnTo>
                  <a:lnTo>
                    <a:pt x="1631" y="322"/>
                  </a:lnTo>
                  <a:lnTo>
                    <a:pt x="1602" y="346"/>
                  </a:lnTo>
                  <a:lnTo>
                    <a:pt x="1571" y="369"/>
                  </a:lnTo>
                  <a:lnTo>
                    <a:pt x="1539" y="392"/>
                  </a:lnTo>
                  <a:lnTo>
                    <a:pt x="1506" y="416"/>
                  </a:lnTo>
                  <a:lnTo>
                    <a:pt x="1471" y="440"/>
                  </a:lnTo>
                  <a:lnTo>
                    <a:pt x="1434" y="464"/>
                  </a:lnTo>
                  <a:lnTo>
                    <a:pt x="1397" y="488"/>
                  </a:lnTo>
                  <a:lnTo>
                    <a:pt x="1359" y="513"/>
                  </a:lnTo>
                  <a:lnTo>
                    <a:pt x="1319" y="537"/>
                  </a:lnTo>
                  <a:lnTo>
                    <a:pt x="1278" y="562"/>
                  </a:lnTo>
                  <a:lnTo>
                    <a:pt x="1235" y="588"/>
                  </a:lnTo>
                  <a:lnTo>
                    <a:pt x="1192" y="613"/>
                  </a:lnTo>
                  <a:lnTo>
                    <a:pt x="1148" y="638"/>
                  </a:lnTo>
                  <a:lnTo>
                    <a:pt x="1103" y="663"/>
                  </a:lnTo>
                  <a:lnTo>
                    <a:pt x="1056" y="688"/>
                  </a:lnTo>
                  <a:lnTo>
                    <a:pt x="1008" y="713"/>
                  </a:lnTo>
                  <a:lnTo>
                    <a:pt x="960" y="738"/>
                  </a:lnTo>
                  <a:lnTo>
                    <a:pt x="910" y="763"/>
                  </a:lnTo>
                  <a:lnTo>
                    <a:pt x="860" y="788"/>
                  </a:lnTo>
                  <a:lnTo>
                    <a:pt x="807" y="814"/>
                  </a:lnTo>
                  <a:lnTo>
                    <a:pt x="755" y="840"/>
                  </a:lnTo>
                  <a:lnTo>
                    <a:pt x="702" y="865"/>
                  </a:lnTo>
                  <a:lnTo>
                    <a:pt x="648" y="890"/>
                  </a:lnTo>
                  <a:lnTo>
                    <a:pt x="592" y="915"/>
                  </a:lnTo>
                  <a:lnTo>
                    <a:pt x="536" y="940"/>
                  </a:lnTo>
                  <a:lnTo>
                    <a:pt x="480" y="965"/>
                  </a:lnTo>
                  <a:lnTo>
                    <a:pt x="422" y="989"/>
                  </a:lnTo>
                  <a:lnTo>
                    <a:pt x="363" y="1014"/>
                  </a:lnTo>
                  <a:lnTo>
                    <a:pt x="305" y="1038"/>
                  </a:lnTo>
                  <a:lnTo>
                    <a:pt x="245" y="1062"/>
                  </a:lnTo>
                  <a:lnTo>
                    <a:pt x="184" y="1087"/>
                  </a:lnTo>
                  <a:lnTo>
                    <a:pt x="124" y="1111"/>
                  </a:lnTo>
                  <a:lnTo>
                    <a:pt x="63" y="1135"/>
                  </a:lnTo>
                  <a:lnTo>
                    <a:pt x="0" y="115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2" name="Freeform 819">
              <a:extLst>
                <a:ext uri="{FF2B5EF4-FFF2-40B4-BE49-F238E27FC236}">
                  <a16:creationId xmlns:a16="http://schemas.microsoft.com/office/drawing/2014/main" id="{4BBEEEC7-B521-0B2D-3FA0-443F8A2F69C9}"/>
                </a:ext>
              </a:extLst>
            </p:cNvPr>
            <p:cNvSpPr>
              <a:spLocks/>
            </p:cNvSpPr>
            <p:nvPr/>
          </p:nvSpPr>
          <p:spPr bwMode="auto">
            <a:xfrm>
              <a:off x="3406" y="2964"/>
              <a:ext cx="1" cy="1"/>
            </a:xfrm>
            <a:custGeom>
              <a:avLst/>
              <a:gdLst>
                <a:gd name="T0" fmla="*/ 0 w 28"/>
                <a:gd name="T1" fmla="*/ 0 h 41"/>
                <a:gd name="T2" fmla="*/ 0 w 28"/>
                <a:gd name="T3" fmla="*/ 0 h 41"/>
                <a:gd name="T4" fmla="*/ 0 w 28"/>
                <a:gd name="T5" fmla="*/ 0 h 41"/>
                <a:gd name="T6" fmla="*/ 0 w 28"/>
                <a:gd name="T7" fmla="*/ 0 h 41"/>
                <a:gd name="T8" fmla="*/ 0 w 28"/>
                <a:gd name="T9" fmla="*/ 0 h 41"/>
                <a:gd name="T10" fmla="*/ 0 w 28"/>
                <a:gd name="T11" fmla="*/ 0 h 41"/>
                <a:gd name="T12" fmla="*/ 0 w 28"/>
                <a:gd name="T13" fmla="*/ 0 h 41"/>
                <a:gd name="T14" fmla="*/ 0 w 28"/>
                <a:gd name="T15" fmla="*/ 0 h 41"/>
                <a:gd name="T16" fmla="*/ 0 w 28"/>
                <a:gd name="T17" fmla="*/ 0 h 41"/>
                <a:gd name="T18" fmla="*/ 0 w 28"/>
                <a:gd name="T19" fmla="*/ 0 h 41"/>
                <a:gd name="T20" fmla="*/ 0 w 28"/>
                <a:gd name="T21" fmla="*/ 0 h 41"/>
                <a:gd name="T22" fmla="*/ 0 w 28"/>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1"/>
                <a:gd name="T38" fmla="*/ 28 w 28"/>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1">
                  <a:moveTo>
                    <a:pt x="28" y="41"/>
                  </a:moveTo>
                  <a:lnTo>
                    <a:pt x="23" y="38"/>
                  </a:lnTo>
                  <a:lnTo>
                    <a:pt x="19" y="34"/>
                  </a:lnTo>
                  <a:lnTo>
                    <a:pt x="15" y="31"/>
                  </a:lnTo>
                  <a:lnTo>
                    <a:pt x="12" y="27"/>
                  </a:lnTo>
                  <a:lnTo>
                    <a:pt x="9" y="23"/>
                  </a:lnTo>
                  <a:lnTo>
                    <a:pt x="6" y="19"/>
                  </a:lnTo>
                  <a:lnTo>
                    <a:pt x="4" y="15"/>
                  </a:lnTo>
                  <a:lnTo>
                    <a:pt x="3" y="10"/>
                  </a:lnTo>
                  <a:lnTo>
                    <a:pt x="1" y="6"/>
                  </a:lnTo>
                  <a:lnTo>
                    <a:pt x="1" y="2"/>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3" name="Freeform 820">
              <a:extLst>
                <a:ext uri="{FF2B5EF4-FFF2-40B4-BE49-F238E27FC236}">
                  <a16:creationId xmlns:a16="http://schemas.microsoft.com/office/drawing/2014/main" id="{1226FE9F-D52B-ADBD-CDAE-E1106B899F67}"/>
                </a:ext>
              </a:extLst>
            </p:cNvPr>
            <p:cNvSpPr>
              <a:spLocks/>
            </p:cNvSpPr>
            <p:nvPr/>
          </p:nvSpPr>
          <p:spPr bwMode="auto">
            <a:xfrm>
              <a:off x="3407" y="2962"/>
              <a:ext cx="6" cy="4"/>
            </a:xfrm>
            <a:custGeom>
              <a:avLst/>
              <a:gdLst>
                <a:gd name="T0" fmla="*/ 0 w 275"/>
                <a:gd name="T1" fmla="*/ 0 h 210"/>
                <a:gd name="T2" fmla="*/ 0 w 275"/>
                <a:gd name="T3" fmla="*/ 0 h 210"/>
                <a:gd name="T4" fmla="*/ 0 w 275"/>
                <a:gd name="T5" fmla="*/ 0 h 210"/>
                <a:gd name="T6" fmla="*/ 0 60000 65536"/>
                <a:gd name="T7" fmla="*/ 0 60000 65536"/>
                <a:gd name="T8" fmla="*/ 0 60000 65536"/>
                <a:gd name="T9" fmla="*/ 0 w 275"/>
                <a:gd name="T10" fmla="*/ 0 h 210"/>
                <a:gd name="T11" fmla="*/ 275 w 275"/>
                <a:gd name="T12" fmla="*/ 210 h 210"/>
              </a:gdLst>
              <a:ahLst/>
              <a:cxnLst>
                <a:cxn ang="T6">
                  <a:pos x="T0" y="T1"/>
                </a:cxn>
                <a:cxn ang="T7">
                  <a:pos x="T2" y="T3"/>
                </a:cxn>
                <a:cxn ang="T8">
                  <a:pos x="T4" y="T5"/>
                </a:cxn>
              </a:cxnLst>
              <a:rect l="T9" t="T10" r="T11" b="T12"/>
              <a:pathLst>
                <a:path w="275" h="210">
                  <a:moveTo>
                    <a:pt x="0" y="0"/>
                  </a:moveTo>
                  <a:lnTo>
                    <a:pt x="133" y="108"/>
                  </a:lnTo>
                  <a:lnTo>
                    <a:pt x="275" y="21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4" name="Freeform 821">
              <a:extLst>
                <a:ext uri="{FF2B5EF4-FFF2-40B4-BE49-F238E27FC236}">
                  <a16:creationId xmlns:a16="http://schemas.microsoft.com/office/drawing/2014/main" id="{183A271E-708A-450D-E675-39C8F8E8AF92}"/>
                </a:ext>
              </a:extLst>
            </p:cNvPr>
            <p:cNvSpPr>
              <a:spLocks/>
            </p:cNvSpPr>
            <p:nvPr/>
          </p:nvSpPr>
          <p:spPr bwMode="auto">
            <a:xfrm>
              <a:off x="3395" y="2898"/>
              <a:ext cx="1" cy="1"/>
            </a:xfrm>
            <a:custGeom>
              <a:avLst/>
              <a:gdLst>
                <a:gd name="T0" fmla="*/ 0 w 34"/>
                <a:gd name="T1" fmla="*/ 0 h 46"/>
                <a:gd name="T2" fmla="*/ 0 w 34"/>
                <a:gd name="T3" fmla="*/ 0 h 46"/>
                <a:gd name="T4" fmla="*/ 0 w 34"/>
                <a:gd name="T5" fmla="*/ 0 h 46"/>
                <a:gd name="T6" fmla="*/ 0 60000 65536"/>
                <a:gd name="T7" fmla="*/ 0 60000 65536"/>
                <a:gd name="T8" fmla="*/ 0 60000 65536"/>
                <a:gd name="T9" fmla="*/ 0 w 34"/>
                <a:gd name="T10" fmla="*/ 0 h 46"/>
                <a:gd name="T11" fmla="*/ 34 w 34"/>
                <a:gd name="T12" fmla="*/ 46 h 46"/>
              </a:gdLst>
              <a:ahLst/>
              <a:cxnLst>
                <a:cxn ang="T6">
                  <a:pos x="T0" y="T1"/>
                </a:cxn>
                <a:cxn ang="T7">
                  <a:pos x="T2" y="T3"/>
                </a:cxn>
                <a:cxn ang="T8">
                  <a:pos x="T4" y="T5"/>
                </a:cxn>
              </a:cxnLst>
              <a:rect l="T9" t="T10" r="T11" b="T12"/>
              <a:pathLst>
                <a:path w="34" h="46">
                  <a:moveTo>
                    <a:pt x="0" y="0"/>
                  </a:moveTo>
                  <a:lnTo>
                    <a:pt x="17" y="23"/>
                  </a:lnTo>
                  <a:lnTo>
                    <a:pt x="34" y="4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5" name="Freeform 822">
              <a:extLst>
                <a:ext uri="{FF2B5EF4-FFF2-40B4-BE49-F238E27FC236}">
                  <a16:creationId xmlns:a16="http://schemas.microsoft.com/office/drawing/2014/main" id="{25649E64-C5B1-4234-6C42-E187F8AEA9B1}"/>
                </a:ext>
              </a:extLst>
            </p:cNvPr>
            <p:cNvSpPr>
              <a:spLocks/>
            </p:cNvSpPr>
            <p:nvPr/>
          </p:nvSpPr>
          <p:spPr bwMode="auto">
            <a:xfrm>
              <a:off x="3396" y="2898"/>
              <a:ext cx="1" cy="1"/>
            </a:xfrm>
            <a:custGeom>
              <a:avLst/>
              <a:gdLst>
                <a:gd name="T0" fmla="*/ 0 w 38"/>
                <a:gd name="T1" fmla="*/ 0 h 54"/>
                <a:gd name="T2" fmla="*/ 0 w 38"/>
                <a:gd name="T3" fmla="*/ 0 h 54"/>
                <a:gd name="T4" fmla="*/ 0 w 38"/>
                <a:gd name="T5" fmla="*/ 0 h 54"/>
                <a:gd name="T6" fmla="*/ 0 60000 65536"/>
                <a:gd name="T7" fmla="*/ 0 60000 65536"/>
                <a:gd name="T8" fmla="*/ 0 60000 65536"/>
                <a:gd name="T9" fmla="*/ 0 w 38"/>
                <a:gd name="T10" fmla="*/ 0 h 54"/>
                <a:gd name="T11" fmla="*/ 38 w 38"/>
                <a:gd name="T12" fmla="*/ 54 h 54"/>
              </a:gdLst>
              <a:ahLst/>
              <a:cxnLst>
                <a:cxn ang="T6">
                  <a:pos x="T0" y="T1"/>
                </a:cxn>
                <a:cxn ang="T7">
                  <a:pos x="T2" y="T3"/>
                </a:cxn>
                <a:cxn ang="T8">
                  <a:pos x="T4" y="T5"/>
                </a:cxn>
              </a:cxnLst>
              <a:rect l="T9" t="T10" r="T11" b="T12"/>
              <a:pathLst>
                <a:path w="38" h="54">
                  <a:moveTo>
                    <a:pt x="0" y="0"/>
                  </a:moveTo>
                  <a:lnTo>
                    <a:pt x="19" y="27"/>
                  </a:lnTo>
                  <a:lnTo>
                    <a:pt x="38" y="5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6" name="Freeform 823">
              <a:extLst>
                <a:ext uri="{FF2B5EF4-FFF2-40B4-BE49-F238E27FC236}">
                  <a16:creationId xmlns:a16="http://schemas.microsoft.com/office/drawing/2014/main" id="{D91B88ED-97F8-3F79-AF26-EEE318618DC7}"/>
                </a:ext>
              </a:extLst>
            </p:cNvPr>
            <p:cNvSpPr>
              <a:spLocks/>
            </p:cNvSpPr>
            <p:nvPr/>
          </p:nvSpPr>
          <p:spPr bwMode="auto">
            <a:xfrm>
              <a:off x="3396" y="2899"/>
              <a:ext cx="1" cy="1"/>
            </a:xfrm>
            <a:custGeom>
              <a:avLst/>
              <a:gdLst>
                <a:gd name="T0" fmla="*/ 0 w 36"/>
                <a:gd name="T1" fmla="*/ 0 h 56"/>
                <a:gd name="T2" fmla="*/ 0 w 36"/>
                <a:gd name="T3" fmla="*/ 0 h 56"/>
                <a:gd name="T4" fmla="*/ 0 w 36"/>
                <a:gd name="T5" fmla="*/ 0 h 56"/>
                <a:gd name="T6" fmla="*/ 0 60000 65536"/>
                <a:gd name="T7" fmla="*/ 0 60000 65536"/>
                <a:gd name="T8" fmla="*/ 0 60000 65536"/>
                <a:gd name="T9" fmla="*/ 0 w 36"/>
                <a:gd name="T10" fmla="*/ 0 h 56"/>
                <a:gd name="T11" fmla="*/ 36 w 36"/>
                <a:gd name="T12" fmla="*/ 56 h 56"/>
              </a:gdLst>
              <a:ahLst/>
              <a:cxnLst>
                <a:cxn ang="T6">
                  <a:pos x="T0" y="T1"/>
                </a:cxn>
                <a:cxn ang="T7">
                  <a:pos x="T2" y="T3"/>
                </a:cxn>
                <a:cxn ang="T8">
                  <a:pos x="T4" y="T5"/>
                </a:cxn>
              </a:cxnLst>
              <a:rect l="T9" t="T10" r="T11" b="T12"/>
              <a:pathLst>
                <a:path w="36" h="56">
                  <a:moveTo>
                    <a:pt x="0" y="0"/>
                  </a:moveTo>
                  <a:lnTo>
                    <a:pt x="18" y="28"/>
                  </a:lnTo>
                  <a:lnTo>
                    <a:pt x="36" y="56"/>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7" name="Freeform 824">
              <a:extLst>
                <a:ext uri="{FF2B5EF4-FFF2-40B4-BE49-F238E27FC236}">
                  <a16:creationId xmlns:a16="http://schemas.microsoft.com/office/drawing/2014/main" id="{9D317C32-6A4B-57E3-7A61-A453914798E1}"/>
                </a:ext>
              </a:extLst>
            </p:cNvPr>
            <p:cNvSpPr>
              <a:spLocks/>
            </p:cNvSpPr>
            <p:nvPr/>
          </p:nvSpPr>
          <p:spPr bwMode="auto">
            <a:xfrm>
              <a:off x="3396" y="2900"/>
              <a:ext cx="1" cy="1"/>
            </a:xfrm>
            <a:custGeom>
              <a:avLst/>
              <a:gdLst>
                <a:gd name="T0" fmla="*/ 0 w 32"/>
                <a:gd name="T1" fmla="*/ 0 h 51"/>
                <a:gd name="T2" fmla="*/ 0 w 32"/>
                <a:gd name="T3" fmla="*/ 0 h 51"/>
                <a:gd name="T4" fmla="*/ 0 w 32"/>
                <a:gd name="T5" fmla="*/ 0 h 51"/>
                <a:gd name="T6" fmla="*/ 0 60000 65536"/>
                <a:gd name="T7" fmla="*/ 0 60000 65536"/>
                <a:gd name="T8" fmla="*/ 0 60000 65536"/>
                <a:gd name="T9" fmla="*/ 0 w 32"/>
                <a:gd name="T10" fmla="*/ 0 h 51"/>
                <a:gd name="T11" fmla="*/ 32 w 32"/>
                <a:gd name="T12" fmla="*/ 51 h 51"/>
              </a:gdLst>
              <a:ahLst/>
              <a:cxnLst>
                <a:cxn ang="T6">
                  <a:pos x="T0" y="T1"/>
                </a:cxn>
                <a:cxn ang="T7">
                  <a:pos x="T2" y="T3"/>
                </a:cxn>
                <a:cxn ang="T8">
                  <a:pos x="T4" y="T5"/>
                </a:cxn>
              </a:cxnLst>
              <a:rect l="T9" t="T10" r="T11" b="T12"/>
              <a:pathLst>
                <a:path w="32" h="51">
                  <a:moveTo>
                    <a:pt x="0" y="0"/>
                  </a:moveTo>
                  <a:lnTo>
                    <a:pt x="16" y="25"/>
                  </a:lnTo>
                  <a:lnTo>
                    <a:pt x="32" y="51"/>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8" name="Freeform 825">
              <a:extLst>
                <a:ext uri="{FF2B5EF4-FFF2-40B4-BE49-F238E27FC236}">
                  <a16:creationId xmlns:a16="http://schemas.microsoft.com/office/drawing/2014/main" id="{97CC7FD4-77D6-882B-387E-14B5B0AF8B3C}"/>
                </a:ext>
              </a:extLst>
            </p:cNvPr>
            <p:cNvSpPr>
              <a:spLocks/>
            </p:cNvSpPr>
            <p:nvPr/>
          </p:nvSpPr>
          <p:spPr bwMode="auto">
            <a:xfrm>
              <a:off x="3465" y="2861"/>
              <a:ext cx="7" cy="9"/>
            </a:xfrm>
            <a:custGeom>
              <a:avLst/>
              <a:gdLst>
                <a:gd name="T0" fmla="*/ 0 w 349"/>
                <a:gd name="T1" fmla="*/ 0 h 425"/>
                <a:gd name="T2" fmla="*/ 0 w 349"/>
                <a:gd name="T3" fmla="*/ 0 h 425"/>
                <a:gd name="T4" fmla="*/ 0 w 349"/>
                <a:gd name="T5" fmla="*/ 0 h 425"/>
                <a:gd name="T6" fmla="*/ 0 w 349"/>
                <a:gd name="T7" fmla="*/ 0 h 425"/>
                <a:gd name="T8" fmla="*/ 0 w 349"/>
                <a:gd name="T9" fmla="*/ 0 h 425"/>
                <a:gd name="T10" fmla="*/ 0 w 349"/>
                <a:gd name="T11" fmla="*/ 0 h 425"/>
                <a:gd name="T12" fmla="*/ 0 w 349"/>
                <a:gd name="T13" fmla="*/ 0 h 425"/>
                <a:gd name="T14" fmla="*/ 0 w 349"/>
                <a:gd name="T15" fmla="*/ 0 h 425"/>
                <a:gd name="T16" fmla="*/ 0 w 349"/>
                <a:gd name="T17" fmla="*/ 0 h 425"/>
                <a:gd name="T18" fmla="*/ 0 w 349"/>
                <a:gd name="T19" fmla="*/ 0 h 425"/>
                <a:gd name="T20" fmla="*/ 0 w 349"/>
                <a:gd name="T21" fmla="*/ 0 h 425"/>
                <a:gd name="T22" fmla="*/ 0 w 349"/>
                <a:gd name="T23" fmla="*/ 0 h 425"/>
                <a:gd name="T24" fmla="*/ 0 w 349"/>
                <a:gd name="T25" fmla="*/ 0 h 425"/>
                <a:gd name="T26" fmla="*/ 0 w 349"/>
                <a:gd name="T27" fmla="*/ 0 h 425"/>
                <a:gd name="T28" fmla="*/ 0 w 349"/>
                <a:gd name="T29" fmla="*/ 0 h 425"/>
                <a:gd name="T30" fmla="*/ 0 w 349"/>
                <a:gd name="T31" fmla="*/ 0 h 425"/>
                <a:gd name="T32" fmla="*/ 0 w 349"/>
                <a:gd name="T33" fmla="*/ 0 h 425"/>
                <a:gd name="T34" fmla="*/ 0 w 349"/>
                <a:gd name="T35" fmla="*/ 0 h 425"/>
                <a:gd name="T36" fmla="*/ 0 w 349"/>
                <a:gd name="T37" fmla="*/ 0 h 425"/>
                <a:gd name="T38" fmla="*/ 0 w 349"/>
                <a:gd name="T39" fmla="*/ 0 h 425"/>
                <a:gd name="T40" fmla="*/ 0 w 349"/>
                <a:gd name="T41" fmla="*/ 0 h 425"/>
                <a:gd name="T42" fmla="*/ 0 w 349"/>
                <a:gd name="T43" fmla="*/ 0 h 425"/>
                <a:gd name="T44" fmla="*/ 0 w 349"/>
                <a:gd name="T45" fmla="*/ 0 h 4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9"/>
                <a:gd name="T70" fmla="*/ 0 h 425"/>
                <a:gd name="T71" fmla="*/ 349 w 349"/>
                <a:gd name="T72" fmla="*/ 425 h 4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9" h="425">
                  <a:moveTo>
                    <a:pt x="349" y="425"/>
                  </a:moveTo>
                  <a:lnTo>
                    <a:pt x="349" y="418"/>
                  </a:lnTo>
                  <a:lnTo>
                    <a:pt x="346" y="395"/>
                  </a:lnTo>
                  <a:lnTo>
                    <a:pt x="341" y="372"/>
                  </a:lnTo>
                  <a:lnTo>
                    <a:pt x="335" y="349"/>
                  </a:lnTo>
                  <a:lnTo>
                    <a:pt x="328" y="327"/>
                  </a:lnTo>
                  <a:lnTo>
                    <a:pt x="319" y="305"/>
                  </a:lnTo>
                  <a:lnTo>
                    <a:pt x="309" y="283"/>
                  </a:lnTo>
                  <a:lnTo>
                    <a:pt x="298" y="262"/>
                  </a:lnTo>
                  <a:lnTo>
                    <a:pt x="285" y="240"/>
                  </a:lnTo>
                  <a:lnTo>
                    <a:pt x="271" y="220"/>
                  </a:lnTo>
                  <a:lnTo>
                    <a:pt x="255" y="199"/>
                  </a:lnTo>
                  <a:lnTo>
                    <a:pt x="238" y="179"/>
                  </a:lnTo>
                  <a:lnTo>
                    <a:pt x="220" y="159"/>
                  </a:lnTo>
                  <a:lnTo>
                    <a:pt x="201" y="139"/>
                  </a:lnTo>
                  <a:lnTo>
                    <a:pt x="180" y="120"/>
                  </a:lnTo>
                  <a:lnTo>
                    <a:pt x="158" y="101"/>
                  </a:lnTo>
                  <a:lnTo>
                    <a:pt x="135" y="83"/>
                  </a:lnTo>
                  <a:lnTo>
                    <a:pt x="109" y="65"/>
                  </a:lnTo>
                  <a:lnTo>
                    <a:pt x="83" y="48"/>
                  </a:lnTo>
                  <a:lnTo>
                    <a:pt x="57" y="31"/>
                  </a:lnTo>
                  <a:lnTo>
                    <a:pt x="29" y="15"/>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79" name="Freeform 826">
              <a:extLst>
                <a:ext uri="{FF2B5EF4-FFF2-40B4-BE49-F238E27FC236}">
                  <a16:creationId xmlns:a16="http://schemas.microsoft.com/office/drawing/2014/main" id="{3471498A-0D1E-E74D-D3EF-DF602CAA400B}"/>
                </a:ext>
              </a:extLst>
            </p:cNvPr>
            <p:cNvSpPr>
              <a:spLocks/>
            </p:cNvSpPr>
            <p:nvPr/>
          </p:nvSpPr>
          <p:spPr bwMode="auto">
            <a:xfrm>
              <a:off x="3482" y="2968"/>
              <a:ext cx="3" cy="3"/>
            </a:xfrm>
            <a:custGeom>
              <a:avLst/>
              <a:gdLst>
                <a:gd name="T0" fmla="*/ 0 w 105"/>
                <a:gd name="T1" fmla="*/ 0 h 180"/>
                <a:gd name="T2" fmla="*/ 0 w 105"/>
                <a:gd name="T3" fmla="*/ 0 h 180"/>
                <a:gd name="T4" fmla="*/ 0 w 105"/>
                <a:gd name="T5" fmla="*/ 0 h 180"/>
                <a:gd name="T6" fmla="*/ 0 w 105"/>
                <a:gd name="T7" fmla="*/ 0 h 180"/>
                <a:gd name="T8" fmla="*/ 0 w 105"/>
                <a:gd name="T9" fmla="*/ 0 h 180"/>
                <a:gd name="T10" fmla="*/ 0 60000 65536"/>
                <a:gd name="T11" fmla="*/ 0 60000 65536"/>
                <a:gd name="T12" fmla="*/ 0 60000 65536"/>
                <a:gd name="T13" fmla="*/ 0 60000 65536"/>
                <a:gd name="T14" fmla="*/ 0 60000 65536"/>
                <a:gd name="T15" fmla="*/ 0 w 105"/>
                <a:gd name="T16" fmla="*/ 0 h 180"/>
                <a:gd name="T17" fmla="*/ 105 w 105"/>
                <a:gd name="T18" fmla="*/ 180 h 180"/>
              </a:gdLst>
              <a:ahLst/>
              <a:cxnLst>
                <a:cxn ang="T10">
                  <a:pos x="T0" y="T1"/>
                </a:cxn>
                <a:cxn ang="T11">
                  <a:pos x="T2" y="T3"/>
                </a:cxn>
                <a:cxn ang="T12">
                  <a:pos x="T4" y="T5"/>
                </a:cxn>
                <a:cxn ang="T13">
                  <a:pos x="T6" y="T7"/>
                </a:cxn>
                <a:cxn ang="T14">
                  <a:pos x="T8" y="T9"/>
                </a:cxn>
              </a:cxnLst>
              <a:rect l="T15" t="T16" r="T17" b="T18"/>
              <a:pathLst>
                <a:path w="105" h="180">
                  <a:moveTo>
                    <a:pt x="0" y="180"/>
                  </a:moveTo>
                  <a:lnTo>
                    <a:pt x="8" y="131"/>
                  </a:lnTo>
                  <a:lnTo>
                    <a:pt x="30" y="78"/>
                  </a:lnTo>
                  <a:lnTo>
                    <a:pt x="63" y="33"/>
                  </a:lnTo>
                  <a:lnTo>
                    <a:pt x="105"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4980" name="Line 827">
              <a:extLst>
                <a:ext uri="{FF2B5EF4-FFF2-40B4-BE49-F238E27FC236}">
                  <a16:creationId xmlns:a16="http://schemas.microsoft.com/office/drawing/2014/main" id="{2262D666-1643-25A6-5CFF-A4316CD32894}"/>
                </a:ext>
              </a:extLst>
            </p:cNvPr>
            <p:cNvSpPr>
              <a:spLocks noChangeShapeType="1"/>
            </p:cNvSpPr>
            <p:nvPr/>
          </p:nvSpPr>
          <p:spPr bwMode="auto">
            <a:xfrm>
              <a:off x="3468" y="3000"/>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81" name="Line 828">
              <a:extLst>
                <a:ext uri="{FF2B5EF4-FFF2-40B4-BE49-F238E27FC236}">
                  <a16:creationId xmlns:a16="http://schemas.microsoft.com/office/drawing/2014/main" id="{8DB6DC12-29E9-A7F8-638C-07FEDFB56FC4}"/>
                </a:ext>
              </a:extLst>
            </p:cNvPr>
            <p:cNvSpPr>
              <a:spLocks noChangeShapeType="1"/>
            </p:cNvSpPr>
            <p:nvPr/>
          </p:nvSpPr>
          <p:spPr bwMode="auto">
            <a:xfrm>
              <a:off x="3460" y="2995"/>
              <a:ext cx="6"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82" name="Line 829">
              <a:extLst>
                <a:ext uri="{FF2B5EF4-FFF2-40B4-BE49-F238E27FC236}">
                  <a16:creationId xmlns:a16="http://schemas.microsoft.com/office/drawing/2014/main" id="{799BEF9B-D8B6-76D2-215B-583CFC9E68B5}"/>
                </a:ext>
              </a:extLst>
            </p:cNvPr>
            <p:cNvSpPr>
              <a:spLocks noChangeShapeType="1"/>
            </p:cNvSpPr>
            <p:nvPr/>
          </p:nvSpPr>
          <p:spPr bwMode="auto">
            <a:xfrm flipH="1" flipV="1">
              <a:off x="3389" y="2954"/>
              <a:ext cx="15"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83" name="Line 830">
              <a:extLst>
                <a:ext uri="{FF2B5EF4-FFF2-40B4-BE49-F238E27FC236}">
                  <a16:creationId xmlns:a16="http://schemas.microsoft.com/office/drawing/2014/main" id="{06571A34-D3B1-6BF1-83F8-69E7EAB895AD}"/>
                </a:ext>
              </a:extLst>
            </p:cNvPr>
            <p:cNvSpPr>
              <a:spLocks noChangeShapeType="1"/>
            </p:cNvSpPr>
            <p:nvPr/>
          </p:nvSpPr>
          <p:spPr bwMode="auto">
            <a:xfrm flipV="1">
              <a:off x="3473" y="3003"/>
              <a:ext cx="19"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84" name="Line 831">
              <a:extLst>
                <a:ext uri="{FF2B5EF4-FFF2-40B4-BE49-F238E27FC236}">
                  <a16:creationId xmlns:a16="http://schemas.microsoft.com/office/drawing/2014/main" id="{5C33BB9A-34CA-31CB-C2EA-051E45F7DAE9}"/>
                </a:ext>
              </a:extLst>
            </p:cNvPr>
            <p:cNvSpPr>
              <a:spLocks noChangeShapeType="1"/>
            </p:cNvSpPr>
            <p:nvPr/>
          </p:nvSpPr>
          <p:spPr bwMode="auto">
            <a:xfrm flipH="1">
              <a:off x="3439" y="3004"/>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85" name="Line 832">
              <a:extLst>
                <a:ext uri="{FF2B5EF4-FFF2-40B4-BE49-F238E27FC236}">
                  <a16:creationId xmlns:a16="http://schemas.microsoft.com/office/drawing/2014/main" id="{EF19CA71-CDDF-BD69-30D2-0C03AD437DEB}"/>
                </a:ext>
              </a:extLst>
            </p:cNvPr>
            <p:cNvSpPr>
              <a:spLocks noChangeShapeType="1"/>
            </p:cNvSpPr>
            <p:nvPr/>
          </p:nvSpPr>
          <p:spPr bwMode="auto">
            <a:xfrm flipH="1">
              <a:off x="3411" y="3024"/>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86" name="Line 833">
              <a:extLst>
                <a:ext uri="{FF2B5EF4-FFF2-40B4-BE49-F238E27FC236}">
                  <a16:creationId xmlns:a16="http://schemas.microsoft.com/office/drawing/2014/main" id="{B735F007-B91D-3DE5-3FC6-BE6AF4961588}"/>
                </a:ext>
              </a:extLst>
            </p:cNvPr>
            <p:cNvSpPr>
              <a:spLocks noChangeShapeType="1"/>
            </p:cNvSpPr>
            <p:nvPr/>
          </p:nvSpPr>
          <p:spPr bwMode="auto">
            <a:xfrm flipV="1">
              <a:off x="3447" y="3001"/>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87" name="Line 834">
              <a:extLst>
                <a:ext uri="{FF2B5EF4-FFF2-40B4-BE49-F238E27FC236}">
                  <a16:creationId xmlns:a16="http://schemas.microsoft.com/office/drawing/2014/main" id="{896F2404-1616-071D-4990-5DA230C4DB27}"/>
                </a:ext>
              </a:extLst>
            </p:cNvPr>
            <p:cNvSpPr>
              <a:spLocks noChangeShapeType="1"/>
            </p:cNvSpPr>
            <p:nvPr/>
          </p:nvSpPr>
          <p:spPr bwMode="auto">
            <a:xfrm flipV="1">
              <a:off x="3456" y="2995"/>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88" name="Line 835">
              <a:extLst>
                <a:ext uri="{FF2B5EF4-FFF2-40B4-BE49-F238E27FC236}">
                  <a16:creationId xmlns:a16="http://schemas.microsoft.com/office/drawing/2014/main" id="{9D6F2423-32E9-AD1C-557F-008EA444F6ED}"/>
                </a:ext>
              </a:extLst>
            </p:cNvPr>
            <p:cNvSpPr>
              <a:spLocks noChangeShapeType="1"/>
            </p:cNvSpPr>
            <p:nvPr/>
          </p:nvSpPr>
          <p:spPr bwMode="auto">
            <a:xfrm flipH="1">
              <a:off x="3432" y="3003"/>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89" name="Line 836">
              <a:extLst>
                <a:ext uri="{FF2B5EF4-FFF2-40B4-BE49-F238E27FC236}">
                  <a16:creationId xmlns:a16="http://schemas.microsoft.com/office/drawing/2014/main" id="{B9D5ABC3-E3F1-E32D-7201-BBDE3A056098}"/>
                </a:ext>
              </a:extLst>
            </p:cNvPr>
            <p:cNvSpPr>
              <a:spLocks noChangeShapeType="1"/>
            </p:cNvSpPr>
            <p:nvPr/>
          </p:nvSpPr>
          <p:spPr bwMode="auto">
            <a:xfrm flipH="1">
              <a:off x="3397" y="3019"/>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0" name="Line 837">
              <a:extLst>
                <a:ext uri="{FF2B5EF4-FFF2-40B4-BE49-F238E27FC236}">
                  <a16:creationId xmlns:a16="http://schemas.microsoft.com/office/drawing/2014/main" id="{10747E18-63C3-3E3C-A1F1-3672AE6BFCFA}"/>
                </a:ext>
              </a:extLst>
            </p:cNvPr>
            <p:cNvSpPr>
              <a:spLocks noChangeShapeType="1"/>
            </p:cNvSpPr>
            <p:nvPr/>
          </p:nvSpPr>
          <p:spPr bwMode="auto">
            <a:xfrm flipV="1">
              <a:off x="3485" y="2911"/>
              <a:ext cx="98" cy="5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1" name="Line 838">
              <a:extLst>
                <a:ext uri="{FF2B5EF4-FFF2-40B4-BE49-F238E27FC236}">
                  <a16:creationId xmlns:a16="http://schemas.microsoft.com/office/drawing/2014/main" id="{CE83FA34-0F7C-C63F-FBB7-973783BA358A}"/>
                </a:ext>
              </a:extLst>
            </p:cNvPr>
            <p:cNvSpPr>
              <a:spLocks noChangeShapeType="1"/>
            </p:cNvSpPr>
            <p:nvPr/>
          </p:nvSpPr>
          <p:spPr bwMode="auto">
            <a:xfrm flipV="1">
              <a:off x="3482" y="2968"/>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2" name="Line 839">
              <a:extLst>
                <a:ext uri="{FF2B5EF4-FFF2-40B4-BE49-F238E27FC236}">
                  <a16:creationId xmlns:a16="http://schemas.microsoft.com/office/drawing/2014/main" id="{4BB621D1-4ACB-5E97-264C-91B0E1A48A6B}"/>
                </a:ext>
              </a:extLst>
            </p:cNvPr>
            <p:cNvSpPr>
              <a:spLocks noChangeShapeType="1"/>
            </p:cNvSpPr>
            <p:nvPr/>
          </p:nvSpPr>
          <p:spPr bwMode="auto">
            <a:xfrm flipV="1">
              <a:off x="3450" y="2995"/>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3" name="Line 840">
              <a:extLst>
                <a:ext uri="{FF2B5EF4-FFF2-40B4-BE49-F238E27FC236}">
                  <a16:creationId xmlns:a16="http://schemas.microsoft.com/office/drawing/2014/main" id="{50ED638E-C75B-39CF-41E7-FDAE6D438A52}"/>
                </a:ext>
              </a:extLst>
            </p:cNvPr>
            <p:cNvSpPr>
              <a:spLocks noChangeShapeType="1"/>
            </p:cNvSpPr>
            <p:nvPr/>
          </p:nvSpPr>
          <p:spPr bwMode="auto">
            <a:xfrm flipV="1">
              <a:off x="3447" y="2997"/>
              <a:ext cx="9"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4" name="Line 841">
              <a:extLst>
                <a:ext uri="{FF2B5EF4-FFF2-40B4-BE49-F238E27FC236}">
                  <a16:creationId xmlns:a16="http://schemas.microsoft.com/office/drawing/2014/main" id="{C7EC6E8D-B18B-B769-573D-453D377DD5E9}"/>
                </a:ext>
              </a:extLst>
            </p:cNvPr>
            <p:cNvSpPr>
              <a:spLocks noChangeShapeType="1"/>
            </p:cNvSpPr>
            <p:nvPr/>
          </p:nvSpPr>
          <p:spPr bwMode="auto">
            <a:xfrm flipH="1">
              <a:off x="3468" y="2978"/>
              <a:ext cx="9"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5" name="Line 842">
              <a:extLst>
                <a:ext uri="{FF2B5EF4-FFF2-40B4-BE49-F238E27FC236}">
                  <a16:creationId xmlns:a16="http://schemas.microsoft.com/office/drawing/2014/main" id="{5F22E87B-3F27-723E-48CE-AFA830392E96}"/>
                </a:ext>
              </a:extLst>
            </p:cNvPr>
            <p:cNvSpPr>
              <a:spLocks noChangeShapeType="1"/>
            </p:cNvSpPr>
            <p:nvPr/>
          </p:nvSpPr>
          <p:spPr bwMode="auto">
            <a:xfrm flipH="1">
              <a:off x="3468" y="3056"/>
              <a:ext cx="9"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6" name="Line 843">
              <a:extLst>
                <a:ext uri="{FF2B5EF4-FFF2-40B4-BE49-F238E27FC236}">
                  <a16:creationId xmlns:a16="http://schemas.microsoft.com/office/drawing/2014/main" id="{4FB77BED-6E8B-977A-C19D-7B527E00F5DA}"/>
                </a:ext>
              </a:extLst>
            </p:cNvPr>
            <p:cNvSpPr>
              <a:spLocks noChangeShapeType="1"/>
            </p:cNvSpPr>
            <p:nvPr/>
          </p:nvSpPr>
          <p:spPr bwMode="auto">
            <a:xfrm flipV="1">
              <a:off x="3487" y="288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7" name="Line 844">
              <a:extLst>
                <a:ext uri="{FF2B5EF4-FFF2-40B4-BE49-F238E27FC236}">
                  <a16:creationId xmlns:a16="http://schemas.microsoft.com/office/drawing/2014/main" id="{8B6C1AD6-7E6A-EE42-F1C3-90BD00E06AFF}"/>
                </a:ext>
              </a:extLst>
            </p:cNvPr>
            <p:cNvSpPr>
              <a:spLocks noChangeShapeType="1"/>
            </p:cNvSpPr>
            <p:nvPr/>
          </p:nvSpPr>
          <p:spPr bwMode="auto">
            <a:xfrm flipV="1">
              <a:off x="3482" y="2969"/>
              <a:ext cx="1"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8" name="Line 845">
              <a:extLst>
                <a:ext uri="{FF2B5EF4-FFF2-40B4-BE49-F238E27FC236}">
                  <a16:creationId xmlns:a16="http://schemas.microsoft.com/office/drawing/2014/main" id="{AE1818FC-9327-8935-9B8E-D6161D0A9EEA}"/>
                </a:ext>
              </a:extLst>
            </p:cNvPr>
            <p:cNvSpPr>
              <a:spLocks noChangeShapeType="1"/>
            </p:cNvSpPr>
            <p:nvPr/>
          </p:nvSpPr>
          <p:spPr bwMode="auto">
            <a:xfrm flipV="1">
              <a:off x="3482" y="2971"/>
              <a:ext cx="1"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4999" name="Line 846">
              <a:extLst>
                <a:ext uri="{FF2B5EF4-FFF2-40B4-BE49-F238E27FC236}">
                  <a16:creationId xmlns:a16="http://schemas.microsoft.com/office/drawing/2014/main" id="{3393DF01-B348-2A79-F66B-43B516517EC6}"/>
                </a:ext>
              </a:extLst>
            </p:cNvPr>
            <p:cNvSpPr>
              <a:spLocks noChangeShapeType="1"/>
            </p:cNvSpPr>
            <p:nvPr/>
          </p:nvSpPr>
          <p:spPr bwMode="auto">
            <a:xfrm flipV="1">
              <a:off x="3482" y="3003"/>
              <a:ext cx="1" cy="5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0" name="Line 847">
              <a:extLst>
                <a:ext uri="{FF2B5EF4-FFF2-40B4-BE49-F238E27FC236}">
                  <a16:creationId xmlns:a16="http://schemas.microsoft.com/office/drawing/2014/main" id="{0A083BCF-8B3F-2DF0-50A7-F3A941EA80CF}"/>
                </a:ext>
              </a:extLst>
            </p:cNvPr>
            <p:cNvSpPr>
              <a:spLocks noChangeShapeType="1"/>
            </p:cNvSpPr>
            <p:nvPr/>
          </p:nvSpPr>
          <p:spPr bwMode="auto">
            <a:xfrm>
              <a:off x="3482" y="3080"/>
              <a:ext cx="1"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1" name="Line 848">
              <a:extLst>
                <a:ext uri="{FF2B5EF4-FFF2-40B4-BE49-F238E27FC236}">
                  <a16:creationId xmlns:a16="http://schemas.microsoft.com/office/drawing/2014/main" id="{A4F7D89C-4299-34CF-1EBC-39D32C9225BA}"/>
                </a:ext>
              </a:extLst>
            </p:cNvPr>
            <p:cNvSpPr>
              <a:spLocks noChangeShapeType="1"/>
            </p:cNvSpPr>
            <p:nvPr/>
          </p:nvSpPr>
          <p:spPr bwMode="auto">
            <a:xfrm flipV="1">
              <a:off x="3473" y="2987"/>
              <a:ext cx="1"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2" name="Line 849">
              <a:extLst>
                <a:ext uri="{FF2B5EF4-FFF2-40B4-BE49-F238E27FC236}">
                  <a16:creationId xmlns:a16="http://schemas.microsoft.com/office/drawing/2014/main" id="{EEF544FD-CB64-2ADB-782C-66E83F99EDA3}"/>
                </a:ext>
              </a:extLst>
            </p:cNvPr>
            <p:cNvSpPr>
              <a:spLocks noChangeShapeType="1"/>
            </p:cNvSpPr>
            <p:nvPr/>
          </p:nvSpPr>
          <p:spPr bwMode="auto">
            <a:xfrm flipV="1">
              <a:off x="3473" y="3065"/>
              <a:ext cx="1"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3" name="Line 850">
              <a:extLst>
                <a:ext uri="{FF2B5EF4-FFF2-40B4-BE49-F238E27FC236}">
                  <a16:creationId xmlns:a16="http://schemas.microsoft.com/office/drawing/2014/main" id="{0763FF92-390D-9415-693B-A519EC24E16B}"/>
                </a:ext>
              </a:extLst>
            </p:cNvPr>
            <p:cNvSpPr>
              <a:spLocks noChangeShapeType="1"/>
            </p:cNvSpPr>
            <p:nvPr/>
          </p:nvSpPr>
          <p:spPr bwMode="auto">
            <a:xfrm flipH="1" flipV="1">
              <a:off x="3482" y="3085"/>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4" name="Line 851">
              <a:extLst>
                <a:ext uri="{FF2B5EF4-FFF2-40B4-BE49-F238E27FC236}">
                  <a16:creationId xmlns:a16="http://schemas.microsoft.com/office/drawing/2014/main" id="{814234ED-4A11-6DC8-C428-58580DC5BE6D}"/>
                </a:ext>
              </a:extLst>
            </p:cNvPr>
            <p:cNvSpPr>
              <a:spLocks noChangeShapeType="1"/>
            </p:cNvSpPr>
            <p:nvPr/>
          </p:nvSpPr>
          <p:spPr bwMode="auto">
            <a:xfrm>
              <a:off x="3465" y="2861"/>
              <a:ext cx="1" cy="1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5" name="Line 852">
              <a:extLst>
                <a:ext uri="{FF2B5EF4-FFF2-40B4-BE49-F238E27FC236}">
                  <a16:creationId xmlns:a16="http://schemas.microsoft.com/office/drawing/2014/main" id="{FBB9D5A2-B74B-71EC-50B4-8DE0E17C2E7F}"/>
                </a:ext>
              </a:extLst>
            </p:cNvPr>
            <p:cNvSpPr>
              <a:spLocks noChangeShapeType="1"/>
            </p:cNvSpPr>
            <p:nvPr/>
          </p:nvSpPr>
          <p:spPr bwMode="auto">
            <a:xfrm>
              <a:off x="3396" y="290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6" name="Line 853">
              <a:extLst>
                <a:ext uri="{FF2B5EF4-FFF2-40B4-BE49-F238E27FC236}">
                  <a16:creationId xmlns:a16="http://schemas.microsoft.com/office/drawing/2014/main" id="{EFB4A0E0-080B-62AF-4D13-E2BA4190D804}"/>
                </a:ext>
              </a:extLst>
            </p:cNvPr>
            <p:cNvSpPr>
              <a:spLocks noChangeShapeType="1"/>
            </p:cNvSpPr>
            <p:nvPr/>
          </p:nvSpPr>
          <p:spPr bwMode="auto">
            <a:xfrm>
              <a:off x="3396" y="2899"/>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7" name="Line 854">
              <a:extLst>
                <a:ext uri="{FF2B5EF4-FFF2-40B4-BE49-F238E27FC236}">
                  <a16:creationId xmlns:a16="http://schemas.microsoft.com/office/drawing/2014/main" id="{AABE9A4B-719C-1B5B-C7B2-B51DE5993548}"/>
                </a:ext>
              </a:extLst>
            </p:cNvPr>
            <p:cNvSpPr>
              <a:spLocks noChangeShapeType="1"/>
            </p:cNvSpPr>
            <p:nvPr/>
          </p:nvSpPr>
          <p:spPr bwMode="auto">
            <a:xfrm flipH="1" flipV="1">
              <a:off x="3406" y="2964"/>
              <a:ext cx="7"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8" name="Line 855">
              <a:extLst>
                <a:ext uri="{FF2B5EF4-FFF2-40B4-BE49-F238E27FC236}">
                  <a16:creationId xmlns:a16="http://schemas.microsoft.com/office/drawing/2014/main" id="{EF5325C5-1592-87F7-CE4B-B900DCEA64A8}"/>
                </a:ext>
              </a:extLst>
            </p:cNvPr>
            <p:cNvSpPr>
              <a:spLocks noChangeShapeType="1"/>
            </p:cNvSpPr>
            <p:nvPr/>
          </p:nvSpPr>
          <p:spPr bwMode="auto">
            <a:xfrm flipH="1" flipV="1">
              <a:off x="3565" y="3073"/>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09" name="Line 856">
              <a:extLst>
                <a:ext uri="{FF2B5EF4-FFF2-40B4-BE49-F238E27FC236}">
                  <a16:creationId xmlns:a16="http://schemas.microsoft.com/office/drawing/2014/main" id="{74DEFA66-7A32-75F0-29B7-3577E48FF884}"/>
                </a:ext>
              </a:extLst>
            </p:cNvPr>
            <p:cNvSpPr>
              <a:spLocks noChangeShapeType="1"/>
            </p:cNvSpPr>
            <p:nvPr/>
          </p:nvSpPr>
          <p:spPr bwMode="auto">
            <a:xfrm>
              <a:off x="3432" y="2986"/>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0" name="Line 857">
              <a:extLst>
                <a:ext uri="{FF2B5EF4-FFF2-40B4-BE49-F238E27FC236}">
                  <a16:creationId xmlns:a16="http://schemas.microsoft.com/office/drawing/2014/main" id="{B01B5E5E-AF4A-9A60-9D8E-ABC224ECB838}"/>
                </a:ext>
              </a:extLst>
            </p:cNvPr>
            <p:cNvSpPr>
              <a:spLocks noChangeShapeType="1"/>
            </p:cNvSpPr>
            <p:nvPr/>
          </p:nvSpPr>
          <p:spPr bwMode="auto">
            <a:xfrm>
              <a:off x="3450" y="3001"/>
              <a:ext cx="6"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1" name="Line 858">
              <a:extLst>
                <a:ext uri="{FF2B5EF4-FFF2-40B4-BE49-F238E27FC236}">
                  <a16:creationId xmlns:a16="http://schemas.microsoft.com/office/drawing/2014/main" id="{6E004927-A2FF-80F4-5F73-96D5A062AF70}"/>
                </a:ext>
              </a:extLst>
            </p:cNvPr>
            <p:cNvSpPr>
              <a:spLocks noChangeShapeType="1"/>
            </p:cNvSpPr>
            <p:nvPr/>
          </p:nvSpPr>
          <p:spPr bwMode="auto">
            <a:xfrm>
              <a:off x="3547" y="3057"/>
              <a:ext cx="13"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2" name="Line 859">
              <a:extLst>
                <a:ext uri="{FF2B5EF4-FFF2-40B4-BE49-F238E27FC236}">
                  <a16:creationId xmlns:a16="http://schemas.microsoft.com/office/drawing/2014/main" id="{5C6BF91D-85FD-943F-5FB6-6A9E39E66DC1}"/>
                </a:ext>
              </a:extLst>
            </p:cNvPr>
            <p:cNvSpPr>
              <a:spLocks noChangeShapeType="1"/>
            </p:cNvSpPr>
            <p:nvPr/>
          </p:nvSpPr>
          <p:spPr bwMode="auto">
            <a:xfrm flipH="1" flipV="1">
              <a:off x="3405" y="2968"/>
              <a:ext cx="6"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3" name="Line 860">
              <a:extLst>
                <a:ext uri="{FF2B5EF4-FFF2-40B4-BE49-F238E27FC236}">
                  <a16:creationId xmlns:a16="http://schemas.microsoft.com/office/drawing/2014/main" id="{368B8ECD-617B-9DF9-7D44-BE16CC4ACEF9}"/>
                </a:ext>
              </a:extLst>
            </p:cNvPr>
            <p:cNvSpPr>
              <a:spLocks noChangeShapeType="1"/>
            </p:cNvSpPr>
            <p:nvPr/>
          </p:nvSpPr>
          <p:spPr bwMode="auto">
            <a:xfrm flipH="1" flipV="1">
              <a:off x="3390" y="2959"/>
              <a:ext cx="15"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4" name="Line 861">
              <a:extLst>
                <a:ext uri="{FF2B5EF4-FFF2-40B4-BE49-F238E27FC236}">
                  <a16:creationId xmlns:a16="http://schemas.microsoft.com/office/drawing/2014/main" id="{DC6644A7-4617-6DEA-7A00-6123A4900263}"/>
                </a:ext>
              </a:extLst>
            </p:cNvPr>
            <p:cNvSpPr>
              <a:spLocks noChangeShapeType="1"/>
            </p:cNvSpPr>
            <p:nvPr/>
          </p:nvSpPr>
          <p:spPr bwMode="auto">
            <a:xfrm flipH="1" flipV="1">
              <a:off x="3437" y="3003"/>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5" name="Line 862">
              <a:extLst>
                <a:ext uri="{FF2B5EF4-FFF2-40B4-BE49-F238E27FC236}">
                  <a16:creationId xmlns:a16="http://schemas.microsoft.com/office/drawing/2014/main" id="{650913E1-31F5-1AF5-50FF-F3A9D2E1376E}"/>
                </a:ext>
              </a:extLst>
            </p:cNvPr>
            <p:cNvSpPr>
              <a:spLocks noChangeShapeType="1"/>
            </p:cNvSpPr>
            <p:nvPr/>
          </p:nvSpPr>
          <p:spPr bwMode="auto">
            <a:xfrm flipH="1">
              <a:off x="3406" y="2990"/>
              <a:ext cx="5"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6" name="Line 863">
              <a:extLst>
                <a:ext uri="{FF2B5EF4-FFF2-40B4-BE49-F238E27FC236}">
                  <a16:creationId xmlns:a16="http://schemas.microsoft.com/office/drawing/2014/main" id="{F09A35E6-BCDC-ED43-ADF0-5A3299B42E69}"/>
                </a:ext>
              </a:extLst>
            </p:cNvPr>
            <p:cNvSpPr>
              <a:spLocks noChangeShapeType="1"/>
            </p:cNvSpPr>
            <p:nvPr/>
          </p:nvSpPr>
          <p:spPr bwMode="auto">
            <a:xfrm flipV="1">
              <a:off x="3583" y="2910"/>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7" name="Line 864">
              <a:extLst>
                <a:ext uri="{FF2B5EF4-FFF2-40B4-BE49-F238E27FC236}">
                  <a16:creationId xmlns:a16="http://schemas.microsoft.com/office/drawing/2014/main" id="{E32BFF60-DECF-C9C3-7551-B256430BAD73}"/>
                </a:ext>
              </a:extLst>
            </p:cNvPr>
            <p:cNvSpPr>
              <a:spLocks noChangeShapeType="1"/>
            </p:cNvSpPr>
            <p:nvPr/>
          </p:nvSpPr>
          <p:spPr bwMode="auto">
            <a:xfrm flipV="1">
              <a:off x="3413" y="300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8" name="Line 865">
              <a:extLst>
                <a:ext uri="{FF2B5EF4-FFF2-40B4-BE49-F238E27FC236}">
                  <a16:creationId xmlns:a16="http://schemas.microsoft.com/office/drawing/2014/main" id="{991C4AAF-8E1D-32DF-43BB-688ED47017FA}"/>
                </a:ext>
              </a:extLst>
            </p:cNvPr>
            <p:cNvSpPr>
              <a:spLocks noChangeShapeType="1"/>
            </p:cNvSpPr>
            <p:nvPr/>
          </p:nvSpPr>
          <p:spPr bwMode="auto">
            <a:xfrm flipV="1">
              <a:off x="3410" y="299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19" name="Line 866">
              <a:extLst>
                <a:ext uri="{FF2B5EF4-FFF2-40B4-BE49-F238E27FC236}">
                  <a16:creationId xmlns:a16="http://schemas.microsoft.com/office/drawing/2014/main" id="{E9819D90-5B25-907F-1CF6-F5743DD37FB9}"/>
                </a:ext>
              </a:extLst>
            </p:cNvPr>
            <p:cNvSpPr>
              <a:spLocks noChangeShapeType="1"/>
            </p:cNvSpPr>
            <p:nvPr/>
          </p:nvSpPr>
          <p:spPr bwMode="auto">
            <a:xfrm flipV="1">
              <a:off x="3468" y="2984"/>
              <a:ext cx="1"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0" name="Line 867">
              <a:extLst>
                <a:ext uri="{FF2B5EF4-FFF2-40B4-BE49-F238E27FC236}">
                  <a16:creationId xmlns:a16="http://schemas.microsoft.com/office/drawing/2014/main" id="{8F7B2363-6328-7E3D-4E33-E185A5C522AD}"/>
                </a:ext>
              </a:extLst>
            </p:cNvPr>
            <p:cNvSpPr>
              <a:spLocks noChangeShapeType="1"/>
            </p:cNvSpPr>
            <p:nvPr/>
          </p:nvSpPr>
          <p:spPr bwMode="auto">
            <a:xfrm flipV="1">
              <a:off x="3468" y="3062"/>
              <a:ext cx="1"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1" name="Line 868">
              <a:extLst>
                <a:ext uri="{FF2B5EF4-FFF2-40B4-BE49-F238E27FC236}">
                  <a16:creationId xmlns:a16="http://schemas.microsoft.com/office/drawing/2014/main" id="{233BC962-5EA7-5988-557F-5FB675DCAE7B}"/>
                </a:ext>
              </a:extLst>
            </p:cNvPr>
            <p:cNvSpPr>
              <a:spLocks noChangeShapeType="1"/>
            </p:cNvSpPr>
            <p:nvPr/>
          </p:nvSpPr>
          <p:spPr bwMode="auto">
            <a:xfrm>
              <a:off x="3466" y="2999"/>
              <a:ext cx="1" cy="4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2" name="Line 869">
              <a:extLst>
                <a:ext uri="{FF2B5EF4-FFF2-40B4-BE49-F238E27FC236}">
                  <a16:creationId xmlns:a16="http://schemas.microsoft.com/office/drawing/2014/main" id="{1E59973D-95A8-57F2-89CB-3456E74C5510}"/>
                </a:ext>
              </a:extLst>
            </p:cNvPr>
            <p:cNvSpPr>
              <a:spLocks noChangeShapeType="1"/>
            </p:cNvSpPr>
            <p:nvPr/>
          </p:nvSpPr>
          <p:spPr bwMode="auto">
            <a:xfrm>
              <a:off x="3459" y="2899"/>
              <a:ext cx="1"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3" name="Line 870">
              <a:extLst>
                <a:ext uri="{FF2B5EF4-FFF2-40B4-BE49-F238E27FC236}">
                  <a16:creationId xmlns:a16="http://schemas.microsoft.com/office/drawing/2014/main" id="{84B36D49-286F-0D1E-3E77-75445CAE1961}"/>
                </a:ext>
              </a:extLst>
            </p:cNvPr>
            <p:cNvSpPr>
              <a:spLocks noChangeShapeType="1"/>
            </p:cNvSpPr>
            <p:nvPr/>
          </p:nvSpPr>
          <p:spPr bwMode="auto">
            <a:xfrm>
              <a:off x="3397" y="2902"/>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4" name="Line 871">
              <a:extLst>
                <a:ext uri="{FF2B5EF4-FFF2-40B4-BE49-F238E27FC236}">
                  <a16:creationId xmlns:a16="http://schemas.microsoft.com/office/drawing/2014/main" id="{A770469C-1BF2-7E2D-6C5E-7DB6808FA5B5}"/>
                </a:ext>
              </a:extLst>
            </p:cNvPr>
            <p:cNvSpPr>
              <a:spLocks noChangeShapeType="1"/>
            </p:cNvSpPr>
            <p:nvPr/>
          </p:nvSpPr>
          <p:spPr bwMode="auto">
            <a:xfrm>
              <a:off x="3397" y="2901"/>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5" name="Line 872">
              <a:extLst>
                <a:ext uri="{FF2B5EF4-FFF2-40B4-BE49-F238E27FC236}">
                  <a16:creationId xmlns:a16="http://schemas.microsoft.com/office/drawing/2014/main" id="{9814DEC6-B0B1-F101-2317-4B887E44CC49}"/>
                </a:ext>
              </a:extLst>
            </p:cNvPr>
            <p:cNvSpPr>
              <a:spLocks noChangeShapeType="1"/>
            </p:cNvSpPr>
            <p:nvPr/>
          </p:nvSpPr>
          <p:spPr bwMode="auto">
            <a:xfrm flipH="1" flipV="1">
              <a:off x="3432" y="3006"/>
              <a:ext cx="10"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6" name="Line 873">
              <a:extLst>
                <a:ext uri="{FF2B5EF4-FFF2-40B4-BE49-F238E27FC236}">
                  <a16:creationId xmlns:a16="http://schemas.microsoft.com/office/drawing/2014/main" id="{E79572B5-E2E2-EA6C-014D-68035090128A}"/>
                </a:ext>
              </a:extLst>
            </p:cNvPr>
            <p:cNvSpPr>
              <a:spLocks noChangeShapeType="1"/>
            </p:cNvSpPr>
            <p:nvPr/>
          </p:nvSpPr>
          <p:spPr bwMode="auto">
            <a:xfrm flipH="1" flipV="1">
              <a:off x="3407" y="2998"/>
              <a:ext cx="6"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7" name="Line 874">
              <a:extLst>
                <a:ext uri="{FF2B5EF4-FFF2-40B4-BE49-F238E27FC236}">
                  <a16:creationId xmlns:a16="http://schemas.microsoft.com/office/drawing/2014/main" id="{40D75369-344D-7955-B03E-B0554B67BA32}"/>
                </a:ext>
              </a:extLst>
            </p:cNvPr>
            <p:cNvSpPr>
              <a:spLocks noChangeShapeType="1"/>
            </p:cNvSpPr>
            <p:nvPr/>
          </p:nvSpPr>
          <p:spPr bwMode="auto">
            <a:xfrm flipH="1" flipV="1">
              <a:off x="3392" y="2990"/>
              <a:ext cx="15"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8" name="Line 875">
              <a:extLst>
                <a:ext uri="{FF2B5EF4-FFF2-40B4-BE49-F238E27FC236}">
                  <a16:creationId xmlns:a16="http://schemas.microsoft.com/office/drawing/2014/main" id="{F0C83DC1-CF69-327C-A7CF-7CE7FDA85EBC}"/>
                </a:ext>
              </a:extLst>
            </p:cNvPr>
            <p:cNvSpPr>
              <a:spLocks noChangeShapeType="1"/>
            </p:cNvSpPr>
            <p:nvPr/>
          </p:nvSpPr>
          <p:spPr bwMode="auto">
            <a:xfrm flipH="1" flipV="1">
              <a:off x="3441" y="3004"/>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29" name="Line 876">
              <a:extLst>
                <a:ext uri="{FF2B5EF4-FFF2-40B4-BE49-F238E27FC236}">
                  <a16:creationId xmlns:a16="http://schemas.microsoft.com/office/drawing/2014/main" id="{16E93A25-4AE3-1561-ADC6-3291651485F6}"/>
                </a:ext>
              </a:extLst>
            </p:cNvPr>
            <p:cNvSpPr>
              <a:spLocks noChangeShapeType="1"/>
            </p:cNvSpPr>
            <p:nvPr/>
          </p:nvSpPr>
          <p:spPr bwMode="auto">
            <a:xfrm flipH="1" flipV="1">
              <a:off x="3391" y="2984"/>
              <a:ext cx="15"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0" name="Line 877">
              <a:extLst>
                <a:ext uri="{FF2B5EF4-FFF2-40B4-BE49-F238E27FC236}">
                  <a16:creationId xmlns:a16="http://schemas.microsoft.com/office/drawing/2014/main" id="{3D390230-50A9-93F1-FDF3-C8B5C46E0FC1}"/>
                </a:ext>
              </a:extLst>
            </p:cNvPr>
            <p:cNvSpPr>
              <a:spLocks noChangeShapeType="1"/>
            </p:cNvSpPr>
            <p:nvPr/>
          </p:nvSpPr>
          <p:spPr bwMode="auto">
            <a:xfrm flipH="1">
              <a:off x="3409" y="2993"/>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1" name="Line 878">
              <a:extLst>
                <a:ext uri="{FF2B5EF4-FFF2-40B4-BE49-F238E27FC236}">
                  <a16:creationId xmlns:a16="http://schemas.microsoft.com/office/drawing/2014/main" id="{0E36AB2D-F6E2-0295-490A-4C2B8CFAE2AA}"/>
                </a:ext>
              </a:extLst>
            </p:cNvPr>
            <p:cNvSpPr>
              <a:spLocks noChangeShapeType="1"/>
            </p:cNvSpPr>
            <p:nvPr/>
          </p:nvSpPr>
          <p:spPr bwMode="auto">
            <a:xfrm flipV="1">
              <a:off x="3411" y="2990"/>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2" name="Line 879">
              <a:extLst>
                <a:ext uri="{FF2B5EF4-FFF2-40B4-BE49-F238E27FC236}">
                  <a16:creationId xmlns:a16="http://schemas.microsoft.com/office/drawing/2014/main" id="{87DB4E82-12F5-5B8D-C565-F480A835DE4E}"/>
                </a:ext>
              </a:extLst>
            </p:cNvPr>
            <p:cNvSpPr>
              <a:spLocks noChangeShapeType="1"/>
            </p:cNvSpPr>
            <p:nvPr/>
          </p:nvSpPr>
          <p:spPr bwMode="auto">
            <a:xfrm flipV="1">
              <a:off x="3496" y="2911"/>
              <a:ext cx="42" cy="2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3" name="Line 880">
              <a:extLst>
                <a:ext uri="{FF2B5EF4-FFF2-40B4-BE49-F238E27FC236}">
                  <a16:creationId xmlns:a16="http://schemas.microsoft.com/office/drawing/2014/main" id="{4EA6D14D-399B-7118-BCD4-473144F85DAF}"/>
                </a:ext>
              </a:extLst>
            </p:cNvPr>
            <p:cNvSpPr>
              <a:spLocks noChangeShapeType="1"/>
            </p:cNvSpPr>
            <p:nvPr/>
          </p:nvSpPr>
          <p:spPr bwMode="auto">
            <a:xfrm flipH="1">
              <a:off x="3394" y="2989"/>
              <a:ext cx="5"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4" name="Line 881">
              <a:extLst>
                <a:ext uri="{FF2B5EF4-FFF2-40B4-BE49-F238E27FC236}">
                  <a16:creationId xmlns:a16="http://schemas.microsoft.com/office/drawing/2014/main" id="{A6623BA8-94DA-74D2-FFE6-B14B0DE91EFB}"/>
                </a:ext>
              </a:extLst>
            </p:cNvPr>
            <p:cNvSpPr>
              <a:spLocks noChangeShapeType="1"/>
            </p:cNvSpPr>
            <p:nvPr/>
          </p:nvSpPr>
          <p:spPr bwMode="auto">
            <a:xfrm>
              <a:off x="3456" y="3004"/>
              <a:ext cx="1" cy="4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5" name="Line 882">
              <a:extLst>
                <a:ext uri="{FF2B5EF4-FFF2-40B4-BE49-F238E27FC236}">
                  <a16:creationId xmlns:a16="http://schemas.microsoft.com/office/drawing/2014/main" id="{9DB0C63A-AA60-3102-E9B8-1D62A5B00895}"/>
                </a:ext>
              </a:extLst>
            </p:cNvPr>
            <p:cNvSpPr>
              <a:spLocks noChangeShapeType="1"/>
            </p:cNvSpPr>
            <p:nvPr/>
          </p:nvSpPr>
          <p:spPr bwMode="auto">
            <a:xfrm>
              <a:off x="3456" y="290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6" name="Line 883">
              <a:extLst>
                <a:ext uri="{FF2B5EF4-FFF2-40B4-BE49-F238E27FC236}">
                  <a16:creationId xmlns:a16="http://schemas.microsoft.com/office/drawing/2014/main" id="{6801AEDB-7ABF-A676-4664-897A79A0A801}"/>
                </a:ext>
              </a:extLst>
            </p:cNvPr>
            <p:cNvSpPr>
              <a:spLocks noChangeShapeType="1"/>
            </p:cNvSpPr>
            <p:nvPr/>
          </p:nvSpPr>
          <p:spPr bwMode="auto">
            <a:xfrm>
              <a:off x="3452" y="3105"/>
              <a:ext cx="1" cy="3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7" name="Line 884">
              <a:extLst>
                <a:ext uri="{FF2B5EF4-FFF2-40B4-BE49-F238E27FC236}">
                  <a16:creationId xmlns:a16="http://schemas.microsoft.com/office/drawing/2014/main" id="{9D6E8DA9-4CAF-8CC6-400D-66120DA7A8CE}"/>
                </a:ext>
              </a:extLst>
            </p:cNvPr>
            <p:cNvSpPr>
              <a:spLocks noChangeShapeType="1"/>
            </p:cNvSpPr>
            <p:nvPr/>
          </p:nvSpPr>
          <p:spPr bwMode="auto">
            <a:xfrm flipV="1">
              <a:off x="3447" y="3003"/>
              <a:ext cx="1" cy="3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8" name="Line 885">
              <a:extLst>
                <a:ext uri="{FF2B5EF4-FFF2-40B4-BE49-F238E27FC236}">
                  <a16:creationId xmlns:a16="http://schemas.microsoft.com/office/drawing/2014/main" id="{8193A6B8-3387-2BCB-4A39-AC6AA9A92C6E}"/>
                </a:ext>
              </a:extLst>
            </p:cNvPr>
            <p:cNvSpPr>
              <a:spLocks noChangeShapeType="1"/>
            </p:cNvSpPr>
            <p:nvPr/>
          </p:nvSpPr>
          <p:spPr bwMode="auto">
            <a:xfrm flipH="1" flipV="1">
              <a:off x="3445" y="2862"/>
              <a:ext cx="1" cy="2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39" name="Line 886">
              <a:extLst>
                <a:ext uri="{FF2B5EF4-FFF2-40B4-BE49-F238E27FC236}">
                  <a16:creationId xmlns:a16="http://schemas.microsoft.com/office/drawing/2014/main" id="{85BFCF12-26D4-1701-3F47-E07D8266BCE8}"/>
                </a:ext>
              </a:extLst>
            </p:cNvPr>
            <p:cNvSpPr>
              <a:spLocks noChangeShapeType="1"/>
            </p:cNvSpPr>
            <p:nvPr/>
          </p:nvSpPr>
          <p:spPr bwMode="auto">
            <a:xfrm flipH="1" flipV="1">
              <a:off x="3447" y="3035"/>
              <a:ext cx="3"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0" name="Line 887">
              <a:extLst>
                <a:ext uri="{FF2B5EF4-FFF2-40B4-BE49-F238E27FC236}">
                  <a16:creationId xmlns:a16="http://schemas.microsoft.com/office/drawing/2014/main" id="{FD47FAE1-F94B-BAA3-ED26-087B32F3151E}"/>
                </a:ext>
              </a:extLst>
            </p:cNvPr>
            <p:cNvSpPr>
              <a:spLocks noChangeShapeType="1"/>
            </p:cNvSpPr>
            <p:nvPr/>
          </p:nvSpPr>
          <p:spPr bwMode="auto">
            <a:xfrm>
              <a:off x="3405" y="2968"/>
              <a:ext cx="5"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1" name="Line 888">
              <a:extLst>
                <a:ext uri="{FF2B5EF4-FFF2-40B4-BE49-F238E27FC236}">
                  <a16:creationId xmlns:a16="http://schemas.microsoft.com/office/drawing/2014/main" id="{5E924BF9-95F6-E4F2-596C-9EE1B242B80A}"/>
                </a:ext>
              </a:extLst>
            </p:cNvPr>
            <p:cNvSpPr>
              <a:spLocks noChangeShapeType="1"/>
            </p:cNvSpPr>
            <p:nvPr/>
          </p:nvSpPr>
          <p:spPr bwMode="auto">
            <a:xfrm flipH="1" flipV="1">
              <a:off x="3408" y="2995"/>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2" name="Line 889">
              <a:extLst>
                <a:ext uri="{FF2B5EF4-FFF2-40B4-BE49-F238E27FC236}">
                  <a16:creationId xmlns:a16="http://schemas.microsoft.com/office/drawing/2014/main" id="{D25FF9B9-9A08-5B8F-86F8-013BC8AA0341}"/>
                </a:ext>
              </a:extLst>
            </p:cNvPr>
            <p:cNvSpPr>
              <a:spLocks noChangeShapeType="1"/>
            </p:cNvSpPr>
            <p:nvPr/>
          </p:nvSpPr>
          <p:spPr bwMode="auto">
            <a:xfrm flipH="1">
              <a:off x="3404" y="2960"/>
              <a:ext cx="5"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3" name="Line 890">
              <a:extLst>
                <a:ext uri="{FF2B5EF4-FFF2-40B4-BE49-F238E27FC236}">
                  <a16:creationId xmlns:a16="http://schemas.microsoft.com/office/drawing/2014/main" id="{339A1740-8656-30AF-2E25-6874CE6A223F}"/>
                </a:ext>
              </a:extLst>
            </p:cNvPr>
            <p:cNvSpPr>
              <a:spLocks noChangeShapeType="1"/>
            </p:cNvSpPr>
            <p:nvPr/>
          </p:nvSpPr>
          <p:spPr bwMode="auto">
            <a:xfrm flipV="1">
              <a:off x="3410" y="2974"/>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4" name="Line 891">
              <a:extLst>
                <a:ext uri="{FF2B5EF4-FFF2-40B4-BE49-F238E27FC236}">
                  <a16:creationId xmlns:a16="http://schemas.microsoft.com/office/drawing/2014/main" id="{4B78FE85-BF10-505B-8C71-C143679BD68A}"/>
                </a:ext>
              </a:extLst>
            </p:cNvPr>
            <p:cNvSpPr>
              <a:spLocks noChangeShapeType="1"/>
            </p:cNvSpPr>
            <p:nvPr/>
          </p:nvSpPr>
          <p:spPr bwMode="auto">
            <a:xfrm flipV="1">
              <a:off x="3411" y="2970"/>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5" name="Line 892">
              <a:extLst>
                <a:ext uri="{FF2B5EF4-FFF2-40B4-BE49-F238E27FC236}">
                  <a16:creationId xmlns:a16="http://schemas.microsoft.com/office/drawing/2014/main" id="{7C4AF27A-9A45-DA13-9BDE-A6276A7A7F47}"/>
                </a:ext>
              </a:extLst>
            </p:cNvPr>
            <p:cNvSpPr>
              <a:spLocks noChangeShapeType="1"/>
            </p:cNvSpPr>
            <p:nvPr/>
          </p:nvSpPr>
          <p:spPr bwMode="auto">
            <a:xfrm flipV="1">
              <a:off x="3412" y="296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6" name="Line 893">
              <a:extLst>
                <a:ext uri="{FF2B5EF4-FFF2-40B4-BE49-F238E27FC236}">
                  <a16:creationId xmlns:a16="http://schemas.microsoft.com/office/drawing/2014/main" id="{24870520-8E7D-AC94-853A-5F62D0920F44}"/>
                </a:ext>
              </a:extLst>
            </p:cNvPr>
            <p:cNvSpPr>
              <a:spLocks noChangeShapeType="1"/>
            </p:cNvSpPr>
            <p:nvPr/>
          </p:nvSpPr>
          <p:spPr bwMode="auto">
            <a:xfrm flipV="1">
              <a:off x="3408" y="2964"/>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7" name="Line 894">
              <a:extLst>
                <a:ext uri="{FF2B5EF4-FFF2-40B4-BE49-F238E27FC236}">
                  <a16:creationId xmlns:a16="http://schemas.microsoft.com/office/drawing/2014/main" id="{EC2E97CD-4FE6-18F4-EBEA-DD593C807EC3}"/>
                </a:ext>
              </a:extLst>
            </p:cNvPr>
            <p:cNvSpPr>
              <a:spLocks noChangeShapeType="1"/>
            </p:cNvSpPr>
            <p:nvPr/>
          </p:nvSpPr>
          <p:spPr bwMode="auto">
            <a:xfrm>
              <a:off x="3442" y="3076"/>
              <a:ext cx="1" cy="1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8" name="Line 895">
              <a:extLst>
                <a:ext uri="{FF2B5EF4-FFF2-40B4-BE49-F238E27FC236}">
                  <a16:creationId xmlns:a16="http://schemas.microsoft.com/office/drawing/2014/main" id="{D094BFB8-E78A-18C4-DCF3-22DEE6DDCFB9}"/>
                </a:ext>
              </a:extLst>
            </p:cNvPr>
            <p:cNvSpPr>
              <a:spLocks noChangeShapeType="1"/>
            </p:cNvSpPr>
            <p:nvPr/>
          </p:nvSpPr>
          <p:spPr bwMode="auto">
            <a:xfrm>
              <a:off x="3442" y="2992"/>
              <a:ext cx="1" cy="2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49" name="Line 896">
              <a:extLst>
                <a:ext uri="{FF2B5EF4-FFF2-40B4-BE49-F238E27FC236}">
                  <a16:creationId xmlns:a16="http://schemas.microsoft.com/office/drawing/2014/main" id="{68A08A77-B002-2AE7-6A3F-A7D0BEA78F1C}"/>
                </a:ext>
              </a:extLst>
            </p:cNvPr>
            <p:cNvSpPr>
              <a:spLocks noChangeShapeType="1"/>
            </p:cNvSpPr>
            <p:nvPr/>
          </p:nvSpPr>
          <p:spPr bwMode="auto">
            <a:xfrm flipV="1">
              <a:off x="3439" y="2991"/>
              <a:ext cx="1" cy="1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50" name="Line 897">
              <a:extLst>
                <a:ext uri="{FF2B5EF4-FFF2-40B4-BE49-F238E27FC236}">
                  <a16:creationId xmlns:a16="http://schemas.microsoft.com/office/drawing/2014/main" id="{08290027-EB2B-629E-7AFB-26BC1EA1F591}"/>
                </a:ext>
              </a:extLst>
            </p:cNvPr>
            <p:cNvSpPr>
              <a:spLocks noChangeShapeType="1"/>
            </p:cNvSpPr>
            <p:nvPr/>
          </p:nvSpPr>
          <p:spPr bwMode="auto">
            <a:xfrm>
              <a:off x="3439" y="3074"/>
              <a:ext cx="1"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51" name="Line 898">
              <a:extLst>
                <a:ext uri="{FF2B5EF4-FFF2-40B4-BE49-F238E27FC236}">
                  <a16:creationId xmlns:a16="http://schemas.microsoft.com/office/drawing/2014/main" id="{F07E4682-81D4-B32E-D32B-87A12F48EB22}"/>
                </a:ext>
              </a:extLst>
            </p:cNvPr>
            <p:cNvSpPr>
              <a:spLocks noChangeShapeType="1"/>
            </p:cNvSpPr>
            <p:nvPr/>
          </p:nvSpPr>
          <p:spPr bwMode="auto">
            <a:xfrm flipV="1">
              <a:off x="3437" y="2989"/>
              <a:ext cx="1"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52" name="Line 899">
              <a:extLst>
                <a:ext uri="{FF2B5EF4-FFF2-40B4-BE49-F238E27FC236}">
                  <a16:creationId xmlns:a16="http://schemas.microsoft.com/office/drawing/2014/main" id="{E8DA6700-0AF5-195F-1885-262EE1AC8A0C}"/>
                </a:ext>
              </a:extLst>
            </p:cNvPr>
            <p:cNvSpPr>
              <a:spLocks noChangeShapeType="1"/>
            </p:cNvSpPr>
            <p:nvPr/>
          </p:nvSpPr>
          <p:spPr bwMode="auto">
            <a:xfrm>
              <a:off x="3437" y="3073"/>
              <a:ext cx="1"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53" name="Freeform 900">
              <a:extLst>
                <a:ext uri="{FF2B5EF4-FFF2-40B4-BE49-F238E27FC236}">
                  <a16:creationId xmlns:a16="http://schemas.microsoft.com/office/drawing/2014/main" id="{2BEA1549-09D3-F341-B36C-A28B62F9E09B}"/>
                </a:ext>
              </a:extLst>
            </p:cNvPr>
            <p:cNvSpPr>
              <a:spLocks/>
            </p:cNvSpPr>
            <p:nvPr/>
          </p:nvSpPr>
          <p:spPr bwMode="auto">
            <a:xfrm>
              <a:off x="3560" y="3065"/>
              <a:ext cx="6" cy="9"/>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0" y="0"/>
                  </a:moveTo>
                  <a:lnTo>
                    <a:pt x="67" y="48"/>
                  </a:lnTo>
                  <a:lnTo>
                    <a:pt x="130" y="115"/>
                  </a:lnTo>
                  <a:lnTo>
                    <a:pt x="183" y="192"/>
                  </a:lnTo>
                  <a:lnTo>
                    <a:pt x="224" y="277"/>
                  </a:lnTo>
                  <a:lnTo>
                    <a:pt x="250" y="365"/>
                  </a:lnTo>
                  <a:lnTo>
                    <a:pt x="258" y="44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54" name="Freeform 901">
              <a:extLst>
                <a:ext uri="{FF2B5EF4-FFF2-40B4-BE49-F238E27FC236}">
                  <a16:creationId xmlns:a16="http://schemas.microsoft.com/office/drawing/2014/main" id="{587DD3D9-1EFC-F0E4-D005-EEE7D3FA3408}"/>
                </a:ext>
              </a:extLst>
            </p:cNvPr>
            <p:cNvSpPr>
              <a:spLocks/>
            </p:cNvSpPr>
            <p:nvPr/>
          </p:nvSpPr>
          <p:spPr bwMode="auto">
            <a:xfrm>
              <a:off x="3568" y="3074"/>
              <a:ext cx="5" cy="9"/>
            </a:xfrm>
            <a:custGeom>
              <a:avLst/>
              <a:gdLst>
                <a:gd name="T0" fmla="*/ 0 w 250"/>
                <a:gd name="T1" fmla="*/ 0 h 447"/>
                <a:gd name="T2" fmla="*/ 0 w 250"/>
                <a:gd name="T3" fmla="*/ 0 h 447"/>
                <a:gd name="T4" fmla="*/ 0 w 250"/>
                <a:gd name="T5" fmla="*/ 0 h 447"/>
                <a:gd name="T6" fmla="*/ 0 w 250"/>
                <a:gd name="T7" fmla="*/ 0 h 447"/>
                <a:gd name="T8" fmla="*/ 0 w 250"/>
                <a:gd name="T9" fmla="*/ 0 h 447"/>
                <a:gd name="T10" fmla="*/ 0 w 250"/>
                <a:gd name="T11" fmla="*/ 0 h 447"/>
                <a:gd name="T12" fmla="*/ 0 w 250"/>
                <a:gd name="T13" fmla="*/ 0 h 447"/>
                <a:gd name="T14" fmla="*/ 0 60000 65536"/>
                <a:gd name="T15" fmla="*/ 0 60000 65536"/>
                <a:gd name="T16" fmla="*/ 0 60000 65536"/>
                <a:gd name="T17" fmla="*/ 0 60000 65536"/>
                <a:gd name="T18" fmla="*/ 0 60000 65536"/>
                <a:gd name="T19" fmla="*/ 0 60000 65536"/>
                <a:gd name="T20" fmla="*/ 0 60000 65536"/>
                <a:gd name="T21" fmla="*/ 0 w 250"/>
                <a:gd name="T22" fmla="*/ 0 h 447"/>
                <a:gd name="T23" fmla="*/ 250 w 250"/>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0" h="447">
                  <a:moveTo>
                    <a:pt x="0" y="0"/>
                  </a:moveTo>
                  <a:lnTo>
                    <a:pt x="65" y="49"/>
                  </a:lnTo>
                  <a:lnTo>
                    <a:pt x="126" y="116"/>
                  </a:lnTo>
                  <a:lnTo>
                    <a:pt x="177" y="194"/>
                  </a:lnTo>
                  <a:lnTo>
                    <a:pt x="216" y="279"/>
                  </a:lnTo>
                  <a:lnTo>
                    <a:pt x="241" y="365"/>
                  </a:lnTo>
                  <a:lnTo>
                    <a:pt x="250" y="44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55" name="Freeform 902">
              <a:extLst>
                <a:ext uri="{FF2B5EF4-FFF2-40B4-BE49-F238E27FC236}">
                  <a16:creationId xmlns:a16="http://schemas.microsoft.com/office/drawing/2014/main" id="{AAA7F198-788F-C68E-3E82-0E3FD2A115FA}"/>
                </a:ext>
              </a:extLst>
            </p:cNvPr>
            <p:cNvSpPr>
              <a:spLocks/>
            </p:cNvSpPr>
            <p:nvPr/>
          </p:nvSpPr>
          <p:spPr bwMode="auto">
            <a:xfrm>
              <a:off x="3395" y="2897"/>
              <a:ext cx="1" cy="1"/>
            </a:xfrm>
            <a:custGeom>
              <a:avLst/>
              <a:gdLst>
                <a:gd name="T0" fmla="*/ 0 w 40"/>
                <a:gd name="T1" fmla="*/ 0 h 52"/>
                <a:gd name="T2" fmla="*/ 0 w 40"/>
                <a:gd name="T3" fmla="*/ 0 h 52"/>
                <a:gd name="T4" fmla="*/ 0 w 40"/>
                <a:gd name="T5" fmla="*/ 0 h 52"/>
                <a:gd name="T6" fmla="*/ 0 60000 65536"/>
                <a:gd name="T7" fmla="*/ 0 60000 65536"/>
                <a:gd name="T8" fmla="*/ 0 60000 65536"/>
                <a:gd name="T9" fmla="*/ 0 w 40"/>
                <a:gd name="T10" fmla="*/ 0 h 52"/>
                <a:gd name="T11" fmla="*/ 40 w 40"/>
                <a:gd name="T12" fmla="*/ 52 h 52"/>
              </a:gdLst>
              <a:ahLst/>
              <a:cxnLst>
                <a:cxn ang="T6">
                  <a:pos x="T0" y="T1"/>
                </a:cxn>
                <a:cxn ang="T7">
                  <a:pos x="T2" y="T3"/>
                </a:cxn>
                <a:cxn ang="T8">
                  <a:pos x="T4" y="T5"/>
                </a:cxn>
              </a:cxnLst>
              <a:rect l="T9" t="T10" r="T11" b="T12"/>
              <a:pathLst>
                <a:path w="40" h="52">
                  <a:moveTo>
                    <a:pt x="0" y="0"/>
                  </a:moveTo>
                  <a:lnTo>
                    <a:pt x="20" y="26"/>
                  </a:lnTo>
                  <a:lnTo>
                    <a:pt x="40" y="5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56" name="Freeform 903">
              <a:extLst>
                <a:ext uri="{FF2B5EF4-FFF2-40B4-BE49-F238E27FC236}">
                  <a16:creationId xmlns:a16="http://schemas.microsoft.com/office/drawing/2014/main" id="{632D1B2E-C893-636C-838D-B6FDC37F96C5}"/>
                </a:ext>
              </a:extLst>
            </p:cNvPr>
            <p:cNvSpPr>
              <a:spLocks/>
            </p:cNvSpPr>
            <p:nvPr/>
          </p:nvSpPr>
          <p:spPr bwMode="auto">
            <a:xfrm>
              <a:off x="3443" y="2837"/>
              <a:ext cx="1" cy="1"/>
            </a:xfrm>
            <a:custGeom>
              <a:avLst/>
              <a:gdLst>
                <a:gd name="T0" fmla="*/ 0 w 36"/>
                <a:gd name="T1" fmla="*/ 0 h 53"/>
                <a:gd name="T2" fmla="*/ 0 w 36"/>
                <a:gd name="T3" fmla="*/ 0 h 53"/>
                <a:gd name="T4" fmla="*/ 0 w 36"/>
                <a:gd name="T5" fmla="*/ 0 h 53"/>
                <a:gd name="T6" fmla="*/ 0 w 36"/>
                <a:gd name="T7" fmla="*/ 0 h 53"/>
                <a:gd name="T8" fmla="*/ 0 w 36"/>
                <a:gd name="T9" fmla="*/ 0 h 53"/>
                <a:gd name="T10" fmla="*/ 0 w 36"/>
                <a:gd name="T11" fmla="*/ 0 h 53"/>
                <a:gd name="T12" fmla="*/ 0 w 36"/>
                <a:gd name="T13" fmla="*/ 0 h 53"/>
                <a:gd name="T14" fmla="*/ 0 w 36"/>
                <a:gd name="T15" fmla="*/ 0 h 53"/>
                <a:gd name="T16" fmla="*/ 0 w 36"/>
                <a:gd name="T17" fmla="*/ 0 h 53"/>
                <a:gd name="T18" fmla="*/ 0 w 36"/>
                <a:gd name="T19" fmla="*/ 0 h 53"/>
                <a:gd name="T20" fmla="*/ 0 w 36"/>
                <a:gd name="T21" fmla="*/ 0 h 53"/>
                <a:gd name="T22" fmla="*/ 0 w 36"/>
                <a:gd name="T23" fmla="*/ 0 h 53"/>
                <a:gd name="T24" fmla="*/ 0 w 36"/>
                <a:gd name="T25" fmla="*/ 0 h 53"/>
                <a:gd name="T26" fmla="*/ 0 w 36"/>
                <a:gd name="T27" fmla="*/ 0 h 53"/>
                <a:gd name="T28" fmla="*/ 0 w 36"/>
                <a:gd name="T29" fmla="*/ 0 h 53"/>
                <a:gd name="T30" fmla="*/ 0 w 36"/>
                <a:gd name="T31" fmla="*/ 0 h 53"/>
                <a:gd name="T32" fmla="*/ 0 w 3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53"/>
                <a:gd name="T53" fmla="*/ 36 w 3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53">
                  <a:moveTo>
                    <a:pt x="1" y="53"/>
                  </a:moveTo>
                  <a:lnTo>
                    <a:pt x="1" y="52"/>
                  </a:lnTo>
                  <a:lnTo>
                    <a:pt x="0" y="49"/>
                  </a:lnTo>
                  <a:lnTo>
                    <a:pt x="0" y="45"/>
                  </a:lnTo>
                  <a:lnTo>
                    <a:pt x="0" y="41"/>
                  </a:lnTo>
                  <a:lnTo>
                    <a:pt x="1" y="38"/>
                  </a:lnTo>
                  <a:lnTo>
                    <a:pt x="2" y="34"/>
                  </a:lnTo>
                  <a:lnTo>
                    <a:pt x="4" y="30"/>
                  </a:lnTo>
                  <a:lnTo>
                    <a:pt x="7" y="27"/>
                  </a:lnTo>
                  <a:lnTo>
                    <a:pt x="9" y="23"/>
                  </a:lnTo>
                  <a:lnTo>
                    <a:pt x="12" y="20"/>
                  </a:lnTo>
                  <a:lnTo>
                    <a:pt x="15" y="16"/>
                  </a:lnTo>
                  <a:lnTo>
                    <a:pt x="19" y="13"/>
                  </a:lnTo>
                  <a:lnTo>
                    <a:pt x="22" y="10"/>
                  </a:lnTo>
                  <a:lnTo>
                    <a:pt x="27" y="6"/>
                  </a:lnTo>
                  <a:lnTo>
                    <a:pt x="31" y="3"/>
                  </a:lnTo>
                  <a:lnTo>
                    <a:pt x="36"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57" name="Freeform 904">
              <a:extLst>
                <a:ext uri="{FF2B5EF4-FFF2-40B4-BE49-F238E27FC236}">
                  <a16:creationId xmlns:a16="http://schemas.microsoft.com/office/drawing/2014/main" id="{C68FBCB7-D570-03CE-7F3A-E64C9DB642A3}"/>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58" name="Freeform 905">
              <a:extLst>
                <a:ext uri="{FF2B5EF4-FFF2-40B4-BE49-F238E27FC236}">
                  <a16:creationId xmlns:a16="http://schemas.microsoft.com/office/drawing/2014/main" id="{A6B4E15A-F4ED-E709-B5F5-A85CEFAC88D2}"/>
                </a:ext>
              </a:extLst>
            </p:cNvPr>
            <p:cNvSpPr>
              <a:spLocks/>
            </p:cNvSpPr>
            <p:nvPr/>
          </p:nvSpPr>
          <p:spPr bwMode="auto">
            <a:xfrm>
              <a:off x="3476" y="2852"/>
              <a:ext cx="12" cy="15"/>
            </a:xfrm>
            <a:custGeom>
              <a:avLst/>
              <a:gdLst>
                <a:gd name="T0" fmla="*/ 0 w 622"/>
                <a:gd name="T1" fmla="*/ 0 h 757"/>
                <a:gd name="T2" fmla="*/ 0 w 622"/>
                <a:gd name="T3" fmla="*/ 0 h 757"/>
                <a:gd name="T4" fmla="*/ 0 w 622"/>
                <a:gd name="T5" fmla="*/ 0 h 757"/>
                <a:gd name="T6" fmla="*/ 0 w 622"/>
                <a:gd name="T7" fmla="*/ 0 h 757"/>
                <a:gd name="T8" fmla="*/ 0 w 622"/>
                <a:gd name="T9" fmla="*/ 0 h 757"/>
                <a:gd name="T10" fmla="*/ 0 w 622"/>
                <a:gd name="T11" fmla="*/ 0 h 757"/>
                <a:gd name="T12" fmla="*/ 0 w 622"/>
                <a:gd name="T13" fmla="*/ 0 h 757"/>
                <a:gd name="T14" fmla="*/ 0 w 622"/>
                <a:gd name="T15" fmla="*/ 0 h 757"/>
                <a:gd name="T16" fmla="*/ 0 w 622"/>
                <a:gd name="T17" fmla="*/ 0 h 757"/>
                <a:gd name="T18" fmla="*/ 0 w 622"/>
                <a:gd name="T19" fmla="*/ 0 h 757"/>
                <a:gd name="T20" fmla="*/ 0 w 622"/>
                <a:gd name="T21" fmla="*/ 0 h 757"/>
                <a:gd name="T22" fmla="*/ 0 w 622"/>
                <a:gd name="T23" fmla="*/ 0 h 757"/>
                <a:gd name="T24" fmla="*/ 0 w 622"/>
                <a:gd name="T25" fmla="*/ 0 h 757"/>
                <a:gd name="T26" fmla="*/ 0 w 622"/>
                <a:gd name="T27" fmla="*/ 0 h 757"/>
                <a:gd name="T28" fmla="*/ 0 w 622"/>
                <a:gd name="T29" fmla="*/ 0 h 757"/>
                <a:gd name="T30" fmla="*/ 0 w 622"/>
                <a:gd name="T31" fmla="*/ 0 h 757"/>
                <a:gd name="T32" fmla="*/ 0 w 622"/>
                <a:gd name="T33" fmla="*/ 0 h 757"/>
                <a:gd name="T34" fmla="*/ 0 w 622"/>
                <a:gd name="T35" fmla="*/ 0 h 757"/>
                <a:gd name="T36" fmla="*/ 0 w 622"/>
                <a:gd name="T37" fmla="*/ 0 h 757"/>
                <a:gd name="T38" fmla="*/ 0 w 622"/>
                <a:gd name="T39" fmla="*/ 0 h 757"/>
                <a:gd name="T40" fmla="*/ 0 w 622"/>
                <a:gd name="T41" fmla="*/ 0 h 757"/>
                <a:gd name="T42" fmla="*/ 0 w 622"/>
                <a:gd name="T43" fmla="*/ 0 h 757"/>
                <a:gd name="T44" fmla="*/ 0 w 622"/>
                <a:gd name="T45" fmla="*/ 0 h 757"/>
                <a:gd name="T46" fmla="*/ 0 w 622"/>
                <a:gd name="T47" fmla="*/ 0 h 757"/>
                <a:gd name="T48" fmla="*/ 0 w 622"/>
                <a:gd name="T49" fmla="*/ 0 h 757"/>
                <a:gd name="T50" fmla="*/ 0 w 622"/>
                <a:gd name="T51" fmla="*/ 0 h 7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22"/>
                <a:gd name="T79" fmla="*/ 0 h 757"/>
                <a:gd name="T80" fmla="*/ 622 w 622"/>
                <a:gd name="T81" fmla="*/ 757 h 7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22" h="757">
                  <a:moveTo>
                    <a:pt x="622" y="757"/>
                  </a:moveTo>
                  <a:lnTo>
                    <a:pt x="620" y="736"/>
                  </a:lnTo>
                  <a:lnTo>
                    <a:pt x="615" y="701"/>
                  </a:lnTo>
                  <a:lnTo>
                    <a:pt x="609" y="666"/>
                  </a:lnTo>
                  <a:lnTo>
                    <a:pt x="600" y="631"/>
                  </a:lnTo>
                  <a:lnTo>
                    <a:pt x="590" y="597"/>
                  </a:lnTo>
                  <a:lnTo>
                    <a:pt x="577" y="562"/>
                  </a:lnTo>
                  <a:lnTo>
                    <a:pt x="563" y="528"/>
                  </a:lnTo>
                  <a:lnTo>
                    <a:pt x="547" y="495"/>
                  </a:lnTo>
                  <a:lnTo>
                    <a:pt x="529" y="462"/>
                  </a:lnTo>
                  <a:lnTo>
                    <a:pt x="509" y="429"/>
                  </a:lnTo>
                  <a:lnTo>
                    <a:pt x="487" y="397"/>
                  </a:lnTo>
                  <a:lnTo>
                    <a:pt x="464" y="365"/>
                  </a:lnTo>
                  <a:lnTo>
                    <a:pt x="438" y="332"/>
                  </a:lnTo>
                  <a:lnTo>
                    <a:pt x="410" y="301"/>
                  </a:lnTo>
                  <a:lnTo>
                    <a:pt x="381" y="271"/>
                  </a:lnTo>
                  <a:lnTo>
                    <a:pt x="351" y="241"/>
                  </a:lnTo>
                  <a:lnTo>
                    <a:pt x="318" y="212"/>
                  </a:lnTo>
                  <a:lnTo>
                    <a:pt x="284" y="183"/>
                  </a:lnTo>
                  <a:lnTo>
                    <a:pt x="249" y="155"/>
                  </a:lnTo>
                  <a:lnTo>
                    <a:pt x="210" y="128"/>
                  </a:lnTo>
                  <a:lnTo>
                    <a:pt x="172" y="101"/>
                  </a:lnTo>
                  <a:lnTo>
                    <a:pt x="131" y="74"/>
                  </a:lnTo>
                  <a:lnTo>
                    <a:pt x="89" y="48"/>
                  </a:lnTo>
                  <a:lnTo>
                    <a:pt x="46" y="24"/>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59" name="Freeform 906">
              <a:extLst>
                <a:ext uri="{FF2B5EF4-FFF2-40B4-BE49-F238E27FC236}">
                  <a16:creationId xmlns:a16="http://schemas.microsoft.com/office/drawing/2014/main" id="{2BD340D9-000E-69EA-1824-1356EA9603C8}"/>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60" name="Freeform 907">
              <a:extLst>
                <a:ext uri="{FF2B5EF4-FFF2-40B4-BE49-F238E27FC236}">
                  <a16:creationId xmlns:a16="http://schemas.microsoft.com/office/drawing/2014/main" id="{71467B84-AD25-3A20-A46A-6FDD26829C9C}"/>
                </a:ext>
              </a:extLst>
            </p:cNvPr>
            <p:cNvSpPr>
              <a:spLocks/>
            </p:cNvSpPr>
            <p:nvPr/>
          </p:nvSpPr>
          <p:spPr bwMode="auto">
            <a:xfrm>
              <a:off x="3486" y="2883"/>
              <a:ext cx="1" cy="2"/>
            </a:xfrm>
            <a:custGeom>
              <a:avLst/>
              <a:gdLst>
                <a:gd name="T0" fmla="*/ 0 w 40"/>
                <a:gd name="T1" fmla="*/ 0 h 93"/>
                <a:gd name="T2" fmla="*/ 0 w 40"/>
                <a:gd name="T3" fmla="*/ 0 h 93"/>
                <a:gd name="T4" fmla="*/ 0 w 40"/>
                <a:gd name="T5" fmla="*/ 0 h 93"/>
                <a:gd name="T6" fmla="*/ 0 w 40"/>
                <a:gd name="T7" fmla="*/ 0 h 93"/>
                <a:gd name="T8" fmla="*/ 0 60000 65536"/>
                <a:gd name="T9" fmla="*/ 0 60000 65536"/>
                <a:gd name="T10" fmla="*/ 0 60000 65536"/>
                <a:gd name="T11" fmla="*/ 0 60000 65536"/>
                <a:gd name="T12" fmla="*/ 0 w 40"/>
                <a:gd name="T13" fmla="*/ 0 h 93"/>
                <a:gd name="T14" fmla="*/ 40 w 40"/>
                <a:gd name="T15" fmla="*/ 93 h 93"/>
              </a:gdLst>
              <a:ahLst/>
              <a:cxnLst>
                <a:cxn ang="T8">
                  <a:pos x="T0" y="T1"/>
                </a:cxn>
                <a:cxn ang="T9">
                  <a:pos x="T2" y="T3"/>
                </a:cxn>
                <a:cxn ang="T10">
                  <a:pos x="T4" y="T5"/>
                </a:cxn>
                <a:cxn ang="T11">
                  <a:pos x="T6" y="T7"/>
                </a:cxn>
              </a:cxnLst>
              <a:rect l="T12" t="T13" r="T14" b="T15"/>
              <a:pathLst>
                <a:path w="40" h="93">
                  <a:moveTo>
                    <a:pt x="40" y="93"/>
                  </a:moveTo>
                  <a:lnTo>
                    <a:pt x="40" y="84"/>
                  </a:lnTo>
                  <a:lnTo>
                    <a:pt x="29" y="40"/>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61" name="Freeform 908">
              <a:extLst>
                <a:ext uri="{FF2B5EF4-FFF2-40B4-BE49-F238E27FC236}">
                  <a16:creationId xmlns:a16="http://schemas.microsoft.com/office/drawing/2014/main" id="{B93D5648-C2F2-0943-BA52-91FC9E7B4297}"/>
                </a:ext>
              </a:extLst>
            </p:cNvPr>
            <p:cNvSpPr>
              <a:spLocks/>
            </p:cNvSpPr>
            <p:nvPr/>
          </p:nvSpPr>
          <p:spPr bwMode="auto">
            <a:xfrm>
              <a:off x="3393" y="2896"/>
              <a:ext cx="1" cy="1"/>
            </a:xfrm>
            <a:custGeom>
              <a:avLst/>
              <a:gdLst>
                <a:gd name="T0" fmla="*/ 0 w 55"/>
                <a:gd name="T1" fmla="*/ 0 h 60"/>
                <a:gd name="T2" fmla="*/ 0 w 55"/>
                <a:gd name="T3" fmla="*/ 0 h 60"/>
                <a:gd name="T4" fmla="*/ 0 w 55"/>
                <a:gd name="T5" fmla="*/ 0 h 60"/>
                <a:gd name="T6" fmla="*/ 0 w 55"/>
                <a:gd name="T7" fmla="*/ 0 h 60"/>
                <a:gd name="T8" fmla="*/ 0 60000 65536"/>
                <a:gd name="T9" fmla="*/ 0 60000 65536"/>
                <a:gd name="T10" fmla="*/ 0 60000 65536"/>
                <a:gd name="T11" fmla="*/ 0 60000 65536"/>
                <a:gd name="T12" fmla="*/ 0 w 55"/>
                <a:gd name="T13" fmla="*/ 0 h 60"/>
                <a:gd name="T14" fmla="*/ 55 w 55"/>
                <a:gd name="T15" fmla="*/ 60 h 60"/>
              </a:gdLst>
              <a:ahLst/>
              <a:cxnLst>
                <a:cxn ang="T8">
                  <a:pos x="T0" y="T1"/>
                </a:cxn>
                <a:cxn ang="T9">
                  <a:pos x="T2" y="T3"/>
                </a:cxn>
                <a:cxn ang="T10">
                  <a:pos x="T4" y="T5"/>
                </a:cxn>
                <a:cxn ang="T11">
                  <a:pos x="T6" y="T7"/>
                </a:cxn>
              </a:cxnLst>
              <a:rect l="T12" t="T13" r="T14" b="T15"/>
              <a:pathLst>
                <a:path w="55" h="60">
                  <a:moveTo>
                    <a:pt x="0" y="0"/>
                  </a:moveTo>
                  <a:lnTo>
                    <a:pt x="19" y="20"/>
                  </a:lnTo>
                  <a:lnTo>
                    <a:pt x="37" y="40"/>
                  </a:lnTo>
                  <a:lnTo>
                    <a:pt x="55" y="6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62" name="Freeform 909">
              <a:extLst>
                <a:ext uri="{FF2B5EF4-FFF2-40B4-BE49-F238E27FC236}">
                  <a16:creationId xmlns:a16="http://schemas.microsoft.com/office/drawing/2014/main" id="{71FACBA3-61B1-E6D7-88B3-A71C62A08913}"/>
                </a:ext>
              </a:extLst>
            </p:cNvPr>
            <p:cNvSpPr>
              <a:spLocks/>
            </p:cNvSpPr>
            <p:nvPr/>
          </p:nvSpPr>
          <p:spPr bwMode="auto">
            <a:xfrm>
              <a:off x="3448" y="2836"/>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0" y="0"/>
                  </a:moveTo>
                  <a:lnTo>
                    <a:pt x="37" y="134"/>
                  </a:lnTo>
                  <a:lnTo>
                    <a:pt x="59" y="21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63" name="Freeform 910">
              <a:extLst>
                <a:ext uri="{FF2B5EF4-FFF2-40B4-BE49-F238E27FC236}">
                  <a16:creationId xmlns:a16="http://schemas.microsoft.com/office/drawing/2014/main" id="{3DECDF86-AF54-7538-E5D3-3173B0D1F6ED}"/>
                </a:ext>
              </a:extLst>
            </p:cNvPr>
            <p:cNvSpPr>
              <a:spLocks/>
            </p:cNvSpPr>
            <p:nvPr/>
          </p:nvSpPr>
          <p:spPr bwMode="auto">
            <a:xfrm>
              <a:off x="3496" y="2863"/>
              <a:ext cx="12" cy="18"/>
            </a:xfrm>
            <a:custGeom>
              <a:avLst/>
              <a:gdLst>
                <a:gd name="T0" fmla="*/ 0 w 585"/>
                <a:gd name="T1" fmla="*/ 0 h 914"/>
                <a:gd name="T2" fmla="*/ 0 w 585"/>
                <a:gd name="T3" fmla="*/ 0 h 914"/>
                <a:gd name="T4" fmla="*/ 0 w 585"/>
                <a:gd name="T5" fmla="*/ 0 h 914"/>
                <a:gd name="T6" fmla="*/ 0 w 585"/>
                <a:gd name="T7" fmla="*/ 0 h 914"/>
                <a:gd name="T8" fmla="*/ 0 w 585"/>
                <a:gd name="T9" fmla="*/ 0 h 914"/>
                <a:gd name="T10" fmla="*/ 0 w 585"/>
                <a:gd name="T11" fmla="*/ 0 h 914"/>
                <a:gd name="T12" fmla="*/ 0 60000 65536"/>
                <a:gd name="T13" fmla="*/ 0 60000 65536"/>
                <a:gd name="T14" fmla="*/ 0 60000 65536"/>
                <a:gd name="T15" fmla="*/ 0 60000 65536"/>
                <a:gd name="T16" fmla="*/ 0 60000 65536"/>
                <a:gd name="T17" fmla="*/ 0 60000 65536"/>
                <a:gd name="T18" fmla="*/ 0 w 585"/>
                <a:gd name="T19" fmla="*/ 0 h 914"/>
                <a:gd name="T20" fmla="*/ 585 w 585"/>
                <a:gd name="T21" fmla="*/ 914 h 914"/>
              </a:gdLst>
              <a:ahLst/>
              <a:cxnLst>
                <a:cxn ang="T12">
                  <a:pos x="T0" y="T1"/>
                </a:cxn>
                <a:cxn ang="T13">
                  <a:pos x="T2" y="T3"/>
                </a:cxn>
                <a:cxn ang="T14">
                  <a:pos x="T4" y="T5"/>
                </a:cxn>
                <a:cxn ang="T15">
                  <a:pos x="T6" y="T7"/>
                </a:cxn>
                <a:cxn ang="T16">
                  <a:pos x="T8" y="T9"/>
                </a:cxn>
                <a:cxn ang="T17">
                  <a:pos x="T10" y="T11"/>
                </a:cxn>
              </a:cxnLst>
              <a:rect l="T18" t="T19" r="T20" b="T21"/>
              <a:pathLst>
                <a:path w="585" h="914">
                  <a:moveTo>
                    <a:pt x="585" y="914"/>
                  </a:moveTo>
                  <a:lnTo>
                    <a:pt x="581" y="837"/>
                  </a:lnTo>
                  <a:lnTo>
                    <a:pt x="527" y="610"/>
                  </a:lnTo>
                  <a:lnTo>
                    <a:pt x="409" y="391"/>
                  </a:lnTo>
                  <a:lnTo>
                    <a:pt x="233" y="186"/>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64" name="Freeform 911">
              <a:extLst>
                <a:ext uri="{FF2B5EF4-FFF2-40B4-BE49-F238E27FC236}">
                  <a16:creationId xmlns:a16="http://schemas.microsoft.com/office/drawing/2014/main" id="{8BC931AF-D3F4-5FFB-D5DA-0720EF8CB1AA}"/>
                </a:ext>
              </a:extLst>
            </p:cNvPr>
            <p:cNvSpPr>
              <a:spLocks/>
            </p:cNvSpPr>
            <p:nvPr/>
          </p:nvSpPr>
          <p:spPr bwMode="auto">
            <a:xfrm>
              <a:off x="3603" y="3054"/>
              <a:ext cx="5" cy="9"/>
            </a:xfrm>
            <a:custGeom>
              <a:avLst/>
              <a:gdLst>
                <a:gd name="T0" fmla="*/ 0 w 253"/>
                <a:gd name="T1" fmla="*/ 0 h 445"/>
                <a:gd name="T2" fmla="*/ 0 w 253"/>
                <a:gd name="T3" fmla="*/ 0 h 445"/>
                <a:gd name="T4" fmla="*/ 0 w 253"/>
                <a:gd name="T5" fmla="*/ 0 h 445"/>
                <a:gd name="T6" fmla="*/ 0 w 253"/>
                <a:gd name="T7" fmla="*/ 0 h 445"/>
                <a:gd name="T8" fmla="*/ 0 w 253"/>
                <a:gd name="T9" fmla="*/ 0 h 445"/>
                <a:gd name="T10" fmla="*/ 0 w 253"/>
                <a:gd name="T11" fmla="*/ 0 h 445"/>
                <a:gd name="T12" fmla="*/ 0 w 253"/>
                <a:gd name="T13" fmla="*/ 0 h 445"/>
                <a:gd name="T14" fmla="*/ 0 60000 65536"/>
                <a:gd name="T15" fmla="*/ 0 60000 65536"/>
                <a:gd name="T16" fmla="*/ 0 60000 65536"/>
                <a:gd name="T17" fmla="*/ 0 60000 65536"/>
                <a:gd name="T18" fmla="*/ 0 60000 65536"/>
                <a:gd name="T19" fmla="*/ 0 60000 65536"/>
                <a:gd name="T20" fmla="*/ 0 60000 65536"/>
                <a:gd name="T21" fmla="*/ 0 w 253"/>
                <a:gd name="T22" fmla="*/ 0 h 445"/>
                <a:gd name="T23" fmla="*/ 253 w 253"/>
                <a:gd name="T24" fmla="*/ 445 h 4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 h="445">
                  <a:moveTo>
                    <a:pt x="0" y="0"/>
                  </a:moveTo>
                  <a:lnTo>
                    <a:pt x="65" y="49"/>
                  </a:lnTo>
                  <a:lnTo>
                    <a:pt x="126" y="115"/>
                  </a:lnTo>
                  <a:lnTo>
                    <a:pt x="179" y="193"/>
                  </a:lnTo>
                  <a:lnTo>
                    <a:pt x="219" y="277"/>
                  </a:lnTo>
                  <a:lnTo>
                    <a:pt x="245" y="363"/>
                  </a:lnTo>
                  <a:lnTo>
                    <a:pt x="253" y="44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65" name="Freeform 912">
              <a:extLst>
                <a:ext uri="{FF2B5EF4-FFF2-40B4-BE49-F238E27FC236}">
                  <a16:creationId xmlns:a16="http://schemas.microsoft.com/office/drawing/2014/main" id="{6784685A-9C5C-4774-85E1-D80E73069986}"/>
                </a:ext>
              </a:extLst>
            </p:cNvPr>
            <p:cNvSpPr>
              <a:spLocks/>
            </p:cNvSpPr>
            <p:nvPr/>
          </p:nvSpPr>
          <p:spPr bwMode="auto">
            <a:xfrm>
              <a:off x="3439" y="2927"/>
              <a:ext cx="11" cy="9"/>
            </a:xfrm>
            <a:custGeom>
              <a:avLst/>
              <a:gdLst>
                <a:gd name="T0" fmla="*/ 0 w 576"/>
                <a:gd name="T1" fmla="*/ 0 h 460"/>
                <a:gd name="T2" fmla="*/ 0 w 576"/>
                <a:gd name="T3" fmla="*/ 0 h 460"/>
                <a:gd name="T4" fmla="*/ 0 w 576"/>
                <a:gd name="T5" fmla="*/ 0 h 460"/>
                <a:gd name="T6" fmla="*/ 0 w 576"/>
                <a:gd name="T7" fmla="*/ 0 h 460"/>
                <a:gd name="T8" fmla="*/ 0 60000 65536"/>
                <a:gd name="T9" fmla="*/ 0 60000 65536"/>
                <a:gd name="T10" fmla="*/ 0 60000 65536"/>
                <a:gd name="T11" fmla="*/ 0 60000 65536"/>
                <a:gd name="T12" fmla="*/ 0 w 576"/>
                <a:gd name="T13" fmla="*/ 0 h 460"/>
                <a:gd name="T14" fmla="*/ 576 w 576"/>
                <a:gd name="T15" fmla="*/ 460 h 460"/>
              </a:gdLst>
              <a:ahLst/>
              <a:cxnLst>
                <a:cxn ang="T8">
                  <a:pos x="T0" y="T1"/>
                </a:cxn>
                <a:cxn ang="T9">
                  <a:pos x="T2" y="T3"/>
                </a:cxn>
                <a:cxn ang="T10">
                  <a:pos x="T4" y="T5"/>
                </a:cxn>
                <a:cxn ang="T11">
                  <a:pos x="T6" y="T7"/>
                </a:cxn>
              </a:cxnLst>
              <a:rect l="T12" t="T13" r="T14" b="T15"/>
              <a:pathLst>
                <a:path w="576" h="460">
                  <a:moveTo>
                    <a:pt x="576" y="460"/>
                  </a:moveTo>
                  <a:lnTo>
                    <a:pt x="389" y="284"/>
                  </a:lnTo>
                  <a:lnTo>
                    <a:pt x="196" y="130"/>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066" name="Line 913">
              <a:extLst>
                <a:ext uri="{FF2B5EF4-FFF2-40B4-BE49-F238E27FC236}">
                  <a16:creationId xmlns:a16="http://schemas.microsoft.com/office/drawing/2014/main" id="{D723F354-4CFF-1745-FCF7-58CC1981CCF5}"/>
                </a:ext>
              </a:extLst>
            </p:cNvPr>
            <p:cNvSpPr>
              <a:spLocks noChangeShapeType="1"/>
            </p:cNvSpPr>
            <p:nvPr/>
          </p:nvSpPr>
          <p:spPr bwMode="auto">
            <a:xfrm flipH="1" flipV="1">
              <a:off x="3411" y="2912"/>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67" name="Line 914">
              <a:extLst>
                <a:ext uri="{FF2B5EF4-FFF2-40B4-BE49-F238E27FC236}">
                  <a16:creationId xmlns:a16="http://schemas.microsoft.com/office/drawing/2014/main" id="{8EE177D0-41CC-17C3-6ABC-24EBF9677DE9}"/>
                </a:ext>
              </a:extLst>
            </p:cNvPr>
            <p:cNvSpPr>
              <a:spLocks noChangeShapeType="1"/>
            </p:cNvSpPr>
            <p:nvPr/>
          </p:nvSpPr>
          <p:spPr bwMode="auto">
            <a:xfrm>
              <a:off x="3411" y="2912"/>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68" name="Line 915">
              <a:extLst>
                <a:ext uri="{FF2B5EF4-FFF2-40B4-BE49-F238E27FC236}">
                  <a16:creationId xmlns:a16="http://schemas.microsoft.com/office/drawing/2014/main" id="{DED7B50A-A4BD-4553-DA15-1AC62FD51781}"/>
                </a:ext>
              </a:extLst>
            </p:cNvPr>
            <p:cNvSpPr>
              <a:spLocks noChangeShapeType="1"/>
            </p:cNvSpPr>
            <p:nvPr/>
          </p:nvSpPr>
          <p:spPr bwMode="auto">
            <a:xfrm flipH="1">
              <a:off x="3411" y="3053"/>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69" name="Line 916">
              <a:extLst>
                <a:ext uri="{FF2B5EF4-FFF2-40B4-BE49-F238E27FC236}">
                  <a16:creationId xmlns:a16="http://schemas.microsoft.com/office/drawing/2014/main" id="{3406970C-C3A9-4FAB-5595-0B772CE69241}"/>
                </a:ext>
              </a:extLst>
            </p:cNvPr>
            <p:cNvSpPr>
              <a:spLocks noChangeShapeType="1"/>
            </p:cNvSpPr>
            <p:nvPr/>
          </p:nvSpPr>
          <p:spPr bwMode="auto">
            <a:xfrm flipV="1">
              <a:off x="3456" y="3039"/>
              <a:ext cx="10"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0" name="Line 917">
              <a:extLst>
                <a:ext uri="{FF2B5EF4-FFF2-40B4-BE49-F238E27FC236}">
                  <a16:creationId xmlns:a16="http://schemas.microsoft.com/office/drawing/2014/main" id="{4F73B03D-D8C9-0C1D-B08F-14CE75327500}"/>
                </a:ext>
              </a:extLst>
            </p:cNvPr>
            <p:cNvSpPr>
              <a:spLocks noChangeShapeType="1"/>
            </p:cNvSpPr>
            <p:nvPr/>
          </p:nvSpPr>
          <p:spPr bwMode="auto">
            <a:xfrm flipH="1">
              <a:off x="3538" y="2944"/>
              <a:ext cx="98" cy="5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1" name="Line 918">
              <a:extLst>
                <a:ext uri="{FF2B5EF4-FFF2-40B4-BE49-F238E27FC236}">
                  <a16:creationId xmlns:a16="http://schemas.microsoft.com/office/drawing/2014/main" id="{372838EC-D5B2-1187-182F-CD32C2F22DFA}"/>
                </a:ext>
              </a:extLst>
            </p:cNvPr>
            <p:cNvSpPr>
              <a:spLocks noChangeShapeType="1"/>
            </p:cNvSpPr>
            <p:nvPr/>
          </p:nvSpPr>
          <p:spPr bwMode="auto">
            <a:xfrm flipH="1">
              <a:off x="3537" y="2942"/>
              <a:ext cx="97" cy="5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2" name="Line 919">
              <a:extLst>
                <a:ext uri="{FF2B5EF4-FFF2-40B4-BE49-F238E27FC236}">
                  <a16:creationId xmlns:a16="http://schemas.microsoft.com/office/drawing/2014/main" id="{C238F270-D2EC-7E3E-FCA8-6C867D5825DC}"/>
                </a:ext>
              </a:extLst>
            </p:cNvPr>
            <p:cNvSpPr>
              <a:spLocks noChangeShapeType="1"/>
            </p:cNvSpPr>
            <p:nvPr/>
          </p:nvSpPr>
          <p:spPr bwMode="auto">
            <a:xfrm>
              <a:off x="3450" y="2936"/>
              <a:ext cx="32" cy="3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3" name="Line 920">
              <a:extLst>
                <a:ext uri="{FF2B5EF4-FFF2-40B4-BE49-F238E27FC236}">
                  <a16:creationId xmlns:a16="http://schemas.microsoft.com/office/drawing/2014/main" id="{96020F1C-467A-9D72-B801-BB4AE8A9258B}"/>
                </a:ext>
              </a:extLst>
            </p:cNvPr>
            <p:cNvSpPr>
              <a:spLocks noChangeShapeType="1"/>
            </p:cNvSpPr>
            <p:nvPr/>
          </p:nvSpPr>
          <p:spPr bwMode="auto">
            <a:xfrm flipH="1" flipV="1">
              <a:off x="3591" y="3067"/>
              <a:ext cx="10"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4" name="Line 921">
              <a:extLst>
                <a:ext uri="{FF2B5EF4-FFF2-40B4-BE49-F238E27FC236}">
                  <a16:creationId xmlns:a16="http://schemas.microsoft.com/office/drawing/2014/main" id="{C832B42A-A7DB-4E4A-8DE5-544270E914EB}"/>
                </a:ext>
              </a:extLst>
            </p:cNvPr>
            <p:cNvSpPr>
              <a:spLocks noChangeShapeType="1"/>
            </p:cNvSpPr>
            <p:nvPr/>
          </p:nvSpPr>
          <p:spPr bwMode="auto">
            <a:xfrm>
              <a:off x="3557" y="3020"/>
              <a:ext cx="41" cy="2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5" name="Line 922">
              <a:extLst>
                <a:ext uri="{FF2B5EF4-FFF2-40B4-BE49-F238E27FC236}">
                  <a16:creationId xmlns:a16="http://schemas.microsoft.com/office/drawing/2014/main" id="{95D47B6F-FBEA-E1A9-28BC-EC637CBE5348}"/>
                </a:ext>
              </a:extLst>
            </p:cNvPr>
            <p:cNvSpPr>
              <a:spLocks noChangeShapeType="1"/>
            </p:cNvSpPr>
            <p:nvPr/>
          </p:nvSpPr>
          <p:spPr bwMode="auto">
            <a:xfrm>
              <a:off x="3489" y="2973"/>
              <a:ext cx="40" cy="2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6" name="Line 923">
              <a:extLst>
                <a:ext uri="{FF2B5EF4-FFF2-40B4-BE49-F238E27FC236}">
                  <a16:creationId xmlns:a16="http://schemas.microsoft.com/office/drawing/2014/main" id="{AA42E39A-495D-52FB-4D22-F4BE22054FE2}"/>
                </a:ext>
              </a:extLst>
            </p:cNvPr>
            <p:cNvSpPr>
              <a:spLocks noChangeShapeType="1"/>
            </p:cNvSpPr>
            <p:nvPr/>
          </p:nvSpPr>
          <p:spPr bwMode="auto">
            <a:xfrm>
              <a:off x="3562" y="3017"/>
              <a:ext cx="41" cy="2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7" name="Line 924">
              <a:extLst>
                <a:ext uri="{FF2B5EF4-FFF2-40B4-BE49-F238E27FC236}">
                  <a16:creationId xmlns:a16="http://schemas.microsoft.com/office/drawing/2014/main" id="{758D68B3-8A46-702D-1DC1-A6357893E96D}"/>
                </a:ext>
              </a:extLst>
            </p:cNvPr>
            <p:cNvSpPr>
              <a:spLocks noChangeShapeType="1"/>
            </p:cNvSpPr>
            <p:nvPr/>
          </p:nvSpPr>
          <p:spPr bwMode="auto">
            <a:xfrm>
              <a:off x="3473" y="2987"/>
              <a:ext cx="19"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8" name="Line 925">
              <a:extLst>
                <a:ext uri="{FF2B5EF4-FFF2-40B4-BE49-F238E27FC236}">
                  <a16:creationId xmlns:a16="http://schemas.microsoft.com/office/drawing/2014/main" id="{E517DB4D-8435-15B7-A7A5-2D3537950BF6}"/>
                </a:ext>
              </a:extLst>
            </p:cNvPr>
            <p:cNvSpPr>
              <a:spLocks noChangeShapeType="1"/>
            </p:cNvSpPr>
            <p:nvPr/>
          </p:nvSpPr>
          <p:spPr bwMode="auto">
            <a:xfrm flipH="1">
              <a:off x="3399" y="3050"/>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79" name="Line 926">
              <a:extLst>
                <a:ext uri="{FF2B5EF4-FFF2-40B4-BE49-F238E27FC236}">
                  <a16:creationId xmlns:a16="http://schemas.microsoft.com/office/drawing/2014/main" id="{AF0595D0-08D5-3B27-2075-A2A02FBCF8DC}"/>
                </a:ext>
              </a:extLst>
            </p:cNvPr>
            <p:cNvSpPr>
              <a:spLocks noChangeShapeType="1"/>
            </p:cNvSpPr>
            <p:nvPr/>
          </p:nvSpPr>
          <p:spPr bwMode="auto">
            <a:xfrm>
              <a:off x="3507" y="2884"/>
              <a:ext cx="1"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0" name="Line 927">
              <a:extLst>
                <a:ext uri="{FF2B5EF4-FFF2-40B4-BE49-F238E27FC236}">
                  <a16:creationId xmlns:a16="http://schemas.microsoft.com/office/drawing/2014/main" id="{D9A39FF2-F48D-B7CD-2CA7-681EAD2D6984}"/>
                </a:ext>
              </a:extLst>
            </p:cNvPr>
            <p:cNvSpPr>
              <a:spLocks noChangeShapeType="1"/>
            </p:cNvSpPr>
            <p:nvPr/>
          </p:nvSpPr>
          <p:spPr bwMode="auto">
            <a:xfrm>
              <a:off x="3444" y="2836"/>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1" name="Line 928">
              <a:extLst>
                <a:ext uri="{FF2B5EF4-FFF2-40B4-BE49-F238E27FC236}">
                  <a16:creationId xmlns:a16="http://schemas.microsoft.com/office/drawing/2014/main" id="{A6F7B30A-04E4-8223-6345-0A8B1087E047}"/>
                </a:ext>
              </a:extLst>
            </p:cNvPr>
            <p:cNvSpPr>
              <a:spLocks noChangeShapeType="1"/>
            </p:cNvSpPr>
            <p:nvPr/>
          </p:nvSpPr>
          <p:spPr bwMode="auto">
            <a:xfrm>
              <a:off x="3393" y="289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2" name="Line 929">
              <a:extLst>
                <a:ext uri="{FF2B5EF4-FFF2-40B4-BE49-F238E27FC236}">
                  <a16:creationId xmlns:a16="http://schemas.microsoft.com/office/drawing/2014/main" id="{2CCF477B-BB05-BCF3-F858-03C6C9F0C9E0}"/>
                </a:ext>
              </a:extLst>
            </p:cNvPr>
            <p:cNvSpPr>
              <a:spLocks noChangeShapeType="1"/>
            </p:cNvSpPr>
            <p:nvPr/>
          </p:nvSpPr>
          <p:spPr bwMode="auto">
            <a:xfrm>
              <a:off x="3392" y="289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3" name="Line 930">
              <a:extLst>
                <a:ext uri="{FF2B5EF4-FFF2-40B4-BE49-F238E27FC236}">
                  <a16:creationId xmlns:a16="http://schemas.microsoft.com/office/drawing/2014/main" id="{D53B85A6-80A5-4C4D-7E72-27FD9B61FAAF}"/>
                </a:ext>
              </a:extLst>
            </p:cNvPr>
            <p:cNvSpPr>
              <a:spLocks noChangeShapeType="1"/>
            </p:cNvSpPr>
            <p:nvPr/>
          </p:nvSpPr>
          <p:spPr bwMode="auto">
            <a:xfrm flipH="1" flipV="1">
              <a:off x="3598" y="3051"/>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4" name="Line 931">
              <a:extLst>
                <a:ext uri="{FF2B5EF4-FFF2-40B4-BE49-F238E27FC236}">
                  <a16:creationId xmlns:a16="http://schemas.microsoft.com/office/drawing/2014/main" id="{776FE827-18C5-32AC-DA32-FED57D5B00F9}"/>
                </a:ext>
              </a:extLst>
            </p:cNvPr>
            <p:cNvSpPr>
              <a:spLocks noChangeShapeType="1"/>
            </p:cNvSpPr>
            <p:nvPr/>
          </p:nvSpPr>
          <p:spPr bwMode="auto">
            <a:xfrm flipH="1" flipV="1">
              <a:off x="3477" y="2978"/>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5" name="Line 932">
              <a:extLst>
                <a:ext uri="{FF2B5EF4-FFF2-40B4-BE49-F238E27FC236}">
                  <a16:creationId xmlns:a16="http://schemas.microsoft.com/office/drawing/2014/main" id="{C83F8975-3F7E-44C1-2BBB-2ED47D3E55C0}"/>
                </a:ext>
              </a:extLst>
            </p:cNvPr>
            <p:cNvSpPr>
              <a:spLocks noChangeShapeType="1"/>
            </p:cNvSpPr>
            <p:nvPr/>
          </p:nvSpPr>
          <p:spPr bwMode="auto">
            <a:xfrm flipH="1" flipV="1">
              <a:off x="3482" y="2982"/>
              <a:ext cx="10"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6" name="Line 933">
              <a:extLst>
                <a:ext uri="{FF2B5EF4-FFF2-40B4-BE49-F238E27FC236}">
                  <a16:creationId xmlns:a16="http://schemas.microsoft.com/office/drawing/2014/main" id="{B7909F38-F7B2-E8AD-80C2-A8A316BF4C12}"/>
                </a:ext>
              </a:extLst>
            </p:cNvPr>
            <p:cNvSpPr>
              <a:spLocks noChangeShapeType="1"/>
            </p:cNvSpPr>
            <p:nvPr/>
          </p:nvSpPr>
          <p:spPr bwMode="auto">
            <a:xfrm>
              <a:off x="3468" y="2984"/>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7" name="Line 934">
              <a:extLst>
                <a:ext uri="{FF2B5EF4-FFF2-40B4-BE49-F238E27FC236}">
                  <a16:creationId xmlns:a16="http://schemas.microsoft.com/office/drawing/2014/main" id="{67DD0B84-C6D7-9BDC-B983-A7C7B9FDAEBE}"/>
                </a:ext>
              </a:extLst>
            </p:cNvPr>
            <p:cNvSpPr>
              <a:spLocks noChangeShapeType="1"/>
            </p:cNvSpPr>
            <p:nvPr/>
          </p:nvSpPr>
          <p:spPr bwMode="auto">
            <a:xfrm flipH="1" flipV="1">
              <a:off x="3590" y="3055"/>
              <a:ext cx="6"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8" name="Line 935">
              <a:extLst>
                <a:ext uri="{FF2B5EF4-FFF2-40B4-BE49-F238E27FC236}">
                  <a16:creationId xmlns:a16="http://schemas.microsoft.com/office/drawing/2014/main" id="{A15E0332-03BC-4DD6-5CB9-709759EA6A5F}"/>
                </a:ext>
              </a:extLst>
            </p:cNvPr>
            <p:cNvSpPr>
              <a:spLocks noChangeShapeType="1"/>
            </p:cNvSpPr>
            <p:nvPr/>
          </p:nvSpPr>
          <p:spPr bwMode="auto">
            <a:xfrm flipH="1">
              <a:off x="3409" y="3021"/>
              <a:ext cx="4"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89" name="Line 936">
              <a:extLst>
                <a:ext uri="{FF2B5EF4-FFF2-40B4-BE49-F238E27FC236}">
                  <a16:creationId xmlns:a16="http://schemas.microsoft.com/office/drawing/2014/main" id="{FA23F83D-059C-D9DC-5F5A-6EE6DDDEFAEA}"/>
                </a:ext>
              </a:extLst>
            </p:cNvPr>
            <p:cNvSpPr>
              <a:spLocks noChangeShapeType="1"/>
            </p:cNvSpPr>
            <p:nvPr/>
          </p:nvSpPr>
          <p:spPr bwMode="auto">
            <a:xfrm flipV="1">
              <a:off x="3456" y="2999"/>
              <a:ext cx="10"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0" name="Line 937">
              <a:extLst>
                <a:ext uri="{FF2B5EF4-FFF2-40B4-BE49-F238E27FC236}">
                  <a16:creationId xmlns:a16="http://schemas.microsoft.com/office/drawing/2014/main" id="{E8F4ECA0-BBBA-8906-F2FA-B8FDA60DF23F}"/>
                </a:ext>
              </a:extLst>
            </p:cNvPr>
            <p:cNvSpPr>
              <a:spLocks noChangeShapeType="1"/>
            </p:cNvSpPr>
            <p:nvPr/>
          </p:nvSpPr>
          <p:spPr bwMode="auto">
            <a:xfrm flipV="1">
              <a:off x="3412" y="3027"/>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1" name="Line 938">
              <a:extLst>
                <a:ext uri="{FF2B5EF4-FFF2-40B4-BE49-F238E27FC236}">
                  <a16:creationId xmlns:a16="http://schemas.microsoft.com/office/drawing/2014/main" id="{D9B698D1-129D-9A4C-E643-46ED6B1031CF}"/>
                </a:ext>
              </a:extLst>
            </p:cNvPr>
            <p:cNvSpPr>
              <a:spLocks noChangeShapeType="1"/>
            </p:cNvSpPr>
            <p:nvPr/>
          </p:nvSpPr>
          <p:spPr bwMode="auto">
            <a:xfrm flipV="1">
              <a:off x="3507" y="2881"/>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2" name="Line 939">
              <a:extLst>
                <a:ext uri="{FF2B5EF4-FFF2-40B4-BE49-F238E27FC236}">
                  <a16:creationId xmlns:a16="http://schemas.microsoft.com/office/drawing/2014/main" id="{CDA32AD9-EBCB-AACE-ABF1-5F921B18C077}"/>
                </a:ext>
              </a:extLst>
            </p:cNvPr>
            <p:cNvSpPr>
              <a:spLocks noChangeShapeType="1"/>
            </p:cNvSpPr>
            <p:nvPr/>
          </p:nvSpPr>
          <p:spPr bwMode="auto">
            <a:xfrm flipV="1">
              <a:off x="3496" y="2863"/>
              <a:ext cx="1" cy="10"/>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3" name="Line 940">
              <a:extLst>
                <a:ext uri="{FF2B5EF4-FFF2-40B4-BE49-F238E27FC236}">
                  <a16:creationId xmlns:a16="http://schemas.microsoft.com/office/drawing/2014/main" id="{4C220B60-7B13-07FF-FD62-7D6F63BFBE9A}"/>
                </a:ext>
              </a:extLst>
            </p:cNvPr>
            <p:cNvSpPr>
              <a:spLocks noChangeShapeType="1"/>
            </p:cNvSpPr>
            <p:nvPr/>
          </p:nvSpPr>
          <p:spPr bwMode="auto">
            <a:xfrm flipV="1">
              <a:off x="3492" y="2987"/>
              <a:ext cx="1"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4" name="Line 941">
              <a:extLst>
                <a:ext uri="{FF2B5EF4-FFF2-40B4-BE49-F238E27FC236}">
                  <a16:creationId xmlns:a16="http://schemas.microsoft.com/office/drawing/2014/main" id="{92DB3C4E-C656-7825-CC19-9B3F36045115}"/>
                </a:ext>
              </a:extLst>
            </p:cNvPr>
            <p:cNvSpPr>
              <a:spLocks noChangeShapeType="1"/>
            </p:cNvSpPr>
            <p:nvPr/>
          </p:nvSpPr>
          <p:spPr bwMode="auto">
            <a:xfrm flipV="1">
              <a:off x="3492" y="3065"/>
              <a:ext cx="1"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5" name="Line 942">
              <a:extLst>
                <a:ext uri="{FF2B5EF4-FFF2-40B4-BE49-F238E27FC236}">
                  <a16:creationId xmlns:a16="http://schemas.microsoft.com/office/drawing/2014/main" id="{6560B970-97B8-CE88-F165-80BB08A93F54}"/>
                </a:ext>
              </a:extLst>
            </p:cNvPr>
            <p:cNvSpPr>
              <a:spLocks noChangeShapeType="1"/>
            </p:cNvSpPr>
            <p:nvPr/>
          </p:nvSpPr>
          <p:spPr bwMode="auto">
            <a:xfrm flipV="1">
              <a:off x="3487" y="2885"/>
              <a:ext cx="1" cy="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6" name="Line 943">
              <a:extLst>
                <a:ext uri="{FF2B5EF4-FFF2-40B4-BE49-F238E27FC236}">
                  <a16:creationId xmlns:a16="http://schemas.microsoft.com/office/drawing/2014/main" id="{BE2AA3BD-D121-23B6-16EE-8A7F0691599C}"/>
                </a:ext>
              </a:extLst>
            </p:cNvPr>
            <p:cNvSpPr>
              <a:spLocks noChangeShapeType="1"/>
            </p:cNvSpPr>
            <p:nvPr/>
          </p:nvSpPr>
          <p:spPr bwMode="auto">
            <a:xfrm flipH="1" flipV="1">
              <a:off x="3488" y="2867"/>
              <a:ext cx="1"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7" name="Line 944">
              <a:extLst>
                <a:ext uri="{FF2B5EF4-FFF2-40B4-BE49-F238E27FC236}">
                  <a16:creationId xmlns:a16="http://schemas.microsoft.com/office/drawing/2014/main" id="{5ACF40E2-760E-FDB5-4D22-E889E4D0B595}"/>
                </a:ext>
              </a:extLst>
            </p:cNvPr>
            <p:cNvSpPr>
              <a:spLocks noChangeShapeType="1"/>
            </p:cNvSpPr>
            <p:nvPr/>
          </p:nvSpPr>
          <p:spPr bwMode="auto">
            <a:xfrm flipH="1" flipV="1">
              <a:off x="3486" y="2849"/>
              <a:ext cx="1" cy="1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8" name="Line 945">
              <a:extLst>
                <a:ext uri="{FF2B5EF4-FFF2-40B4-BE49-F238E27FC236}">
                  <a16:creationId xmlns:a16="http://schemas.microsoft.com/office/drawing/2014/main" id="{9D487050-4708-1EBD-F1CB-5C6C725363D1}"/>
                </a:ext>
              </a:extLst>
            </p:cNvPr>
            <p:cNvSpPr>
              <a:spLocks noChangeShapeType="1"/>
            </p:cNvSpPr>
            <p:nvPr/>
          </p:nvSpPr>
          <p:spPr bwMode="auto">
            <a:xfrm>
              <a:off x="3481" y="2849"/>
              <a:ext cx="1" cy="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099" name="Line 946">
              <a:extLst>
                <a:ext uri="{FF2B5EF4-FFF2-40B4-BE49-F238E27FC236}">
                  <a16:creationId xmlns:a16="http://schemas.microsoft.com/office/drawing/2014/main" id="{852E28BB-6E8C-BDB4-0872-D63495324F71}"/>
                </a:ext>
              </a:extLst>
            </p:cNvPr>
            <p:cNvSpPr>
              <a:spLocks noChangeShapeType="1"/>
            </p:cNvSpPr>
            <p:nvPr/>
          </p:nvSpPr>
          <p:spPr bwMode="auto">
            <a:xfrm>
              <a:off x="3444" y="2837"/>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00" name="Line 947">
              <a:extLst>
                <a:ext uri="{FF2B5EF4-FFF2-40B4-BE49-F238E27FC236}">
                  <a16:creationId xmlns:a16="http://schemas.microsoft.com/office/drawing/2014/main" id="{54B42CB1-6DAE-0460-394E-47FFDB91DEC4}"/>
                </a:ext>
              </a:extLst>
            </p:cNvPr>
            <p:cNvSpPr>
              <a:spLocks noChangeShapeType="1"/>
            </p:cNvSpPr>
            <p:nvPr/>
          </p:nvSpPr>
          <p:spPr bwMode="auto">
            <a:xfrm>
              <a:off x="3395" y="289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01" name="Line 948">
              <a:extLst>
                <a:ext uri="{FF2B5EF4-FFF2-40B4-BE49-F238E27FC236}">
                  <a16:creationId xmlns:a16="http://schemas.microsoft.com/office/drawing/2014/main" id="{A325A8C1-30E6-F90F-8C8B-E10A36F9EDA8}"/>
                </a:ext>
              </a:extLst>
            </p:cNvPr>
            <p:cNvSpPr>
              <a:spLocks noChangeShapeType="1"/>
            </p:cNvSpPr>
            <p:nvPr/>
          </p:nvSpPr>
          <p:spPr bwMode="auto">
            <a:xfrm>
              <a:off x="3394" y="2897"/>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02" name="Line 949">
              <a:extLst>
                <a:ext uri="{FF2B5EF4-FFF2-40B4-BE49-F238E27FC236}">
                  <a16:creationId xmlns:a16="http://schemas.microsoft.com/office/drawing/2014/main" id="{1108D84F-75CE-33D8-0A6F-70CFE31C2203}"/>
                </a:ext>
              </a:extLst>
            </p:cNvPr>
            <p:cNvSpPr>
              <a:spLocks noChangeShapeType="1"/>
            </p:cNvSpPr>
            <p:nvPr/>
          </p:nvSpPr>
          <p:spPr bwMode="auto">
            <a:xfrm>
              <a:off x="3412" y="2958"/>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03" name="Line 950">
              <a:extLst>
                <a:ext uri="{FF2B5EF4-FFF2-40B4-BE49-F238E27FC236}">
                  <a16:creationId xmlns:a16="http://schemas.microsoft.com/office/drawing/2014/main" id="{3267F396-886E-BBCE-1257-67672E6C97C9}"/>
                </a:ext>
              </a:extLst>
            </p:cNvPr>
            <p:cNvSpPr>
              <a:spLocks noChangeShapeType="1"/>
            </p:cNvSpPr>
            <p:nvPr/>
          </p:nvSpPr>
          <p:spPr bwMode="auto">
            <a:xfrm flipH="1" flipV="1">
              <a:off x="3590" y="306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04" name="Freeform 951">
              <a:extLst>
                <a:ext uri="{FF2B5EF4-FFF2-40B4-BE49-F238E27FC236}">
                  <a16:creationId xmlns:a16="http://schemas.microsoft.com/office/drawing/2014/main" id="{3FA4046A-BE2E-2F9A-EE6A-74FC0AE88BAE}"/>
                </a:ext>
              </a:extLst>
            </p:cNvPr>
            <p:cNvSpPr>
              <a:spLocks/>
            </p:cNvSpPr>
            <p:nvPr/>
          </p:nvSpPr>
          <p:spPr bwMode="auto">
            <a:xfrm>
              <a:off x="3430" y="2879"/>
              <a:ext cx="1" cy="2"/>
            </a:xfrm>
            <a:custGeom>
              <a:avLst/>
              <a:gdLst>
                <a:gd name="T0" fmla="*/ 0 w 67"/>
                <a:gd name="T1" fmla="*/ 0 h 78"/>
                <a:gd name="T2" fmla="*/ 0 w 67"/>
                <a:gd name="T3" fmla="*/ 0 h 78"/>
                <a:gd name="T4" fmla="*/ 0 w 67"/>
                <a:gd name="T5" fmla="*/ 0 h 78"/>
                <a:gd name="T6" fmla="*/ 0 60000 65536"/>
                <a:gd name="T7" fmla="*/ 0 60000 65536"/>
                <a:gd name="T8" fmla="*/ 0 60000 65536"/>
                <a:gd name="T9" fmla="*/ 0 w 67"/>
                <a:gd name="T10" fmla="*/ 0 h 78"/>
                <a:gd name="T11" fmla="*/ 67 w 67"/>
                <a:gd name="T12" fmla="*/ 78 h 78"/>
              </a:gdLst>
              <a:ahLst/>
              <a:cxnLst>
                <a:cxn ang="T6">
                  <a:pos x="T0" y="T1"/>
                </a:cxn>
                <a:cxn ang="T7">
                  <a:pos x="T2" y="T3"/>
                </a:cxn>
                <a:cxn ang="T8">
                  <a:pos x="T4" y="T5"/>
                </a:cxn>
              </a:cxnLst>
              <a:rect l="T9" t="T10" r="T11" b="T12"/>
              <a:pathLst>
                <a:path w="67" h="78">
                  <a:moveTo>
                    <a:pt x="0" y="0"/>
                  </a:moveTo>
                  <a:lnTo>
                    <a:pt x="33" y="39"/>
                  </a:lnTo>
                  <a:lnTo>
                    <a:pt x="67" y="7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05" name="Freeform 952">
              <a:extLst>
                <a:ext uri="{FF2B5EF4-FFF2-40B4-BE49-F238E27FC236}">
                  <a16:creationId xmlns:a16="http://schemas.microsoft.com/office/drawing/2014/main" id="{708DCC42-321F-4C06-C95E-9D6C467151D8}"/>
                </a:ext>
              </a:extLst>
            </p:cNvPr>
            <p:cNvSpPr>
              <a:spLocks/>
            </p:cNvSpPr>
            <p:nvPr/>
          </p:nvSpPr>
          <p:spPr bwMode="auto">
            <a:xfrm>
              <a:off x="3547" y="3079"/>
              <a:ext cx="1" cy="2"/>
            </a:xfrm>
            <a:custGeom>
              <a:avLst/>
              <a:gdLst>
                <a:gd name="T0" fmla="*/ 0 w 20"/>
                <a:gd name="T1" fmla="*/ 0 h 102"/>
                <a:gd name="T2" fmla="*/ 0 w 20"/>
                <a:gd name="T3" fmla="*/ 0 h 102"/>
                <a:gd name="T4" fmla="*/ 0 w 20"/>
                <a:gd name="T5" fmla="*/ 0 h 102"/>
                <a:gd name="T6" fmla="*/ 0 60000 65536"/>
                <a:gd name="T7" fmla="*/ 0 60000 65536"/>
                <a:gd name="T8" fmla="*/ 0 60000 65536"/>
                <a:gd name="T9" fmla="*/ 0 w 20"/>
                <a:gd name="T10" fmla="*/ 0 h 102"/>
                <a:gd name="T11" fmla="*/ 20 w 20"/>
                <a:gd name="T12" fmla="*/ 102 h 102"/>
              </a:gdLst>
              <a:ahLst/>
              <a:cxnLst>
                <a:cxn ang="T6">
                  <a:pos x="T0" y="T1"/>
                </a:cxn>
                <a:cxn ang="T7">
                  <a:pos x="T2" y="T3"/>
                </a:cxn>
                <a:cxn ang="T8">
                  <a:pos x="T4" y="T5"/>
                </a:cxn>
              </a:cxnLst>
              <a:rect l="T9" t="T10" r="T11" b="T12"/>
              <a:pathLst>
                <a:path w="20" h="102">
                  <a:moveTo>
                    <a:pt x="20" y="102"/>
                  </a:moveTo>
                  <a:lnTo>
                    <a:pt x="11" y="76"/>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06" name="Freeform 953">
              <a:extLst>
                <a:ext uri="{FF2B5EF4-FFF2-40B4-BE49-F238E27FC236}">
                  <a16:creationId xmlns:a16="http://schemas.microsoft.com/office/drawing/2014/main" id="{A9C4E16C-5AC9-1F48-5129-4F5D42EE9276}"/>
                </a:ext>
              </a:extLst>
            </p:cNvPr>
            <p:cNvSpPr>
              <a:spLocks/>
            </p:cNvSpPr>
            <p:nvPr/>
          </p:nvSpPr>
          <p:spPr bwMode="auto">
            <a:xfrm>
              <a:off x="3535" y="3114"/>
              <a:ext cx="1" cy="2"/>
            </a:xfrm>
            <a:custGeom>
              <a:avLst/>
              <a:gdLst>
                <a:gd name="T0" fmla="*/ 0 w 31"/>
                <a:gd name="T1" fmla="*/ 0 h 68"/>
                <a:gd name="T2" fmla="*/ 0 w 31"/>
                <a:gd name="T3" fmla="*/ 0 h 68"/>
                <a:gd name="T4" fmla="*/ 0 w 31"/>
                <a:gd name="T5" fmla="*/ 0 h 68"/>
                <a:gd name="T6" fmla="*/ 0 w 31"/>
                <a:gd name="T7" fmla="*/ 0 h 68"/>
                <a:gd name="T8" fmla="*/ 0 60000 65536"/>
                <a:gd name="T9" fmla="*/ 0 60000 65536"/>
                <a:gd name="T10" fmla="*/ 0 60000 65536"/>
                <a:gd name="T11" fmla="*/ 0 60000 65536"/>
                <a:gd name="T12" fmla="*/ 0 w 31"/>
                <a:gd name="T13" fmla="*/ 0 h 68"/>
                <a:gd name="T14" fmla="*/ 31 w 31"/>
                <a:gd name="T15" fmla="*/ 68 h 68"/>
              </a:gdLst>
              <a:ahLst/>
              <a:cxnLst>
                <a:cxn ang="T8">
                  <a:pos x="T0" y="T1"/>
                </a:cxn>
                <a:cxn ang="T9">
                  <a:pos x="T2" y="T3"/>
                </a:cxn>
                <a:cxn ang="T10">
                  <a:pos x="T4" y="T5"/>
                </a:cxn>
                <a:cxn ang="T11">
                  <a:pos x="T6" y="T7"/>
                </a:cxn>
              </a:cxnLst>
              <a:rect l="T12" t="T13" r="T14" b="T15"/>
              <a:pathLst>
                <a:path w="31" h="68">
                  <a:moveTo>
                    <a:pt x="0" y="0"/>
                  </a:moveTo>
                  <a:lnTo>
                    <a:pt x="6" y="33"/>
                  </a:lnTo>
                  <a:lnTo>
                    <a:pt x="20" y="58"/>
                  </a:lnTo>
                  <a:lnTo>
                    <a:pt x="31" y="68"/>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07" name="Freeform 954">
              <a:extLst>
                <a:ext uri="{FF2B5EF4-FFF2-40B4-BE49-F238E27FC236}">
                  <a16:creationId xmlns:a16="http://schemas.microsoft.com/office/drawing/2014/main" id="{51014ED2-37EB-B34F-5DFC-4BA669904F15}"/>
                </a:ext>
              </a:extLst>
            </p:cNvPr>
            <p:cNvSpPr>
              <a:spLocks/>
            </p:cNvSpPr>
            <p:nvPr/>
          </p:nvSpPr>
          <p:spPr bwMode="auto">
            <a:xfrm>
              <a:off x="3537" y="311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0" y="0"/>
                  </a:moveTo>
                  <a:lnTo>
                    <a:pt x="2" y="11"/>
                  </a:lnTo>
                  <a:lnTo>
                    <a:pt x="6" y="20"/>
                  </a:lnTo>
                  <a:lnTo>
                    <a:pt x="14" y="24"/>
                  </a:lnTo>
                  <a:lnTo>
                    <a:pt x="24" y="24"/>
                  </a:lnTo>
                  <a:lnTo>
                    <a:pt x="34" y="2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08" name="Line 955">
              <a:extLst>
                <a:ext uri="{FF2B5EF4-FFF2-40B4-BE49-F238E27FC236}">
                  <a16:creationId xmlns:a16="http://schemas.microsoft.com/office/drawing/2014/main" id="{CA246E1E-77DD-111C-A03D-CBFF6AB2ACC6}"/>
                </a:ext>
              </a:extLst>
            </p:cNvPr>
            <p:cNvSpPr>
              <a:spLocks noChangeShapeType="1"/>
            </p:cNvSpPr>
            <p:nvPr/>
          </p:nvSpPr>
          <p:spPr bwMode="auto">
            <a:xfrm>
              <a:off x="3540" y="3000"/>
              <a:ext cx="1" cy="2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09" name="Freeform 956">
              <a:extLst>
                <a:ext uri="{FF2B5EF4-FFF2-40B4-BE49-F238E27FC236}">
                  <a16:creationId xmlns:a16="http://schemas.microsoft.com/office/drawing/2014/main" id="{24ABEAA1-9A31-A3A9-610F-945AF68F525E}"/>
                </a:ext>
              </a:extLst>
            </p:cNvPr>
            <p:cNvSpPr>
              <a:spLocks/>
            </p:cNvSpPr>
            <p:nvPr/>
          </p:nvSpPr>
          <p:spPr bwMode="auto">
            <a:xfrm>
              <a:off x="3535" y="2998"/>
              <a:ext cx="2" cy="4"/>
            </a:xfrm>
            <a:custGeom>
              <a:avLst/>
              <a:gdLst>
                <a:gd name="T0" fmla="*/ 0 w 103"/>
                <a:gd name="T1" fmla="*/ 0 h 179"/>
                <a:gd name="T2" fmla="*/ 0 w 103"/>
                <a:gd name="T3" fmla="*/ 0 h 179"/>
                <a:gd name="T4" fmla="*/ 0 w 103"/>
                <a:gd name="T5" fmla="*/ 0 h 179"/>
                <a:gd name="T6" fmla="*/ 0 w 103"/>
                <a:gd name="T7" fmla="*/ 0 h 179"/>
                <a:gd name="T8" fmla="*/ 0 w 103"/>
                <a:gd name="T9" fmla="*/ 0 h 179"/>
                <a:gd name="T10" fmla="*/ 0 w 103"/>
                <a:gd name="T11" fmla="*/ 0 h 179"/>
                <a:gd name="T12" fmla="*/ 0 60000 65536"/>
                <a:gd name="T13" fmla="*/ 0 60000 65536"/>
                <a:gd name="T14" fmla="*/ 0 60000 65536"/>
                <a:gd name="T15" fmla="*/ 0 60000 65536"/>
                <a:gd name="T16" fmla="*/ 0 60000 65536"/>
                <a:gd name="T17" fmla="*/ 0 60000 65536"/>
                <a:gd name="T18" fmla="*/ 0 w 103"/>
                <a:gd name="T19" fmla="*/ 0 h 179"/>
                <a:gd name="T20" fmla="*/ 103 w 103"/>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103" h="179">
                  <a:moveTo>
                    <a:pt x="103" y="0"/>
                  </a:moveTo>
                  <a:lnTo>
                    <a:pt x="72" y="24"/>
                  </a:lnTo>
                  <a:lnTo>
                    <a:pt x="43" y="57"/>
                  </a:lnTo>
                  <a:lnTo>
                    <a:pt x="20" y="98"/>
                  </a:lnTo>
                  <a:lnTo>
                    <a:pt x="6" y="139"/>
                  </a:lnTo>
                  <a:lnTo>
                    <a:pt x="0" y="17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10" name="Freeform 957">
              <a:extLst>
                <a:ext uri="{FF2B5EF4-FFF2-40B4-BE49-F238E27FC236}">
                  <a16:creationId xmlns:a16="http://schemas.microsoft.com/office/drawing/2014/main" id="{A74F7726-5C73-DDB8-1823-749479E26E7E}"/>
                </a:ext>
              </a:extLst>
            </p:cNvPr>
            <p:cNvSpPr>
              <a:spLocks/>
            </p:cNvSpPr>
            <p:nvPr/>
          </p:nvSpPr>
          <p:spPr bwMode="auto">
            <a:xfrm>
              <a:off x="3537" y="3000"/>
              <a:ext cx="1" cy="2"/>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w 34"/>
                <a:gd name="T11" fmla="*/ 0 h 59"/>
                <a:gd name="T12" fmla="*/ 0 60000 65536"/>
                <a:gd name="T13" fmla="*/ 0 60000 65536"/>
                <a:gd name="T14" fmla="*/ 0 60000 65536"/>
                <a:gd name="T15" fmla="*/ 0 60000 65536"/>
                <a:gd name="T16" fmla="*/ 0 60000 65536"/>
                <a:gd name="T17" fmla="*/ 0 60000 65536"/>
                <a:gd name="T18" fmla="*/ 0 w 34"/>
                <a:gd name="T19" fmla="*/ 0 h 59"/>
                <a:gd name="T20" fmla="*/ 34 w 34"/>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4" h="59">
                  <a:moveTo>
                    <a:pt x="34" y="0"/>
                  </a:moveTo>
                  <a:lnTo>
                    <a:pt x="24" y="8"/>
                  </a:lnTo>
                  <a:lnTo>
                    <a:pt x="14" y="19"/>
                  </a:lnTo>
                  <a:lnTo>
                    <a:pt x="6" y="32"/>
                  </a:lnTo>
                  <a:lnTo>
                    <a:pt x="2" y="46"/>
                  </a:lnTo>
                  <a:lnTo>
                    <a:pt x="0" y="5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11" name="Line 958">
              <a:extLst>
                <a:ext uri="{FF2B5EF4-FFF2-40B4-BE49-F238E27FC236}">
                  <a16:creationId xmlns:a16="http://schemas.microsoft.com/office/drawing/2014/main" id="{17FEBFE3-C4CB-176E-24BF-E9717E0B9CBF}"/>
                </a:ext>
              </a:extLst>
            </p:cNvPr>
            <p:cNvSpPr>
              <a:spLocks noChangeShapeType="1"/>
            </p:cNvSpPr>
            <p:nvPr/>
          </p:nvSpPr>
          <p:spPr bwMode="auto">
            <a:xfrm flipH="1">
              <a:off x="3540" y="2946"/>
              <a:ext cx="94" cy="5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12" name="Freeform 959">
              <a:extLst>
                <a:ext uri="{FF2B5EF4-FFF2-40B4-BE49-F238E27FC236}">
                  <a16:creationId xmlns:a16="http://schemas.microsoft.com/office/drawing/2014/main" id="{EC65DBDF-8C60-DE2E-B38F-1E445EC55FEB}"/>
                </a:ext>
              </a:extLst>
            </p:cNvPr>
            <p:cNvSpPr>
              <a:spLocks/>
            </p:cNvSpPr>
            <p:nvPr/>
          </p:nvSpPr>
          <p:spPr bwMode="auto">
            <a:xfrm>
              <a:off x="3626" y="2980"/>
              <a:ext cx="1" cy="1"/>
            </a:xfrm>
            <a:custGeom>
              <a:avLst/>
              <a:gdLst>
                <a:gd name="T0" fmla="*/ 0 w 24"/>
                <a:gd name="T1" fmla="*/ 0 h 4"/>
                <a:gd name="T2" fmla="*/ 0 w 24"/>
                <a:gd name="T3" fmla="*/ 0 h 4"/>
                <a:gd name="T4" fmla="*/ 0 w 24"/>
                <a:gd name="T5" fmla="*/ 0 h 4"/>
                <a:gd name="T6" fmla="*/ 0 60000 65536"/>
                <a:gd name="T7" fmla="*/ 0 60000 65536"/>
                <a:gd name="T8" fmla="*/ 0 60000 65536"/>
                <a:gd name="T9" fmla="*/ 0 w 24"/>
                <a:gd name="T10" fmla="*/ 0 h 4"/>
                <a:gd name="T11" fmla="*/ 24 w 24"/>
                <a:gd name="T12" fmla="*/ 4 h 4"/>
              </a:gdLst>
              <a:ahLst/>
              <a:cxnLst>
                <a:cxn ang="T6">
                  <a:pos x="T0" y="T1"/>
                </a:cxn>
                <a:cxn ang="T7">
                  <a:pos x="T2" y="T3"/>
                </a:cxn>
                <a:cxn ang="T8">
                  <a:pos x="T4" y="T5"/>
                </a:cxn>
              </a:cxnLst>
              <a:rect l="T9" t="T10" r="T11" b="T12"/>
              <a:pathLst>
                <a:path w="24" h="4">
                  <a:moveTo>
                    <a:pt x="0" y="4"/>
                  </a:moveTo>
                  <a:lnTo>
                    <a:pt x="13" y="0"/>
                  </a:lnTo>
                  <a:lnTo>
                    <a:pt x="24" y="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13" name="Freeform 960">
              <a:extLst>
                <a:ext uri="{FF2B5EF4-FFF2-40B4-BE49-F238E27FC236}">
                  <a16:creationId xmlns:a16="http://schemas.microsoft.com/office/drawing/2014/main" id="{8F2A82DA-CB91-4471-662D-E4C51D3B0437}"/>
                </a:ext>
              </a:extLst>
            </p:cNvPr>
            <p:cNvSpPr>
              <a:spLocks/>
            </p:cNvSpPr>
            <p:nvPr/>
          </p:nvSpPr>
          <p:spPr bwMode="auto">
            <a:xfrm>
              <a:off x="3413" y="2913"/>
              <a:ext cx="1" cy="1"/>
            </a:xfrm>
            <a:custGeom>
              <a:avLst/>
              <a:gdLst>
                <a:gd name="T0" fmla="*/ 0 w 4"/>
                <a:gd name="T1" fmla="*/ 0 h 2"/>
                <a:gd name="T2" fmla="*/ 0 w 4"/>
                <a:gd name="T3" fmla="*/ 1 h 2"/>
                <a:gd name="T4" fmla="*/ 0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2" y="1"/>
                  </a:lnTo>
                  <a:lnTo>
                    <a:pt x="4" y="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14" name="Freeform 961">
              <a:extLst>
                <a:ext uri="{FF2B5EF4-FFF2-40B4-BE49-F238E27FC236}">
                  <a16:creationId xmlns:a16="http://schemas.microsoft.com/office/drawing/2014/main" id="{12623C2D-957F-9FA0-D2BE-FB700C0047E1}"/>
                </a:ext>
              </a:extLst>
            </p:cNvPr>
            <p:cNvSpPr>
              <a:spLocks/>
            </p:cNvSpPr>
            <p:nvPr/>
          </p:nvSpPr>
          <p:spPr bwMode="auto">
            <a:xfrm>
              <a:off x="3547" y="3026"/>
              <a:ext cx="1" cy="1"/>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60000 65536"/>
                <a:gd name="T11" fmla="*/ 0 60000 65536"/>
                <a:gd name="T12" fmla="*/ 0 60000 65536"/>
                <a:gd name="T13" fmla="*/ 0 60000 65536"/>
                <a:gd name="T14" fmla="*/ 0 60000 65536"/>
                <a:gd name="T15" fmla="*/ 0 w 34"/>
                <a:gd name="T16" fmla="*/ 0 h 59"/>
                <a:gd name="T17" fmla="*/ 34 w 34"/>
                <a:gd name="T18" fmla="*/ 59 h 59"/>
              </a:gdLst>
              <a:ahLst/>
              <a:cxnLst>
                <a:cxn ang="T10">
                  <a:pos x="T0" y="T1"/>
                </a:cxn>
                <a:cxn ang="T11">
                  <a:pos x="T2" y="T3"/>
                </a:cxn>
                <a:cxn ang="T12">
                  <a:pos x="T4" y="T5"/>
                </a:cxn>
                <a:cxn ang="T13">
                  <a:pos x="T6" y="T7"/>
                </a:cxn>
                <a:cxn ang="T14">
                  <a:pos x="T8" y="T9"/>
                </a:cxn>
              </a:cxnLst>
              <a:rect l="T15" t="T16" r="T17" b="T18"/>
              <a:pathLst>
                <a:path w="34" h="59">
                  <a:moveTo>
                    <a:pt x="0" y="59"/>
                  </a:moveTo>
                  <a:lnTo>
                    <a:pt x="2" y="42"/>
                  </a:lnTo>
                  <a:lnTo>
                    <a:pt x="10" y="25"/>
                  </a:lnTo>
                  <a:lnTo>
                    <a:pt x="21" y="10"/>
                  </a:lnTo>
                  <a:lnTo>
                    <a:pt x="34"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15" name="Line 962">
              <a:extLst>
                <a:ext uri="{FF2B5EF4-FFF2-40B4-BE49-F238E27FC236}">
                  <a16:creationId xmlns:a16="http://schemas.microsoft.com/office/drawing/2014/main" id="{A25C22C1-6BC2-B03F-EA25-AB6118ED3B6E}"/>
                </a:ext>
              </a:extLst>
            </p:cNvPr>
            <p:cNvSpPr>
              <a:spLocks noChangeShapeType="1"/>
            </p:cNvSpPr>
            <p:nvPr/>
          </p:nvSpPr>
          <p:spPr bwMode="auto">
            <a:xfrm flipV="1">
              <a:off x="3547" y="3027"/>
              <a:ext cx="1" cy="5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16" name="Line 963">
              <a:extLst>
                <a:ext uri="{FF2B5EF4-FFF2-40B4-BE49-F238E27FC236}">
                  <a16:creationId xmlns:a16="http://schemas.microsoft.com/office/drawing/2014/main" id="{5D8DD191-C9F9-DAA9-1E48-2F29310DA036}"/>
                </a:ext>
              </a:extLst>
            </p:cNvPr>
            <p:cNvSpPr>
              <a:spLocks noChangeShapeType="1"/>
            </p:cNvSpPr>
            <p:nvPr/>
          </p:nvSpPr>
          <p:spPr bwMode="auto">
            <a:xfrm flipH="1" flipV="1">
              <a:off x="3507" y="2885"/>
              <a:ext cx="1"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17" name="Line 964">
              <a:extLst>
                <a:ext uri="{FF2B5EF4-FFF2-40B4-BE49-F238E27FC236}">
                  <a16:creationId xmlns:a16="http://schemas.microsoft.com/office/drawing/2014/main" id="{6AEF268A-D1EB-E6A6-7EFD-58DDC8D5A180}"/>
                </a:ext>
              </a:extLst>
            </p:cNvPr>
            <p:cNvSpPr>
              <a:spLocks noChangeShapeType="1"/>
            </p:cNvSpPr>
            <p:nvPr/>
          </p:nvSpPr>
          <p:spPr bwMode="auto">
            <a:xfrm>
              <a:off x="3481" y="2918"/>
              <a:ext cx="15" cy="1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18" name="Line 965">
              <a:extLst>
                <a:ext uri="{FF2B5EF4-FFF2-40B4-BE49-F238E27FC236}">
                  <a16:creationId xmlns:a16="http://schemas.microsoft.com/office/drawing/2014/main" id="{267018F0-6319-B488-A3A5-99D9E6F95D49}"/>
                </a:ext>
              </a:extLst>
            </p:cNvPr>
            <p:cNvSpPr>
              <a:spLocks noChangeShapeType="1"/>
            </p:cNvSpPr>
            <p:nvPr/>
          </p:nvSpPr>
          <p:spPr bwMode="auto">
            <a:xfrm flipV="1">
              <a:off x="3540" y="2973"/>
              <a:ext cx="94" cy="5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19" name="Freeform 966">
              <a:extLst>
                <a:ext uri="{FF2B5EF4-FFF2-40B4-BE49-F238E27FC236}">
                  <a16:creationId xmlns:a16="http://schemas.microsoft.com/office/drawing/2014/main" id="{48D2F19C-A050-7AB3-5D5E-5AC26AA9A335}"/>
                </a:ext>
              </a:extLst>
            </p:cNvPr>
            <p:cNvSpPr>
              <a:spLocks/>
            </p:cNvSpPr>
            <p:nvPr/>
          </p:nvSpPr>
          <p:spPr bwMode="auto">
            <a:xfrm>
              <a:off x="3394" y="3104"/>
              <a:ext cx="12" cy="27"/>
            </a:xfrm>
            <a:custGeom>
              <a:avLst/>
              <a:gdLst>
                <a:gd name="T0" fmla="*/ 0 w 582"/>
                <a:gd name="T1" fmla="*/ 0 h 1377"/>
                <a:gd name="T2" fmla="*/ 0 w 582"/>
                <a:gd name="T3" fmla="*/ 0 h 1377"/>
                <a:gd name="T4" fmla="*/ 0 w 582"/>
                <a:gd name="T5" fmla="*/ 0 h 1377"/>
                <a:gd name="T6" fmla="*/ 0 w 582"/>
                <a:gd name="T7" fmla="*/ 0 h 1377"/>
                <a:gd name="T8" fmla="*/ 0 w 582"/>
                <a:gd name="T9" fmla="*/ 0 h 1377"/>
                <a:gd name="T10" fmla="*/ 0 w 582"/>
                <a:gd name="T11" fmla="*/ 0 h 1377"/>
                <a:gd name="T12" fmla="*/ 0 w 582"/>
                <a:gd name="T13" fmla="*/ 0 h 1377"/>
                <a:gd name="T14" fmla="*/ 0 w 582"/>
                <a:gd name="T15" fmla="*/ 0 h 1377"/>
                <a:gd name="T16" fmla="*/ 0 w 582"/>
                <a:gd name="T17" fmla="*/ 0 h 1377"/>
                <a:gd name="T18" fmla="*/ 0 w 582"/>
                <a:gd name="T19" fmla="*/ 0 h 1377"/>
                <a:gd name="T20" fmla="*/ 0 w 582"/>
                <a:gd name="T21" fmla="*/ 0 h 1377"/>
                <a:gd name="T22" fmla="*/ 0 w 582"/>
                <a:gd name="T23" fmla="*/ 0 h 1377"/>
                <a:gd name="T24" fmla="*/ 0 w 582"/>
                <a:gd name="T25" fmla="*/ 0 h 1377"/>
                <a:gd name="T26" fmla="*/ 0 w 582"/>
                <a:gd name="T27" fmla="*/ 0 h 1377"/>
                <a:gd name="T28" fmla="*/ 0 w 582"/>
                <a:gd name="T29" fmla="*/ 0 h 1377"/>
                <a:gd name="T30" fmla="*/ 0 w 582"/>
                <a:gd name="T31" fmla="*/ 0 h 1377"/>
                <a:gd name="T32" fmla="*/ 0 w 582"/>
                <a:gd name="T33" fmla="*/ 0 h 1377"/>
                <a:gd name="T34" fmla="*/ 0 w 582"/>
                <a:gd name="T35" fmla="*/ 0 h 1377"/>
                <a:gd name="T36" fmla="*/ 0 w 582"/>
                <a:gd name="T37" fmla="*/ 0 h 1377"/>
                <a:gd name="T38" fmla="*/ 0 w 582"/>
                <a:gd name="T39" fmla="*/ 0 h 1377"/>
                <a:gd name="T40" fmla="*/ 0 w 582"/>
                <a:gd name="T41" fmla="*/ 0 h 1377"/>
                <a:gd name="T42" fmla="*/ 0 w 582"/>
                <a:gd name="T43" fmla="*/ 0 h 1377"/>
                <a:gd name="T44" fmla="*/ 0 w 582"/>
                <a:gd name="T45" fmla="*/ 0 h 1377"/>
                <a:gd name="T46" fmla="*/ 0 w 582"/>
                <a:gd name="T47" fmla="*/ 0 h 1377"/>
                <a:gd name="T48" fmla="*/ 0 w 582"/>
                <a:gd name="T49" fmla="*/ 0 h 1377"/>
                <a:gd name="T50" fmla="*/ 0 w 582"/>
                <a:gd name="T51" fmla="*/ 0 h 1377"/>
                <a:gd name="T52" fmla="*/ 0 w 582"/>
                <a:gd name="T53" fmla="*/ 0 h 1377"/>
                <a:gd name="T54" fmla="*/ 0 w 582"/>
                <a:gd name="T55" fmla="*/ 0 h 1377"/>
                <a:gd name="T56" fmla="*/ 0 w 582"/>
                <a:gd name="T57" fmla="*/ 0 h 1377"/>
                <a:gd name="T58" fmla="*/ 0 w 582"/>
                <a:gd name="T59" fmla="*/ 0 h 1377"/>
                <a:gd name="T60" fmla="*/ 0 w 582"/>
                <a:gd name="T61" fmla="*/ 0 h 1377"/>
                <a:gd name="T62" fmla="*/ 0 w 582"/>
                <a:gd name="T63" fmla="*/ 0 h 1377"/>
                <a:gd name="T64" fmla="*/ 0 w 582"/>
                <a:gd name="T65" fmla="*/ 0 h 1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2"/>
                <a:gd name="T100" fmla="*/ 0 h 1377"/>
                <a:gd name="T101" fmla="*/ 582 w 582"/>
                <a:gd name="T102" fmla="*/ 1377 h 1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2" h="1377">
                  <a:moveTo>
                    <a:pt x="159" y="0"/>
                  </a:moveTo>
                  <a:lnTo>
                    <a:pt x="158" y="1"/>
                  </a:lnTo>
                  <a:lnTo>
                    <a:pt x="143" y="10"/>
                  </a:lnTo>
                  <a:lnTo>
                    <a:pt x="130" y="19"/>
                  </a:lnTo>
                  <a:lnTo>
                    <a:pt x="117" y="30"/>
                  </a:lnTo>
                  <a:lnTo>
                    <a:pt x="105" y="42"/>
                  </a:lnTo>
                  <a:lnTo>
                    <a:pt x="93" y="54"/>
                  </a:lnTo>
                  <a:lnTo>
                    <a:pt x="82" y="68"/>
                  </a:lnTo>
                  <a:lnTo>
                    <a:pt x="71" y="82"/>
                  </a:lnTo>
                  <a:lnTo>
                    <a:pt x="62" y="97"/>
                  </a:lnTo>
                  <a:lnTo>
                    <a:pt x="53" y="114"/>
                  </a:lnTo>
                  <a:lnTo>
                    <a:pt x="44" y="131"/>
                  </a:lnTo>
                  <a:lnTo>
                    <a:pt x="37" y="149"/>
                  </a:lnTo>
                  <a:lnTo>
                    <a:pt x="30" y="168"/>
                  </a:lnTo>
                  <a:lnTo>
                    <a:pt x="23" y="187"/>
                  </a:lnTo>
                  <a:lnTo>
                    <a:pt x="18" y="208"/>
                  </a:lnTo>
                  <a:lnTo>
                    <a:pt x="12" y="229"/>
                  </a:lnTo>
                  <a:lnTo>
                    <a:pt x="8" y="250"/>
                  </a:lnTo>
                  <a:lnTo>
                    <a:pt x="5" y="272"/>
                  </a:lnTo>
                  <a:lnTo>
                    <a:pt x="3" y="295"/>
                  </a:lnTo>
                  <a:lnTo>
                    <a:pt x="1" y="319"/>
                  </a:lnTo>
                  <a:lnTo>
                    <a:pt x="0" y="343"/>
                  </a:lnTo>
                  <a:lnTo>
                    <a:pt x="0" y="368"/>
                  </a:lnTo>
                  <a:lnTo>
                    <a:pt x="1" y="393"/>
                  </a:lnTo>
                  <a:lnTo>
                    <a:pt x="2" y="419"/>
                  </a:lnTo>
                  <a:lnTo>
                    <a:pt x="5" y="445"/>
                  </a:lnTo>
                  <a:lnTo>
                    <a:pt x="8" y="471"/>
                  </a:lnTo>
                  <a:lnTo>
                    <a:pt x="11" y="498"/>
                  </a:lnTo>
                  <a:lnTo>
                    <a:pt x="16" y="525"/>
                  </a:lnTo>
                  <a:lnTo>
                    <a:pt x="22" y="552"/>
                  </a:lnTo>
                  <a:lnTo>
                    <a:pt x="28" y="579"/>
                  </a:lnTo>
                  <a:lnTo>
                    <a:pt x="35" y="608"/>
                  </a:lnTo>
                  <a:lnTo>
                    <a:pt x="43" y="636"/>
                  </a:lnTo>
                  <a:lnTo>
                    <a:pt x="51" y="663"/>
                  </a:lnTo>
                  <a:lnTo>
                    <a:pt x="60" y="691"/>
                  </a:lnTo>
                  <a:lnTo>
                    <a:pt x="69" y="719"/>
                  </a:lnTo>
                  <a:lnTo>
                    <a:pt x="80" y="747"/>
                  </a:lnTo>
                  <a:lnTo>
                    <a:pt x="91" y="775"/>
                  </a:lnTo>
                  <a:lnTo>
                    <a:pt x="102" y="803"/>
                  </a:lnTo>
                  <a:lnTo>
                    <a:pt x="115" y="830"/>
                  </a:lnTo>
                  <a:lnTo>
                    <a:pt x="127" y="859"/>
                  </a:lnTo>
                  <a:lnTo>
                    <a:pt x="141" y="886"/>
                  </a:lnTo>
                  <a:lnTo>
                    <a:pt x="155" y="913"/>
                  </a:lnTo>
                  <a:lnTo>
                    <a:pt x="169" y="939"/>
                  </a:lnTo>
                  <a:lnTo>
                    <a:pt x="185" y="965"/>
                  </a:lnTo>
                  <a:lnTo>
                    <a:pt x="200" y="991"/>
                  </a:lnTo>
                  <a:lnTo>
                    <a:pt x="216" y="1017"/>
                  </a:lnTo>
                  <a:lnTo>
                    <a:pt x="234" y="1042"/>
                  </a:lnTo>
                  <a:lnTo>
                    <a:pt x="251" y="1066"/>
                  </a:lnTo>
                  <a:lnTo>
                    <a:pt x="268" y="1091"/>
                  </a:lnTo>
                  <a:lnTo>
                    <a:pt x="286" y="1115"/>
                  </a:lnTo>
                  <a:lnTo>
                    <a:pt x="304" y="1137"/>
                  </a:lnTo>
                  <a:lnTo>
                    <a:pt x="323" y="1160"/>
                  </a:lnTo>
                  <a:lnTo>
                    <a:pt x="342" y="1181"/>
                  </a:lnTo>
                  <a:lnTo>
                    <a:pt x="361" y="1202"/>
                  </a:lnTo>
                  <a:lnTo>
                    <a:pt x="380" y="1222"/>
                  </a:lnTo>
                  <a:lnTo>
                    <a:pt x="400" y="1241"/>
                  </a:lnTo>
                  <a:lnTo>
                    <a:pt x="419" y="1260"/>
                  </a:lnTo>
                  <a:lnTo>
                    <a:pt x="440" y="1277"/>
                  </a:lnTo>
                  <a:lnTo>
                    <a:pt x="460" y="1294"/>
                  </a:lnTo>
                  <a:lnTo>
                    <a:pt x="481" y="1310"/>
                  </a:lnTo>
                  <a:lnTo>
                    <a:pt x="501" y="1325"/>
                  </a:lnTo>
                  <a:lnTo>
                    <a:pt x="521" y="1341"/>
                  </a:lnTo>
                  <a:lnTo>
                    <a:pt x="542" y="1354"/>
                  </a:lnTo>
                  <a:lnTo>
                    <a:pt x="562" y="1366"/>
                  </a:lnTo>
                  <a:lnTo>
                    <a:pt x="582" y="1377"/>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20" name="Freeform 967">
              <a:extLst>
                <a:ext uri="{FF2B5EF4-FFF2-40B4-BE49-F238E27FC236}">
                  <a16:creationId xmlns:a16="http://schemas.microsoft.com/office/drawing/2014/main" id="{B5B8D666-D8AF-77E9-7B35-8D1C29C8A366}"/>
                </a:ext>
              </a:extLst>
            </p:cNvPr>
            <p:cNvSpPr>
              <a:spLocks/>
            </p:cNvSpPr>
            <p:nvPr/>
          </p:nvSpPr>
          <p:spPr bwMode="auto">
            <a:xfrm>
              <a:off x="3366" y="2874"/>
              <a:ext cx="4" cy="1"/>
            </a:xfrm>
            <a:custGeom>
              <a:avLst/>
              <a:gdLst>
                <a:gd name="T0" fmla="*/ 0 w 211"/>
                <a:gd name="T1" fmla="*/ 0 h 28"/>
                <a:gd name="T2" fmla="*/ 0 w 211"/>
                <a:gd name="T3" fmla="*/ 0 h 28"/>
                <a:gd name="T4" fmla="*/ 0 w 211"/>
                <a:gd name="T5" fmla="*/ 0 h 28"/>
                <a:gd name="T6" fmla="*/ 0 w 211"/>
                <a:gd name="T7" fmla="*/ 0 h 28"/>
                <a:gd name="T8" fmla="*/ 0 w 211"/>
                <a:gd name="T9" fmla="*/ 0 h 28"/>
                <a:gd name="T10" fmla="*/ 0 w 211"/>
                <a:gd name="T11" fmla="*/ 0 h 28"/>
                <a:gd name="T12" fmla="*/ 0 w 211"/>
                <a:gd name="T13" fmla="*/ 0 h 28"/>
                <a:gd name="T14" fmla="*/ 0 w 211"/>
                <a:gd name="T15" fmla="*/ 0 h 28"/>
                <a:gd name="T16" fmla="*/ 0 w 211"/>
                <a:gd name="T17" fmla="*/ 0 h 28"/>
                <a:gd name="T18" fmla="*/ 0 w 211"/>
                <a:gd name="T19" fmla="*/ 0 h 28"/>
                <a:gd name="T20" fmla="*/ 0 w 211"/>
                <a:gd name="T21" fmla="*/ 0 h 28"/>
                <a:gd name="T22" fmla="*/ 0 w 211"/>
                <a:gd name="T23" fmla="*/ 0 h 28"/>
                <a:gd name="T24" fmla="*/ 0 w 211"/>
                <a:gd name="T25" fmla="*/ 0 h 28"/>
                <a:gd name="T26" fmla="*/ 0 w 211"/>
                <a:gd name="T27" fmla="*/ 0 h 28"/>
                <a:gd name="T28" fmla="*/ 0 w 211"/>
                <a:gd name="T29" fmla="*/ 0 h 28"/>
                <a:gd name="T30" fmla="*/ 0 w 211"/>
                <a:gd name="T31" fmla="*/ 0 h 28"/>
                <a:gd name="T32" fmla="*/ 0 w 211"/>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1"/>
                <a:gd name="T52" fmla="*/ 0 h 28"/>
                <a:gd name="T53" fmla="*/ 211 w 21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1" h="28">
                  <a:moveTo>
                    <a:pt x="211" y="28"/>
                  </a:moveTo>
                  <a:lnTo>
                    <a:pt x="196" y="22"/>
                  </a:lnTo>
                  <a:lnTo>
                    <a:pt x="181" y="16"/>
                  </a:lnTo>
                  <a:lnTo>
                    <a:pt x="167" y="11"/>
                  </a:lnTo>
                  <a:lnTo>
                    <a:pt x="152" y="7"/>
                  </a:lnTo>
                  <a:lnTo>
                    <a:pt x="137" y="4"/>
                  </a:lnTo>
                  <a:lnTo>
                    <a:pt x="123" y="2"/>
                  </a:lnTo>
                  <a:lnTo>
                    <a:pt x="109" y="0"/>
                  </a:lnTo>
                  <a:lnTo>
                    <a:pt x="95" y="0"/>
                  </a:lnTo>
                  <a:lnTo>
                    <a:pt x="82" y="0"/>
                  </a:lnTo>
                  <a:lnTo>
                    <a:pt x="69" y="1"/>
                  </a:lnTo>
                  <a:lnTo>
                    <a:pt x="56" y="3"/>
                  </a:lnTo>
                  <a:lnTo>
                    <a:pt x="43" y="6"/>
                  </a:lnTo>
                  <a:lnTo>
                    <a:pt x="31" y="9"/>
                  </a:lnTo>
                  <a:lnTo>
                    <a:pt x="20" y="14"/>
                  </a:lnTo>
                  <a:lnTo>
                    <a:pt x="7" y="19"/>
                  </a:lnTo>
                  <a:lnTo>
                    <a:pt x="0" y="2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21" name="Freeform 968">
              <a:extLst>
                <a:ext uri="{FF2B5EF4-FFF2-40B4-BE49-F238E27FC236}">
                  <a16:creationId xmlns:a16="http://schemas.microsoft.com/office/drawing/2014/main" id="{F966AE5C-F8B7-957B-96B8-D70A86523FC1}"/>
                </a:ext>
              </a:extLst>
            </p:cNvPr>
            <p:cNvSpPr>
              <a:spLocks/>
            </p:cNvSpPr>
            <p:nvPr/>
          </p:nvSpPr>
          <p:spPr bwMode="auto">
            <a:xfrm>
              <a:off x="3432" y="2901"/>
              <a:ext cx="20" cy="6"/>
            </a:xfrm>
            <a:custGeom>
              <a:avLst/>
              <a:gdLst>
                <a:gd name="T0" fmla="*/ 0 w 1028"/>
                <a:gd name="T1" fmla="*/ 0 h 320"/>
                <a:gd name="T2" fmla="*/ 0 w 1028"/>
                <a:gd name="T3" fmla="*/ 0 h 320"/>
                <a:gd name="T4" fmla="*/ 0 w 1028"/>
                <a:gd name="T5" fmla="*/ 0 h 320"/>
                <a:gd name="T6" fmla="*/ 0 w 1028"/>
                <a:gd name="T7" fmla="*/ 0 h 320"/>
                <a:gd name="T8" fmla="*/ 0 60000 65536"/>
                <a:gd name="T9" fmla="*/ 0 60000 65536"/>
                <a:gd name="T10" fmla="*/ 0 60000 65536"/>
                <a:gd name="T11" fmla="*/ 0 60000 65536"/>
                <a:gd name="T12" fmla="*/ 0 w 1028"/>
                <a:gd name="T13" fmla="*/ 0 h 320"/>
                <a:gd name="T14" fmla="*/ 1028 w 1028"/>
                <a:gd name="T15" fmla="*/ 320 h 320"/>
              </a:gdLst>
              <a:ahLst/>
              <a:cxnLst>
                <a:cxn ang="T8">
                  <a:pos x="T0" y="T1"/>
                </a:cxn>
                <a:cxn ang="T9">
                  <a:pos x="T2" y="T3"/>
                </a:cxn>
                <a:cxn ang="T10">
                  <a:pos x="T4" y="T5"/>
                </a:cxn>
                <a:cxn ang="T11">
                  <a:pos x="T6" y="T7"/>
                </a:cxn>
              </a:cxnLst>
              <a:rect l="T12" t="T13" r="T14" b="T15"/>
              <a:pathLst>
                <a:path w="1028" h="320">
                  <a:moveTo>
                    <a:pt x="0" y="0"/>
                  </a:moveTo>
                  <a:lnTo>
                    <a:pt x="311" y="140"/>
                  </a:lnTo>
                  <a:lnTo>
                    <a:pt x="659" y="248"/>
                  </a:lnTo>
                  <a:lnTo>
                    <a:pt x="1028" y="32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22" name="Freeform 969">
              <a:extLst>
                <a:ext uri="{FF2B5EF4-FFF2-40B4-BE49-F238E27FC236}">
                  <a16:creationId xmlns:a16="http://schemas.microsoft.com/office/drawing/2014/main" id="{640DAC97-4737-F0D5-EE2B-B7AE516064D3}"/>
                </a:ext>
              </a:extLst>
            </p:cNvPr>
            <p:cNvSpPr>
              <a:spLocks/>
            </p:cNvSpPr>
            <p:nvPr/>
          </p:nvSpPr>
          <p:spPr bwMode="auto">
            <a:xfrm>
              <a:off x="3414" y="2884"/>
              <a:ext cx="63" cy="9"/>
            </a:xfrm>
            <a:custGeom>
              <a:avLst/>
              <a:gdLst>
                <a:gd name="T0" fmla="*/ 0 w 3235"/>
                <a:gd name="T1" fmla="*/ 0 h 487"/>
                <a:gd name="T2" fmla="*/ 0 w 3235"/>
                <a:gd name="T3" fmla="*/ 0 h 487"/>
                <a:gd name="T4" fmla="*/ 0 w 3235"/>
                <a:gd name="T5" fmla="*/ 0 h 487"/>
                <a:gd name="T6" fmla="*/ 0 w 3235"/>
                <a:gd name="T7" fmla="*/ 0 h 487"/>
                <a:gd name="T8" fmla="*/ 0 w 3235"/>
                <a:gd name="T9" fmla="*/ 0 h 487"/>
                <a:gd name="T10" fmla="*/ 0 w 3235"/>
                <a:gd name="T11" fmla="*/ 0 h 487"/>
                <a:gd name="T12" fmla="*/ 0 w 3235"/>
                <a:gd name="T13" fmla="*/ 0 h 487"/>
                <a:gd name="T14" fmla="*/ 0 w 3235"/>
                <a:gd name="T15" fmla="*/ 0 h 487"/>
                <a:gd name="T16" fmla="*/ 0 w 3235"/>
                <a:gd name="T17" fmla="*/ 0 h 487"/>
                <a:gd name="T18" fmla="*/ 0 w 3235"/>
                <a:gd name="T19" fmla="*/ 0 h 487"/>
                <a:gd name="T20" fmla="*/ 0 w 3235"/>
                <a:gd name="T21" fmla="*/ 0 h 487"/>
                <a:gd name="T22" fmla="*/ 0 w 3235"/>
                <a:gd name="T23" fmla="*/ 0 h 487"/>
                <a:gd name="T24" fmla="*/ 0 w 3235"/>
                <a:gd name="T25" fmla="*/ 0 h 487"/>
                <a:gd name="T26" fmla="*/ 0 w 3235"/>
                <a:gd name="T27" fmla="*/ 0 h 487"/>
                <a:gd name="T28" fmla="*/ 0 w 3235"/>
                <a:gd name="T29" fmla="*/ 0 h 487"/>
                <a:gd name="T30" fmla="*/ 0 w 3235"/>
                <a:gd name="T31" fmla="*/ 0 h 487"/>
                <a:gd name="T32" fmla="*/ 0 w 3235"/>
                <a:gd name="T33" fmla="*/ 0 h 487"/>
                <a:gd name="T34" fmla="*/ 0 w 3235"/>
                <a:gd name="T35" fmla="*/ 0 h 487"/>
                <a:gd name="T36" fmla="*/ 0 w 3235"/>
                <a:gd name="T37" fmla="*/ 0 h 487"/>
                <a:gd name="T38" fmla="*/ 0 w 3235"/>
                <a:gd name="T39" fmla="*/ 0 h 487"/>
                <a:gd name="T40" fmla="*/ 0 w 3235"/>
                <a:gd name="T41" fmla="*/ 0 h 487"/>
                <a:gd name="T42" fmla="*/ 0 w 3235"/>
                <a:gd name="T43" fmla="*/ 0 h 487"/>
                <a:gd name="T44" fmla="*/ 0 w 3235"/>
                <a:gd name="T45" fmla="*/ 0 h 487"/>
                <a:gd name="T46" fmla="*/ 0 w 3235"/>
                <a:gd name="T47" fmla="*/ 0 h 487"/>
                <a:gd name="T48" fmla="*/ 0 w 3235"/>
                <a:gd name="T49" fmla="*/ 0 h 487"/>
                <a:gd name="T50" fmla="*/ 0 w 3235"/>
                <a:gd name="T51" fmla="*/ 0 h 487"/>
                <a:gd name="T52" fmla="*/ 0 w 3235"/>
                <a:gd name="T53" fmla="*/ 0 h 487"/>
                <a:gd name="T54" fmla="*/ 0 w 3235"/>
                <a:gd name="T55" fmla="*/ 0 h 487"/>
                <a:gd name="T56" fmla="*/ 0 w 3235"/>
                <a:gd name="T57" fmla="*/ 0 h 487"/>
                <a:gd name="T58" fmla="*/ 0 w 3235"/>
                <a:gd name="T59" fmla="*/ 0 h 487"/>
                <a:gd name="T60" fmla="*/ 0 w 3235"/>
                <a:gd name="T61" fmla="*/ 0 h 487"/>
                <a:gd name="T62" fmla="*/ 0 w 3235"/>
                <a:gd name="T63" fmla="*/ 0 h 487"/>
                <a:gd name="T64" fmla="*/ 0 w 3235"/>
                <a:gd name="T65" fmla="*/ 0 h 487"/>
                <a:gd name="T66" fmla="*/ 0 w 3235"/>
                <a:gd name="T67" fmla="*/ 0 h 487"/>
                <a:gd name="T68" fmla="*/ 0 w 3235"/>
                <a:gd name="T69" fmla="*/ 0 h 487"/>
                <a:gd name="T70" fmla="*/ 0 w 3235"/>
                <a:gd name="T71" fmla="*/ 0 h 487"/>
                <a:gd name="T72" fmla="*/ 0 w 3235"/>
                <a:gd name="T73" fmla="*/ 0 h 487"/>
                <a:gd name="T74" fmla="*/ 0 w 3235"/>
                <a:gd name="T75" fmla="*/ 0 h 487"/>
                <a:gd name="T76" fmla="*/ 0 w 3235"/>
                <a:gd name="T77" fmla="*/ 0 h 487"/>
                <a:gd name="T78" fmla="*/ 0 w 3235"/>
                <a:gd name="T79" fmla="*/ 0 h 487"/>
                <a:gd name="T80" fmla="*/ 0 w 3235"/>
                <a:gd name="T81" fmla="*/ 0 h 487"/>
                <a:gd name="T82" fmla="*/ 0 w 3235"/>
                <a:gd name="T83" fmla="*/ 0 h 487"/>
                <a:gd name="T84" fmla="*/ 0 w 3235"/>
                <a:gd name="T85" fmla="*/ 0 h 487"/>
                <a:gd name="T86" fmla="*/ 0 w 3235"/>
                <a:gd name="T87" fmla="*/ 0 h 487"/>
                <a:gd name="T88" fmla="*/ 0 w 3235"/>
                <a:gd name="T89" fmla="*/ 0 h 487"/>
                <a:gd name="T90" fmla="*/ 0 w 3235"/>
                <a:gd name="T91" fmla="*/ 0 h 487"/>
                <a:gd name="T92" fmla="*/ 0 w 3235"/>
                <a:gd name="T93" fmla="*/ 0 h 487"/>
                <a:gd name="T94" fmla="*/ 0 w 3235"/>
                <a:gd name="T95" fmla="*/ 0 h 487"/>
                <a:gd name="T96" fmla="*/ 0 w 3235"/>
                <a:gd name="T97" fmla="*/ 0 h 487"/>
                <a:gd name="T98" fmla="*/ 0 w 3235"/>
                <a:gd name="T99" fmla="*/ 0 h 487"/>
                <a:gd name="T100" fmla="*/ 0 w 3235"/>
                <a:gd name="T101" fmla="*/ 0 h 487"/>
                <a:gd name="T102" fmla="*/ 0 w 3235"/>
                <a:gd name="T103" fmla="*/ 0 h 487"/>
                <a:gd name="T104" fmla="*/ 0 w 3235"/>
                <a:gd name="T105" fmla="*/ 0 h 487"/>
                <a:gd name="T106" fmla="*/ 0 w 3235"/>
                <a:gd name="T107" fmla="*/ 0 h 487"/>
                <a:gd name="T108" fmla="*/ 0 w 3235"/>
                <a:gd name="T109" fmla="*/ 0 h 487"/>
                <a:gd name="T110" fmla="*/ 0 w 3235"/>
                <a:gd name="T111" fmla="*/ 0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35"/>
                <a:gd name="T169" fmla="*/ 0 h 487"/>
                <a:gd name="T170" fmla="*/ 3235 w 3235"/>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35" h="487">
                  <a:moveTo>
                    <a:pt x="0" y="211"/>
                  </a:moveTo>
                  <a:lnTo>
                    <a:pt x="48" y="234"/>
                  </a:lnTo>
                  <a:lnTo>
                    <a:pt x="98" y="255"/>
                  </a:lnTo>
                  <a:lnTo>
                    <a:pt x="148" y="276"/>
                  </a:lnTo>
                  <a:lnTo>
                    <a:pt x="200" y="295"/>
                  </a:lnTo>
                  <a:lnTo>
                    <a:pt x="253" y="314"/>
                  </a:lnTo>
                  <a:lnTo>
                    <a:pt x="307" y="332"/>
                  </a:lnTo>
                  <a:lnTo>
                    <a:pt x="362" y="349"/>
                  </a:lnTo>
                  <a:lnTo>
                    <a:pt x="418" y="365"/>
                  </a:lnTo>
                  <a:lnTo>
                    <a:pt x="476" y="380"/>
                  </a:lnTo>
                  <a:lnTo>
                    <a:pt x="534" y="394"/>
                  </a:lnTo>
                  <a:lnTo>
                    <a:pt x="593" y="407"/>
                  </a:lnTo>
                  <a:lnTo>
                    <a:pt x="653" y="419"/>
                  </a:lnTo>
                  <a:lnTo>
                    <a:pt x="714" y="430"/>
                  </a:lnTo>
                  <a:lnTo>
                    <a:pt x="775" y="440"/>
                  </a:lnTo>
                  <a:lnTo>
                    <a:pt x="837" y="450"/>
                  </a:lnTo>
                  <a:lnTo>
                    <a:pt x="901" y="458"/>
                  </a:lnTo>
                  <a:lnTo>
                    <a:pt x="964" y="466"/>
                  </a:lnTo>
                  <a:lnTo>
                    <a:pt x="1027" y="472"/>
                  </a:lnTo>
                  <a:lnTo>
                    <a:pt x="1092" y="477"/>
                  </a:lnTo>
                  <a:lnTo>
                    <a:pt x="1157" y="481"/>
                  </a:lnTo>
                  <a:lnTo>
                    <a:pt x="1221" y="484"/>
                  </a:lnTo>
                  <a:lnTo>
                    <a:pt x="1286" y="486"/>
                  </a:lnTo>
                  <a:lnTo>
                    <a:pt x="1353" y="487"/>
                  </a:lnTo>
                  <a:lnTo>
                    <a:pt x="1418" y="487"/>
                  </a:lnTo>
                  <a:lnTo>
                    <a:pt x="1484" y="486"/>
                  </a:lnTo>
                  <a:lnTo>
                    <a:pt x="1550" y="484"/>
                  </a:lnTo>
                  <a:lnTo>
                    <a:pt x="1616" y="480"/>
                  </a:lnTo>
                  <a:lnTo>
                    <a:pt x="1681" y="476"/>
                  </a:lnTo>
                  <a:lnTo>
                    <a:pt x="1748" y="471"/>
                  </a:lnTo>
                  <a:lnTo>
                    <a:pt x="1813" y="464"/>
                  </a:lnTo>
                  <a:lnTo>
                    <a:pt x="1878" y="456"/>
                  </a:lnTo>
                  <a:lnTo>
                    <a:pt x="1944" y="447"/>
                  </a:lnTo>
                  <a:lnTo>
                    <a:pt x="2008" y="438"/>
                  </a:lnTo>
                  <a:lnTo>
                    <a:pt x="2072" y="428"/>
                  </a:lnTo>
                  <a:lnTo>
                    <a:pt x="2137" y="416"/>
                  </a:lnTo>
                  <a:lnTo>
                    <a:pt x="2200" y="404"/>
                  </a:lnTo>
                  <a:lnTo>
                    <a:pt x="2262" y="390"/>
                  </a:lnTo>
                  <a:lnTo>
                    <a:pt x="2324" y="376"/>
                  </a:lnTo>
                  <a:lnTo>
                    <a:pt x="2386" y="361"/>
                  </a:lnTo>
                  <a:lnTo>
                    <a:pt x="2446" y="345"/>
                  </a:lnTo>
                  <a:lnTo>
                    <a:pt x="2506" y="328"/>
                  </a:lnTo>
                  <a:lnTo>
                    <a:pt x="2566" y="309"/>
                  </a:lnTo>
                  <a:lnTo>
                    <a:pt x="2624" y="291"/>
                  </a:lnTo>
                  <a:lnTo>
                    <a:pt x="2681" y="271"/>
                  </a:lnTo>
                  <a:lnTo>
                    <a:pt x="2737" y="250"/>
                  </a:lnTo>
                  <a:lnTo>
                    <a:pt x="2793" y="229"/>
                  </a:lnTo>
                  <a:lnTo>
                    <a:pt x="2847" y="205"/>
                  </a:lnTo>
                  <a:lnTo>
                    <a:pt x="2899" y="182"/>
                  </a:lnTo>
                  <a:lnTo>
                    <a:pt x="2951" y="158"/>
                  </a:lnTo>
                  <a:lnTo>
                    <a:pt x="3002" y="134"/>
                  </a:lnTo>
                  <a:lnTo>
                    <a:pt x="3051" y="108"/>
                  </a:lnTo>
                  <a:lnTo>
                    <a:pt x="3099" y="82"/>
                  </a:lnTo>
                  <a:lnTo>
                    <a:pt x="3145" y="55"/>
                  </a:lnTo>
                  <a:lnTo>
                    <a:pt x="3192" y="28"/>
                  </a:lnTo>
                  <a:lnTo>
                    <a:pt x="3235"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23" name="Freeform 970">
              <a:extLst>
                <a:ext uri="{FF2B5EF4-FFF2-40B4-BE49-F238E27FC236}">
                  <a16:creationId xmlns:a16="http://schemas.microsoft.com/office/drawing/2014/main" id="{A113BF0B-91B9-09E6-3142-641682593A31}"/>
                </a:ext>
              </a:extLst>
            </p:cNvPr>
            <p:cNvSpPr>
              <a:spLocks/>
            </p:cNvSpPr>
            <p:nvPr/>
          </p:nvSpPr>
          <p:spPr bwMode="auto">
            <a:xfrm>
              <a:off x="3377" y="2876"/>
              <a:ext cx="1" cy="1"/>
            </a:xfrm>
            <a:custGeom>
              <a:avLst/>
              <a:gdLst>
                <a:gd name="T0" fmla="*/ 0 w 34"/>
                <a:gd name="T1" fmla="*/ 0 h 32"/>
                <a:gd name="T2" fmla="*/ 0 w 34"/>
                <a:gd name="T3" fmla="*/ 0 h 32"/>
                <a:gd name="T4" fmla="*/ 0 w 34"/>
                <a:gd name="T5" fmla="*/ 0 h 32"/>
                <a:gd name="T6" fmla="*/ 0 w 34"/>
                <a:gd name="T7" fmla="*/ 0 h 32"/>
                <a:gd name="T8" fmla="*/ 0 w 34"/>
                <a:gd name="T9" fmla="*/ 0 h 32"/>
                <a:gd name="T10" fmla="*/ 0 w 34"/>
                <a:gd name="T11" fmla="*/ 0 h 32"/>
                <a:gd name="T12" fmla="*/ 0 w 34"/>
                <a:gd name="T13" fmla="*/ 0 h 32"/>
                <a:gd name="T14" fmla="*/ 0 w 34"/>
                <a:gd name="T15" fmla="*/ 0 h 32"/>
                <a:gd name="T16" fmla="*/ 0 w 34"/>
                <a:gd name="T17" fmla="*/ 0 h 32"/>
                <a:gd name="T18" fmla="*/ 0 w 34"/>
                <a:gd name="T19" fmla="*/ 0 h 32"/>
                <a:gd name="T20" fmla="*/ 0 w 34"/>
                <a:gd name="T21" fmla="*/ 0 h 32"/>
                <a:gd name="T22" fmla="*/ 0 w 34"/>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32"/>
                <a:gd name="T38" fmla="*/ 34 w 3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32">
                  <a:moveTo>
                    <a:pt x="34" y="32"/>
                  </a:moveTo>
                  <a:lnTo>
                    <a:pt x="29" y="29"/>
                  </a:lnTo>
                  <a:lnTo>
                    <a:pt x="24" y="27"/>
                  </a:lnTo>
                  <a:lnTo>
                    <a:pt x="20" y="24"/>
                  </a:lnTo>
                  <a:lnTo>
                    <a:pt x="16" y="21"/>
                  </a:lnTo>
                  <a:lnTo>
                    <a:pt x="12" y="19"/>
                  </a:lnTo>
                  <a:lnTo>
                    <a:pt x="9" y="15"/>
                  </a:lnTo>
                  <a:lnTo>
                    <a:pt x="6" y="12"/>
                  </a:lnTo>
                  <a:lnTo>
                    <a:pt x="4" y="9"/>
                  </a:lnTo>
                  <a:lnTo>
                    <a:pt x="2" y="6"/>
                  </a:lnTo>
                  <a:lnTo>
                    <a:pt x="1" y="2"/>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24" name="Freeform 971">
              <a:extLst>
                <a:ext uri="{FF2B5EF4-FFF2-40B4-BE49-F238E27FC236}">
                  <a16:creationId xmlns:a16="http://schemas.microsoft.com/office/drawing/2014/main" id="{8BB16691-0DD9-9ECB-DA36-12D1FBD65EE9}"/>
                </a:ext>
              </a:extLst>
            </p:cNvPr>
            <p:cNvSpPr>
              <a:spLocks/>
            </p:cNvSpPr>
            <p:nvPr/>
          </p:nvSpPr>
          <p:spPr bwMode="auto">
            <a:xfrm>
              <a:off x="3470" y="2909"/>
              <a:ext cx="11" cy="9"/>
            </a:xfrm>
            <a:custGeom>
              <a:avLst/>
              <a:gdLst>
                <a:gd name="T0" fmla="*/ 0 w 566"/>
                <a:gd name="T1" fmla="*/ 0 h 465"/>
                <a:gd name="T2" fmla="*/ 0 w 566"/>
                <a:gd name="T3" fmla="*/ 0 h 465"/>
                <a:gd name="T4" fmla="*/ 0 w 566"/>
                <a:gd name="T5" fmla="*/ 0 h 465"/>
                <a:gd name="T6" fmla="*/ 0 w 566"/>
                <a:gd name="T7" fmla="*/ 0 h 465"/>
                <a:gd name="T8" fmla="*/ 0 60000 65536"/>
                <a:gd name="T9" fmla="*/ 0 60000 65536"/>
                <a:gd name="T10" fmla="*/ 0 60000 65536"/>
                <a:gd name="T11" fmla="*/ 0 60000 65536"/>
                <a:gd name="T12" fmla="*/ 0 w 566"/>
                <a:gd name="T13" fmla="*/ 0 h 465"/>
                <a:gd name="T14" fmla="*/ 566 w 566"/>
                <a:gd name="T15" fmla="*/ 465 h 465"/>
              </a:gdLst>
              <a:ahLst/>
              <a:cxnLst>
                <a:cxn ang="T8">
                  <a:pos x="T0" y="T1"/>
                </a:cxn>
                <a:cxn ang="T9">
                  <a:pos x="T2" y="T3"/>
                </a:cxn>
                <a:cxn ang="T10">
                  <a:pos x="T4" y="T5"/>
                </a:cxn>
                <a:cxn ang="T11">
                  <a:pos x="T6" y="T7"/>
                </a:cxn>
              </a:cxnLst>
              <a:rect l="T12" t="T13" r="T14" b="T15"/>
              <a:pathLst>
                <a:path w="566" h="465">
                  <a:moveTo>
                    <a:pt x="0" y="0"/>
                  </a:moveTo>
                  <a:lnTo>
                    <a:pt x="192" y="131"/>
                  </a:lnTo>
                  <a:lnTo>
                    <a:pt x="382" y="287"/>
                  </a:lnTo>
                  <a:lnTo>
                    <a:pt x="566" y="465"/>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25" name="Freeform 972">
              <a:extLst>
                <a:ext uri="{FF2B5EF4-FFF2-40B4-BE49-F238E27FC236}">
                  <a16:creationId xmlns:a16="http://schemas.microsoft.com/office/drawing/2014/main" id="{1C930D1D-085A-FFC4-F7A4-EA3C1D37943B}"/>
                </a:ext>
              </a:extLst>
            </p:cNvPr>
            <p:cNvSpPr>
              <a:spLocks/>
            </p:cNvSpPr>
            <p:nvPr/>
          </p:nvSpPr>
          <p:spPr bwMode="auto">
            <a:xfrm>
              <a:off x="3452" y="3085"/>
              <a:ext cx="9" cy="20"/>
            </a:xfrm>
            <a:custGeom>
              <a:avLst/>
              <a:gdLst>
                <a:gd name="T0" fmla="*/ 0 w 458"/>
                <a:gd name="T1" fmla="*/ 0 h 1013"/>
                <a:gd name="T2" fmla="*/ 0 w 458"/>
                <a:gd name="T3" fmla="*/ 0 h 1013"/>
                <a:gd name="T4" fmla="*/ 0 w 458"/>
                <a:gd name="T5" fmla="*/ 0 h 1013"/>
                <a:gd name="T6" fmla="*/ 0 w 458"/>
                <a:gd name="T7" fmla="*/ 0 h 1013"/>
                <a:gd name="T8" fmla="*/ 0 w 458"/>
                <a:gd name="T9" fmla="*/ 0 h 1013"/>
                <a:gd name="T10" fmla="*/ 0 w 458"/>
                <a:gd name="T11" fmla="*/ 0 h 1013"/>
                <a:gd name="T12" fmla="*/ 0 60000 65536"/>
                <a:gd name="T13" fmla="*/ 0 60000 65536"/>
                <a:gd name="T14" fmla="*/ 0 60000 65536"/>
                <a:gd name="T15" fmla="*/ 0 60000 65536"/>
                <a:gd name="T16" fmla="*/ 0 60000 65536"/>
                <a:gd name="T17" fmla="*/ 0 60000 65536"/>
                <a:gd name="T18" fmla="*/ 0 w 458"/>
                <a:gd name="T19" fmla="*/ 0 h 1013"/>
                <a:gd name="T20" fmla="*/ 458 w 458"/>
                <a:gd name="T21" fmla="*/ 1013 h 1013"/>
              </a:gdLst>
              <a:ahLst/>
              <a:cxnLst>
                <a:cxn ang="T12">
                  <a:pos x="T0" y="T1"/>
                </a:cxn>
                <a:cxn ang="T13">
                  <a:pos x="T2" y="T3"/>
                </a:cxn>
                <a:cxn ang="T14">
                  <a:pos x="T4" y="T5"/>
                </a:cxn>
                <a:cxn ang="T15">
                  <a:pos x="T6" y="T7"/>
                </a:cxn>
                <a:cxn ang="T16">
                  <a:pos x="T8" y="T9"/>
                </a:cxn>
                <a:cxn ang="T17">
                  <a:pos x="T10" y="T11"/>
                </a:cxn>
              </a:cxnLst>
              <a:rect l="T18" t="T19" r="T20" b="T21"/>
              <a:pathLst>
                <a:path w="458" h="1013">
                  <a:moveTo>
                    <a:pt x="458" y="0"/>
                  </a:moveTo>
                  <a:lnTo>
                    <a:pt x="366" y="64"/>
                  </a:lnTo>
                  <a:lnTo>
                    <a:pt x="209" y="231"/>
                  </a:lnTo>
                  <a:lnTo>
                    <a:pt x="94" y="450"/>
                  </a:lnTo>
                  <a:lnTo>
                    <a:pt x="23" y="714"/>
                  </a:lnTo>
                  <a:lnTo>
                    <a:pt x="0" y="101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26" name="Freeform 973">
              <a:extLst>
                <a:ext uri="{FF2B5EF4-FFF2-40B4-BE49-F238E27FC236}">
                  <a16:creationId xmlns:a16="http://schemas.microsoft.com/office/drawing/2014/main" id="{DDADE66A-5C61-8386-78A8-7808697D3561}"/>
                </a:ext>
              </a:extLst>
            </p:cNvPr>
            <p:cNvSpPr>
              <a:spLocks/>
            </p:cNvSpPr>
            <p:nvPr/>
          </p:nvSpPr>
          <p:spPr bwMode="auto">
            <a:xfrm>
              <a:off x="3431" y="2870"/>
              <a:ext cx="41" cy="14"/>
            </a:xfrm>
            <a:custGeom>
              <a:avLst/>
              <a:gdLst>
                <a:gd name="T0" fmla="*/ 0 w 2121"/>
                <a:gd name="T1" fmla="*/ 0 h 751"/>
                <a:gd name="T2" fmla="*/ 0 w 2121"/>
                <a:gd name="T3" fmla="*/ 0 h 751"/>
                <a:gd name="T4" fmla="*/ 0 w 2121"/>
                <a:gd name="T5" fmla="*/ 0 h 751"/>
                <a:gd name="T6" fmla="*/ 0 w 2121"/>
                <a:gd name="T7" fmla="*/ 0 h 751"/>
                <a:gd name="T8" fmla="*/ 0 w 2121"/>
                <a:gd name="T9" fmla="*/ 0 h 751"/>
                <a:gd name="T10" fmla="*/ 0 w 2121"/>
                <a:gd name="T11" fmla="*/ 0 h 751"/>
                <a:gd name="T12" fmla="*/ 0 w 2121"/>
                <a:gd name="T13" fmla="*/ 0 h 751"/>
                <a:gd name="T14" fmla="*/ 0 w 2121"/>
                <a:gd name="T15" fmla="*/ 0 h 751"/>
                <a:gd name="T16" fmla="*/ 0 w 2121"/>
                <a:gd name="T17" fmla="*/ 0 h 751"/>
                <a:gd name="T18" fmla="*/ 0 w 2121"/>
                <a:gd name="T19" fmla="*/ 0 h 751"/>
                <a:gd name="T20" fmla="*/ 0 w 2121"/>
                <a:gd name="T21" fmla="*/ 0 h 751"/>
                <a:gd name="T22" fmla="*/ 0 w 2121"/>
                <a:gd name="T23" fmla="*/ 0 h 751"/>
                <a:gd name="T24" fmla="*/ 0 w 2121"/>
                <a:gd name="T25" fmla="*/ 0 h 751"/>
                <a:gd name="T26" fmla="*/ 0 w 2121"/>
                <a:gd name="T27" fmla="*/ 0 h 751"/>
                <a:gd name="T28" fmla="*/ 0 w 2121"/>
                <a:gd name="T29" fmla="*/ 0 h 751"/>
                <a:gd name="T30" fmla="*/ 0 w 2121"/>
                <a:gd name="T31" fmla="*/ 0 h 751"/>
                <a:gd name="T32" fmla="*/ 0 w 2121"/>
                <a:gd name="T33" fmla="*/ 0 h 751"/>
                <a:gd name="T34" fmla="*/ 0 w 2121"/>
                <a:gd name="T35" fmla="*/ 0 h 751"/>
                <a:gd name="T36" fmla="*/ 0 w 2121"/>
                <a:gd name="T37" fmla="*/ 0 h 751"/>
                <a:gd name="T38" fmla="*/ 0 w 2121"/>
                <a:gd name="T39" fmla="*/ 0 h 751"/>
                <a:gd name="T40" fmla="*/ 0 w 2121"/>
                <a:gd name="T41" fmla="*/ 0 h 751"/>
                <a:gd name="T42" fmla="*/ 0 w 2121"/>
                <a:gd name="T43" fmla="*/ 0 h 751"/>
                <a:gd name="T44" fmla="*/ 0 w 2121"/>
                <a:gd name="T45" fmla="*/ 0 h 751"/>
                <a:gd name="T46" fmla="*/ 0 w 2121"/>
                <a:gd name="T47" fmla="*/ 0 h 751"/>
                <a:gd name="T48" fmla="*/ 0 w 2121"/>
                <a:gd name="T49" fmla="*/ 0 h 751"/>
                <a:gd name="T50" fmla="*/ 0 w 2121"/>
                <a:gd name="T51" fmla="*/ 0 h 751"/>
                <a:gd name="T52" fmla="*/ 0 w 2121"/>
                <a:gd name="T53" fmla="*/ 0 h 751"/>
                <a:gd name="T54" fmla="*/ 0 w 2121"/>
                <a:gd name="T55" fmla="*/ 0 h 751"/>
                <a:gd name="T56" fmla="*/ 0 w 2121"/>
                <a:gd name="T57" fmla="*/ 0 h 751"/>
                <a:gd name="T58" fmla="*/ 0 w 2121"/>
                <a:gd name="T59" fmla="*/ 0 h 751"/>
                <a:gd name="T60" fmla="*/ 0 w 2121"/>
                <a:gd name="T61" fmla="*/ 0 h 751"/>
                <a:gd name="T62" fmla="*/ 0 w 2121"/>
                <a:gd name="T63" fmla="*/ 0 h 751"/>
                <a:gd name="T64" fmla="*/ 0 w 2121"/>
                <a:gd name="T65" fmla="*/ 0 h 751"/>
                <a:gd name="T66" fmla="*/ 0 w 2121"/>
                <a:gd name="T67" fmla="*/ 0 h 751"/>
                <a:gd name="T68" fmla="*/ 0 w 2121"/>
                <a:gd name="T69" fmla="*/ 0 h 7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1"/>
                <a:gd name="T106" fmla="*/ 0 h 751"/>
                <a:gd name="T107" fmla="*/ 2121 w 2121"/>
                <a:gd name="T108" fmla="*/ 751 h 7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1" h="751">
                  <a:moveTo>
                    <a:pt x="0" y="596"/>
                  </a:moveTo>
                  <a:lnTo>
                    <a:pt x="32" y="610"/>
                  </a:lnTo>
                  <a:lnTo>
                    <a:pt x="64" y="624"/>
                  </a:lnTo>
                  <a:lnTo>
                    <a:pt x="97" y="637"/>
                  </a:lnTo>
                  <a:lnTo>
                    <a:pt x="131" y="649"/>
                  </a:lnTo>
                  <a:lnTo>
                    <a:pt x="166" y="661"/>
                  </a:lnTo>
                  <a:lnTo>
                    <a:pt x="201" y="673"/>
                  </a:lnTo>
                  <a:lnTo>
                    <a:pt x="238" y="683"/>
                  </a:lnTo>
                  <a:lnTo>
                    <a:pt x="275" y="693"/>
                  </a:lnTo>
                  <a:lnTo>
                    <a:pt x="313" y="702"/>
                  </a:lnTo>
                  <a:lnTo>
                    <a:pt x="352" y="710"/>
                  </a:lnTo>
                  <a:lnTo>
                    <a:pt x="390" y="718"/>
                  </a:lnTo>
                  <a:lnTo>
                    <a:pt x="430" y="724"/>
                  </a:lnTo>
                  <a:lnTo>
                    <a:pt x="471" y="730"/>
                  </a:lnTo>
                  <a:lnTo>
                    <a:pt x="511" y="736"/>
                  </a:lnTo>
                  <a:lnTo>
                    <a:pt x="552" y="740"/>
                  </a:lnTo>
                  <a:lnTo>
                    <a:pt x="594" y="744"/>
                  </a:lnTo>
                  <a:lnTo>
                    <a:pt x="635" y="747"/>
                  </a:lnTo>
                  <a:lnTo>
                    <a:pt x="678" y="749"/>
                  </a:lnTo>
                  <a:lnTo>
                    <a:pt x="720" y="750"/>
                  </a:lnTo>
                  <a:lnTo>
                    <a:pt x="762" y="751"/>
                  </a:lnTo>
                  <a:lnTo>
                    <a:pt x="805" y="751"/>
                  </a:lnTo>
                  <a:lnTo>
                    <a:pt x="847" y="750"/>
                  </a:lnTo>
                  <a:lnTo>
                    <a:pt x="891" y="748"/>
                  </a:lnTo>
                  <a:lnTo>
                    <a:pt x="933" y="745"/>
                  </a:lnTo>
                  <a:lnTo>
                    <a:pt x="976" y="742"/>
                  </a:lnTo>
                  <a:lnTo>
                    <a:pt x="1018" y="738"/>
                  </a:lnTo>
                  <a:lnTo>
                    <a:pt x="1060" y="733"/>
                  </a:lnTo>
                  <a:lnTo>
                    <a:pt x="1103" y="728"/>
                  </a:lnTo>
                  <a:lnTo>
                    <a:pt x="1144" y="721"/>
                  </a:lnTo>
                  <a:lnTo>
                    <a:pt x="1186" y="714"/>
                  </a:lnTo>
                  <a:lnTo>
                    <a:pt x="1227" y="706"/>
                  </a:lnTo>
                  <a:lnTo>
                    <a:pt x="1267" y="698"/>
                  </a:lnTo>
                  <a:lnTo>
                    <a:pt x="1308" y="688"/>
                  </a:lnTo>
                  <a:lnTo>
                    <a:pt x="1348" y="678"/>
                  </a:lnTo>
                  <a:lnTo>
                    <a:pt x="1387" y="667"/>
                  </a:lnTo>
                  <a:lnTo>
                    <a:pt x="1425" y="655"/>
                  </a:lnTo>
                  <a:lnTo>
                    <a:pt x="1463" y="643"/>
                  </a:lnTo>
                  <a:lnTo>
                    <a:pt x="1501" y="631"/>
                  </a:lnTo>
                  <a:lnTo>
                    <a:pt x="1537" y="617"/>
                  </a:lnTo>
                  <a:lnTo>
                    <a:pt x="1573" y="603"/>
                  </a:lnTo>
                  <a:lnTo>
                    <a:pt x="1607" y="589"/>
                  </a:lnTo>
                  <a:lnTo>
                    <a:pt x="1641" y="574"/>
                  </a:lnTo>
                  <a:lnTo>
                    <a:pt x="1674" y="558"/>
                  </a:lnTo>
                  <a:lnTo>
                    <a:pt x="1707" y="542"/>
                  </a:lnTo>
                  <a:lnTo>
                    <a:pt x="1738" y="525"/>
                  </a:lnTo>
                  <a:lnTo>
                    <a:pt x="1769" y="507"/>
                  </a:lnTo>
                  <a:lnTo>
                    <a:pt x="1798" y="489"/>
                  </a:lnTo>
                  <a:lnTo>
                    <a:pt x="1826" y="471"/>
                  </a:lnTo>
                  <a:lnTo>
                    <a:pt x="1852" y="452"/>
                  </a:lnTo>
                  <a:lnTo>
                    <a:pt x="1878" y="433"/>
                  </a:lnTo>
                  <a:lnTo>
                    <a:pt x="1904" y="412"/>
                  </a:lnTo>
                  <a:lnTo>
                    <a:pt x="1927" y="392"/>
                  </a:lnTo>
                  <a:lnTo>
                    <a:pt x="1949" y="372"/>
                  </a:lnTo>
                  <a:lnTo>
                    <a:pt x="1970" y="351"/>
                  </a:lnTo>
                  <a:lnTo>
                    <a:pt x="1990" y="330"/>
                  </a:lnTo>
                  <a:lnTo>
                    <a:pt x="2008" y="309"/>
                  </a:lnTo>
                  <a:lnTo>
                    <a:pt x="2025" y="287"/>
                  </a:lnTo>
                  <a:lnTo>
                    <a:pt x="2040" y="265"/>
                  </a:lnTo>
                  <a:lnTo>
                    <a:pt x="2055" y="243"/>
                  </a:lnTo>
                  <a:lnTo>
                    <a:pt x="2068" y="221"/>
                  </a:lnTo>
                  <a:lnTo>
                    <a:pt x="2079" y="199"/>
                  </a:lnTo>
                  <a:lnTo>
                    <a:pt x="2089" y="175"/>
                  </a:lnTo>
                  <a:lnTo>
                    <a:pt x="2098" y="152"/>
                  </a:lnTo>
                  <a:lnTo>
                    <a:pt x="2105" y="130"/>
                  </a:lnTo>
                  <a:lnTo>
                    <a:pt x="2112" y="107"/>
                  </a:lnTo>
                  <a:lnTo>
                    <a:pt x="2116" y="84"/>
                  </a:lnTo>
                  <a:lnTo>
                    <a:pt x="2119" y="61"/>
                  </a:lnTo>
                  <a:lnTo>
                    <a:pt x="2121" y="38"/>
                  </a:lnTo>
                  <a:lnTo>
                    <a:pt x="2121" y="15"/>
                  </a:lnTo>
                  <a:lnTo>
                    <a:pt x="212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27" name="Line 974">
              <a:extLst>
                <a:ext uri="{FF2B5EF4-FFF2-40B4-BE49-F238E27FC236}">
                  <a16:creationId xmlns:a16="http://schemas.microsoft.com/office/drawing/2014/main" id="{109978E5-45DD-15A7-4011-E7D360F11BB3}"/>
                </a:ext>
              </a:extLst>
            </p:cNvPr>
            <p:cNvSpPr>
              <a:spLocks noChangeShapeType="1"/>
            </p:cNvSpPr>
            <p:nvPr/>
          </p:nvSpPr>
          <p:spPr bwMode="auto">
            <a:xfrm>
              <a:off x="3427" y="2880"/>
              <a:ext cx="4"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28" name="Line 975">
              <a:extLst>
                <a:ext uri="{FF2B5EF4-FFF2-40B4-BE49-F238E27FC236}">
                  <a16:creationId xmlns:a16="http://schemas.microsoft.com/office/drawing/2014/main" id="{B15EA9CE-4FA7-B072-E3A6-700A587AF9F7}"/>
                </a:ext>
              </a:extLst>
            </p:cNvPr>
            <p:cNvSpPr>
              <a:spLocks noChangeShapeType="1"/>
            </p:cNvSpPr>
            <p:nvPr/>
          </p:nvSpPr>
          <p:spPr bwMode="auto">
            <a:xfrm flipH="1" flipV="1">
              <a:off x="3448" y="290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29" name="Line 976">
              <a:extLst>
                <a:ext uri="{FF2B5EF4-FFF2-40B4-BE49-F238E27FC236}">
                  <a16:creationId xmlns:a16="http://schemas.microsoft.com/office/drawing/2014/main" id="{30F063F4-4AEA-54C5-E69F-AFCDE38A59B6}"/>
                </a:ext>
              </a:extLst>
            </p:cNvPr>
            <p:cNvSpPr>
              <a:spLocks noChangeShapeType="1"/>
            </p:cNvSpPr>
            <p:nvPr/>
          </p:nvSpPr>
          <p:spPr bwMode="auto">
            <a:xfrm flipH="1" flipV="1">
              <a:off x="3431" y="2881"/>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0" name="Line 977">
              <a:extLst>
                <a:ext uri="{FF2B5EF4-FFF2-40B4-BE49-F238E27FC236}">
                  <a16:creationId xmlns:a16="http://schemas.microsoft.com/office/drawing/2014/main" id="{9CF458F8-8BFE-FC60-180E-2B79B4355B42}"/>
                </a:ext>
              </a:extLst>
            </p:cNvPr>
            <p:cNvSpPr>
              <a:spLocks noChangeShapeType="1"/>
            </p:cNvSpPr>
            <p:nvPr/>
          </p:nvSpPr>
          <p:spPr bwMode="auto">
            <a:xfrm>
              <a:off x="3381" y="2875"/>
              <a:ext cx="33" cy="1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1" name="Line 978">
              <a:extLst>
                <a:ext uri="{FF2B5EF4-FFF2-40B4-BE49-F238E27FC236}">
                  <a16:creationId xmlns:a16="http://schemas.microsoft.com/office/drawing/2014/main" id="{45B8054A-E299-BBD8-6A2E-2C02F20F3126}"/>
                </a:ext>
              </a:extLst>
            </p:cNvPr>
            <p:cNvSpPr>
              <a:spLocks noChangeShapeType="1"/>
            </p:cNvSpPr>
            <p:nvPr/>
          </p:nvSpPr>
          <p:spPr bwMode="auto">
            <a:xfrm flipV="1">
              <a:off x="3547" y="3027"/>
              <a:ext cx="21" cy="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2" name="Line 979">
              <a:extLst>
                <a:ext uri="{FF2B5EF4-FFF2-40B4-BE49-F238E27FC236}">
                  <a16:creationId xmlns:a16="http://schemas.microsoft.com/office/drawing/2014/main" id="{AB9E2583-5090-701A-14A3-6021C16272DB}"/>
                </a:ext>
              </a:extLst>
            </p:cNvPr>
            <p:cNvSpPr>
              <a:spLocks noChangeShapeType="1"/>
            </p:cNvSpPr>
            <p:nvPr/>
          </p:nvSpPr>
          <p:spPr bwMode="auto">
            <a:xfrm flipV="1">
              <a:off x="3566" y="3074"/>
              <a:ext cx="1" cy="1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3" name="Line 980">
              <a:extLst>
                <a:ext uri="{FF2B5EF4-FFF2-40B4-BE49-F238E27FC236}">
                  <a16:creationId xmlns:a16="http://schemas.microsoft.com/office/drawing/2014/main" id="{2692B049-9F84-392C-EC61-B8F54FDDF488}"/>
                </a:ext>
              </a:extLst>
            </p:cNvPr>
            <p:cNvSpPr>
              <a:spLocks noChangeShapeType="1"/>
            </p:cNvSpPr>
            <p:nvPr/>
          </p:nvSpPr>
          <p:spPr bwMode="auto">
            <a:xfrm>
              <a:off x="3456" y="2906"/>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4" name="Line 981">
              <a:extLst>
                <a:ext uri="{FF2B5EF4-FFF2-40B4-BE49-F238E27FC236}">
                  <a16:creationId xmlns:a16="http://schemas.microsoft.com/office/drawing/2014/main" id="{E9207B09-8283-E402-B4DF-1005E2047BD7}"/>
                </a:ext>
              </a:extLst>
            </p:cNvPr>
            <p:cNvSpPr>
              <a:spLocks noChangeShapeType="1"/>
            </p:cNvSpPr>
            <p:nvPr/>
          </p:nvSpPr>
          <p:spPr bwMode="auto">
            <a:xfrm>
              <a:off x="3456" y="2906"/>
              <a:ext cx="2"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5" name="Line 982">
              <a:extLst>
                <a:ext uri="{FF2B5EF4-FFF2-40B4-BE49-F238E27FC236}">
                  <a16:creationId xmlns:a16="http://schemas.microsoft.com/office/drawing/2014/main" id="{D4C72E11-4128-2492-237A-DFB9E9772694}"/>
                </a:ext>
              </a:extLst>
            </p:cNvPr>
            <p:cNvSpPr>
              <a:spLocks noChangeShapeType="1"/>
            </p:cNvSpPr>
            <p:nvPr/>
          </p:nvSpPr>
          <p:spPr bwMode="auto">
            <a:xfrm flipH="1" flipV="1">
              <a:off x="3467" y="2908"/>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6" name="Line 983">
              <a:extLst>
                <a:ext uri="{FF2B5EF4-FFF2-40B4-BE49-F238E27FC236}">
                  <a16:creationId xmlns:a16="http://schemas.microsoft.com/office/drawing/2014/main" id="{EB058E69-8EC0-530E-DC5C-55956B827DB7}"/>
                </a:ext>
              </a:extLst>
            </p:cNvPr>
            <p:cNvSpPr>
              <a:spLocks noChangeShapeType="1"/>
            </p:cNvSpPr>
            <p:nvPr/>
          </p:nvSpPr>
          <p:spPr bwMode="auto">
            <a:xfrm flipH="1" flipV="1">
              <a:off x="3451" y="2900"/>
              <a:ext cx="8"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7" name="Line 984">
              <a:extLst>
                <a:ext uri="{FF2B5EF4-FFF2-40B4-BE49-F238E27FC236}">
                  <a16:creationId xmlns:a16="http://schemas.microsoft.com/office/drawing/2014/main" id="{3BF92CC3-71CF-D0D7-FC51-82F6D4F617C4}"/>
                </a:ext>
              </a:extLst>
            </p:cNvPr>
            <p:cNvSpPr>
              <a:spLocks noChangeShapeType="1"/>
            </p:cNvSpPr>
            <p:nvPr/>
          </p:nvSpPr>
          <p:spPr bwMode="auto">
            <a:xfrm flipH="1" flipV="1">
              <a:off x="3370" y="2875"/>
              <a:ext cx="36" cy="1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8" name="Line 985">
              <a:extLst>
                <a:ext uri="{FF2B5EF4-FFF2-40B4-BE49-F238E27FC236}">
                  <a16:creationId xmlns:a16="http://schemas.microsoft.com/office/drawing/2014/main" id="{A4E958B6-CF26-48E0-C139-C486CB149688}"/>
                </a:ext>
              </a:extLst>
            </p:cNvPr>
            <p:cNvSpPr>
              <a:spLocks noChangeShapeType="1"/>
            </p:cNvSpPr>
            <p:nvPr/>
          </p:nvSpPr>
          <p:spPr bwMode="auto">
            <a:xfrm>
              <a:off x="3377" y="2877"/>
              <a:ext cx="32" cy="1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39" name="Line 986">
              <a:extLst>
                <a:ext uri="{FF2B5EF4-FFF2-40B4-BE49-F238E27FC236}">
                  <a16:creationId xmlns:a16="http://schemas.microsoft.com/office/drawing/2014/main" id="{E2A5C0DB-5589-7A9F-8C0E-789FA57A462C}"/>
                </a:ext>
              </a:extLst>
            </p:cNvPr>
            <p:cNvSpPr>
              <a:spLocks noChangeShapeType="1"/>
            </p:cNvSpPr>
            <p:nvPr/>
          </p:nvSpPr>
          <p:spPr bwMode="auto">
            <a:xfrm>
              <a:off x="3409" y="2896"/>
              <a:ext cx="6"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40" name="Line 987">
              <a:extLst>
                <a:ext uri="{FF2B5EF4-FFF2-40B4-BE49-F238E27FC236}">
                  <a16:creationId xmlns:a16="http://schemas.microsoft.com/office/drawing/2014/main" id="{C715FB67-1465-600B-2130-5AE22C9E964C}"/>
                </a:ext>
              </a:extLst>
            </p:cNvPr>
            <p:cNvSpPr>
              <a:spLocks noChangeShapeType="1"/>
            </p:cNvSpPr>
            <p:nvPr/>
          </p:nvSpPr>
          <p:spPr bwMode="auto">
            <a:xfrm flipH="1">
              <a:off x="3547" y="2980"/>
              <a:ext cx="79" cy="4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41" name="Line 988">
              <a:extLst>
                <a:ext uri="{FF2B5EF4-FFF2-40B4-BE49-F238E27FC236}">
                  <a16:creationId xmlns:a16="http://schemas.microsoft.com/office/drawing/2014/main" id="{434DD36C-83F1-8BE3-DFF5-B0046434C126}"/>
                </a:ext>
              </a:extLst>
            </p:cNvPr>
            <p:cNvSpPr>
              <a:spLocks noChangeShapeType="1"/>
            </p:cNvSpPr>
            <p:nvPr/>
          </p:nvSpPr>
          <p:spPr bwMode="auto">
            <a:xfrm flipH="1">
              <a:off x="3432" y="3087"/>
              <a:ext cx="5" cy="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42" name="Freeform 989">
              <a:extLst>
                <a:ext uri="{FF2B5EF4-FFF2-40B4-BE49-F238E27FC236}">
                  <a16:creationId xmlns:a16="http://schemas.microsoft.com/office/drawing/2014/main" id="{00B69E54-C646-645D-F335-3218763CCEDE}"/>
                </a:ext>
              </a:extLst>
            </p:cNvPr>
            <p:cNvSpPr>
              <a:spLocks/>
            </p:cNvSpPr>
            <p:nvPr/>
          </p:nvSpPr>
          <p:spPr bwMode="auto">
            <a:xfrm>
              <a:off x="3466" y="2871"/>
              <a:ext cx="5" cy="4"/>
            </a:xfrm>
            <a:custGeom>
              <a:avLst/>
              <a:gdLst>
                <a:gd name="T0" fmla="*/ 0 w 244"/>
                <a:gd name="T1" fmla="*/ 0 h 162"/>
                <a:gd name="T2" fmla="*/ 0 w 244"/>
                <a:gd name="T3" fmla="*/ 0 h 162"/>
                <a:gd name="T4" fmla="*/ 0 w 244"/>
                <a:gd name="T5" fmla="*/ 0 h 162"/>
                <a:gd name="T6" fmla="*/ 0 w 244"/>
                <a:gd name="T7" fmla="*/ 0 h 162"/>
                <a:gd name="T8" fmla="*/ 0 w 244"/>
                <a:gd name="T9" fmla="*/ 0 h 162"/>
                <a:gd name="T10" fmla="*/ 0 w 244"/>
                <a:gd name="T11" fmla="*/ 0 h 162"/>
                <a:gd name="T12" fmla="*/ 0 w 244"/>
                <a:gd name="T13" fmla="*/ 0 h 162"/>
                <a:gd name="T14" fmla="*/ 0 w 244"/>
                <a:gd name="T15" fmla="*/ 0 h 162"/>
                <a:gd name="T16" fmla="*/ 0 w 244"/>
                <a:gd name="T17" fmla="*/ 0 h 162"/>
                <a:gd name="T18" fmla="*/ 0 w 244"/>
                <a:gd name="T19" fmla="*/ 0 h 162"/>
                <a:gd name="T20" fmla="*/ 0 w 244"/>
                <a:gd name="T21" fmla="*/ 0 h 162"/>
                <a:gd name="T22" fmla="*/ 0 w 244"/>
                <a:gd name="T23" fmla="*/ 0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4"/>
                <a:gd name="T37" fmla="*/ 0 h 162"/>
                <a:gd name="T38" fmla="*/ 244 w 244"/>
                <a:gd name="T39" fmla="*/ 162 h 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4" h="162">
                  <a:moveTo>
                    <a:pt x="244" y="162"/>
                  </a:moveTo>
                  <a:lnTo>
                    <a:pt x="236" y="154"/>
                  </a:lnTo>
                  <a:lnTo>
                    <a:pt x="218" y="137"/>
                  </a:lnTo>
                  <a:lnTo>
                    <a:pt x="199" y="119"/>
                  </a:lnTo>
                  <a:lnTo>
                    <a:pt x="178" y="103"/>
                  </a:lnTo>
                  <a:lnTo>
                    <a:pt x="157" y="86"/>
                  </a:lnTo>
                  <a:lnTo>
                    <a:pt x="134" y="70"/>
                  </a:lnTo>
                  <a:lnTo>
                    <a:pt x="109" y="55"/>
                  </a:lnTo>
                  <a:lnTo>
                    <a:pt x="83" y="40"/>
                  </a:lnTo>
                  <a:lnTo>
                    <a:pt x="56" y="26"/>
                  </a:lnTo>
                  <a:lnTo>
                    <a:pt x="29" y="1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43" name="Freeform 990">
              <a:extLst>
                <a:ext uri="{FF2B5EF4-FFF2-40B4-BE49-F238E27FC236}">
                  <a16:creationId xmlns:a16="http://schemas.microsoft.com/office/drawing/2014/main" id="{5C8F6E76-DD0D-C8CC-F6B8-376C51DF471C}"/>
                </a:ext>
              </a:extLst>
            </p:cNvPr>
            <p:cNvSpPr>
              <a:spLocks/>
            </p:cNvSpPr>
            <p:nvPr/>
          </p:nvSpPr>
          <p:spPr bwMode="auto">
            <a:xfrm>
              <a:off x="3496" y="2873"/>
              <a:ext cx="11" cy="12"/>
            </a:xfrm>
            <a:custGeom>
              <a:avLst/>
              <a:gdLst>
                <a:gd name="T0" fmla="*/ 0 w 527"/>
                <a:gd name="T1" fmla="*/ 0 h 577"/>
                <a:gd name="T2" fmla="*/ 0 w 527"/>
                <a:gd name="T3" fmla="*/ 0 h 577"/>
                <a:gd name="T4" fmla="*/ 0 w 527"/>
                <a:gd name="T5" fmla="*/ 0 h 577"/>
                <a:gd name="T6" fmla="*/ 0 w 527"/>
                <a:gd name="T7" fmla="*/ 0 h 577"/>
                <a:gd name="T8" fmla="*/ 0 60000 65536"/>
                <a:gd name="T9" fmla="*/ 0 60000 65536"/>
                <a:gd name="T10" fmla="*/ 0 60000 65536"/>
                <a:gd name="T11" fmla="*/ 0 60000 65536"/>
                <a:gd name="T12" fmla="*/ 0 w 527"/>
                <a:gd name="T13" fmla="*/ 0 h 577"/>
                <a:gd name="T14" fmla="*/ 527 w 527"/>
                <a:gd name="T15" fmla="*/ 577 h 577"/>
              </a:gdLst>
              <a:ahLst/>
              <a:cxnLst>
                <a:cxn ang="T8">
                  <a:pos x="T0" y="T1"/>
                </a:cxn>
                <a:cxn ang="T9">
                  <a:pos x="T2" y="T3"/>
                </a:cxn>
                <a:cxn ang="T10">
                  <a:pos x="T4" y="T5"/>
                </a:cxn>
                <a:cxn ang="T11">
                  <a:pos x="T6" y="T7"/>
                </a:cxn>
              </a:cxnLst>
              <a:rect l="T12" t="T13" r="T14" b="T15"/>
              <a:pathLst>
                <a:path w="527" h="577">
                  <a:moveTo>
                    <a:pt x="527" y="577"/>
                  </a:moveTo>
                  <a:lnTo>
                    <a:pt x="409" y="369"/>
                  </a:lnTo>
                  <a:lnTo>
                    <a:pt x="233" y="17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44" name="Freeform 991">
              <a:extLst>
                <a:ext uri="{FF2B5EF4-FFF2-40B4-BE49-F238E27FC236}">
                  <a16:creationId xmlns:a16="http://schemas.microsoft.com/office/drawing/2014/main" id="{639BB723-03B8-1328-F494-52D6CD277D90}"/>
                </a:ext>
              </a:extLst>
            </p:cNvPr>
            <p:cNvSpPr>
              <a:spLocks/>
            </p:cNvSpPr>
            <p:nvPr/>
          </p:nvSpPr>
          <p:spPr bwMode="auto">
            <a:xfrm>
              <a:off x="3419" y="3130"/>
              <a:ext cx="5" cy="8"/>
            </a:xfrm>
            <a:custGeom>
              <a:avLst/>
              <a:gdLst>
                <a:gd name="T0" fmla="*/ 0 w 245"/>
                <a:gd name="T1" fmla="*/ 0 h 384"/>
                <a:gd name="T2" fmla="*/ 0 w 245"/>
                <a:gd name="T3" fmla="*/ 0 h 384"/>
                <a:gd name="T4" fmla="*/ 0 w 245"/>
                <a:gd name="T5" fmla="*/ 0 h 384"/>
                <a:gd name="T6" fmla="*/ 0 w 245"/>
                <a:gd name="T7" fmla="*/ 0 h 384"/>
                <a:gd name="T8" fmla="*/ 0 w 245"/>
                <a:gd name="T9" fmla="*/ 0 h 384"/>
                <a:gd name="T10" fmla="*/ 0 w 245"/>
                <a:gd name="T11" fmla="*/ 0 h 384"/>
                <a:gd name="T12" fmla="*/ 0 w 245"/>
                <a:gd name="T13" fmla="*/ 0 h 384"/>
                <a:gd name="T14" fmla="*/ 0 w 245"/>
                <a:gd name="T15" fmla="*/ 0 h 384"/>
                <a:gd name="T16" fmla="*/ 0 w 245"/>
                <a:gd name="T17" fmla="*/ 0 h 384"/>
                <a:gd name="T18" fmla="*/ 0 w 245"/>
                <a:gd name="T19" fmla="*/ 0 h 384"/>
                <a:gd name="T20" fmla="*/ 0 w 245"/>
                <a:gd name="T21" fmla="*/ 0 h 384"/>
                <a:gd name="T22" fmla="*/ 0 w 245"/>
                <a:gd name="T23" fmla="*/ 0 h 384"/>
                <a:gd name="T24" fmla="*/ 0 w 245"/>
                <a:gd name="T25" fmla="*/ 0 h 384"/>
                <a:gd name="T26" fmla="*/ 0 w 245"/>
                <a:gd name="T27" fmla="*/ 0 h 384"/>
                <a:gd name="T28" fmla="*/ 0 w 245"/>
                <a:gd name="T29" fmla="*/ 0 h 384"/>
                <a:gd name="T30" fmla="*/ 0 w 245"/>
                <a:gd name="T31" fmla="*/ 0 h 384"/>
                <a:gd name="T32" fmla="*/ 0 w 245"/>
                <a:gd name="T33" fmla="*/ 0 h 384"/>
                <a:gd name="T34" fmla="*/ 0 w 245"/>
                <a:gd name="T35" fmla="*/ 0 h 384"/>
                <a:gd name="T36" fmla="*/ 0 w 245"/>
                <a:gd name="T37" fmla="*/ 0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5"/>
                <a:gd name="T58" fmla="*/ 0 h 384"/>
                <a:gd name="T59" fmla="*/ 245 w 245"/>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5" h="384">
                  <a:moveTo>
                    <a:pt x="0" y="384"/>
                  </a:moveTo>
                  <a:lnTo>
                    <a:pt x="21" y="371"/>
                  </a:lnTo>
                  <a:lnTo>
                    <a:pt x="41" y="357"/>
                  </a:lnTo>
                  <a:lnTo>
                    <a:pt x="61" y="341"/>
                  </a:lnTo>
                  <a:lnTo>
                    <a:pt x="79" y="324"/>
                  </a:lnTo>
                  <a:lnTo>
                    <a:pt x="97" y="307"/>
                  </a:lnTo>
                  <a:lnTo>
                    <a:pt x="114" y="288"/>
                  </a:lnTo>
                  <a:lnTo>
                    <a:pt x="130" y="268"/>
                  </a:lnTo>
                  <a:lnTo>
                    <a:pt x="146" y="247"/>
                  </a:lnTo>
                  <a:lnTo>
                    <a:pt x="160" y="224"/>
                  </a:lnTo>
                  <a:lnTo>
                    <a:pt x="174" y="200"/>
                  </a:lnTo>
                  <a:lnTo>
                    <a:pt x="186" y="176"/>
                  </a:lnTo>
                  <a:lnTo>
                    <a:pt x="199" y="151"/>
                  </a:lnTo>
                  <a:lnTo>
                    <a:pt x="210" y="125"/>
                  </a:lnTo>
                  <a:lnTo>
                    <a:pt x="219" y="98"/>
                  </a:lnTo>
                  <a:lnTo>
                    <a:pt x="228" y="70"/>
                  </a:lnTo>
                  <a:lnTo>
                    <a:pt x="236" y="41"/>
                  </a:lnTo>
                  <a:lnTo>
                    <a:pt x="243" y="12"/>
                  </a:lnTo>
                  <a:lnTo>
                    <a:pt x="245"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45" name="Freeform 992">
              <a:extLst>
                <a:ext uri="{FF2B5EF4-FFF2-40B4-BE49-F238E27FC236}">
                  <a16:creationId xmlns:a16="http://schemas.microsoft.com/office/drawing/2014/main" id="{9315FEAE-0BE4-EF51-F014-4DAA7CE06D05}"/>
                </a:ext>
              </a:extLst>
            </p:cNvPr>
            <p:cNvSpPr>
              <a:spLocks/>
            </p:cNvSpPr>
            <p:nvPr/>
          </p:nvSpPr>
          <p:spPr bwMode="auto">
            <a:xfrm>
              <a:off x="3413" y="3125"/>
              <a:ext cx="3" cy="6"/>
            </a:xfrm>
            <a:custGeom>
              <a:avLst/>
              <a:gdLst>
                <a:gd name="T0" fmla="*/ 0 w 159"/>
                <a:gd name="T1" fmla="*/ 0 h 283"/>
                <a:gd name="T2" fmla="*/ 0 w 159"/>
                <a:gd name="T3" fmla="*/ 0 h 283"/>
                <a:gd name="T4" fmla="*/ 0 w 159"/>
                <a:gd name="T5" fmla="*/ 0 h 283"/>
                <a:gd name="T6" fmla="*/ 0 w 159"/>
                <a:gd name="T7" fmla="*/ 0 h 283"/>
                <a:gd name="T8" fmla="*/ 0 w 159"/>
                <a:gd name="T9" fmla="*/ 0 h 283"/>
                <a:gd name="T10" fmla="*/ 0 w 159"/>
                <a:gd name="T11" fmla="*/ 0 h 283"/>
                <a:gd name="T12" fmla="*/ 0 w 159"/>
                <a:gd name="T13" fmla="*/ 0 h 283"/>
                <a:gd name="T14" fmla="*/ 0 w 159"/>
                <a:gd name="T15" fmla="*/ 0 h 283"/>
                <a:gd name="T16" fmla="*/ 0 w 159"/>
                <a:gd name="T17" fmla="*/ 0 h 283"/>
                <a:gd name="T18" fmla="*/ 0 w 159"/>
                <a:gd name="T19" fmla="*/ 0 h 283"/>
                <a:gd name="T20" fmla="*/ 0 w 159"/>
                <a:gd name="T21" fmla="*/ 0 h 283"/>
                <a:gd name="T22" fmla="*/ 0 w 159"/>
                <a:gd name="T23" fmla="*/ 0 h 283"/>
                <a:gd name="T24" fmla="*/ 0 w 159"/>
                <a:gd name="T25" fmla="*/ 0 h 283"/>
                <a:gd name="T26" fmla="*/ 0 w 159"/>
                <a:gd name="T27" fmla="*/ 0 h 283"/>
                <a:gd name="T28" fmla="*/ 0 w 159"/>
                <a:gd name="T29" fmla="*/ 0 h 283"/>
                <a:gd name="T30" fmla="*/ 0 w 159"/>
                <a:gd name="T31" fmla="*/ 0 h 283"/>
                <a:gd name="T32" fmla="*/ 0 w 159"/>
                <a:gd name="T33" fmla="*/ 0 h 283"/>
                <a:gd name="T34" fmla="*/ 0 w 159"/>
                <a:gd name="T35" fmla="*/ 0 h 283"/>
                <a:gd name="T36" fmla="*/ 0 w 159"/>
                <a:gd name="T37" fmla="*/ 0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9"/>
                <a:gd name="T58" fmla="*/ 0 h 283"/>
                <a:gd name="T59" fmla="*/ 159 w 159"/>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9" h="283">
                  <a:moveTo>
                    <a:pt x="0" y="283"/>
                  </a:moveTo>
                  <a:lnTo>
                    <a:pt x="7" y="279"/>
                  </a:lnTo>
                  <a:lnTo>
                    <a:pt x="22" y="269"/>
                  </a:lnTo>
                  <a:lnTo>
                    <a:pt x="36" y="258"/>
                  </a:lnTo>
                  <a:lnTo>
                    <a:pt x="49" y="245"/>
                  </a:lnTo>
                  <a:lnTo>
                    <a:pt x="62" y="231"/>
                  </a:lnTo>
                  <a:lnTo>
                    <a:pt x="74" y="217"/>
                  </a:lnTo>
                  <a:lnTo>
                    <a:pt x="86" y="203"/>
                  </a:lnTo>
                  <a:lnTo>
                    <a:pt x="96" y="187"/>
                  </a:lnTo>
                  <a:lnTo>
                    <a:pt x="106" y="170"/>
                  </a:lnTo>
                  <a:lnTo>
                    <a:pt x="116" y="153"/>
                  </a:lnTo>
                  <a:lnTo>
                    <a:pt x="124" y="134"/>
                  </a:lnTo>
                  <a:lnTo>
                    <a:pt x="132" y="115"/>
                  </a:lnTo>
                  <a:lnTo>
                    <a:pt x="139" y="96"/>
                  </a:lnTo>
                  <a:lnTo>
                    <a:pt x="145" y="75"/>
                  </a:lnTo>
                  <a:lnTo>
                    <a:pt x="150" y="54"/>
                  </a:lnTo>
                  <a:lnTo>
                    <a:pt x="154" y="32"/>
                  </a:lnTo>
                  <a:lnTo>
                    <a:pt x="158" y="10"/>
                  </a:lnTo>
                  <a:lnTo>
                    <a:pt x="15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46" name="Freeform 993">
              <a:extLst>
                <a:ext uri="{FF2B5EF4-FFF2-40B4-BE49-F238E27FC236}">
                  <a16:creationId xmlns:a16="http://schemas.microsoft.com/office/drawing/2014/main" id="{40AB9396-C142-8732-AC61-E925529843D7}"/>
                </a:ext>
              </a:extLst>
            </p:cNvPr>
            <p:cNvSpPr>
              <a:spLocks/>
            </p:cNvSpPr>
            <p:nvPr/>
          </p:nvSpPr>
          <p:spPr bwMode="auto">
            <a:xfrm>
              <a:off x="3452" y="2907"/>
              <a:ext cx="15" cy="1"/>
            </a:xfrm>
            <a:custGeom>
              <a:avLst/>
              <a:gdLst>
                <a:gd name="T0" fmla="*/ 0 w 774"/>
                <a:gd name="T1" fmla="*/ 0 h 36"/>
                <a:gd name="T2" fmla="*/ 0 w 774"/>
                <a:gd name="T3" fmla="*/ 0 h 36"/>
                <a:gd name="T4" fmla="*/ 0 w 774"/>
                <a:gd name="T5" fmla="*/ 0 h 36"/>
                <a:gd name="T6" fmla="*/ 0 60000 65536"/>
                <a:gd name="T7" fmla="*/ 0 60000 65536"/>
                <a:gd name="T8" fmla="*/ 0 60000 65536"/>
                <a:gd name="T9" fmla="*/ 0 w 774"/>
                <a:gd name="T10" fmla="*/ 0 h 36"/>
                <a:gd name="T11" fmla="*/ 774 w 774"/>
                <a:gd name="T12" fmla="*/ 36 h 36"/>
              </a:gdLst>
              <a:ahLst/>
              <a:cxnLst>
                <a:cxn ang="T6">
                  <a:pos x="T0" y="T1"/>
                </a:cxn>
                <a:cxn ang="T7">
                  <a:pos x="T2" y="T3"/>
                </a:cxn>
                <a:cxn ang="T8">
                  <a:pos x="T4" y="T5"/>
                </a:cxn>
              </a:cxnLst>
              <a:rect l="T9" t="T10" r="T11" b="T12"/>
              <a:pathLst>
                <a:path w="774" h="36">
                  <a:moveTo>
                    <a:pt x="0" y="0"/>
                  </a:moveTo>
                  <a:lnTo>
                    <a:pt x="386" y="36"/>
                  </a:lnTo>
                  <a:lnTo>
                    <a:pt x="774" y="3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47" name="Freeform 994">
              <a:extLst>
                <a:ext uri="{FF2B5EF4-FFF2-40B4-BE49-F238E27FC236}">
                  <a16:creationId xmlns:a16="http://schemas.microsoft.com/office/drawing/2014/main" id="{E65A6D86-2670-6B05-72CE-7CB772C4A9E8}"/>
                </a:ext>
              </a:extLst>
            </p:cNvPr>
            <p:cNvSpPr>
              <a:spLocks/>
            </p:cNvSpPr>
            <p:nvPr/>
          </p:nvSpPr>
          <p:spPr bwMode="auto">
            <a:xfrm>
              <a:off x="3415" y="2898"/>
              <a:ext cx="15" cy="3"/>
            </a:xfrm>
            <a:custGeom>
              <a:avLst/>
              <a:gdLst>
                <a:gd name="T0" fmla="*/ 0 w 800"/>
                <a:gd name="T1" fmla="*/ 0 h 179"/>
                <a:gd name="T2" fmla="*/ 0 w 800"/>
                <a:gd name="T3" fmla="*/ 0 h 179"/>
                <a:gd name="T4" fmla="*/ 0 w 800"/>
                <a:gd name="T5" fmla="*/ 0 h 179"/>
                <a:gd name="T6" fmla="*/ 0 w 800"/>
                <a:gd name="T7" fmla="*/ 0 h 179"/>
                <a:gd name="T8" fmla="*/ 0 w 800"/>
                <a:gd name="T9" fmla="*/ 0 h 179"/>
                <a:gd name="T10" fmla="*/ 0 w 800"/>
                <a:gd name="T11" fmla="*/ 0 h 179"/>
                <a:gd name="T12" fmla="*/ 0 w 800"/>
                <a:gd name="T13" fmla="*/ 0 h 179"/>
                <a:gd name="T14" fmla="*/ 0 w 800"/>
                <a:gd name="T15" fmla="*/ 0 h 179"/>
                <a:gd name="T16" fmla="*/ 0 w 800"/>
                <a:gd name="T17" fmla="*/ 0 h 179"/>
                <a:gd name="T18" fmla="*/ 0 w 800"/>
                <a:gd name="T19" fmla="*/ 0 h 179"/>
                <a:gd name="T20" fmla="*/ 0 w 800"/>
                <a:gd name="T21" fmla="*/ 0 h 179"/>
                <a:gd name="T22" fmla="*/ 0 w 800"/>
                <a:gd name="T23" fmla="*/ 0 h 179"/>
                <a:gd name="T24" fmla="*/ 0 w 800"/>
                <a:gd name="T25" fmla="*/ 0 h 179"/>
                <a:gd name="T26" fmla="*/ 0 w 800"/>
                <a:gd name="T27" fmla="*/ 0 h 179"/>
                <a:gd name="T28" fmla="*/ 0 w 800"/>
                <a:gd name="T29" fmla="*/ 0 h 179"/>
                <a:gd name="T30" fmla="*/ 0 w 800"/>
                <a:gd name="T31" fmla="*/ 0 h 1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0"/>
                <a:gd name="T49" fmla="*/ 0 h 179"/>
                <a:gd name="T50" fmla="*/ 800 w 800"/>
                <a:gd name="T51" fmla="*/ 179 h 1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0" h="179">
                  <a:moveTo>
                    <a:pt x="800" y="179"/>
                  </a:moveTo>
                  <a:lnTo>
                    <a:pt x="752" y="174"/>
                  </a:lnTo>
                  <a:lnTo>
                    <a:pt x="693" y="167"/>
                  </a:lnTo>
                  <a:lnTo>
                    <a:pt x="633" y="160"/>
                  </a:lnTo>
                  <a:lnTo>
                    <a:pt x="576" y="151"/>
                  </a:lnTo>
                  <a:lnTo>
                    <a:pt x="519" y="142"/>
                  </a:lnTo>
                  <a:lnTo>
                    <a:pt x="462" y="131"/>
                  </a:lnTo>
                  <a:lnTo>
                    <a:pt x="406" y="120"/>
                  </a:lnTo>
                  <a:lnTo>
                    <a:pt x="352" y="108"/>
                  </a:lnTo>
                  <a:lnTo>
                    <a:pt x="298" y="95"/>
                  </a:lnTo>
                  <a:lnTo>
                    <a:pt x="246" y="81"/>
                  </a:lnTo>
                  <a:lnTo>
                    <a:pt x="194" y="67"/>
                  </a:lnTo>
                  <a:lnTo>
                    <a:pt x="144" y="51"/>
                  </a:lnTo>
                  <a:lnTo>
                    <a:pt x="95" y="35"/>
                  </a:lnTo>
                  <a:lnTo>
                    <a:pt x="47" y="18"/>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48" name="Freeform 995">
              <a:extLst>
                <a:ext uri="{FF2B5EF4-FFF2-40B4-BE49-F238E27FC236}">
                  <a16:creationId xmlns:a16="http://schemas.microsoft.com/office/drawing/2014/main" id="{26E2CF64-86CE-3673-554D-D4FD96032FAA}"/>
                </a:ext>
              </a:extLst>
            </p:cNvPr>
            <p:cNvSpPr>
              <a:spLocks/>
            </p:cNvSpPr>
            <p:nvPr/>
          </p:nvSpPr>
          <p:spPr bwMode="auto">
            <a:xfrm>
              <a:off x="3459" y="2892"/>
              <a:ext cx="28" cy="13"/>
            </a:xfrm>
            <a:custGeom>
              <a:avLst/>
              <a:gdLst>
                <a:gd name="T0" fmla="*/ 0 w 1417"/>
                <a:gd name="T1" fmla="*/ 0 h 645"/>
                <a:gd name="T2" fmla="*/ 0 w 1417"/>
                <a:gd name="T3" fmla="*/ 0 h 645"/>
                <a:gd name="T4" fmla="*/ 0 w 1417"/>
                <a:gd name="T5" fmla="*/ 0 h 645"/>
                <a:gd name="T6" fmla="*/ 0 w 1417"/>
                <a:gd name="T7" fmla="*/ 0 h 645"/>
                <a:gd name="T8" fmla="*/ 0 w 1417"/>
                <a:gd name="T9" fmla="*/ 0 h 645"/>
                <a:gd name="T10" fmla="*/ 0 w 1417"/>
                <a:gd name="T11" fmla="*/ 0 h 645"/>
                <a:gd name="T12" fmla="*/ 0 w 1417"/>
                <a:gd name="T13" fmla="*/ 0 h 645"/>
                <a:gd name="T14" fmla="*/ 0 w 1417"/>
                <a:gd name="T15" fmla="*/ 0 h 645"/>
                <a:gd name="T16" fmla="*/ 0 w 1417"/>
                <a:gd name="T17" fmla="*/ 0 h 645"/>
                <a:gd name="T18" fmla="*/ 0 w 1417"/>
                <a:gd name="T19" fmla="*/ 0 h 6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7"/>
                <a:gd name="T31" fmla="*/ 0 h 645"/>
                <a:gd name="T32" fmla="*/ 1417 w 1417"/>
                <a:gd name="T33" fmla="*/ 645 h 6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7" h="645">
                  <a:moveTo>
                    <a:pt x="0" y="620"/>
                  </a:moveTo>
                  <a:lnTo>
                    <a:pt x="233" y="645"/>
                  </a:lnTo>
                  <a:lnTo>
                    <a:pt x="469" y="640"/>
                  </a:lnTo>
                  <a:lnTo>
                    <a:pt x="696" y="608"/>
                  </a:lnTo>
                  <a:lnTo>
                    <a:pt x="907" y="547"/>
                  </a:lnTo>
                  <a:lnTo>
                    <a:pt x="1090" y="462"/>
                  </a:lnTo>
                  <a:lnTo>
                    <a:pt x="1237" y="356"/>
                  </a:lnTo>
                  <a:lnTo>
                    <a:pt x="1344" y="233"/>
                  </a:lnTo>
                  <a:lnTo>
                    <a:pt x="1404" y="100"/>
                  </a:lnTo>
                  <a:lnTo>
                    <a:pt x="141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49" name="Freeform 996">
              <a:extLst>
                <a:ext uri="{FF2B5EF4-FFF2-40B4-BE49-F238E27FC236}">
                  <a16:creationId xmlns:a16="http://schemas.microsoft.com/office/drawing/2014/main" id="{87E96945-442F-4632-B92D-32AE299B518E}"/>
                </a:ext>
              </a:extLst>
            </p:cNvPr>
            <p:cNvSpPr>
              <a:spLocks/>
            </p:cNvSpPr>
            <p:nvPr/>
          </p:nvSpPr>
          <p:spPr bwMode="auto">
            <a:xfrm>
              <a:off x="3510" y="2886"/>
              <a:ext cx="12" cy="9"/>
            </a:xfrm>
            <a:custGeom>
              <a:avLst/>
              <a:gdLst>
                <a:gd name="T0" fmla="*/ 0 w 586"/>
                <a:gd name="T1" fmla="*/ 0 h 454"/>
                <a:gd name="T2" fmla="*/ 0 w 586"/>
                <a:gd name="T3" fmla="*/ 0 h 454"/>
                <a:gd name="T4" fmla="*/ 0 w 586"/>
                <a:gd name="T5" fmla="*/ 0 h 454"/>
                <a:gd name="T6" fmla="*/ 0 w 586"/>
                <a:gd name="T7" fmla="*/ 0 h 454"/>
                <a:gd name="T8" fmla="*/ 0 60000 65536"/>
                <a:gd name="T9" fmla="*/ 0 60000 65536"/>
                <a:gd name="T10" fmla="*/ 0 60000 65536"/>
                <a:gd name="T11" fmla="*/ 0 60000 65536"/>
                <a:gd name="T12" fmla="*/ 0 w 586"/>
                <a:gd name="T13" fmla="*/ 0 h 454"/>
                <a:gd name="T14" fmla="*/ 586 w 586"/>
                <a:gd name="T15" fmla="*/ 454 h 454"/>
              </a:gdLst>
              <a:ahLst/>
              <a:cxnLst>
                <a:cxn ang="T8">
                  <a:pos x="T0" y="T1"/>
                </a:cxn>
                <a:cxn ang="T9">
                  <a:pos x="T2" y="T3"/>
                </a:cxn>
                <a:cxn ang="T10">
                  <a:pos x="T4" y="T5"/>
                </a:cxn>
                <a:cxn ang="T11">
                  <a:pos x="T6" y="T7"/>
                </a:cxn>
              </a:cxnLst>
              <a:rect l="T12" t="T13" r="T14" b="T15"/>
              <a:pathLst>
                <a:path w="586" h="454">
                  <a:moveTo>
                    <a:pt x="586" y="454"/>
                  </a:moveTo>
                  <a:lnTo>
                    <a:pt x="395" y="280"/>
                  </a:lnTo>
                  <a:lnTo>
                    <a:pt x="199" y="128"/>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50" name="Line 997">
              <a:extLst>
                <a:ext uri="{FF2B5EF4-FFF2-40B4-BE49-F238E27FC236}">
                  <a16:creationId xmlns:a16="http://schemas.microsoft.com/office/drawing/2014/main" id="{3EA195CC-75F8-6EE1-B039-EB4239AA2118}"/>
                </a:ext>
              </a:extLst>
            </p:cNvPr>
            <p:cNvSpPr>
              <a:spLocks noChangeShapeType="1"/>
            </p:cNvSpPr>
            <p:nvPr/>
          </p:nvSpPr>
          <p:spPr bwMode="auto">
            <a:xfrm>
              <a:off x="3522" y="2895"/>
              <a:ext cx="16"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51" name="Line 998">
              <a:extLst>
                <a:ext uri="{FF2B5EF4-FFF2-40B4-BE49-F238E27FC236}">
                  <a16:creationId xmlns:a16="http://schemas.microsoft.com/office/drawing/2014/main" id="{0D7F63B1-22DB-F355-481F-DB3D34C7359A}"/>
                </a:ext>
              </a:extLst>
            </p:cNvPr>
            <p:cNvSpPr>
              <a:spLocks noChangeShapeType="1"/>
            </p:cNvSpPr>
            <p:nvPr/>
          </p:nvSpPr>
          <p:spPr bwMode="auto">
            <a:xfrm flipH="1" flipV="1">
              <a:off x="3626" y="298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52" name="Line 999">
              <a:extLst>
                <a:ext uri="{FF2B5EF4-FFF2-40B4-BE49-F238E27FC236}">
                  <a16:creationId xmlns:a16="http://schemas.microsoft.com/office/drawing/2014/main" id="{BB77D6AB-927C-27ED-29A0-F8F90C3B9FA5}"/>
                </a:ext>
              </a:extLst>
            </p:cNvPr>
            <p:cNvSpPr>
              <a:spLocks noChangeShapeType="1"/>
            </p:cNvSpPr>
            <p:nvPr/>
          </p:nvSpPr>
          <p:spPr bwMode="auto">
            <a:xfrm flipH="1" flipV="1">
              <a:off x="3431" y="2869"/>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53" name="Line 1000">
              <a:extLst>
                <a:ext uri="{FF2B5EF4-FFF2-40B4-BE49-F238E27FC236}">
                  <a16:creationId xmlns:a16="http://schemas.microsoft.com/office/drawing/2014/main" id="{6AAFC7A3-42D2-8B4F-3978-9932560DC6C0}"/>
                </a:ext>
              </a:extLst>
            </p:cNvPr>
            <p:cNvSpPr>
              <a:spLocks noChangeShapeType="1"/>
            </p:cNvSpPr>
            <p:nvPr/>
          </p:nvSpPr>
          <p:spPr bwMode="auto">
            <a:xfrm flipH="1" flipV="1">
              <a:off x="3429" y="287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54" name="Line 1001">
              <a:extLst>
                <a:ext uri="{FF2B5EF4-FFF2-40B4-BE49-F238E27FC236}">
                  <a16:creationId xmlns:a16="http://schemas.microsoft.com/office/drawing/2014/main" id="{F2D3E3E9-061C-BE96-065D-BEBFCFBFF589}"/>
                </a:ext>
              </a:extLst>
            </p:cNvPr>
            <p:cNvSpPr>
              <a:spLocks noChangeShapeType="1"/>
            </p:cNvSpPr>
            <p:nvPr/>
          </p:nvSpPr>
          <p:spPr bwMode="auto">
            <a:xfrm flipH="1" flipV="1">
              <a:off x="3432" y="2875"/>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55" name="Line 1002">
              <a:extLst>
                <a:ext uri="{FF2B5EF4-FFF2-40B4-BE49-F238E27FC236}">
                  <a16:creationId xmlns:a16="http://schemas.microsoft.com/office/drawing/2014/main" id="{63E561F5-3DBC-94B0-9C74-70B359D65FC6}"/>
                </a:ext>
              </a:extLst>
            </p:cNvPr>
            <p:cNvSpPr>
              <a:spLocks noChangeShapeType="1"/>
            </p:cNvSpPr>
            <p:nvPr/>
          </p:nvSpPr>
          <p:spPr bwMode="auto">
            <a:xfrm>
              <a:off x="3388" y="2864"/>
              <a:ext cx="39"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56" name="Line 1003">
              <a:extLst>
                <a:ext uri="{FF2B5EF4-FFF2-40B4-BE49-F238E27FC236}">
                  <a16:creationId xmlns:a16="http://schemas.microsoft.com/office/drawing/2014/main" id="{A462842E-F663-C7EB-08D9-90EF46BD6FC5}"/>
                </a:ext>
              </a:extLst>
            </p:cNvPr>
            <p:cNvSpPr>
              <a:spLocks noChangeShapeType="1"/>
            </p:cNvSpPr>
            <p:nvPr/>
          </p:nvSpPr>
          <p:spPr bwMode="auto">
            <a:xfrm flipH="1" flipV="1">
              <a:off x="3455" y="2898"/>
              <a:ext cx="4"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57" name="Line 1004">
              <a:extLst>
                <a:ext uri="{FF2B5EF4-FFF2-40B4-BE49-F238E27FC236}">
                  <a16:creationId xmlns:a16="http://schemas.microsoft.com/office/drawing/2014/main" id="{49A140AD-3198-91A9-7945-C9E33FC3A5A7}"/>
                </a:ext>
              </a:extLst>
            </p:cNvPr>
            <p:cNvSpPr>
              <a:spLocks noChangeShapeType="1"/>
            </p:cNvSpPr>
            <p:nvPr/>
          </p:nvSpPr>
          <p:spPr bwMode="auto">
            <a:xfrm flipV="1">
              <a:off x="3452" y="3087"/>
              <a:ext cx="32" cy="1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58" name="Line 1005">
              <a:extLst>
                <a:ext uri="{FF2B5EF4-FFF2-40B4-BE49-F238E27FC236}">
                  <a16:creationId xmlns:a16="http://schemas.microsoft.com/office/drawing/2014/main" id="{866802BD-F887-0E24-E3DC-1F11F4580240}"/>
                </a:ext>
              </a:extLst>
            </p:cNvPr>
            <p:cNvSpPr>
              <a:spLocks noChangeShapeType="1"/>
            </p:cNvSpPr>
            <p:nvPr/>
          </p:nvSpPr>
          <p:spPr bwMode="auto">
            <a:xfrm flipH="1">
              <a:off x="3482" y="3087"/>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59" name="Line 1006">
              <a:extLst>
                <a:ext uri="{FF2B5EF4-FFF2-40B4-BE49-F238E27FC236}">
                  <a16:creationId xmlns:a16="http://schemas.microsoft.com/office/drawing/2014/main" id="{7DD61ED5-57DA-D509-F9F8-991CB53265F4}"/>
                </a:ext>
              </a:extLst>
            </p:cNvPr>
            <p:cNvSpPr>
              <a:spLocks noChangeShapeType="1"/>
            </p:cNvSpPr>
            <p:nvPr/>
          </p:nvSpPr>
          <p:spPr bwMode="auto">
            <a:xfrm>
              <a:off x="3573" y="3083"/>
              <a:ext cx="1"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60" name="Freeform 1007">
              <a:extLst>
                <a:ext uri="{FF2B5EF4-FFF2-40B4-BE49-F238E27FC236}">
                  <a16:creationId xmlns:a16="http://schemas.microsoft.com/office/drawing/2014/main" id="{6BC74389-702C-E730-F00F-FA6A45A7172F}"/>
                </a:ext>
              </a:extLst>
            </p:cNvPr>
            <p:cNvSpPr>
              <a:spLocks/>
            </p:cNvSpPr>
            <p:nvPr/>
          </p:nvSpPr>
          <p:spPr bwMode="auto">
            <a:xfrm>
              <a:off x="3596" y="3058"/>
              <a:ext cx="5" cy="9"/>
            </a:xfrm>
            <a:custGeom>
              <a:avLst/>
              <a:gdLst>
                <a:gd name="T0" fmla="*/ 0 w 258"/>
                <a:gd name="T1" fmla="*/ 0 h 441"/>
                <a:gd name="T2" fmla="*/ 0 w 258"/>
                <a:gd name="T3" fmla="*/ 0 h 441"/>
                <a:gd name="T4" fmla="*/ 0 w 258"/>
                <a:gd name="T5" fmla="*/ 0 h 441"/>
                <a:gd name="T6" fmla="*/ 0 w 258"/>
                <a:gd name="T7" fmla="*/ 0 h 441"/>
                <a:gd name="T8" fmla="*/ 0 w 258"/>
                <a:gd name="T9" fmla="*/ 0 h 441"/>
                <a:gd name="T10" fmla="*/ 0 w 258"/>
                <a:gd name="T11" fmla="*/ 0 h 441"/>
                <a:gd name="T12" fmla="*/ 0 w 258"/>
                <a:gd name="T13" fmla="*/ 0 h 441"/>
                <a:gd name="T14" fmla="*/ 0 60000 65536"/>
                <a:gd name="T15" fmla="*/ 0 60000 65536"/>
                <a:gd name="T16" fmla="*/ 0 60000 65536"/>
                <a:gd name="T17" fmla="*/ 0 60000 65536"/>
                <a:gd name="T18" fmla="*/ 0 60000 65536"/>
                <a:gd name="T19" fmla="*/ 0 60000 65536"/>
                <a:gd name="T20" fmla="*/ 0 60000 65536"/>
                <a:gd name="T21" fmla="*/ 0 w 258"/>
                <a:gd name="T22" fmla="*/ 0 h 441"/>
                <a:gd name="T23" fmla="*/ 258 w 258"/>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1">
                  <a:moveTo>
                    <a:pt x="258" y="441"/>
                  </a:moveTo>
                  <a:lnTo>
                    <a:pt x="249" y="361"/>
                  </a:lnTo>
                  <a:lnTo>
                    <a:pt x="223" y="274"/>
                  </a:lnTo>
                  <a:lnTo>
                    <a:pt x="183" y="190"/>
                  </a:lnTo>
                  <a:lnTo>
                    <a:pt x="129" y="114"/>
                  </a:lnTo>
                  <a:lnTo>
                    <a:pt x="66" y="48"/>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61" name="Freeform 1008">
              <a:extLst>
                <a:ext uri="{FF2B5EF4-FFF2-40B4-BE49-F238E27FC236}">
                  <a16:creationId xmlns:a16="http://schemas.microsoft.com/office/drawing/2014/main" id="{8447896B-ABF7-FD85-8904-BF4031982E0D}"/>
                </a:ext>
              </a:extLst>
            </p:cNvPr>
            <p:cNvSpPr>
              <a:spLocks/>
            </p:cNvSpPr>
            <p:nvPr/>
          </p:nvSpPr>
          <p:spPr bwMode="auto">
            <a:xfrm>
              <a:off x="3459" y="2897"/>
              <a:ext cx="8" cy="2"/>
            </a:xfrm>
            <a:custGeom>
              <a:avLst/>
              <a:gdLst>
                <a:gd name="T0" fmla="*/ 0 w 407"/>
                <a:gd name="T1" fmla="*/ 0 h 83"/>
                <a:gd name="T2" fmla="*/ 0 w 407"/>
                <a:gd name="T3" fmla="*/ 0 h 83"/>
                <a:gd name="T4" fmla="*/ 0 w 407"/>
                <a:gd name="T5" fmla="*/ 0 h 83"/>
                <a:gd name="T6" fmla="*/ 0 w 407"/>
                <a:gd name="T7" fmla="*/ 0 h 83"/>
                <a:gd name="T8" fmla="*/ 0 60000 65536"/>
                <a:gd name="T9" fmla="*/ 0 60000 65536"/>
                <a:gd name="T10" fmla="*/ 0 60000 65536"/>
                <a:gd name="T11" fmla="*/ 0 60000 65536"/>
                <a:gd name="T12" fmla="*/ 0 w 407"/>
                <a:gd name="T13" fmla="*/ 0 h 83"/>
                <a:gd name="T14" fmla="*/ 407 w 407"/>
                <a:gd name="T15" fmla="*/ 83 h 83"/>
              </a:gdLst>
              <a:ahLst/>
              <a:cxnLst>
                <a:cxn ang="T8">
                  <a:pos x="T0" y="T1"/>
                </a:cxn>
                <a:cxn ang="T9">
                  <a:pos x="T2" y="T3"/>
                </a:cxn>
                <a:cxn ang="T10">
                  <a:pos x="T4" y="T5"/>
                </a:cxn>
                <a:cxn ang="T11">
                  <a:pos x="T6" y="T7"/>
                </a:cxn>
              </a:cxnLst>
              <a:rect l="T12" t="T13" r="T14" b="T15"/>
              <a:pathLst>
                <a:path w="407" h="83">
                  <a:moveTo>
                    <a:pt x="0" y="83"/>
                  </a:moveTo>
                  <a:lnTo>
                    <a:pt x="135" y="62"/>
                  </a:lnTo>
                  <a:lnTo>
                    <a:pt x="272" y="34"/>
                  </a:lnTo>
                  <a:lnTo>
                    <a:pt x="40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62" name="Freeform 1009">
              <a:extLst>
                <a:ext uri="{FF2B5EF4-FFF2-40B4-BE49-F238E27FC236}">
                  <a16:creationId xmlns:a16="http://schemas.microsoft.com/office/drawing/2014/main" id="{C638E84F-78C1-E4C8-A126-129B0238201E}"/>
                </a:ext>
              </a:extLst>
            </p:cNvPr>
            <p:cNvSpPr>
              <a:spLocks/>
            </p:cNvSpPr>
            <p:nvPr/>
          </p:nvSpPr>
          <p:spPr bwMode="auto">
            <a:xfrm>
              <a:off x="3467" y="2886"/>
              <a:ext cx="20" cy="11"/>
            </a:xfrm>
            <a:custGeom>
              <a:avLst/>
              <a:gdLst>
                <a:gd name="T0" fmla="*/ 0 w 1005"/>
                <a:gd name="T1" fmla="*/ 0 h 579"/>
                <a:gd name="T2" fmla="*/ 0 w 1005"/>
                <a:gd name="T3" fmla="*/ 0 h 579"/>
                <a:gd name="T4" fmla="*/ 0 w 1005"/>
                <a:gd name="T5" fmla="*/ 0 h 579"/>
                <a:gd name="T6" fmla="*/ 0 w 1005"/>
                <a:gd name="T7" fmla="*/ 0 h 579"/>
                <a:gd name="T8" fmla="*/ 0 w 1005"/>
                <a:gd name="T9" fmla="*/ 0 h 579"/>
                <a:gd name="T10" fmla="*/ 0 w 1005"/>
                <a:gd name="T11" fmla="*/ 0 h 579"/>
                <a:gd name="T12" fmla="*/ 0 w 1005"/>
                <a:gd name="T13" fmla="*/ 0 h 579"/>
                <a:gd name="T14" fmla="*/ 0 w 1005"/>
                <a:gd name="T15" fmla="*/ 0 h 579"/>
                <a:gd name="T16" fmla="*/ 0 60000 65536"/>
                <a:gd name="T17" fmla="*/ 0 60000 65536"/>
                <a:gd name="T18" fmla="*/ 0 60000 65536"/>
                <a:gd name="T19" fmla="*/ 0 60000 65536"/>
                <a:gd name="T20" fmla="*/ 0 60000 65536"/>
                <a:gd name="T21" fmla="*/ 0 60000 65536"/>
                <a:gd name="T22" fmla="*/ 0 60000 65536"/>
                <a:gd name="T23" fmla="*/ 0 60000 65536"/>
                <a:gd name="T24" fmla="*/ 0 w 1005"/>
                <a:gd name="T25" fmla="*/ 0 h 579"/>
                <a:gd name="T26" fmla="*/ 1005 w 1005"/>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5" h="579">
                  <a:moveTo>
                    <a:pt x="0" y="579"/>
                  </a:moveTo>
                  <a:lnTo>
                    <a:pt x="215" y="553"/>
                  </a:lnTo>
                  <a:lnTo>
                    <a:pt x="418" y="504"/>
                  </a:lnTo>
                  <a:lnTo>
                    <a:pt x="601" y="433"/>
                  </a:lnTo>
                  <a:lnTo>
                    <a:pt x="757" y="342"/>
                  </a:lnTo>
                  <a:lnTo>
                    <a:pt x="879" y="239"/>
                  </a:lnTo>
                  <a:lnTo>
                    <a:pt x="963" y="123"/>
                  </a:lnTo>
                  <a:lnTo>
                    <a:pt x="1005"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63" name="Freeform 1010">
              <a:extLst>
                <a:ext uri="{FF2B5EF4-FFF2-40B4-BE49-F238E27FC236}">
                  <a16:creationId xmlns:a16="http://schemas.microsoft.com/office/drawing/2014/main" id="{9060046B-3F3F-A4F7-6825-8B41EE24ED28}"/>
                </a:ext>
              </a:extLst>
            </p:cNvPr>
            <p:cNvSpPr>
              <a:spLocks/>
            </p:cNvSpPr>
            <p:nvPr/>
          </p:nvSpPr>
          <p:spPr bwMode="auto">
            <a:xfrm>
              <a:off x="3434" y="2901"/>
              <a:ext cx="11" cy="1"/>
            </a:xfrm>
            <a:custGeom>
              <a:avLst/>
              <a:gdLst>
                <a:gd name="T0" fmla="*/ 0 w 605"/>
                <a:gd name="T1" fmla="*/ 0 h 18"/>
                <a:gd name="T2" fmla="*/ 0 w 605"/>
                <a:gd name="T3" fmla="*/ 0 h 18"/>
                <a:gd name="T4" fmla="*/ 0 w 605"/>
                <a:gd name="T5" fmla="*/ 0 h 18"/>
                <a:gd name="T6" fmla="*/ 0 w 605"/>
                <a:gd name="T7" fmla="*/ 0 h 18"/>
                <a:gd name="T8" fmla="*/ 0 w 605"/>
                <a:gd name="T9" fmla="*/ 0 h 18"/>
                <a:gd name="T10" fmla="*/ 0 w 605"/>
                <a:gd name="T11" fmla="*/ 0 h 18"/>
                <a:gd name="T12" fmla="*/ 0 w 605"/>
                <a:gd name="T13" fmla="*/ 0 h 18"/>
                <a:gd name="T14" fmla="*/ 0 w 605"/>
                <a:gd name="T15" fmla="*/ 0 h 18"/>
                <a:gd name="T16" fmla="*/ 0 w 605"/>
                <a:gd name="T17" fmla="*/ 0 h 18"/>
                <a:gd name="T18" fmla="*/ 0 w 605"/>
                <a:gd name="T19" fmla="*/ 0 h 18"/>
                <a:gd name="T20" fmla="*/ 0 w 60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5"/>
                <a:gd name="T34" fmla="*/ 0 h 18"/>
                <a:gd name="T35" fmla="*/ 605 w 605"/>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5" h="18">
                  <a:moveTo>
                    <a:pt x="605" y="0"/>
                  </a:moveTo>
                  <a:lnTo>
                    <a:pt x="541" y="5"/>
                  </a:lnTo>
                  <a:lnTo>
                    <a:pt x="476" y="10"/>
                  </a:lnTo>
                  <a:lnTo>
                    <a:pt x="412" y="13"/>
                  </a:lnTo>
                  <a:lnTo>
                    <a:pt x="349" y="16"/>
                  </a:lnTo>
                  <a:lnTo>
                    <a:pt x="284" y="17"/>
                  </a:lnTo>
                  <a:lnTo>
                    <a:pt x="221" y="18"/>
                  </a:lnTo>
                  <a:lnTo>
                    <a:pt x="158" y="17"/>
                  </a:lnTo>
                  <a:lnTo>
                    <a:pt x="96" y="16"/>
                  </a:lnTo>
                  <a:lnTo>
                    <a:pt x="33" y="14"/>
                  </a:lnTo>
                  <a:lnTo>
                    <a:pt x="0" y="1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64" name="Freeform 1011">
              <a:extLst>
                <a:ext uri="{FF2B5EF4-FFF2-40B4-BE49-F238E27FC236}">
                  <a16:creationId xmlns:a16="http://schemas.microsoft.com/office/drawing/2014/main" id="{B4805387-D7DF-AE97-E3D1-469E55CCED59}"/>
                </a:ext>
              </a:extLst>
            </p:cNvPr>
            <p:cNvSpPr>
              <a:spLocks/>
            </p:cNvSpPr>
            <p:nvPr/>
          </p:nvSpPr>
          <p:spPr bwMode="auto">
            <a:xfrm>
              <a:off x="3634" y="2941"/>
              <a:ext cx="2" cy="1"/>
            </a:xfrm>
            <a:custGeom>
              <a:avLst/>
              <a:gdLst>
                <a:gd name="T0" fmla="*/ 0 w 75"/>
                <a:gd name="T1" fmla="*/ 0 h 13"/>
                <a:gd name="T2" fmla="*/ 0 w 75"/>
                <a:gd name="T3" fmla="*/ 0 h 13"/>
                <a:gd name="T4" fmla="*/ 0 w 75"/>
                <a:gd name="T5" fmla="*/ 0 h 13"/>
                <a:gd name="T6" fmla="*/ 0 w 75"/>
                <a:gd name="T7" fmla="*/ 0 h 13"/>
                <a:gd name="T8" fmla="*/ 0 60000 65536"/>
                <a:gd name="T9" fmla="*/ 0 60000 65536"/>
                <a:gd name="T10" fmla="*/ 0 60000 65536"/>
                <a:gd name="T11" fmla="*/ 0 60000 65536"/>
                <a:gd name="T12" fmla="*/ 0 w 75"/>
                <a:gd name="T13" fmla="*/ 0 h 13"/>
                <a:gd name="T14" fmla="*/ 75 w 75"/>
                <a:gd name="T15" fmla="*/ 13 h 13"/>
              </a:gdLst>
              <a:ahLst/>
              <a:cxnLst>
                <a:cxn ang="T8">
                  <a:pos x="T0" y="T1"/>
                </a:cxn>
                <a:cxn ang="T9">
                  <a:pos x="T2" y="T3"/>
                </a:cxn>
                <a:cxn ang="T10">
                  <a:pos x="T4" y="T5"/>
                </a:cxn>
                <a:cxn ang="T11">
                  <a:pos x="T6" y="T7"/>
                </a:cxn>
              </a:cxnLst>
              <a:rect l="T12" t="T13" r="T14" b="T15"/>
              <a:pathLst>
                <a:path w="75" h="13">
                  <a:moveTo>
                    <a:pt x="75" y="6"/>
                  </a:moveTo>
                  <a:lnTo>
                    <a:pt x="62" y="1"/>
                  </a:lnTo>
                  <a:lnTo>
                    <a:pt x="32" y="0"/>
                  </a:lnTo>
                  <a:lnTo>
                    <a:pt x="0" y="1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65" name="Freeform 1012">
              <a:extLst>
                <a:ext uri="{FF2B5EF4-FFF2-40B4-BE49-F238E27FC236}">
                  <a16:creationId xmlns:a16="http://schemas.microsoft.com/office/drawing/2014/main" id="{90CA4D05-64F6-A493-4884-3018A5C0982D}"/>
                </a:ext>
              </a:extLst>
            </p:cNvPr>
            <p:cNvSpPr>
              <a:spLocks/>
            </p:cNvSpPr>
            <p:nvPr/>
          </p:nvSpPr>
          <p:spPr bwMode="auto">
            <a:xfrm>
              <a:off x="3448" y="2867"/>
              <a:ext cx="21" cy="10"/>
            </a:xfrm>
            <a:custGeom>
              <a:avLst/>
              <a:gdLst>
                <a:gd name="T0" fmla="*/ 0 w 1063"/>
                <a:gd name="T1" fmla="*/ 0 h 500"/>
                <a:gd name="T2" fmla="*/ 0 w 1063"/>
                <a:gd name="T3" fmla="*/ 0 h 500"/>
                <a:gd name="T4" fmla="*/ 0 w 1063"/>
                <a:gd name="T5" fmla="*/ 0 h 500"/>
                <a:gd name="T6" fmla="*/ 0 60000 65536"/>
                <a:gd name="T7" fmla="*/ 0 60000 65536"/>
                <a:gd name="T8" fmla="*/ 0 60000 65536"/>
                <a:gd name="T9" fmla="*/ 0 w 1063"/>
                <a:gd name="T10" fmla="*/ 0 h 500"/>
                <a:gd name="T11" fmla="*/ 1063 w 1063"/>
                <a:gd name="T12" fmla="*/ 500 h 500"/>
              </a:gdLst>
              <a:ahLst/>
              <a:cxnLst>
                <a:cxn ang="T6">
                  <a:pos x="T0" y="T1"/>
                </a:cxn>
                <a:cxn ang="T7">
                  <a:pos x="T2" y="T3"/>
                </a:cxn>
                <a:cxn ang="T8">
                  <a:pos x="T4" y="T5"/>
                </a:cxn>
              </a:cxnLst>
              <a:rect l="T9" t="T10" r="T11" b="T12"/>
              <a:pathLst>
                <a:path w="1063" h="500">
                  <a:moveTo>
                    <a:pt x="1063" y="500"/>
                  </a:moveTo>
                  <a:lnTo>
                    <a:pt x="494" y="23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66" name="Freeform 1013">
              <a:extLst>
                <a:ext uri="{FF2B5EF4-FFF2-40B4-BE49-F238E27FC236}">
                  <a16:creationId xmlns:a16="http://schemas.microsoft.com/office/drawing/2014/main" id="{FE49CE9F-5DFA-CC99-BCDD-27A16A247488}"/>
                </a:ext>
              </a:extLst>
            </p:cNvPr>
            <p:cNvSpPr>
              <a:spLocks/>
            </p:cNvSpPr>
            <p:nvPr/>
          </p:nvSpPr>
          <p:spPr bwMode="auto">
            <a:xfrm>
              <a:off x="3603" y="3041"/>
              <a:ext cx="5" cy="8"/>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258" y="447"/>
                  </a:moveTo>
                  <a:lnTo>
                    <a:pt x="249" y="366"/>
                  </a:lnTo>
                  <a:lnTo>
                    <a:pt x="223" y="278"/>
                  </a:lnTo>
                  <a:lnTo>
                    <a:pt x="183" y="193"/>
                  </a:lnTo>
                  <a:lnTo>
                    <a:pt x="129" y="116"/>
                  </a:lnTo>
                  <a:lnTo>
                    <a:pt x="66" y="49"/>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67" name="Freeform 1014">
              <a:extLst>
                <a:ext uri="{FF2B5EF4-FFF2-40B4-BE49-F238E27FC236}">
                  <a16:creationId xmlns:a16="http://schemas.microsoft.com/office/drawing/2014/main" id="{037F8CEB-9C55-7707-D047-ED6CAEB027D5}"/>
                </a:ext>
              </a:extLst>
            </p:cNvPr>
            <p:cNvSpPr>
              <a:spLocks/>
            </p:cNvSpPr>
            <p:nvPr/>
          </p:nvSpPr>
          <p:spPr bwMode="auto">
            <a:xfrm>
              <a:off x="3627" y="2980"/>
              <a:ext cx="1" cy="1"/>
            </a:xfrm>
            <a:custGeom>
              <a:avLst/>
              <a:gdLst>
                <a:gd name="T0" fmla="*/ 0 w 11"/>
                <a:gd name="T1" fmla="*/ 0 h 22"/>
                <a:gd name="T2" fmla="*/ 0 w 11"/>
                <a:gd name="T3" fmla="*/ 0 h 22"/>
                <a:gd name="T4" fmla="*/ 0 w 11"/>
                <a:gd name="T5" fmla="*/ 0 h 22"/>
                <a:gd name="T6" fmla="*/ 0 60000 65536"/>
                <a:gd name="T7" fmla="*/ 0 60000 65536"/>
                <a:gd name="T8" fmla="*/ 0 60000 65536"/>
                <a:gd name="T9" fmla="*/ 0 w 11"/>
                <a:gd name="T10" fmla="*/ 0 h 22"/>
                <a:gd name="T11" fmla="*/ 11 w 11"/>
                <a:gd name="T12" fmla="*/ 22 h 22"/>
              </a:gdLst>
              <a:ahLst/>
              <a:cxnLst>
                <a:cxn ang="T6">
                  <a:pos x="T0" y="T1"/>
                </a:cxn>
                <a:cxn ang="T7">
                  <a:pos x="T2" y="T3"/>
                </a:cxn>
                <a:cxn ang="T8">
                  <a:pos x="T4" y="T5"/>
                </a:cxn>
              </a:cxnLst>
              <a:rect l="T9" t="T10" r="T11" b="T12"/>
              <a:pathLst>
                <a:path w="11" h="22">
                  <a:moveTo>
                    <a:pt x="0" y="0"/>
                  </a:moveTo>
                  <a:lnTo>
                    <a:pt x="9" y="8"/>
                  </a:lnTo>
                  <a:lnTo>
                    <a:pt x="11" y="2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68" name="Line 1015">
              <a:extLst>
                <a:ext uri="{FF2B5EF4-FFF2-40B4-BE49-F238E27FC236}">
                  <a16:creationId xmlns:a16="http://schemas.microsoft.com/office/drawing/2014/main" id="{CDCAE589-1257-3E64-6F68-0081B7849D71}"/>
                </a:ext>
              </a:extLst>
            </p:cNvPr>
            <p:cNvSpPr>
              <a:spLocks noChangeShapeType="1"/>
            </p:cNvSpPr>
            <p:nvPr/>
          </p:nvSpPr>
          <p:spPr bwMode="auto">
            <a:xfrm>
              <a:off x="3585" y="2911"/>
              <a:ext cx="51" cy="3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69" name="Line 1016">
              <a:extLst>
                <a:ext uri="{FF2B5EF4-FFF2-40B4-BE49-F238E27FC236}">
                  <a16:creationId xmlns:a16="http://schemas.microsoft.com/office/drawing/2014/main" id="{F592DC7A-0979-18C2-7390-1EBE689213DE}"/>
                </a:ext>
              </a:extLst>
            </p:cNvPr>
            <p:cNvSpPr>
              <a:spLocks noChangeShapeType="1"/>
            </p:cNvSpPr>
            <p:nvPr/>
          </p:nvSpPr>
          <p:spPr bwMode="auto">
            <a:xfrm flipH="1" flipV="1">
              <a:off x="3594" y="2917"/>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0" name="Line 1017">
              <a:extLst>
                <a:ext uri="{FF2B5EF4-FFF2-40B4-BE49-F238E27FC236}">
                  <a16:creationId xmlns:a16="http://schemas.microsoft.com/office/drawing/2014/main" id="{97E51AB6-46AE-0AAB-030A-8CFF1712CFE2}"/>
                </a:ext>
              </a:extLst>
            </p:cNvPr>
            <p:cNvSpPr>
              <a:spLocks noChangeShapeType="1"/>
            </p:cNvSpPr>
            <p:nvPr/>
          </p:nvSpPr>
          <p:spPr bwMode="auto">
            <a:xfrm>
              <a:off x="3425" y="2843"/>
              <a:ext cx="37" cy="1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1" name="Line 1018">
              <a:extLst>
                <a:ext uri="{FF2B5EF4-FFF2-40B4-BE49-F238E27FC236}">
                  <a16:creationId xmlns:a16="http://schemas.microsoft.com/office/drawing/2014/main" id="{437F5F7D-DC51-CD68-135E-7ED72C6B778A}"/>
                </a:ext>
              </a:extLst>
            </p:cNvPr>
            <p:cNvSpPr>
              <a:spLocks noChangeShapeType="1"/>
            </p:cNvSpPr>
            <p:nvPr/>
          </p:nvSpPr>
          <p:spPr bwMode="auto">
            <a:xfrm flipH="1" flipV="1">
              <a:off x="3484" y="2883"/>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2" name="Line 1019">
              <a:extLst>
                <a:ext uri="{FF2B5EF4-FFF2-40B4-BE49-F238E27FC236}">
                  <a16:creationId xmlns:a16="http://schemas.microsoft.com/office/drawing/2014/main" id="{AC22DCE7-F551-4FDD-31A2-0E6A1A2C89E3}"/>
                </a:ext>
              </a:extLst>
            </p:cNvPr>
            <p:cNvSpPr>
              <a:spLocks noChangeShapeType="1"/>
            </p:cNvSpPr>
            <p:nvPr/>
          </p:nvSpPr>
          <p:spPr bwMode="auto">
            <a:xfrm flipV="1">
              <a:off x="3571" y="3067"/>
              <a:ext cx="20"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3" name="Line 1020">
              <a:extLst>
                <a:ext uri="{FF2B5EF4-FFF2-40B4-BE49-F238E27FC236}">
                  <a16:creationId xmlns:a16="http://schemas.microsoft.com/office/drawing/2014/main" id="{628A7B8B-C2EC-3F11-157B-7C02BE743DF4}"/>
                </a:ext>
              </a:extLst>
            </p:cNvPr>
            <p:cNvSpPr>
              <a:spLocks noChangeShapeType="1"/>
            </p:cNvSpPr>
            <p:nvPr/>
          </p:nvSpPr>
          <p:spPr bwMode="auto">
            <a:xfrm flipH="1">
              <a:off x="3608" y="3040"/>
              <a:ext cx="17" cy="9"/>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4" name="Line 1021">
              <a:extLst>
                <a:ext uri="{FF2B5EF4-FFF2-40B4-BE49-F238E27FC236}">
                  <a16:creationId xmlns:a16="http://schemas.microsoft.com/office/drawing/2014/main" id="{6CC9CA7C-7C7A-09BC-D6DC-115F5EFAA434}"/>
                </a:ext>
              </a:extLst>
            </p:cNvPr>
            <p:cNvSpPr>
              <a:spLocks noChangeShapeType="1"/>
            </p:cNvSpPr>
            <p:nvPr/>
          </p:nvSpPr>
          <p:spPr bwMode="auto">
            <a:xfrm flipV="1">
              <a:off x="3590" y="3051"/>
              <a:ext cx="8"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5" name="Line 1022">
              <a:extLst>
                <a:ext uri="{FF2B5EF4-FFF2-40B4-BE49-F238E27FC236}">
                  <a16:creationId xmlns:a16="http://schemas.microsoft.com/office/drawing/2014/main" id="{34DC021C-04EB-C7AC-E893-4414092D590A}"/>
                </a:ext>
              </a:extLst>
            </p:cNvPr>
            <p:cNvSpPr>
              <a:spLocks noChangeShapeType="1"/>
            </p:cNvSpPr>
            <p:nvPr/>
          </p:nvSpPr>
          <p:spPr bwMode="auto">
            <a:xfrm>
              <a:off x="3608" y="3049"/>
              <a:ext cx="1"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6" name="Line 1023">
              <a:extLst>
                <a:ext uri="{FF2B5EF4-FFF2-40B4-BE49-F238E27FC236}">
                  <a16:creationId xmlns:a16="http://schemas.microsoft.com/office/drawing/2014/main" id="{E2937A8D-66A7-1B08-F300-CAA5996F4D53}"/>
                </a:ext>
              </a:extLst>
            </p:cNvPr>
            <p:cNvSpPr>
              <a:spLocks noChangeShapeType="1"/>
            </p:cNvSpPr>
            <p:nvPr/>
          </p:nvSpPr>
          <p:spPr bwMode="auto">
            <a:xfrm flipV="1">
              <a:off x="3601" y="3067"/>
              <a:ext cx="1"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7" name="Line 0">
              <a:extLst>
                <a:ext uri="{FF2B5EF4-FFF2-40B4-BE49-F238E27FC236}">
                  <a16:creationId xmlns:a16="http://schemas.microsoft.com/office/drawing/2014/main" id="{D0E18275-5659-1EA4-69D0-C4A8C8B5420A}"/>
                </a:ext>
              </a:extLst>
            </p:cNvPr>
            <p:cNvSpPr>
              <a:spLocks noChangeShapeType="1"/>
            </p:cNvSpPr>
            <p:nvPr/>
          </p:nvSpPr>
          <p:spPr bwMode="auto">
            <a:xfrm flipH="1" flipV="1">
              <a:off x="3507" y="2884"/>
              <a:ext cx="3" cy="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8" name="Line 1">
              <a:extLst>
                <a:ext uri="{FF2B5EF4-FFF2-40B4-BE49-F238E27FC236}">
                  <a16:creationId xmlns:a16="http://schemas.microsoft.com/office/drawing/2014/main" id="{4BCDCAE2-C062-1C69-CCBA-B4D3FF420789}"/>
                </a:ext>
              </a:extLst>
            </p:cNvPr>
            <p:cNvSpPr>
              <a:spLocks noChangeShapeType="1"/>
            </p:cNvSpPr>
            <p:nvPr/>
          </p:nvSpPr>
          <p:spPr bwMode="auto">
            <a:xfrm flipH="1" flipV="1">
              <a:off x="3507" y="2893"/>
              <a:ext cx="31" cy="1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79" name="Line 2">
              <a:extLst>
                <a:ext uri="{FF2B5EF4-FFF2-40B4-BE49-F238E27FC236}">
                  <a16:creationId xmlns:a16="http://schemas.microsoft.com/office/drawing/2014/main" id="{F42235E0-64A5-49FC-5C06-DFE27BD51F78}"/>
                </a:ext>
              </a:extLst>
            </p:cNvPr>
            <p:cNvSpPr>
              <a:spLocks noChangeShapeType="1"/>
            </p:cNvSpPr>
            <p:nvPr/>
          </p:nvSpPr>
          <p:spPr bwMode="auto">
            <a:xfrm flipH="1" flipV="1">
              <a:off x="3489" y="2887"/>
              <a:ext cx="15" cy="8"/>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80" name="Line 3">
              <a:extLst>
                <a:ext uri="{FF2B5EF4-FFF2-40B4-BE49-F238E27FC236}">
                  <a16:creationId xmlns:a16="http://schemas.microsoft.com/office/drawing/2014/main" id="{9F4BD859-FFE7-5604-C9F1-D9B9E8566EE1}"/>
                </a:ext>
              </a:extLst>
            </p:cNvPr>
            <p:cNvSpPr>
              <a:spLocks noChangeShapeType="1"/>
            </p:cNvSpPr>
            <p:nvPr/>
          </p:nvSpPr>
          <p:spPr bwMode="auto">
            <a:xfrm flipH="1" flipV="1">
              <a:off x="3462" y="2860"/>
              <a:ext cx="3"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81" name="Line 4">
              <a:extLst>
                <a:ext uri="{FF2B5EF4-FFF2-40B4-BE49-F238E27FC236}">
                  <a16:creationId xmlns:a16="http://schemas.microsoft.com/office/drawing/2014/main" id="{37838E39-A325-60C3-88C9-5353E99280F4}"/>
                </a:ext>
              </a:extLst>
            </p:cNvPr>
            <p:cNvSpPr>
              <a:spLocks noChangeShapeType="1"/>
            </p:cNvSpPr>
            <p:nvPr/>
          </p:nvSpPr>
          <p:spPr bwMode="auto">
            <a:xfrm flipH="1" flipV="1">
              <a:off x="3443" y="2862"/>
              <a:ext cx="2"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82" name="Line 5">
              <a:extLst>
                <a:ext uri="{FF2B5EF4-FFF2-40B4-BE49-F238E27FC236}">
                  <a16:creationId xmlns:a16="http://schemas.microsoft.com/office/drawing/2014/main" id="{76769A33-FD9C-CEC6-F489-2A50206EAADF}"/>
                </a:ext>
              </a:extLst>
            </p:cNvPr>
            <p:cNvSpPr>
              <a:spLocks noChangeShapeType="1"/>
            </p:cNvSpPr>
            <p:nvPr/>
          </p:nvSpPr>
          <p:spPr bwMode="auto">
            <a:xfrm>
              <a:off x="3435" y="2858"/>
              <a:ext cx="31" cy="1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83" name="Line 6">
              <a:extLst>
                <a:ext uri="{FF2B5EF4-FFF2-40B4-BE49-F238E27FC236}">
                  <a16:creationId xmlns:a16="http://schemas.microsoft.com/office/drawing/2014/main" id="{824A41BA-08D7-02ED-6743-CB738826383F}"/>
                </a:ext>
              </a:extLst>
            </p:cNvPr>
            <p:cNvSpPr>
              <a:spLocks noChangeShapeType="1"/>
            </p:cNvSpPr>
            <p:nvPr/>
          </p:nvSpPr>
          <p:spPr bwMode="auto">
            <a:xfrm flipH="1" flipV="1">
              <a:off x="3418" y="2851"/>
              <a:ext cx="14"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84" name="Line 7">
              <a:extLst>
                <a:ext uri="{FF2B5EF4-FFF2-40B4-BE49-F238E27FC236}">
                  <a16:creationId xmlns:a16="http://schemas.microsoft.com/office/drawing/2014/main" id="{5509C479-3DC5-AB2B-F77D-6480C42342DE}"/>
                </a:ext>
              </a:extLst>
            </p:cNvPr>
            <p:cNvSpPr>
              <a:spLocks noChangeShapeType="1"/>
            </p:cNvSpPr>
            <p:nvPr/>
          </p:nvSpPr>
          <p:spPr bwMode="auto">
            <a:xfrm flipV="1">
              <a:off x="3419" y="3133"/>
              <a:ext cx="9"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85" name="Line 8">
              <a:extLst>
                <a:ext uri="{FF2B5EF4-FFF2-40B4-BE49-F238E27FC236}">
                  <a16:creationId xmlns:a16="http://schemas.microsoft.com/office/drawing/2014/main" id="{2570C537-E56F-409B-215A-09CD89D7EEE5}"/>
                </a:ext>
              </a:extLst>
            </p:cNvPr>
            <p:cNvSpPr>
              <a:spLocks noChangeShapeType="1"/>
            </p:cNvSpPr>
            <p:nvPr/>
          </p:nvSpPr>
          <p:spPr bwMode="auto">
            <a:xfrm>
              <a:off x="3585" y="2910"/>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86" name="Line 9">
              <a:extLst>
                <a:ext uri="{FF2B5EF4-FFF2-40B4-BE49-F238E27FC236}">
                  <a16:creationId xmlns:a16="http://schemas.microsoft.com/office/drawing/2014/main" id="{23CFA70E-8CA5-FA35-4EB9-71FAABF0A787}"/>
                </a:ext>
              </a:extLst>
            </p:cNvPr>
            <p:cNvSpPr>
              <a:spLocks noChangeShapeType="1"/>
            </p:cNvSpPr>
            <p:nvPr/>
          </p:nvSpPr>
          <p:spPr bwMode="auto">
            <a:xfrm flipV="1">
              <a:off x="3598" y="3046"/>
              <a:ext cx="1" cy="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87" name="Line 10">
              <a:extLst>
                <a:ext uri="{FF2B5EF4-FFF2-40B4-BE49-F238E27FC236}">
                  <a16:creationId xmlns:a16="http://schemas.microsoft.com/office/drawing/2014/main" id="{90EF1C17-33B5-311D-DCF6-8710B5AB23B1}"/>
                </a:ext>
              </a:extLst>
            </p:cNvPr>
            <p:cNvSpPr>
              <a:spLocks noChangeShapeType="1"/>
            </p:cNvSpPr>
            <p:nvPr/>
          </p:nvSpPr>
          <p:spPr bwMode="auto">
            <a:xfrm flipV="1">
              <a:off x="3590" y="3055"/>
              <a:ext cx="1" cy="1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88" name="Freeform 11">
              <a:extLst>
                <a:ext uri="{FF2B5EF4-FFF2-40B4-BE49-F238E27FC236}">
                  <a16:creationId xmlns:a16="http://schemas.microsoft.com/office/drawing/2014/main" id="{16714883-AF02-980E-F92F-06D14986F5F8}"/>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89" name="Freeform 12">
              <a:extLst>
                <a:ext uri="{FF2B5EF4-FFF2-40B4-BE49-F238E27FC236}">
                  <a16:creationId xmlns:a16="http://schemas.microsoft.com/office/drawing/2014/main" id="{F2205BA3-4AC9-81C2-93EC-8CE950BAD149}"/>
                </a:ext>
              </a:extLst>
            </p:cNvPr>
            <p:cNvSpPr>
              <a:spLocks/>
            </p:cNvSpPr>
            <p:nvPr/>
          </p:nvSpPr>
          <p:spPr bwMode="auto">
            <a:xfrm>
              <a:off x="3443" y="2838"/>
              <a:ext cx="1" cy="1"/>
            </a:xfrm>
            <a:custGeom>
              <a:avLst/>
              <a:gdLst>
                <a:gd name="T0" fmla="*/ 0 w 35"/>
                <a:gd name="T1" fmla="*/ 0 h 32"/>
                <a:gd name="T2" fmla="*/ 0 w 35"/>
                <a:gd name="T3" fmla="*/ 0 h 32"/>
                <a:gd name="T4" fmla="*/ 0 w 35"/>
                <a:gd name="T5" fmla="*/ 0 h 32"/>
                <a:gd name="T6" fmla="*/ 0 w 35"/>
                <a:gd name="T7" fmla="*/ 0 h 32"/>
                <a:gd name="T8" fmla="*/ 0 w 35"/>
                <a:gd name="T9" fmla="*/ 0 h 32"/>
                <a:gd name="T10" fmla="*/ 0 w 35"/>
                <a:gd name="T11" fmla="*/ 0 h 32"/>
                <a:gd name="T12" fmla="*/ 0 w 35"/>
                <a:gd name="T13" fmla="*/ 0 h 32"/>
                <a:gd name="T14" fmla="*/ 0 w 35"/>
                <a:gd name="T15" fmla="*/ 0 h 32"/>
                <a:gd name="T16" fmla="*/ 0 w 35"/>
                <a:gd name="T17" fmla="*/ 0 h 32"/>
                <a:gd name="T18" fmla="*/ 0 w 35"/>
                <a:gd name="T19" fmla="*/ 0 h 32"/>
                <a:gd name="T20" fmla="*/ 0 w 35"/>
                <a:gd name="T21" fmla="*/ 0 h 32"/>
                <a:gd name="T22" fmla="*/ 0 w 35"/>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32"/>
                <a:gd name="T38" fmla="*/ 35 w 3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32">
                  <a:moveTo>
                    <a:pt x="35" y="32"/>
                  </a:moveTo>
                  <a:lnTo>
                    <a:pt x="30" y="30"/>
                  </a:lnTo>
                  <a:lnTo>
                    <a:pt x="25" y="28"/>
                  </a:lnTo>
                  <a:lnTo>
                    <a:pt x="21" y="25"/>
                  </a:lnTo>
                  <a:lnTo>
                    <a:pt x="17" y="22"/>
                  </a:lnTo>
                  <a:lnTo>
                    <a:pt x="13" y="19"/>
                  </a:lnTo>
                  <a:lnTo>
                    <a:pt x="10" y="16"/>
                  </a:lnTo>
                  <a:lnTo>
                    <a:pt x="7" y="13"/>
                  </a:lnTo>
                  <a:lnTo>
                    <a:pt x="4" y="10"/>
                  </a:lnTo>
                  <a:lnTo>
                    <a:pt x="2" y="6"/>
                  </a:lnTo>
                  <a:lnTo>
                    <a:pt x="1" y="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90" name="Freeform 13">
              <a:extLst>
                <a:ext uri="{FF2B5EF4-FFF2-40B4-BE49-F238E27FC236}">
                  <a16:creationId xmlns:a16="http://schemas.microsoft.com/office/drawing/2014/main" id="{AC229319-6483-7A8A-C38A-BCFDFB4824B8}"/>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91" name="Freeform 14">
              <a:extLst>
                <a:ext uri="{FF2B5EF4-FFF2-40B4-BE49-F238E27FC236}">
                  <a16:creationId xmlns:a16="http://schemas.microsoft.com/office/drawing/2014/main" id="{AA1179E1-49F3-1935-5A48-C4DCC8CC7B0E}"/>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192" name="Line 15">
              <a:extLst>
                <a:ext uri="{FF2B5EF4-FFF2-40B4-BE49-F238E27FC236}">
                  <a16:creationId xmlns:a16="http://schemas.microsoft.com/office/drawing/2014/main" id="{F5404108-FD80-0E82-831F-1DDBB93DB21C}"/>
                </a:ext>
              </a:extLst>
            </p:cNvPr>
            <p:cNvSpPr>
              <a:spLocks noChangeShapeType="1"/>
            </p:cNvSpPr>
            <p:nvPr/>
          </p:nvSpPr>
          <p:spPr bwMode="auto">
            <a:xfrm>
              <a:off x="3627" y="2980"/>
              <a:ext cx="1" cy="5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93" name="Line 16">
              <a:extLst>
                <a:ext uri="{FF2B5EF4-FFF2-40B4-BE49-F238E27FC236}">
                  <a16:creationId xmlns:a16="http://schemas.microsoft.com/office/drawing/2014/main" id="{CFDEF296-D8FE-41DD-2A38-940D4FCAE3DF}"/>
                </a:ext>
              </a:extLst>
            </p:cNvPr>
            <p:cNvSpPr>
              <a:spLocks noChangeShapeType="1"/>
            </p:cNvSpPr>
            <p:nvPr/>
          </p:nvSpPr>
          <p:spPr bwMode="auto">
            <a:xfrm>
              <a:off x="3553" y="2877"/>
              <a:ext cx="32" cy="3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94" name="Line 17">
              <a:extLst>
                <a:ext uri="{FF2B5EF4-FFF2-40B4-BE49-F238E27FC236}">
                  <a16:creationId xmlns:a16="http://schemas.microsoft.com/office/drawing/2014/main" id="{C3C1F281-302B-9CCD-C1C0-DBFC8443B1C5}"/>
                </a:ext>
              </a:extLst>
            </p:cNvPr>
            <p:cNvSpPr>
              <a:spLocks noChangeShapeType="1"/>
            </p:cNvSpPr>
            <p:nvPr/>
          </p:nvSpPr>
          <p:spPr bwMode="auto">
            <a:xfrm>
              <a:off x="3515" y="2852"/>
              <a:ext cx="26"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95" name="Line 18">
              <a:extLst>
                <a:ext uri="{FF2B5EF4-FFF2-40B4-BE49-F238E27FC236}">
                  <a16:creationId xmlns:a16="http://schemas.microsoft.com/office/drawing/2014/main" id="{26AE3EF8-AB8B-B07A-7A48-BF7B19F8C74A}"/>
                </a:ext>
              </a:extLst>
            </p:cNvPr>
            <p:cNvSpPr>
              <a:spLocks noChangeShapeType="1"/>
            </p:cNvSpPr>
            <p:nvPr/>
          </p:nvSpPr>
          <p:spPr bwMode="auto">
            <a:xfrm>
              <a:off x="3444" y="2838"/>
              <a:ext cx="32"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96" name="Line 19">
              <a:extLst>
                <a:ext uri="{FF2B5EF4-FFF2-40B4-BE49-F238E27FC236}">
                  <a16:creationId xmlns:a16="http://schemas.microsoft.com/office/drawing/2014/main" id="{C1B64FE1-0FA4-1011-D3D6-9D50E00B2214}"/>
                </a:ext>
              </a:extLst>
            </p:cNvPr>
            <p:cNvSpPr>
              <a:spLocks noChangeShapeType="1"/>
            </p:cNvSpPr>
            <p:nvPr/>
          </p:nvSpPr>
          <p:spPr bwMode="auto">
            <a:xfrm>
              <a:off x="3448" y="2836"/>
              <a:ext cx="33" cy="13"/>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97" name="Line 20">
              <a:extLst>
                <a:ext uri="{FF2B5EF4-FFF2-40B4-BE49-F238E27FC236}">
                  <a16:creationId xmlns:a16="http://schemas.microsoft.com/office/drawing/2014/main" id="{F59432FF-E874-E65C-438B-06D53D248478}"/>
                </a:ext>
              </a:extLst>
            </p:cNvPr>
            <p:cNvSpPr>
              <a:spLocks noChangeShapeType="1"/>
            </p:cNvSpPr>
            <p:nvPr/>
          </p:nvSpPr>
          <p:spPr bwMode="auto">
            <a:xfrm flipV="1">
              <a:off x="3455" y="3134"/>
              <a:ext cx="22" cy="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98" name="Line 21">
              <a:extLst>
                <a:ext uri="{FF2B5EF4-FFF2-40B4-BE49-F238E27FC236}">
                  <a16:creationId xmlns:a16="http://schemas.microsoft.com/office/drawing/2014/main" id="{6B58BC82-B538-ED12-9DFC-37173646EB18}"/>
                </a:ext>
              </a:extLst>
            </p:cNvPr>
            <p:cNvSpPr>
              <a:spLocks noChangeShapeType="1"/>
            </p:cNvSpPr>
            <p:nvPr/>
          </p:nvSpPr>
          <p:spPr bwMode="auto">
            <a:xfrm flipV="1">
              <a:off x="3573" y="3075"/>
              <a:ext cx="28" cy="1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199" name="Line 22">
              <a:extLst>
                <a:ext uri="{FF2B5EF4-FFF2-40B4-BE49-F238E27FC236}">
                  <a16:creationId xmlns:a16="http://schemas.microsoft.com/office/drawing/2014/main" id="{9488DDA1-ADB1-C1E9-5B4C-020F84850C08}"/>
                </a:ext>
              </a:extLst>
            </p:cNvPr>
            <p:cNvSpPr>
              <a:spLocks noChangeShapeType="1"/>
            </p:cNvSpPr>
            <p:nvPr/>
          </p:nvSpPr>
          <p:spPr bwMode="auto">
            <a:xfrm flipH="1">
              <a:off x="3566" y="3083"/>
              <a:ext cx="7" cy="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00" name="Line 23">
              <a:extLst>
                <a:ext uri="{FF2B5EF4-FFF2-40B4-BE49-F238E27FC236}">
                  <a16:creationId xmlns:a16="http://schemas.microsoft.com/office/drawing/2014/main" id="{1E718323-FA66-F452-763D-18B22ED5F0C6}"/>
                </a:ext>
              </a:extLst>
            </p:cNvPr>
            <p:cNvSpPr>
              <a:spLocks noChangeShapeType="1"/>
            </p:cNvSpPr>
            <p:nvPr/>
          </p:nvSpPr>
          <p:spPr bwMode="auto">
            <a:xfrm flipV="1">
              <a:off x="3477" y="3108"/>
              <a:ext cx="45" cy="2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01" name="Line 24">
              <a:extLst>
                <a:ext uri="{FF2B5EF4-FFF2-40B4-BE49-F238E27FC236}">
                  <a16:creationId xmlns:a16="http://schemas.microsoft.com/office/drawing/2014/main" id="{1EED391F-4C24-6FB0-10B8-384D44622EAC}"/>
                </a:ext>
              </a:extLst>
            </p:cNvPr>
            <p:cNvSpPr>
              <a:spLocks noChangeShapeType="1"/>
            </p:cNvSpPr>
            <p:nvPr/>
          </p:nvSpPr>
          <p:spPr bwMode="auto">
            <a:xfrm flipV="1">
              <a:off x="3634" y="2946"/>
              <a:ext cx="1" cy="27"/>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02" name="Freeform 25">
              <a:extLst>
                <a:ext uri="{FF2B5EF4-FFF2-40B4-BE49-F238E27FC236}">
                  <a16:creationId xmlns:a16="http://schemas.microsoft.com/office/drawing/2014/main" id="{D329729F-0119-6E8B-C053-011CE628936A}"/>
                </a:ext>
              </a:extLst>
            </p:cNvPr>
            <p:cNvSpPr>
              <a:spLocks/>
            </p:cNvSpPr>
            <p:nvPr/>
          </p:nvSpPr>
          <p:spPr bwMode="auto">
            <a:xfrm>
              <a:off x="3625" y="3033"/>
              <a:ext cx="2" cy="7"/>
            </a:xfrm>
            <a:custGeom>
              <a:avLst/>
              <a:gdLst>
                <a:gd name="T0" fmla="*/ 0 w 103"/>
                <a:gd name="T1" fmla="*/ 0 h 352"/>
                <a:gd name="T2" fmla="*/ 0 w 103"/>
                <a:gd name="T3" fmla="*/ 0 h 352"/>
                <a:gd name="T4" fmla="*/ 0 w 103"/>
                <a:gd name="T5" fmla="*/ 0 h 352"/>
                <a:gd name="T6" fmla="*/ 0 w 103"/>
                <a:gd name="T7" fmla="*/ 0 h 352"/>
                <a:gd name="T8" fmla="*/ 0 w 103"/>
                <a:gd name="T9" fmla="*/ 0 h 352"/>
                <a:gd name="T10" fmla="*/ 0 60000 65536"/>
                <a:gd name="T11" fmla="*/ 0 60000 65536"/>
                <a:gd name="T12" fmla="*/ 0 60000 65536"/>
                <a:gd name="T13" fmla="*/ 0 60000 65536"/>
                <a:gd name="T14" fmla="*/ 0 60000 65536"/>
                <a:gd name="T15" fmla="*/ 0 w 103"/>
                <a:gd name="T16" fmla="*/ 0 h 352"/>
                <a:gd name="T17" fmla="*/ 103 w 103"/>
                <a:gd name="T18" fmla="*/ 352 h 352"/>
              </a:gdLst>
              <a:ahLst/>
              <a:cxnLst>
                <a:cxn ang="T10">
                  <a:pos x="T0" y="T1"/>
                </a:cxn>
                <a:cxn ang="T11">
                  <a:pos x="T2" y="T3"/>
                </a:cxn>
                <a:cxn ang="T12">
                  <a:pos x="T4" y="T5"/>
                </a:cxn>
                <a:cxn ang="T13">
                  <a:pos x="T6" y="T7"/>
                </a:cxn>
                <a:cxn ang="T14">
                  <a:pos x="T8" y="T9"/>
                </a:cxn>
              </a:cxnLst>
              <a:rect l="T15" t="T16" r="T17" b="T18"/>
              <a:pathLst>
                <a:path w="103" h="352">
                  <a:moveTo>
                    <a:pt x="103" y="0"/>
                  </a:moveTo>
                  <a:lnTo>
                    <a:pt x="92" y="89"/>
                  </a:lnTo>
                  <a:lnTo>
                    <a:pt x="67" y="179"/>
                  </a:lnTo>
                  <a:lnTo>
                    <a:pt x="34" y="268"/>
                  </a:lnTo>
                  <a:lnTo>
                    <a:pt x="0" y="352"/>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03" name="Freeform 26">
              <a:extLst>
                <a:ext uri="{FF2B5EF4-FFF2-40B4-BE49-F238E27FC236}">
                  <a16:creationId xmlns:a16="http://schemas.microsoft.com/office/drawing/2014/main" id="{EC483556-1D56-9C95-95AF-9EE48EE2511D}"/>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04" name="Freeform 27">
              <a:extLst>
                <a:ext uri="{FF2B5EF4-FFF2-40B4-BE49-F238E27FC236}">
                  <a16:creationId xmlns:a16="http://schemas.microsoft.com/office/drawing/2014/main" id="{D7E40660-9CE5-EC20-32EC-A813B746965D}"/>
                </a:ext>
              </a:extLst>
            </p:cNvPr>
            <p:cNvSpPr>
              <a:spLocks/>
            </p:cNvSpPr>
            <p:nvPr/>
          </p:nvSpPr>
          <p:spPr bwMode="auto">
            <a:xfrm>
              <a:off x="3443" y="2833"/>
              <a:ext cx="1" cy="1"/>
            </a:xfrm>
            <a:custGeom>
              <a:avLst/>
              <a:gdLst>
                <a:gd name="T0" fmla="*/ 0 w 65"/>
                <a:gd name="T1" fmla="*/ 0 h 14"/>
                <a:gd name="T2" fmla="*/ 0 w 65"/>
                <a:gd name="T3" fmla="*/ 0 h 14"/>
                <a:gd name="T4" fmla="*/ 0 w 65"/>
                <a:gd name="T5" fmla="*/ 0 h 14"/>
                <a:gd name="T6" fmla="*/ 0 w 65"/>
                <a:gd name="T7" fmla="*/ 0 h 14"/>
                <a:gd name="T8" fmla="*/ 0 w 65"/>
                <a:gd name="T9" fmla="*/ 0 h 14"/>
                <a:gd name="T10" fmla="*/ 0 w 65"/>
                <a:gd name="T11" fmla="*/ 0 h 14"/>
                <a:gd name="T12" fmla="*/ 0 w 65"/>
                <a:gd name="T13" fmla="*/ 0 h 14"/>
                <a:gd name="T14" fmla="*/ 0 w 65"/>
                <a:gd name="T15" fmla="*/ 0 h 14"/>
                <a:gd name="T16" fmla="*/ 0 w 65"/>
                <a:gd name="T17" fmla="*/ 0 h 14"/>
                <a:gd name="T18" fmla="*/ 0 w 65"/>
                <a:gd name="T19" fmla="*/ 0 h 14"/>
                <a:gd name="T20" fmla="*/ 0 w 65"/>
                <a:gd name="T21" fmla="*/ 0 h 14"/>
                <a:gd name="T22" fmla="*/ 0 w 65"/>
                <a:gd name="T23" fmla="*/ 0 h 14"/>
                <a:gd name="T24" fmla="*/ 0 w 65"/>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14"/>
                <a:gd name="T41" fmla="*/ 65 w 6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14">
                  <a:moveTo>
                    <a:pt x="65" y="3"/>
                  </a:moveTo>
                  <a:lnTo>
                    <a:pt x="62" y="2"/>
                  </a:lnTo>
                  <a:lnTo>
                    <a:pt x="57" y="1"/>
                  </a:lnTo>
                  <a:lnTo>
                    <a:pt x="51" y="0"/>
                  </a:lnTo>
                  <a:lnTo>
                    <a:pt x="46" y="0"/>
                  </a:lnTo>
                  <a:lnTo>
                    <a:pt x="41" y="0"/>
                  </a:lnTo>
                  <a:lnTo>
                    <a:pt x="35" y="1"/>
                  </a:lnTo>
                  <a:lnTo>
                    <a:pt x="28" y="2"/>
                  </a:lnTo>
                  <a:lnTo>
                    <a:pt x="23" y="3"/>
                  </a:lnTo>
                  <a:lnTo>
                    <a:pt x="17" y="5"/>
                  </a:lnTo>
                  <a:lnTo>
                    <a:pt x="11" y="8"/>
                  </a:lnTo>
                  <a:lnTo>
                    <a:pt x="6" y="11"/>
                  </a:lnTo>
                  <a:lnTo>
                    <a:pt x="0" y="1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05" name="Freeform 28">
              <a:extLst>
                <a:ext uri="{FF2B5EF4-FFF2-40B4-BE49-F238E27FC236}">
                  <a16:creationId xmlns:a16="http://schemas.microsoft.com/office/drawing/2014/main" id="{FB1E3D37-DA69-E96E-15C9-C1EB2FCE135D}"/>
                </a:ext>
              </a:extLst>
            </p:cNvPr>
            <p:cNvSpPr>
              <a:spLocks/>
            </p:cNvSpPr>
            <p:nvPr/>
          </p:nvSpPr>
          <p:spPr bwMode="auto">
            <a:xfrm>
              <a:off x="3483" y="2847"/>
              <a:ext cx="2" cy="1"/>
            </a:xfrm>
            <a:custGeom>
              <a:avLst/>
              <a:gdLst>
                <a:gd name="T0" fmla="*/ 0 w 68"/>
                <a:gd name="T1" fmla="*/ 0 h 13"/>
                <a:gd name="T2" fmla="*/ 0 w 68"/>
                <a:gd name="T3" fmla="*/ 0 h 13"/>
                <a:gd name="T4" fmla="*/ 0 w 68"/>
                <a:gd name="T5" fmla="*/ 0 h 13"/>
                <a:gd name="T6" fmla="*/ 0 w 68"/>
                <a:gd name="T7" fmla="*/ 0 h 13"/>
                <a:gd name="T8" fmla="*/ 0 w 68"/>
                <a:gd name="T9" fmla="*/ 0 h 13"/>
                <a:gd name="T10" fmla="*/ 0 w 68"/>
                <a:gd name="T11" fmla="*/ 0 h 13"/>
                <a:gd name="T12" fmla="*/ 0 w 68"/>
                <a:gd name="T13" fmla="*/ 0 h 13"/>
                <a:gd name="T14" fmla="*/ 0 w 68"/>
                <a:gd name="T15" fmla="*/ 0 h 13"/>
                <a:gd name="T16" fmla="*/ 0 w 68"/>
                <a:gd name="T17" fmla="*/ 0 h 13"/>
                <a:gd name="T18" fmla="*/ 0 w 68"/>
                <a:gd name="T19" fmla="*/ 0 h 13"/>
                <a:gd name="T20" fmla="*/ 0 w 68"/>
                <a:gd name="T21" fmla="*/ 0 h 13"/>
                <a:gd name="T22" fmla="*/ 0 w 68"/>
                <a:gd name="T23" fmla="*/ 0 h 13"/>
                <a:gd name="T24" fmla="*/ 0 w 6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13"/>
                <a:gd name="T41" fmla="*/ 68 w 6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13">
                  <a:moveTo>
                    <a:pt x="68" y="3"/>
                  </a:moveTo>
                  <a:lnTo>
                    <a:pt x="64" y="2"/>
                  </a:lnTo>
                  <a:lnTo>
                    <a:pt x="59" y="1"/>
                  </a:lnTo>
                  <a:lnTo>
                    <a:pt x="54" y="0"/>
                  </a:lnTo>
                  <a:lnTo>
                    <a:pt x="48" y="0"/>
                  </a:lnTo>
                  <a:lnTo>
                    <a:pt x="42" y="0"/>
                  </a:lnTo>
                  <a:lnTo>
                    <a:pt x="36" y="0"/>
                  </a:lnTo>
                  <a:lnTo>
                    <a:pt x="30" y="1"/>
                  </a:lnTo>
                  <a:lnTo>
                    <a:pt x="24" y="3"/>
                  </a:lnTo>
                  <a:lnTo>
                    <a:pt x="18" y="5"/>
                  </a:lnTo>
                  <a:lnTo>
                    <a:pt x="12" y="7"/>
                  </a:lnTo>
                  <a:lnTo>
                    <a:pt x="6" y="10"/>
                  </a:lnTo>
                  <a:lnTo>
                    <a:pt x="0" y="13"/>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06" name="Freeform 29">
              <a:extLst>
                <a:ext uri="{FF2B5EF4-FFF2-40B4-BE49-F238E27FC236}">
                  <a16:creationId xmlns:a16="http://schemas.microsoft.com/office/drawing/2014/main" id="{FD19D458-95F3-B699-66DF-A68FA1BF89EB}"/>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07" name="Freeform 30">
              <a:extLst>
                <a:ext uri="{FF2B5EF4-FFF2-40B4-BE49-F238E27FC236}">
                  <a16:creationId xmlns:a16="http://schemas.microsoft.com/office/drawing/2014/main" id="{6B30AD55-492E-263D-A302-14F73EA98A10}"/>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08" name="Freeform 31">
              <a:extLst>
                <a:ext uri="{FF2B5EF4-FFF2-40B4-BE49-F238E27FC236}">
                  <a16:creationId xmlns:a16="http://schemas.microsoft.com/office/drawing/2014/main" id="{B60D6690-9289-4178-147B-AE025A3CB2D5}"/>
                </a:ext>
              </a:extLst>
            </p:cNvPr>
            <p:cNvSpPr>
              <a:spLocks/>
            </p:cNvSpPr>
            <p:nvPr/>
          </p:nvSpPr>
          <p:spPr bwMode="auto">
            <a:xfrm>
              <a:off x="3636" y="294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34" y="24"/>
                  </a:moveTo>
                  <a:lnTo>
                    <a:pt x="33" y="13"/>
                  </a:lnTo>
                  <a:lnTo>
                    <a:pt x="28" y="5"/>
                  </a:lnTo>
                  <a:lnTo>
                    <a:pt x="20" y="0"/>
                  </a:lnTo>
                  <a:lnTo>
                    <a:pt x="11" y="0"/>
                  </a:lnTo>
                  <a:lnTo>
                    <a:pt x="0" y="4"/>
                  </a:lnTo>
                </a:path>
              </a:pathLst>
            </a:custGeom>
            <a:noFill/>
            <a:ln w="0">
              <a:solidFill>
                <a:srgbClr val="CC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5209" name="Line 32">
              <a:extLst>
                <a:ext uri="{FF2B5EF4-FFF2-40B4-BE49-F238E27FC236}">
                  <a16:creationId xmlns:a16="http://schemas.microsoft.com/office/drawing/2014/main" id="{2122CAB3-024D-7C9A-FFF9-8CA3FE0DCBE7}"/>
                </a:ext>
              </a:extLst>
            </p:cNvPr>
            <p:cNvSpPr>
              <a:spLocks noChangeShapeType="1"/>
            </p:cNvSpPr>
            <p:nvPr/>
          </p:nvSpPr>
          <p:spPr bwMode="auto">
            <a:xfrm>
              <a:off x="3444" y="2833"/>
              <a:ext cx="41" cy="14"/>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10" name="Line 33">
              <a:extLst>
                <a:ext uri="{FF2B5EF4-FFF2-40B4-BE49-F238E27FC236}">
                  <a16:creationId xmlns:a16="http://schemas.microsoft.com/office/drawing/2014/main" id="{32D3749B-8314-88BA-81D1-83B3A1FB8C66}"/>
                </a:ext>
              </a:extLst>
            </p:cNvPr>
            <p:cNvSpPr>
              <a:spLocks noChangeShapeType="1"/>
            </p:cNvSpPr>
            <p:nvPr/>
          </p:nvSpPr>
          <p:spPr bwMode="auto">
            <a:xfrm>
              <a:off x="3443" y="2833"/>
              <a:ext cx="40" cy="15"/>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11" name="Line 34">
              <a:extLst>
                <a:ext uri="{FF2B5EF4-FFF2-40B4-BE49-F238E27FC236}">
                  <a16:creationId xmlns:a16="http://schemas.microsoft.com/office/drawing/2014/main" id="{0F8ADE06-CB8A-874B-885C-7A1BBCE9B0F1}"/>
                </a:ext>
              </a:extLst>
            </p:cNvPr>
            <p:cNvSpPr>
              <a:spLocks noChangeShapeType="1"/>
            </p:cNvSpPr>
            <p:nvPr/>
          </p:nvSpPr>
          <p:spPr bwMode="auto">
            <a:xfrm flipV="1">
              <a:off x="3538" y="3059"/>
              <a:ext cx="97" cy="56"/>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12" name="Line 35">
              <a:extLst>
                <a:ext uri="{FF2B5EF4-FFF2-40B4-BE49-F238E27FC236}">
                  <a16:creationId xmlns:a16="http://schemas.microsoft.com/office/drawing/2014/main" id="{D63D0449-3A91-2F30-1903-96E20C02FA12}"/>
                </a:ext>
              </a:extLst>
            </p:cNvPr>
            <p:cNvSpPr>
              <a:spLocks noChangeShapeType="1"/>
            </p:cNvSpPr>
            <p:nvPr/>
          </p:nvSpPr>
          <p:spPr bwMode="auto">
            <a:xfrm flipV="1">
              <a:off x="3637" y="3056"/>
              <a:ext cx="1" cy="1"/>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13" name="Line 36">
              <a:extLst>
                <a:ext uri="{FF2B5EF4-FFF2-40B4-BE49-F238E27FC236}">
                  <a16:creationId xmlns:a16="http://schemas.microsoft.com/office/drawing/2014/main" id="{4F5450E1-A810-2C0E-9E36-7DEEF25423AB}"/>
                </a:ext>
              </a:extLst>
            </p:cNvPr>
            <p:cNvSpPr>
              <a:spLocks noChangeShapeType="1"/>
            </p:cNvSpPr>
            <p:nvPr/>
          </p:nvSpPr>
          <p:spPr bwMode="auto">
            <a:xfrm flipV="1">
              <a:off x="3637" y="2944"/>
              <a:ext cx="1" cy="1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14" name="Line 37">
              <a:extLst>
                <a:ext uri="{FF2B5EF4-FFF2-40B4-BE49-F238E27FC236}">
                  <a16:creationId xmlns:a16="http://schemas.microsoft.com/office/drawing/2014/main" id="{9A65A41B-4B6A-A599-B5B7-21DA0F81690F}"/>
                </a:ext>
              </a:extLst>
            </p:cNvPr>
            <p:cNvSpPr>
              <a:spLocks noChangeShapeType="1"/>
            </p:cNvSpPr>
            <p:nvPr/>
          </p:nvSpPr>
          <p:spPr bwMode="auto">
            <a:xfrm>
              <a:off x="3537" y="3002"/>
              <a:ext cx="1" cy="1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5215" name="Line 38">
              <a:extLst>
                <a:ext uri="{FF2B5EF4-FFF2-40B4-BE49-F238E27FC236}">
                  <a16:creationId xmlns:a16="http://schemas.microsoft.com/office/drawing/2014/main" id="{0C953936-08BD-5A9E-B629-3555CF0391F2}"/>
                </a:ext>
              </a:extLst>
            </p:cNvPr>
            <p:cNvSpPr>
              <a:spLocks noChangeShapeType="1"/>
            </p:cNvSpPr>
            <p:nvPr/>
          </p:nvSpPr>
          <p:spPr bwMode="auto">
            <a:xfrm>
              <a:off x="3535" y="3002"/>
              <a:ext cx="1" cy="112"/>
            </a:xfrm>
            <a:prstGeom prst="line">
              <a:avLst/>
            </a:prstGeom>
            <a:noFill/>
            <a:ln w="0">
              <a:solidFill>
                <a:srgbClr val="CC3333"/>
              </a:solidFill>
              <a:round/>
              <a:headEnd/>
              <a:tailEnd/>
            </a:ln>
            <a:extLst>
              <a:ext uri="{909E8E84-426E-40DD-AFC4-6F175D3DCCD1}">
                <a14:hiddenFill xmlns:a14="http://schemas.microsoft.com/office/drawing/2010/main">
                  <a:noFill/>
                </a14:hiddenFill>
              </a:ext>
            </a:extLst>
          </p:spPr>
          <p:txBody>
            <a:bodyPr/>
            <a:lstStyle/>
            <a:p>
              <a:endParaRPr lang="da-DK"/>
            </a:p>
          </p:txBody>
        </p:sp>
      </p:grpSp>
      <p:pic>
        <p:nvPicPr>
          <p:cNvPr id="24951" name="Picture 39">
            <a:extLst>
              <a:ext uri="{FF2B5EF4-FFF2-40B4-BE49-F238E27FC236}">
                <a16:creationId xmlns:a16="http://schemas.microsoft.com/office/drawing/2014/main" id="{B96E6C47-1BC9-5179-4DE3-3E2833866470}"/>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5800" y="3962400"/>
            <a:ext cx="38100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24952" name="Picture 1239">
            <a:extLst>
              <a:ext uri="{FF2B5EF4-FFF2-40B4-BE49-F238E27FC236}">
                <a16:creationId xmlns:a16="http://schemas.microsoft.com/office/drawing/2014/main" id="{97C73A74-BD1A-FDED-4305-AFD06BD075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288"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a:extLst>
              <a:ext uri="{FF2B5EF4-FFF2-40B4-BE49-F238E27FC236}">
                <a16:creationId xmlns:a16="http://schemas.microsoft.com/office/drawing/2014/main" id="{111C8445-B2C5-50FB-1074-69CCDEAB8D4B}"/>
              </a:ext>
            </a:extLst>
          </p:cNvPr>
          <p:cNvSpPr>
            <a:spLocks noGrp="1" noChangeArrowheads="1"/>
          </p:cNvSpPr>
          <p:nvPr>
            <p:ph type="title"/>
          </p:nvPr>
        </p:nvSpPr>
        <p:spPr>
          <a:xfrm>
            <a:off x="152400" y="1333500"/>
            <a:ext cx="8839200" cy="457200"/>
          </a:xfrm>
        </p:spPr>
        <p:txBody>
          <a:bodyPr/>
          <a:lstStyle/>
          <a:p>
            <a:pPr algn="ctr" eaLnBrk="1" hangingPunct="1"/>
            <a:r>
              <a:rPr lang="da-DK" altLang="da-DK"/>
              <a:t>Konnektering af SC/LC.</a:t>
            </a:r>
          </a:p>
        </p:txBody>
      </p:sp>
      <p:sp>
        <p:nvSpPr>
          <p:cNvPr id="210947" name="Rectangle 3">
            <a:extLst>
              <a:ext uri="{FF2B5EF4-FFF2-40B4-BE49-F238E27FC236}">
                <a16:creationId xmlns:a16="http://schemas.microsoft.com/office/drawing/2014/main" id="{D174C893-C482-0C48-DCAD-840080415D2E}"/>
              </a:ext>
            </a:extLst>
          </p:cNvPr>
          <p:cNvSpPr>
            <a:spLocks noGrp="1" noChangeArrowheads="1"/>
          </p:cNvSpPr>
          <p:nvPr>
            <p:ph type="body" idx="1"/>
          </p:nvPr>
        </p:nvSpPr>
        <p:spPr>
          <a:xfrm>
            <a:off x="1474788" y="2122488"/>
            <a:ext cx="7288212" cy="3516312"/>
          </a:xfrm>
        </p:spPr>
        <p:txBody>
          <a:bodyPr/>
          <a:lstStyle/>
          <a:p>
            <a:pPr eaLnBrk="1" hangingPunct="1">
              <a:buFontTx/>
              <a:buNone/>
            </a:pPr>
            <a:r>
              <a:rPr lang="da-DK" altLang="da-DK"/>
              <a:t>Til sidst rengøres konnektoren. </a:t>
            </a:r>
          </a:p>
          <a:p>
            <a:pPr eaLnBrk="1" hangingPunct="1"/>
            <a:r>
              <a:rPr lang="da-DK" altLang="da-DK"/>
              <a:t>Rens konnektoren med Isopropyl alkohol.</a:t>
            </a:r>
          </a:p>
          <a:p>
            <a:pPr eaLnBrk="1" hangingPunct="1"/>
            <a:r>
              <a:rPr lang="da-DK" altLang="da-DK"/>
              <a:t>Eftertør med en fnugfri serviet.</a:t>
            </a:r>
          </a:p>
          <a:p>
            <a:pPr eaLnBrk="1" hangingPunct="1"/>
            <a:r>
              <a:rPr lang="da-DK" altLang="da-DK"/>
              <a:t>Husk at konnektoren altid skal renses inden brug.</a:t>
            </a:r>
          </a:p>
          <a:p>
            <a:pPr eaLnBrk="1" hangingPunct="1"/>
            <a:r>
              <a:rPr lang="da-DK" altLang="da-DK"/>
              <a:t>Eller ved om patchning.  </a:t>
            </a:r>
          </a:p>
          <a:p>
            <a:pPr eaLnBrk="1" hangingPunct="1"/>
            <a:r>
              <a:rPr lang="da-DK" altLang="da-DK"/>
              <a:t>Så er vi klar til test.</a:t>
            </a:r>
          </a:p>
        </p:txBody>
      </p:sp>
      <p:pic>
        <p:nvPicPr>
          <p:cNvPr id="210948" name="Picture 4">
            <a:extLst>
              <a:ext uri="{FF2B5EF4-FFF2-40B4-BE49-F238E27FC236}">
                <a16:creationId xmlns:a16="http://schemas.microsoft.com/office/drawing/2014/main" id="{8479E37C-5EFE-C89E-F35C-73CEC04E6B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2">
            <a:extLst>
              <a:ext uri="{FF2B5EF4-FFF2-40B4-BE49-F238E27FC236}">
                <a16:creationId xmlns:a16="http://schemas.microsoft.com/office/drawing/2014/main" id="{331FB563-AAD6-FC7F-359F-17DD53281A90}"/>
              </a:ext>
            </a:extLst>
          </p:cNvPr>
          <p:cNvSpPr>
            <a:spLocks noGrp="1" noChangeArrowheads="1"/>
          </p:cNvSpPr>
          <p:nvPr>
            <p:ph type="title"/>
          </p:nvPr>
        </p:nvSpPr>
        <p:spPr>
          <a:xfrm>
            <a:off x="304800" y="1295400"/>
            <a:ext cx="8839200" cy="457200"/>
          </a:xfrm>
        </p:spPr>
        <p:txBody>
          <a:bodyPr/>
          <a:lstStyle/>
          <a:p>
            <a:pPr algn="ctr" eaLnBrk="1" hangingPunct="1"/>
            <a:r>
              <a:rPr lang="da-DK" altLang="da-DK"/>
              <a:t>Hjælpeværktøj.</a:t>
            </a:r>
            <a:endParaRPr lang="da-DK" altLang="da-DK" sz="1800"/>
          </a:p>
        </p:txBody>
      </p:sp>
      <p:sp>
        <p:nvSpPr>
          <p:cNvPr id="212995" name="Rectangle 3">
            <a:extLst>
              <a:ext uri="{FF2B5EF4-FFF2-40B4-BE49-F238E27FC236}">
                <a16:creationId xmlns:a16="http://schemas.microsoft.com/office/drawing/2014/main" id="{8116B852-09B5-3E32-7D71-3B9E80A633FB}"/>
              </a:ext>
            </a:extLst>
          </p:cNvPr>
          <p:cNvSpPr>
            <a:spLocks noGrp="1" noChangeArrowheads="1"/>
          </p:cNvSpPr>
          <p:nvPr>
            <p:ph type="body" idx="1"/>
          </p:nvPr>
        </p:nvSpPr>
        <p:spPr>
          <a:xfrm>
            <a:off x="241300" y="2019300"/>
            <a:ext cx="8382000" cy="3962400"/>
          </a:xfrm>
        </p:spPr>
        <p:txBody>
          <a:bodyPr/>
          <a:lstStyle/>
          <a:p>
            <a:pPr algn="ctr" eaLnBrk="1" hangingPunct="1">
              <a:buFontTx/>
              <a:buNone/>
            </a:pPr>
            <a:r>
              <a:rPr lang="da-DK" altLang="da-DK" sz="2000">
                <a:solidFill>
                  <a:srgbClr val="000000"/>
                </a:solidFill>
              </a:rPr>
              <a:t>Kontrol og ”test” af konnektering.</a:t>
            </a:r>
          </a:p>
          <a:p>
            <a:pPr algn="ctr" eaLnBrk="1" hangingPunct="1">
              <a:buFontTx/>
              <a:buNone/>
            </a:pPr>
            <a:endParaRPr lang="da-DK" altLang="da-DK" sz="2000"/>
          </a:p>
          <a:p>
            <a:pPr eaLnBrk="1" hangingPunct="1"/>
            <a:r>
              <a:rPr lang="da-DK" altLang="da-DK"/>
              <a:t>De gode dæmnings resultater er afhængig af, at fiber og konnektor samles korrekt.</a:t>
            </a:r>
          </a:p>
          <a:p>
            <a:pPr eaLnBrk="1" hangingPunct="1"/>
            <a:r>
              <a:rPr lang="da-DK" altLang="da-DK"/>
              <a:t>Forbindelsen skabes via index pasta, som er i konnektoren.</a:t>
            </a:r>
          </a:p>
          <a:p>
            <a:pPr eaLnBrk="1" hangingPunct="1"/>
            <a:r>
              <a:rPr lang="da-DK" altLang="da-DK"/>
              <a:t>En god cleavet fiber og en ren fiber ende er også nødvendigt for at opnå et godt resultat.</a:t>
            </a:r>
          </a:p>
          <a:p>
            <a:pPr eaLnBrk="1" hangingPunct="1">
              <a:buFontTx/>
              <a:buNone/>
            </a:pPr>
            <a:endParaRPr lang="da-DK" altLang="da-DK"/>
          </a:p>
        </p:txBody>
      </p:sp>
      <p:pic>
        <p:nvPicPr>
          <p:cNvPr id="212996" name="Picture 4">
            <a:extLst>
              <a:ext uri="{FF2B5EF4-FFF2-40B4-BE49-F238E27FC236}">
                <a16:creationId xmlns:a16="http://schemas.microsoft.com/office/drawing/2014/main" id="{B75D427F-7D69-D710-6268-028B3A7444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2">
            <a:extLst>
              <a:ext uri="{FF2B5EF4-FFF2-40B4-BE49-F238E27FC236}">
                <a16:creationId xmlns:a16="http://schemas.microsoft.com/office/drawing/2014/main" id="{F30BAF2C-73DD-46BE-4762-57E2B2752F06}"/>
              </a:ext>
            </a:extLst>
          </p:cNvPr>
          <p:cNvSpPr>
            <a:spLocks noGrp="1" noChangeArrowheads="1"/>
          </p:cNvSpPr>
          <p:nvPr>
            <p:ph type="title"/>
          </p:nvPr>
        </p:nvSpPr>
        <p:spPr>
          <a:xfrm>
            <a:off x="190500" y="1219200"/>
            <a:ext cx="8839200" cy="457200"/>
          </a:xfrm>
        </p:spPr>
        <p:txBody>
          <a:bodyPr/>
          <a:lstStyle/>
          <a:p>
            <a:pPr algn="ctr" eaLnBrk="1" hangingPunct="1"/>
            <a:r>
              <a:rPr lang="da-DK" altLang="da-DK"/>
              <a:t>Hjælpeværktøj.</a:t>
            </a:r>
          </a:p>
        </p:txBody>
      </p:sp>
      <p:sp>
        <p:nvSpPr>
          <p:cNvPr id="215043" name="Rectangle 3">
            <a:extLst>
              <a:ext uri="{FF2B5EF4-FFF2-40B4-BE49-F238E27FC236}">
                <a16:creationId xmlns:a16="http://schemas.microsoft.com/office/drawing/2014/main" id="{A44398B1-1F32-D1BB-81DD-09B069228F7F}"/>
              </a:ext>
            </a:extLst>
          </p:cNvPr>
          <p:cNvSpPr>
            <a:spLocks noGrp="1" noChangeArrowheads="1"/>
          </p:cNvSpPr>
          <p:nvPr>
            <p:ph type="body" idx="1"/>
          </p:nvPr>
        </p:nvSpPr>
        <p:spPr>
          <a:xfrm>
            <a:off x="381000" y="2019300"/>
            <a:ext cx="8382000" cy="3962400"/>
          </a:xfrm>
        </p:spPr>
        <p:txBody>
          <a:bodyPr/>
          <a:lstStyle/>
          <a:p>
            <a:pPr eaLnBrk="1" hangingPunct="1"/>
            <a:r>
              <a:rPr lang="da-DK" altLang="da-DK"/>
              <a:t>De forskellige konnektorer har et gennemsigtigt område.</a:t>
            </a:r>
          </a:p>
          <a:p>
            <a:pPr eaLnBrk="1" hangingPunct="1"/>
            <a:r>
              <a:rPr lang="da-DK" altLang="da-DK"/>
              <a:t>Hvis fiberen ikke er indført korrekt i konnektoren, vil der være et tab.</a:t>
            </a:r>
          </a:p>
          <a:p>
            <a:pPr eaLnBrk="1" hangingPunct="1"/>
            <a:r>
              <a:rPr lang="da-DK" altLang="da-DK"/>
              <a:t>Dette ses som lys udstråling.</a:t>
            </a:r>
          </a:p>
          <a:p>
            <a:pPr eaLnBrk="1" hangingPunct="1"/>
            <a:r>
              <a:rPr lang="da-DK" altLang="da-DK"/>
              <a:t>Det betyder at man skal justere indtil der er minimalt lys. </a:t>
            </a:r>
          </a:p>
        </p:txBody>
      </p:sp>
      <p:pic>
        <p:nvPicPr>
          <p:cNvPr id="215044" name="Picture 4">
            <a:extLst>
              <a:ext uri="{FF2B5EF4-FFF2-40B4-BE49-F238E27FC236}">
                <a16:creationId xmlns:a16="http://schemas.microsoft.com/office/drawing/2014/main" id="{0D460327-859E-9D19-E8AA-FF4AB9DE3F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53225" y="3378200"/>
            <a:ext cx="1906588" cy="3295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5045" name="Picture 5">
            <a:extLst>
              <a:ext uri="{FF2B5EF4-FFF2-40B4-BE49-F238E27FC236}">
                <a16:creationId xmlns:a16="http://schemas.microsoft.com/office/drawing/2014/main" id="{245D729D-6450-4A7B-2596-53008C2C48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7090" name="Rectangle 2">
            <a:extLst>
              <a:ext uri="{FF2B5EF4-FFF2-40B4-BE49-F238E27FC236}">
                <a16:creationId xmlns:a16="http://schemas.microsoft.com/office/drawing/2014/main" id="{09A2776B-328C-7555-87A7-59A1BD6B8BB2}"/>
              </a:ext>
            </a:extLst>
          </p:cNvPr>
          <p:cNvSpPr>
            <a:spLocks noGrp="1" noChangeArrowheads="1"/>
          </p:cNvSpPr>
          <p:nvPr>
            <p:ph type="title"/>
          </p:nvPr>
        </p:nvSpPr>
        <p:spPr>
          <a:xfrm>
            <a:off x="215900" y="1270000"/>
            <a:ext cx="8839200" cy="457200"/>
          </a:xfrm>
        </p:spPr>
        <p:txBody>
          <a:bodyPr/>
          <a:lstStyle/>
          <a:p>
            <a:pPr algn="ctr" eaLnBrk="1" hangingPunct="1"/>
            <a:r>
              <a:rPr lang="da-DK" altLang="da-DK"/>
              <a:t>Hjælpeværktøj.</a:t>
            </a:r>
          </a:p>
        </p:txBody>
      </p:sp>
      <p:sp>
        <p:nvSpPr>
          <p:cNvPr id="217091" name="Rectangle 3">
            <a:extLst>
              <a:ext uri="{FF2B5EF4-FFF2-40B4-BE49-F238E27FC236}">
                <a16:creationId xmlns:a16="http://schemas.microsoft.com/office/drawing/2014/main" id="{EBD0BA29-4417-3FBC-7F50-1DF42F342CAB}"/>
              </a:ext>
            </a:extLst>
          </p:cNvPr>
          <p:cNvSpPr>
            <a:spLocks noGrp="1" noChangeArrowheads="1"/>
          </p:cNvSpPr>
          <p:nvPr>
            <p:ph type="body" idx="1"/>
          </p:nvPr>
        </p:nvSpPr>
        <p:spPr>
          <a:xfrm>
            <a:off x="279400" y="2120900"/>
            <a:ext cx="8382000" cy="3962400"/>
          </a:xfrm>
        </p:spPr>
        <p:txBody>
          <a:bodyPr/>
          <a:lstStyle/>
          <a:p>
            <a:pPr eaLnBrk="1" hangingPunct="1">
              <a:buFontTx/>
              <a:buNone/>
            </a:pPr>
            <a:r>
              <a:rPr lang="da-DK" altLang="da-DK"/>
              <a:t>Testkittet indeholder:</a:t>
            </a:r>
          </a:p>
          <a:p>
            <a:pPr eaLnBrk="1" hangingPunct="1"/>
            <a:r>
              <a:rPr lang="da-DK" altLang="da-DK"/>
              <a:t>En splitter – opdeler laser strålen i to stråler.</a:t>
            </a:r>
          </a:p>
          <a:p>
            <a:pPr eaLnBrk="1" hangingPunct="1"/>
            <a:r>
              <a:rPr lang="da-DK" altLang="da-DK"/>
              <a:t>Diverse overgangs stykker.</a:t>
            </a:r>
          </a:p>
          <a:p>
            <a:pPr eaLnBrk="1" hangingPunct="1"/>
            <a:r>
              <a:rPr lang="da-DK" altLang="da-DK"/>
              <a:t>Tilslutningskabler for gængse konnektor typer.</a:t>
            </a:r>
          </a:p>
          <a:p>
            <a:pPr eaLnBrk="1" hangingPunct="1">
              <a:buFontTx/>
              <a:buNone/>
            </a:pPr>
            <a:r>
              <a:rPr lang="da-DK" altLang="da-DK"/>
              <a:t> </a:t>
            </a:r>
          </a:p>
          <a:p>
            <a:pPr eaLnBrk="1" hangingPunct="1">
              <a:buFontTx/>
              <a:buNone/>
            </a:pPr>
            <a:r>
              <a:rPr lang="da-DK" altLang="da-DK"/>
              <a:t>Indeholder IKKE:</a:t>
            </a:r>
          </a:p>
          <a:p>
            <a:pPr eaLnBrk="1" hangingPunct="1"/>
            <a:r>
              <a:rPr lang="da-DK" altLang="da-DK"/>
              <a:t>Laser pen, som skal bestilles separat.</a:t>
            </a:r>
          </a:p>
        </p:txBody>
      </p:sp>
      <p:pic>
        <p:nvPicPr>
          <p:cNvPr id="217092" name="Picture 4">
            <a:extLst>
              <a:ext uri="{FF2B5EF4-FFF2-40B4-BE49-F238E27FC236}">
                <a16:creationId xmlns:a16="http://schemas.microsoft.com/office/drawing/2014/main" id="{3E0F17BA-75C2-62FA-EAA1-7EB099C00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7093" name="Picture 5">
            <a:extLst>
              <a:ext uri="{FF2B5EF4-FFF2-40B4-BE49-F238E27FC236}">
                <a16:creationId xmlns:a16="http://schemas.microsoft.com/office/drawing/2014/main" id="{2468AEFD-BCE3-E89C-AAED-2EEE4823AF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790829">
            <a:off x="1222375" y="4508501"/>
            <a:ext cx="1292225" cy="2228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7094" name="Picture 6">
            <a:extLst>
              <a:ext uri="{FF2B5EF4-FFF2-40B4-BE49-F238E27FC236}">
                <a16:creationId xmlns:a16="http://schemas.microsoft.com/office/drawing/2014/main" id="{C0AB60FE-BF3B-B290-7A37-552BF8DDE2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67550" y="1195388"/>
            <a:ext cx="1716088" cy="2586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7095" name="Picture 7">
            <a:extLst>
              <a:ext uri="{FF2B5EF4-FFF2-40B4-BE49-F238E27FC236}">
                <a16:creationId xmlns:a16="http://schemas.microsoft.com/office/drawing/2014/main" id="{9F19C3FC-440A-4590-6A47-26E953D4396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21300" y="3643313"/>
            <a:ext cx="3462338" cy="3214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a:extLst>
              <a:ext uri="{FF2B5EF4-FFF2-40B4-BE49-F238E27FC236}">
                <a16:creationId xmlns:a16="http://schemas.microsoft.com/office/drawing/2014/main" id="{88D97AE5-4376-7831-1FA2-E6DDB007862A}"/>
              </a:ext>
            </a:extLst>
          </p:cNvPr>
          <p:cNvSpPr>
            <a:spLocks noGrp="1" noChangeArrowheads="1"/>
          </p:cNvSpPr>
          <p:nvPr>
            <p:ph type="body" idx="1"/>
          </p:nvPr>
        </p:nvSpPr>
        <p:spPr>
          <a:xfrm>
            <a:off x="127000" y="1993900"/>
            <a:ext cx="8382000" cy="3962400"/>
          </a:xfrm>
        </p:spPr>
        <p:txBody>
          <a:bodyPr/>
          <a:lstStyle/>
          <a:p>
            <a:pPr eaLnBrk="1" hangingPunct="1">
              <a:spcBef>
                <a:spcPct val="50000"/>
              </a:spcBef>
            </a:pPr>
            <a:r>
              <a:rPr lang="da-DK" altLang="da-DK">
                <a:solidFill>
                  <a:srgbClr val="000000"/>
                </a:solidFill>
              </a:rPr>
              <a:t>Samme procedure for SC.</a:t>
            </a:r>
          </a:p>
          <a:p>
            <a:pPr eaLnBrk="1" hangingPunct="1">
              <a:spcBef>
                <a:spcPct val="50000"/>
              </a:spcBef>
            </a:pPr>
            <a:r>
              <a:rPr lang="da-DK" altLang="da-DK">
                <a:solidFill>
                  <a:srgbClr val="000000"/>
                </a:solidFill>
              </a:rPr>
              <a:t>Tilslut lyskilde.</a:t>
            </a:r>
          </a:p>
          <a:p>
            <a:pPr eaLnBrk="1" hangingPunct="1">
              <a:spcBef>
                <a:spcPct val="50000"/>
              </a:spcBef>
            </a:pPr>
            <a:r>
              <a:rPr lang="da-DK" altLang="da-DK">
                <a:solidFill>
                  <a:srgbClr val="000000"/>
                </a:solidFill>
              </a:rPr>
              <a:t>Isæt fiberen.</a:t>
            </a:r>
          </a:p>
        </p:txBody>
      </p:sp>
      <p:sp>
        <p:nvSpPr>
          <p:cNvPr id="219139" name="Rectangle 3">
            <a:extLst>
              <a:ext uri="{FF2B5EF4-FFF2-40B4-BE49-F238E27FC236}">
                <a16:creationId xmlns:a16="http://schemas.microsoft.com/office/drawing/2014/main" id="{A64949B6-5DD9-20A6-18EC-824CE884CE32}"/>
              </a:ext>
            </a:extLst>
          </p:cNvPr>
          <p:cNvSpPr>
            <a:spLocks noGrp="1" noChangeArrowheads="1"/>
          </p:cNvSpPr>
          <p:nvPr>
            <p:ph type="title"/>
          </p:nvPr>
        </p:nvSpPr>
        <p:spPr>
          <a:xfrm>
            <a:off x="139700" y="1308100"/>
            <a:ext cx="8839200" cy="457200"/>
          </a:xfrm>
        </p:spPr>
        <p:txBody>
          <a:bodyPr/>
          <a:lstStyle/>
          <a:p>
            <a:pPr algn="ctr" eaLnBrk="1" hangingPunct="1"/>
            <a:r>
              <a:rPr lang="da-DK" altLang="da-DK">
                <a:solidFill>
                  <a:srgbClr val="000000"/>
                </a:solidFill>
              </a:rPr>
              <a:t>Test af SC.</a:t>
            </a:r>
          </a:p>
        </p:txBody>
      </p:sp>
      <p:pic>
        <p:nvPicPr>
          <p:cNvPr id="219140" name="Picture 4" descr="Dscn7197">
            <a:extLst>
              <a:ext uri="{FF2B5EF4-FFF2-40B4-BE49-F238E27FC236}">
                <a16:creationId xmlns:a16="http://schemas.microsoft.com/office/drawing/2014/main" id="{FF375960-385F-010D-C9FF-9E072D8B0AE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4400" y="2628900"/>
            <a:ext cx="6324600" cy="414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1" name="Picture 5">
            <a:extLst>
              <a:ext uri="{FF2B5EF4-FFF2-40B4-BE49-F238E27FC236}">
                <a16:creationId xmlns:a16="http://schemas.microsoft.com/office/drawing/2014/main" id="{1F33D610-E0AB-0BD8-8CEE-15EF5BE520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a:extLst>
              <a:ext uri="{FF2B5EF4-FFF2-40B4-BE49-F238E27FC236}">
                <a16:creationId xmlns:a16="http://schemas.microsoft.com/office/drawing/2014/main" id="{56A5EED3-9927-FAAC-CDDD-5C3FDBA07E08}"/>
              </a:ext>
            </a:extLst>
          </p:cNvPr>
          <p:cNvSpPr>
            <a:spLocks noGrp="1" noChangeArrowheads="1"/>
          </p:cNvSpPr>
          <p:nvPr>
            <p:ph type="title"/>
          </p:nvPr>
        </p:nvSpPr>
        <p:spPr>
          <a:xfrm>
            <a:off x="209550" y="1096963"/>
            <a:ext cx="8839200" cy="457200"/>
          </a:xfrm>
        </p:spPr>
        <p:txBody>
          <a:bodyPr/>
          <a:lstStyle/>
          <a:p>
            <a:pPr algn="ctr" eaLnBrk="1" hangingPunct="1"/>
            <a:r>
              <a:rPr lang="da-DK" altLang="da-DK">
                <a:solidFill>
                  <a:srgbClr val="000000"/>
                </a:solidFill>
              </a:rPr>
              <a:t>Test af SC.</a:t>
            </a:r>
          </a:p>
        </p:txBody>
      </p:sp>
      <p:sp>
        <p:nvSpPr>
          <p:cNvPr id="221187" name="Rectangle 3">
            <a:extLst>
              <a:ext uri="{FF2B5EF4-FFF2-40B4-BE49-F238E27FC236}">
                <a16:creationId xmlns:a16="http://schemas.microsoft.com/office/drawing/2014/main" id="{C73C538F-15B3-25AC-CD07-5C4AA17E917B}"/>
              </a:ext>
            </a:extLst>
          </p:cNvPr>
          <p:cNvSpPr>
            <a:spLocks noGrp="1" noChangeArrowheads="1"/>
          </p:cNvSpPr>
          <p:nvPr>
            <p:ph type="body" idx="1"/>
          </p:nvPr>
        </p:nvSpPr>
        <p:spPr>
          <a:xfrm>
            <a:off x="381000" y="1625600"/>
            <a:ext cx="8382000" cy="3962400"/>
          </a:xfrm>
        </p:spPr>
        <p:txBody>
          <a:bodyPr/>
          <a:lstStyle/>
          <a:p>
            <a:pPr algn="ctr" eaLnBrk="1" hangingPunct="1"/>
            <a:r>
              <a:rPr lang="da-DK" altLang="da-DK">
                <a:solidFill>
                  <a:srgbClr val="000000"/>
                </a:solidFill>
              </a:rPr>
              <a:t>Meget lys- højt tab.</a:t>
            </a:r>
          </a:p>
        </p:txBody>
      </p:sp>
      <p:pic>
        <p:nvPicPr>
          <p:cNvPr id="221188" name="Picture 4" descr="Dscn7189">
            <a:extLst>
              <a:ext uri="{FF2B5EF4-FFF2-40B4-BE49-F238E27FC236}">
                <a16:creationId xmlns:a16="http://schemas.microsoft.com/office/drawing/2014/main" id="{CFF54987-C785-744C-3259-96E431B8DC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93800" y="2195513"/>
            <a:ext cx="6870700" cy="456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89" name="Picture 5">
            <a:extLst>
              <a:ext uri="{FF2B5EF4-FFF2-40B4-BE49-F238E27FC236}">
                <a16:creationId xmlns:a16="http://schemas.microsoft.com/office/drawing/2014/main" id="{71FBF2E5-F87C-D9DA-A9DC-F9F6261C70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a:extLst>
              <a:ext uri="{FF2B5EF4-FFF2-40B4-BE49-F238E27FC236}">
                <a16:creationId xmlns:a16="http://schemas.microsoft.com/office/drawing/2014/main" id="{D5A7EBD6-C079-BE28-C5E3-7996BED203C5}"/>
              </a:ext>
            </a:extLst>
          </p:cNvPr>
          <p:cNvSpPr>
            <a:spLocks noGrp="1" noChangeArrowheads="1"/>
          </p:cNvSpPr>
          <p:nvPr>
            <p:ph type="title"/>
          </p:nvPr>
        </p:nvSpPr>
        <p:spPr>
          <a:xfrm>
            <a:off x="139700" y="1193800"/>
            <a:ext cx="8839200" cy="457200"/>
          </a:xfrm>
        </p:spPr>
        <p:txBody>
          <a:bodyPr/>
          <a:lstStyle/>
          <a:p>
            <a:pPr algn="ctr" eaLnBrk="1" hangingPunct="1"/>
            <a:r>
              <a:rPr lang="da-DK" altLang="da-DK">
                <a:solidFill>
                  <a:srgbClr val="000000"/>
                </a:solidFill>
              </a:rPr>
              <a:t>Test af SC.</a:t>
            </a:r>
          </a:p>
        </p:txBody>
      </p:sp>
      <p:sp>
        <p:nvSpPr>
          <p:cNvPr id="223235" name="Rectangle 3">
            <a:extLst>
              <a:ext uri="{FF2B5EF4-FFF2-40B4-BE49-F238E27FC236}">
                <a16:creationId xmlns:a16="http://schemas.microsoft.com/office/drawing/2014/main" id="{51DF4617-1F75-9C08-4BCF-F75F077AB3E3}"/>
              </a:ext>
            </a:extLst>
          </p:cNvPr>
          <p:cNvSpPr>
            <a:spLocks noGrp="1" noChangeArrowheads="1"/>
          </p:cNvSpPr>
          <p:nvPr>
            <p:ph type="body" idx="1"/>
          </p:nvPr>
        </p:nvSpPr>
        <p:spPr/>
        <p:txBody>
          <a:bodyPr/>
          <a:lstStyle/>
          <a:p>
            <a:pPr algn="ctr" eaLnBrk="1" hangingPunct="1"/>
            <a:r>
              <a:rPr lang="da-DK" altLang="da-DK">
                <a:solidFill>
                  <a:srgbClr val="000000"/>
                </a:solidFill>
              </a:rPr>
              <a:t>Lidt lys – lille tab.</a:t>
            </a:r>
          </a:p>
        </p:txBody>
      </p:sp>
      <p:pic>
        <p:nvPicPr>
          <p:cNvPr id="223236" name="Picture 4" descr="Dscn7190">
            <a:extLst>
              <a:ext uri="{FF2B5EF4-FFF2-40B4-BE49-F238E27FC236}">
                <a16:creationId xmlns:a16="http://schemas.microsoft.com/office/drawing/2014/main" id="{D93C0B35-E068-7798-D859-4315149E10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2025" y="2044700"/>
            <a:ext cx="7077075" cy="469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237" name="Picture 5">
            <a:extLst>
              <a:ext uri="{FF2B5EF4-FFF2-40B4-BE49-F238E27FC236}">
                <a16:creationId xmlns:a16="http://schemas.microsoft.com/office/drawing/2014/main" id="{C4469D6B-9B1B-9E5B-31C8-C633081508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2">
            <a:extLst>
              <a:ext uri="{FF2B5EF4-FFF2-40B4-BE49-F238E27FC236}">
                <a16:creationId xmlns:a16="http://schemas.microsoft.com/office/drawing/2014/main" id="{9BEDFA90-FE42-9C1A-BA94-AD2EBD393ADF}"/>
              </a:ext>
            </a:extLst>
          </p:cNvPr>
          <p:cNvSpPr>
            <a:spLocks noGrp="1" noChangeArrowheads="1"/>
          </p:cNvSpPr>
          <p:nvPr>
            <p:ph type="title"/>
          </p:nvPr>
        </p:nvSpPr>
        <p:spPr>
          <a:xfrm>
            <a:off x="177800" y="1257300"/>
            <a:ext cx="8839200" cy="457200"/>
          </a:xfrm>
        </p:spPr>
        <p:txBody>
          <a:bodyPr/>
          <a:lstStyle/>
          <a:p>
            <a:pPr algn="ctr" eaLnBrk="1" hangingPunct="1"/>
            <a:r>
              <a:rPr lang="da-DK" altLang="da-DK">
                <a:solidFill>
                  <a:srgbClr val="FF0000"/>
                </a:solidFill>
              </a:rPr>
              <a:t>HUSK.</a:t>
            </a:r>
          </a:p>
        </p:txBody>
      </p:sp>
      <p:sp>
        <p:nvSpPr>
          <p:cNvPr id="225283" name="Rectangle 3">
            <a:extLst>
              <a:ext uri="{FF2B5EF4-FFF2-40B4-BE49-F238E27FC236}">
                <a16:creationId xmlns:a16="http://schemas.microsoft.com/office/drawing/2014/main" id="{D129DCF1-9352-5086-A7BD-83ADC1A80967}"/>
              </a:ext>
            </a:extLst>
          </p:cNvPr>
          <p:cNvSpPr>
            <a:spLocks noGrp="1" noChangeArrowheads="1"/>
          </p:cNvSpPr>
          <p:nvPr>
            <p:ph type="body" idx="1"/>
          </p:nvPr>
        </p:nvSpPr>
        <p:spPr>
          <a:xfrm>
            <a:off x="304800" y="1993900"/>
            <a:ext cx="8382000" cy="3962400"/>
          </a:xfrm>
        </p:spPr>
        <p:txBody>
          <a:bodyPr/>
          <a:lstStyle/>
          <a:p>
            <a:pPr eaLnBrk="1" hangingPunct="1"/>
            <a:r>
              <a:rPr lang="da-DK" altLang="da-DK">
                <a:solidFill>
                  <a:srgbClr val="FF0000"/>
                </a:solidFill>
              </a:rPr>
              <a:t>Dette er ikke en certificering.</a:t>
            </a:r>
          </a:p>
          <a:p>
            <a:pPr eaLnBrk="1" hangingPunct="1"/>
            <a:r>
              <a:rPr lang="da-DK" altLang="da-DK">
                <a:solidFill>
                  <a:srgbClr val="FF0000"/>
                </a:solidFill>
              </a:rPr>
              <a:t>Dette er ikke en målbar test.</a:t>
            </a:r>
          </a:p>
          <a:p>
            <a:pPr eaLnBrk="1" hangingPunct="1"/>
            <a:r>
              <a:rPr lang="da-DK" altLang="da-DK">
                <a:solidFill>
                  <a:srgbClr val="FF0000"/>
                </a:solidFill>
              </a:rPr>
              <a:t>Kan bruges under konnektering.</a:t>
            </a:r>
          </a:p>
          <a:p>
            <a:pPr eaLnBrk="1" hangingPunct="1"/>
            <a:r>
              <a:rPr lang="da-DK" altLang="da-DK">
                <a:solidFill>
                  <a:srgbClr val="FF0000"/>
                </a:solidFill>
              </a:rPr>
              <a:t>Kan bruges ved fejlfinding.</a:t>
            </a:r>
          </a:p>
          <a:p>
            <a:pPr eaLnBrk="1" hangingPunct="1"/>
            <a:r>
              <a:rPr lang="da-DK" altLang="da-DK" b="1">
                <a:solidFill>
                  <a:srgbClr val="FF0000"/>
                </a:solidFill>
              </a:rPr>
              <a:t>Hvor der er lys, er der et stort tab.</a:t>
            </a:r>
          </a:p>
          <a:p>
            <a:pPr eaLnBrk="1" hangingPunct="1"/>
            <a:r>
              <a:rPr lang="da-DK" altLang="da-DK">
                <a:solidFill>
                  <a:srgbClr val="FF0000"/>
                </a:solidFill>
              </a:rPr>
              <a:t>At der kommer lys igennem, er ingen garanti for at det virker.</a:t>
            </a:r>
          </a:p>
          <a:p>
            <a:pPr eaLnBrk="1" hangingPunct="1"/>
            <a:r>
              <a:rPr lang="da-DK" altLang="da-DK" sz="2800" b="1">
                <a:solidFill>
                  <a:srgbClr val="FF0000"/>
                </a:solidFill>
              </a:rPr>
              <a:t>Der skal en dæmpnings måling til. </a:t>
            </a:r>
          </a:p>
        </p:txBody>
      </p:sp>
      <p:pic>
        <p:nvPicPr>
          <p:cNvPr id="225284" name="Picture 4">
            <a:extLst>
              <a:ext uri="{FF2B5EF4-FFF2-40B4-BE49-F238E27FC236}">
                <a16:creationId xmlns:a16="http://schemas.microsoft.com/office/drawing/2014/main" id="{C0B3CF59-6F5A-5886-7D98-623FB3C073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7330" name="Object 2">
            <a:extLst>
              <a:ext uri="{FF2B5EF4-FFF2-40B4-BE49-F238E27FC236}">
                <a16:creationId xmlns:a16="http://schemas.microsoft.com/office/drawing/2014/main" id="{DB99E343-3A4A-4A99-D6C0-4627677152D4}"/>
              </a:ext>
            </a:extLst>
          </p:cNvPr>
          <p:cNvGraphicFramePr>
            <a:graphicFrameLocks noChangeAspect="1"/>
          </p:cNvGraphicFramePr>
          <p:nvPr/>
        </p:nvGraphicFramePr>
        <p:xfrm>
          <a:off x="1651000" y="1485900"/>
          <a:ext cx="2425700" cy="5218113"/>
        </p:xfrm>
        <a:graphic>
          <a:graphicData uri="http://schemas.openxmlformats.org/presentationml/2006/ole">
            <mc:AlternateContent xmlns:mc="http://schemas.openxmlformats.org/markup-compatibility/2006">
              <mc:Choice xmlns:v="urn:schemas-microsoft-com:vml" Requires="v">
                <p:oleObj name="Clip" r:id="rId2" imgW="1828800" imgH="3968919" progId="MS_ClipArt_Gallery.5">
                  <p:embed/>
                </p:oleObj>
              </mc:Choice>
              <mc:Fallback>
                <p:oleObj name="Clip" r:id="rId2" imgW="1828800" imgH="3968919" progId="MS_ClipArt_Gallery.5">
                  <p:embed/>
                  <p:pic>
                    <p:nvPicPr>
                      <p:cNvPr id="227330" name="Object 2">
                        <a:extLst>
                          <a:ext uri="{FF2B5EF4-FFF2-40B4-BE49-F238E27FC236}">
                            <a16:creationId xmlns:a16="http://schemas.microsoft.com/office/drawing/2014/main" id="{DB99E343-3A4A-4A99-D6C0-4627677152D4}"/>
                          </a:ext>
                        </a:extLst>
                      </p:cNvPr>
                      <p:cNvPicPr>
                        <a:picLocks noChangeAspect="1" noChangeArrowheads="1"/>
                      </p:cNvPicPr>
                      <p:nvPr/>
                    </p:nvPicPr>
                    <p:blipFill>
                      <a:blip r:embed="rId3">
                        <a:lum bright="2000"/>
                        <a:extLst>
                          <a:ext uri="{28A0092B-C50C-407E-A947-70E740481C1C}">
                            <a14:useLocalDpi xmlns:a14="http://schemas.microsoft.com/office/drawing/2010/main" val="0"/>
                          </a:ext>
                        </a:extLst>
                      </a:blip>
                      <a:srcRect/>
                      <a:stretch>
                        <a:fillRect/>
                      </a:stretch>
                    </p:blipFill>
                    <p:spPr bwMode="auto">
                      <a:xfrm>
                        <a:off x="1651000" y="1485900"/>
                        <a:ext cx="2425700" cy="521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27331" name="AutoShape 3">
            <a:extLst>
              <a:ext uri="{FF2B5EF4-FFF2-40B4-BE49-F238E27FC236}">
                <a16:creationId xmlns:a16="http://schemas.microsoft.com/office/drawing/2014/main" id="{350F4AFC-7EF4-4365-DDFA-D4857D195351}"/>
              </a:ext>
            </a:extLst>
          </p:cNvPr>
          <p:cNvSpPr>
            <a:spLocks noChangeArrowheads="1"/>
          </p:cNvSpPr>
          <p:nvPr/>
        </p:nvSpPr>
        <p:spPr bwMode="auto">
          <a:xfrm rot="-783039">
            <a:off x="4430713" y="1452563"/>
            <a:ext cx="2343150" cy="1454150"/>
          </a:xfrm>
          <a:prstGeom prst="wedgeEllipseCallout">
            <a:avLst>
              <a:gd name="adj1" fmla="val -79241"/>
              <a:gd name="adj2" fmla="val -3120"/>
            </a:avLst>
          </a:prstGeom>
          <a:solidFill>
            <a:srgbClr val="142F55"/>
          </a:solidFill>
          <a:ln w="2857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r>
              <a:rPr lang="da-DK" altLang="da-DK" sz="4000" b="1">
                <a:solidFill>
                  <a:srgbClr val="C7D0D6"/>
                </a:solidFill>
                <a:latin typeface="Times New Roman" panose="02020603050405020304" pitchFamily="18" charset="0"/>
              </a:rPr>
              <a:t>Spørgsmål</a:t>
            </a:r>
          </a:p>
        </p:txBody>
      </p:sp>
      <p:pic>
        <p:nvPicPr>
          <p:cNvPr id="227332" name="Picture 5">
            <a:extLst>
              <a:ext uri="{FF2B5EF4-FFF2-40B4-BE49-F238E27FC236}">
                <a16:creationId xmlns:a16="http://schemas.microsoft.com/office/drawing/2014/main" id="{86A4300E-322A-8956-666B-2663BDC18C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8354" name="Rectangle 2">
            <a:extLst>
              <a:ext uri="{FF2B5EF4-FFF2-40B4-BE49-F238E27FC236}">
                <a16:creationId xmlns:a16="http://schemas.microsoft.com/office/drawing/2014/main" id="{764B00CA-0BDB-6D42-9CC6-7EC88EC5953B}"/>
              </a:ext>
            </a:extLst>
          </p:cNvPr>
          <p:cNvSpPr>
            <a:spLocks noGrp="1" noChangeArrowheads="1"/>
          </p:cNvSpPr>
          <p:nvPr>
            <p:ph type="ctrTitle"/>
          </p:nvPr>
        </p:nvSpPr>
        <p:spPr>
          <a:xfrm>
            <a:off x="177800" y="1279525"/>
            <a:ext cx="8610600" cy="457200"/>
          </a:xfrm>
        </p:spPr>
        <p:txBody>
          <a:bodyPr/>
          <a:lstStyle/>
          <a:p>
            <a:pPr algn="ctr" eaLnBrk="1" hangingPunct="1"/>
            <a:r>
              <a:rPr lang="da-DK" altLang="da-DK"/>
              <a:t>Kombiudtag</a:t>
            </a:r>
            <a:r>
              <a:rPr lang="da-DK" altLang="da-DK" baseline="30000"/>
              <a:t>®</a:t>
            </a:r>
            <a:r>
              <a:rPr lang="da-DK" altLang="da-DK"/>
              <a:t> </a:t>
            </a:r>
          </a:p>
        </p:txBody>
      </p:sp>
      <p:sp>
        <p:nvSpPr>
          <p:cNvPr id="228355" name="Rectangle 3">
            <a:extLst>
              <a:ext uri="{FF2B5EF4-FFF2-40B4-BE49-F238E27FC236}">
                <a16:creationId xmlns:a16="http://schemas.microsoft.com/office/drawing/2014/main" id="{ACA70DBD-3FC0-A1D5-D5BE-3A19798F629C}"/>
              </a:ext>
            </a:extLst>
          </p:cNvPr>
          <p:cNvSpPr>
            <a:spLocks noGrp="1" noChangeArrowheads="1"/>
          </p:cNvSpPr>
          <p:nvPr>
            <p:ph type="subTitle" idx="1"/>
          </p:nvPr>
        </p:nvSpPr>
        <p:spPr>
          <a:xfrm>
            <a:off x="304800" y="2705100"/>
            <a:ext cx="6400800" cy="1752600"/>
          </a:xfrm>
        </p:spPr>
        <p:txBody>
          <a:bodyPr/>
          <a:lstStyle/>
          <a:p>
            <a:pPr eaLnBrk="1" hangingPunct="1">
              <a:buFontTx/>
              <a:buChar char="•"/>
            </a:pPr>
            <a:r>
              <a:rPr lang="da-DK" altLang="da-DK"/>
              <a:t> Kombineret antenne og dataudtag i 2M</a:t>
            </a:r>
          </a:p>
          <a:p>
            <a:pPr eaLnBrk="1" hangingPunct="1">
              <a:buFontTx/>
              <a:buChar char="•"/>
            </a:pPr>
            <a:endParaRPr lang="da-DK" altLang="da-DK"/>
          </a:p>
          <a:p>
            <a:pPr eaLnBrk="1" hangingPunct="1">
              <a:buFontTx/>
              <a:buChar char="•"/>
            </a:pPr>
            <a:r>
              <a:rPr lang="da-DK" altLang="da-DK"/>
              <a:t> Mulighed for vandret løsning i 1M højde</a:t>
            </a:r>
          </a:p>
        </p:txBody>
      </p:sp>
      <p:sp>
        <p:nvSpPr>
          <p:cNvPr id="228356" name="Rectangle 4">
            <a:extLst>
              <a:ext uri="{FF2B5EF4-FFF2-40B4-BE49-F238E27FC236}">
                <a16:creationId xmlns:a16="http://schemas.microsoft.com/office/drawing/2014/main" id="{62620062-FDEE-5656-AEED-AA2D296541D3}"/>
              </a:ext>
            </a:extLst>
          </p:cNvPr>
          <p:cNvSpPr>
            <a:spLocks noChangeArrowheads="1"/>
          </p:cNvSpPr>
          <p:nvPr/>
        </p:nvSpPr>
        <p:spPr bwMode="auto">
          <a:xfrm>
            <a:off x="304800" y="1143000"/>
            <a:ext cx="541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buFontTx/>
              <a:buNone/>
            </a:pPr>
            <a:endParaRPr lang="da-DK" altLang="da-DK" b="1"/>
          </a:p>
        </p:txBody>
      </p:sp>
      <p:pic>
        <p:nvPicPr>
          <p:cNvPr id="228357" name="Picture 5" descr="LK_021106_combiudtag">
            <a:extLst>
              <a:ext uri="{FF2B5EF4-FFF2-40B4-BE49-F238E27FC236}">
                <a16:creationId xmlns:a16="http://schemas.microsoft.com/office/drawing/2014/main" id="{D7D98D32-33E2-FA6F-383E-C88655FDDC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3025" y="2676525"/>
            <a:ext cx="3317875" cy="198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358" name="Picture 6">
            <a:extLst>
              <a:ext uri="{FF2B5EF4-FFF2-40B4-BE49-F238E27FC236}">
                <a16:creationId xmlns:a16="http://schemas.microsoft.com/office/drawing/2014/main" id="{684BA9EC-D150-6C9C-C809-159CEBC0F5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63">
            <a:extLst>
              <a:ext uri="{FF2B5EF4-FFF2-40B4-BE49-F238E27FC236}">
                <a16:creationId xmlns:a16="http://schemas.microsoft.com/office/drawing/2014/main" id="{0FB4FF2E-7362-2279-6B41-1635A374A67B}"/>
              </a:ext>
            </a:extLst>
          </p:cNvPr>
          <p:cNvSpPr>
            <a:spLocks noChangeArrowheads="1"/>
          </p:cNvSpPr>
          <p:nvPr/>
        </p:nvSpPr>
        <p:spPr bwMode="auto">
          <a:xfrm rot="-5400000">
            <a:off x="-428625" y="3716338"/>
            <a:ext cx="1873250" cy="81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endParaRPr lang="da-DK" altLang="da-DK" sz="2400" b="1">
              <a:latin typeface="Times New Roman" panose="02020603050405020304" pitchFamily="18" charset="0"/>
            </a:endParaRPr>
          </a:p>
          <a:p>
            <a:pPr algn="ctr">
              <a:spcBef>
                <a:spcPct val="0"/>
              </a:spcBef>
              <a:buFontTx/>
              <a:buNone/>
            </a:pPr>
            <a:r>
              <a:rPr lang="da-DK" altLang="da-DK" sz="2400" b="1">
                <a:solidFill>
                  <a:schemeClr val="bg2"/>
                </a:solidFill>
                <a:latin typeface="Times New Roman" panose="02020603050405020304" pitchFamily="18" charset="0"/>
              </a:rPr>
              <a:t>Konnektorer</a:t>
            </a:r>
          </a:p>
        </p:txBody>
      </p:sp>
      <p:sp>
        <p:nvSpPr>
          <p:cNvPr id="27651" name="Rectangle 72">
            <a:extLst>
              <a:ext uri="{FF2B5EF4-FFF2-40B4-BE49-F238E27FC236}">
                <a16:creationId xmlns:a16="http://schemas.microsoft.com/office/drawing/2014/main" id="{00F5D978-F731-E28C-5200-14603D20C102}"/>
              </a:ext>
            </a:extLst>
          </p:cNvPr>
          <p:cNvSpPr>
            <a:spLocks noGrp="1" noChangeArrowheads="1"/>
          </p:cNvSpPr>
          <p:nvPr>
            <p:ph type="title"/>
          </p:nvPr>
        </p:nvSpPr>
        <p:spPr>
          <a:xfrm>
            <a:off x="98425" y="1149350"/>
            <a:ext cx="8839200" cy="457200"/>
          </a:xfrm>
        </p:spPr>
        <p:txBody>
          <a:bodyPr/>
          <a:lstStyle/>
          <a:p>
            <a:pPr algn="ctr" eaLnBrk="1" hangingPunct="1"/>
            <a:r>
              <a:rPr lang="da-DK" altLang="da-DK"/>
              <a:t>EIA/TIA  568 </a:t>
            </a:r>
          </a:p>
        </p:txBody>
      </p:sp>
      <p:pic>
        <p:nvPicPr>
          <p:cNvPr id="27652" name="Picture 75">
            <a:extLst>
              <a:ext uri="{FF2B5EF4-FFF2-40B4-BE49-F238E27FC236}">
                <a16:creationId xmlns:a16="http://schemas.microsoft.com/office/drawing/2014/main" id="{46B804E7-DB6F-792D-2765-5B3F9BA337D7}"/>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60550" y="2439988"/>
            <a:ext cx="5268913" cy="3297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sp>
        <p:nvSpPr>
          <p:cNvPr id="27653" name="Rectangle 76">
            <a:extLst>
              <a:ext uri="{FF2B5EF4-FFF2-40B4-BE49-F238E27FC236}">
                <a16:creationId xmlns:a16="http://schemas.microsoft.com/office/drawing/2014/main" id="{C153634D-EE69-6EA6-B1CA-36C87F839933}"/>
              </a:ext>
            </a:extLst>
          </p:cNvPr>
          <p:cNvSpPr>
            <a:spLocks noChangeArrowheads="1"/>
          </p:cNvSpPr>
          <p:nvPr/>
        </p:nvSpPr>
        <p:spPr bwMode="auto">
          <a:xfrm>
            <a:off x="2743200" y="1776413"/>
            <a:ext cx="746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568 A</a:t>
            </a:r>
          </a:p>
        </p:txBody>
      </p:sp>
      <p:sp>
        <p:nvSpPr>
          <p:cNvPr id="27654" name="Rectangle 77">
            <a:extLst>
              <a:ext uri="{FF2B5EF4-FFF2-40B4-BE49-F238E27FC236}">
                <a16:creationId xmlns:a16="http://schemas.microsoft.com/office/drawing/2014/main" id="{91022BE3-8D36-40D5-2927-8BD76A7E4ED3}"/>
              </a:ext>
            </a:extLst>
          </p:cNvPr>
          <p:cNvSpPr>
            <a:spLocks noChangeArrowheads="1"/>
          </p:cNvSpPr>
          <p:nvPr/>
        </p:nvSpPr>
        <p:spPr bwMode="auto">
          <a:xfrm>
            <a:off x="5600700" y="1770063"/>
            <a:ext cx="7334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568 B</a:t>
            </a:r>
          </a:p>
        </p:txBody>
      </p:sp>
      <p:pic>
        <p:nvPicPr>
          <p:cNvPr id="27655" name="Picture 7">
            <a:extLst>
              <a:ext uri="{FF2B5EF4-FFF2-40B4-BE49-F238E27FC236}">
                <a16:creationId xmlns:a16="http://schemas.microsoft.com/office/drawing/2014/main" id="{543BBE92-2DD4-C208-24AF-C4B9A19789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slow">
    <p:pull dir="rd"/>
  </p:transition>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0402" name="Rectangle 2">
            <a:extLst>
              <a:ext uri="{FF2B5EF4-FFF2-40B4-BE49-F238E27FC236}">
                <a16:creationId xmlns:a16="http://schemas.microsoft.com/office/drawing/2014/main" id="{892F30F9-0523-0C5A-1951-1A589E940D90}"/>
              </a:ext>
            </a:extLst>
          </p:cNvPr>
          <p:cNvSpPr>
            <a:spLocks noGrp="1" noChangeArrowheads="1"/>
          </p:cNvSpPr>
          <p:nvPr>
            <p:ph type="subTitle" idx="1"/>
          </p:nvPr>
        </p:nvSpPr>
        <p:spPr>
          <a:xfrm>
            <a:off x="454025" y="1692275"/>
            <a:ext cx="8258175" cy="4632325"/>
          </a:xfrm>
        </p:spPr>
        <p:txBody>
          <a:bodyPr/>
          <a:lstStyle/>
          <a:p>
            <a:pPr eaLnBrk="1" hangingPunct="1">
              <a:lnSpc>
                <a:spcPct val="80000"/>
              </a:lnSpc>
              <a:buFontTx/>
              <a:buChar char="•"/>
            </a:pPr>
            <a:r>
              <a:rPr lang="da-DK" altLang="da-DK"/>
              <a:t> Analog TV /  Digital TV (DTT - Digitalt Terrestrisk TV) </a:t>
            </a:r>
          </a:p>
          <a:p>
            <a:pPr eaLnBrk="1" hangingPunct="1">
              <a:lnSpc>
                <a:spcPct val="80000"/>
              </a:lnSpc>
              <a:buFontTx/>
              <a:buChar char="•"/>
            </a:pPr>
            <a:endParaRPr lang="da-DK" altLang="da-DK"/>
          </a:p>
          <a:p>
            <a:pPr eaLnBrk="1" hangingPunct="1">
              <a:lnSpc>
                <a:spcPct val="80000"/>
              </a:lnSpc>
              <a:buFontTx/>
              <a:buChar char="•"/>
            </a:pPr>
            <a:r>
              <a:rPr lang="da-DK" altLang="da-DK"/>
              <a:t> MPEG4</a:t>
            </a:r>
          </a:p>
          <a:p>
            <a:pPr eaLnBrk="1" hangingPunct="1">
              <a:lnSpc>
                <a:spcPct val="80000"/>
              </a:lnSpc>
              <a:buFontTx/>
              <a:buChar char="•"/>
            </a:pPr>
            <a:endParaRPr lang="da-DK" altLang="da-DK"/>
          </a:p>
          <a:p>
            <a:pPr eaLnBrk="1" hangingPunct="1">
              <a:lnSpc>
                <a:spcPct val="80000"/>
              </a:lnSpc>
              <a:buFontTx/>
              <a:buChar char="•"/>
            </a:pPr>
            <a:r>
              <a:rPr lang="da-DK" altLang="da-DK"/>
              <a:t> IP TV</a:t>
            </a:r>
          </a:p>
          <a:p>
            <a:pPr eaLnBrk="1" hangingPunct="1">
              <a:lnSpc>
                <a:spcPct val="80000"/>
              </a:lnSpc>
              <a:buFontTx/>
              <a:buChar char="•"/>
            </a:pPr>
            <a:endParaRPr lang="da-DK" altLang="da-DK"/>
          </a:p>
          <a:p>
            <a:pPr eaLnBrk="1" hangingPunct="1">
              <a:lnSpc>
                <a:spcPct val="80000"/>
              </a:lnSpc>
              <a:buFontTx/>
              <a:buChar char="•"/>
            </a:pPr>
            <a:r>
              <a:rPr lang="da-DK" altLang="da-DK"/>
              <a:t> Internet</a:t>
            </a:r>
          </a:p>
          <a:p>
            <a:pPr eaLnBrk="1" hangingPunct="1">
              <a:lnSpc>
                <a:spcPct val="80000"/>
              </a:lnSpc>
              <a:buFontTx/>
              <a:buChar char="•"/>
            </a:pPr>
            <a:endParaRPr lang="da-DK" altLang="da-DK"/>
          </a:p>
          <a:p>
            <a:pPr eaLnBrk="1" hangingPunct="1">
              <a:lnSpc>
                <a:spcPct val="80000"/>
              </a:lnSpc>
              <a:buFontTx/>
              <a:buChar char="•"/>
            </a:pPr>
            <a:r>
              <a:rPr lang="da-DK" altLang="da-DK"/>
              <a:t> Lysleder (fibernet)</a:t>
            </a:r>
          </a:p>
          <a:p>
            <a:pPr eaLnBrk="1" hangingPunct="1">
              <a:lnSpc>
                <a:spcPct val="80000"/>
              </a:lnSpc>
              <a:buFontTx/>
              <a:buChar char="•"/>
            </a:pPr>
            <a:endParaRPr lang="da-DK" altLang="da-DK"/>
          </a:p>
          <a:p>
            <a:pPr eaLnBrk="1" hangingPunct="1">
              <a:lnSpc>
                <a:spcPct val="80000"/>
              </a:lnSpc>
              <a:buFontTx/>
              <a:buChar char="•"/>
            </a:pPr>
            <a:r>
              <a:rPr lang="da-DK" altLang="da-DK"/>
              <a:t> Wireless netværk</a:t>
            </a:r>
          </a:p>
          <a:p>
            <a:pPr eaLnBrk="1" hangingPunct="1">
              <a:lnSpc>
                <a:spcPct val="80000"/>
              </a:lnSpc>
              <a:buFontTx/>
              <a:buChar char="•"/>
            </a:pPr>
            <a:endParaRPr lang="da-DK" altLang="da-DK"/>
          </a:p>
          <a:p>
            <a:pPr eaLnBrk="1" hangingPunct="1">
              <a:lnSpc>
                <a:spcPct val="80000"/>
              </a:lnSpc>
              <a:buFontTx/>
              <a:buChar char="•"/>
            </a:pPr>
            <a:r>
              <a:rPr lang="da-DK" altLang="da-DK"/>
              <a:t> osv</a:t>
            </a:r>
            <a:endParaRPr lang="da-DK" altLang="da-DK" sz="1600"/>
          </a:p>
          <a:p>
            <a:pPr eaLnBrk="1" hangingPunct="1">
              <a:lnSpc>
                <a:spcPct val="80000"/>
              </a:lnSpc>
            </a:pPr>
            <a:endParaRPr lang="da-DK" altLang="da-DK" sz="1600"/>
          </a:p>
        </p:txBody>
      </p:sp>
      <p:sp>
        <p:nvSpPr>
          <p:cNvPr id="230403" name="Rectangle 3">
            <a:extLst>
              <a:ext uri="{FF2B5EF4-FFF2-40B4-BE49-F238E27FC236}">
                <a16:creationId xmlns:a16="http://schemas.microsoft.com/office/drawing/2014/main" id="{72B4B24A-04C2-7946-791B-29B871EB2F6A}"/>
              </a:ext>
            </a:extLst>
          </p:cNvPr>
          <p:cNvSpPr>
            <a:spLocks noGrp="1" noChangeArrowheads="1"/>
          </p:cNvSpPr>
          <p:nvPr>
            <p:ph type="ctrTitle"/>
          </p:nvPr>
        </p:nvSpPr>
        <p:spPr>
          <a:xfrm>
            <a:off x="468313" y="1003300"/>
            <a:ext cx="8135937" cy="749300"/>
          </a:xfrm>
        </p:spPr>
        <p:txBody>
          <a:bodyPr/>
          <a:lstStyle/>
          <a:p>
            <a:pPr eaLnBrk="1" hangingPunct="1"/>
            <a:r>
              <a:rPr lang="da-DK" altLang="da-DK"/>
              <a:t>Hvilken krav er der til netværker i boligen i dag?</a:t>
            </a:r>
            <a:endParaRPr lang="da-DK" altLang="da-DK" sz="2000"/>
          </a:p>
        </p:txBody>
      </p:sp>
      <p:pic>
        <p:nvPicPr>
          <p:cNvPr id="230404" name="Picture 4">
            <a:extLst>
              <a:ext uri="{FF2B5EF4-FFF2-40B4-BE49-F238E27FC236}">
                <a16:creationId xmlns:a16="http://schemas.microsoft.com/office/drawing/2014/main" id="{AD2855B3-963D-DD52-B321-78B0C752D0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2">
            <a:extLst>
              <a:ext uri="{FF2B5EF4-FFF2-40B4-BE49-F238E27FC236}">
                <a16:creationId xmlns:a16="http://schemas.microsoft.com/office/drawing/2014/main" id="{13A1187C-0EBE-5F5E-ADF8-3A7F1B091C08}"/>
              </a:ext>
            </a:extLst>
          </p:cNvPr>
          <p:cNvSpPr>
            <a:spLocks noGrp="1" noChangeArrowheads="1"/>
          </p:cNvSpPr>
          <p:nvPr>
            <p:ph type="ctrTitle"/>
          </p:nvPr>
        </p:nvSpPr>
        <p:spPr>
          <a:xfrm>
            <a:off x="0" y="2908300"/>
            <a:ext cx="9144000" cy="749300"/>
          </a:xfrm>
        </p:spPr>
        <p:txBody>
          <a:bodyPr/>
          <a:lstStyle/>
          <a:p>
            <a:pPr algn="ctr" eaLnBrk="1" hangingPunct="1"/>
            <a:r>
              <a:rPr lang="da-DK" altLang="da-DK" sz="4000"/>
              <a:t>LK IHC Net</a:t>
            </a:r>
            <a:r>
              <a:rPr lang="da-DK" altLang="da-DK" sz="4000" baseline="30000"/>
              <a:t>®</a:t>
            </a:r>
            <a:r>
              <a:rPr lang="da-DK" altLang="da-DK" sz="4000"/>
              <a:t> Basic</a:t>
            </a:r>
            <a:endParaRPr lang="da-DK" altLang="da-DK" sz="4800"/>
          </a:p>
        </p:txBody>
      </p:sp>
      <p:pic>
        <p:nvPicPr>
          <p:cNvPr id="232451" name="Picture 3">
            <a:extLst>
              <a:ext uri="{FF2B5EF4-FFF2-40B4-BE49-F238E27FC236}">
                <a16:creationId xmlns:a16="http://schemas.microsoft.com/office/drawing/2014/main" id="{1B5B23C8-B093-2A62-07C5-2E953165576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3474" name="Rectangle 2">
            <a:extLst>
              <a:ext uri="{FF2B5EF4-FFF2-40B4-BE49-F238E27FC236}">
                <a16:creationId xmlns:a16="http://schemas.microsoft.com/office/drawing/2014/main" id="{F3E7CC54-0E17-D79B-4F02-2406A53BFD9C}"/>
              </a:ext>
            </a:extLst>
          </p:cNvPr>
          <p:cNvSpPr>
            <a:spLocks noGrp="1" noChangeArrowheads="1"/>
          </p:cNvSpPr>
          <p:nvPr>
            <p:ph type="ctrTitle"/>
          </p:nvPr>
        </p:nvSpPr>
        <p:spPr>
          <a:xfrm>
            <a:off x="358775" y="1143000"/>
            <a:ext cx="8610600" cy="457200"/>
          </a:xfrm>
        </p:spPr>
        <p:txBody>
          <a:bodyPr/>
          <a:lstStyle/>
          <a:p>
            <a:pPr algn="ctr" eaLnBrk="1" hangingPunct="1"/>
            <a:r>
              <a:rPr lang="da-DK" altLang="da-DK"/>
              <a:t>Modtag digitalt tv på egen antenne</a:t>
            </a:r>
            <a:r>
              <a:rPr lang="da-DK" altLang="da-DK" sz="2000"/>
              <a:t> </a:t>
            </a:r>
          </a:p>
        </p:txBody>
      </p:sp>
      <p:sp>
        <p:nvSpPr>
          <p:cNvPr id="233475" name="Rectangle 3">
            <a:extLst>
              <a:ext uri="{FF2B5EF4-FFF2-40B4-BE49-F238E27FC236}">
                <a16:creationId xmlns:a16="http://schemas.microsoft.com/office/drawing/2014/main" id="{3858E651-C15C-BEAE-CAA8-9FD0FA3DF83A}"/>
              </a:ext>
            </a:extLst>
          </p:cNvPr>
          <p:cNvSpPr>
            <a:spLocks noChangeArrowheads="1"/>
          </p:cNvSpPr>
          <p:nvPr/>
        </p:nvSpPr>
        <p:spPr bwMode="auto">
          <a:xfrm>
            <a:off x="304800" y="1143000"/>
            <a:ext cx="541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buFontTx/>
              <a:buNone/>
            </a:pPr>
            <a:endParaRPr lang="da-DK" altLang="da-DK" b="1"/>
          </a:p>
        </p:txBody>
      </p:sp>
      <p:sp>
        <p:nvSpPr>
          <p:cNvPr id="233476" name="Rectangle 4">
            <a:extLst>
              <a:ext uri="{FF2B5EF4-FFF2-40B4-BE49-F238E27FC236}">
                <a16:creationId xmlns:a16="http://schemas.microsoft.com/office/drawing/2014/main" id="{650CEC9A-017E-FEFC-4119-BCFD3745A3A8}"/>
              </a:ext>
            </a:extLst>
          </p:cNvPr>
          <p:cNvSpPr>
            <a:spLocks noChangeArrowheads="1"/>
          </p:cNvSpPr>
          <p:nvPr/>
        </p:nvSpPr>
        <p:spPr bwMode="auto">
          <a:xfrm>
            <a:off x="250825" y="1576388"/>
            <a:ext cx="8718550" cy="52228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da-DK" altLang="da-DK" sz="2000" b="1" baseline="30000"/>
              <a:t>DVB-T systemet </a:t>
            </a:r>
          </a:p>
          <a:p>
            <a:pPr eaLnBrk="1" hangingPunct="1">
              <a:spcBef>
                <a:spcPct val="0"/>
              </a:spcBef>
              <a:buFontTx/>
              <a:buNone/>
            </a:pPr>
            <a:r>
              <a:rPr lang="da-DK" altLang="da-DK" sz="2000" baseline="30000"/>
              <a:t>DVB-T (Digital Video Broadcasting-Terrestrial), der i Danmark kaldes DTT (Digitalt Terrestrisk TV) er en digital transmissionsteknologi, der i praksis er meget forskellig fra den analoge sendeteknologi:</a:t>
            </a:r>
          </a:p>
          <a:p>
            <a:pPr eaLnBrk="1" hangingPunct="1">
              <a:spcBef>
                <a:spcPct val="0"/>
              </a:spcBef>
              <a:buFontTx/>
              <a:buNone/>
            </a:pPr>
            <a:endParaRPr lang="da-DK" altLang="da-DK" sz="2000" baseline="30000"/>
          </a:p>
          <a:p>
            <a:pPr eaLnBrk="1" hangingPunct="1">
              <a:spcBef>
                <a:spcPct val="0"/>
              </a:spcBef>
              <a:buFontTx/>
              <a:buNone/>
            </a:pPr>
            <a:r>
              <a:rPr lang="da-DK" altLang="da-DK" sz="2000" b="1" baseline="30000"/>
              <a:t>Op til fire-fem programmer pr. multipleks </a:t>
            </a:r>
          </a:p>
          <a:p>
            <a:pPr eaLnBrk="1" hangingPunct="1">
              <a:spcBef>
                <a:spcPct val="0"/>
              </a:spcBef>
              <a:buFontTx/>
              <a:buNone/>
            </a:pPr>
            <a:r>
              <a:rPr lang="da-DK" altLang="da-DK" sz="2000" baseline="30000"/>
              <a:t>Fjernsynskanalernes overførselskapacitet udnyttes bedre med digitale signaler end med analoge. Den digitale teknologi sikrer en hurtigere dataoverførsel, og der kan derfor sendes flere tv-programmer ”bundtet” i en datastrøm (en såkaldt multiplex). </a:t>
            </a:r>
          </a:p>
          <a:p>
            <a:pPr eaLnBrk="1" hangingPunct="1">
              <a:spcBef>
                <a:spcPct val="0"/>
              </a:spcBef>
              <a:buFontTx/>
              <a:buNone/>
            </a:pPr>
            <a:r>
              <a:rPr lang="da-DK" altLang="da-DK" sz="2000" baseline="30000"/>
              <a:t>En del af transmissionskapaciteten kan desuden bruges til ekstratjenester som f.eks. elektroniske programoversigter.</a:t>
            </a:r>
          </a:p>
          <a:p>
            <a:pPr eaLnBrk="1" hangingPunct="1">
              <a:spcBef>
                <a:spcPct val="0"/>
              </a:spcBef>
              <a:buFontTx/>
              <a:buNone/>
            </a:pPr>
            <a:endParaRPr lang="da-DK" altLang="da-DK" sz="2000" baseline="30000"/>
          </a:p>
          <a:p>
            <a:pPr eaLnBrk="1" hangingPunct="1">
              <a:spcBef>
                <a:spcPct val="0"/>
              </a:spcBef>
              <a:buFontTx/>
              <a:buNone/>
            </a:pPr>
            <a:r>
              <a:rPr lang="da-DK" altLang="da-DK" sz="2000" b="1" baseline="30000"/>
              <a:t>Stor robusthed</a:t>
            </a:r>
            <a:r>
              <a:rPr lang="da-DK" altLang="da-DK" sz="2000" baseline="30000"/>
              <a:t> </a:t>
            </a:r>
          </a:p>
          <a:p>
            <a:pPr eaLnBrk="1" hangingPunct="1">
              <a:spcBef>
                <a:spcPct val="0"/>
              </a:spcBef>
              <a:buFontTx/>
              <a:buNone/>
            </a:pPr>
            <a:r>
              <a:rPr lang="da-DK" altLang="da-DK" sz="2000" baseline="30000"/>
              <a:t>De digitale sendere benytter en fejlbeskyttelse, der betyder, at modtagerne kan korrigere for eventuelle fejl eller udeladelser i det transmitterede. </a:t>
            </a:r>
          </a:p>
          <a:p>
            <a:pPr eaLnBrk="1" hangingPunct="1">
              <a:spcBef>
                <a:spcPct val="0"/>
              </a:spcBef>
              <a:buFontTx/>
              <a:buNone/>
            </a:pPr>
            <a:endParaRPr lang="da-DK" altLang="da-DK" sz="2000" b="1" baseline="30000"/>
          </a:p>
          <a:p>
            <a:pPr eaLnBrk="1" hangingPunct="1">
              <a:spcBef>
                <a:spcPct val="0"/>
              </a:spcBef>
              <a:buFontTx/>
              <a:buNone/>
            </a:pPr>
            <a:r>
              <a:rPr lang="da-DK" altLang="da-DK" sz="2000" b="1" baseline="30000"/>
              <a:t>Immunitet mod ekko</a:t>
            </a:r>
            <a:r>
              <a:rPr lang="da-DK" altLang="da-DK" sz="2000" baseline="30000"/>
              <a:t> </a:t>
            </a:r>
          </a:p>
          <a:p>
            <a:pPr eaLnBrk="1" hangingPunct="1">
              <a:spcBef>
                <a:spcPct val="0"/>
              </a:spcBef>
              <a:buFontTx/>
              <a:buNone/>
            </a:pPr>
            <a:r>
              <a:rPr lang="da-DK" altLang="da-DK" sz="2000" baseline="30000"/>
              <a:t>Standarden er dimensioneret således, at modtageren tolererer „ekkosignaler“ inden for nærmere bestemte grænser.</a:t>
            </a:r>
          </a:p>
          <a:p>
            <a:pPr eaLnBrk="1" hangingPunct="1">
              <a:spcBef>
                <a:spcPct val="0"/>
              </a:spcBef>
              <a:buFontTx/>
              <a:buNone/>
            </a:pPr>
            <a:endParaRPr lang="da-DK" altLang="da-DK" sz="2000" baseline="30000"/>
          </a:p>
          <a:p>
            <a:pPr eaLnBrk="1" hangingPunct="1">
              <a:spcBef>
                <a:spcPct val="0"/>
              </a:spcBef>
              <a:buFontTx/>
              <a:buNone/>
            </a:pPr>
            <a:r>
              <a:rPr lang="da-DK" altLang="da-DK" sz="2000" b="1" baseline="30000"/>
              <a:t>Bedre dækning </a:t>
            </a:r>
          </a:p>
          <a:p>
            <a:pPr eaLnBrk="1" hangingPunct="1">
              <a:spcBef>
                <a:spcPct val="0"/>
              </a:spcBef>
              <a:buFontTx/>
              <a:buNone/>
            </a:pPr>
            <a:r>
              <a:rPr lang="da-DK" altLang="da-DK" sz="2000" baseline="30000"/>
              <a:t>Flere sendere i et net kan benytte de samme sendefrekvenser, hvis de bruger samme multiplexsignal. Når de enkelte senderes signaler modtages med en lille tidsforskydning behandles signalerne på samme måde som ved flervejsmodtagelse og det betyder, at hvert enkelt signal bidrager til den samlede nytteeffekt. Hvis f.eks. den nærmest beliggende sender kun når frem med et svagt signal på grund af refleksion, kan de andre senderes samlede signal sikre tilstrækkelig sendeeffekt til en upåklagelig modtagelse. </a:t>
            </a:r>
          </a:p>
        </p:txBody>
      </p:sp>
      <p:pic>
        <p:nvPicPr>
          <p:cNvPr id="233477" name="Picture 5">
            <a:extLst>
              <a:ext uri="{FF2B5EF4-FFF2-40B4-BE49-F238E27FC236}">
                <a16:creationId xmlns:a16="http://schemas.microsoft.com/office/drawing/2014/main" id="{B7B696B6-2F96-46B9-7C22-13171467CB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5522" name="Rectangle 2">
            <a:extLst>
              <a:ext uri="{FF2B5EF4-FFF2-40B4-BE49-F238E27FC236}">
                <a16:creationId xmlns:a16="http://schemas.microsoft.com/office/drawing/2014/main" id="{8823A760-CA39-E15E-4237-34758F7C760A}"/>
              </a:ext>
            </a:extLst>
          </p:cNvPr>
          <p:cNvSpPr>
            <a:spLocks noGrp="1" noChangeArrowheads="1"/>
          </p:cNvSpPr>
          <p:nvPr>
            <p:ph type="ctrTitle"/>
          </p:nvPr>
        </p:nvSpPr>
        <p:spPr>
          <a:xfrm>
            <a:off x="349250" y="1143000"/>
            <a:ext cx="8610600" cy="457200"/>
          </a:xfrm>
        </p:spPr>
        <p:txBody>
          <a:bodyPr/>
          <a:lstStyle/>
          <a:p>
            <a:pPr algn="ctr" eaLnBrk="1" hangingPunct="1"/>
            <a:r>
              <a:rPr lang="da-DK" altLang="da-DK"/>
              <a:t>Modtag digitalt tv på egen antenne</a:t>
            </a:r>
            <a:r>
              <a:rPr lang="da-DK" altLang="da-DK" sz="2000"/>
              <a:t> </a:t>
            </a:r>
          </a:p>
        </p:txBody>
      </p:sp>
      <p:sp>
        <p:nvSpPr>
          <p:cNvPr id="235523" name="Rectangle 3">
            <a:extLst>
              <a:ext uri="{FF2B5EF4-FFF2-40B4-BE49-F238E27FC236}">
                <a16:creationId xmlns:a16="http://schemas.microsoft.com/office/drawing/2014/main" id="{AAA035D0-F67C-2535-3BA0-89B788E3C659}"/>
              </a:ext>
            </a:extLst>
          </p:cNvPr>
          <p:cNvSpPr>
            <a:spLocks noChangeArrowheads="1"/>
          </p:cNvSpPr>
          <p:nvPr/>
        </p:nvSpPr>
        <p:spPr bwMode="auto">
          <a:xfrm>
            <a:off x="304800" y="1143000"/>
            <a:ext cx="541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buFontTx/>
              <a:buNone/>
            </a:pPr>
            <a:endParaRPr lang="da-DK" altLang="da-DK" b="1"/>
          </a:p>
        </p:txBody>
      </p:sp>
      <p:sp>
        <p:nvSpPr>
          <p:cNvPr id="235524" name="Rectangle 4">
            <a:extLst>
              <a:ext uri="{FF2B5EF4-FFF2-40B4-BE49-F238E27FC236}">
                <a16:creationId xmlns:a16="http://schemas.microsoft.com/office/drawing/2014/main" id="{32C2F997-7F1E-6E0E-FCF1-4C986E3B5E5E}"/>
              </a:ext>
            </a:extLst>
          </p:cNvPr>
          <p:cNvSpPr>
            <a:spLocks noChangeArrowheads="1"/>
          </p:cNvSpPr>
          <p:nvPr/>
        </p:nvSpPr>
        <p:spPr bwMode="auto">
          <a:xfrm>
            <a:off x="212725" y="2017713"/>
            <a:ext cx="8718550" cy="382746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da-DK" altLang="da-DK" sz="2800" baseline="30000"/>
              <a:t>HDTV</a:t>
            </a:r>
          </a:p>
          <a:p>
            <a:pPr eaLnBrk="1" hangingPunct="1">
              <a:spcBef>
                <a:spcPct val="0"/>
              </a:spcBef>
              <a:buFontTx/>
              <a:buNone/>
            </a:pPr>
            <a:r>
              <a:rPr lang="da-DK" altLang="da-DK" sz="2800" baseline="30000"/>
              <a:t>DTT-nettet har siden etableringen kunnet rumme et digitalt signal, der svarer til fire programkanaler i en såkaldt multipleks. Den samlede båndbredde, der er til rådighed, er knapt 20 Mbit, og derfor vil programmerne blive sendt i en kvalitet, der betegnes som standard tv (SDTV).</a:t>
            </a:r>
          </a:p>
          <a:p>
            <a:pPr eaLnBrk="1" hangingPunct="1">
              <a:spcBef>
                <a:spcPct val="0"/>
              </a:spcBef>
              <a:buFontTx/>
              <a:buNone/>
            </a:pPr>
            <a:r>
              <a:rPr lang="da-DK" altLang="da-DK" sz="2800" baseline="30000"/>
              <a:t> </a:t>
            </a:r>
          </a:p>
          <a:p>
            <a:pPr eaLnBrk="1" hangingPunct="1">
              <a:spcBef>
                <a:spcPct val="0"/>
              </a:spcBef>
              <a:buFontTx/>
              <a:buNone/>
            </a:pPr>
            <a:r>
              <a:rPr lang="da-DK" altLang="da-DK" sz="2800" baseline="30000"/>
              <a:t>Når og hvis det på et tidspunkt bliver besluttet, at Danmark også skal have HDTV, vil DTT-nettet kunne benyttes til transmissionen, men da HDTV kræver dobbelt så stor båndbredde som SDTV, vil hver multipleks kun kunne rumme to samtidige HDTV-programmer.</a:t>
            </a:r>
          </a:p>
          <a:p>
            <a:pPr eaLnBrk="1" hangingPunct="1">
              <a:spcBef>
                <a:spcPct val="0"/>
              </a:spcBef>
              <a:buFontTx/>
              <a:buNone/>
            </a:pPr>
            <a:r>
              <a:rPr lang="da-DK" altLang="da-DK" sz="2800" baseline="30000"/>
              <a:t> </a:t>
            </a:r>
          </a:p>
          <a:p>
            <a:pPr eaLnBrk="1" hangingPunct="1">
              <a:spcBef>
                <a:spcPct val="0"/>
              </a:spcBef>
              <a:buFontTx/>
              <a:buNone/>
            </a:pPr>
            <a:r>
              <a:rPr lang="da-DK" altLang="da-DK" sz="2800" baseline="30000"/>
              <a:t>Danmark vil muligvis få DTT-baseret HDTV, når der bliver ledige frekvenser i forbindelse med lukningen af de analoge tv-signaler i slutningen af 2009. </a:t>
            </a:r>
          </a:p>
        </p:txBody>
      </p:sp>
      <p:pic>
        <p:nvPicPr>
          <p:cNvPr id="235525" name="Picture 5">
            <a:extLst>
              <a:ext uri="{FF2B5EF4-FFF2-40B4-BE49-F238E27FC236}">
                <a16:creationId xmlns:a16="http://schemas.microsoft.com/office/drawing/2014/main" id="{D7A936F0-BEAF-9421-2FC5-F13E3F9E3D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7570" name="Rectangle 2">
            <a:extLst>
              <a:ext uri="{FF2B5EF4-FFF2-40B4-BE49-F238E27FC236}">
                <a16:creationId xmlns:a16="http://schemas.microsoft.com/office/drawing/2014/main" id="{395FA603-6140-66D3-74F1-86BF1C312F8E}"/>
              </a:ext>
            </a:extLst>
          </p:cNvPr>
          <p:cNvSpPr>
            <a:spLocks noChangeArrowheads="1"/>
          </p:cNvSpPr>
          <p:nvPr/>
        </p:nvSpPr>
        <p:spPr bwMode="auto">
          <a:xfrm>
            <a:off x="304800" y="1143000"/>
            <a:ext cx="541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buFontTx/>
              <a:buNone/>
            </a:pPr>
            <a:endParaRPr lang="da-DK" altLang="da-DK" b="1"/>
          </a:p>
        </p:txBody>
      </p:sp>
      <p:pic>
        <p:nvPicPr>
          <p:cNvPr id="237571" name="Picture 3" descr="108341fl_UHF_Yagi14_Ch21-69_-14elem_259x245">
            <a:extLst>
              <a:ext uri="{FF2B5EF4-FFF2-40B4-BE49-F238E27FC236}">
                <a16:creationId xmlns:a16="http://schemas.microsoft.com/office/drawing/2014/main" id="{9FE233D0-B183-6350-54F7-C772C35A1C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3075" y="1020763"/>
            <a:ext cx="2189163" cy="207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2" name="Line 4">
            <a:extLst>
              <a:ext uri="{FF2B5EF4-FFF2-40B4-BE49-F238E27FC236}">
                <a16:creationId xmlns:a16="http://schemas.microsoft.com/office/drawing/2014/main" id="{D607D12D-34BD-45D9-E1A4-E6BE2C2EBACD}"/>
              </a:ext>
            </a:extLst>
          </p:cNvPr>
          <p:cNvSpPr>
            <a:spLocks noChangeShapeType="1"/>
          </p:cNvSpPr>
          <p:nvPr/>
        </p:nvSpPr>
        <p:spPr bwMode="auto">
          <a:xfrm>
            <a:off x="1131888" y="3090863"/>
            <a:ext cx="1587" cy="27432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37573" name="Line 5">
            <a:extLst>
              <a:ext uri="{FF2B5EF4-FFF2-40B4-BE49-F238E27FC236}">
                <a16:creationId xmlns:a16="http://schemas.microsoft.com/office/drawing/2014/main" id="{CE58EE83-1361-B845-0BA1-16A2F02AA61E}"/>
              </a:ext>
            </a:extLst>
          </p:cNvPr>
          <p:cNvSpPr>
            <a:spLocks noChangeShapeType="1"/>
          </p:cNvSpPr>
          <p:nvPr/>
        </p:nvSpPr>
        <p:spPr bwMode="auto">
          <a:xfrm>
            <a:off x="1131888" y="3584575"/>
            <a:ext cx="1712912" cy="1588"/>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37574" name="Line 6">
            <a:extLst>
              <a:ext uri="{FF2B5EF4-FFF2-40B4-BE49-F238E27FC236}">
                <a16:creationId xmlns:a16="http://schemas.microsoft.com/office/drawing/2014/main" id="{BB316EFA-3E0E-6160-77ED-8D4E9A97D7A1}"/>
              </a:ext>
            </a:extLst>
          </p:cNvPr>
          <p:cNvSpPr>
            <a:spLocks noChangeShapeType="1"/>
          </p:cNvSpPr>
          <p:nvPr/>
        </p:nvSpPr>
        <p:spPr bwMode="auto">
          <a:xfrm>
            <a:off x="1144588" y="4700588"/>
            <a:ext cx="1712912" cy="1587"/>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37575" name="Line 7">
            <a:extLst>
              <a:ext uri="{FF2B5EF4-FFF2-40B4-BE49-F238E27FC236}">
                <a16:creationId xmlns:a16="http://schemas.microsoft.com/office/drawing/2014/main" id="{DF361591-CC9D-BECF-C982-A2106D6A07D4}"/>
              </a:ext>
            </a:extLst>
          </p:cNvPr>
          <p:cNvSpPr>
            <a:spLocks noChangeShapeType="1"/>
          </p:cNvSpPr>
          <p:nvPr/>
        </p:nvSpPr>
        <p:spPr bwMode="auto">
          <a:xfrm>
            <a:off x="1130300" y="5818188"/>
            <a:ext cx="1712913" cy="1587"/>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37576" name="Text Box 8">
            <a:extLst>
              <a:ext uri="{FF2B5EF4-FFF2-40B4-BE49-F238E27FC236}">
                <a16:creationId xmlns:a16="http://schemas.microsoft.com/office/drawing/2014/main" id="{760F636D-76EE-1F96-3F6A-8C628DEF654D}"/>
              </a:ext>
            </a:extLst>
          </p:cNvPr>
          <p:cNvSpPr txBox="1">
            <a:spLocks noChangeArrowheads="1"/>
          </p:cNvSpPr>
          <p:nvPr/>
        </p:nvSpPr>
        <p:spPr bwMode="auto">
          <a:xfrm>
            <a:off x="2895600" y="3549650"/>
            <a:ext cx="41417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da-DK" altLang="da-DK" sz="2400" baseline="30000"/>
              <a:t>Analog TV i dag kun 1.tv program</a:t>
            </a:r>
          </a:p>
        </p:txBody>
      </p:sp>
      <p:sp>
        <p:nvSpPr>
          <p:cNvPr id="237577" name="Text Box 9">
            <a:extLst>
              <a:ext uri="{FF2B5EF4-FFF2-40B4-BE49-F238E27FC236}">
                <a16:creationId xmlns:a16="http://schemas.microsoft.com/office/drawing/2014/main" id="{B4618584-DF3F-3F5D-6C2D-A2CA58E363A7}"/>
              </a:ext>
            </a:extLst>
          </p:cNvPr>
          <p:cNvSpPr txBox="1">
            <a:spLocks noChangeArrowheads="1"/>
          </p:cNvSpPr>
          <p:nvPr/>
        </p:nvSpPr>
        <p:spPr bwMode="auto">
          <a:xfrm>
            <a:off x="1190625" y="3244850"/>
            <a:ext cx="1857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400" baseline="30000"/>
              <a:t>En kanal f.eks. 33.</a:t>
            </a:r>
            <a:endParaRPr lang="da-DK" altLang="da-DK" sz="2400"/>
          </a:p>
        </p:txBody>
      </p:sp>
      <p:sp>
        <p:nvSpPr>
          <p:cNvPr id="237578" name="Text Box 10">
            <a:extLst>
              <a:ext uri="{FF2B5EF4-FFF2-40B4-BE49-F238E27FC236}">
                <a16:creationId xmlns:a16="http://schemas.microsoft.com/office/drawing/2014/main" id="{20FB1635-8E73-60F8-AF2A-8144678385BC}"/>
              </a:ext>
            </a:extLst>
          </p:cNvPr>
          <p:cNvSpPr txBox="1">
            <a:spLocks noChangeArrowheads="1"/>
          </p:cNvSpPr>
          <p:nvPr/>
        </p:nvSpPr>
        <p:spPr bwMode="auto">
          <a:xfrm>
            <a:off x="1190625" y="5454650"/>
            <a:ext cx="1857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400" baseline="30000"/>
              <a:t>En kanal f.eks. 33.</a:t>
            </a:r>
            <a:endParaRPr lang="da-DK" altLang="da-DK" sz="2400"/>
          </a:p>
        </p:txBody>
      </p:sp>
      <p:sp>
        <p:nvSpPr>
          <p:cNvPr id="237579" name="Text Box 11">
            <a:extLst>
              <a:ext uri="{FF2B5EF4-FFF2-40B4-BE49-F238E27FC236}">
                <a16:creationId xmlns:a16="http://schemas.microsoft.com/office/drawing/2014/main" id="{021C85CA-DC6C-CD05-272B-60C08B1B9077}"/>
              </a:ext>
            </a:extLst>
          </p:cNvPr>
          <p:cNvSpPr txBox="1">
            <a:spLocks noChangeArrowheads="1"/>
          </p:cNvSpPr>
          <p:nvPr/>
        </p:nvSpPr>
        <p:spPr bwMode="auto">
          <a:xfrm>
            <a:off x="1190625" y="4387850"/>
            <a:ext cx="1857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400" baseline="30000"/>
              <a:t>En kanal f.eks. 33.</a:t>
            </a:r>
            <a:endParaRPr lang="da-DK" altLang="da-DK" sz="2400"/>
          </a:p>
        </p:txBody>
      </p:sp>
      <p:sp>
        <p:nvSpPr>
          <p:cNvPr id="237580" name="Text Box 12">
            <a:extLst>
              <a:ext uri="{FF2B5EF4-FFF2-40B4-BE49-F238E27FC236}">
                <a16:creationId xmlns:a16="http://schemas.microsoft.com/office/drawing/2014/main" id="{AE3B0F1E-210B-FEBA-B78E-1AD5BE78EDEA}"/>
              </a:ext>
            </a:extLst>
          </p:cNvPr>
          <p:cNvSpPr txBox="1">
            <a:spLocks noChangeArrowheads="1"/>
          </p:cNvSpPr>
          <p:nvPr/>
        </p:nvSpPr>
        <p:spPr bwMode="auto">
          <a:xfrm>
            <a:off x="2890838" y="4516438"/>
            <a:ext cx="4654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400" baseline="30000"/>
              <a:t>Digital TV i SD kvalitet giver 4-6. TV programmer</a:t>
            </a:r>
          </a:p>
        </p:txBody>
      </p:sp>
      <p:sp>
        <p:nvSpPr>
          <p:cNvPr id="237581" name="Text Box 13">
            <a:extLst>
              <a:ext uri="{FF2B5EF4-FFF2-40B4-BE49-F238E27FC236}">
                <a16:creationId xmlns:a16="http://schemas.microsoft.com/office/drawing/2014/main" id="{493EDCD3-7C2D-1272-869F-A92A8C9EED9B}"/>
              </a:ext>
            </a:extLst>
          </p:cNvPr>
          <p:cNvSpPr txBox="1">
            <a:spLocks noChangeArrowheads="1"/>
          </p:cNvSpPr>
          <p:nvPr/>
        </p:nvSpPr>
        <p:spPr bwMode="auto">
          <a:xfrm>
            <a:off x="2876550" y="5648325"/>
            <a:ext cx="4654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400" baseline="30000"/>
              <a:t>Digital TV i HD kvalitet giver 1-2. TV programmer</a:t>
            </a:r>
          </a:p>
        </p:txBody>
      </p:sp>
      <p:pic>
        <p:nvPicPr>
          <p:cNvPr id="237582" name="Picture 14">
            <a:extLst>
              <a:ext uri="{FF2B5EF4-FFF2-40B4-BE49-F238E27FC236}">
                <a16:creationId xmlns:a16="http://schemas.microsoft.com/office/drawing/2014/main" id="{FA50F8D9-6AC5-37B8-8FF7-A14C744138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588"/>
            <a:ext cx="9144000" cy="1096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9618" name="Rectangle 2">
            <a:extLst>
              <a:ext uri="{FF2B5EF4-FFF2-40B4-BE49-F238E27FC236}">
                <a16:creationId xmlns:a16="http://schemas.microsoft.com/office/drawing/2014/main" id="{6B7BF868-3209-8C5D-75DB-95BF32FC5790}"/>
              </a:ext>
            </a:extLst>
          </p:cNvPr>
          <p:cNvSpPr>
            <a:spLocks noChangeArrowheads="1"/>
          </p:cNvSpPr>
          <p:nvPr/>
        </p:nvSpPr>
        <p:spPr bwMode="auto">
          <a:xfrm>
            <a:off x="304800" y="1143000"/>
            <a:ext cx="541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buFontTx/>
              <a:buNone/>
            </a:pPr>
            <a:endParaRPr lang="da-DK" altLang="da-DK" b="1"/>
          </a:p>
        </p:txBody>
      </p:sp>
      <p:pic>
        <p:nvPicPr>
          <p:cNvPr id="239619" name="Picture 3" descr="mhp-boks_1">
            <a:extLst>
              <a:ext uri="{FF2B5EF4-FFF2-40B4-BE49-F238E27FC236}">
                <a16:creationId xmlns:a16="http://schemas.microsoft.com/office/drawing/2014/main" id="{58FFD4C1-FD52-5A87-9B7D-74A1FEB12F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491" t="32866" r="18491"/>
          <a:stretch>
            <a:fillRect/>
          </a:stretch>
        </p:blipFill>
        <p:spPr bwMode="auto">
          <a:xfrm>
            <a:off x="3024188" y="3292475"/>
            <a:ext cx="3068637" cy="88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0" name="Picture 4" descr="lcd-3">
            <a:extLst>
              <a:ext uri="{FF2B5EF4-FFF2-40B4-BE49-F238E27FC236}">
                <a16:creationId xmlns:a16="http://schemas.microsoft.com/office/drawing/2014/main" id="{129357C7-05C4-B9CB-128C-E9184A0492F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9585" r="29585"/>
          <a:stretch>
            <a:fillRect/>
          </a:stretch>
        </p:blipFill>
        <p:spPr bwMode="auto">
          <a:xfrm>
            <a:off x="6207125" y="4243388"/>
            <a:ext cx="1987550" cy="171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1" name="Picture 5" descr="108341fl_UHF_Yagi14_Ch21-69_-14elem_259x245">
            <a:extLst>
              <a:ext uri="{FF2B5EF4-FFF2-40B4-BE49-F238E27FC236}">
                <a16:creationId xmlns:a16="http://schemas.microsoft.com/office/drawing/2014/main" id="{4FE0C29B-5755-486A-521A-AC0F0DBADD3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1175" y="990600"/>
            <a:ext cx="2214563" cy="209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22" name="Line 6">
            <a:extLst>
              <a:ext uri="{FF2B5EF4-FFF2-40B4-BE49-F238E27FC236}">
                <a16:creationId xmlns:a16="http://schemas.microsoft.com/office/drawing/2014/main" id="{468EBC55-8C83-398C-78EC-F6EED71DC5AF}"/>
              </a:ext>
            </a:extLst>
          </p:cNvPr>
          <p:cNvSpPr>
            <a:spLocks noChangeShapeType="1"/>
          </p:cNvSpPr>
          <p:nvPr/>
        </p:nvSpPr>
        <p:spPr bwMode="auto">
          <a:xfrm>
            <a:off x="1131888" y="3090863"/>
            <a:ext cx="0" cy="5524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39623" name="Line 7">
            <a:extLst>
              <a:ext uri="{FF2B5EF4-FFF2-40B4-BE49-F238E27FC236}">
                <a16:creationId xmlns:a16="http://schemas.microsoft.com/office/drawing/2014/main" id="{89E1E701-05C3-ECFE-0129-6CEE269F0D89}"/>
              </a:ext>
            </a:extLst>
          </p:cNvPr>
          <p:cNvSpPr>
            <a:spLocks noChangeShapeType="1"/>
          </p:cNvSpPr>
          <p:nvPr/>
        </p:nvSpPr>
        <p:spPr bwMode="auto">
          <a:xfrm>
            <a:off x="5676900" y="3657600"/>
            <a:ext cx="21478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39624" name="Line 8">
            <a:extLst>
              <a:ext uri="{FF2B5EF4-FFF2-40B4-BE49-F238E27FC236}">
                <a16:creationId xmlns:a16="http://schemas.microsoft.com/office/drawing/2014/main" id="{7849E49D-AF27-AD0E-15A7-DC394D1FBCE0}"/>
              </a:ext>
            </a:extLst>
          </p:cNvPr>
          <p:cNvSpPr>
            <a:spLocks noChangeShapeType="1"/>
          </p:cNvSpPr>
          <p:nvPr/>
        </p:nvSpPr>
        <p:spPr bwMode="auto">
          <a:xfrm>
            <a:off x="7824788" y="3657600"/>
            <a:ext cx="0" cy="18002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39625" name="Line 9">
            <a:extLst>
              <a:ext uri="{FF2B5EF4-FFF2-40B4-BE49-F238E27FC236}">
                <a16:creationId xmlns:a16="http://schemas.microsoft.com/office/drawing/2014/main" id="{C0161167-D946-827F-54D2-72CCAAE8F649}"/>
              </a:ext>
            </a:extLst>
          </p:cNvPr>
          <p:cNvSpPr>
            <a:spLocks noChangeShapeType="1"/>
          </p:cNvSpPr>
          <p:nvPr/>
        </p:nvSpPr>
        <p:spPr bwMode="auto">
          <a:xfrm flipH="1">
            <a:off x="1103313" y="3657600"/>
            <a:ext cx="4702175" cy="1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39626" name="Text Box 10">
            <a:extLst>
              <a:ext uri="{FF2B5EF4-FFF2-40B4-BE49-F238E27FC236}">
                <a16:creationId xmlns:a16="http://schemas.microsoft.com/office/drawing/2014/main" id="{F781C841-DBF8-FF1F-1B3E-64FA32A538EF}"/>
              </a:ext>
            </a:extLst>
          </p:cNvPr>
          <p:cNvSpPr txBox="1">
            <a:spLocks noChangeArrowheads="1"/>
          </p:cNvSpPr>
          <p:nvPr/>
        </p:nvSpPr>
        <p:spPr bwMode="auto">
          <a:xfrm>
            <a:off x="4505325" y="1689100"/>
            <a:ext cx="38131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800" baseline="30000"/>
              <a:t>Digitalt TV med brug af dekoder</a:t>
            </a:r>
          </a:p>
        </p:txBody>
      </p:sp>
      <p:sp>
        <p:nvSpPr>
          <p:cNvPr id="239627" name="Text Box 11">
            <a:extLst>
              <a:ext uri="{FF2B5EF4-FFF2-40B4-BE49-F238E27FC236}">
                <a16:creationId xmlns:a16="http://schemas.microsoft.com/office/drawing/2014/main" id="{713CA066-B2CA-2BBD-3FED-30C8BE9023A3}"/>
              </a:ext>
            </a:extLst>
          </p:cNvPr>
          <p:cNvSpPr txBox="1">
            <a:spLocks noChangeArrowheads="1"/>
          </p:cNvSpPr>
          <p:nvPr/>
        </p:nvSpPr>
        <p:spPr bwMode="auto">
          <a:xfrm>
            <a:off x="1420813" y="3427413"/>
            <a:ext cx="11985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400" baseline="30000"/>
              <a:t>Coax kabel</a:t>
            </a:r>
          </a:p>
        </p:txBody>
      </p:sp>
      <p:sp>
        <p:nvSpPr>
          <p:cNvPr id="239628" name="Text Box 12">
            <a:extLst>
              <a:ext uri="{FF2B5EF4-FFF2-40B4-BE49-F238E27FC236}">
                <a16:creationId xmlns:a16="http://schemas.microsoft.com/office/drawing/2014/main" id="{4A0B0383-FC36-244C-1152-2473AFA582AC}"/>
              </a:ext>
            </a:extLst>
          </p:cNvPr>
          <p:cNvSpPr txBox="1">
            <a:spLocks noChangeArrowheads="1"/>
          </p:cNvSpPr>
          <p:nvPr/>
        </p:nvSpPr>
        <p:spPr bwMode="auto">
          <a:xfrm>
            <a:off x="6311900" y="3397250"/>
            <a:ext cx="1200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400" baseline="30000"/>
              <a:t>Scart kabel</a:t>
            </a:r>
          </a:p>
        </p:txBody>
      </p:sp>
      <p:pic>
        <p:nvPicPr>
          <p:cNvPr id="239629" name="Picture 13">
            <a:extLst>
              <a:ext uri="{FF2B5EF4-FFF2-40B4-BE49-F238E27FC236}">
                <a16:creationId xmlns:a16="http://schemas.microsoft.com/office/drawing/2014/main" id="{24670803-E04D-7981-E303-82453CF7FDB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288" y="0"/>
            <a:ext cx="9144001"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1666" name="Rectangle 2">
            <a:extLst>
              <a:ext uri="{FF2B5EF4-FFF2-40B4-BE49-F238E27FC236}">
                <a16:creationId xmlns:a16="http://schemas.microsoft.com/office/drawing/2014/main" id="{3079A84B-E8DA-14E3-AC23-BDDF1E759ACC}"/>
              </a:ext>
            </a:extLst>
          </p:cNvPr>
          <p:cNvSpPr>
            <a:spLocks noChangeArrowheads="1"/>
          </p:cNvSpPr>
          <p:nvPr/>
        </p:nvSpPr>
        <p:spPr bwMode="auto">
          <a:xfrm>
            <a:off x="304800" y="1143000"/>
            <a:ext cx="541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buFontTx/>
              <a:buNone/>
            </a:pPr>
            <a:endParaRPr lang="da-DK" altLang="da-DK" b="1"/>
          </a:p>
        </p:txBody>
      </p:sp>
      <p:pic>
        <p:nvPicPr>
          <p:cNvPr id="241667" name="Picture 3" descr="lcd-3">
            <a:extLst>
              <a:ext uri="{FF2B5EF4-FFF2-40B4-BE49-F238E27FC236}">
                <a16:creationId xmlns:a16="http://schemas.microsoft.com/office/drawing/2014/main" id="{F47EB591-FE6F-C3A1-5F2A-5AFD67C3AA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9585" r="29585"/>
          <a:stretch>
            <a:fillRect/>
          </a:stretch>
        </p:blipFill>
        <p:spPr bwMode="auto">
          <a:xfrm>
            <a:off x="5235575" y="3405188"/>
            <a:ext cx="2959100" cy="255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1668" name="Picture 4" descr="108341fl_UHF_Yagi14_Ch21-69_-14elem_259x245">
            <a:extLst>
              <a:ext uri="{FF2B5EF4-FFF2-40B4-BE49-F238E27FC236}">
                <a16:creationId xmlns:a16="http://schemas.microsoft.com/office/drawing/2014/main" id="{66992873-0309-44B6-5D04-20925AB6E41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638" y="990600"/>
            <a:ext cx="3014662" cy="285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69" name="Line 5">
            <a:extLst>
              <a:ext uri="{FF2B5EF4-FFF2-40B4-BE49-F238E27FC236}">
                <a16:creationId xmlns:a16="http://schemas.microsoft.com/office/drawing/2014/main" id="{FAB0C910-8CD6-1D2D-1BBF-A1AF71996C3D}"/>
              </a:ext>
            </a:extLst>
          </p:cNvPr>
          <p:cNvSpPr>
            <a:spLocks noChangeShapeType="1"/>
          </p:cNvSpPr>
          <p:nvPr/>
        </p:nvSpPr>
        <p:spPr bwMode="auto">
          <a:xfrm>
            <a:off x="1131888" y="3090863"/>
            <a:ext cx="0" cy="5524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1670" name="Line 6">
            <a:extLst>
              <a:ext uri="{FF2B5EF4-FFF2-40B4-BE49-F238E27FC236}">
                <a16:creationId xmlns:a16="http://schemas.microsoft.com/office/drawing/2014/main" id="{F3DCEB39-C676-6E3F-9BF7-4C2E2D3F3DAB}"/>
              </a:ext>
            </a:extLst>
          </p:cNvPr>
          <p:cNvSpPr>
            <a:spLocks noChangeShapeType="1"/>
          </p:cNvSpPr>
          <p:nvPr/>
        </p:nvSpPr>
        <p:spPr bwMode="auto">
          <a:xfrm>
            <a:off x="1117600" y="3657600"/>
            <a:ext cx="0" cy="2554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1671" name="Line 7">
            <a:extLst>
              <a:ext uri="{FF2B5EF4-FFF2-40B4-BE49-F238E27FC236}">
                <a16:creationId xmlns:a16="http://schemas.microsoft.com/office/drawing/2014/main" id="{AF4C1351-A697-37BC-1A0C-4F5A968013D2}"/>
              </a:ext>
            </a:extLst>
          </p:cNvPr>
          <p:cNvSpPr>
            <a:spLocks noChangeShapeType="1"/>
          </p:cNvSpPr>
          <p:nvPr/>
        </p:nvSpPr>
        <p:spPr bwMode="auto">
          <a:xfrm>
            <a:off x="1117600" y="6211888"/>
            <a:ext cx="67341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1672" name="Line 8">
            <a:extLst>
              <a:ext uri="{FF2B5EF4-FFF2-40B4-BE49-F238E27FC236}">
                <a16:creationId xmlns:a16="http://schemas.microsoft.com/office/drawing/2014/main" id="{1CF15B2C-753D-E917-6F90-173214348A5F}"/>
              </a:ext>
            </a:extLst>
          </p:cNvPr>
          <p:cNvSpPr>
            <a:spLocks noChangeShapeType="1"/>
          </p:cNvSpPr>
          <p:nvPr/>
        </p:nvSpPr>
        <p:spPr bwMode="auto">
          <a:xfrm flipH="1" flipV="1">
            <a:off x="7837488" y="5689600"/>
            <a:ext cx="14287" cy="5222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41673" name="Text Box 9">
            <a:extLst>
              <a:ext uri="{FF2B5EF4-FFF2-40B4-BE49-F238E27FC236}">
                <a16:creationId xmlns:a16="http://schemas.microsoft.com/office/drawing/2014/main" id="{0C0F2610-C8EB-83D8-CA95-CDAA36C8F4A0}"/>
              </a:ext>
            </a:extLst>
          </p:cNvPr>
          <p:cNvSpPr txBox="1">
            <a:spLocks noChangeArrowheads="1"/>
          </p:cNvSpPr>
          <p:nvPr/>
        </p:nvSpPr>
        <p:spPr bwMode="auto">
          <a:xfrm>
            <a:off x="4359275" y="1717675"/>
            <a:ext cx="47847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800" baseline="30000"/>
              <a:t>Digitalt TV med indbygget dekoder</a:t>
            </a:r>
          </a:p>
        </p:txBody>
      </p:sp>
      <p:sp>
        <p:nvSpPr>
          <p:cNvPr id="241674" name="Text Box 10">
            <a:extLst>
              <a:ext uri="{FF2B5EF4-FFF2-40B4-BE49-F238E27FC236}">
                <a16:creationId xmlns:a16="http://schemas.microsoft.com/office/drawing/2014/main" id="{0EA7040F-C574-6145-DB4C-525B5D79801D}"/>
              </a:ext>
            </a:extLst>
          </p:cNvPr>
          <p:cNvSpPr txBox="1">
            <a:spLocks noChangeArrowheads="1"/>
          </p:cNvSpPr>
          <p:nvPr/>
        </p:nvSpPr>
        <p:spPr bwMode="auto">
          <a:xfrm>
            <a:off x="2711450" y="5981700"/>
            <a:ext cx="11985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400" baseline="30000"/>
              <a:t>Coax kabel</a:t>
            </a:r>
          </a:p>
        </p:txBody>
      </p:sp>
      <p:pic>
        <p:nvPicPr>
          <p:cNvPr id="241675" name="Picture 11">
            <a:extLst>
              <a:ext uri="{FF2B5EF4-FFF2-40B4-BE49-F238E27FC236}">
                <a16:creationId xmlns:a16="http://schemas.microsoft.com/office/drawing/2014/main" id="{64E0D225-2521-7D97-D160-3A6304CB83C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3714" name="Rectangle 2">
            <a:extLst>
              <a:ext uri="{FF2B5EF4-FFF2-40B4-BE49-F238E27FC236}">
                <a16:creationId xmlns:a16="http://schemas.microsoft.com/office/drawing/2014/main" id="{0C7C4CE4-3D18-4BDF-6A10-3FFF20E5F07C}"/>
              </a:ext>
            </a:extLst>
          </p:cNvPr>
          <p:cNvSpPr>
            <a:spLocks noGrp="1" noChangeArrowheads="1"/>
          </p:cNvSpPr>
          <p:nvPr>
            <p:ph type="ctrTitle"/>
          </p:nvPr>
        </p:nvSpPr>
        <p:spPr>
          <a:xfrm>
            <a:off x="431800" y="1079500"/>
            <a:ext cx="6696075" cy="749300"/>
          </a:xfrm>
        </p:spPr>
        <p:txBody>
          <a:bodyPr/>
          <a:lstStyle/>
          <a:p>
            <a:pPr algn="ctr" eaLnBrk="1" hangingPunct="1"/>
            <a:r>
              <a:rPr lang="da-DK" altLang="da-DK"/>
              <a:t>Boks til fiberløsning fra DONG </a:t>
            </a:r>
          </a:p>
        </p:txBody>
      </p:sp>
      <p:pic>
        <p:nvPicPr>
          <p:cNvPr id="243715" name="Picture 3">
            <a:extLst>
              <a:ext uri="{FF2B5EF4-FFF2-40B4-BE49-F238E27FC236}">
                <a16:creationId xmlns:a16="http://schemas.microsoft.com/office/drawing/2014/main" id="{C2AEF463-0454-7681-456E-B0C5898B6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9607"/>
          <a:stretch>
            <a:fillRect/>
          </a:stretch>
        </p:blipFill>
        <p:spPr bwMode="auto">
          <a:xfrm>
            <a:off x="628650" y="2565400"/>
            <a:ext cx="7677150" cy="307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16" name="Picture 4">
            <a:extLst>
              <a:ext uri="{FF2B5EF4-FFF2-40B4-BE49-F238E27FC236}">
                <a16:creationId xmlns:a16="http://schemas.microsoft.com/office/drawing/2014/main" id="{4CF73A6F-C3F8-8E06-EE88-ED279829F5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62" name="Rectangle 2">
            <a:extLst>
              <a:ext uri="{FF2B5EF4-FFF2-40B4-BE49-F238E27FC236}">
                <a16:creationId xmlns:a16="http://schemas.microsoft.com/office/drawing/2014/main" id="{800A4B71-B7AC-E98C-AE29-2B29A0F0EFF8}"/>
              </a:ext>
            </a:extLst>
          </p:cNvPr>
          <p:cNvSpPr>
            <a:spLocks noGrp="1" noChangeArrowheads="1"/>
          </p:cNvSpPr>
          <p:nvPr>
            <p:ph type="ctrTitle"/>
          </p:nvPr>
        </p:nvSpPr>
        <p:spPr>
          <a:xfrm>
            <a:off x="195263" y="1049338"/>
            <a:ext cx="8610600" cy="457200"/>
          </a:xfrm>
        </p:spPr>
        <p:txBody>
          <a:bodyPr/>
          <a:lstStyle/>
          <a:p>
            <a:pPr algn="ctr" eaLnBrk="1" hangingPunct="1"/>
            <a:r>
              <a:rPr lang="da-DK" altLang="da-DK"/>
              <a:t>IHC Net Basic</a:t>
            </a:r>
          </a:p>
        </p:txBody>
      </p:sp>
      <p:pic>
        <p:nvPicPr>
          <p:cNvPr id="245763" name="Picture 3">
            <a:extLst>
              <a:ext uri="{FF2B5EF4-FFF2-40B4-BE49-F238E27FC236}">
                <a16:creationId xmlns:a16="http://schemas.microsoft.com/office/drawing/2014/main" id="{8A88701B-DC66-F574-8CE4-FC622C9E2A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950" y="1608138"/>
            <a:ext cx="8277225"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4" name="Text Box 4">
            <a:extLst>
              <a:ext uri="{FF2B5EF4-FFF2-40B4-BE49-F238E27FC236}">
                <a16:creationId xmlns:a16="http://schemas.microsoft.com/office/drawing/2014/main" id="{F29506A6-7829-9300-354E-A2367D2D7B33}"/>
              </a:ext>
            </a:extLst>
          </p:cNvPr>
          <p:cNvSpPr txBox="1">
            <a:spLocks noChangeArrowheads="1"/>
          </p:cNvSpPr>
          <p:nvPr/>
        </p:nvSpPr>
        <p:spPr bwMode="auto">
          <a:xfrm>
            <a:off x="3709988" y="2892425"/>
            <a:ext cx="1581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2400" baseline="30000"/>
              <a:t>Datakabel</a:t>
            </a:r>
          </a:p>
        </p:txBody>
      </p:sp>
      <p:pic>
        <p:nvPicPr>
          <p:cNvPr id="245765" name="Picture 7">
            <a:extLst>
              <a:ext uri="{FF2B5EF4-FFF2-40B4-BE49-F238E27FC236}">
                <a16:creationId xmlns:a16="http://schemas.microsoft.com/office/drawing/2014/main" id="{34C09BFB-F3F8-CA50-C066-1B627EC77E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2">
            <a:extLst>
              <a:ext uri="{FF2B5EF4-FFF2-40B4-BE49-F238E27FC236}">
                <a16:creationId xmlns:a16="http://schemas.microsoft.com/office/drawing/2014/main" id="{44481A1D-C1B7-A360-63ED-B2DCEDA59817}"/>
              </a:ext>
            </a:extLst>
          </p:cNvPr>
          <p:cNvSpPr>
            <a:spLocks noGrp="1" noChangeArrowheads="1"/>
          </p:cNvSpPr>
          <p:nvPr>
            <p:ph type="title"/>
          </p:nvPr>
        </p:nvSpPr>
        <p:spPr>
          <a:xfrm>
            <a:off x="444500" y="1244600"/>
            <a:ext cx="8070850" cy="457200"/>
          </a:xfrm>
        </p:spPr>
        <p:txBody>
          <a:bodyPr/>
          <a:lstStyle/>
          <a:p>
            <a:pPr algn="ctr" eaLnBrk="1" hangingPunct="1"/>
            <a:r>
              <a:rPr lang="da-DK" altLang="da-DK"/>
              <a:t>LK IHC Net Basic</a:t>
            </a:r>
          </a:p>
        </p:txBody>
      </p:sp>
      <p:sp>
        <p:nvSpPr>
          <p:cNvPr id="247811" name="Rectangle 3">
            <a:extLst>
              <a:ext uri="{FF2B5EF4-FFF2-40B4-BE49-F238E27FC236}">
                <a16:creationId xmlns:a16="http://schemas.microsoft.com/office/drawing/2014/main" id="{FD6B007B-F5F9-EDD1-BB22-9B65C3AA4A4F}"/>
              </a:ext>
            </a:extLst>
          </p:cNvPr>
          <p:cNvSpPr>
            <a:spLocks noGrp="1" noChangeArrowheads="1"/>
          </p:cNvSpPr>
          <p:nvPr>
            <p:ph type="body" sz="half" idx="1"/>
          </p:nvPr>
        </p:nvSpPr>
        <p:spPr>
          <a:xfrm>
            <a:off x="457200" y="1701800"/>
            <a:ext cx="5410200" cy="457200"/>
          </a:xfrm>
        </p:spPr>
        <p:txBody>
          <a:bodyPr/>
          <a:lstStyle/>
          <a:p>
            <a:pPr eaLnBrk="1" hangingPunct="1"/>
            <a:r>
              <a:rPr lang="da-DK" altLang="da-DK" sz="1800" b="1"/>
              <a:t>Den enkle netværksløsning</a:t>
            </a:r>
          </a:p>
        </p:txBody>
      </p:sp>
      <p:sp>
        <p:nvSpPr>
          <p:cNvPr id="247812" name="Rectangle 4">
            <a:extLst>
              <a:ext uri="{FF2B5EF4-FFF2-40B4-BE49-F238E27FC236}">
                <a16:creationId xmlns:a16="http://schemas.microsoft.com/office/drawing/2014/main" id="{BB667DD3-ED8D-3E27-431C-422C327B738D}"/>
              </a:ext>
            </a:extLst>
          </p:cNvPr>
          <p:cNvSpPr>
            <a:spLocks noGrp="1" noChangeArrowheads="1"/>
          </p:cNvSpPr>
          <p:nvPr>
            <p:ph type="body" sz="half" idx="2"/>
          </p:nvPr>
        </p:nvSpPr>
        <p:spPr>
          <a:xfrm>
            <a:off x="457200" y="1965325"/>
            <a:ext cx="8382000" cy="4422775"/>
          </a:xfrm>
        </p:spPr>
        <p:txBody>
          <a:bodyPr/>
          <a:lstStyle/>
          <a:p>
            <a:pPr eaLnBrk="1" hangingPunct="1"/>
            <a:endParaRPr lang="da-DK" altLang="da-DK" sz="1800"/>
          </a:p>
          <a:p>
            <a:pPr eaLnBrk="1" hangingPunct="1"/>
            <a:r>
              <a:rPr lang="da-DK" altLang="da-DK" sz="1800"/>
              <a:t>LK IHC Net Basic er et enkelt og fleksibelt net til distribution af data-, radio-/tv- og telesignaler i boligen. </a:t>
            </a:r>
          </a:p>
          <a:p>
            <a:pPr eaLnBrk="1" hangingPunct="1"/>
            <a:endParaRPr lang="da-DK" altLang="da-DK" sz="1800"/>
          </a:p>
          <a:p>
            <a:pPr eaLnBrk="1" hangingPunct="1"/>
            <a:endParaRPr lang="da-DK" altLang="da-DK" sz="1800"/>
          </a:p>
          <a:p>
            <a:pPr eaLnBrk="1" hangingPunct="1"/>
            <a:endParaRPr lang="da-DK" altLang="da-DK" sz="1800"/>
          </a:p>
          <a:p>
            <a:pPr eaLnBrk="1" hangingPunct="1"/>
            <a:endParaRPr lang="da-DK" altLang="da-DK" sz="1800"/>
          </a:p>
          <a:p>
            <a:pPr eaLnBrk="1" hangingPunct="1"/>
            <a:endParaRPr lang="da-DK" altLang="da-DK" sz="1800"/>
          </a:p>
        </p:txBody>
      </p:sp>
      <p:pic>
        <p:nvPicPr>
          <p:cNvPr id="247813" name="Picture 5" descr="P85664-PPT">
            <a:extLst>
              <a:ext uri="{FF2B5EF4-FFF2-40B4-BE49-F238E27FC236}">
                <a16:creationId xmlns:a16="http://schemas.microsoft.com/office/drawing/2014/main" id="{9519E31B-3783-79C4-9D81-A8D00DC3C19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1400" y="2971800"/>
            <a:ext cx="4322763" cy="366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7814" name="Picture 6">
            <a:extLst>
              <a:ext uri="{FF2B5EF4-FFF2-40B4-BE49-F238E27FC236}">
                <a16:creationId xmlns:a16="http://schemas.microsoft.com/office/drawing/2014/main" id="{0B01C2FC-254C-A5D3-933F-DC21C162BE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Line 69">
            <a:extLst>
              <a:ext uri="{FF2B5EF4-FFF2-40B4-BE49-F238E27FC236}">
                <a16:creationId xmlns:a16="http://schemas.microsoft.com/office/drawing/2014/main" id="{6026D3EF-F323-9DB0-8989-C86E44DC7B9C}"/>
              </a:ext>
            </a:extLst>
          </p:cNvPr>
          <p:cNvSpPr>
            <a:spLocks noChangeShapeType="1"/>
          </p:cNvSpPr>
          <p:nvPr/>
        </p:nvSpPr>
        <p:spPr bwMode="auto">
          <a:xfrm>
            <a:off x="6518275" y="5427663"/>
            <a:ext cx="111125" cy="1174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699" name="Line 70">
            <a:extLst>
              <a:ext uri="{FF2B5EF4-FFF2-40B4-BE49-F238E27FC236}">
                <a16:creationId xmlns:a16="http://schemas.microsoft.com/office/drawing/2014/main" id="{50B466DF-C061-32B1-8069-682011A9C90C}"/>
              </a:ext>
            </a:extLst>
          </p:cNvPr>
          <p:cNvSpPr>
            <a:spLocks noChangeShapeType="1"/>
          </p:cNvSpPr>
          <p:nvPr/>
        </p:nvSpPr>
        <p:spPr bwMode="auto">
          <a:xfrm flipH="1">
            <a:off x="6529388" y="5589588"/>
            <a:ext cx="61912"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0" name="Line 71">
            <a:extLst>
              <a:ext uri="{FF2B5EF4-FFF2-40B4-BE49-F238E27FC236}">
                <a16:creationId xmlns:a16="http://schemas.microsoft.com/office/drawing/2014/main" id="{0AF5757E-21D2-CA8D-3EC0-3329E578D10C}"/>
              </a:ext>
            </a:extLst>
          </p:cNvPr>
          <p:cNvSpPr>
            <a:spLocks noChangeShapeType="1"/>
          </p:cNvSpPr>
          <p:nvPr/>
        </p:nvSpPr>
        <p:spPr bwMode="auto">
          <a:xfrm flipH="1">
            <a:off x="6530975" y="5649913"/>
            <a:ext cx="58738"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1" name="Line 72">
            <a:extLst>
              <a:ext uri="{FF2B5EF4-FFF2-40B4-BE49-F238E27FC236}">
                <a16:creationId xmlns:a16="http://schemas.microsoft.com/office/drawing/2014/main" id="{FDBD96F1-9774-D3F4-570E-40623D6B546D}"/>
              </a:ext>
            </a:extLst>
          </p:cNvPr>
          <p:cNvSpPr>
            <a:spLocks noChangeShapeType="1"/>
          </p:cNvSpPr>
          <p:nvPr/>
        </p:nvSpPr>
        <p:spPr bwMode="auto">
          <a:xfrm flipH="1">
            <a:off x="6483350" y="5524500"/>
            <a:ext cx="127000" cy="587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2" name="Line 73">
            <a:extLst>
              <a:ext uri="{FF2B5EF4-FFF2-40B4-BE49-F238E27FC236}">
                <a16:creationId xmlns:a16="http://schemas.microsoft.com/office/drawing/2014/main" id="{FD5FFA6F-2FA9-8A16-F5DD-6823B2C595F0}"/>
              </a:ext>
            </a:extLst>
          </p:cNvPr>
          <p:cNvSpPr>
            <a:spLocks noChangeShapeType="1"/>
          </p:cNvSpPr>
          <p:nvPr/>
        </p:nvSpPr>
        <p:spPr bwMode="auto">
          <a:xfrm>
            <a:off x="6535738" y="5621338"/>
            <a:ext cx="1587"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3" name="Line 74">
            <a:extLst>
              <a:ext uri="{FF2B5EF4-FFF2-40B4-BE49-F238E27FC236}">
                <a16:creationId xmlns:a16="http://schemas.microsoft.com/office/drawing/2014/main" id="{7C17A1EC-8DBE-DF64-E969-55E3AE3AAB4A}"/>
              </a:ext>
            </a:extLst>
          </p:cNvPr>
          <p:cNvSpPr>
            <a:spLocks noChangeShapeType="1"/>
          </p:cNvSpPr>
          <p:nvPr/>
        </p:nvSpPr>
        <p:spPr bwMode="auto">
          <a:xfrm>
            <a:off x="6489700" y="5595938"/>
            <a:ext cx="1588" cy="587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4" name="Line 75">
            <a:extLst>
              <a:ext uri="{FF2B5EF4-FFF2-40B4-BE49-F238E27FC236}">
                <a16:creationId xmlns:a16="http://schemas.microsoft.com/office/drawing/2014/main" id="{649D26D4-05CF-306A-1567-EFC71DD74556}"/>
              </a:ext>
            </a:extLst>
          </p:cNvPr>
          <p:cNvSpPr>
            <a:spLocks noChangeShapeType="1"/>
          </p:cNvSpPr>
          <p:nvPr/>
        </p:nvSpPr>
        <p:spPr bwMode="auto">
          <a:xfrm>
            <a:off x="6442075" y="5572125"/>
            <a:ext cx="0" cy="69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5" name="Line 76">
            <a:extLst>
              <a:ext uri="{FF2B5EF4-FFF2-40B4-BE49-F238E27FC236}">
                <a16:creationId xmlns:a16="http://schemas.microsoft.com/office/drawing/2014/main" id="{B29B786A-1D02-C71E-0F38-AFE0F713F8C1}"/>
              </a:ext>
            </a:extLst>
          </p:cNvPr>
          <p:cNvSpPr>
            <a:spLocks noChangeShapeType="1"/>
          </p:cNvSpPr>
          <p:nvPr/>
        </p:nvSpPr>
        <p:spPr bwMode="auto">
          <a:xfrm>
            <a:off x="6394450" y="55499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6" name="Line 77">
            <a:extLst>
              <a:ext uri="{FF2B5EF4-FFF2-40B4-BE49-F238E27FC236}">
                <a16:creationId xmlns:a16="http://schemas.microsoft.com/office/drawing/2014/main" id="{D3E58E93-4953-D293-A795-97C3710E90EE}"/>
              </a:ext>
            </a:extLst>
          </p:cNvPr>
          <p:cNvSpPr>
            <a:spLocks noChangeShapeType="1"/>
          </p:cNvSpPr>
          <p:nvPr/>
        </p:nvSpPr>
        <p:spPr bwMode="auto">
          <a:xfrm flipH="1" flipV="1">
            <a:off x="6343650" y="5616575"/>
            <a:ext cx="200025"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7" name="Line 78">
            <a:extLst>
              <a:ext uri="{FF2B5EF4-FFF2-40B4-BE49-F238E27FC236}">
                <a16:creationId xmlns:a16="http://schemas.microsoft.com/office/drawing/2014/main" id="{425C7A9B-AC99-AC2E-0CC9-2C0D842713A8}"/>
              </a:ext>
            </a:extLst>
          </p:cNvPr>
          <p:cNvSpPr>
            <a:spLocks noChangeShapeType="1"/>
          </p:cNvSpPr>
          <p:nvPr/>
        </p:nvSpPr>
        <p:spPr bwMode="auto">
          <a:xfrm flipH="1">
            <a:off x="6342063" y="5427663"/>
            <a:ext cx="176212"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8" name="Line 79">
            <a:extLst>
              <a:ext uri="{FF2B5EF4-FFF2-40B4-BE49-F238E27FC236}">
                <a16:creationId xmlns:a16="http://schemas.microsoft.com/office/drawing/2014/main" id="{2FA48FBC-4C02-0BD1-86E5-81C04096DA8B}"/>
              </a:ext>
            </a:extLst>
          </p:cNvPr>
          <p:cNvSpPr>
            <a:spLocks noChangeShapeType="1"/>
          </p:cNvSpPr>
          <p:nvPr/>
        </p:nvSpPr>
        <p:spPr bwMode="auto">
          <a:xfrm>
            <a:off x="6354763" y="5527675"/>
            <a:ext cx="174625" cy="809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09" name="Line 80">
            <a:extLst>
              <a:ext uri="{FF2B5EF4-FFF2-40B4-BE49-F238E27FC236}">
                <a16:creationId xmlns:a16="http://schemas.microsoft.com/office/drawing/2014/main" id="{FEA568DD-87A0-6F0D-F973-B595A064C1CC}"/>
              </a:ext>
            </a:extLst>
          </p:cNvPr>
          <p:cNvSpPr>
            <a:spLocks noChangeShapeType="1"/>
          </p:cNvSpPr>
          <p:nvPr/>
        </p:nvSpPr>
        <p:spPr bwMode="auto">
          <a:xfrm>
            <a:off x="6348413" y="5527675"/>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0" name="Line 81">
            <a:extLst>
              <a:ext uri="{FF2B5EF4-FFF2-40B4-BE49-F238E27FC236}">
                <a16:creationId xmlns:a16="http://schemas.microsoft.com/office/drawing/2014/main" id="{0CED917A-5C57-89C5-2600-4BD676F46B38}"/>
              </a:ext>
            </a:extLst>
          </p:cNvPr>
          <p:cNvSpPr>
            <a:spLocks noChangeShapeType="1"/>
          </p:cNvSpPr>
          <p:nvPr/>
        </p:nvSpPr>
        <p:spPr bwMode="auto">
          <a:xfrm flipH="1">
            <a:off x="6388100" y="5461000"/>
            <a:ext cx="1619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1" name="Line 82">
            <a:extLst>
              <a:ext uri="{FF2B5EF4-FFF2-40B4-BE49-F238E27FC236}">
                <a16:creationId xmlns:a16="http://schemas.microsoft.com/office/drawing/2014/main" id="{3F96C697-6827-1352-57DB-09DA53C9A4C8}"/>
              </a:ext>
            </a:extLst>
          </p:cNvPr>
          <p:cNvSpPr>
            <a:spLocks noChangeShapeType="1"/>
          </p:cNvSpPr>
          <p:nvPr/>
        </p:nvSpPr>
        <p:spPr bwMode="auto">
          <a:xfrm flipH="1">
            <a:off x="6435725" y="54927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2" name="Line 83">
            <a:extLst>
              <a:ext uri="{FF2B5EF4-FFF2-40B4-BE49-F238E27FC236}">
                <a16:creationId xmlns:a16="http://schemas.microsoft.com/office/drawing/2014/main" id="{96F29B8E-C30B-D8FB-45C2-700CA9BB1C77}"/>
              </a:ext>
            </a:extLst>
          </p:cNvPr>
          <p:cNvSpPr>
            <a:spLocks noChangeShapeType="1"/>
          </p:cNvSpPr>
          <p:nvPr/>
        </p:nvSpPr>
        <p:spPr bwMode="auto">
          <a:xfrm flipH="1">
            <a:off x="6435725" y="54927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3" name="Line 84">
            <a:extLst>
              <a:ext uri="{FF2B5EF4-FFF2-40B4-BE49-F238E27FC236}">
                <a16:creationId xmlns:a16="http://schemas.microsoft.com/office/drawing/2014/main" id="{698870F2-8B30-1BAD-4030-F23770AB5898}"/>
              </a:ext>
            </a:extLst>
          </p:cNvPr>
          <p:cNvSpPr>
            <a:spLocks noChangeShapeType="1"/>
          </p:cNvSpPr>
          <p:nvPr/>
        </p:nvSpPr>
        <p:spPr bwMode="auto">
          <a:xfrm>
            <a:off x="8186738" y="50387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4" name="Line 85">
            <a:extLst>
              <a:ext uri="{FF2B5EF4-FFF2-40B4-BE49-F238E27FC236}">
                <a16:creationId xmlns:a16="http://schemas.microsoft.com/office/drawing/2014/main" id="{C3BE98A2-D979-3910-A68B-96EE23BC9D37}"/>
              </a:ext>
            </a:extLst>
          </p:cNvPr>
          <p:cNvSpPr>
            <a:spLocks noChangeShapeType="1"/>
          </p:cNvSpPr>
          <p:nvPr/>
        </p:nvSpPr>
        <p:spPr bwMode="auto">
          <a:xfrm>
            <a:off x="8186738" y="50387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5" name="Line 86">
            <a:extLst>
              <a:ext uri="{FF2B5EF4-FFF2-40B4-BE49-F238E27FC236}">
                <a16:creationId xmlns:a16="http://schemas.microsoft.com/office/drawing/2014/main" id="{5E9BEE7B-9F77-EF85-EC73-876D898A6440}"/>
              </a:ext>
            </a:extLst>
          </p:cNvPr>
          <p:cNvSpPr>
            <a:spLocks noChangeShapeType="1"/>
          </p:cNvSpPr>
          <p:nvPr/>
        </p:nvSpPr>
        <p:spPr bwMode="auto">
          <a:xfrm flipH="1">
            <a:off x="8113713" y="4972050"/>
            <a:ext cx="131762"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6" name="Line 87">
            <a:extLst>
              <a:ext uri="{FF2B5EF4-FFF2-40B4-BE49-F238E27FC236}">
                <a16:creationId xmlns:a16="http://schemas.microsoft.com/office/drawing/2014/main" id="{4EF8DB63-8F0F-72EF-920D-91C047AFE3EC}"/>
              </a:ext>
            </a:extLst>
          </p:cNvPr>
          <p:cNvSpPr>
            <a:spLocks noChangeShapeType="1"/>
          </p:cNvSpPr>
          <p:nvPr/>
        </p:nvSpPr>
        <p:spPr bwMode="auto">
          <a:xfrm>
            <a:off x="8177213" y="5195888"/>
            <a:ext cx="38100"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7" name="Line 88">
            <a:extLst>
              <a:ext uri="{FF2B5EF4-FFF2-40B4-BE49-F238E27FC236}">
                <a16:creationId xmlns:a16="http://schemas.microsoft.com/office/drawing/2014/main" id="{7B7AADEA-F32C-9DBC-B1EA-71DB1872EC4C}"/>
              </a:ext>
            </a:extLst>
          </p:cNvPr>
          <p:cNvSpPr>
            <a:spLocks noChangeShapeType="1"/>
          </p:cNvSpPr>
          <p:nvPr/>
        </p:nvSpPr>
        <p:spPr bwMode="auto">
          <a:xfrm>
            <a:off x="8175625" y="5137150"/>
            <a:ext cx="39688"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8" name="Line 89">
            <a:extLst>
              <a:ext uri="{FF2B5EF4-FFF2-40B4-BE49-F238E27FC236}">
                <a16:creationId xmlns:a16="http://schemas.microsoft.com/office/drawing/2014/main" id="{6DE49292-CDDD-8D4E-1866-FA23DE15EA55}"/>
              </a:ext>
            </a:extLst>
          </p:cNvPr>
          <p:cNvSpPr>
            <a:spLocks noChangeShapeType="1"/>
          </p:cNvSpPr>
          <p:nvPr/>
        </p:nvSpPr>
        <p:spPr bwMode="auto">
          <a:xfrm>
            <a:off x="8156575" y="5072063"/>
            <a:ext cx="104775" cy="555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19" name="Line 90">
            <a:extLst>
              <a:ext uri="{FF2B5EF4-FFF2-40B4-BE49-F238E27FC236}">
                <a16:creationId xmlns:a16="http://schemas.microsoft.com/office/drawing/2014/main" id="{E11DCC4A-735E-4EB9-EF59-3C331035CF94}"/>
              </a:ext>
            </a:extLst>
          </p:cNvPr>
          <p:cNvSpPr>
            <a:spLocks noChangeShapeType="1"/>
          </p:cNvSpPr>
          <p:nvPr/>
        </p:nvSpPr>
        <p:spPr bwMode="auto">
          <a:xfrm flipV="1">
            <a:off x="8191500" y="5167313"/>
            <a:ext cx="4763"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20" name="Line 91">
            <a:extLst>
              <a:ext uri="{FF2B5EF4-FFF2-40B4-BE49-F238E27FC236}">
                <a16:creationId xmlns:a16="http://schemas.microsoft.com/office/drawing/2014/main" id="{08E6D023-ABA9-FBB2-291A-C2B77A6A0894}"/>
              </a:ext>
            </a:extLst>
          </p:cNvPr>
          <p:cNvSpPr>
            <a:spLocks noChangeShapeType="1"/>
          </p:cNvSpPr>
          <p:nvPr/>
        </p:nvSpPr>
        <p:spPr bwMode="auto">
          <a:xfrm flipH="1">
            <a:off x="8001000" y="5151438"/>
            <a:ext cx="146050"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21" name="Line 92">
            <a:extLst>
              <a:ext uri="{FF2B5EF4-FFF2-40B4-BE49-F238E27FC236}">
                <a16:creationId xmlns:a16="http://schemas.microsoft.com/office/drawing/2014/main" id="{666FBBA2-77BF-9960-392F-2215D01B77E4}"/>
              </a:ext>
            </a:extLst>
          </p:cNvPr>
          <p:cNvSpPr>
            <a:spLocks noChangeShapeType="1"/>
          </p:cNvSpPr>
          <p:nvPr/>
        </p:nvSpPr>
        <p:spPr bwMode="auto">
          <a:xfrm flipH="1">
            <a:off x="8072438" y="5189538"/>
            <a:ext cx="11906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22" name="Line 93">
            <a:extLst>
              <a:ext uri="{FF2B5EF4-FFF2-40B4-BE49-F238E27FC236}">
                <a16:creationId xmlns:a16="http://schemas.microsoft.com/office/drawing/2014/main" id="{0A71B425-CFB5-FA4C-8667-B9C01BC6B11F}"/>
              </a:ext>
            </a:extLst>
          </p:cNvPr>
          <p:cNvSpPr>
            <a:spLocks noChangeShapeType="1"/>
          </p:cNvSpPr>
          <p:nvPr/>
        </p:nvSpPr>
        <p:spPr bwMode="auto">
          <a:xfrm>
            <a:off x="8169275" y="5186363"/>
            <a:ext cx="1588"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23" name="Line 94">
            <a:extLst>
              <a:ext uri="{FF2B5EF4-FFF2-40B4-BE49-F238E27FC236}">
                <a16:creationId xmlns:a16="http://schemas.microsoft.com/office/drawing/2014/main" id="{11AFF7CB-97F0-B3CD-BC53-4FC4A5FD214C}"/>
              </a:ext>
            </a:extLst>
          </p:cNvPr>
          <p:cNvSpPr>
            <a:spLocks noChangeShapeType="1"/>
          </p:cNvSpPr>
          <p:nvPr/>
        </p:nvSpPr>
        <p:spPr bwMode="auto">
          <a:xfrm>
            <a:off x="6618288" y="559911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24" name="Line 95">
            <a:extLst>
              <a:ext uri="{FF2B5EF4-FFF2-40B4-BE49-F238E27FC236}">
                <a16:creationId xmlns:a16="http://schemas.microsoft.com/office/drawing/2014/main" id="{24C2FEE3-7C59-8058-EB8F-A7267F96FDB4}"/>
              </a:ext>
            </a:extLst>
          </p:cNvPr>
          <p:cNvSpPr>
            <a:spLocks noChangeShapeType="1"/>
          </p:cNvSpPr>
          <p:nvPr/>
        </p:nvSpPr>
        <p:spPr bwMode="auto">
          <a:xfrm flipH="1">
            <a:off x="6578600" y="5557838"/>
            <a:ext cx="63500"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25" name="Line 96">
            <a:extLst>
              <a:ext uri="{FF2B5EF4-FFF2-40B4-BE49-F238E27FC236}">
                <a16:creationId xmlns:a16="http://schemas.microsoft.com/office/drawing/2014/main" id="{78261108-69C3-CF28-FADA-21A3756F6E65}"/>
              </a:ext>
            </a:extLst>
          </p:cNvPr>
          <p:cNvSpPr>
            <a:spLocks noChangeShapeType="1"/>
          </p:cNvSpPr>
          <p:nvPr/>
        </p:nvSpPr>
        <p:spPr bwMode="auto">
          <a:xfrm>
            <a:off x="6635750" y="5557838"/>
            <a:ext cx="0" cy="428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26" name="Line 97">
            <a:extLst>
              <a:ext uri="{FF2B5EF4-FFF2-40B4-BE49-F238E27FC236}">
                <a16:creationId xmlns:a16="http://schemas.microsoft.com/office/drawing/2014/main" id="{9E311122-C4A6-19F8-ECCD-5575DAB7E7CB}"/>
              </a:ext>
            </a:extLst>
          </p:cNvPr>
          <p:cNvSpPr>
            <a:spLocks noChangeShapeType="1"/>
          </p:cNvSpPr>
          <p:nvPr/>
        </p:nvSpPr>
        <p:spPr bwMode="auto">
          <a:xfrm>
            <a:off x="8202613" y="517366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27" name="Freeform 98">
            <a:extLst>
              <a:ext uri="{FF2B5EF4-FFF2-40B4-BE49-F238E27FC236}">
                <a16:creationId xmlns:a16="http://schemas.microsoft.com/office/drawing/2014/main" id="{C584CA78-AE6E-EC43-BB6B-26D68DED3519}"/>
              </a:ext>
            </a:extLst>
          </p:cNvPr>
          <p:cNvSpPr>
            <a:spLocks/>
          </p:cNvSpPr>
          <p:nvPr/>
        </p:nvSpPr>
        <p:spPr bwMode="auto">
          <a:xfrm>
            <a:off x="8199438" y="5162550"/>
            <a:ext cx="4762" cy="12700"/>
          </a:xfrm>
          <a:custGeom>
            <a:avLst/>
            <a:gdLst>
              <a:gd name="T0" fmla="*/ 2147483646 w 3"/>
              <a:gd name="T1" fmla="*/ 2147483646 h 8"/>
              <a:gd name="T2" fmla="*/ 2147483646 w 3"/>
              <a:gd name="T3" fmla="*/ 2147483646 h 8"/>
              <a:gd name="T4" fmla="*/ 2147483646 w 3"/>
              <a:gd name="T5" fmla="*/ 2147483646 h 8"/>
              <a:gd name="T6" fmla="*/ 2147483646 w 3"/>
              <a:gd name="T7" fmla="*/ 2147483646 h 8"/>
              <a:gd name="T8" fmla="*/ 2147483646 w 3"/>
              <a:gd name="T9" fmla="*/ 2147483646 h 8"/>
              <a:gd name="T10" fmla="*/ 0 w 3"/>
              <a:gd name="T11" fmla="*/ 0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2" y="7"/>
                </a:moveTo>
                <a:lnTo>
                  <a:pt x="2" y="7"/>
                </a:lnTo>
                <a:lnTo>
                  <a:pt x="1" y="5"/>
                </a:lnTo>
                <a:lnTo>
                  <a:pt x="1" y="3"/>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28" name="Freeform 99">
            <a:extLst>
              <a:ext uri="{FF2B5EF4-FFF2-40B4-BE49-F238E27FC236}">
                <a16:creationId xmlns:a16="http://schemas.microsoft.com/office/drawing/2014/main" id="{0391271C-81B7-AF41-03BB-015CB05B5387}"/>
              </a:ext>
            </a:extLst>
          </p:cNvPr>
          <p:cNvSpPr>
            <a:spLocks/>
          </p:cNvSpPr>
          <p:nvPr/>
        </p:nvSpPr>
        <p:spPr bwMode="auto">
          <a:xfrm>
            <a:off x="8191500" y="5154613"/>
            <a:ext cx="9525" cy="9525"/>
          </a:xfrm>
          <a:custGeom>
            <a:avLst/>
            <a:gdLst>
              <a:gd name="T0" fmla="*/ 2147483646 w 6"/>
              <a:gd name="T1" fmla="*/ 2147483646 h 6"/>
              <a:gd name="T2" fmla="*/ 2147483646 w 6"/>
              <a:gd name="T3" fmla="*/ 2147483646 h 6"/>
              <a:gd name="T4" fmla="*/ 2147483646 w 6"/>
              <a:gd name="T5" fmla="*/ 2147483646 h 6"/>
              <a:gd name="T6" fmla="*/ 2147483646 w 6"/>
              <a:gd name="T7" fmla="*/ 2147483646 h 6"/>
              <a:gd name="T8" fmla="*/ 2147483646 w 6"/>
              <a:gd name="T9" fmla="*/ 2147483646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5" y="5"/>
                </a:moveTo>
                <a:lnTo>
                  <a:pt x="5" y="5"/>
                </a:lnTo>
                <a:lnTo>
                  <a:pt x="4" y="4"/>
                </a:lnTo>
                <a:lnTo>
                  <a:pt x="3" y="2"/>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29" name="Freeform 100">
            <a:extLst>
              <a:ext uri="{FF2B5EF4-FFF2-40B4-BE49-F238E27FC236}">
                <a16:creationId xmlns:a16="http://schemas.microsoft.com/office/drawing/2014/main" id="{319558D3-EE24-266C-4825-DFF26164A409}"/>
              </a:ext>
            </a:extLst>
          </p:cNvPr>
          <p:cNvSpPr>
            <a:spLocks/>
          </p:cNvSpPr>
          <p:nvPr/>
        </p:nvSpPr>
        <p:spPr bwMode="auto">
          <a:xfrm>
            <a:off x="8180388" y="5145088"/>
            <a:ext cx="12700" cy="11112"/>
          </a:xfrm>
          <a:custGeom>
            <a:avLst/>
            <a:gdLst>
              <a:gd name="T0" fmla="*/ 2147483646 w 8"/>
              <a:gd name="T1" fmla="*/ 2147483646 h 7"/>
              <a:gd name="T2" fmla="*/ 2147483646 w 8"/>
              <a:gd name="T3" fmla="*/ 2147483646 h 7"/>
              <a:gd name="T4" fmla="*/ 2147483646 w 8"/>
              <a:gd name="T5" fmla="*/ 2147483646 h 7"/>
              <a:gd name="T6" fmla="*/ 2147483646 w 8"/>
              <a:gd name="T7" fmla="*/ 2147483646 h 7"/>
              <a:gd name="T8" fmla="*/ 2147483646 w 8"/>
              <a:gd name="T9" fmla="*/ 2147483646 h 7"/>
              <a:gd name="T10" fmla="*/ 0 w 8"/>
              <a:gd name="T11" fmla="*/ 0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7" y="6"/>
                </a:moveTo>
                <a:lnTo>
                  <a:pt x="7" y="6"/>
                </a:lnTo>
                <a:lnTo>
                  <a:pt x="6" y="4"/>
                </a:lnTo>
                <a:lnTo>
                  <a:pt x="4" y="2"/>
                </a:lnTo>
                <a:lnTo>
                  <a:pt x="3"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30" name="Freeform 101">
            <a:extLst>
              <a:ext uri="{FF2B5EF4-FFF2-40B4-BE49-F238E27FC236}">
                <a16:creationId xmlns:a16="http://schemas.microsoft.com/office/drawing/2014/main" id="{9414DC88-1238-F9AE-8D87-7B57C6C48388}"/>
              </a:ext>
            </a:extLst>
          </p:cNvPr>
          <p:cNvSpPr>
            <a:spLocks/>
          </p:cNvSpPr>
          <p:nvPr/>
        </p:nvSpPr>
        <p:spPr bwMode="auto">
          <a:xfrm>
            <a:off x="8166100" y="5138738"/>
            <a:ext cx="15875" cy="7937"/>
          </a:xfrm>
          <a:custGeom>
            <a:avLst/>
            <a:gdLst>
              <a:gd name="T0" fmla="*/ 2147483646 w 10"/>
              <a:gd name="T1" fmla="*/ 2147483646 h 5"/>
              <a:gd name="T2" fmla="*/ 2147483646 w 10"/>
              <a:gd name="T3" fmla="*/ 2147483646 h 5"/>
              <a:gd name="T4" fmla="*/ 2147483646 w 10"/>
              <a:gd name="T5" fmla="*/ 2147483646 h 5"/>
              <a:gd name="T6" fmla="*/ 2147483646 w 10"/>
              <a:gd name="T7" fmla="*/ 2147483646 h 5"/>
              <a:gd name="T8" fmla="*/ 2147483646 w 10"/>
              <a:gd name="T9" fmla="*/ 2147483646 h 5"/>
              <a:gd name="T10" fmla="*/ 0 w 10"/>
              <a:gd name="T11" fmla="*/ 0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9" y="4"/>
                </a:moveTo>
                <a:lnTo>
                  <a:pt x="9" y="4"/>
                </a:lnTo>
                <a:lnTo>
                  <a:pt x="7" y="2"/>
                </a:lnTo>
                <a:lnTo>
                  <a:pt x="5" y="2"/>
                </a:lnTo>
                <a:lnTo>
                  <a:pt x="2"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31" name="Freeform 102">
            <a:extLst>
              <a:ext uri="{FF2B5EF4-FFF2-40B4-BE49-F238E27FC236}">
                <a16:creationId xmlns:a16="http://schemas.microsoft.com/office/drawing/2014/main" id="{D4DACE63-C159-628B-6053-6B8DF276B6AF}"/>
              </a:ext>
            </a:extLst>
          </p:cNvPr>
          <p:cNvSpPr>
            <a:spLocks/>
          </p:cNvSpPr>
          <p:nvPr/>
        </p:nvSpPr>
        <p:spPr bwMode="auto">
          <a:xfrm>
            <a:off x="8156575" y="5133975"/>
            <a:ext cx="11113" cy="6350"/>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2147483646 w 7"/>
              <a:gd name="T9" fmla="*/ 0 h 4"/>
              <a:gd name="T10" fmla="*/ 0 w 7"/>
              <a:gd name="T11" fmla="*/ 0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6" y="3"/>
                </a:moveTo>
                <a:lnTo>
                  <a:pt x="6" y="3"/>
                </a:lnTo>
                <a:lnTo>
                  <a:pt x="5" y="2"/>
                </a:lnTo>
                <a:lnTo>
                  <a:pt x="3" y="2"/>
                </a:lnTo>
                <a:lnTo>
                  <a:pt x="2"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32" name="Freeform 103">
            <a:extLst>
              <a:ext uri="{FF2B5EF4-FFF2-40B4-BE49-F238E27FC236}">
                <a16:creationId xmlns:a16="http://schemas.microsoft.com/office/drawing/2014/main" id="{940B1C4E-4BDC-2CBB-196C-9D924F674C54}"/>
              </a:ext>
            </a:extLst>
          </p:cNvPr>
          <p:cNvSpPr>
            <a:spLocks/>
          </p:cNvSpPr>
          <p:nvPr/>
        </p:nvSpPr>
        <p:spPr bwMode="auto">
          <a:xfrm>
            <a:off x="8147050" y="5133975"/>
            <a:ext cx="11113" cy="4763"/>
          </a:xfrm>
          <a:custGeom>
            <a:avLst/>
            <a:gdLst>
              <a:gd name="T0" fmla="*/ 2147483646 w 7"/>
              <a:gd name="T1" fmla="*/ 0 h 3"/>
              <a:gd name="T2" fmla="*/ 2147483646 w 7"/>
              <a:gd name="T3" fmla="*/ 0 h 3"/>
              <a:gd name="T4" fmla="*/ 2147483646 w 7"/>
              <a:gd name="T5" fmla="*/ 0 h 3"/>
              <a:gd name="T6" fmla="*/ 2147483646 w 7"/>
              <a:gd name="T7" fmla="*/ 0 h 3"/>
              <a:gd name="T8" fmla="*/ 2147483646 w 7"/>
              <a:gd name="T9" fmla="*/ 0 h 3"/>
              <a:gd name="T10" fmla="*/ 2147483646 w 7"/>
              <a:gd name="T11" fmla="*/ 0 h 3"/>
              <a:gd name="T12" fmla="*/ 0 w 7"/>
              <a:gd name="T13" fmla="*/ 2147483646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6" y="0"/>
                </a:moveTo>
                <a:lnTo>
                  <a:pt x="6" y="0"/>
                </a:lnTo>
                <a:lnTo>
                  <a:pt x="5" y="0"/>
                </a:lnTo>
                <a:lnTo>
                  <a:pt x="4" y="0"/>
                </a:lnTo>
                <a:lnTo>
                  <a:pt x="2" y="0"/>
                </a:lnTo>
                <a:lnTo>
                  <a:pt x="1" y="0"/>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33" name="Freeform 104">
            <a:extLst>
              <a:ext uri="{FF2B5EF4-FFF2-40B4-BE49-F238E27FC236}">
                <a16:creationId xmlns:a16="http://schemas.microsoft.com/office/drawing/2014/main" id="{2A2C8F35-315C-22FD-6A8D-4121A3B3DF6C}"/>
              </a:ext>
            </a:extLst>
          </p:cNvPr>
          <p:cNvSpPr>
            <a:spLocks/>
          </p:cNvSpPr>
          <p:nvPr/>
        </p:nvSpPr>
        <p:spPr bwMode="auto">
          <a:xfrm>
            <a:off x="8142288" y="5137150"/>
            <a:ext cx="6350" cy="4763"/>
          </a:xfrm>
          <a:custGeom>
            <a:avLst/>
            <a:gdLst>
              <a:gd name="T0" fmla="*/ 2147483646 w 4"/>
              <a:gd name="T1" fmla="*/ 0 h 3"/>
              <a:gd name="T2" fmla="*/ 2147483646 w 4"/>
              <a:gd name="T3" fmla="*/ 0 h 3"/>
              <a:gd name="T4" fmla="*/ 2147483646 w 4"/>
              <a:gd name="T5" fmla="*/ 0 h 3"/>
              <a:gd name="T6" fmla="*/ 2147483646 w 4"/>
              <a:gd name="T7" fmla="*/ 2147483646 h 3"/>
              <a:gd name="T8" fmla="*/ 0 w 4"/>
              <a:gd name="T9" fmla="*/ 2147483646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0"/>
                </a:moveTo>
                <a:lnTo>
                  <a:pt x="3" y="0"/>
                </a:lnTo>
                <a:lnTo>
                  <a:pt x="2" y="0"/>
                </a:lnTo>
                <a:lnTo>
                  <a:pt x="1" y="1"/>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34" name="Freeform 105">
            <a:extLst>
              <a:ext uri="{FF2B5EF4-FFF2-40B4-BE49-F238E27FC236}">
                <a16:creationId xmlns:a16="http://schemas.microsoft.com/office/drawing/2014/main" id="{9F03AF72-5C2F-ECC1-20A2-13BB3B1AEF3D}"/>
              </a:ext>
            </a:extLst>
          </p:cNvPr>
          <p:cNvSpPr>
            <a:spLocks/>
          </p:cNvSpPr>
          <p:nvPr/>
        </p:nvSpPr>
        <p:spPr bwMode="auto">
          <a:xfrm>
            <a:off x="8140700" y="5140325"/>
            <a:ext cx="3175" cy="7938"/>
          </a:xfrm>
          <a:custGeom>
            <a:avLst/>
            <a:gdLst>
              <a:gd name="T0" fmla="*/ 2147483646 w 2"/>
              <a:gd name="T1" fmla="*/ 0 h 5"/>
              <a:gd name="T2" fmla="*/ 2147483646 w 2"/>
              <a:gd name="T3" fmla="*/ 0 h 5"/>
              <a:gd name="T4" fmla="*/ 0 w 2"/>
              <a:gd name="T5" fmla="*/ 0 h 5"/>
              <a:gd name="T6" fmla="*/ 0 w 2"/>
              <a:gd name="T7" fmla="*/ 2147483646 h 5"/>
              <a:gd name="T8" fmla="*/ 0 w 2"/>
              <a:gd name="T9" fmla="*/ 2147483646 h 5"/>
              <a:gd name="T10" fmla="*/ 0 w 2"/>
              <a:gd name="T11" fmla="*/ 2147483646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1" y="0"/>
                </a:moveTo>
                <a:lnTo>
                  <a:pt x="1" y="0"/>
                </a:lnTo>
                <a:lnTo>
                  <a:pt x="0" y="0"/>
                </a:lnTo>
                <a:lnTo>
                  <a:pt x="0" y="1"/>
                </a:lnTo>
                <a:lnTo>
                  <a:pt x="0"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35" name="Line 106">
            <a:extLst>
              <a:ext uri="{FF2B5EF4-FFF2-40B4-BE49-F238E27FC236}">
                <a16:creationId xmlns:a16="http://schemas.microsoft.com/office/drawing/2014/main" id="{21AD928C-0800-9B09-4AB8-41B35DD296C3}"/>
              </a:ext>
            </a:extLst>
          </p:cNvPr>
          <p:cNvSpPr>
            <a:spLocks noChangeShapeType="1"/>
          </p:cNvSpPr>
          <p:nvPr/>
        </p:nvSpPr>
        <p:spPr bwMode="auto">
          <a:xfrm>
            <a:off x="8126413" y="5108575"/>
            <a:ext cx="36512"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36" name="Line 107">
            <a:extLst>
              <a:ext uri="{FF2B5EF4-FFF2-40B4-BE49-F238E27FC236}">
                <a16:creationId xmlns:a16="http://schemas.microsoft.com/office/drawing/2014/main" id="{87D7D1F8-DA01-8578-AD8D-B2C3C4BFEEFC}"/>
              </a:ext>
            </a:extLst>
          </p:cNvPr>
          <p:cNvSpPr>
            <a:spLocks noChangeShapeType="1"/>
          </p:cNvSpPr>
          <p:nvPr/>
        </p:nvSpPr>
        <p:spPr bwMode="auto">
          <a:xfrm>
            <a:off x="8120063" y="5108575"/>
            <a:ext cx="1587" cy="396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37" name="Line 108">
            <a:extLst>
              <a:ext uri="{FF2B5EF4-FFF2-40B4-BE49-F238E27FC236}">
                <a16:creationId xmlns:a16="http://schemas.microsoft.com/office/drawing/2014/main" id="{43436FC6-7438-DEB4-3E45-D7995D027D5F}"/>
              </a:ext>
            </a:extLst>
          </p:cNvPr>
          <p:cNvSpPr>
            <a:spLocks noChangeShapeType="1"/>
          </p:cNvSpPr>
          <p:nvPr/>
        </p:nvSpPr>
        <p:spPr bwMode="auto">
          <a:xfrm>
            <a:off x="8267700" y="5140325"/>
            <a:ext cx="1588" cy="571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38" name="Line 109">
            <a:extLst>
              <a:ext uri="{FF2B5EF4-FFF2-40B4-BE49-F238E27FC236}">
                <a16:creationId xmlns:a16="http://schemas.microsoft.com/office/drawing/2014/main" id="{4EAC620E-1444-DDCF-157C-D290E4D02480}"/>
              </a:ext>
            </a:extLst>
          </p:cNvPr>
          <p:cNvSpPr>
            <a:spLocks noChangeShapeType="1"/>
          </p:cNvSpPr>
          <p:nvPr/>
        </p:nvSpPr>
        <p:spPr bwMode="auto">
          <a:xfrm>
            <a:off x="8221663" y="5164138"/>
            <a:ext cx="0" cy="476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39" name="Line 110">
            <a:extLst>
              <a:ext uri="{FF2B5EF4-FFF2-40B4-BE49-F238E27FC236}">
                <a16:creationId xmlns:a16="http://schemas.microsoft.com/office/drawing/2014/main" id="{18057A9A-23B1-CBA3-DD9A-E6AABADF571F}"/>
              </a:ext>
            </a:extLst>
          </p:cNvPr>
          <p:cNvSpPr>
            <a:spLocks noChangeShapeType="1"/>
          </p:cNvSpPr>
          <p:nvPr/>
        </p:nvSpPr>
        <p:spPr bwMode="auto">
          <a:xfrm flipV="1">
            <a:off x="8228013" y="5157788"/>
            <a:ext cx="173037"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40" name="Line 111">
            <a:extLst>
              <a:ext uri="{FF2B5EF4-FFF2-40B4-BE49-F238E27FC236}">
                <a16:creationId xmlns:a16="http://schemas.microsoft.com/office/drawing/2014/main" id="{3F311FFB-CAD1-2489-F9FD-EBEB47408A65}"/>
              </a:ext>
            </a:extLst>
          </p:cNvPr>
          <p:cNvSpPr>
            <a:spLocks noChangeShapeType="1"/>
          </p:cNvSpPr>
          <p:nvPr/>
        </p:nvSpPr>
        <p:spPr bwMode="auto">
          <a:xfrm>
            <a:off x="8313738" y="5116513"/>
            <a:ext cx="0" cy="68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41" name="Line 112">
            <a:extLst>
              <a:ext uri="{FF2B5EF4-FFF2-40B4-BE49-F238E27FC236}">
                <a16:creationId xmlns:a16="http://schemas.microsoft.com/office/drawing/2014/main" id="{88F1C086-11E8-F077-F8F6-6CAF2B11D3C5}"/>
              </a:ext>
            </a:extLst>
          </p:cNvPr>
          <p:cNvSpPr>
            <a:spLocks noChangeShapeType="1"/>
          </p:cNvSpPr>
          <p:nvPr/>
        </p:nvSpPr>
        <p:spPr bwMode="auto">
          <a:xfrm>
            <a:off x="8359775" y="50927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42" name="Line 113">
            <a:extLst>
              <a:ext uri="{FF2B5EF4-FFF2-40B4-BE49-F238E27FC236}">
                <a16:creationId xmlns:a16="http://schemas.microsoft.com/office/drawing/2014/main" id="{FF3AA66B-F69F-9C9A-3559-E1102FEC126E}"/>
              </a:ext>
            </a:extLst>
          </p:cNvPr>
          <p:cNvSpPr>
            <a:spLocks noChangeShapeType="1"/>
          </p:cNvSpPr>
          <p:nvPr/>
        </p:nvSpPr>
        <p:spPr bwMode="auto">
          <a:xfrm>
            <a:off x="8245475" y="4972050"/>
            <a:ext cx="153988" cy="841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43" name="Line 114">
            <a:extLst>
              <a:ext uri="{FF2B5EF4-FFF2-40B4-BE49-F238E27FC236}">
                <a16:creationId xmlns:a16="http://schemas.microsoft.com/office/drawing/2014/main" id="{AE371787-4923-9B2C-55AB-F4FDBF99489A}"/>
              </a:ext>
            </a:extLst>
          </p:cNvPr>
          <p:cNvSpPr>
            <a:spLocks noChangeShapeType="1"/>
          </p:cNvSpPr>
          <p:nvPr/>
        </p:nvSpPr>
        <p:spPr bwMode="auto">
          <a:xfrm flipH="1">
            <a:off x="8215313" y="5068888"/>
            <a:ext cx="196850" cy="825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44" name="Line 115">
            <a:extLst>
              <a:ext uri="{FF2B5EF4-FFF2-40B4-BE49-F238E27FC236}">
                <a16:creationId xmlns:a16="http://schemas.microsoft.com/office/drawing/2014/main" id="{FE50C6FE-B8B5-1955-D21C-88D5E32AA6E0}"/>
              </a:ext>
            </a:extLst>
          </p:cNvPr>
          <p:cNvSpPr>
            <a:spLocks noChangeShapeType="1"/>
          </p:cNvSpPr>
          <p:nvPr/>
        </p:nvSpPr>
        <p:spPr bwMode="auto">
          <a:xfrm>
            <a:off x="8216900" y="5005388"/>
            <a:ext cx="136525" cy="746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45" name="Line 116">
            <a:extLst>
              <a:ext uri="{FF2B5EF4-FFF2-40B4-BE49-F238E27FC236}">
                <a16:creationId xmlns:a16="http://schemas.microsoft.com/office/drawing/2014/main" id="{096912F5-4EB1-0035-7D38-2A033CCC623A}"/>
              </a:ext>
            </a:extLst>
          </p:cNvPr>
          <p:cNvSpPr>
            <a:spLocks noChangeShapeType="1"/>
          </p:cNvSpPr>
          <p:nvPr/>
        </p:nvSpPr>
        <p:spPr bwMode="auto">
          <a:xfrm>
            <a:off x="8405813" y="5068888"/>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46" name="Freeform 117">
            <a:extLst>
              <a:ext uri="{FF2B5EF4-FFF2-40B4-BE49-F238E27FC236}">
                <a16:creationId xmlns:a16="http://schemas.microsoft.com/office/drawing/2014/main" id="{2100DEAD-857A-1796-DAAC-5CFF3EAB9A1C}"/>
              </a:ext>
            </a:extLst>
          </p:cNvPr>
          <p:cNvSpPr>
            <a:spLocks/>
          </p:cNvSpPr>
          <p:nvPr/>
        </p:nvSpPr>
        <p:spPr bwMode="auto">
          <a:xfrm>
            <a:off x="6611938" y="5589588"/>
            <a:ext cx="4762" cy="3175"/>
          </a:xfrm>
          <a:custGeom>
            <a:avLst/>
            <a:gdLst>
              <a:gd name="T0" fmla="*/ 2147483646 w 3"/>
              <a:gd name="T1" fmla="*/ 2147483646 h 2"/>
              <a:gd name="T2" fmla="*/ 2147483646 w 3"/>
              <a:gd name="T3" fmla="*/ 2147483646 h 2"/>
              <a:gd name="T4" fmla="*/ 2147483646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2" y="1"/>
                </a:moveTo>
                <a:lnTo>
                  <a:pt x="2" y="1"/>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47" name="Freeform 118">
            <a:extLst>
              <a:ext uri="{FF2B5EF4-FFF2-40B4-BE49-F238E27FC236}">
                <a16:creationId xmlns:a16="http://schemas.microsoft.com/office/drawing/2014/main" id="{456BF43E-5FC4-C50C-CC62-91B6B26C33C4}"/>
              </a:ext>
            </a:extLst>
          </p:cNvPr>
          <p:cNvSpPr>
            <a:spLocks/>
          </p:cNvSpPr>
          <p:nvPr/>
        </p:nvSpPr>
        <p:spPr bwMode="auto">
          <a:xfrm>
            <a:off x="6602413" y="5589588"/>
            <a:ext cx="11112" cy="1587"/>
          </a:xfrm>
          <a:custGeom>
            <a:avLst/>
            <a:gdLst>
              <a:gd name="T0" fmla="*/ 2147483646 w 7"/>
              <a:gd name="T1" fmla="*/ 0 h 1"/>
              <a:gd name="T2" fmla="*/ 2147483646 w 7"/>
              <a:gd name="T3" fmla="*/ 0 h 1"/>
              <a:gd name="T4" fmla="*/ 2147483646 w 7"/>
              <a:gd name="T5" fmla="*/ 0 h 1"/>
              <a:gd name="T6" fmla="*/ 2147483646 w 7"/>
              <a:gd name="T7" fmla="*/ 0 h 1"/>
              <a:gd name="T8" fmla="*/ 2147483646 w 7"/>
              <a:gd name="T9" fmla="*/ 0 h 1"/>
              <a:gd name="T10" fmla="*/ 2147483646 w 7"/>
              <a:gd name="T11" fmla="*/ 0 h 1"/>
              <a:gd name="T12" fmla="*/ 0 w 7"/>
              <a:gd name="T13" fmla="*/ 0 h 1"/>
              <a:gd name="T14" fmla="*/ 0 w 7"/>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
              <a:gd name="T26" fmla="*/ 7 w 7"/>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
                <a:moveTo>
                  <a:pt x="6" y="0"/>
                </a:moveTo>
                <a:lnTo>
                  <a:pt x="6" y="0"/>
                </a:lnTo>
                <a:lnTo>
                  <a:pt x="4" y="0"/>
                </a:lnTo>
                <a:lnTo>
                  <a:pt x="3" y="0"/>
                </a:lnTo>
                <a:lnTo>
                  <a:pt x="2" y="0"/>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48" name="Freeform 119">
            <a:extLst>
              <a:ext uri="{FF2B5EF4-FFF2-40B4-BE49-F238E27FC236}">
                <a16:creationId xmlns:a16="http://schemas.microsoft.com/office/drawing/2014/main" id="{56F646EE-7B5D-969F-B927-2FBF4E74ACEF}"/>
              </a:ext>
            </a:extLst>
          </p:cNvPr>
          <p:cNvSpPr>
            <a:spLocks/>
          </p:cNvSpPr>
          <p:nvPr/>
        </p:nvSpPr>
        <p:spPr bwMode="auto">
          <a:xfrm>
            <a:off x="6591300" y="5589588"/>
            <a:ext cx="12700" cy="3175"/>
          </a:xfrm>
          <a:custGeom>
            <a:avLst/>
            <a:gdLst>
              <a:gd name="T0" fmla="*/ 2147483646 w 8"/>
              <a:gd name="T1" fmla="*/ 0 h 2"/>
              <a:gd name="T2" fmla="*/ 2147483646 w 8"/>
              <a:gd name="T3" fmla="*/ 0 h 2"/>
              <a:gd name="T4" fmla="*/ 2147483646 w 8"/>
              <a:gd name="T5" fmla="*/ 0 h 2"/>
              <a:gd name="T6" fmla="*/ 2147483646 w 8"/>
              <a:gd name="T7" fmla="*/ 0 h 2"/>
              <a:gd name="T8" fmla="*/ 2147483646 w 8"/>
              <a:gd name="T9" fmla="*/ 0 h 2"/>
              <a:gd name="T10" fmla="*/ 0 w 8"/>
              <a:gd name="T11" fmla="*/ 2147483646 h 2"/>
              <a:gd name="T12" fmla="*/ 0 60000 65536"/>
              <a:gd name="T13" fmla="*/ 0 60000 65536"/>
              <a:gd name="T14" fmla="*/ 0 60000 65536"/>
              <a:gd name="T15" fmla="*/ 0 60000 65536"/>
              <a:gd name="T16" fmla="*/ 0 60000 65536"/>
              <a:gd name="T17" fmla="*/ 0 60000 65536"/>
              <a:gd name="T18" fmla="*/ 0 w 8"/>
              <a:gd name="T19" fmla="*/ 0 h 2"/>
              <a:gd name="T20" fmla="*/ 8 w 8"/>
              <a:gd name="T21" fmla="*/ 2 h 2"/>
            </a:gdLst>
            <a:ahLst/>
            <a:cxnLst>
              <a:cxn ang="T12">
                <a:pos x="T0" y="T1"/>
              </a:cxn>
              <a:cxn ang="T13">
                <a:pos x="T2" y="T3"/>
              </a:cxn>
              <a:cxn ang="T14">
                <a:pos x="T4" y="T5"/>
              </a:cxn>
              <a:cxn ang="T15">
                <a:pos x="T6" y="T7"/>
              </a:cxn>
              <a:cxn ang="T16">
                <a:pos x="T8" y="T9"/>
              </a:cxn>
              <a:cxn ang="T17">
                <a:pos x="T10" y="T11"/>
              </a:cxn>
            </a:cxnLst>
            <a:rect l="T18" t="T19" r="T20" b="T21"/>
            <a:pathLst>
              <a:path w="8" h="2">
                <a:moveTo>
                  <a:pt x="7" y="0"/>
                </a:moveTo>
                <a:lnTo>
                  <a:pt x="7" y="0"/>
                </a:lnTo>
                <a:lnTo>
                  <a:pt x="6" y="0"/>
                </a:lnTo>
                <a:lnTo>
                  <a:pt x="4" y="0"/>
                </a:lnTo>
                <a:lnTo>
                  <a:pt x="2" y="0"/>
                </a:lnTo>
                <a:lnTo>
                  <a:pt x="0" y="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49" name="Freeform 120">
            <a:extLst>
              <a:ext uri="{FF2B5EF4-FFF2-40B4-BE49-F238E27FC236}">
                <a16:creationId xmlns:a16="http://schemas.microsoft.com/office/drawing/2014/main" id="{7FF5488F-783A-99CC-50B6-CF37CD821C17}"/>
              </a:ext>
            </a:extLst>
          </p:cNvPr>
          <p:cNvSpPr>
            <a:spLocks/>
          </p:cNvSpPr>
          <p:nvPr/>
        </p:nvSpPr>
        <p:spPr bwMode="auto">
          <a:xfrm>
            <a:off x="6580188" y="5591175"/>
            <a:ext cx="12700" cy="7938"/>
          </a:xfrm>
          <a:custGeom>
            <a:avLst/>
            <a:gdLst>
              <a:gd name="T0" fmla="*/ 2147483646 w 8"/>
              <a:gd name="T1" fmla="*/ 0 h 5"/>
              <a:gd name="T2" fmla="*/ 2147483646 w 8"/>
              <a:gd name="T3" fmla="*/ 0 h 5"/>
              <a:gd name="T4" fmla="*/ 2147483646 w 8"/>
              <a:gd name="T5" fmla="*/ 2147483646 h 5"/>
              <a:gd name="T6" fmla="*/ 2147483646 w 8"/>
              <a:gd name="T7" fmla="*/ 2147483646 h 5"/>
              <a:gd name="T8" fmla="*/ 2147483646 w 8"/>
              <a:gd name="T9" fmla="*/ 2147483646 h 5"/>
              <a:gd name="T10" fmla="*/ 0 w 8"/>
              <a:gd name="T11" fmla="*/ 2147483646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7" y="0"/>
                </a:moveTo>
                <a:lnTo>
                  <a:pt x="7" y="0"/>
                </a:lnTo>
                <a:lnTo>
                  <a:pt x="5" y="2"/>
                </a:lnTo>
                <a:lnTo>
                  <a:pt x="4" y="2"/>
                </a:lnTo>
                <a:lnTo>
                  <a:pt x="2" y="2"/>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50" name="Freeform 121">
            <a:extLst>
              <a:ext uri="{FF2B5EF4-FFF2-40B4-BE49-F238E27FC236}">
                <a16:creationId xmlns:a16="http://schemas.microsoft.com/office/drawing/2014/main" id="{1E80944A-5BE0-7EFB-D747-CF3C458B9F1E}"/>
              </a:ext>
            </a:extLst>
          </p:cNvPr>
          <p:cNvSpPr>
            <a:spLocks/>
          </p:cNvSpPr>
          <p:nvPr/>
        </p:nvSpPr>
        <p:spPr bwMode="auto">
          <a:xfrm>
            <a:off x="6567488" y="5597525"/>
            <a:ext cx="14287" cy="7938"/>
          </a:xfrm>
          <a:custGeom>
            <a:avLst/>
            <a:gdLst>
              <a:gd name="T0" fmla="*/ 2147483646 w 9"/>
              <a:gd name="T1" fmla="*/ 0 h 5"/>
              <a:gd name="T2" fmla="*/ 2147483646 w 9"/>
              <a:gd name="T3" fmla="*/ 0 h 5"/>
              <a:gd name="T4" fmla="*/ 2147483646 w 9"/>
              <a:gd name="T5" fmla="*/ 2147483646 h 5"/>
              <a:gd name="T6" fmla="*/ 2147483646 w 9"/>
              <a:gd name="T7" fmla="*/ 2147483646 h 5"/>
              <a:gd name="T8" fmla="*/ 2147483646 w 9"/>
              <a:gd name="T9" fmla="*/ 2147483646 h 5"/>
              <a:gd name="T10" fmla="*/ 0 w 9"/>
              <a:gd name="T11" fmla="*/ 2147483646 h 5"/>
              <a:gd name="T12" fmla="*/ 0 60000 65536"/>
              <a:gd name="T13" fmla="*/ 0 60000 65536"/>
              <a:gd name="T14" fmla="*/ 0 60000 65536"/>
              <a:gd name="T15" fmla="*/ 0 60000 65536"/>
              <a:gd name="T16" fmla="*/ 0 60000 65536"/>
              <a:gd name="T17" fmla="*/ 0 60000 65536"/>
              <a:gd name="T18" fmla="*/ 0 w 9"/>
              <a:gd name="T19" fmla="*/ 0 h 5"/>
              <a:gd name="T20" fmla="*/ 9 w 9"/>
              <a:gd name="T21" fmla="*/ 5 h 5"/>
            </a:gdLst>
            <a:ahLst/>
            <a:cxnLst>
              <a:cxn ang="T12">
                <a:pos x="T0" y="T1"/>
              </a:cxn>
              <a:cxn ang="T13">
                <a:pos x="T2" y="T3"/>
              </a:cxn>
              <a:cxn ang="T14">
                <a:pos x="T4" y="T5"/>
              </a:cxn>
              <a:cxn ang="T15">
                <a:pos x="T6" y="T7"/>
              </a:cxn>
              <a:cxn ang="T16">
                <a:pos x="T8" y="T9"/>
              </a:cxn>
              <a:cxn ang="T17">
                <a:pos x="T10" y="T11"/>
              </a:cxn>
            </a:cxnLst>
            <a:rect l="T18" t="T19" r="T20" b="T21"/>
            <a:pathLst>
              <a:path w="9" h="5">
                <a:moveTo>
                  <a:pt x="8" y="0"/>
                </a:moveTo>
                <a:lnTo>
                  <a:pt x="8" y="0"/>
                </a:lnTo>
                <a:lnTo>
                  <a:pt x="6" y="1"/>
                </a:lnTo>
                <a:lnTo>
                  <a:pt x="5" y="2"/>
                </a:lnTo>
                <a:lnTo>
                  <a:pt x="2"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51" name="Freeform 122">
            <a:extLst>
              <a:ext uri="{FF2B5EF4-FFF2-40B4-BE49-F238E27FC236}">
                <a16:creationId xmlns:a16="http://schemas.microsoft.com/office/drawing/2014/main" id="{ED7C6525-F56F-2DB8-B25A-A156D0F6D456}"/>
              </a:ext>
            </a:extLst>
          </p:cNvPr>
          <p:cNvSpPr>
            <a:spLocks/>
          </p:cNvSpPr>
          <p:nvPr/>
        </p:nvSpPr>
        <p:spPr bwMode="auto">
          <a:xfrm>
            <a:off x="6561138" y="5603875"/>
            <a:ext cx="7937" cy="9525"/>
          </a:xfrm>
          <a:custGeom>
            <a:avLst/>
            <a:gdLst>
              <a:gd name="T0" fmla="*/ 2147483646 w 5"/>
              <a:gd name="T1" fmla="*/ 0 h 6"/>
              <a:gd name="T2" fmla="*/ 2147483646 w 5"/>
              <a:gd name="T3" fmla="*/ 0 h 6"/>
              <a:gd name="T4" fmla="*/ 2147483646 w 5"/>
              <a:gd name="T5" fmla="*/ 2147483646 h 6"/>
              <a:gd name="T6" fmla="*/ 2147483646 w 5"/>
              <a:gd name="T7" fmla="*/ 2147483646 h 6"/>
              <a:gd name="T8" fmla="*/ 2147483646 w 5"/>
              <a:gd name="T9" fmla="*/ 2147483646 h 6"/>
              <a:gd name="T10" fmla="*/ 0 w 5"/>
              <a:gd name="T11" fmla="*/ 2147483646 h 6"/>
              <a:gd name="T12" fmla="*/ 0 60000 65536"/>
              <a:gd name="T13" fmla="*/ 0 60000 65536"/>
              <a:gd name="T14" fmla="*/ 0 60000 65536"/>
              <a:gd name="T15" fmla="*/ 0 60000 65536"/>
              <a:gd name="T16" fmla="*/ 0 60000 65536"/>
              <a:gd name="T17" fmla="*/ 0 60000 65536"/>
              <a:gd name="T18" fmla="*/ 0 w 5"/>
              <a:gd name="T19" fmla="*/ 0 h 6"/>
              <a:gd name="T20" fmla="*/ 5 w 5"/>
              <a:gd name="T21" fmla="*/ 6 h 6"/>
            </a:gdLst>
            <a:ahLst/>
            <a:cxnLst>
              <a:cxn ang="T12">
                <a:pos x="T0" y="T1"/>
              </a:cxn>
              <a:cxn ang="T13">
                <a:pos x="T2" y="T3"/>
              </a:cxn>
              <a:cxn ang="T14">
                <a:pos x="T4" y="T5"/>
              </a:cxn>
              <a:cxn ang="T15">
                <a:pos x="T6" y="T7"/>
              </a:cxn>
              <a:cxn ang="T16">
                <a:pos x="T8" y="T9"/>
              </a:cxn>
              <a:cxn ang="T17">
                <a:pos x="T10" y="T11"/>
              </a:cxn>
            </a:cxnLst>
            <a:rect l="T18" t="T19" r="T20" b="T21"/>
            <a:pathLst>
              <a:path w="5" h="6">
                <a:moveTo>
                  <a:pt x="4" y="0"/>
                </a:moveTo>
                <a:lnTo>
                  <a:pt x="4" y="0"/>
                </a:lnTo>
                <a:lnTo>
                  <a:pt x="3" y="2"/>
                </a:lnTo>
                <a:lnTo>
                  <a:pt x="2" y="3"/>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52" name="Freeform 123">
            <a:extLst>
              <a:ext uri="{FF2B5EF4-FFF2-40B4-BE49-F238E27FC236}">
                <a16:creationId xmlns:a16="http://schemas.microsoft.com/office/drawing/2014/main" id="{25A3D1C6-51F6-6702-E187-6F0DF3A10B05}"/>
              </a:ext>
            </a:extLst>
          </p:cNvPr>
          <p:cNvSpPr>
            <a:spLocks/>
          </p:cNvSpPr>
          <p:nvPr/>
        </p:nvSpPr>
        <p:spPr bwMode="auto">
          <a:xfrm>
            <a:off x="6556375" y="5611813"/>
            <a:ext cx="6350" cy="9525"/>
          </a:xfrm>
          <a:custGeom>
            <a:avLst/>
            <a:gdLst>
              <a:gd name="T0" fmla="*/ 2147483646 w 4"/>
              <a:gd name="T1" fmla="*/ 0 h 6"/>
              <a:gd name="T2" fmla="*/ 2147483646 w 4"/>
              <a:gd name="T3" fmla="*/ 0 h 6"/>
              <a:gd name="T4" fmla="*/ 2147483646 w 4"/>
              <a:gd name="T5" fmla="*/ 2147483646 h 6"/>
              <a:gd name="T6" fmla="*/ 2147483646 w 4"/>
              <a:gd name="T7" fmla="*/ 2147483646 h 6"/>
              <a:gd name="T8" fmla="*/ 2147483646 w 4"/>
              <a:gd name="T9" fmla="*/ 2147483646 h 6"/>
              <a:gd name="T10" fmla="*/ 0 w 4"/>
              <a:gd name="T11" fmla="*/ 2147483646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0"/>
                </a:moveTo>
                <a:lnTo>
                  <a:pt x="3" y="0"/>
                </a:lnTo>
                <a:lnTo>
                  <a:pt x="2" y="1"/>
                </a:lnTo>
                <a:lnTo>
                  <a:pt x="2" y="2"/>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53" name="Freeform 124">
            <a:extLst>
              <a:ext uri="{FF2B5EF4-FFF2-40B4-BE49-F238E27FC236}">
                <a16:creationId xmlns:a16="http://schemas.microsoft.com/office/drawing/2014/main" id="{8C040261-0CCC-536C-34FA-A6C1B272C8D6}"/>
              </a:ext>
            </a:extLst>
          </p:cNvPr>
          <p:cNvSpPr>
            <a:spLocks/>
          </p:cNvSpPr>
          <p:nvPr/>
        </p:nvSpPr>
        <p:spPr bwMode="auto">
          <a:xfrm>
            <a:off x="6556375" y="5619750"/>
            <a:ext cx="1588" cy="6350"/>
          </a:xfrm>
          <a:custGeom>
            <a:avLst/>
            <a:gdLst>
              <a:gd name="T0" fmla="*/ 0 w 1"/>
              <a:gd name="T1" fmla="*/ 0 h 4"/>
              <a:gd name="T2" fmla="*/ 0 w 1"/>
              <a:gd name="T3" fmla="*/ 0 h 4"/>
              <a:gd name="T4" fmla="*/ 0 w 1"/>
              <a:gd name="T5" fmla="*/ 2147483646 h 4"/>
              <a:gd name="T6" fmla="*/ 0 w 1"/>
              <a:gd name="T7" fmla="*/ 2147483646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54" name="Line 125">
            <a:extLst>
              <a:ext uri="{FF2B5EF4-FFF2-40B4-BE49-F238E27FC236}">
                <a16:creationId xmlns:a16="http://schemas.microsoft.com/office/drawing/2014/main" id="{A5F7F67D-82DA-115E-D70C-8F60FA328689}"/>
              </a:ext>
            </a:extLst>
          </p:cNvPr>
          <p:cNvSpPr>
            <a:spLocks noChangeShapeType="1"/>
          </p:cNvSpPr>
          <p:nvPr/>
        </p:nvSpPr>
        <p:spPr bwMode="auto">
          <a:xfrm flipH="1">
            <a:off x="7064375" y="5192713"/>
            <a:ext cx="1111250" cy="557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55" name="Line 126">
            <a:extLst>
              <a:ext uri="{FF2B5EF4-FFF2-40B4-BE49-F238E27FC236}">
                <a16:creationId xmlns:a16="http://schemas.microsoft.com/office/drawing/2014/main" id="{32284AFB-E510-C23E-7CE1-887ACEBEB35D}"/>
              </a:ext>
            </a:extLst>
          </p:cNvPr>
          <p:cNvSpPr>
            <a:spLocks noChangeShapeType="1"/>
          </p:cNvSpPr>
          <p:nvPr/>
        </p:nvSpPr>
        <p:spPr bwMode="auto">
          <a:xfrm flipH="1">
            <a:off x="7034213" y="5160963"/>
            <a:ext cx="1093787" cy="536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56" name="Line 127">
            <a:extLst>
              <a:ext uri="{FF2B5EF4-FFF2-40B4-BE49-F238E27FC236}">
                <a16:creationId xmlns:a16="http://schemas.microsoft.com/office/drawing/2014/main" id="{BAF1DA31-EBC4-9C3D-3117-0D115A5CF219}"/>
              </a:ext>
            </a:extLst>
          </p:cNvPr>
          <p:cNvSpPr>
            <a:spLocks noChangeShapeType="1"/>
          </p:cNvSpPr>
          <p:nvPr/>
        </p:nvSpPr>
        <p:spPr bwMode="auto">
          <a:xfrm>
            <a:off x="6589713" y="5649913"/>
            <a:ext cx="142875" cy="85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57" name="Line 128">
            <a:extLst>
              <a:ext uri="{FF2B5EF4-FFF2-40B4-BE49-F238E27FC236}">
                <a16:creationId xmlns:a16="http://schemas.microsoft.com/office/drawing/2014/main" id="{EB2227C6-F8A2-8545-AD36-71901BB9C33D}"/>
              </a:ext>
            </a:extLst>
          </p:cNvPr>
          <p:cNvSpPr>
            <a:spLocks noChangeShapeType="1"/>
          </p:cNvSpPr>
          <p:nvPr/>
        </p:nvSpPr>
        <p:spPr bwMode="auto">
          <a:xfrm>
            <a:off x="6642100" y="5613400"/>
            <a:ext cx="133350" cy="74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58" name="Line 129">
            <a:extLst>
              <a:ext uri="{FF2B5EF4-FFF2-40B4-BE49-F238E27FC236}">
                <a16:creationId xmlns:a16="http://schemas.microsoft.com/office/drawing/2014/main" id="{A5EF24AC-C9F7-C9A2-7890-F39DE3243ED5}"/>
              </a:ext>
            </a:extLst>
          </p:cNvPr>
          <p:cNvSpPr>
            <a:spLocks noChangeShapeType="1"/>
          </p:cNvSpPr>
          <p:nvPr/>
        </p:nvSpPr>
        <p:spPr bwMode="auto">
          <a:xfrm>
            <a:off x="6562725" y="5630863"/>
            <a:ext cx="14288"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59" name="Line 130">
            <a:extLst>
              <a:ext uri="{FF2B5EF4-FFF2-40B4-BE49-F238E27FC236}">
                <a16:creationId xmlns:a16="http://schemas.microsoft.com/office/drawing/2014/main" id="{30184C4F-717D-5104-5F02-3CE3CEDCEF08}"/>
              </a:ext>
            </a:extLst>
          </p:cNvPr>
          <p:cNvSpPr>
            <a:spLocks noChangeShapeType="1"/>
          </p:cNvSpPr>
          <p:nvPr/>
        </p:nvSpPr>
        <p:spPr bwMode="auto">
          <a:xfrm>
            <a:off x="6621463" y="55975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60" name="Freeform 131">
            <a:extLst>
              <a:ext uri="{FF2B5EF4-FFF2-40B4-BE49-F238E27FC236}">
                <a16:creationId xmlns:a16="http://schemas.microsoft.com/office/drawing/2014/main" id="{11DC87A2-A7E8-3082-7491-B8F6764DC31B}"/>
              </a:ext>
            </a:extLst>
          </p:cNvPr>
          <p:cNvSpPr>
            <a:spLocks/>
          </p:cNvSpPr>
          <p:nvPr/>
        </p:nvSpPr>
        <p:spPr bwMode="auto">
          <a:xfrm>
            <a:off x="6781800" y="5694363"/>
            <a:ext cx="260350" cy="39687"/>
          </a:xfrm>
          <a:custGeom>
            <a:avLst/>
            <a:gdLst>
              <a:gd name="T0" fmla="*/ 0 w 164"/>
              <a:gd name="T1" fmla="*/ 0 h 25"/>
              <a:gd name="T2" fmla="*/ 0 w 164"/>
              <a:gd name="T3" fmla="*/ 0 h 25"/>
              <a:gd name="T4" fmla="*/ 2147483646 w 164"/>
              <a:gd name="T5" fmla="*/ 2147483646 h 25"/>
              <a:gd name="T6" fmla="*/ 2147483646 w 164"/>
              <a:gd name="T7" fmla="*/ 2147483646 h 25"/>
              <a:gd name="T8" fmla="*/ 2147483646 w 164"/>
              <a:gd name="T9" fmla="*/ 2147483646 h 25"/>
              <a:gd name="T10" fmla="*/ 2147483646 w 164"/>
              <a:gd name="T11" fmla="*/ 2147483646 h 25"/>
              <a:gd name="T12" fmla="*/ 2147483646 w 164"/>
              <a:gd name="T13" fmla="*/ 2147483646 h 25"/>
              <a:gd name="T14" fmla="*/ 2147483646 w 164"/>
              <a:gd name="T15" fmla="*/ 2147483646 h 25"/>
              <a:gd name="T16" fmla="*/ 2147483646 w 164"/>
              <a:gd name="T17" fmla="*/ 2147483646 h 25"/>
              <a:gd name="T18" fmla="*/ 2147483646 w 164"/>
              <a:gd name="T19" fmla="*/ 2147483646 h 25"/>
              <a:gd name="T20" fmla="*/ 2147483646 w 164"/>
              <a:gd name="T21" fmla="*/ 2147483646 h 25"/>
              <a:gd name="T22" fmla="*/ 2147483646 w 164"/>
              <a:gd name="T23" fmla="*/ 2147483646 h 25"/>
              <a:gd name="T24" fmla="*/ 2147483646 w 164"/>
              <a:gd name="T25" fmla="*/ 2147483646 h 25"/>
              <a:gd name="T26" fmla="*/ 2147483646 w 164"/>
              <a:gd name="T27" fmla="*/ 2147483646 h 25"/>
              <a:gd name="T28" fmla="*/ 2147483646 w 164"/>
              <a:gd name="T29" fmla="*/ 2147483646 h 25"/>
              <a:gd name="T30" fmla="*/ 2147483646 w 164"/>
              <a:gd name="T31" fmla="*/ 2147483646 h 25"/>
              <a:gd name="T32" fmla="*/ 2147483646 w 164"/>
              <a:gd name="T33" fmla="*/ 2147483646 h 25"/>
              <a:gd name="T34" fmla="*/ 2147483646 w 164"/>
              <a:gd name="T35" fmla="*/ 2147483646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4"/>
              <a:gd name="T55" fmla="*/ 0 h 25"/>
              <a:gd name="T56" fmla="*/ 164 w 164"/>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4" h="25">
                <a:moveTo>
                  <a:pt x="0" y="0"/>
                </a:moveTo>
                <a:lnTo>
                  <a:pt x="0" y="0"/>
                </a:lnTo>
                <a:lnTo>
                  <a:pt x="10" y="6"/>
                </a:lnTo>
                <a:lnTo>
                  <a:pt x="20" y="12"/>
                </a:lnTo>
                <a:lnTo>
                  <a:pt x="31" y="15"/>
                </a:lnTo>
                <a:lnTo>
                  <a:pt x="42" y="19"/>
                </a:lnTo>
                <a:lnTo>
                  <a:pt x="53" y="20"/>
                </a:lnTo>
                <a:lnTo>
                  <a:pt x="63" y="22"/>
                </a:lnTo>
                <a:lnTo>
                  <a:pt x="75" y="24"/>
                </a:lnTo>
                <a:lnTo>
                  <a:pt x="87" y="24"/>
                </a:lnTo>
                <a:lnTo>
                  <a:pt x="97" y="24"/>
                </a:lnTo>
                <a:lnTo>
                  <a:pt x="106" y="22"/>
                </a:lnTo>
                <a:lnTo>
                  <a:pt x="117" y="22"/>
                </a:lnTo>
                <a:lnTo>
                  <a:pt x="127" y="19"/>
                </a:lnTo>
                <a:lnTo>
                  <a:pt x="135" y="17"/>
                </a:lnTo>
                <a:lnTo>
                  <a:pt x="144" y="14"/>
                </a:lnTo>
                <a:lnTo>
                  <a:pt x="154" y="10"/>
                </a:lnTo>
                <a:lnTo>
                  <a:pt x="163" y="6"/>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61" name="Freeform 132">
            <a:extLst>
              <a:ext uri="{FF2B5EF4-FFF2-40B4-BE49-F238E27FC236}">
                <a16:creationId xmlns:a16="http://schemas.microsoft.com/office/drawing/2014/main" id="{B1B3DAEC-2606-1631-6E16-410ACCEC596B}"/>
              </a:ext>
            </a:extLst>
          </p:cNvPr>
          <p:cNvSpPr>
            <a:spLocks/>
          </p:cNvSpPr>
          <p:nvPr/>
        </p:nvSpPr>
        <p:spPr bwMode="auto">
          <a:xfrm>
            <a:off x="6738938" y="5741988"/>
            <a:ext cx="333375" cy="52387"/>
          </a:xfrm>
          <a:custGeom>
            <a:avLst/>
            <a:gdLst>
              <a:gd name="T0" fmla="*/ 0 w 210"/>
              <a:gd name="T1" fmla="*/ 0 h 33"/>
              <a:gd name="T2" fmla="*/ 0 w 210"/>
              <a:gd name="T3" fmla="*/ 0 h 33"/>
              <a:gd name="T4" fmla="*/ 2147483646 w 210"/>
              <a:gd name="T5" fmla="*/ 2147483646 h 33"/>
              <a:gd name="T6" fmla="*/ 2147483646 w 210"/>
              <a:gd name="T7" fmla="*/ 2147483646 h 33"/>
              <a:gd name="T8" fmla="*/ 2147483646 w 210"/>
              <a:gd name="T9" fmla="*/ 2147483646 h 33"/>
              <a:gd name="T10" fmla="*/ 2147483646 w 210"/>
              <a:gd name="T11" fmla="*/ 2147483646 h 33"/>
              <a:gd name="T12" fmla="*/ 2147483646 w 210"/>
              <a:gd name="T13" fmla="*/ 2147483646 h 33"/>
              <a:gd name="T14" fmla="*/ 2147483646 w 210"/>
              <a:gd name="T15" fmla="*/ 2147483646 h 33"/>
              <a:gd name="T16" fmla="*/ 2147483646 w 210"/>
              <a:gd name="T17" fmla="*/ 2147483646 h 33"/>
              <a:gd name="T18" fmla="*/ 2147483646 w 210"/>
              <a:gd name="T19" fmla="*/ 2147483646 h 33"/>
              <a:gd name="T20" fmla="*/ 2147483646 w 210"/>
              <a:gd name="T21" fmla="*/ 2147483646 h 33"/>
              <a:gd name="T22" fmla="*/ 2147483646 w 210"/>
              <a:gd name="T23" fmla="*/ 2147483646 h 33"/>
              <a:gd name="T24" fmla="*/ 2147483646 w 210"/>
              <a:gd name="T25" fmla="*/ 2147483646 h 33"/>
              <a:gd name="T26" fmla="*/ 2147483646 w 210"/>
              <a:gd name="T27" fmla="*/ 2147483646 h 33"/>
              <a:gd name="T28" fmla="*/ 2147483646 w 210"/>
              <a:gd name="T29" fmla="*/ 2147483646 h 33"/>
              <a:gd name="T30" fmla="*/ 2147483646 w 210"/>
              <a:gd name="T31" fmla="*/ 2147483646 h 33"/>
              <a:gd name="T32" fmla="*/ 2147483646 w 210"/>
              <a:gd name="T33" fmla="*/ 2147483646 h 33"/>
              <a:gd name="T34" fmla="*/ 2147483646 w 210"/>
              <a:gd name="T35" fmla="*/ 2147483646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0"/>
              <a:gd name="T55" fmla="*/ 0 h 33"/>
              <a:gd name="T56" fmla="*/ 210 w 210"/>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0" h="33">
                <a:moveTo>
                  <a:pt x="0" y="0"/>
                </a:moveTo>
                <a:lnTo>
                  <a:pt x="0" y="0"/>
                </a:lnTo>
                <a:lnTo>
                  <a:pt x="14" y="8"/>
                </a:lnTo>
                <a:lnTo>
                  <a:pt x="27" y="13"/>
                </a:lnTo>
                <a:lnTo>
                  <a:pt x="40" y="20"/>
                </a:lnTo>
                <a:lnTo>
                  <a:pt x="55" y="24"/>
                </a:lnTo>
                <a:lnTo>
                  <a:pt x="68" y="27"/>
                </a:lnTo>
                <a:lnTo>
                  <a:pt x="82" y="30"/>
                </a:lnTo>
                <a:lnTo>
                  <a:pt x="97" y="32"/>
                </a:lnTo>
                <a:lnTo>
                  <a:pt x="112" y="32"/>
                </a:lnTo>
                <a:lnTo>
                  <a:pt x="125" y="32"/>
                </a:lnTo>
                <a:lnTo>
                  <a:pt x="138" y="30"/>
                </a:lnTo>
                <a:lnTo>
                  <a:pt x="150" y="28"/>
                </a:lnTo>
                <a:lnTo>
                  <a:pt x="162" y="26"/>
                </a:lnTo>
                <a:lnTo>
                  <a:pt x="173" y="23"/>
                </a:lnTo>
                <a:lnTo>
                  <a:pt x="186" y="20"/>
                </a:lnTo>
                <a:lnTo>
                  <a:pt x="197" y="15"/>
                </a:lnTo>
                <a:lnTo>
                  <a:pt x="209" y="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762" name="Line 215">
            <a:extLst>
              <a:ext uri="{FF2B5EF4-FFF2-40B4-BE49-F238E27FC236}">
                <a16:creationId xmlns:a16="http://schemas.microsoft.com/office/drawing/2014/main" id="{B7ED0D6A-5882-19E0-21B8-73ED9612E541}"/>
              </a:ext>
            </a:extLst>
          </p:cNvPr>
          <p:cNvSpPr>
            <a:spLocks noChangeShapeType="1"/>
          </p:cNvSpPr>
          <p:nvPr/>
        </p:nvSpPr>
        <p:spPr bwMode="auto">
          <a:xfrm flipV="1">
            <a:off x="4264025" y="4198938"/>
            <a:ext cx="0"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63" name="Line 216">
            <a:extLst>
              <a:ext uri="{FF2B5EF4-FFF2-40B4-BE49-F238E27FC236}">
                <a16:creationId xmlns:a16="http://schemas.microsoft.com/office/drawing/2014/main" id="{D4B627C4-3BC4-CE04-6498-66A1D7793B7D}"/>
              </a:ext>
            </a:extLst>
          </p:cNvPr>
          <p:cNvSpPr>
            <a:spLocks noChangeShapeType="1"/>
          </p:cNvSpPr>
          <p:nvPr/>
        </p:nvSpPr>
        <p:spPr bwMode="auto">
          <a:xfrm flipH="1">
            <a:off x="4257675" y="4344988"/>
            <a:ext cx="233363"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64" name="Line 217">
            <a:extLst>
              <a:ext uri="{FF2B5EF4-FFF2-40B4-BE49-F238E27FC236}">
                <a16:creationId xmlns:a16="http://schemas.microsoft.com/office/drawing/2014/main" id="{B51DDC5D-F211-0351-22E6-8DF9CBEC72E9}"/>
              </a:ext>
            </a:extLst>
          </p:cNvPr>
          <p:cNvSpPr>
            <a:spLocks noChangeShapeType="1"/>
          </p:cNvSpPr>
          <p:nvPr/>
        </p:nvSpPr>
        <p:spPr bwMode="auto">
          <a:xfrm flipH="1">
            <a:off x="4257675" y="4079875"/>
            <a:ext cx="233363" cy="1190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65" name="Line 218">
            <a:extLst>
              <a:ext uri="{FF2B5EF4-FFF2-40B4-BE49-F238E27FC236}">
                <a16:creationId xmlns:a16="http://schemas.microsoft.com/office/drawing/2014/main" id="{97CC4112-C899-D9C2-AF29-DE16FCD1068D}"/>
              </a:ext>
            </a:extLst>
          </p:cNvPr>
          <p:cNvSpPr>
            <a:spLocks noChangeShapeType="1"/>
          </p:cNvSpPr>
          <p:nvPr/>
        </p:nvSpPr>
        <p:spPr bwMode="auto">
          <a:xfrm flipV="1">
            <a:off x="4484688" y="40671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66" name="Line 219">
            <a:extLst>
              <a:ext uri="{FF2B5EF4-FFF2-40B4-BE49-F238E27FC236}">
                <a16:creationId xmlns:a16="http://schemas.microsoft.com/office/drawing/2014/main" id="{82AC9BAF-CC35-B235-85FA-0F95066D90EF}"/>
              </a:ext>
            </a:extLst>
          </p:cNvPr>
          <p:cNvSpPr>
            <a:spLocks noChangeShapeType="1"/>
          </p:cNvSpPr>
          <p:nvPr/>
        </p:nvSpPr>
        <p:spPr bwMode="auto">
          <a:xfrm flipH="1">
            <a:off x="4498975" y="3935413"/>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67" name="Line 220">
            <a:extLst>
              <a:ext uri="{FF2B5EF4-FFF2-40B4-BE49-F238E27FC236}">
                <a16:creationId xmlns:a16="http://schemas.microsoft.com/office/drawing/2014/main" id="{388251E3-527B-E817-3255-0A2539FB4860}"/>
              </a:ext>
            </a:extLst>
          </p:cNvPr>
          <p:cNvSpPr>
            <a:spLocks noChangeShapeType="1"/>
          </p:cNvSpPr>
          <p:nvPr/>
        </p:nvSpPr>
        <p:spPr bwMode="auto">
          <a:xfrm flipV="1">
            <a:off x="4505325" y="40544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68" name="Line 221">
            <a:extLst>
              <a:ext uri="{FF2B5EF4-FFF2-40B4-BE49-F238E27FC236}">
                <a16:creationId xmlns:a16="http://schemas.microsoft.com/office/drawing/2014/main" id="{7A742933-CB07-431A-A284-743442F3DF44}"/>
              </a:ext>
            </a:extLst>
          </p:cNvPr>
          <p:cNvSpPr>
            <a:spLocks noChangeShapeType="1"/>
          </p:cNvSpPr>
          <p:nvPr/>
        </p:nvSpPr>
        <p:spPr bwMode="auto">
          <a:xfrm flipH="1">
            <a:off x="4270375" y="4056063"/>
            <a:ext cx="234950" cy="1222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69" name="Line 222">
            <a:extLst>
              <a:ext uri="{FF2B5EF4-FFF2-40B4-BE49-F238E27FC236}">
                <a16:creationId xmlns:a16="http://schemas.microsoft.com/office/drawing/2014/main" id="{CE7CCD40-6CC9-A4AE-90CE-0FDD2E28BFBF}"/>
              </a:ext>
            </a:extLst>
          </p:cNvPr>
          <p:cNvSpPr>
            <a:spLocks noChangeShapeType="1"/>
          </p:cNvSpPr>
          <p:nvPr/>
        </p:nvSpPr>
        <p:spPr bwMode="auto">
          <a:xfrm flipH="1">
            <a:off x="4244975" y="41910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0" name="Line 223">
            <a:extLst>
              <a:ext uri="{FF2B5EF4-FFF2-40B4-BE49-F238E27FC236}">
                <a16:creationId xmlns:a16="http://schemas.microsoft.com/office/drawing/2014/main" id="{F7F9BCC4-0FF9-6A2F-A447-DE281F5D8AFB}"/>
              </a:ext>
            </a:extLst>
          </p:cNvPr>
          <p:cNvSpPr>
            <a:spLocks noChangeShapeType="1"/>
          </p:cNvSpPr>
          <p:nvPr/>
        </p:nvSpPr>
        <p:spPr bwMode="auto">
          <a:xfrm flipV="1">
            <a:off x="4251325" y="4192588"/>
            <a:ext cx="0" cy="2762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1" name="Line 224">
            <a:extLst>
              <a:ext uri="{FF2B5EF4-FFF2-40B4-BE49-F238E27FC236}">
                <a16:creationId xmlns:a16="http://schemas.microsoft.com/office/drawing/2014/main" id="{FAAA8E5D-F562-9BE4-E9E0-47D2E1C5FADF}"/>
              </a:ext>
            </a:extLst>
          </p:cNvPr>
          <p:cNvSpPr>
            <a:spLocks noChangeShapeType="1"/>
          </p:cNvSpPr>
          <p:nvPr/>
        </p:nvSpPr>
        <p:spPr bwMode="auto">
          <a:xfrm flipH="1">
            <a:off x="4244975" y="4476750"/>
            <a:ext cx="38100"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2" name="Line 225">
            <a:extLst>
              <a:ext uri="{FF2B5EF4-FFF2-40B4-BE49-F238E27FC236}">
                <a16:creationId xmlns:a16="http://schemas.microsoft.com/office/drawing/2014/main" id="{689C1E9C-D5B4-7288-064E-CE602755C495}"/>
              </a:ext>
            </a:extLst>
          </p:cNvPr>
          <p:cNvSpPr>
            <a:spLocks noChangeShapeType="1"/>
          </p:cNvSpPr>
          <p:nvPr/>
        </p:nvSpPr>
        <p:spPr bwMode="auto">
          <a:xfrm flipH="1">
            <a:off x="4251325" y="44831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3" name="Line 226">
            <a:extLst>
              <a:ext uri="{FF2B5EF4-FFF2-40B4-BE49-F238E27FC236}">
                <a16:creationId xmlns:a16="http://schemas.microsoft.com/office/drawing/2014/main" id="{389F7B44-FCCA-242A-E20E-5EC41AFF1630}"/>
              </a:ext>
            </a:extLst>
          </p:cNvPr>
          <p:cNvSpPr>
            <a:spLocks noChangeShapeType="1"/>
          </p:cNvSpPr>
          <p:nvPr/>
        </p:nvSpPr>
        <p:spPr bwMode="auto">
          <a:xfrm flipH="1">
            <a:off x="4244975" y="4491038"/>
            <a:ext cx="19050" cy="47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4" name="Line 227">
            <a:extLst>
              <a:ext uri="{FF2B5EF4-FFF2-40B4-BE49-F238E27FC236}">
                <a16:creationId xmlns:a16="http://schemas.microsoft.com/office/drawing/2014/main" id="{D10AFA14-90B3-F6DB-F5DC-690FC52AC612}"/>
              </a:ext>
            </a:extLst>
          </p:cNvPr>
          <p:cNvSpPr>
            <a:spLocks noChangeShapeType="1"/>
          </p:cNvSpPr>
          <p:nvPr/>
        </p:nvSpPr>
        <p:spPr bwMode="auto">
          <a:xfrm flipH="1">
            <a:off x="4492625" y="4044950"/>
            <a:ext cx="19050" cy="47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5" name="Line 228">
            <a:extLst>
              <a:ext uri="{FF2B5EF4-FFF2-40B4-BE49-F238E27FC236}">
                <a16:creationId xmlns:a16="http://schemas.microsoft.com/office/drawing/2014/main" id="{602F3499-F51E-8ADB-55C6-151F2145565D}"/>
              </a:ext>
            </a:extLst>
          </p:cNvPr>
          <p:cNvSpPr>
            <a:spLocks noChangeShapeType="1"/>
          </p:cNvSpPr>
          <p:nvPr/>
        </p:nvSpPr>
        <p:spPr bwMode="auto">
          <a:xfrm flipH="1">
            <a:off x="4498975" y="4238625"/>
            <a:ext cx="171450" cy="809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6" name="Line 229">
            <a:extLst>
              <a:ext uri="{FF2B5EF4-FFF2-40B4-BE49-F238E27FC236}">
                <a16:creationId xmlns:a16="http://schemas.microsoft.com/office/drawing/2014/main" id="{D4D0B3E3-317A-2296-CEAC-2A08E43C85A2}"/>
              </a:ext>
            </a:extLst>
          </p:cNvPr>
          <p:cNvSpPr>
            <a:spLocks noChangeShapeType="1"/>
          </p:cNvSpPr>
          <p:nvPr/>
        </p:nvSpPr>
        <p:spPr bwMode="auto">
          <a:xfrm flipH="1">
            <a:off x="4270375" y="4381500"/>
            <a:ext cx="174625" cy="825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7" name="Line 230">
            <a:extLst>
              <a:ext uri="{FF2B5EF4-FFF2-40B4-BE49-F238E27FC236}">
                <a16:creationId xmlns:a16="http://schemas.microsoft.com/office/drawing/2014/main" id="{856A9EB1-0E4D-88AE-A65F-C123F2669A6E}"/>
              </a:ext>
            </a:extLst>
          </p:cNvPr>
          <p:cNvSpPr>
            <a:spLocks noChangeShapeType="1"/>
          </p:cNvSpPr>
          <p:nvPr/>
        </p:nvSpPr>
        <p:spPr bwMode="auto">
          <a:xfrm flipV="1">
            <a:off x="4727575" y="3922713"/>
            <a:ext cx="0" cy="2778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8" name="Line 231">
            <a:extLst>
              <a:ext uri="{FF2B5EF4-FFF2-40B4-BE49-F238E27FC236}">
                <a16:creationId xmlns:a16="http://schemas.microsoft.com/office/drawing/2014/main" id="{F296EC4E-0BAD-ABD2-0FF4-BFA10ABFD2EC}"/>
              </a:ext>
            </a:extLst>
          </p:cNvPr>
          <p:cNvSpPr>
            <a:spLocks noChangeShapeType="1"/>
          </p:cNvSpPr>
          <p:nvPr/>
        </p:nvSpPr>
        <p:spPr bwMode="auto">
          <a:xfrm flipH="1">
            <a:off x="4498975" y="4200525"/>
            <a:ext cx="234950" cy="1190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79" name="Line 232">
            <a:extLst>
              <a:ext uri="{FF2B5EF4-FFF2-40B4-BE49-F238E27FC236}">
                <a16:creationId xmlns:a16="http://schemas.microsoft.com/office/drawing/2014/main" id="{7376E8E0-FEED-A35A-B4BC-80FDB0A4636D}"/>
              </a:ext>
            </a:extLst>
          </p:cNvPr>
          <p:cNvSpPr>
            <a:spLocks noChangeShapeType="1"/>
          </p:cNvSpPr>
          <p:nvPr/>
        </p:nvSpPr>
        <p:spPr bwMode="auto">
          <a:xfrm flipH="1">
            <a:off x="4270375" y="4352925"/>
            <a:ext cx="234950"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0" name="Line 233">
            <a:extLst>
              <a:ext uri="{FF2B5EF4-FFF2-40B4-BE49-F238E27FC236}">
                <a16:creationId xmlns:a16="http://schemas.microsoft.com/office/drawing/2014/main" id="{08EA59AB-88AD-3245-18A9-542D455A10F5}"/>
              </a:ext>
            </a:extLst>
          </p:cNvPr>
          <p:cNvSpPr>
            <a:spLocks noChangeShapeType="1"/>
          </p:cNvSpPr>
          <p:nvPr/>
        </p:nvSpPr>
        <p:spPr bwMode="auto">
          <a:xfrm flipH="1">
            <a:off x="4270375" y="4344988"/>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1" name="Line 234">
            <a:extLst>
              <a:ext uri="{FF2B5EF4-FFF2-40B4-BE49-F238E27FC236}">
                <a16:creationId xmlns:a16="http://schemas.microsoft.com/office/drawing/2014/main" id="{59651DF1-3F17-08D2-EA5E-DD2D99DF6133}"/>
              </a:ext>
            </a:extLst>
          </p:cNvPr>
          <p:cNvSpPr>
            <a:spLocks noChangeShapeType="1"/>
          </p:cNvSpPr>
          <p:nvPr/>
        </p:nvSpPr>
        <p:spPr bwMode="auto">
          <a:xfrm flipV="1">
            <a:off x="4498975" y="4338638"/>
            <a:ext cx="6350"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2" name="Line 235">
            <a:extLst>
              <a:ext uri="{FF2B5EF4-FFF2-40B4-BE49-F238E27FC236}">
                <a16:creationId xmlns:a16="http://schemas.microsoft.com/office/drawing/2014/main" id="{62F802E6-6FA0-F922-69FC-EDF6DBC3F601}"/>
              </a:ext>
            </a:extLst>
          </p:cNvPr>
          <p:cNvSpPr>
            <a:spLocks noChangeShapeType="1"/>
          </p:cNvSpPr>
          <p:nvPr/>
        </p:nvSpPr>
        <p:spPr bwMode="auto">
          <a:xfrm flipH="1">
            <a:off x="4508500" y="4329113"/>
            <a:ext cx="36513"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3" name="Line 236">
            <a:extLst>
              <a:ext uri="{FF2B5EF4-FFF2-40B4-BE49-F238E27FC236}">
                <a16:creationId xmlns:a16="http://schemas.microsoft.com/office/drawing/2014/main" id="{F21CBF63-4727-0A5D-8BDF-EBCC2F5E0D8A}"/>
              </a:ext>
            </a:extLst>
          </p:cNvPr>
          <p:cNvSpPr>
            <a:spLocks noChangeShapeType="1"/>
          </p:cNvSpPr>
          <p:nvPr/>
        </p:nvSpPr>
        <p:spPr bwMode="auto">
          <a:xfrm flipH="1">
            <a:off x="4498975" y="4338638"/>
            <a:ext cx="22225"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4" name="Line 237">
            <a:extLst>
              <a:ext uri="{FF2B5EF4-FFF2-40B4-BE49-F238E27FC236}">
                <a16:creationId xmlns:a16="http://schemas.microsoft.com/office/drawing/2014/main" id="{C85F99F8-AA93-B657-5E22-3D133932270F}"/>
              </a:ext>
            </a:extLst>
          </p:cNvPr>
          <p:cNvSpPr>
            <a:spLocks noChangeShapeType="1"/>
          </p:cNvSpPr>
          <p:nvPr/>
        </p:nvSpPr>
        <p:spPr bwMode="auto">
          <a:xfrm>
            <a:off x="4735513" y="4198938"/>
            <a:ext cx="6350" cy="15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5" name="Line 238">
            <a:extLst>
              <a:ext uri="{FF2B5EF4-FFF2-40B4-BE49-F238E27FC236}">
                <a16:creationId xmlns:a16="http://schemas.microsoft.com/office/drawing/2014/main" id="{3F7A89EA-7409-EE19-E926-735BE4D12696}"/>
              </a:ext>
            </a:extLst>
          </p:cNvPr>
          <p:cNvSpPr>
            <a:spLocks noChangeShapeType="1"/>
          </p:cNvSpPr>
          <p:nvPr/>
        </p:nvSpPr>
        <p:spPr bwMode="auto">
          <a:xfrm flipH="1">
            <a:off x="4492625" y="4324350"/>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6" name="Line 239">
            <a:extLst>
              <a:ext uri="{FF2B5EF4-FFF2-40B4-BE49-F238E27FC236}">
                <a16:creationId xmlns:a16="http://schemas.microsoft.com/office/drawing/2014/main" id="{69981FB0-9A17-169A-C01F-63B5D9B3F548}"/>
              </a:ext>
            </a:extLst>
          </p:cNvPr>
          <p:cNvSpPr>
            <a:spLocks noChangeShapeType="1"/>
          </p:cNvSpPr>
          <p:nvPr/>
        </p:nvSpPr>
        <p:spPr bwMode="auto">
          <a:xfrm flipH="1">
            <a:off x="4498975" y="3919538"/>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7" name="Line 240">
            <a:extLst>
              <a:ext uri="{FF2B5EF4-FFF2-40B4-BE49-F238E27FC236}">
                <a16:creationId xmlns:a16="http://schemas.microsoft.com/office/drawing/2014/main" id="{AB656E81-EBF8-EC3F-6006-3E6A486DB399}"/>
              </a:ext>
            </a:extLst>
          </p:cNvPr>
          <p:cNvSpPr>
            <a:spLocks noChangeShapeType="1"/>
          </p:cNvSpPr>
          <p:nvPr/>
        </p:nvSpPr>
        <p:spPr bwMode="auto">
          <a:xfrm>
            <a:off x="4251325" y="4468813"/>
            <a:ext cx="0" cy="20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8" name="Line 241">
            <a:extLst>
              <a:ext uri="{FF2B5EF4-FFF2-40B4-BE49-F238E27FC236}">
                <a16:creationId xmlns:a16="http://schemas.microsoft.com/office/drawing/2014/main" id="{157216EB-F93D-CF01-39A7-4183BA233024}"/>
              </a:ext>
            </a:extLst>
          </p:cNvPr>
          <p:cNvSpPr>
            <a:spLocks noChangeShapeType="1"/>
          </p:cNvSpPr>
          <p:nvPr/>
        </p:nvSpPr>
        <p:spPr bwMode="auto">
          <a:xfrm flipH="1">
            <a:off x="4524375" y="4205288"/>
            <a:ext cx="217488" cy="1063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89" name="Line 242">
            <a:extLst>
              <a:ext uri="{FF2B5EF4-FFF2-40B4-BE49-F238E27FC236}">
                <a16:creationId xmlns:a16="http://schemas.microsoft.com/office/drawing/2014/main" id="{22C3C14D-329F-7B2B-26A1-48B7F812376D}"/>
              </a:ext>
            </a:extLst>
          </p:cNvPr>
          <p:cNvSpPr>
            <a:spLocks noChangeShapeType="1"/>
          </p:cNvSpPr>
          <p:nvPr/>
        </p:nvSpPr>
        <p:spPr bwMode="auto">
          <a:xfrm flipH="1">
            <a:off x="4524375" y="4206875"/>
            <a:ext cx="223838" cy="1127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0" name="Line 243">
            <a:extLst>
              <a:ext uri="{FF2B5EF4-FFF2-40B4-BE49-F238E27FC236}">
                <a16:creationId xmlns:a16="http://schemas.microsoft.com/office/drawing/2014/main" id="{693F51A1-EFA6-36CA-6356-AD1EFD463072}"/>
              </a:ext>
            </a:extLst>
          </p:cNvPr>
          <p:cNvSpPr>
            <a:spLocks noChangeShapeType="1"/>
          </p:cNvSpPr>
          <p:nvPr/>
        </p:nvSpPr>
        <p:spPr bwMode="auto">
          <a:xfrm>
            <a:off x="4741863" y="3919538"/>
            <a:ext cx="0" cy="274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1" name="Line 244">
            <a:extLst>
              <a:ext uri="{FF2B5EF4-FFF2-40B4-BE49-F238E27FC236}">
                <a16:creationId xmlns:a16="http://schemas.microsoft.com/office/drawing/2014/main" id="{FC5AFE6A-869F-6367-31C6-5B5B0D59427A}"/>
              </a:ext>
            </a:extLst>
          </p:cNvPr>
          <p:cNvSpPr>
            <a:spLocks noChangeShapeType="1"/>
          </p:cNvSpPr>
          <p:nvPr/>
        </p:nvSpPr>
        <p:spPr bwMode="auto">
          <a:xfrm>
            <a:off x="4735513" y="39147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2" name="Line 245">
            <a:extLst>
              <a:ext uri="{FF2B5EF4-FFF2-40B4-BE49-F238E27FC236}">
                <a16:creationId xmlns:a16="http://schemas.microsoft.com/office/drawing/2014/main" id="{5FD1220F-66B2-D851-7310-1F3B9427ACA5}"/>
              </a:ext>
            </a:extLst>
          </p:cNvPr>
          <p:cNvSpPr>
            <a:spLocks noChangeShapeType="1"/>
          </p:cNvSpPr>
          <p:nvPr/>
        </p:nvSpPr>
        <p:spPr bwMode="auto">
          <a:xfrm flipH="1">
            <a:off x="4721225" y="3903663"/>
            <a:ext cx="26988" cy="95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3" name="Line 246">
            <a:extLst>
              <a:ext uri="{FF2B5EF4-FFF2-40B4-BE49-F238E27FC236}">
                <a16:creationId xmlns:a16="http://schemas.microsoft.com/office/drawing/2014/main" id="{8454D701-4640-79BF-3F74-EE5020F0DA9A}"/>
              </a:ext>
            </a:extLst>
          </p:cNvPr>
          <p:cNvSpPr>
            <a:spLocks noChangeShapeType="1"/>
          </p:cNvSpPr>
          <p:nvPr/>
        </p:nvSpPr>
        <p:spPr bwMode="auto">
          <a:xfrm>
            <a:off x="4741863" y="3903663"/>
            <a:ext cx="0" cy="95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4" name="Line 247">
            <a:extLst>
              <a:ext uri="{FF2B5EF4-FFF2-40B4-BE49-F238E27FC236}">
                <a16:creationId xmlns:a16="http://schemas.microsoft.com/office/drawing/2014/main" id="{CBC393D6-E4A1-2588-28BB-C677DB0FDE5A}"/>
              </a:ext>
            </a:extLst>
          </p:cNvPr>
          <p:cNvSpPr>
            <a:spLocks noChangeShapeType="1"/>
          </p:cNvSpPr>
          <p:nvPr/>
        </p:nvSpPr>
        <p:spPr bwMode="auto">
          <a:xfrm flipH="1">
            <a:off x="4244975" y="3797300"/>
            <a:ext cx="503238"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5" name="Line 248">
            <a:extLst>
              <a:ext uri="{FF2B5EF4-FFF2-40B4-BE49-F238E27FC236}">
                <a16:creationId xmlns:a16="http://schemas.microsoft.com/office/drawing/2014/main" id="{E6DA4F07-F439-753E-5E7F-0EDC56CC875F}"/>
              </a:ext>
            </a:extLst>
          </p:cNvPr>
          <p:cNvSpPr>
            <a:spLocks noChangeShapeType="1"/>
          </p:cNvSpPr>
          <p:nvPr/>
        </p:nvSpPr>
        <p:spPr bwMode="auto">
          <a:xfrm flipH="1">
            <a:off x="4244975" y="4322763"/>
            <a:ext cx="503238"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6" name="Line 249">
            <a:extLst>
              <a:ext uri="{FF2B5EF4-FFF2-40B4-BE49-F238E27FC236}">
                <a16:creationId xmlns:a16="http://schemas.microsoft.com/office/drawing/2014/main" id="{E87976F3-CC6F-1595-3A10-67CF259ED782}"/>
              </a:ext>
            </a:extLst>
          </p:cNvPr>
          <p:cNvSpPr>
            <a:spLocks noChangeShapeType="1"/>
          </p:cNvSpPr>
          <p:nvPr/>
        </p:nvSpPr>
        <p:spPr bwMode="auto">
          <a:xfrm flipH="1">
            <a:off x="4178300" y="4110038"/>
            <a:ext cx="4445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7" name="Line 250">
            <a:extLst>
              <a:ext uri="{FF2B5EF4-FFF2-40B4-BE49-F238E27FC236}">
                <a16:creationId xmlns:a16="http://schemas.microsoft.com/office/drawing/2014/main" id="{4D248A92-0CBB-EE73-24C5-60AA0387665E}"/>
              </a:ext>
            </a:extLst>
          </p:cNvPr>
          <p:cNvSpPr>
            <a:spLocks noChangeShapeType="1"/>
          </p:cNvSpPr>
          <p:nvPr/>
        </p:nvSpPr>
        <p:spPr bwMode="auto">
          <a:xfrm flipH="1">
            <a:off x="4206875" y="4614863"/>
            <a:ext cx="50800" cy="111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8" name="Line 251">
            <a:extLst>
              <a:ext uri="{FF2B5EF4-FFF2-40B4-BE49-F238E27FC236}">
                <a16:creationId xmlns:a16="http://schemas.microsoft.com/office/drawing/2014/main" id="{9FDBDB95-F85A-0B51-7C3B-18450532A069}"/>
              </a:ext>
            </a:extLst>
          </p:cNvPr>
          <p:cNvSpPr>
            <a:spLocks noChangeShapeType="1"/>
          </p:cNvSpPr>
          <p:nvPr/>
        </p:nvSpPr>
        <p:spPr bwMode="auto">
          <a:xfrm flipV="1">
            <a:off x="4170363" y="4141788"/>
            <a:ext cx="0" cy="4079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799" name="Line 252">
            <a:extLst>
              <a:ext uri="{FF2B5EF4-FFF2-40B4-BE49-F238E27FC236}">
                <a16:creationId xmlns:a16="http://schemas.microsoft.com/office/drawing/2014/main" id="{CE2D145E-82FD-B0F1-402B-B83205991E86}"/>
              </a:ext>
            </a:extLst>
          </p:cNvPr>
          <p:cNvSpPr>
            <a:spLocks noChangeShapeType="1"/>
          </p:cNvSpPr>
          <p:nvPr/>
        </p:nvSpPr>
        <p:spPr bwMode="auto">
          <a:xfrm>
            <a:off x="4170363" y="4549775"/>
            <a:ext cx="0" cy="889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0" name="Line 253">
            <a:extLst>
              <a:ext uri="{FF2B5EF4-FFF2-40B4-BE49-F238E27FC236}">
                <a16:creationId xmlns:a16="http://schemas.microsoft.com/office/drawing/2014/main" id="{F5DC50D3-A52F-DA34-A584-717DA7620BCE}"/>
              </a:ext>
            </a:extLst>
          </p:cNvPr>
          <p:cNvSpPr>
            <a:spLocks noChangeShapeType="1"/>
          </p:cNvSpPr>
          <p:nvPr/>
        </p:nvSpPr>
        <p:spPr bwMode="auto">
          <a:xfrm flipV="1">
            <a:off x="4849813" y="3732213"/>
            <a:ext cx="0" cy="4127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1" name="Line 254">
            <a:extLst>
              <a:ext uri="{FF2B5EF4-FFF2-40B4-BE49-F238E27FC236}">
                <a16:creationId xmlns:a16="http://schemas.microsoft.com/office/drawing/2014/main" id="{A4C85B9F-5E3F-62FB-F9E2-D41C5B45A30C}"/>
              </a:ext>
            </a:extLst>
          </p:cNvPr>
          <p:cNvSpPr>
            <a:spLocks noChangeShapeType="1"/>
          </p:cNvSpPr>
          <p:nvPr/>
        </p:nvSpPr>
        <p:spPr bwMode="auto">
          <a:xfrm>
            <a:off x="4849813" y="4144963"/>
            <a:ext cx="0"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2" name="Line 255">
            <a:extLst>
              <a:ext uri="{FF2B5EF4-FFF2-40B4-BE49-F238E27FC236}">
                <a16:creationId xmlns:a16="http://schemas.microsoft.com/office/drawing/2014/main" id="{352D27C0-A52B-F2A1-AAC6-F1AA11831E37}"/>
              </a:ext>
            </a:extLst>
          </p:cNvPr>
          <p:cNvSpPr>
            <a:spLocks noChangeShapeType="1"/>
          </p:cNvSpPr>
          <p:nvPr/>
        </p:nvSpPr>
        <p:spPr bwMode="auto">
          <a:xfrm flipH="1">
            <a:off x="4735513" y="3773488"/>
            <a:ext cx="50800" cy="111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3" name="Line 256">
            <a:extLst>
              <a:ext uri="{FF2B5EF4-FFF2-40B4-BE49-F238E27FC236}">
                <a16:creationId xmlns:a16="http://schemas.microsoft.com/office/drawing/2014/main" id="{8C6E01A3-0C84-114D-3885-B587C40E764F}"/>
              </a:ext>
            </a:extLst>
          </p:cNvPr>
          <p:cNvSpPr>
            <a:spLocks noChangeShapeType="1"/>
          </p:cNvSpPr>
          <p:nvPr/>
        </p:nvSpPr>
        <p:spPr bwMode="auto">
          <a:xfrm flipH="1">
            <a:off x="4735513" y="4302125"/>
            <a:ext cx="46037"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4" name="Line 257">
            <a:extLst>
              <a:ext uri="{FF2B5EF4-FFF2-40B4-BE49-F238E27FC236}">
                <a16:creationId xmlns:a16="http://schemas.microsoft.com/office/drawing/2014/main" id="{2EB77EAC-E952-26C8-D0C9-842AFD35B522}"/>
              </a:ext>
            </a:extLst>
          </p:cNvPr>
          <p:cNvSpPr>
            <a:spLocks noChangeShapeType="1"/>
          </p:cNvSpPr>
          <p:nvPr/>
        </p:nvSpPr>
        <p:spPr bwMode="auto">
          <a:xfrm flipH="1">
            <a:off x="4198938" y="4638675"/>
            <a:ext cx="42862"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5" name="Line 258">
            <a:extLst>
              <a:ext uri="{FF2B5EF4-FFF2-40B4-BE49-F238E27FC236}">
                <a16:creationId xmlns:a16="http://schemas.microsoft.com/office/drawing/2014/main" id="{B4B98B9E-A6B4-553D-AB51-AA4F0C14B5EF}"/>
              </a:ext>
            </a:extLst>
          </p:cNvPr>
          <p:cNvSpPr>
            <a:spLocks noChangeShapeType="1"/>
          </p:cNvSpPr>
          <p:nvPr/>
        </p:nvSpPr>
        <p:spPr bwMode="auto">
          <a:xfrm flipV="1">
            <a:off x="4162425" y="4132263"/>
            <a:ext cx="0" cy="5397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6" name="Line 259">
            <a:extLst>
              <a:ext uri="{FF2B5EF4-FFF2-40B4-BE49-F238E27FC236}">
                <a16:creationId xmlns:a16="http://schemas.microsoft.com/office/drawing/2014/main" id="{EC61C8E3-94B7-30DC-C1C6-9C27E21371CA}"/>
              </a:ext>
            </a:extLst>
          </p:cNvPr>
          <p:cNvSpPr>
            <a:spLocks noChangeShapeType="1"/>
          </p:cNvSpPr>
          <p:nvPr/>
        </p:nvSpPr>
        <p:spPr bwMode="auto">
          <a:xfrm flipH="1">
            <a:off x="4229100" y="4611688"/>
            <a:ext cx="58738"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7" name="Line 260">
            <a:extLst>
              <a:ext uri="{FF2B5EF4-FFF2-40B4-BE49-F238E27FC236}">
                <a16:creationId xmlns:a16="http://schemas.microsoft.com/office/drawing/2014/main" id="{FB91C128-A566-4339-731D-C0C8F9F57E0E}"/>
              </a:ext>
            </a:extLst>
          </p:cNvPr>
          <p:cNvSpPr>
            <a:spLocks noChangeShapeType="1"/>
          </p:cNvSpPr>
          <p:nvPr/>
        </p:nvSpPr>
        <p:spPr bwMode="auto">
          <a:xfrm flipH="1">
            <a:off x="4275138" y="4316413"/>
            <a:ext cx="503237" cy="282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8" name="Line 261">
            <a:extLst>
              <a:ext uri="{FF2B5EF4-FFF2-40B4-BE49-F238E27FC236}">
                <a16:creationId xmlns:a16="http://schemas.microsoft.com/office/drawing/2014/main" id="{602712ED-0989-3FD4-60F1-D583E7877C77}"/>
              </a:ext>
            </a:extLst>
          </p:cNvPr>
          <p:cNvSpPr>
            <a:spLocks noChangeShapeType="1"/>
          </p:cNvSpPr>
          <p:nvPr/>
        </p:nvSpPr>
        <p:spPr bwMode="auto">
          <a:xfrm flipV="1">
            <a:off x="4859338" y="3713163"/>
            <a:ext cx="0" cy="5381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09" name="Line 262">
            <a:extLst>
              <a:ext uri="{FF2B5EF4-FFF2-40B4-BE49-F238E27FC236}">
                <a16:creationId xmlns:a16="http://schemas.microsoft.com/office/drawing/2014/main" id="{BF3A980D-CAF1-243F-2092-6135780473F2}"/>
              </a:ext>
            </a:extLst>
          </p:cNvPr>
          <p:cNvSpPr>
            <a:spLocks noChangeShapeType="1"/>
          </p:cNvSpPr>
          <p:nvPr/>
        </p:nvSpPr>
        <p:spPr bwMode="auto">
          <a:xfrm flipH="1">
            <a:off x="4765675" y="4303713"/>
            <a:ext cx="2540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0" name="Line 263">
            <a:extLst>
              <a:ext uri="{FF2B5EF4-FFF2-40B4-BE49-F238E27FC236}">
                <a16:creationId xmlns:a16="http://schemas.microsoft.com/office/drawing/2014/main" id="{BD7968CA-011F-089E-9AA9-038AF320C101}"/>
              </a:ext>
            </a:extLst>
          </p:cNvPr>
          <p:cNvSpPr>
            <a:spLocks noChangeShapeType="1"/>
          </p:cNvSpPr>
          <p:nvPr/>
        </p:nvSpPr>
        <p:spPr bwMode="auto">
          <a:xfrm flipV="1">
            <a:off x="4100513" y="4087813"/>
            <a:ext cx="0" cy="777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1" name="Line 264">
            <a:extLst>
              <a:ext uri="{FF2B5EF4-FFF2-40B4-BE49-F238E27FC236}">
                <a16:creationId xmlns:a16="http://schemas.microsoft.com/office/drawing/2014/main" id="{66415D37-C0C8-41F5-224E-7AB4FA6E210A}"/>
              </a:ext>
            </a:extLst>
          </p:cNvPr>
          <p:cNvSpPr>
            <a:spLocks noChangeShapeType="1"/>
          </p:cNvSpPr>
          <p:nvPr/>
        </p:nvSpPr>
        <p:spPr bwMode="auto">
          <a:xfrm flipV="1">
            <a:off x="4892675" y="3613150"/>
            <a:ext cx="0" cy="777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2" name="Line 265">
            <a:extLst>
              <a:ext uri="{FF2B5EF4-FFF2-40B4-BE49-F238E27FC236}">
                <a16:creationId xmlns:a16="http://schemas.microsoft.com/office/drawing/2014/main" id="{F64B991E-F212-DFBD-A301-8A75119EB10D}"/>
              </a:ext>
            </a:extLst>
          </p:cNvPr>
          <p:cNvSpPr>
            <a:spLocks noChangeShapeType="1"/>
          </p:cNvSpPr>
          <p:nvPr/>
        </p:nvSpPr>
        <p:spPr bwMode="auto">
          <a:xfrm>
            <a:off x="4021138" y="4865688"/>
            <a:ext cx="36512" cy="17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3" name="Line 266">
            <a:extLst>
              <a:ext uri="{FF2B5EF4-FFF2-40B4-BE49-F238E27FC236}">
                <a16:creationId xmlns:a16="http://schemas.microsoft.com/office/drawing/2014/main" id="{83EF2778-F985-1695-5F0B-52B895DFB5A0}"/>
              </a:ext>
            </a:extLst>
          </p:cNvPr>
          <p:cNvSpPr>
            <a:spLocks noChangeShapeType="1"/>
          </p:cNvSpPr>
          <p:nvPr/>
        </p:nvSpPr>
        <p:spPr bwMode="auto">
          <a:xfrm flipH="1">
            <a:off x="4022725" y="3444875"/>
            <a:ext cx="782638" cy="4492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4" name="Line 267">
            <a:extLst>
              <a:ext uri="{FF2B5EF4-FFF2-40B4-BE49-F238E27FC236}">
                <a16:creationId xmlns:a16="http://schemas.microsoft.com/office/drawing/2014/main" id="{723ADB73-E7D6-D93E-0F9E-AF946382509D}"/>
              </a:ext>
            </a:extLst>
          </p:cNvPr>
          <p:cNvSpPr>
            <a:spLocks noChangeShapeType="1"/>
          </p:cNvSpPr>
          <p:nvPr/>
        </p:nvSpPr>
        <p:spPr bwMode="auto">
          <a:xfrm flipH="1" flipV="1">
            <a:off x="4067175" y="3963988"/>
            <a:ext cx="33338" cy="873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5" name="Line 268">
            <a:extLst>
              <a:ext uri="{FF2B5EF4-FFF2-40B4-BE49-F238E27FC236}">
                <a16:creationId xmlns:a16="http://schemas.microsoft.com/office/drawing/2014/main" id="{85708A6E-8EFD-6358-AA75-E397031A3F2F}"/>
              </a:ext>
            </a:extLst>
          </p:cNvPr>
          <p:cNvSpPr>
            <a:spLocks noChangeShapeType="1"/>
          </p:cNvSpPr>
          <p:nvPr/>
        </p:nvSpPr>
        <p:spPr bwMode="auto">
          <a:xfrm flipH="1">
            <a:off x="4084638" y="3479800"/>
            <a:ext cx="773112" cy="4429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6" name="Line 269">
            <a:extLst>
              <a:ext uri="{FF2B5EF4-FFF2-40B4-BE49-F238E27FC236}">
                <a16:creationId xmlns:a16="http://schemas.microsoft.com/office/drawing/2014/main" id="{CECF1480-51CF-20B4-AC5B-ECF4804CA993}"/>
              </a:ext>
            </a:extLst>
          </p:cNvPr>
          <p:cNvSpPr>
            <a:spLocks noChangeShapeType="1"/>
          </p:cNvSpPr>
          <p:nvPr/>
        </p:nvSpPr>
        <p:spPr bwMode="auto">
          <a:xfrm>
            <a:off x="4867275" y="3486150"/>
            <a:ext cx="11113" cy="762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7" name="Line 270">
            <a:extLst>
              <a:ext uri="{FF2B5EF4-FFF2-40B4-BE49-F238E27FC236}">
                <a16:creationId xmlns:a16="http://schemas.microsoft.com/office/drawing/2014/main" id="{A2A0056D-E84F-7F2E-7C8D-9F296E9B365C}"/>
              </a:ext>
            </a:extLst>
          </p:cNvPr>
          <p:cNvSpPr>
            <a:spLocks noChangeShapeType="1"/>
          </p:cNvSpPr>
          <p:nvPr/>
        </p:nvSpPr>
        <p:spPr bwMode="auto">
          <a:xfrm>
            <a:off x="4100513" y="4165600"/>
            <a:ext cx="0" cy="5429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8" name="Line 271">
            <a:extLst>
              <a:ext uri="{FF2B5EF4-FFF2-40B4-BE49-F238E27FC236}">
                <a16:creationId xmlns:a16="http://schemas.microsoft.com/office/drawing/2014/main" id="{38AF4C94-015D-583C-6850-FC37F2BB57D7}"/>
              </a:ext>
            </a:extLst>
          </p:cNvPr>
          <p:cNvSpPr>
            <a:spLocks noChangeShapeType="1"/>
          </p:cNvSpPr>
          <p:nvPr/>
        </p:nvSpPr>
        <p:spPr bwMode="auto">
          <a:xfrm>
            <a:off x="4010025" y="3938588"/>
            <a:ext cx="0" cy="906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19" name="Line 272">
            <a:extLst>
              <a:ext uri="{FF2B5EF4-FFF2-40B4-BE49-F238E27FC236}">
                <a16:creationId xmlns:a16="http://schemas.microsoft.com/office/drawing/2014/main" id="{BEEE078F-CAE7-5BC3-FCCE-9159575776DC}"/>
              </a:ext>
            </a:extLst>
          </p:cNvPr>
          <p:cNvSpPr>
            <a:spLocks noChangeShapeType="1"/>
          </p:cNvSpPr>
          <p:nvPr/>
        </p:nvSpPr>
        <p:spPr bwMode="auto">
          <a:xfrm flipV="1">
            <a:off x="4100513" y="4708525"/>
            <a:ext cx="0" cy="682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20" name="Line 273">
            <a:extLst>
              <a:ext uri="{FF2B5EF4-FFF2-40B4-BE49-F238E27FC236}">
                <a16:creationId xmlns:a16="http://schemas.microsoft.com/office/drawing/2014/main" id="{7498CEC4-90A0-F3F4-D367-0A464D675DA0}"/>
              </a:ext>
            </a:extLst>
          </p:cNvPr>
          <p:cNvSpPr>
            <a:spLocks noChangeShapeType="1"/>
          </p:cNvSpPr>
          <p:nvPr/>
        </p:nvSpPr>
        <p:spPr bwMode="auto">
          <a:xfrm flipH="1">
            <a:off x="4057650" y="4845050"/>
            <a:ext cx="34925" cy="381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21" name="Line 274">
            <a:extLst>
              <a:ext uri="{FF2B5EF4-FFF2-40B4-BE49-F238E27FC236}">
                <a16:creationId xmlns:a16="http://schemas.microsoft.com/office/drawing/2014/main" id="{845B7400-066D-8947-926A-AF43783743F9}"/>
              </a:ext>
            </a:extLst>
          </p:cNvPr>
          <p:cNvSpPr>
            <a:spLocks noChangeShapeType="1"/>
          </p:cNvSpPr>
          <p:nvPr/>
        </p:nvSpPr>
        <p:spPr bwMode="auto">
          <a:xfrm flipH="1">
            <a:off x="4851400" y="4368800"/>
            <a:ext cx="33338" cy="396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22" name="Line 275">
            <a:extLst>
              <a:ext uri="{FF2B5EF4-FFF2-40B4-BE49-F238E27FC236}">
                <a16:creationId xmlns:a16="http://schemas.microsoft.com/office/drawing/2014/main" id="{2BDE145C-A7CA-0ED6-63EA-51DAF8DC0D13}"/>
              </a:ext>
            </a:extLst>
          </p:cNvPr>
          <p:cNvSpPr>
            <a:spLocks noChangeShapeType="1"/>
          </p:cNvSpPr>
          <p:nvPr/>
        </p:nvSpPr>
        <p:spPr bwMode="auto">
          <a:xfrm flipV="1">
            <a:off x="4892675" y="4233863"/>
            <a:ext cx="0" cy="666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23" name="Line 276">
            <a:extLst>
              <a:ext uri="{FF2B5EF4-FFF2-40B4-BE49-F238E27FC236}">
                <a16:creationId xmlns:a16="http://schemas.microsoft.com/office/drawing/2014/main" id="{714D91CA-8FE8-1110-FF45-13EF29E5EAE1}"/>
              </a:ext>
            </a:extLst>
          </p:cNvPr>
          <p:cNvSpPr>
            <a:spLocks noChangeShapeType="1"/>
          </p:cNvSpPr>
          <p:nvPr/>
        </p:nvSpPr>
        <p:spPr bwMode="auto">
          <a:xfrm flipH="1">
            <a:off x="4057650" y="4421188"/>
            <a:ext cx="806450" cy="4619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24" name="Line 277">
            <a:extLst>
              <a:ext uri="{FF2B5EF4-FFF2-40B4-BE49-F238E27FC236}">
                <a16:creationId xmlns:a16="http://schemas.microsoft.com/office/drawing/2014/main" id="{721991BF-37B5-4E0F-ED85-481EBCD99918}"/>
              </a:ext>
            </a:extLst>
          </p:cNvPr>
          <p:cNvSpPr>
            <a:spLocks noChangeShapeType="1"/>
          </p:cNvSpPr>
          <p:nvPr/>
        </p:nvSpPr>
        <p:spPr bwMode="auto">
          <a:xfrm>
            <a:off x="4892675" y="3690938"/>
            <a:ext cx="0" cy="5429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25" name="Freeform 278">
            <a:extLst>
              <a:ext uri="{FF2B5EF4-FFF2-40B4-BE49-F238E27FC236}">
                <a16:creationId xmlns:a16="http://schemas.microsoft.com/office/drawing/2014/main" id="{10270797-4C2F-C970-0465-5C0130A2B2BC}"/>
              </a:ext>
            </a:extLst>
          </p:cNvPr>
          <p:cNvSpPr>
            <a:spLocks/>
          </p:cNvSpPr>
          <p:nvPr/>
        </p:nvSpPr>
        <p:spPr bwMode="auto">
          <a:xfrm>
            <a:off x="4010025" y="3900488"/>
            <a:ext cx="20638" cy="33337"/>
          </a:xfrm>
          <a:custGeom>
            <a:avLst/>
            <a:gdLst>
              <a:gd name="T0" fmla="*/ 0 w 13"/>
              <a:gd name="T1" fmla="*/ 2147483646 h 21"/>
              <a:gd name="T2" fmla="*/ 0 w 13"/>
              <a:gd name="T3" fmla="*/ 2147483646 h 21"/>
              <a:gd name="T4" fmla="*/ 2147483646 w 13"/>
              <a:gd name="T5" fmla="*/ 2147483646 h 21"/>
              <a:gd name="T6" fmla="*/ 2147483646 w 13"/>
              <a:gd name="T7" fmla="*/ 2147483646 h 21"/>
              <a:gd name="T8" fmla="*/ 2147483646 w 13"/>
              <a:gd name="T9" fmla="*/ 2147483646 h 21"/>
              <a:gd name="T10" fmla="*/ 2147483646 w 13"/>
              <a:gd name="T11" fmla="*/ 0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0" y="20"/>
                </a:moveTo>
                <a:lnTo>
                  <a:pt x="0" y="20"/>
                </a:lnTo>
                <a:lnTo>
                  <a:pt x="1" y="14"/>
                </a:lnTo>
                <a:lnTo>
                  <a:pt x="4" y="8"/>
                </a:lnTo>
                <a:lnTo>
                  <a:pt x="8"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26" name="Freeform 279">
            <a:extLst>
              <a:ext uri="{FF2B5EF4-FFF2-40B4-BE49-F238E27FC236}">
                <a16:creationId xmlns:a16="http://schemas.microsoft.com/office/drawing/2014/main" id="{1CA5216D-0F66-7BB1-ED58-CE352D1F9925}"/>
              </a:ext>
            </a:extLst>
          </p:cNvPr>
          <p:cNvSpPr>
            <a:spLocks/>
          </p:cNvSpPr>
          <p:nvPr/>
        </p:nvSpPr>
        <p:spPr bwMode="auto">
          <a:xfrm>
            <a:off x="4071938" y="3929063"/>
            <a:ext cx="20637" cy="42862"/>
          </a:xfrm>
          <a:custGeom>
            <a:avLst/>
            <a:gdLst>
              <a:gd name="T0" fmla="*/ 2147483646 w 13"/>
              <a:gd name="T1" fmla="*/ 2147483646 h 27"/>
              <a:gd name="T2" fmla="*/ 2147483646 w 13"/>
              <a:gd name="T3" fmla="*/ 2147483646 h 27"/>
              <a:gd name="T4" fmla="*/ 0 w 13"/>
              <a:gd name="T5" fmla="*/ 2147483646 h 27"/>
              <a:gd name="T6" fmla="*/ 0 w 13"/>
              <a:gd name="T7" fmla="*/ 2147483646 h 27"/>
              <a:gd name="T8" fmla="*/ 0 w 13"/>
              <a:gd name="T9" fmla="*/ 2147483646 h 27"/>
              <a:gd name="T10" fmla="*/ 0 w 13"/>
              <a:gd name="T11" fmla="*/ 2147483646 h 27"/>
              <a:gd name="T12" fmla="*/ 2147483646 w 13"/>
              <a:gd name="T13" fmla="*/ 2147483646 h 27"/>
              <a:gd name="T14" fmla="*/ 2147483646 w 13"/>
              <a:gd name="T15" fmla="*/ 2147483646 h 27"/>
              <a:gd name="T16" fmla="*/ 2147483646 w 13"/>
              <a:gd name="T17" fmla="*/ 2147483646 h 27"/>
              <a:gd name="T18" fmla="*/ 2147483646 w 13"/>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1" y="26"/>
                </a:moveTo>
                <a:lnTo>
                  <a:pt x="1" y="26"/>
                </a:lnTo>
                <a:lnTo>
                  <a:pt x="0" y="25"/>
                </a:lnTo>
                <a:lnTo>
                  <a:pt x="0" y="24"/>
                </a:lnTo>
                <a:lnTo>
                  <a:pt x="0" y="22"/>
                </a:lnTo>
                <a:lnTo>
                  <a:pt x="0" y="20"/>
                </a:lnTo>
                <a:lnTo>
                  <a:pt x="1" y="15"/>
                </a:lnTo>
                <a:lnTo>
                  <a:pt x="2" y="9"/>
                </a:lnTo>
                <a:lnTo>
                  <a:pt x="5"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27" name="Line 280">
            <a:extLst>
              <a:ext uri="{FF2B5EF4-FFF2-40B4-BE49-F238E27FC236}">
                <a16:creationId xmlns:a16="http://schemas.microsoft.com/office/drawing/2014/main" id="{5E845354-2F2B-D08B-DAD8-09DDDC278AD3}"/>
              </a:ext>
            </a:extLst>
          </p:cNvPr>
          <p:cNvSpPr>
            <a:spLocks noChangeShapeType="1"/>
          </p:cNvSpPr>
          <p:nvPr/>
        </p:nvSpPr>
        <p:spPr bwMode="auto">
          <a:xfrm flipH="1" flipV="1">
            <a:off x="4010025" y="3908425"/>
            <a:ext cx="71438" cy="412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28" name="Freeform 281">
            <a:extLst>
              <a:ext uri="{FF2B5EF4-FFF2-40B4-BE49-F238E27FC236}">
                <a16:creationId xmlns:a16="http://schemas.microsoft.com/office/drawing/2014/main" id="{E5A034C2-A72E-6020-4063-8AC422021731}"/>
              </a:ext>
            </a:extLst>
          </p:cNvPr>
          <p:cNvSpPr>
            <a:spLocks/>
          </p:cNvSpPr>
          <p:nvPr/>
        </p:nvSpPr>
        <p:spPr bwMode="auto">
          <a:xfrm>
            <a:off x="4094163" y="4044950"/>
            <a:ext cx="7937" cy="50800"/>
          </a:xfrm>
          <a:custGeom>
            <a:avLst/>
            <a:gdLst>
              <a:gd name="T0" fmla="*/ 0 w 5"/>
              <a:gd name="T1" fmla="*/ 0 h 32"/>
              <a:gd name="T2" fmla="*/ 0 w 5"/>
              <a:gd name="T3" fmla="*/ 0 h 32"/>
              <a:gd name="T4" fmla="*/ 2147483646 w 5"/>
              <a:gd name="T5" fmla="*/ 2147483646 h 32"/>
              <a:gd name="T6" fmla="*/ 2147483646 w 5"/>
              <a:gd name="T7" fmla="*/ 2147483646 h 32"/>
              <a:gd name="T8" fmla="*/ 2147483646 w 5"/>
              <a:gd name="T9" fmla="*/ 2147483646 h 32"/>
              <a:gd name="T10" fmla="*/ 2147483646 w 5"/>
              <a:gd name="T11" fmla="*/ 2147483646 h 32"/>
              <a:gd name="T12" fmla="*/ 0 60000 65536"/>
              <a:gd name="T13" fmla="*/ 0 60000 65536"/>
              <a:gd name="T14" fmla="*/ 0 60000 65536"/>
              <a:gd name="T15" fmla="*/ 0 60000 65536"/>
              <a:gd name="T16" fmla="*/ 0 60000 65536"/>
              <a:gd name="T17" fmla="*/ 0 60000 65536"/>
              <a:gd name="T18" fmla="*/ 0 w 5"/>
              <a:gd name="T19" fmla="*/ 0 h 32"/>
              <a:gd name="T20" fmla="*/ 5 w 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5" h="32">
                <a:moveTo>
                  <a:pt x="0" y="0"/>
                </a:moveTo>
                <a:lnTo>
                  <a:pt x="0" y="0"/>
                </a:lnTo>
                <a:lnTo>
                  <a:pt x="2" y="8"/>
                </a:lnTo>
                <a:lnTo>
                  <a:pt x="3" y="15"/>
                </a:lnTo>
                <a:lnTo>
                  <a:pt x="4" y="23"/>
                </a:lnTo>
                <a:lnTo>
                  <a:pt x="4" y="31"/>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29" name="Freeform 282">
            <a:extLst>
              <a:ext uri="{FF2B5EF4-FFF2-40B4-BE49-F238E27FC236}">
                <a16:creationId xmlns:a16="http://schemas.microsoft.com/office/drawing/2014/main" id="{6A01B6C3-EFBE-73AE-9805-F00BB5D99508}"/>
              </a:ext>
            </a:extLst>
          </p:cNvPr>
          <p:cNvSpPr>
            <a:spLocks/>
          </p:cNvSpPr>
          <p:nvPr/>
        </p:nvSpPr>
        <p:spPr bwMode="auto">
          <a:xfrm>
            <a:off x="4086225" y="477043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5"/>
                </a:lnTo>
                <a:lnTo>
                  <a:pt x="9" y="11"/>
                </a:lnTo>
                <a:lnTo>
                  <a:pt x="8" y="17"/>
                </a:lnTo>
                <a:lnTo>
                  <a:pt x="7" y="21"/>
                </a:lnTo>
                <a:lnTo>
                  <a:pt x="6" y="27"/>
                </a:lnTo>
                <a:lnTo>
                  <a:pt x="5"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30" name="Freeform 283">
            <a:extLst>
              <a:ext uri="{FF2B5EF4-FFF2-40B4-BE49-F238E27FC236}">
                <a16:creationId xmlns:a16="http://schemas.microsoft.com/office/drawing/2014/main" id="{47E40C22-426F-BCB3-C49F-300D67E96CF6}"/>
              </a:ext>
            </a:extLst>
          </p:cNvPr>
          <p:cNvSpPr>
            <a:spLocks/>
          </p:cNvSpPr>
          <p:nvPr/>
        </p:nvSpPr>
        <p:spPr bwMode="auto">
          <a:xfrm>
            <a:off x="4884738" y="3568700"/>
            <a:ext cx="9525" cy="52388"/>
          </a:xfrm>
          <a:custGeom>
            <a:avLst/>
            <a:gdLst>
              <a:gd name="T0" fmla="*/ 0 w 6"/>
              <a:gd name="T1" fmla="*/ 0 h 33"/>
              <a:gd name="T2" fmla="*/ 0 w 6"/>
              <a:gd name="T3" fmla="*/ 0 h 33"/>
              <a:gd name="T4" fmla="*/ 2147483646 w 6"/>
              <a:gd name="T5" fmla="*/ 2147483646 h 33"/>
              <a:gd name="T6" fmla="*/ 2147483646 w 6"/>
              <a:gd name="T7" fmla="*/ 2147483646 h 33"/>
              <a:gd name="T8" fmla="*/ 2147483646 w 6"/>
              <a:gd name="T9" fmla="*/ 2147483646 h 33"/>
              <a:gd name="T10" fmla="*/ 2147483646 w 6"/>
              <a:gd name="T11" fmla="*/ 2147483646 h 33"/>
              <a:gd name="T12" fmla="*/ 0 60000 65536"/>
              <a:gd name="T13" fmla="*/ 0 60000 65536"/>
              <a:gd name="T14" fmla="*/ 0 60000 65536"/>
              <a:gd name="T15" fmla="*/ 0 60000 65536"/>
              <a:gd name="T16" fmla="*/ 0 60000 65536"/>
              <a:gd name="T17" fmla="*/ 0 60000 65536"/>
              <a:gd name="T18" fmla="*/ 0 w 6"/>
              <a:gd name="T19" fmla="*/ 0 h 33"/>
              <a:gd name="T20" fmla="*/ 6 w 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6" h="33">
                <a:moveTo>
                  <a:pt x="0" y="0"/>
                </a:moveTo>
                <a:lnTo>
                  <a:pt x="0" y="0"/>
                </a:lnTo>
                <a:lnTo>
                  <a:pt x="3" y="8"/>
                </a:lnTo>
                <a:lnTo>
                  <a:pt x="4" y="16"/>
                </a:lnTo>
                <a:lnTo>
                  <a:pt x="5" y="24"/>
                </a:lnTo>
                <a:lnTo>
                  <a:pt x="5" y="32"/>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31" name="Freeform 284">
            <a:extLst>
              <a:ext uri="{FF2B5EF4-FFF2-40B4-BE49-F238E27FC236}">
                <a16:creationId xmlns:a16="http://schemas.microsoft.com/office/drawing/2014/main" id="{74B3C472-8A83-307A-E3A7-9E54DDF86E81}"/>
              </a:ext>
            </a:extLst>
          </p:cNvPr>
          <p:cNvSpPr>
            <a:spLocks/>
          </p:cNvSpPr>
          <p:nvPr/>
        </p:nvSpPr>
        <p:spPr bwMode="auto">
          <a:xfrm>
            <a:off x="4878388" y="429418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6"/>
                </a:lnTo>
                <a:lnTo>
                  <a:pt x="8" y="12"/>
                </a:lnTo>
                <a:lnTo>
                  <a:pt x="8" y="17"/>
                </a:lnTo>
                <a:lnTo>
                  <a:pt x="7" y="23"/>
                </a:lnTo>
                <a:lnTo>
                  <a:pt x="6" y="27"/>
                </a:lnTo>
                <a:lnTo>
                  <a:pt x="3"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32" name="Line 285">
            <a:extLst>
              <a:ext uri="{FF2B5EF4-FFF2-40B4-BE49-F238E27FC236}">
                <a16:creationId xmlns:a16="http://schemas.microsoft.com/office/drawing/2014/main" id="{113C6E1D-EF74-FEE7-27CB-458274DE88D9}"/>
              </a:ext>
            </a:extLst>
          </p:cNvPr>
          <p:cNvSpPr>
            <a:spLocks noChangeShapeType="1"/>
          </p:cNvSpPr>
          <p:nvPr/>
        </p:nvSpPr>
        <p:spPr bwMode="auto">
          <a:xfrm flipH="1">
            <a:off x="4129088" y="4351338"/>
            <a:ext cx="747712" cy="4254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33" name="Line 286">
            <a:extLst>
              <a:ext uri="{FF2B5EF4-FFF2-40B4-BE49-F238E27FC236}">
                <a16:creationId xmlns:a16="http://schemas.microsoft.com/office/drawing/2014/main" id="{E05D226B-7D19-D084-90D7-87658EDDC665}"/>
              </a:ext>
            </a:extLst>
          </p:cNvPr>
          <p:cNvSpPr>
            <a:spLocks noChangeShapeType="1"/>
          </p:cNvSpPr>
          <p:nvPr/>
        </p:nvSpPr>
        <p:spPr bwMode="auto">
          <a:xfrm flipH="1">
            <a:off x="4129088" y="3614738"/>
            <a:ext cx="747712" cy="4286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34" name="Freeform 287">
            <a:extLst>
              <a:ext uri="{FF2B5EF4-FFF2-40B4-BE49-F238E27FC236}">
                <a16:creationId xmlns:a16="http://schemas.microsoft.com/office/drawing/2014/main" id="{601948A1-9373-6546-0401-BA3FF3BE77AF}"/>
              </a:ext>
            </a:extLst>
          </p:cNvPr>
          <p:cNvSpPr>
            <a:spLocks/>
          </p:cNvSpPr>
          <p:nvPr/>
        </p:nvSpPr>
        <p:spPr bwMode="auto">
          <a:xfrm>
            <a:off x="4010025" y="4851400"/>
            <a:ext cx="6350" cy="9525"/>
          </a:xfrm>
          <a:custGeom>
            <a:avLst/>
            <a:gdLst>
              <a:gd name="T0" fmla="*/ 2147483646 w 4"/>
              <a:gd name="T1" fmla="*/ 2147483646 h 6"/>
              <a:gd name="T2" fmla="*/ 2147483646 w 4"/>
              <a:gd name="T3" fmla="*/ 2147483646 h 6"/>
              <a:gd name="T4" fmla="*/ 2147483646 w 4"/>
              <a:gd name="T5" fmla="*/ 2147483646 h 6"/>
              <a:gd name="T6" fmla="*/ 2147483646 w 4"/>
              <a:gd name="T7" fmla="*/ 2147483646 h 6"/>
              <a:gd name="T8" fmla="*/ 0 w 4"/>
              <a:gd name="T9" fmla="*/ 2147483646 h 6"/>
              <a:gd name="T10" fmla="*/ 0 w 4"/>
              <a:gd name="T11" fmla="*/ 0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5"/>
                </a:moveTo>
                <a:lnTo>
                  <a:pt x="3" y="5"/>
                </a:lnTo>
                <a:lnTo>
                  <a:pt x="1" y="3"/>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35" name="Freeform 288">
            <a:extLst>
              <a:ext uri="{FF2B5EF4-FFF2-40B4-BE49-F238E27FC236}">
                <a16:creationId xmlns:a16="http://schemas.microsoft.com/office/drawing/2014/main" id="{8FA4DC97-F44D-271B-BEA1-7C3810AF50D3}"/>
              </a:ext>
            </a:extLst>
          </p:cNvPr>
          <p:cNvSpPr>
            <a:spLocks/>
          </p:cNvSpPr>
          <p:nvPr/>
        </p:nvSpPr>
        <p:spPr bwMode="auto">
          <a:xfrm>
            <a:off x="4799013" y="3435350"/>
            <a:ext cx="6350" cy="4763"/>
          </a:xfrm>
          <a:custGeom>
            <a:avLst/>
            <a:gdLst>
              <a:gd name="T0" fmla="*/ 0 w 4"/>
              <a:gd name="T1" fmla="*/ 2147483646 h 3"/>
              <a:gd name="T2" fmla="*/ 0 w 4"/>
              <a:gd name="T3" fmla="*/ 2147483646 h 3"/>
              <a:gd name="T4" fmla="*/ 2147483646 w 4"/>
              <a:gd name="T5" fmla="*/ 2147483646 h 3"/>
              <a:gd name="T6" fmla="*/ 2147483646 w 4"/>
              <a:gd name="T7" fmla="*/ 0 h 3"/>
              <a:gd name="T8" fmla="*/ 2147483646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2"/>
                </a:moveTo>
                <a:lnTo>
                  <a:pt x="0" y="2"/>
                </a:lnTo>
                <a:lnTo>
                  <a:pt x="2" y="2"/>
                </a:lnTo>
                <a:lnTo>
                  <a:pt x="2" y="0"/>
                </a:lnTo>
                <a:lnTo>
                  <a:pt x="3"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36" name="Freeform 289">
            <a:extLst>
              <a:ext uri="{FF2B5EF4-FFF2-40B4-BE49-F238E27FC236}">
                <a16:creationId xmlns:a16="http://schemas.microsoft.com/office/drawing/2014/main" id="{BA7BEBE7-3BE1-1891-620C-F922A22F9038}"/>
              </a:ext>
            </a:extLst>
          </p:cNvPr>
          <p:cNvSpPr>
            <a:spLocks/>
          </p:cNvSpPr>
          <p:nvPr/>
        </p:nvSpPr>
        <p:spPr bwMode="auto">
          <a:xfrm>
            <a:off x="4851400" y="3473450"/>
            <a:ext cx="11113" cy="7938"/>
          </a:xfrm>
          <a:custGeom>
            <a:avLst/>
            <a:gdLst>
              <a:gd name="T0" fmla="*/ 0 w 7"/>
              <a:gd name="T1" fmla="*/ 0 h 5"/>
              <a:gd name="T2" fmla="*/ 0 w 7"/>
              <a:gd name="T3" fmla="*/ 0 h 5"/>
              <a:gd name="T4" fmla="*/ 2147483646 w 7"/>
              <a:gd name="T5" fmla="*/ 0 h 5"/>
              <a:gd name="T6" fmla="*/ 2147483646 w 7"/>
              <a:gd name="T7" fmla="*/ 0 h 5"/>
              <a:gd name="T8" fmla="*/ 2147483646 w 7"/>
              <a:gd name="T9" fmla="*/ 0 h 5"/>
              <a:gd name="T10" fmla="*/ 2147483646 w 7"/>
              <a:gd name="T11" fmla="*/ 2147483646 h 5"/>
              <a:gd name="T12" fmla="*/ 2147483646 w 7"/>
              <a:gd name="T13" fmla="*/ 2147483646 h 5"/>
              <a:gd name="T14" fmla="*/ 2147483646 w 7"/>
              <a:gd name="T15" fmla="*/ 2147483646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0" y="0"/>
                </a:moveTo>
                <a:lnTo>
                  <a:pt x="0" y="0"/>
                </a:lnTo>
                <a:lnTo>
                  <a:pt x="1" y="0"/>
                </a:lnTo>
                <a:lnTo>
                  <a:pt x="2" y="0"/>
                </a:lnTo>
                <a:lnTo>
                  <a:pt x="3" y="0"/>
                </a:lnTo>
                <a:lnTo>
                  <a:pt x="4" y="2"/>
                </a:lnTo>
                <a:lnTo>
                  <a:pt x="5" y="2"/>
                </a:lnTo>
                <a:lnTo>
                  <a:pt x="6" y="4"/>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37" name="Line 290">
            <a:extLst>
              <a:ext uri="{FF2B5EF4-FFF2-40B4-BE49-F238E27FC236}">
                <a16:creationId xmlns:a16="http://schemas.microsoft.com/office/drawing/2014/main" id="{E7AF790E-4F53-74F3-5104-89D0DB2314AF}"/>
              </a:ext>
            </a:extLst>
          </p:cNvPr>
          <p:cNvSpPr>
            <a:spLocks noChangeShapeType="1"/>
          </p:cNvSpPr>
          <p:nvPr/>
        </p:nvSpPr>
        <p:spPr bwMode="auto">
          <a:xfrm flipH="1" flipV="1">
            <a:off x="4797425" y="3429000"/>
            <a:ext cx="65088" cy="508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38" name="Line 291">
            <a:extLst>
              <a:ext uri="{FF2B5EF4-FFF2-40B4-BE49-F238E27FC236}">
                <a16:creationId xmlns:a16="http://schemas.microsoft.com/office/drawing/2014/main" id="{62F5817B-71C3-ACF6-3992-AC5B212691CC}"/>
              </a:ext>
            </a:extLst>
          </p:cNvPr>
          <p:cNvSpPr>
            <a:spLocks noChangeShapeType="1"/>
          </p:cNvSpPr>
          <p:nvPr/>
        </p:nvSpPr>
        <p:spPr bwMode="auto">
          <a:xfrm flipH="1" flipV="1">
            <a:off x="4792663" y="3432175"/>
            <a:ext cx="65087" cy="476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39" name="Line 292">
            <a:extLst>
              <a:ext uri="{FF2B5EF4-FFF2-40B4-BE49-F238E27FC236}">
                <a16:creationId xmlns:a16="http://schemas.microsoft.com/office/drawing/2014/main" id="{BDB5B93E-7D6C-CC1D-1958-A08F06611BC5}"/>
              </a:ext>
            </a:extLst>
          </p:cNvPr>
          <p:cNvSpPr>
            <a:spLocks noChangeShapeType="1"/>
          </p:cNvSpPr>
          <p:nvPr/>
        </p:nvSpPr>
        <p:spPr bwMode="auto">
          <a:xfrm>
            <a:off x="4203700" y="4098925"/>
            <a:ext cx="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40" name="Line 293">
            <a:extLst>
              <a:ext uri="{FF2B5EF4-FFF2-40B4-BE49-F238E27FC236}">
                <a16:creationId xmlns:a16="http://schemas.microsoft.com/office/drawing/2014/main" id="{5946A544-871B-6554-F842-8194A047F032}"/>
              </a:ext>
            </a:extLst>
          </p:cNvPr>
          <p:cNvSpPr>
            <a:spLocks noChangeShapeType="1"/>
          </p:cNvSpPr>
          <p:nvPr/>
        </p:nvSpPr>
        <p:spPr bwMode="auto">
          <a:xfrm flipH="1">
            <a:off x="4202113" y="3754438"/>
            <a:ext cx="592137" cy="3349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41" name="Freeform 294">
            <a:extLst>
              <a:ext uri="{FF2B5EF4-FFF2-40B4-BE49-F238E27FC236}">
                <a16:creationId xmlns:a16="http://schemas.microsoft.com/office/drawing/2014/main" id="{5BB5E2FA-942F-A1FC-AD17-EBE64B5DC4DC}"/>
              </a:ext>
            </a:extLst>
          </p:cNvPr>
          <p:cNvSpPr>
            <a:spLocks/>
          </p:cNvSpPr>
          <p:nvPr/>
        </p:nvSpPr>
        <p:spPr bwMode="auto">
          <a:xfrm>
            <a:off x="4162425" y="4114800"/>
            <a:ext cx="14288" cy="25400"/>
          </a:xfrm>
          <a:custGeom>
            <a:avLst/>
            <a:gdLst>
              <a:gd name="T0" fmla="*/ 0 w 9"/>
              <a:gd name="T1" fmla="*/ 2147483646 h 16"/>
              <a:gd name="T2" fmla="*/ 0 w 9"/>
              <a:gd name="T3" fmla="*/ 2147483646 h 16"/>
              <a:gd name="T4" fmla="*/ 2147483646 w 9"/>
              <a:gd name="T5" fmla="*/ 2147483646 h 16"/>
              <a:gd name="T6" fmla="*/ 2147483646 w 9"/>
              <a:gd name="T7" fmla="*/ 2147483646 h 16"/>
              <a:gd name="T8" fmla="*/ 2147483646 w 9"/>
              <a:gd name="T9" fmla="*/ 2147483646 h 16"/>
              <a:gd name="T10" fmla="*/ 2147483646 w 9"/>
              <a:gd name="T11" fmla="*/ 0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0" y="15"/>
                </a:moveTo>
                <a:lnTo>
                  <a:pt x="0" y="15"/>
                </a:lnTo>
                <a:lnTo>
                  <a:pt x="1" y="10"/>
                </a:lnTo>
                <a:lnTo>
                  <a:pt x="2" y="7"/>
                </a:lnTo>
                <a:lnTo>
                  <a:pt x="5" y="4"/>
                </a:lnTo>
                <a:lnTo>
                  <a:pt x="8"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42" name="Freeform 295">
            <a:extLst>
              <a:ext uri="{FF2B5EF4-FFF2-40B4-BE49-F238E27FC236}">
                <a16:creationId xmlns:a16="http://schemas.microsoft.com/office/drawing/2014/main" id="{2C4D966A-FE2A-74BD-5D4E-E75BED43C67A}"/>
              </a:ext>
            </a:extLst>
          </p:cNvPr>
          <p:cNvSpPr>
            <a:spLocks/>
          </p:cNvSpPr>
          <p:nvPr/>
        </p:nvSpPr>
        <p:spPr bwMode="auto">
          <a:xfrm>
            <a:off x="4170363" y="4122738"/>
            <a:ext cx="15875" cy="26987"/>
          </a:xfrm>
          <a:custGeom>
            <a:avLst/>
            <a:gdLst>
              <a:gd name="T0" fmla="*/ 0 w 10"/>
              <a:gd name="T1" fmla="*/ 2147483646 h 17"/>
              <a:gd name="T2" fmla="*/ 0 w 10"/>
              <a:gd name="T3" fmla="*/ 2147483646 h 17"/>
              <a:gd name="T4" fmla="*/ 2147483646 w 10"/>
              <a:gd name="T5" fmla="*/ 2147483646 h 17"/>
              <a:gd name="T6" fmla="*/ 2147483646 w 10"/>
              <a:gd name="T7" fmla="*/ 2147483646 h 17"/>
              <a:gd name="T8" fmla="*/ 2147483646 w 10"/>
              <a:gd name="T9" fmla="*/ 2147483646 h 17"/>
              <a:gd name="T10" fmla="*/ 2147483646 w 10"/>
              <a:gd name="T11" fmla="*/ 0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0" y="16"/>
                </a:moveTo>
                <a:lnTo>
                  <a:pt x="0" y="16"/>
                </a:lnTo>
                <a:lnTo>
                  <a:pt x="1" y="12"/>
                </a:lnTo>
                <a:lnTo>
                  <a:pt x="2" y="7"/>
                </a:lnTo>
                <a:lnTo>
                  <a:pt x="6" y="3"/>
                </a:lnTo>
                <a:lnTo>
                  <a:pt x="9"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43" name="Freeform 296">
            <a:extLst>
              <a:ext uri="{FF2B5EF4-FFF2-40B4-BE49-F238E27FC236}">
                <a16:creationId xmlns:a16="http://schemas.microsoft.com/office/drawing/2014/main" id="{6488EEE7-CFF1-A0BB-3C5E-E664BC45B0A0}"/>
              </a:ext>
            </a:extLst>
          </p:cNvPr>
          <p:cNvSpPr>
            <a:spLocks/>
          </p:cNvSpPr>
          <p:nvPr/>
        </p:nvSpPr>
        <p:spPr bwMode="auto">
          <a:xfrm>
            <a:off x="4849813" y="3711575"/>
            <a:ext cx="11112" cy="9525"/>
          </a:xfrm>
          <a:custGeom>
            <a:avLst/>
            <a:gdLst>
              <a:gd name="T0" fmla="*/ 0 w 7"/>
              <a:gd name="T1" fmla="*/ 2147483646 h 6"/>
              <a:gd name="T2" fmla="*/ 0 w 7"/>
              <a:gd name="T3" fmla="*/ 2147483646 h 6"/>
              <a:gd name="T4" fmla="*/ 2147483646 w 7"/>
              <a:gd name="T5" fmla="*/ 2147483646 h 6"/>
              <a:gd name="T6" fmla="*/ 2147483646 w 7"/>
              <a:gd name="T7" fmla="*/ 0 h 6"/>
              <a:gd name="T8" fmla="*/ 2147483646 w 7"/>
              <a:gd name="T9" fmla="*/ 0 h 6"/>
              <a:gd name="T10" fmla="*/ 2147483646 w 7"/>
              <a:gd name="T11" fmla="*/ 0 h 6"/>
              <a:gd name="T12" fmla="*/ 2147483646 w 7"/>
              <a:gd name="T13" fmla="*/ 2147483646 h 6"/>
              <a:gd name="T14" fmla="*/ 2147483646 w 7"/>
              <a:gd name="T15" fmla="*/ 2147483646 h 6"/>
              <a:gd name="T16" fmla="*/ 2147483646 w 7"/>
              <a:gd name="T17" fmla="*/ 214748364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2"/>
                </a:moveTo>
                <a:lnTo>
                  <a:pt x="0" y="2"/>
                </a:lnTo>
                <a:lnTo>
                  <a:pt x="1" y="2"/>
                </a:lnTo>
                <a:lnTo>
                  <a:pt x="1" y="0"/>
                </a:lnTo>
                <a:lnTo>
                  <a:pt x="2" y="0"/>
                </a:lnTo>
                <a:lnTo>
                  <a:pt x="3" y="0"/>
                </a:lnTo>
                <a:lnTo>
                  <a:pt x="5" y="2"/>
                </a:lnTo>
                <a:lnTo>
                  <a:pt x="6" y="4"/>
                </a:lnTo>
                <a:lnTo>
                  <a:pt x="6"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44" name="Freeform 297">
            <a:extLst>
              <a:ext uri="{FF2B5EF4-FFF2-40B4-BE49-F238E27FC236}">
                <a16:creationId xmlns:a16="http://schemas.microsoft.com/office/drawing/2014/main" id="{FC2BAAB1-8F09-071C-F462-BF283D918A94}"/>
              </a:ext>
            </a:extLst>
          </p:cNvPr>
          <p:cNvSpPr>
            <a:spLocks/>
          </p:cNvSpPr>
          <p:nvPr/>
        </p:nvSpPr>
        <p:spPr bwMode="auto">
          <a:xfrm>
            <a:off x="4838700" y="3730625"/>
            <a:ext cx="12700" cy="9525"/>
          </a:xfrm>
          <a:custGeom>
            <a:avLst/>
            <a:gdLst>
              <a:gd name="T0" fmla="*/ 0 w 8"/>
              <a:gd name="T1" fmla="*/ 2147483646 h 6"/>
              <a:gd name="T2" fmla="*/ 0 w 8"/>
              <a:gd name="T3" fmla="*/ 2147483646 h 6"/>
              <a:gd name="T4" fmla="*/ 2147483646 w 8"/>
              <a:gd name="T5" fmla="*/ 0 h 6"/>
              <a:gd name="T6" fmla="*/ 2147483646 w 8"/>
              <a:gd name="T7" fmla="*/ 0 h 6"/>
              <a:gd name="T8" fmla="*/ 2147483646 w 8"/>
              <a:gd name="T9" fmla="*/ 0 h 6"/>
              <a:gd name="T10" fmla="*/ 2147483646 w 8"/>
              <a:gd name="T11" fmla="*/ 2147483646 h 6"/>
              <a:gd name="T12" fmla="*/ 2147483646 w 8"/>
              <a:gd name="T13" fmla="*/ 2147483646 h 6"/>
              <a:gd name="T14" fmla="*/ 2147483646 w 8"/>
              <a:gd name="T15" fmla="*/ 2147483646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0" y="2"/>
                </a:moveTo>
                <a:lnTo>
                  <a:pt x="0" y="2"/>
                </a:lnTo>
                <a:lnTo>
                  <a:pt x="1" y="0"/>
                </a:lnTo>
                <a:lnTo>
                  <a:pt x="2" y="0"/>
                </a:lnTo>
                <a:lnTo>
                  <a:pt x="5" y="0"/>
                </a:lnTo>
                <a:lnTo>
                  <a:pt x="6" y="2"/>
                </a:lnTo>
                <a:lnTo>
                  <a:pt x="7" y="4"/>
                </a:lnTo>
                <a:lnTo>
                  <a:pt x="7"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45" name="Freeform 298">
            <a:extLst>
              <a:ext uri="{FF2B5EF4-FFF2-40B4-BE49-F238E27FC236}">
                <a16:creationId xmlns:a16="http://schemas.microsoft.com/office/drawing/2014/main" id="{EFA68578-6238-4D58-CCF3-8297C3F80421}"/>
              </a:ext>
            </a:extLst>
          </p:cNvPr>
          <p:cNvSpPr>
            <a:spLocks/>
          </p:cNvSpPr>
          <p:nvPr/>
        </p:nvSpPr>
        <p:spPr bwMode="auto">
          <a:xfrm>
            <a:off x="4162425" y="4665663"/>
            <a:ext cx="11113" cy="7937"/>
          </a:xfrm>
          <a:custGeom>
            <a:avLst/>
            <a:gdLst>
              <a:gd name="T0" fmla="*/ 2147483646 w 7"/>
              <a:gd name="T1" fmla="*/ 2147483646 h 5"/>
              <a:gd name="T2" fmla="*/ 2147483646 w 7"/>
              <a:gd name="T3" fmla="*/ 2147483646 h 5"/>
              <a:gd name="T4" fmla="*/ 2147483646 w 7"/>
              <a:gd name="T5" fmla="*/ 2147483646 h 5"/>
              <a:gd name="T6" fmla="*/ 2147483646 w 7"/>
              <a:gd name="T7" fmla="*/ 2147483646 h 5"/>
              <a:gd name="T8" fmla="*/ 2147483646 w 7"/>
              <a:gd name="T9" fmla="*/ 2147483646 h 5"/>
              <a:gd name="T10" fmla="*/ 2147483646 w 7"/>
              <a:gd name="T11" fmla="*/ 2147483646 h 5"/>
              <a:gd name="T12" fmla="*/ 0 w 7"/>
              <a:gd name="T13" fmla="*/ 2147483646 h 5"/>
              <a:gd name="T14" fmla="*/ 0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6" y="3"/>
                </a:moveTo>
                <a:lnTo>
                  <a:pt x="6" y="3"/>
                </a:lnTo>
                <a:lnTo>
                  <a:pt x="5" y="4"/>
                </a:lnTo>
                <a:lnTo>
                  <a:pt x="4" y="4"/>
                </a:lnTo>
                <a:lnTo>
                  <a:pt x="3" y="4"/>
                </a:lnTo>
                <a:lnTo>
                  <a:pt x="1" y="3"/>
                </a:lnTo>
                <a:lnTo>
                  <a:pt x="0" y="1"/>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46" name="Freeform 299">
            <a:extLst>
              <a:ext uri="{FF2B5EF4-FFF2-40B4-BE49-F238E27FC236}">
                <a16:creationId xmlns:a16="http://schemas.microsoft.com/office/drawing/2014/main" id="{0786FF31-E661-7E4A-16FC-DD2A6471FA3B}"/>
              </a:ext>
            </a:extLst>
          </p:cNvPr>
          <p:cNvSpPr>
            <a:spLocks/>
          </p:cNvSpPr>
          <p:nvPr/>
        </p:nvSpPr>
        <p:spPr bwMode="auto">
          <a:xfrm>
            <a:off x="4170363" y="4645025"/>
            <a:ext cx="12700" cy="9525"/>
          </a:xfrm>
          <a:custGeom>
            <a:avLst/>
            <a:gdLst>
              <a:gd name="T0" fmla="*/ 2147483646 w 8"/>
              <a:gd name="T1" fmla="*/ 2147483646 h 6"/>
              <a:gd name="T2" fmla="*/ 2147483646 w 8"/>
              <a:gd name="T3" fmla="*/ 2147483646 h 6"/>
              <a:gd name="T4" fmla="*/ 2147483646 w 8"/>
              <a:gd name="T5" fmla="*/ 2147483646 h 6"/>
              <a:gd name="T6" fmla="*/ 2147483646 w 8"/>
              <a:gd name="T7" fmla="*/ 2147483646 h 6"/>
              <a:gd name="T8" fmla="*/ 2147483646 w 8"/>
              <a:gd name="T9" fmla="*/ 2147483646 h 6"/>
              <a:gd name="T10" fmla="*/ 2147483646 w 8"/>
              <a:gd name="T11" fmla="*/ 2147483646 h 6"/>
              <a:gd name="T12" fmla="*/ 0 w 8"/>
              <a:gd name="T13" fmla="*/ 2147483646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7" y="5"/>
                </a:moveTo>
                <a:lnTo>
                  <a:pt x="7" y="5"/>
                </a:lnTo>
                <a:lnTo>
                  <a:pt x="6" y="5"/>
                </a:lnTo>
                <a:lnTo>
                  <a:pt x="5" y="5"/>
                </a:lnTo>
                <a:lnTo>
                  <a:pt x="4" y="5"/>
                </a:lnTo>
                <a:lnTo>
                  <a:pt x="1" y="4"/>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47" name="Freeform 300">
            <a:extLst>
              <a:ext uri="{FF2B5EF4-FFF2-40B4-BE49-F238E27FC236}">
                <a16:creationId xmlns:a16="http://schemas.microsoft.com/office/drawing/2014/main" id="{385DF8C9-4704-71AB-E59E-798750F5C69A}"/>
              </a:ext>
            </a:extLst>
          </p:cNvPr>
          <p:cNvSpPr>
            <a:spLocks/>
          </p:cNvSpPr>
          <p:nvPr/>
        </p:nvSpPr>
        <p:spPr bwMode="auto">
          <a:xfrm>
            <a:off x="4835525" y="4237038"/>
            <a:ext cx="15875" cy="26987"/>
          </a:xfrm>
          <a:custGeom>
            <a:avLst/>
            <a:gdLst>
              <a:gd name="T0" fmla="*/ 2147483646 w 10"/>
              <a:gd name="T1" fmla="*/ 0 h 17"/>
              <a:gd name="T2" fmla="*/ 2147483646 w 10"/>
              <a:gd name="T3" fmla="*/ 0 h 17"/>
              <a:gd name="T4" fmla="*/ 2147483646 w 10"/>
              <a:gd name="T5" fmla="*/ 2147483646 h 17"/>
              <a:gd name="T6" fmla="*/ 2147483646 w 10"/>
              <a:gd name="T7" fmla="*/ 2147483646 h 17"/>
              <a:gd name="T8" fmla="*/ 2147483646 w 10"/>
              <a:gd name="T9" fmla="*/ 2147483646 h 17"/>
              <a:gd name="T10" fmla="*/ 0 w 10"/>
              <a:gd name="T11" fmla="*/ 2147483646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9" y="0"/>
                </a:moveTo>
                <a:lnTo>
                  <a:pt x="9" y="0"/>
                </a:lnTo>
                <a:lnTo>
                  <a:pt x="8" y="5"/>
                </a:lnTo>
                <a:lnTo>
                  <a:pt x="7" y="10"/>
                </a:lnTo>
                <a:lnTo>
                  <a:pt x="3" y="13"/>
                </a:lnTo>
                <a:lnTo>
                  <a:pt x="0" y="16"/>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48" name="Freeform 301">
            <a:extLst>
              <a:ext uri="{FF2B5EF4-FFF2-40B4-BE49-F238E27FC236}">
                <a16:creationId xmlns:a16="http://schemas.microsoft.com/office/drawing/2014/main" id="{4AAF1DD8-DC71-2627-B9D8-567ECD32C607}"/>
              </a:ext>
            </a:extLst>
          </p:cNvPr>
          <p:cNvSpPr>
            <a:spLocks/>
          </p:cNvSpPr>
          <p:nvPr/>
        </p:nvSpPr>
        <p:spPr bwMode="auto">
          <a:xfrm>
            <a:off x="4846638" y="4244975"/>
            <a:ext cx="14287" cy="25400"/>
          </a:xfrm>
          <a:custGeom>
            <a:avLst/>
            <a:gdLst>
              <a:gd name="T0" fmla="*/ 2147483646 w 9"/>
              <a:gd name="T1" fmla="*/ 0 h 16"/>
              <a:gd name="T2" fmla="*/ 2147483646 w 9"/>
              <a:gd name="T3" fmla="*/ 0 h 16"/>
              <a:gd name="T4" fmla="*/ 2147483646 w 9"/>
              <a:gd name="T5" fmla="*/ 2147483646 h 16"/>
              <a:gd name="T6" fmla="*/ 2147483646 w 9"/>
              <a:gd name="T7" fmla="*/ 2147483646 h 16"/>
              <a:gd name="T8" fmla="*/ 2147483646 w 9"/>
              <a:gd name="T9" fmla="*/ 2147483646 h 16"/>
              <a:gd name="T10" fmla="*/ 0 w 9"/>
              <a:gd name="T11" fmla="*/ 2147483646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8" y="0"/>
                </a:moveTo>
                <a:lnTo>
                  <a:pt x="8" y="0"/>
                </a:lnTo>
                <a:lnTo>
                  <a:pt x="7" y="5"/>
                </a:lnTo>
                <a:lnTo>
                  <a:pt x="6" y="9"/>
                </a:lnTo>
                <a:lnTo>
                  <a:pt x="3" y="13"/>
                </a:lnTo>
                <a:lnTo>
                  <a:pt x="0" y="1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49" name="Line 302">
            <a:extLst>
              <a:ext uri="{FF2B5EF4-FFF2-40B4-BE49-F238E27FC236}">
                <a16:creationId xmlns:a16="http://schemas.microsoft.com/office/drawing/2014/main" id="{20A18969-23F6-1260-5B77-011CC20C6034}"/>
              </a:ext>
            </a:extLst>
          </p:cNvPr>
          <p:cNvSpPr>
            <a:spLocks noChangeShapeType="1"/>
          </p:cNvSpPr>
          <p:nvPr/>
        </p:nvSpPr>
        <p:spPr bwMode="auto">
          <a:xfrm flipH="1">
            <a:off x="4210050" y="4089400"/>
            <a:ext cx="47625"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0" name="Line 303">
            <a:extLst>
              <a:ext uri="{FF2B5EF4-FFF2-40B4-BE49-F238E27FC236}">
                <a16:creationId xmlns:a16="http://schemas.microsoft.com/office/drawing/2014/main" id="{494482C0-19E5-F9C3-0FD9-1FD309EA2203}"/>
              </a:ext>
            </a:extLst>
          </p:cNvPr>
          <p:cNvSpPr>
            <a:spLocks noChangeShapeType="1"/>
          </p:cNvSpPr>
          <p:nvPr/>
        </p:nvSpPr>
        <p:spPr bwMode="auto">
          <a:xfrm flipH="1">
            <a:off x="4168775" y="4102100"/>
            <a:ext cx="46038"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1" name="Line 304">
            <a:extLst>
              <a:ext uri="{FF2B5EF4-FFF2-40B4-BE49-F238E27FC236}">
                <a16:creationId xmlns:a16="http://schemas.microsoft.com/office/drawing/2014/main" id="{AB2309C4-5497-E0EC-2C08-EAA1A57F4A98}"/>
              </a:ext>
            </a:extLst>
          </p:cNvPr>
          <p:cNvSpPr>
            <a:spLocks noChangeShapeType="1"/>
          </p:cNvSpPr>
          <p:nvPr/>
        </p:nvSpPr>
        <p:spPr bwMode="auto">
          <a:xfrm flipH="1">
            <a:off x="4175125" y="4638675"/>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2" name="Line 305">
            <a:extLst>
              <a:ext uri="{FF2B5EF4-FFF2-40B4-BE49-F238E27FC236}">
                <a16:creationId xmlns:a16="http://schemas.microsoft.com/office/drawing/2014/main" id="{332ECCD0-758B-349D-21F0-E15D0E02444F}"/>
              </a:ext>
            </a:extLst>
          </p:cNvPr>
          <p:cNvSpPr>
            <a:spLocks noChangeShapeType="1"/>
          </p:cNvSpPr>
          <p:nvPr/>
        </p:nvSpPr>
        <p:spPr bwMode="auto">
          <a:xfrm flipH="1">
            <a:off x="4165600" y="4657725"/>
            <a:ext cx="46038"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3" name="Line 306">
            <a:extLst>
              <a:ext uri="{FF2B5EF4-FFF2-40B4-BE49-F238E27FC236}">
                <a16:creationId xmlns:a16="http://schemas.microsoft.com/office/drawing/2014/main" id="{C0E5FAD3-8364-D537-2FD0-A0DA6510E4E6}"/>
              </a:ext>
            </a:extLst>
          </p:cNvPr>
          <p:cNvSpPr>
            <a:spLocks noChangeShapeType="1"/>
          </p:cNvSpPr>
          <p:nvPr/>
        </p:nvSpPr>
        <p:spPr bwMode="auto">
          <a:xfrm flipH="1">
            <a:off x="4765675" y="4275138"/>
            <a:ext cx="87313" cy="28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4" name="Line 307">
            <a:extLst>
              <a:ext uri="{FF2B5EF4-FFF2-40B4-BE49-F238E27FC236}">
                <a16:creationId xmlns:a16="http://schemas.microsoft.com/office/drawing/2014/main" id="{6FF7DE95-25F2-A74A-F443-7B20021F9C17}"/>
              </a:ext>
            </a:extLst>
          </p:cNvPr>
          <p:cNvSpPr>
            <a:spLocks noChangeShapeType="1"/>
          </p:cNvSpPr>
          <p:nvPr/>
        </p:nvSpPr>
        <p:spPr bwMode="auto">
          <a:xfrm flipH="1">
            <a:off x="4768850" y="4268788"/>
            <a:ext cx="73025" cy="20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5" name="Line 308">
            <a:extLst>
              <a:ext uri="{FF2B5EF4-FFF2-40B4-BE49-F238E27FC236}">
                <a16:creationId xmlns:a16="http://schemas.microsoft.com/office/drawing/2014/main" id="{02A1FAAF-4760-47EF-362C-ED9896015C17}"/>
              </a:ext>
            </a:extLst>
          </p:cNvPr>
          <p:cNvSpPr>
            <a:spLocks noChangeShapeType="1"/>
          </p:cNvSpPr>
          <p:nvPr/>
        </p:nvSpPr>
        <p:spPr bwMode="auto">
          <a:xfrm flipH="1">
            <a:off x="4781550" y="3719513"/>
            <a:ext cx="74613" cy="222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6" name="Line 309">
            <a:extLst>
              <a:ext uri="{FF2B5EF4-FFF2-40B4-BE49-F238E27FC236}">
                <a16:creationId xmlns:a16="http://schemas.microsoft.com/office/drawing/2014/main" id="{44408E82-B619-EA68-224C-E160C1505064}"/>
              </a:ext>
            </a:extLst>
          </p:cNvPr>
          <p:cNvSpPr>
            <a:spLocks noChangeShapeType="1"/>
          </p:cNvSpPr>
          <p:nvPr/>
        </p:nvSpPr>
        <p:spPr bwMode="auto">
          <a:xfrm flipH="1">
            <a:off x="4773613" y="3740150"/>
            <a:ext cx="71437" cy="206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7" name="Line 433">
            <a:extLst>
              <a:ext uri="{FF2B5EF4-FFF2-40B4-BE49-F238E27FC236}">
                <a16:creationId xmlns:a16="http://schemas.microsoft.com/office/drawing/2014/main" id="{9090C3A5-513D-0F3B-DADB-ECAF95E8FD60}"/>
              </a:ext>
            </a:extLst>
          </p:cNvPr>
          <p:cNvSpPr>
            <a:spLocks noChangeShapeType="1"/>
          </p:cNvSpPr>
          <p:nvPr/>
        </p:nvSpPr>
        <p:spPr bwMode="auto">
          <a:xfrm flipH="1" flipV="1">
            <a:off x="5892800" y="5108575"/>
            <a:ext cx="50800" cy="349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8" name="Line 434">
            <a:extLst>
              <a:ext uri="{FF2B5EF4-FFF2-40B4-BE49-F238E27FC236}">
                <a16:creationId xmlns:a16="http://schemas.microsoft.com/office/drawing/2014/main" id="{1C238369-7C45-8AD4-403D-CBDC5F224AB2}"/>
              </a:ext>
            </a:extLst>
          </p:cNvPr>
          <p:cNvSpPr>
            <a:spLocks noChangeShapeType="1"/>
          </p:cNvSpPr>
          <p:nvPr/>
        </p:nvSpPr>
        <p:spPr bwMode="auto">
          <a:xfrm flipH="1">
            <a:off x="5688013" y="4841875"/>
            <a:ext cx="269875" cy="1444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59" name="Line 435">
            <a:extLst>
              <a:ext uri="{FF2B5EF4-FFF2-40B4-BE49-F238E27FC236}">
                <a16:creationId xmlns:a16="http://schemas.microsoft.com/office/drawing/2014/main" id="{DA4B2D63-88E1-CE32-A6A3-7B478EC209DF}"/>
              </a:ext>
            </a:extLst>
          </p:cNvPr>
          <p:cNvSpPr>
            <a:spLocks noChangeShapeType="1"/>
          </p:cNvSpPr>
          <p:nvPr/>
        </p:nvSpPr>
        <p:spPr bwMode="auto">
          <a:xfrm flipH="1">
            <a:off x="5692775" y="4845050"/>
            <a:ext cx="273050" cy="1444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0" name="Line 436">
            <a:extLst>
              <a:ext uri="{FF2B5EF4-FFF2-40B4-BE49-F238E27FC236}">
                <a16:creationId xmlns:a16="http://schemas.microsoft.com/office/drawing/2014/main" id="{3F226485-F8B9-6DAD-8DC0-CA90FA2E8346}"/>
              </a:ext>
            </a:extLst>
          </p:cNvPr>
          <p:cNvSpPr>
            <a:spLocks noChangeShapeType="1"/>
          </p:cNvSpPr>
          <p:nvPr/>
        </p:nvSpPr>
        <p:spPr bwMode="auto">
          <a:xfrm flipH="1">
            <a:off x="5692775" y="5157788"/>
            <a:ext cx="273050" cy="142875"/>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1" name="Line 437">
            <a:extLst>
              <a:ext uri="{FF2B5EF4-FFF2-40B4-BE49-F238E27FC236}">
                <a16:creationId xmlns:a16="http://schemas.microsoft.com/office/drawing/2014/main" id="{32BF7337-06D7-4354-0D39-B1CB4B2FA7F4}"/>
              </a:ext>
            </a:extLst>
          </p:cNvPr>
          <p:cNvSpPr>
            <a:spLocks noChangeShapeType="1"/>
          </p:cNvSpPr>
          <p:nvPr/>
        </p:nvSpPr>
        <p:spPr bwMode="auto">
          <a:xfrm flipH="1">
            <a:off x="5724525" y="4886325"/>
            <a:ext cx="233363" cy="1238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2" name="Line 438">
            <a:extLst>
              <a:ext uri="{FF2B5EF4-FFF2-40B4-BE49-F238E27FC236}">
                <a16:creationId xmlns:a16="http://schemas.microsoft.com/office/drawing/2014/main" id="{36ACD320-A175-AB3D-1E2D-1FCCE2B94293}"/>
              </a:ext>
            </a:extLst>
          </p:cNvPr>
          <p:cNvSpPr>
            <a:spLocks noChangeShapeType="1"/>
          </p:cNvSpPr>
          <p:nvPr/>
        </p:nvSpPr>
        <p:spPr bwMode="auto">
          <a:xfrm flipH="1">
            <a:off x="5724525" y="5154613"/>
            <a:ext cx="233363" cy="1190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3" name="Line 439">
            <a:extLst>
              <a:ext uri="{FF2B5EF4-FFF2-40B4-BE49-F238E27FC236}">
                <a16:creationId xmlns:a16="http://schemas.microsoft.com/office/drawing/2014/main" id="{B98A5E21-06F6-6E5D-7406-AC750F2A834E}"/>
              </a:ext>
            </a:extLst>
          </p:cNvPr>
          <p:cNvSpPr>
            <a:spLocks noChangeShapeType="1"/>
          </p:cNvSpPr>
          <p:nvPr/>
        </p:nvSpPr>
        <p:spPr bwMode="auto">
          <a:xfrm flipV="1">
            <a:off x="5753100" y="4905375"/>
            <a:ext cx="177800" cy="125413"/>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4" name="Line 440">
            <a:extLst>
              <a:ext uri="{FF2B5EF4-FFF2-40B4-BE49-F238E27FC236}">
                <a16:creationId xmlns:a16="http://schemas.microsoft.com/office/drawing/2014/main" id="{4DE9D280-16BF-2E60-923F-9404F24BBA13}"/>
              </a:ext>
            </a:extLst>
          </p:cNvPr>
          <p:cNvSpPr>
            <a:spLocks noChangeShapeType="1"/>
          </p:cNvSpPr>
          <p:nvPr/>
        </p:nvSpPr>
        <p:spPr bwMode="auto">
          <a:xfrm flipH="1">
            <a:off x="5740400" y="5143500"/>
            <a:ext cx="203200" cy="10001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5" name="Line 441">
            <a:extLst>
              <a:ext uri="{FF2B5EF4-FFF2-40B4-BE49-F238E27FC236}">
                <a16:creationId xmlns:a16="http://schemas.microsoft.com/office/drawing/2014/main" id="{2268ED58-BCCB-4A13-7147-4DDA6D15B177}"/>
              </a:ext>
            </a:extLst>
          </p:cNvPr>
          <p:cNvSpPr>
            <a:spLocks noChangeShapeType="1"/>
          </p:cNvSpPr>
          <p:nvPr/>
        </p:nvSpPr>
        <p:spPr bwMode="auto">
          <a:xfrm flipH="1">
            <a:off x="5945188" y="4845050"/>
            <a:ext cx="20637" cy="2857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6" name="Line 442">
            <a:extLst>
              <a:ext uri="{FF2B5EF4-FFF2-40B4-BE49-F238E27FC236}">
                <a16:creationId xmlns:a16="http://schemas.microsoft.com/office/drawing/2014/main" id="{20C7B296-EF64-BD61-033D-5F60D98CCF27}"/>
              </a:ext>
            </a:extLst>
          </p:cNvPr>
          <p:cNvSpPr>
            <a:spLocks noChangeShapeType="1"/>
          </p:cNvSpPr>
          <p:nvPr/>
        </p:nvSpPr>
        <p:spPr bwMode="auto">
          <a:xfrm flipV="1">
            <a:off x="5959475" y="4832350"/>
            <a:ext cx="0" cy="32543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7" name="Line 443">
            <a:extLst>
              <a:ext uri="{FF2B5EF4-FFF2-40B4-BE49-F238E27FC236}">
                <a16:creationId xmlns:a16="http://schemas.microsoft.com/office/drawing/2014/main" id="{FCB05B04-C498-AD76-315B-5ACF39991EE5}"/>
              </a:ext>
            </a:extLst>
          </p:cNvPr>
          <p:cNvSpPr>
            <a:spLocks noChangeShapeType="1"/>
          </p:cNvSpPr>
          <p:nvPr/>
        </p:nvSpPr>
        <p:spPr bwMode="auto">
          <a:xfrm flipV="1">
            <a:off x="5951538" y="4873625"/>
            <a:ext cx="0" cy="28098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8" name="Line 444">
            <a:extLst>
              <a:ext uri="{FF2B5EF4-FFF2-40B4-BE49-F238E27FC236}">
                <a16:creationId xmlns:a16="http://schemas.microsoft.com/office/drawing/2014/main" id="{544DA44F-321F-556A-E3BC-3A193837B693}"/>
              </a:ext>
            </a:extLst>
          </p:cNvPr>
          <p:cNvSpPr>
            <a:spLocks noChangeShapeType="1"/>
          </p:cNvSpPr>
          <p:nvPr/>
        </p:nvSpPr>
        <p:spPr bwMode="auto">
          <a:xfrm>
            <a:off x="5937250" y="4918075"/>
            <a:ext cx="0" cy="2127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69" name="Line 445">
            <a:extLst>
              <a:ext uri="{FF2B5EF4-FFF2-40B4-BE49-F238E27FC236}">
                <a16:creationId xmlns:a16="http://schemas.microsoft.com/office/drawing/2014/main" id="{13541EEC-FCA6-13A3-96ED-5F08FA0D2591}"/>
              </a:ext>
            </a:extLst>
          </p:cNvPr>
          <p:cNvSpPr>
            <a:spLocks noChangeShapeType="1"/>
          </p:cNvSpPr>
          <p:nvPr/>
        </p:nvSpPr>
        <p:spPr bwMode="auto">
          <a:xfrm flipH="1" flipV="1">
            <a:off x="5945188" y="5141913"/>
            <a:ext cx="20637" cy="1587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70" name="Line 446">
            <a:extLst>
              <a:ext uri="{FF2B5EF4-FFF2-40B4-BE49-F238E27FC236}">
                <a16:creationId xmlns:a16="http://schemas.microsoft.com/office/drawing/2014/main" id="{E999EC0F-3BFD-9856-CC73-AE2DE417E5F1}"/>
              </a:ext>
            </a:extLst>
          </p:cNvPr>
          <p:cNvSpPr>
            <a:spLocks noChangeShapeType="1"/>
          </p:cNvSpPr>
          <p:nvPr/>
        </p:nvSpPr>
        <p:spPr bwMode="auto">
          <a:xfrm>
            <a:off x="5951538" y="4835525"/>
            <a:ext cx="7937" cy="317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71" name="Freeform 447">
            <a:extLst>
              <a:ext uri="{FF2B5EF4-FFF2-40B4-BE49-F238E27FC236}">
                <a16:creationId xmlns:a16="http://schemas.microsoft.com/office/drawing/2014/main" id="{98281453-E4DC-7822-F9C2-CFE1E4FFA6CC}"/>
              </a:ext>
            </a:extLst>
          </p:cNvPr>
          <p:cNvSpPr>
            <a:spLocks/>
          </p:cNvSpPr>
          <p:nvPr/>
        </p:nvSpPr>
        <p:spPr bwMode="auto">
          <a:xfrm>
            <a:off x="5803900" y="4856163"/>
            <a:ext cx="9525" cy="36512"/>
          </a:xfrm>
          <a:custGeom>
            <a:avLst/>
            <a:gdLst>
              <a:gd name="T0" fmla="*/ 2147483646 w 6"/>
              <a:gd name="T1" fmla="*/ 0 h 23"/>
              <a:gd name="T2" fmla="*/ 2147483646 w 6"/>
              <a:gd name="T3" fmla="*/ 2147483646 h 23"/>
              <a:gd name="T4" fmla="*/ 2147483646 w 6"/>
              <a:gd name="T5" fmla="*/ 2147483646 h 23"/>
              <a:gd name="T6" fmla="*/ 2147483646 w 6"/>
              <a:gd name="T7" fmla="*/ 2147483646 h 23"/>
              <a:gd name="T8" fmla="*/ 2147483646 w 6"/>
              <a:gd name="T9" fmla="*/ 2147483646 h 23"/>
              <a:gd name="T10" fmla="*/ 2147483646 w 6"/>
              <a:gd name="T11" fmla="*/ 2147483646 h 23"/>
              <a:gd name="T12" fmla="*/ 2147483646 w 6"/>
              <a:gd name="T13" fmla="*/ 2147483646 h 23"/>
              <a:gd name="T14" fmla="*/ 2147483646 w 6"/>
              <a:gd name="T15" fmla="*/ 2147483646 h 23"/>
              <a:gd name="T16" fmla="*/ 2147483646 w 6"/>
              <a:gd name="T17" fmla="*/ 2147483646 h 23"/>
              <a:gd name="T18" fmla="*/ 2147483646 w 6"/>
              <a:gd name="T19" fmla="*/ 2147483646 h 23"/>
              <a:gd name="T20" fmla="*/ 0 w 6"/>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3"/>
              <a:gd name="T35" fmla="*/ 6 w 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3">
                <a:moveTo>
                  <a:pt x="3" y="0"/>
                </a:moveTo>
                <a:lnTo>
                  <a:pt x="4" y="1"/>
                </a:lnTo>
                <a:lnTo>
                  <a:pt x="4" y="5"/>
                </a:lnTo>
                <a:lnTo>
                  <a:pt x="5" y="7"/>
                </a:lnTo>
                <a:lnTo>
                  <a:pt x="5" y="10"/>
                </a:lnTo>
                <a:lnTo>
                  <a:pt x="5" y="13"/>
                </a:lnTo>
                <a:lnTo>
                  <a:pt x="4" y="17"/>
                </a:lnTo>
                <a:lnTo>
                  <a:pt x="4" y="19"/>
                </a:lnTo>
                <a:lnTo>
                  <a:pt x="3" y="20"/>
                </a:lnTo>
                <a:lnTo>
                  <a:pt x="2" y="22"/>
                </a:lnTo>
                <a:lnTo>
                  <a:pt x="0" y="22"/>
                </a:lnTo>
              </a:path>
            </a:pathLst>
          </a:custGeom>
          <a:noFill/>
          <a:ln w="12700" cap="rnd" cmpd="sng">
            <a:solidFill>
              <a:srgbClr val="CC333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72" name="Freeform 448">
            <a:extLst>
              <a:ext uri="{FF2B5EF4-FFF2-40B4-BE49-F238E27FC236}">
                <a16:creationId xmlns:a16="http://schemas.microsoft.com/office/drawing/2014/main" id="{1D2F0CC4-913D-5F54-4BC2-4A400F258CAD}"/>
              </a:ext>
            </a:extLst>
          </p:cNvPr>
          <p:cNvSpPr>
            <a:spLocks/>
          </p:cNvSpPr>
          <p:nvPr/>
        </p:nvSpPr>
        <p:spPr bwMode="auto">
          <a:xfrm>
            <a:off x="5775325" y="4838700"/>
            <a:ext cx="11113" cy="38100"/>
          </a:xfrm>
          <a:custGeom>
            <a:avLst/>
            <a:gdLst>
              <a:gd name="T0" fmla="*/ 2147483646 w 7"/>
              <a:gd name="T1" fmla="*/ 0 h 24"/>
              <a:gd name="T2" fmla="*/ 2147483646 w 7"/>
              <a:gd name="T3" fmla="*/ 2147483646 h 24"/>
              <a:gd name="T4" fmla="*/ 2147483646 w 7"/>
              <a:gd name="T5" fmla="*/ 2147483646 h 24"/>
              <a:gd name="T6" fmla="*/ 2147483646 w 7"/>
              <a:gd name="T7" fmla="*/ 2147483646 h 24"/>
              <a:gd name="T8" fmla="*/ 2147483646 w 7"/>
              <a:gd name="T9" fmla="*/ 2147483646 h 24"/>
              <a:gd name="T10" fmla="*/ 2147483646 w 7"/>
              <a:gd name="T11" fmla="*/ 2147483646 h 24"/>
              <a:gd name="T12" fmla="*/ 2147483646 w 7"/>
              <a:gd name="T13" fmla="*/ 2147483646 h 24"/>
              <a:gd name="T14" fmla="*/ 2147483646 w 7"/>
              <a:gd name="T15" fmla="*/ 2147483646 h 24"/>
              <a:gd name="T16" fmla="*/ 2147483646 w 7"/>
              <a:gd name="T17" fmla="*/ 2147483646 h 24"/>
              <a:gd name="T18" fmla="*/ 2147483646 w 7"/>
              <a:gd name="T19" fmla="*/ 2147483646 h 24"/>
              <a:gd name="T20" fmla="*/ 0 w 7"/>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4"/>
              <a:gd name="T35" fmla="*/ 7 w 7"/>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4">
                <a:moveTo>
                  <a:pt x="2" y="0"/>
                </a:moveTo>
                <a:lnTo>
                  <a:pt x="4" y="2"/>
                </a:lnTo>
                <a:lnTo>
                  <a:pt x="5" y="4"/>
                </a:lnTo>
                <a:lnTo>
                  <a:pt x="6" y="7"/>
                </a:lnTo>
                <a:lnTo>
                  <a:pt x="6" y="10"/>
                </a:lnTo>
                <a:lnTo>
                  <a:pt x="6" y="13"/>
                </a:lnTo>
                <a:lnTo>
                  <a:pt x="5" y="17"/>
                </a:lnTo>
                <a:lnTo>
                  <a:pt x="4" y="20"/>
                </a:lnTo>
                <a:lnTo>
                  <a:pt x="4" y="21"/>
                </a:lnTo>
                <a:lnTo>
                  <a:pt x="1" y="23"/>
                </a:lnTo>
                <a:lnTo>
                  <a:pt x="0" y="23"/>
                </a:lnTo>
              </a:path>
            </a:pathLst>
          </a:custGeom>
          <a:noFill/>
          <a:ln w="12700" cap="rnd" cmpd="sng">
            <a:solidFill>
              <a:srgbClr val="CC333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873" name="Line 449">
            <a:extLst>
              <a:ext uri="{FF2B5EF4-FFF2-40B4-BE49-F238E27FC236}">
                <a16:creationId xmlns:a16="http://schemas.microsoft.com/office/drawing/2014/main" id="{935D5BA1-F6C3-F034-2C3F-FA809C6EB1FA}"/>
              </a:ext>
            </a:extLst>
          </p:cNvPr>
          <p:cNvSpPr>
            <a:spLocks noChangeShapeType="1"/>
          </p:cNvSpPr>
          <p:nvPr/>
        </p:nvSpPr>
        <p:spPr bwMode="auto">
          <a:xfrm>
            <a:off x="5815013" y="4867275"/>
            <a:ext cx="0" cy="222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74" name="Line 450">
            <a:extLst>
              <a:ext uri="{FF2B5EF4-FFF2-40B4-BE49-F238E27FC236}">
                <a16:creationId xmlns:a16="http://schemas.microsoft.com/office/drawing/2014/main" id="{3A7E6384-E7B0-2BC5-9061-3EA650342C44}"/>
              </a:ext>
            </a:extLst>
          </p:cNvPr>
          <p:cNvSpPr>
            <a:spLocks noChangeShapeType="1"/>
          </p:cNvSpPr>
          <p:nvPr/>
        </p:nvSpPr>
        <p:spPr bwMode="auto">
          <a:xfrm>
            <a:off x="5807075" y="4838700"/>
            <a:ext cx="76200" cy="30163"/>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75" name="Line 451">
            <a:extLst>
              <a:ext uri="{FF2B5EF4-FFF2-40B4-BE49-F238E27FC236}">
                <a16:creationId xmlns:a16="http://schemas.microsoft.com/office/drawing/2014/main" id="{25A4B481-9DB5-A311-EF62-FE045600AFAC}"/>
              </a:ext>
            </a:extLst>
          </p:cNvPr>
          <p:cNvSpPr>
            <a:spLocks noChangeShapeType="1"/>
          </p:cNvSpPr>
          <p:nvPr/>
        </p:nvSpPr>
        <p:spPr bwMode="auto">
          <a:xfrm>
            <a:off x="5889625" y="4856163"/>
            <a:ext cx="7938" cy="95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76" name="Line 452">
            <a:extLst>
              <a:ext uri="{FF2B5EF4-FFF2-40B4-BE49-F238E27FC236}">
                <a16:creationId xmlns:a16="http://schemas.microsoft.com/office/drawing/2014/main" id="{74B25CB8-3FA8-F99C-B734-DFA14D905921}"/>
              </a:ext>
            </a:extLst>
          </p:cNvPr>
          <p:cNvSpPr>
            <a:spLocks noChangeShapeType="1"/>
          </p:cNvSpPr>
          <p:nvPr/>
        </p:nvSpPr>
        <p:spPr bwMode="auto">
          <a:xfrm>
            <a:off x="5570538" y="4943475"/>
            <a:ext cx="117475" cy="49213"/>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77" name="Line 453">
            <a:extLst>
              <a:ext uri="{FF2B5EF4-FFF2-40B4-BE49-F238E27FC236}">
                <a16:creationId xmlns:a16="http://schemas.microsoft.com/office/drawing/2014/main" id="{3FF387FA-4E58-FD4A-20BC-345559E207C9}"/>
              </a:ext>
            </a:extLst>
          </p:cNvPr>
          <p:cNvSpPr>
            <a:spLocks noChangeShapeType="1"/>
          </p:cNvSpPr>
          <p:nvPr/>
        </p:nvSpPr>
        <p:spPr bwMode="auto">
          <a:xfrm>
            <a:off x="5570538" y="5164138"/>
            <a:ext cx="117475" cy="8096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78" name="Line 454">
            <a:extLst>
              <a:ext uri="{FF2B5EF4-FFF2-40B4-BE49-F238E27FC236}">
                <a16:creationId xmlns:a16="http://schemas.microsoft.com/office/drawing/2014/main" id="{BCB7F2F7-0E76-3E73-5B50-60859321F79D}"/>
              </a:ext>
            </a:extLst>
          </p:cNvPr>
          <p:cNvSpPr>
            <a:spLocks noChangeShapeType="1"/>
          </p:cNvSpPr>
          <p:nvPr/>
        </p:nvSpPr>
        <p:spPr bwMode="auto">
          <a:xfrm>
            <a:off x="5616575" y="4949825"/>
            <a:ext cx="76200" cy="3175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79" name="Line 455">
            <a:extLst>
              <a:ext uri="{FF2B5EF4-FFF2-40B4-BE49-F238E27FC236}">
                <a16:creationId xmlns:a16="http://schemas.microsoft.com/office/drawing/2014/main" id="{2D67C6AE-97D6-6DB9-AA78-0F3D26BFCA86}"/>
              </a:ext>
            </a:extLst>
          </p:cNvPr>
          <p:cNvSpPr>
            <a:spLocks noChangeShapeType="1"/>
          </p:cNvSpPr>
          <p:nvPr/>
        </p:nvSpPr>
        <p:spPr bwMode="auto">
          <a:xfrm flipH="1">
            <a:off x="5618163" y="5021263"/>
            <a:ext cx="26987" cy="7937"/>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0" name="Line 456">
            <a:extLst>
              <a:ext uri="{FF2B5EF4-FFF2-40B4-BE49-F238E27FC236}">
                <a16:creationId xmlns:a16="http://schemas.microsoft.com/office/drawing/2014/main" id="{2E922883-68F3-2CC7-F899-87F2F16FDA25}"/>
              </a:ext>
            </a:extLst>
          </p:cNvPr>
          <p:cNvSpPr>
            <a:spLocks noChangeShapeType="1"/>
          </p:cNvSpPr>
          <p:nvPr/>
        </p:nvSpPr>
        <p:spPr bwMode="auto">
          <a:xfrm flipH="1">
            <a:off x="5618163" y="5165725"/>
            <a:ext cx="26987" cy="95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1" name="Line 457">
            <a:extLst>
              <a:ext uri="{FF2B5EF4-FFF2-40B4-BE49-F238E27FC236}">
                <a16:creationId xmlns:a16="http://schemas.microsoft.com/office/drawing/2014/main" id="{810C8593-8B9F-2537-10EB-B975031DAFF7}"/>
              </a:ext>
            </a:extLst>
          </p:cNvPr>
          <p:cNvSpPr>
            <a:spLocks noChangeShapeType="1"/>
          </p:cNvSpPr>
          <p:nvPr/>
        </p:nvSpPr>
        <p:spPr bwMode="auto">
          <a:xfrm flipH="1" flipV="1">
            <a:off x="5618163" y="5130800"/>
            <a:ext cx="55562" cy="381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2" name="Line 458">
            <a:extLst>
              <a:ext uri="{FF2B5EF4-FFF2-40B4-BE49-F238E27FC236}">
                <a16:creationId xmlns:a16="http://schemas.microsoft.com/office/drawing/2014/main" id="{89518512-F220-1B09-7449-28A1D13DC952}"/>
              </a:ext>
            </a:extLst>
          </p:cNvPr>
          <p:cNvSpPr>
            <a:spLocks noChangeShapeType="1"/>
          </p:cNvSpPr>
          <p:nvPr/>
        </p:nvSpPr>
        <p:spPr bwMode="auto">
          <a:xfrm flipH="1" flipV="1">
            <a:off x="5618163" y="5168900"/>
            <a:ext cx="55562" cy="381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3" name="Line 459">
            <a:extLst>
              <a:ext uri="{FF2B5EF4-FFF2-40B4-BE49-F238E27FC236}">
                <a16:creationId xmlns:a16="http://schemas.microsoft.com/office/drawing/2014/main" id="{5295E88F-51AB-BCA1-87D5-FE4809E76D55}"/>
              </a:ext>
            </a:extLst>
          </p:cNvPr>
          <p:cNvSpPr>
            <a:spLocks noChangeShapeType="1"/>
          </p:cNvSpPr>
          <p:nvPr/>
        </p:nvSpPr>
        <p:spPr bwMode="auto">
          <a:xfrm flipH="1" flipV="1">
            <a:off x="5618163" y="5022850"/>
            <a:ext cx="55562" cy="381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4" name="Line 460">
            <a:extLst>
              <a:ext uri="{FF2B5EF4-FFF2-40B4-BE49-F238E27FC236}">
                <a16:creationId xmlns:a16="http://schemas.microsoft.com/office/drawing/2014/main" id="{8C953DED-512B-EB5B-0DF4-2E5C07DF3BB5}"/>
              </a:ext>
            </a:extLst>
          </p:cNvPr>
          <p:cNvSpPr>
            <a:spLocks noChangeShapeType="1"/>
          </p:cNvSpPr>
          <p:nvPr/>
        </p:nvSpPr>
        <p:spPr bwMode="auto">
          <a:xfrm flipH="1" flipV="1">
            <a:off x="5618163" y="4986338"/>
            <a:ext cx="55562" cy="381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5" name="Line 461">
            <a:extLst>
              <a:ext uri="{FF2B5EF4-FFF2-40B4-BE49-F238E27FC236}">
                <a16:creationId xmlns:a16="http://schemas.microsoft.com/office/drawing/2014/main" id="{5FDD62F2-52AB-6FB6-B2F6-51E6AF07C2BB}"/>
              </a:ext>
            </a:extLst>
          </p:cNvPr>
          <p:cNvSpPr>
            <a:spLocks noChangeShapeType="1"/>
          </p:cNvSpPr>
          <p:nvPr/>
        </p:nvSpPr>
        <p:spPr bwMode="auto">
          <a:xfrm>
            <a:off x="5664200" y="5060950"/>
            <a:ext cx="0" cy="9525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6" name="Line 462">
            <a:extLst>
              <a:ext uri="{FF2B5EF4-FFF2-40B4-BE49-F238E27FC236}">
                <a16:creationId xmlns:a16="http://schemas.microsoft.com/office/drawing/2014/main" id="{2889B49F-5705-412C-A1E2-45F1E97E15E0}"/>
              </a:ext>
            </a:extLst>
          </p:cNvPr>
          <p:cNvSpPr>
            <a:spLocks noChangeShapeType="1"/>
          </p:cNvSpPr>
          <p:nvPr/>
        </p:nvSpPr>
        <p:spPr bwMode="auto">
          <a:xfrm>
            <a:off x="5683250" y="5030788"/>
            <a:ext cx="0" cy="1873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7" name="Line 463">
            <a:extLst>
              <a:ext uri="{FF2B5EF4-FFF2-40B4-BE49-F238E27FC236}">
                <a16:creationId xmlns:a16="http://schemas.microsoft.com/office/drawing/2014/main" id="{585FC23B-3E19-397D-092B-02E097DDC3E3}"/>
              </a:ext>
            </a:extLst>
          </p:cNvPr>
          <p:cNvSpPr>
            <a:spLocks noChangeShapeType="1"/>
          </p:cNvSpPr>
          <p:nvPr/>
        </p:nvSpPr>
        <p:spPr bwMode="auto">
          <a:xfrm>
            <a:off x="5807075" y="5060950"/>
            <a:ext cx="79375" cy="5397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8" name="Line 464">
            <a:extLst>
              <a:ext uri="{FF2B5EF4-FFF2-40B4-BE49-F238E27FC236}">
                <a16:creationId xmlns:a16="http://schemas.microsoft.com/office/drawing/2014/main" id="{004FA3F0-95BB-FD53-9DB4-15DE1A83A02C}"/>
              </a:ext>
            </a:extLst>
          </p:cNvPr>
          <p:cNvSpPr>
            <a:spLocks noChangeShapeType="1"/>
          </p:cNvSpPr>
          <p:nvPr/>
        </p:nvSpPr>
        <p:spPr bwMode="auto">
          <a:xfrm flipH="1">
            <a:off x="5740400" y="5121275"/>
            <a:ext cx="165100" cy="7937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89" name="Line 465">
            <a:extLst>
              <a:ext uri="{FF2B5EF4-FFF2-40B4-BE49-F238E27FC236}">
                <a16:creationId xmlns:a16="http://schemas.microsoft.com/office/drawing/2014/main" id="{14A5A45C-B47C-66C9-1ADA-E20529681206}"/>
              </a:ext>
            </a:extLst>
          </p:cNvPr>
          <p:cNvSpPr>
            <a:spLocks noChangeShapeType="1"/>
          </p:cNvSpPr>
          <p:nvPr/>
        </p:nvSpPr>
        <p:spPr bwMode="auto">
          <a:xfrm flipV="1">
            <a:off x="5694363" y="4986338"/>
            <a:ext cx="0" cy="32226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0" name="Line 466">
            <a:extLst>
              <a:ext uri="{FF2B5EF4-FFF2-40B4-BE49-F238E27FC236}">
                <a16:creationId xmlns:a16="http://schemas.microsoft.com/office/drawing/2014/main" id="{9F303358-231A-AD81-57E0-C16E3380A9E8}"/>
              </a:ext>
            </a:extLst>
          </p:cNvPr>
          <p:cNvSpPr>
            <a:spLocks noChangeShapeType="1"/>
          </p:cNvSpPr>
          <p:nvPr/>
        </p:nvSpPr>
        <p:spPr bwMode="auto">
          <a:xfrm flipV="1">
            <a:off x="5699125" y="4989513"/>
            <a:ext cx="0" cy="32385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1" name="Line 467">
            <a:extLst>
              <a:ext uri="{FF2B5EF4-FFF2-40B4-BE49-F238E27FC236}">
                <a16:creationId xmlns:a16="http://schemas.microsoft.com/office/drawing/2014/main" id="{47FEEF0B-D312-A180-E852-C42F9DC30D72}"/>
              </a:ext>
            </a:extLst>
          </p:cNvPr>
          <p:cNvSpPr>
            <a:spLocks noChangeShapeType="1"/>
          </p:cNvSpPr>
          <p:nvPr/>
        </p:nvSpPr>
        <p:spPr bwMode="auto">
          <a:xfrm flipV="1">
            <a:off x="5730875" y="5010150"/>
            <a:ext cx="0" cy="2762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2" name="Line 468">
            <a:extLst>
              <a:ext uri="{FF2B5EF4-FFF2-40B4-BE49-F238E27FC236}">
                <a16:creationId xmlns:a16="http://schemas.microsoft.com/office/drawing/2014/main" id="{DD70F844-FF7B-04BB-4499-A266EA7823F1}"/>
              </a:ext>
            </a:extLst>
          </p:cNvPr>
          <p:cNvSpPr>
            <a:spLocks noChangeShapeType="1"/>
          </p:cNvSpPr>
          <p:nvPr/>
        </p:nvSpPr>
        <p:spPr bwMode="auto">
          <a:xfrm flipV="1">
            <a:off x="5746750" y="5018088"/>
            <a:ext cx="0" cy="2381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3" name="Line 469">
            <a:extLst>
              <a:ext uri="{FF2B5EF4-FFF2-40B4-BE49-F238E27FC236}">
                <a16:creationId xmlns:a16="http://schemas.microsoft.com/office/drawing/2014/main" id="{82D031E2-8649-E0AC-4D53-DDA720CF878D}"/>
              </a:ext>
            </a:extLst>
          </p:cNvPr>
          <p:cNvSpPr>
            <a:spLocks noChangeShapeType="1"/>
          </p:cNvSpPr>
          <p:nvPr/>
        </p:nvSpPr>
        <p:spPr bwMode="auto">
          <a:xfrm flipH="1">
            <a:off x="5692775" y="5286375"/>
            <a:ext cx="44450" cy="1428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4" name="Line 470">
            <a:extLst>
              <a:ext uri="{FF2B5EF4-FFF2-40B4-BE49-F238E27FC236}">
                <a16:creationId xmlns:a16="http://schemas.microsoft.com/office/drawing/2014/main" id="{6863E085-A59B-90AB-BBA2-A8466A39139F}"/>
              </a:ext>
            </a:extLst>
          </p:cNvPr>
          <p:cNvSpPr>
            <a:spLocks noChangeShapeType="1"/>
          </p:cNvSpPr>
          <p:nvPr/>
        </p:nvSpPr>
        <p:spPr bwMode="auto">
          <a:xfrm flipH="1" flipV="1">
            <a:off x="5688013" y="5295900"/>
            <a:ext cx="17462" cy="17463"/>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5" name="Line 471">
            <a:extLst>
              <a:ext uri="{FF2B5EF4-FFF2-40B4-BE49-F238E27FC236}">
                <a16:creationId xmlns:a16="http://schemas.microsoft.com/office/drawing/2014/main" id="{3B91D013-D135-112C-9CAF-482C9180824D}"/>
              </a:ext>
            </a:extLst>
          </p:cNvPr>
          <p:cNvSpPr>
            <a:spLocks noChangeShapeType="1"/>
          </p:cNvSpPr>
          <p:nvPr/>
        </p:nvSpPr>
        <p:spPr bwMode="auto">
          <a:xfrm>
            <a:off x="5667375" y="5168900"/>
            <a:ext cx="0" cy="254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6" name="Line 472">
            <a:extLst>
              <a:ext uri="{FF2B5EF4-FFF2-40B4-BE49-F238E27FC236}">
                <a16:creationId xmlns:a16="http://schemas.microsoft.com/office/drawing/2014/main" id="{FCFB821E-A4E2-60BF-010D-072CDC57A31C}"/>
              </a:ext>
            </a:extLst>
          </p:cNvPr>
          <p:cNvSpPr>
            <a:spLocks noChangeShapeType="1"/>
          </p:cNvSpPr>
          <p:nvPr/>
        </p:nvSpPr>
        <p:spPr bwMode="auto">
          <a:xfrm flipH="1" flipV="1">
            <a:off x="5632450" y="5159375"/>
            <a:ext cx="41275" cy="2698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7" name="Line 473">
            <a:extLst>
              <a:ext uri="{FF2B5EF4-FFF2-40B4-BE49-F238E27FC236}">
                <a16:creationId xmlns:a16="http://schemas.microsoft.com/office/drawing/2014/main" id="{C2175C3A-0301-6F33-6D50-221810C1401A}"/>
              </a:ext>
            </a:extLst>
          </p:cNvPr>
          <p:cNvSpPr>
            <a:spLocks noChangeShapeType="1"/>
          </p:cNvSpPr>
          <p:nvPr/>
        </p:nvSpPr>
        <p:spPr bwMode="auto">
          <a:xfrm>
            <a:off x="5670550" y="5214938"/>
            <a:ext cx="6350" cy="317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8" name="Line 474">
            <a:extLst>
              <a:ext uri="{FF2B5EF4-FFF2-40B4-BE49-F238E27FC236}">
                <a16:creationId xmlns:a16="http://schemas.microsoft.com/office/drawing/2014/main" id="{BBF566FF-E4BD-3587-0AC2-026CA5A08444}"/>
              </a:ext>
            </a:extLst>
          </p:cNvPr>
          <p:cNvSpPr>
            <a:spLocks noChangeShapeType="1"/>
          </p:cNvSpPr>
          <p:nvPr/>
        </p:nvSpPr>
        <p:spPr bwMode="auto">
          <a:xfrm flipH="1">
            <a:off x="5676900" y="5219700"/>
            <a:ext cx="23813" cy="4763"/>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899" name="Line 475">
            <a:extLst>
              <a:ext uri="{FF2B5EF4-FFF2-40B4-BE49-F238E27FC236}">
                <a16:creationId xmlns:a16="http://schemas.microsoft.com/office/drawing/2014/main" id="{DFF06DCF-7946-44F5-2F6D-CE6DA254D0B1}"/>
              </a:ext>
            </a:extLst>
          </p:cNvPr>
          <p:cNvSpPr>
            <a:spLocks noChangeShapeType="1"/>
          </p:cNvSpPr>
          <p:nvPr/>
        </p:nvSpPr>
        <p:spPr bwMode="auto">
          <a:xfrm>
            <a:off x="5664200" y="5199063"/>
            <a:ext cx="0" cy="95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00" name="Line 476">
            <a:extLst>
              <a:ext uri="{FF2B5EF4-FFF2-40B4-BE49-F238E27FC236}">
                <a16:creationId xmlns:a16="http://schemas.microsoft.com/office/drawing/2014/main" id="{3DA831C9-8428-A9DB-E6EE-E690594D0294}"/>
              </a:ext>
            </a:extLst>
          </p:cNvPr>
          <p:cNvSpPr>
            <a:spLocks noChangeShapeType="1"/>
          </p:cNvSpPr>
          <p:nvPr/>
        </p:nvSpPr>
        <p:spPr bwMode="auto">
          <a:xfrm>
            <a:off x="5638800" y="5154613"/>
            <a:ext cx="0" cy="476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01" name="Freeform 477">
            <a:extLst>
              <a:ext uri="{FF2B5EF4-FFF2-40B4-BE49-F238E27FC236}">
                <a16:creationId xmlns:a16="http://schemas.microsoft.com/office/drawing/2014/main" id="{17CD0A7F-7CCB-4870-70C0-EE7AFD1EBA3A}"/>
              </a:ext>
            </a:extLst>
          </p:cNvPr>
          <p:cNvSpPr>
            <a:spLocks/>
          </p:cNvSpPr>
          <p:nvPr/>
        </p:nvSpPr>
        <p:spPr bwMode="auto">
          <a:xfrm>
            <a:off x="5775325" y="5000625"/>
            <a:ext cx="11113" cy="22225"/>
          </a:xfrm>
          <a:custGeom>
            <a:avLst/>
            <a:gdLst>
              <a:gd name="T0" fmla="*/ 2147483646 w 7"/>
              <a:gd name="T1" fmla="*/ 0 h 14"/>
              <a:gd name="T2" fmla="*/ 2147483646 w 7"/>
              <a:gd name="T3" fmla="*/ 2147483646 h 14"/>
              <a:gd name="T4" fmla="*/ 2147483646 w 7"/>
              <a:gd name="T5" fmla="*/ 2147483646 h 14"/>
              <a:gd name="T6" fmla="*/ 2147483646 w 7"/>
              <a:gd name="T7" fmla="*/ 2147483646 h 14"/>
              <a:gd name="T8" fmla="*/ 2147483646 w 7"/>
              <a:gd name="T9" fmla="*/ 2147483646 h 14"/>
              <a:gd name="T10" fmla="*/ 2147483646 w 7"/>
              <a:gd name="T11" fmla="*/ 2147483646 h 14"/>
              <a:gd name="T12" fmla="*/ 2147483646 w 7"/>
              <a:gd name="T13" fmla="*/ 2147483646 h 14"/>
              <a:gd name="T14" fmla="*/ 0 w 7"/>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6" y="0"/>
                </a:moveTo>
                <a:lnTo>
                  <a:pt x="6" y="2"/>
                </a:lnTo>
                <a:lnTo>
                  <a:pt x="5" y="6"/>
                </a:lnTo>
                <a:lnTo>
                  <a:pt x="4" y="10"/>
                </a:lnTo>
                <a:lnTo>
                  <a:pt x="4" y="11"/>
                </a:lnTo>
                <a:lnTo>
                  <a:pt x="2" y="11"/>
                </a:lnTo>
                <a:lnTo>
                  <a:pt x="1" y="13"/>
                </a:lnTo>
                <a:lnTo>
                  <a:pt x="0" y="13"/>
                </a:lnTo>
              </a:path>
            </a:pathLst>
          </a:custGeom>
          <a:noFill/>
          <a:ln w="12700" cap="rnd" cmpd="sng">
            <a:solidFill>
              <a:srgbClr val="CC333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902" name="Line 478">
            <a:extLst>
              <a:ext uri="{FF2B5EF4-FFF2-40B4-BE49-F238E27FC236}">
                <a16:creationId xmlns:a16="http://schemas.microsoft.com/office/drawing/2014/main" id="{6D918EC9-02C0-D96C-E263-AD41D1DAD071}"/>
              </a:ext>
            </a:extLst>
          </p:cNvPr>
          <p:cNvSpPr>
            <a:spLocks noChangeShapeType="1"/>
          </p:cNvSpPr>
          <p:nvPr/>
        </p:nvSpPr>
        <p:spPr bwMode="auto">
          <a:xfrm flipH="1" flipV="1">
            <a:off x="5768975" y="5014913"/>
            <a:ext cx="52388" cy="33337"/>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03" name="Line 479">
            <a:extLst>
              <a:ext uri="{FF2B5EF4-FFF2-40B4-BE49-F238E27FC236}">
                <a16:creationId xmlns:a16="http://schemas.microsoft.com/office/drawing/2014/main" id="{85732A8E-8E72-E42C-B7F7-6D7FD6FE3AAD}"/>
              </a:ext>
            </a:extLst>
          </p:cNvPr>
          <p:cNvSpPr>
            <a:spLocks noChangeShapeType="1"/>
          </p:cNvSpPr>
          <p:nvPr/>
        </p:nvSpPr>
        <p:spPr bwMode="auto">
          <a:xfrm flipH="1" flipV="1">
            <a:off x="5768975" y="4868863"/>
            <a:ext cx="52388" cy="33337"/>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04" name="Line 480">
            <a:extLst>
              <a:ext uri="{FF2B5EF4-FFF2-40B4-BE49-F238E27FC236}">
                <a16:creationId xmlns:a16="http://schemas.microsoft.com/office/drawing/2014/main" id="{6B415E81-F9CC-E073-FA4C-132D6F82C365}"/>
              </a:ext>
            </a:extLst>
          </p:cNvPr>
          <p:cNvSpPr>
            <a:spLocks noChangeShapeType="1"/>
          </p:cNvSpPr>
          <p:nvPr/>
        </p:nvSpPr>
        <p:spPr bwMode="auto">
          <a:xfrm>
            <a:off x="5781675" y="5038725"/>
            <a:ext cx="12700" cy="95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05" name="Line 481">
            <a:extLst>
              <a:ext uri="{FF2B5EF4-FFF2-40B4-BE49-F238E27FC236}">
                <a16:creationId xmlns:a16="http://schemas.microsoft.com/office/drawing/2014/main" id="{517974D2-1094-D8C7-2E55-5FF82386D9BD}"/>
              </a:ext>
            </a:extLst>
          </p:cNvPr>
          <p:cNvSpPr>
            <a:spLocks noChangeShapeType="1"/>
          </p:cNvSpPr>
          <p:nvPr/>
        </p:nvSpPr>
        <p:spPr bwMode="auto">
          <a:xfrm>
            <a:off x="5788025" y="4894263"/>
            <a:ext cx="6350" cy="317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06" name="Line 482">
            <a:extLst>
              <a:ext uri="{FF2B5EF4-FFF2-40B4-BE49-F238E27FC236}">
                <a16:creationId xmlns:a16="http://schemas.microsoft.com/office/drawing/2014/main" id="{59523F41-6F32-849E-4BBA-622F402B2FE6}"/>
              </a:ext>
            </a:extLst>
          </p:cNvPr>
          <p:cNvSpPr>
            <a:spLocks noChangeShapeType="1"/>
          </p:cNvSpPr>
          <p:nvPr/>
        </p:nvSpPr>
        <p:spPr bwMode="auto">
          <a:xfrm flipH="1" flipV="1">
            <a:off x="5822950" y="5045075"/>
            <a:ext cx="55563" cy="381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07" name="Line 483">
            <a:extLst>
              <a:ext uri="{FF2B5EF4-FFF2-40B4-BE49-F238E27FC236}">
                <a16:creationId xmlns:a16="http://schemas.microsoft.com/office/drawing/2014/main" id="{B73FF7B5-5425-899A-5063-243227BC4BAB}"/>
              </a:ext>
            </a:extLst>
          </p:cNvPr>
          <p:cNvSpPr>
            <a:spLocks noChangeShapeType="1"/>
          </p:cNvSpPr>
          <p:nvPr/>
        </p:nvSpPr>
        <p:spPr bwMode="auto">
          <a:xfrm flipH="1" flipV="1">
            <a:off x="5822950" y="5006975"/>
            <a:ext cx="55563" cy="381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08" name="Line 484">
            <a:extLst>
              <a:ext uri="{FF2B5EF4-FFF2-40B4-BE49-F238E27FC236}">
                <a16:creationId xmlns:a16="http://schemas.microsoft.com/office/drawing/2014/main" id="{5FD47F6A-AB52-AE43-8EEB-CEBC807E19BF}"/>
              </a:ext>
            </a:extLst>
          </p:cNvPr>
          <p:cNvSpPr>
            <a:spLocks noChangeShapeType="1"/>
          </p:cNvSpPr>
          <p:nvPr/>
        </p:nvSpPr>
        <p:spPr bwMode="auto">
          <a:xfrm flipH="1" flipV="1">
            <a:off x="5838825" y="5035550"/>
            <a:ext cx="39688" cy="2698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09" name="Line 485">
            <a:extLst>
              <a:ext uri="{FF2B5EF4-FFF2-40B4-BE49-F238E27FC236}">
                <a16:creationId xmlns:a16="http://schemas.microsoft.com/office/drawing/2014/main" id="{0729334B-1DAA-041E-8F21-A0F839C79AB0}"/>
              </a:ext>
            </a:extLst>
          </p:cNvPr>
          <p:cNvSpPr>
            <a:spLocks noChangeShapeType="1"/>
          </p:cNvSpPr>
          <p:nvPr/>
        </p:nvSpPr>
        <p:spPr bwMode="auto">
          <a:xfrm>
            <a:off x="5872163" y="5045075"/>
            <a:ext cx="0" cy="254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10" name="Line 486">
            <a:extLst>
              <a:ext uri="{FF2B5EF4-FFF2-40B4-BE49-F238E27FC236}">
                <a16:creationId xmlns:a16="http://schemas.microsoft.com/office/drawing/2014/main" id="{67E4F15F-D333-E7C6-5340-D089A935E0D5}"/>
              </a:ext>
            </a:extLst>
          </p:cNvPr>
          <p:cNvSpPr>
            <a:spLocks noChangeShapeType="1"/>
          </p:cNvSpPr>
          <p:nvPr/>
        </p:nvSpPr>
        <p:spPr bwMode="auto">
          <a:xfrm>
            <a:off x="5829300" y="5019675"/>
            <a:ext cx="0" cy="254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11" name="Line 487">
            <a:extLst>
              <a:ext uri="{FF2B5EF4-FFF2-40B4-BE49-F238E27FC236}">
                <a16:creationId xmlns:a16="http://schemas.microsoft.com/office/drawing/2014/main" id="{3B6EDAE2-1FBB-A3CC-6FC5-3AC17F5CDC6D}"/>
              </a:ext>
            </a:extLst>
          </p:cNvPr>
          <p:cNvSpPr>
            <a:spLocks noChangeShapeType="1"/>
          </p:cNvSpPr>
          <p:nvPr/>
        </p:nvSpPr>
        <p:spPr bwMode="auto">
          <a:xfrm flipH="1">
            <a:off x="5822950" y="5041900"/>
            <a:ext cx="28575" cy="95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12" name="Line 488">
            <a:extLst>
              <a:ext uri="{FF2B5EF4-FFF2-40B4-BE49-F238E27FC236}">
                <a16:creationId xmlns:a16="http://schemas.microsoft.com/office/drawing/2014/main" id="{746B2A6F-EC7E-6D62-D0BE-2442F5F3E8B1}"/>
              </a:ext>
            </a:extLst>
          </p:cNvPr>
          <p:cNvSpPr>
            <a:spLocks noChangeShapeType="1"/>
          </p:cNvSpPr>
          <p:nvPr/>
        </p:nvSpPr>
        <p:spPr bwMode="auto">
          <a:xfrm>
            <a:off x="5845175" y="5030788"/>
            <a:ext cx="0" cy="476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13" name="Freeform 489">
            <a:extLst>
              <a:ext uri="{FF2B5EF4-FFF2-40B4-BE49-F238E27FC236}">
                <a16:creationId xmlns:a16="http://schemas.microsoft.com/office/drawing/2014/main" id="{E930AD4C-BCBD-0D4B-4506-4B7514BB7A82}"/>
              </a:ext>
            </a:extLst>
          </p:cNvPr>
          <p:cNvSpPr>
            <a:spLocks/>
          </p:cNvSpPr>
          <p:nvPr/>
        </p:nvSpPr>
        <p:spPr bwMode="auto">
          <a:xfrm>
            <a:off x="5803900" y="5000625"/>
            <a:ext cx="9525" cy="38100"/>
          </a:xfrm>
          <a:custGeom>
            <a:avLst/>
            <a:gdLst>
              <a:gd name="T0" fmla="*/ 2147483646 w 6"/>
              <a:gd name="T1" fmla="*/ 0 h 24"/>
              <a:gd name="T2" fmla="*/ 2147483646 w 6"/>
              <a:gd name="T3" fmla="*/ 2147483646 h 24"/>
              <a:gd name="T4" fmla="*/ 2147483646 w 6"/>
              <a:gd name="T5" fmla="*/ 2147483646 h 24"/>
              <a:gd name="T6" fmla="*/ 2147483646 w 6"/>
              <a:gd name="T7" fmla="*/ 2147483646 h 24"/>
              <a:gd name="T8" fmla="*/ 2147483646 w 6"/>
              <a:gd name="T9" fmla="*/ 2147483646 h 24"/>
              <a:gd name="T10" fmla="*/ 2147483646 w 6"/>
              <a:gd name="T11" fmla="*/ 2147483646 h 24"/>
              <a:gd name="T12" fmla="*/ 2147483646 w 6"/>
              <a:gd name="T13" fmla="*/ 2147483646 h 24"/>
              <a:gd name="T14" fmla="*/ 2147483646 w 6"/>
              <a:gd name="T15" fmla="*/ 2147483646 h 24"/>
              <a:gd name="T16" fmla="*/ 2147483646 w 6"/>
              <a:gd name="T17" fmla="*/ 2147483646 h 24"/>
              <a:gd name="T18" fmla="*/ 2147483646 w 6"/>
              <a:gd name="T19" fmla="*/ 2147483646 h 24"/>
              <a:gd name="T20" fmla="*/ 0 w 6"/>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3" y="0"/>
                </a:moveTo>
                <a:lnTo>
                  <a:pt x="4" y="1"/>
                </a:lnTo>
                <a:lnTo>
                  <a:pt x="4" y="5"/>
                </a:lnTo>
                <a:lnTo>
                  <a:pt x="5" y="6"/>
                </a:lnTo>
                <a:lnTo>
                  <a:pt x="5" y="10"/>
                </a:lnTo>
                <a:lnTo>
                  <a:pt x="5" y="13"/>
                </a:lnTo>
                <a:lnTo>
                  <a:pt x="4" y="17"/>
                </a:lnTo>
                <a:lnTo>
                  <a:pt x="4" y="20"/>
                </a:lnTo>
                <a:lnTo>
                  <a:pt x="3" y="21"/>
                </a:lnTo>
                <a:lnTo>
                  <a:pt x="2" y="22"/>
                </a:lnTo>
                <a:lnTo>
                  <a:pt x="0" y="23"/>
                </a:lnTo>
              </a:path>
            </a:pathLst>
          </a:custGeom>
          <a:noFill/>
          <a:ln w="12700" cap="rnd" cmpd="sng">
            <a:solidFill>
              <a:srgbClr val="CC333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914" name="Line 490">
            <a:extLst>
              <a:ext uri="{FF2B5EF4-FFF2-40B4-BE49-F238E27FC236}">
                <a16:creationId xmlns:a16="http://schemas.microsoft.com/office/drawing/2014/main" id="{3560F403-A7C1-F60F-42EF-578502BDE0B2}"/>
              </a:ext>
            </a:extLst>
          </p:cNvPr>
          <p:cNvSpPr>
            <a:spLocks noChangeShapeType="1"/>
          </p:cNvSpPr>
          <p:nvPr/>
        </p:nvSpPr>
        <p:spPr bwMode="auto">
          <a:xfrm flipH="1" flipV="1">
            <a:off x="5789613" y="4989513"/>
            <a:ext cx="31750" cy="20637"/>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15" name="Line 491">
            <a:extLst>
              <a:ext uri="{FF2B5EF4-FFF2-40B4-BE49-F238E27FC236}">
                <a16:creationId xmlns:a16="http://schemas.microsoft.com/office/drawing/2014/main" id="{1F05D032-3E74-7B9F-D740-A999AEF331FE}"/>
              </a:ext>
            </a:extLst>
          </p:cNvPr>
          <p:cNvSpPr>
            <a:spLocks noChangeShapeType="1"/>
          </p:cNvSpPr>
          <p:nvPr/>
        </p:nvSpPr>
        <p:spPr bwMode="auto">
          <a:xfrm>
            <a:off x="5800725" y="5038725"/>
            <a:ext cx="0" cy="793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16" name="Line 492">
            <a:extLst>
              <a:ext uri="{FF2B5EF4-FFF2-40B4-BE49-F238E27FC236}">
                <a16:creationId xmlns:a16="http://schemas.microsoft.com/office/drawing/2014/main" id="{1E5C838E-E169-9F70-BD50-3DE47B8BE856}"/>
              </a:ext>
            </a:extLst>
          </p:cNvPr>
          <p:cNvSpPr>
            <a:spLocks noChangeShapeType="1"/>
          </p:cNvSpPr>
          <p:nvPr/>
        </p:nvSpPr>
        <p:spPr bwMode="auto">
          <a:xfrm>
            <a:off x="5800725" y="4994275"/>
            <a:ext cx="0" cy="158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17" name="Line 493">
            <a:extLst>
              <a:ext uri="{FF2B5EF4-FFF2-40B4-BE49-F238E27FC236}">
                <a16:creationId xmlns:a16="http://schemas.microsoft.com/office/drawing/2014/main" id="{620210B4-E5A9-4FFE-3BF5-0DBEF4E54FB8}"/>
              </a:ext>
            </a:extLst>
          </p:cNvPr>
          <p:cNvSpPr>
            <a:spLocks noChangeShapeType="1"/>
          </p:cNvSpPr>
          <p:nvPr/>
        </p:nvSpPr>
        <p:spPr bwMode="auto">
          <a:xfrm>
            <a:off x="5815013" y="5010150"/>
            <a:ext cx="0" cy="254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18" name="Line 494">
            <a:extLst>
              <a:ext uri="{FF2B5EF4-FFF2-40B4-BE49-F238E27FC236}">
                <a16:creationId xmlns:a16="http://schemas.microsoft.com/office/drawing/2014/main" id="{3B35F7F5-D402-A083-3204-56C5C2F6CC31}"/>
              </a:ext>
            </a:extLst>
          </p:cNvPr>
          <p:cNvSpPr>
            <a:spLocks noChangeShapeType="1"/>
          </p:cNvSpPr>
          <p:nvPr/>
        </p:nvSpPr>
        <p:spPr bwMode="auto">
          <a:xfrm flipH="1" flipV="1">
            <a:off x="5822950" y="4860925"/>
            <a:ext cx="47625" cy="349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19" name="Line 495">
            <a:extLst>
              <a:ext uri="{FF2B5EF4-FFF2-40B4-BE49-F238E27FC236}">
                <a16:creationId xmlns:a16="http://schemas.microsoft.com/office/drawing/2014/main" id="{D47C8D88-63F2-D836-11EB-6952B89DFF5E}"/>
              </a:ext>
            </a:extLst>
          </p:cNvPr>
          <p:cNvSpPr>
            <a:spLocks noChangeShapeType="1"/>
          </p:cNvSpPr>
          <p:nvPr/>
        </p:nvSpPr>
        <p:spPr bwMode="auto">
          <a:xfrm>
            <a:off x="5811838" y="4986338"/>
            <a:ext cx="0" cy="1587"/>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0" name="Line 496">
            <a:extLst>
              <a:ext uri="{FF2B5EF4-FFF2-40B4-BE49-F238E27FC236}">
                <a16:creationId xmlns:a16="http://schemas.microsoft.com/office/drawing/2014/main" id="{66247580-3DC1-C30A-5974-DA8BDE02CF5F}"/>
              </a:ext>
            </a:extLst>
          </p:cNvPr>
          <p:cNvSpPr>
            <a:spLocks noChangeShapeType="1"/>
          </p:cNvSpPr>
          <p:nvPr/>
        </p:nvSpPr>
        <p:spPr bwMode="auto">
          <a:xfrm flipH="1" flipV="1">
            <a:off x="5802313" y="4979988"/>
            <a:ext cx="15875" cy="14287"/>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1" name="Line 497">
            <a:extLst>
              <a:ext uri="{FF2B5EF4-FFF2-40B4-BE49-F238E27FC236}">
                <a16:creationId xmlns:a16="http://schemas.microsoft.com/office/drawing/2014/main" id="{C16CD068-C1C5-9ADB-E0A2-6E3842F61851}"/>
              </a:ext>
            </a:extLst>
          </p:cNvPr>
          <p:cNvSpPr>
            <a:spLocks noChangeShapeType="1"/>
          </p:cNvSpPr>
          <p:nvPr/>
        </p:nvSpPr>
        <p:spPr bwMode="auto">
          <a:xfrm>
            <a:off x="5829300" y="4873625"/>
            <a:ext cx="0" cy="2698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2" name="Line 498">
            <a:extLst>
              <a:ext uri="{FF2B5EF4-FFF2-40B4-BE49-F238E27FC236}">
                <a16:creationId xmlns:a16="http://schemas.microsoft.com/office/drawing/2014/main" id="{722D3292-5BEA-9BFA-CF7F-D69496FA3886}"/>
              </a:ext>
            </a:extLst>
          </p:cNvPr>
          <p:cNvSpPr>
            <a:spLocks noChangeShapeType="1"/>
          </p:cNvSpPr>
          <p:nvPr/>
        </p:nvSpPr>
        <p:spPr bwMode="auto">
          <a:xfrm flipH="1">
            <a:off x="5822950" y="4895850"/>
            <a:ext cx="28575" cy="11113"/>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3" name="Line 499">
            <a:extLst>
              <a:ext uri="{FF2B5EF4-FFF2-40B4-BE49-F238E27FC236}">
                <a16:creationId xmlns:a16="http://schemas.microsoft.com/office/drawing/2014/main" id="{ED38E294-4BCA-1DE7-8380-07575BC89CF3}"/>
              </a:ext>
            </a:extLst>
          </p:cNvPr>
          <p:cNvSpPr>
            <a:spLocks noChangeShapeType="1"/>
          </p:cNvSpPr>
          <p:nvPr/>
        </p:nvSpPr>
        <p:spPr bwMode="auto">
          <a:xfrm flipH="1" flipV="1">
            <a:off x="5838825" y="4889500"/>
            <a:ext cx="17463" cy="1587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4" name="Line 500">
            <a:extLst>
              <a:ext uri="{FF2B5EF4-FFF2-40B4-BE49-F238E27FC236}">
                <a16:creationId xmlns:a16="http://schemas.microsoft.com/office/drawing/2014/main" id="{AC57ABC9-8CAE-B423-6ABE-C9A69745B88B}"/>
              </a:ext>
            </a:extLst>
          </p:cNvPr>
          <p:cNvSpPr>
            <a:spLocks noChangeShapeType="1"/>
          </p:cNvSpPr>
          <p:nvPr/>
        </p:nvSpPr>
        <p:spPr bwMode="auto">
          <a:xfrm flipH="1" flipV="1">
            <a:off x="5822950" y="4900613"/>
            <a:ext cx="15875" cy="1587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5" name="Line 501">
            <a:extLst>
              <a:ext uri="{FF2B5EF4-FFF2-40B4-BE49-F238E27FC236}">
                <a16:creationId xmlns:a16="http://schemas.microsoft.com/office/drawing/2014/main" id="{C04C8F43-555C-D2B8-88EF-A62452FA76E9}"/>
              </a:ext>
            </a:extLst>
          </p:cNvPr>
          <p:cNvSpPr>
            <a:spLocks noChangeShapeType="1"/>
          </p:cNvSpPr>
          <p:nvPr/>
        </p:nvSpPr>
        <p:spPr bwMode="auto">
          <a:xfrm flipV="1">
            <a:off x="5845175" y="4872038"/>
            <a:ext cx="0" cy="3016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6" name="Line 502">
            <a:extLst>
              <a:ext uri="{FF2B5EF4-FFF2-40B4-BE49-F238E27FC236}">
                <a16:creationId xmlns:a16="http://schemas.microsoft.com/office/drawing/2014/main" id="{A53C7A37-4585-59BA-FE57-5A76FF977C86}"/>
              </a:ext>
            </a:extLst>
          </p:cNvPr>
          <p:cNvSpPr>
            <a:spLocks noChangeShapeType="1"/>
          </p:cNvSpPr>
          <p:nvPr/>
        </p:nvSpPr>
        <p:spPr bwMode="auto">
          <a:xfrm>
            <a:off x="5800725" y="4894263"/>
            <a:ext cx="0" cy="317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7" name="Line 503">
            <a:extLst>
              <a:ext uri="{FF2B5EF4-FFF2-40B4-BE49-F238E27FC236}">
                <a16:creationId xmlns:a16="http://schemas.microsoft.com/office/drawing/2014/main" id="{2D43B44C-D782-1C33-74F4-268B2F487694}"/>
              </a:ext>
            </a:extLst>
          </p:cNvPr>
          <p:cNvSpPr>
            <a:spLocks noChangeShapeType="1"/>
          </p:cNvSpPr>
          <p:nvPr/>
        </p:nvSpPr>
        <p:spPr bwMode="auto">
          <a:xfrm>
            <a:off x="5811838" y="4911725"/>
            <a:ext cx="0" cy="11113"/>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8" name="Line 504">
            <a:extLst>
              <a:ext uri="{FF2B5EF4-FFF2-40B4-BE49-F238E27FC236}">
                <a16:creationId xmlns:a16="http://schemas.microsoft.com/office/drawing/2014/main" id="{E6AAC98C-A56C-BBAD-F30E-3DA61408F677}"/>
              </a:ext>
            </a:extLst>
          </p:cNvPr>
          <p:cNvSpPr>
            <a:spLocks noChangeShapeType="1"/>
          </p:cNvSpPr>
          <p:nvPr/>
        </p:nvSpPr>
        <p:spPr bwMode="auto">
          <a:xfrm flipH="1" flipV="1">
            <a:off x="5794375" y="4897438"/>
            <a:ext cx="23813" cy="20637"/>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29" name="Line 505">
            <a:extLst>
              <a:ext uri="{FF2B5EF4-FFF2-40B4-BE49-F238E27FC236}">
                <a16:creationId xmlns:a16="http://schemas.microsoft.com/office/drawing/2014/main" id="{EF7A2F1A-46A3-CE6C-E3D6-03D063F64F0D}"/>
              </a:ext>
            </a:extLst>
          </p:cNvPr>
          <p:cNvSpPr>
            <a:spLocks noChangeShapeType="1"/>
          </p:cNvSpPr>
          <p:nvPr/>
        </p:nvSpPr>
        <p:spPr bwMode="auto">
          <a:xfrm flipH="1" flipV="1">
            <a:off x="5688013" y="4986338"/>
            <a:ext cx="49212" cy="3651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30" name="Line 506">
            <a:extLst>
              <a:ext uri="{FF2B5EF4-FFF2-40B4-BE49-F238E27FC236}">
                <a16:creationId xmlns:a16="http://schemas.microsoft.com/office/drawing/2014/main" id="{00046C84-0E9A-E2F1-57D1-9CE69A912F2C}"/>
              </a:ext>
            </a:extLst>
          </p:cNvPr>
          <p:cNvSpPr>
            <a:spLocks noChangeShapeType="1"/>
          </p:cNvSpPr>
          <p:nvPr/>
        </p:nvSpPr>
        <p:spPr bwMode="auto">
          <a:xfrm>
            <a:off x="5775325" y="5021263"/>
            <a:ext cx="0" cy="1111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31" name="Line 507">
            <a:extLst>
              <a:ext uri="{FF2B5EF4-FFF2-40B4-BE49-F238E27FC236}">
                <a16:creationId xmlns:a16="http://schemas.microsoft.com/office/drawing/2014/main" id="{1FB0A940-B720-EB0D-A1C4-67B706896693}"/>
              </a:ext>
            </a:extLst>
          </p:cNvPr>
          <p:cNvSpPr>
            <a:spLocks noChangeShapeType="1"/>
          </p:cNvSpPr>
          <p:nvPr/>
        </p:nvSpPr>
        <p:spPr bwMode="auto">
          <a:xfrm flipV="1">
            <a:off x="5667375" y="5011738"/>
            <a:ext cx="0" cy="4921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32" name="Line 508">
            <a:extLst>
              <a:ext uri="{FF2B5EF4-FFF2-40B4-BE49-F238E27FC236}">
                <a16:creationId xmlns:a16="http://schemas.microsoft.com/office/drawing/2014/main" id="{AA381A57-7DA7-F029-FCEC-C480E8F060B8}"/>
              </a:ext>
            </a:extLst>
          </p:cNvPr>
          <p:cNvSpPr>
            <a:spLocks noChangeShapeType="1"/>
          </p:cNvSpPr>
          <p:nvPr/>
        </p:nvSpPr>
        <p:spPr bwMode="auto">
          <a:xfrm>
            <a:off x="5670550" y="5016500"/>
            <a:ext cx="17463" cy="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33" name="Line 509">
            <a:extLst>
              <a:ext uri="{FF2B5EF4-FFF2-40B4-BE49-F238E27FC236}">
                <a16:creationId xmlns:a16="http://schemas.microsoft.com/office/drawing/2014/main" id="{4A92E168-7895-FFF0-4742-E389B8D45F19}"/>
              </a:ext>
            </a:extLst>
          </p:cNvPr>
          <p:cNvSpPr>
            <a:spLocks noChangeShapeType="1"/>
          </p:cNvSpPr>
          <p:nvPr/>
        </p:nvSpPr>
        <p:spPr bwMode="auto">
          <a:xfrm>
            <a:off x="5670550" y="5016500"/>
            <a:ext cx="6350" cy="158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34" name="Line 510">
            <a:extLst>
              <a:ext uri="{FF2B5EF4-FFF2-40B4-BE49-F238E27FC236}">
                <a16:creationId xmlns:a16="http://schemas.microsoft.com/office/drawing/2014/main" id="{8D3E0010-0D9B-1AA5-34D3-F3209A1935F9}"/>
              </a:ext>
            </a:extLst>
          </p:cNvPr>
          <p:cNvSpPr>
            <a:spLocks noChangeShapeType="1"/>
          </p:cNvSpPr>
          <p:nvPr/>
        </p:nvSpPr>
        <p:spPr bwMode="auto">
          <a:xfrm flipH="1">
            <a:off x="5676900" y="5022850"/>
            <a:ext cx="23813" cy="158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35" name="Line 511">
            <a:extLst>
              <a:ext uri="{FF2B5EF4-FFF2-40B4-BE49-F238E27FC236}">
                <a16:creationId xmlns:a16="http://schemas.microsoft.com/office/drawing/2014/main" id="{145AB311-691A-4067-B50B-8BF37D87DA9F}"/>
              </a:ext>
            </a:extLst>
          </p:cNvPr>
          <p:cNvSpPr>
            <a:spLocks noChangeShapeType="1"/>
          </p:cNvSpPr>
          <p:nvPr/>
        </p:nvSpPr>
        <p:spPr bwMode="auto">
          <a:xfrm flipV="1">
            <a:off x="5638800" y="4995863"/>
            <a:ext cx="0" cy="3175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36" name="Line 512">
            <a:extLst>
              <a:ext uri="{FF2B5EF4-FFF2-40B4-BE49-F238E27FC236}">
                <a16:creationId xmlns:a16="http://schemas.microsoft.com/office/drawing/2014/main" id="{6A161065-BD6F-A178-0102-0EBF767263EC}"/>
              </a:ext>
            </a:extLst>
          </p:cNvPr>
          <p:cNvSpPr>
            <a:spLocks noChangeShapeType="1"/>
          </p:cNvSpPr>
          <p:nvPr/>
        </p:nvSpPr>
        <p:spPr bwMode="auto">
          <a:xfrm>
            <a:off x="5664200" y="5010150"/>
            <a:ext cx="0" cy="793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37" name="Line 513">
            <a:extLst>
              <a:ext uri="{FF2B5EF4-FFF2-40B4-BE49-F238E27FC236}">
                <a16:creationId xmlns:a16="http://schemas.microsoft.com/office/drawing/2014/main" id="{AF9B9EF2-7766-7F4A-C15C-0891BCD503B5}"/>
              </a:ext>
            </a:extLst>
          </p:cNvPr>
          <p:cNvSpPr>
            <a:spLocks noChangeShapeType="1"/>
          </p:cNvSpPr>
          <p:nvPr/>
        </p:nvSpPr>
        <p:spPr bwMode="auto">
          <a:xfrm flipH="1" flipV="1">
            <a:off x="5632450" y="5014913"/>
            <a:ext cx="41275" cy="26987"/>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38" name="Freeform 514">
            <a:extLst>
              <a:ext uri="{FF2B5EF4-FFF2-40B4-BE49-F238E27FC236}">
                <a16:creationId xmlns:a16="http://schemas.microsoft.com/office/drawing/2014/main" id="{254424E6-BA94-A210-F1F3-A03A1CAC9373}"/>
              </a:ext>
            </a:extLst>
          </p:cNvPr>
          <p:cNvSpPr>
            <a:spLocks/>
          </p:cNvSpPr>
          <p:nvPr/>
        </p:nvSpPr>
        <p:spPr bwMode="auto">
          <a:xfrm>
            <a:off x="5775325" y="4875213"/>
            <a:ext cx="7938" cy="14287"/>
          </a:xfrm>
          <a:custGeom>
            <a:avLst/>
            <a:gdLst>
              <a:gd name="T0" fmla="*/ 0 w 5"/>
              <a:gd name="T1" fmla="*/ 0 h 9"/>
              <a:gd name="T2" fmla="*/ 0 w 5"/>
              <a:gd name="T3" fmla="*/ 0 h 9"/>
              <a:gd name="T4" fmla="*/ 0 w 5"/>
              <a:gd name="T5" fmla="*/ 2147483646 h 9"/>
              <a:gd name="T6" fmla="*/ 2147483646 w 5"/>
              <a:gd name="T7" fmla="*/ 2147483646 h 9"/>
              <a:gd name="T8" fmla="*/ 2147483646 w 5"/>
              <a:gd name="T9" fmla="*/ 2147483646 h 9"/>
              <a:gd name="T10" fmla="*/ 2147483646 w 5"/>
              <a:gd name="T11" fmla="*/ 2147483646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0" y="0"/>
                </a:moveTo>
                <a:lnTo>
                  <a:pt x="0" y="0"/>
                </a:lnTo>
                <a:lnTo>
                  <a:pt x="0" y="2"/>
                </a:lnTo>
                <a:lnTo>
                  <a:pt x="1" y="5"/>
                </a:lnTo>
                <a:lnTo>
                  <a:pt x="3" y="6"/>
                </a:lnTo>
                <a:lnTo>
                  <a:pt x="4" y="8"/>
                </a:lnTo>
              </a:path>
            </a:pathLst>
          </a:custGeom>
          <a:noFill/>
          <a:ln w="12700" cap="rnd" cmpd="sng">
            <a:solidFill>
              <a:srgbClr val="CC333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939" name="Line 515">
            <a:extLst>
              <a:ext uri="{FF2B5EF4-FFF2-40B4-BE49-F238E27FC236}">
                <a16:creationId xmlns:a16="http://schemas.microsoft.com/office/drawing/2014/main" id="{5E3DEDF2-5672-86CE-854A-396C78174ACB}"/>
              </a:ext>
            </a:extLst>
          </p:cNvPr>
          <p:cNvSpPr>
            <a:spLocks noChangeShapeType="1"/>
          </p:cNvSpPr>
          <p:nvPr/>
        </p:nvSpPr>
        <p:spPr bwMode="auto">
          <a:xfrm>
            <a:off x="5564188" y="5100638"/>
            <a:ext cx="0" cy="508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40" name="Line 516">
            <a:extLst>
              <a:ext uri="{FF2B5EF4-FFF2-40B4-BE49-F238E27FC236}">
                <a16:creationId xmlns:a16="http://schemas.microsoft.com/office/drawing/2014/main" id="{E313BC32-D340-3A64-341F-1E2131BB0D05}"/>
              </a:ext>
            </a:extLst>
          </p:cNvPr>
          <p:cNvSpPr>
            <a:spLocks noChangeShapeType="1"/>
          </p:cNvSpPr>
          <p:nvPr/>
        </p:nvSpPr>
        <p:spPr bwMode="auto">
          <a:xfrm>
            <a:off x="5624513" y="5143500"/>
            <a:ext cx="0" cy="2540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41" name="Line 517">
            <a:extLst>
              <a:ext uri="{FF2B5EF4-FFF2-40B4-BE49-F238E27FC236}">
                <a16:creationId xmlns:a16="http://schemas.microsoft.com/office/drawing/2014/main" id="{60CE263D-7663-7360-88E2-53ABBC018929}"/>
              </a:ext>
            </a:extLst>
          </p:cNvPr>
          <p:cNvSpPr>
            <a:spLocks noChangeShapeType="1"/>
          </p:cNvSpPr>
          <p:nvPr/>
        </p:nvSpPr>
        <p:spPr bwMode="auto">
          <a:xfrm flipV="1">
            <a:off x="5564188" y="4930775"/>
            <a:ext cx="0" cy="7778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42" name="Freeform 518">
            <a:extLst>
              <a:ext uri="{FF2B5EF4-FFF2-40B4-BE49-F238E27FC236}">
                <a16:creationId xmlns:a16="http://schemas.microsoft.com/office/drawing/2014/main" id="{81BB15F7-C382-30F3-0938-759A3531FB94}"/>
              </a:ext>
            </a:extLst>
          </p:cNvPr>
          <p:cNvSpPr>
            <a:spLocks/>
          </p:cNvSpPr>
          <p:nvPr/>
        </p:nvSpPr>
        <p:spPr bwMode="auto">
          <a:xfrm>
            <a:off x="5564188" y="5002213"/>
            <a:ext cx="6350" cy="12700"/>
          </a:xfrm>
          <a:custGeom>
            <a:avLst/>
            <a:gdLst>
              <a:gd name="T0" fmla="*/ 2147483646 w 4"/>
              <a:gd name="T1" fmla="*/ 2147483646 h 8"/>
              <a:gd name="T2" fmla="*/ 2147483646 w 4"/>
              <a:gd name="T3" fmla="*/ 2147483646 h 8"/>
              <a:gd name="T4" fmla="*/ 2147483646 w 4"/>
              <a:gd name="T5" fmla="*/ 2147483646 h 8"/>
              <a:gd name="T6" fmla="*/ 0 w 4"/>
              <a:gd name="T7" fmla="*/ 2147483646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7"/>
                </a:moveTo>
                <a:lnTo>
                  <a:pt x="2" y="6"/>
                </a:lnTo>
                <a:lnTo>
                  <a:pt x="1" y="4"/>
                </a:lnTo>
                <a:lnTo>
                  <a:pt x="0" y="2"/>
                </a:lnTo>
                <a:lnTo>
                  <a:pt x="0" y="0"/>
                </a:lnTo>
              </a:path>
            </a:pathLst>
          </a:custGeom>
          <a:noFill/>
          <a:ln w="12700" cap="rnd" cmpd="sng">
            <a:solidFill>
              <a:srgbClr val="CC333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943" name="Freeform 519">
            <a:extLst>
              <a:ext uri="{FF2B5EF4-FFF2-40B4-BE49-F238E27FC236}">
                <a16:creationId xmlns:a16="http://schemas.microsoft.com/office/drawing/2014/main" id="{C0E4A6AA-AF50-7BAD-A261-02F891737058}"/>
              </a:ext>
            </a:extLst>
          </p:cNvPr>
          <p:cNvSpPr>
            <a:spLocks/>
          </p:cNvSpPr>
          <p:nvPr/>
        </p:nvSpPr>
        <p:spPr bwMode="auto">
          <a:xfrm>
            <a:off x="5564188" y="5089525"/>
            <a:ext cx="7937" cy="6350"/>
          </a:xfrm>
          <a:custGeom>
            <a:avLst/>
            <a:gdLst>
              <a:gd name="T0" fmla="*/ 2147483646 w 5"/>
              <a:gd name="T1" fmla="*/ 0 h 4"/>
              <a:gd name="T2" fmla="*/ 2147483646 w 5"/>
              <a:gd name="T3" fmla="*/ 0 h 4"/>
              <a:gd name="T4" fmla="*/ 2147483646 w 5"/>
              <a:gd name="T5" fmla="*/ 0 h 4"/>
              <a:gd name="T6" fmla="*/ 2147483646 w 5"/>
              <a:gd name="T7" fmla="*/ 0 h 4"/>
              <a:gd name="T8" fmla="*/ 2147483646 w 5"/>
              <a:gd name="T9" fmla="*/ 0 h 4"/>
              <a:gd name="T10" fmla="*/ 2147483646 w 5"/>
              <a:gd name="T11" fmla="*/ 2147483646 h 4"/>
              <a:gd name="T12" fmla="*/ 0 w 5"/>
              <a:gd name="T13" fmla="*/ 2147483646 h 4"/>
              <a:gd name="T14" fmla="*/ 0 w 5"/>
              <a:gd name="T15" fmla="*/ 2147483646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4" y="0"/>
                </a:moveTo>
                <a:lnTo>
                  <a:pt x="4" y="0"/>
                </a:lnTo>
                <a:lnTo>
                  <a:pt x="3" y="0"/>
                </a:lnTo>
                <a:lnTo>
                  <a:pt x="2" y="0"/>
                </a:lnTo>
                <a:lnTo>
                  <a:pt x="1" y="0"/>
                </a:lnTo>
                <a:lnTo>
                  <a:pt x="1" y="1"/>
                </a:lnTo>
                <a:lnTo>
                  <a:pt x="0" y="2"/>
                </a:lnTo>
                <a:lnTo>
                  <a:pt x="0" y="3"/>
                </a:lnTo>
              </a:path>
            </a:pathLst>
          </a:custGeom>
          <a:noFill/>
          <a:ln w="12700" cap="rnd" cmpd="sng">
            <a:solidFill>
              <a:srgbClr val="CC333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9944" name="Line 520">
            <a:extLst>
              <a:ext uri="{FF2B5EF4-FFF2-40B4-BE49-F238E27FC236}">
                <a16:creationId xmlns:a16="http://schemas.microsoft.com/office/drawing/2014/main" id="{70D20A27-382B-19D2-F388-428042B9D6F4}"/>
              </a:ext>
            </a:extLst>
          </p:cNvPr>
          <p:cNvSpPr>
            <a:spLocks noChangeShapeType="1"/>
          </p:cNvSpPr>
          <p:nvPr/>
        </p:nvSpPr>
        <p:spPr bwMode="auto">
          <a:xfrm flipV="1">
            <a:off x="5565775" y="5078413"/>
            <a:ext cx="9525" cy="1746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45" name="Line 521">
            <a:extLst>
              <a:ext uri="{FF2B5EF4-FFF2-40B4-BE49-F238E27FC236}">
                <a16:creationId xmlns:a16="http://schemas.microsoft.com/office/drawing/2014/main" id="{96DFCF9D-6530-357A-63A5-970A172E7CFE}"/>
              </a:ext>
            </a:extLst>
          </p:cNvPr>
          <p:cNvSpPr>
            <a:spLocks noChangeShapeType="1"/>
          </p:cNvSpPr>
          <p:nvPr/>
        </p:nvSpPr>
        <p:spPr bwMode="auto">
          <a:xfrm>
            <a:off x="5607050" y="5038725"/>
            <a:ext cx="0" cy="6508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46" name="Line 522">
            <a:extLst>
              <a:ext uri="{FF2B5EF4-FFF2-40B4-BE49-F238E27FC236}">
                <a16:creationId xmlns:a16="http://schemas.microsoft.com/office/drawing/2014/main" id="{6501620D-1D05-BB36-0923-B4C5EF2421BD}"/>
              </a:ext>
            </a:extLst>
          </p:cNvPr>
          <p:cNvSpPr>
            <a:spLocks noChangeShapeType="1"/>
          </p:cNvSpPr>
          <p:nvPr/>
        </p:nvSpPr>
        <p:spPr bwMode="auto">
          <a:xfrm>
            <a:off x="5581650" y="5084763"/>
            <a:ext cx="19050" cy="9525"/>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47" name="Line 523">
            <a:extLst>
              <a:ext uri="{FF2B5EF4-FFF2-40B4-BE49-F238E27FC236}">
                <a16:creationId xmlns:a16="http://schemas.microsoft.com/office/drawing/2014/main" id="{20EEC6B1-64FC-8390-8D65-6C5462175432}"/>
              </a:ext>
            </a:extLst>
          </p:cNvPr>
          <p:cNvSpPr>
            <a:spLocks noChangeShapeType="1"/>
          </p:cNvSpPr>
          <p:nvPr/>
        </p:nvSpPr>
        <p:spPr bwMode="auto">
          <a:xfrm flipH="1" flipV="1">
            <a:off x="5564188" y="5083175"/>
            <a:ext cx="49212" cy="33338"/>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48" name="Line 524">
            <a:extLst>
              <a:ext uri="{FF2B5EF4-FFF2-40B4-BE49-F238E27FC236}">
                <a16:creationId xmlns:a16="http://schemas.microsoft.com/office/drawing/2014/main" id="{9E298E19-E1DB-8EEA-B76F-5479A8847155}"/>
              </a:ext>
            </a:extLst>
          </p:cNvPr>
          <p:cNvSpPr>
            <a:spLocks noChangeShapeType="1"/>
          </p:cNvSpPr>
          <p:nvPr/>
        </p:nvSpPr>
        <p:spPr bwMode="auto">
          <a:xfrm flipH="1" flipV="1">
            <a:off x="5562600" y="5006975"/>
            <a:ext cx="50800" cy="31750"/>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49" name="Line 525">
            <a:extLst>
              <a:ext uri="{FF2B5EF4-FFF2-40B4-BE49-F238E27FC236}">
                <a16:creationId xmlns:a16="http://schemas.microsoft.com/office/drawing/2014/main" id="{7CA6FAA3-51B3-B27D-F724-B5A02B212567}"/>
              </a:ext>
            </a:extLst>
          </p:cNvPr>
          <p:cNvSpPr>
            <a:spLocks noChangeShapeType="1"/>
          </p:cNvSpPr>
          <p:nvPr/>
        </p:nvSpPr>
        <p:spPr bwMode="auto">
          <a:xfrm flipV="1">
            <a:off x="5624513" y="4986338"/>
            <a:ext cx="0" cy="4921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0" name="Line 526">
            <a:extLst>
              <a:ext uri="{FF2B5EF4-FFF2-40B4-BE49-F238E27FC236}">
                <a16:creationId xmlns:a16="http://schemas.microsoft.com/office/drawing/2014/main" id="{273A9D1F-8FEB-8DC6-3089-38D7712389D0}"/>
              </a:ext>
            </a:extLst>
          </p:cNvPr>
          <p:cNvSpPr>
            <a:spLocks noChangeShapeType="1"/>
          </p:cNvSpPr>
          <p:nvPr/>
        </p:nvSpPr>
        <p:spPr bwMode="auto">
          <a:xfrm flipV="1">
            <a:off x="5564188" y="4926013"/>
            <a:ext cx="7937" cy="1746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1" name="Line 527">
            <a:extLst>
              <a:ext uri="{FF2B5EF4-FFF2-40B4-BE49-F238E27FC236}">
                <a16:creationId xmlns:a16="http://schemas.microsoft.com/office/drawing/2014/main" id="{8839E41A-F35D-A4BE-A846-17216AD482E1}"/>
              </a:ext>
            </a:extLst>
          </p:cNvPr>
          <p:cNvSpPr>
            <a:spLocks noChangeShapeType="1"/>
          </p:cNvSpPr>
          <p:nvPr/>
        </p:nvSpPr>
        <p:spPr bwMode="auto">
          <a:xfrm>
            <a:off x="5578475" y="4932363"/>
            <a:ext cx="25400" cy="11112"/>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2" name="Line 528">
            <a:extLst>
              <a:ext uri="{FF2B5EF4-FFF2-40B4-BE49-F238E27FC236}">
                <a16:creationId xmlns:a16="http://schemas.microsoft.com/office/drawing/2014/main" id="{01E20EBA-BBBA-4B28-B83D-CC474977AB15}"/>
              </a:ext>
            </a:extLst>
          </p:cNvPr>
          <p:cNvSpPr>
            <a:spLocks noChangeShapeType="1"/>
          </p:cNvSpPr>
          <p:nvPr/>
        </p:nvSpPr>
        <p:spPr bwMode="auto">
          <a:xfrm flipH="1" flipV="1">
            <a:off x="5768975" y="4829175"/>
            <a:ext cx="52388" cy="3810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3" name="Line 529">
            <a:extLst>
              <a:ext uri="{FF2B5EF4-FFF2-40B4-BE49-F238E27FC236}">
                <a16:creationId xmlns:a16="http://schemas.microsoft.com/office/drawing/2014/main" id="{1EB027FB-4F42-35B5-AF75-D094809124F0}"/>
              </a:ext>
            </a:extLst>
          </p:cNvPr>
          <p:cNvSpPr>
            <a:spLocks noChangeShapeType="1"/>
          </p:cNvSpPr>
          <p:nvPr/>
        </p:nvSpPr>
        <p:spPr bwMode="auto">
          <a:xfrm>
            <a:off x="5786438" y="4813300"/>
            <a:ext cx="90487" cy="3651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4" name="Line 530">
            <a:extLst>
              <a:ext uri="{FF2B5EF4-FFF2-40B4-BE49-F238E27FC236}">
                <a16:creationId xmlns:a16="http://schemas.microsoft.com/office/drawing/2014/main" id="{ADDD8424-8F30-6087-56D4-C2B05AD9E656}"/>
              </a:ext>
            </a:extLst>
          </p:cNvPr>
          <p:cNvSpPr>
            <a:spLocks noChangeShapeType="1"/>
          </p:cNvSpPr>
          <p:nvPr/>
        </p:nvSpPr>
        <p:spPr bwMode="auto">
          <a:xfrm>
            <a:off x="5781675" y="4814888"/>
            <a:ext cx="12700" cy="1111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5" name="Line 531">
            <a:extLst>
              <a:ext uri="{FF2B5EF4-FFF2-40B4-BE49-F238E27FC236}">
                <a16:creationId xmlns:a16="http://schemas.microsoft.com/office/drawing/2014/main" id="{BCAFD3B3-23BA-FC0D-00BA-AEE8235405EB}"/>
              </a:ext>
            </a:extLst>
          </p:cNvPr>
          <p:cNvSpPr>
            <a:spLocks noChangeShapeType="1"/>
          </p:cNvSpPr>
          <p:nvPr/>
        </p:nvSpPr>
        <p:spPr bwMode="auto">
          <a:xfrm>
            <a:off x="5800725" y="4838700"/>
            <a:ext cx="0" cy="4763"/>
          </a:xfrm>
          <a:prstGeom prst="line">
            <a:avLst/>
          </a:prstGeom>
          <a:noFill/>
          <a:ln w="12700">
            <a:solidFill>
              <a:srgbClr val="CC3333"/>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6" name="Line 532">
            <a:extLst>
              <a:ext uri="{FF2B5EF4-FFF2-40B4-BE49-F238E27FC236}">
                <a16:creationId xmlns:a16="http://schemas.microsoft.com/office/drawing/2014/main" id="{0FEA601F-CBC0-6745-7328-13CF148612BB}"/>
              </a:ext>
            </a:extLst>
          </p:cNvPr>
          <p:cNvSpPr>
            <a:spLocks noChangeShapeType="1"/>
          </p:cNvSpPr>
          <p:nvPr/>
        </p:nvSpPr>
        <p:spPr bwMode="auto">
          <a:xfrm flipV="1">
            <a:off x="5775325" y="4802188"/>
            <a:ext cx="0" cy="3968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7" name="Line 533">
            <a:extLst>
              <a:ext uri="{FF2B5EF4-FFF2-40B4-BE49-F238E27FC236}">
                <a16:creationId xmlns:a16="http://schemas.microsoft.com/office/drawing/2014/main" id="{75BE14B6-4CE6-C231-E7B7-255C4B4C3FD4}"/>
              </a:ext>
            </a:extLst>
          </p:cNvPr>
          <p:cNvSpPr>
            <a:spLocks noChangeShapeType="1"/>
          </p:cNvSpPr>
          <p:nvPr/>
        </p:nvSpPr>
        <p:spPr bwMode="auto">
          <a:xfrm flipH="1">
            <a:off x="5768975" y="4806950"/>
            <a:ext cx="17463" cy="158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8" name="Line 534">
            <a:extLst>
              <a:ext uri="{FF2B5EF4-FFF2-40B4-BE49-F238E27FC236}">
                <a16:creationId xmlns:a16="http://schemas.microsoft.com/office/drawing/2014/main" id="{35AB0018-79CC-B8A4-CAEF-4C6F933228DC}"/>
              </a:ext>
            </a:extLst>
          </p:cNvPr>
          <p:cNvSpPr>
            <a:spLocks noChangeShapeType="1"/>
          </p:cNvSpPr>
          <p:nvPr/>
        </p:nvSpPr>
        <p:spPr bwMode="auto">
          <a:xfrm>
            <a:off x="8694738" y="4878388"/>
            <a:ext cx="1587" cy="904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59" name="Line 535">
            <a:extLst>
              <a:ext uri="{FF2B5EF4-FFF2-40B4-BE49-F238E27FC236}">
                <a16:creationId xmlns:a16="http://schemas.microsoft.com/office/drawing/2014/main" id="{BAFAD70C-4F11-31E0-5913-FAFB0B696353}"/>
              </a:ext>
            </a:extLst>
          </p:cNvPr>
          <p:cNvSpPr>
            <a:spLocks noChangeShapeType="1"/>
          </p:cNvSpPr>
          <p:nvPr/>
        </p:nvSpPr>
        <p:spPr bwMode="auto">
          <a:xfrm flipV="1">
            <a:off x="8505825" y="4837113"/>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0" name="Line 536">
            <a:extLst>
              <a:ext uri="{FF2B5EF4-FFF2-40B4-BE49-F238E27FC236}">
                <a16:creationId xmlns:a16="http://schemas.microsoft.com/office/drawing/2014/main" id="{B7306590-DCF9-6430-6F43-2A69718C3AA0}"/>
              </a:ext>
            </a:extLst>
          </p:cNvPr>
          <p:cNvSpPr>
            <a:spLocks noChangeShapeType="1"/>
          </p:cNvSpPr>
          <p:nvPr/>
        </p:nvSpPr>
        <p:spPr bwMode="auto">
          <a:xfrm flipV="1">
            <a:off x="8520113" y="4845050"/>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1" name="Line 537">
            <a:extLst>
              <a:ext uri="{FF2B5EF4-FFF2-40B4-BE49-F238E27FC236}">
                <a16:creationId xmlns:a16="http://schemas.microsoft.com/office/drawing/2014/main" id="{705840E9-3E55-EB7C-FE3A-2899090A61B8}"/>
              </a:ext>
            </a:extLst>
          </p:cNvPr>
          <p:cNvSpPr>
            <a:spLocks noChangeShapeType="1"/>
          </p:cNvSpPr>
          <p:nvPr/>
        </p:nvSpPr>
        <p:spPr bwMode="auto">
          <a:xfrm flipV="1">
            <a:off x="8534400" y="4852988"/>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2" name="Line 538">
            <a:extLst>
              <a:ext uri="{FF2B5EF4-FFF2-40B4-BE49-F238E27FC236}">
                <a16:creationId xmlns:a16="http://schemas.microsoft.com/office/drawing/2014/main" id="{E4FD5F77-535E-ABBB-B3E0-0EBDC5744730}"/>
              </a:ext>
            </a:extLst>
          </p:cNvPr>
          <p:cNvSpPr>
            <a:spLocks noChangeShapeType="1"/>
          </p:cNvSpPr>
          <p:nvPr/>
        </p:nvSpPr>
        <p:spPr bwMode="auto">
          <a:xfrm flipV="1">
            <a:off x="8556625" y="48656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3" name="Line 539">
            <a:extLst>
              <a:ext uri="{FF2B5EF4-FFF2-40B4-BE49-F238E27FC236}">
                <a16:creationId xmlns:a16="http://schemas.microsoft.com/office/drawing/2014/main" id="{32126BC0-4917-C2A7-3101-0BD4ABC64FEB}"/>
              </a:ext>
            </a:extLst>
          </p:cNvPr>
          <p:cNvSpPr>
            <a:spLocks noChangeShapeType="1"/>
          </p:cNvSpPr>
          <p:nvPr/>
        </p:nvSpPr>
        <p:spPr bwMode="auto">
          <a:xfrm flipV="1">
            <a:off x="8556625" y="48656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4" name="Line 540">
            <a:extLst>
              <a:ext uri="{FF2B5EF4-FFF2-40B4-BE49-F238E27FC236}">
                <a16:creationId xmlns:a16="http://schemas.microsoft.com/office/drawing/2014/main" id="{F3F26572-25EF-96B6-2416-21390DB42F57}"/>
              </a:ext>
            </a:extLst>
          </p:cNvPr>
          <p:cNvSpPr>
            <a:spLocks noChangeShapeType="1"/>
          </p:cNvSpPr>
          <p:nvPr/>
        </p:nvSpPr>
        <p:spPr bwMode="auto">
          <a:xfrm flipV="1">
            <a:off x="8245475" y="4864100"/>
            <a:ext cx="141288" cy="1079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5" name="Line 541">
            <a:extLst>
              <a:ext uri="{FF2B5EF4-FFF2-40B4-BE49-F238E27FC236}">
                <a16:creationId xmlns:a16="http://schemas.microsoft.com/office/drawing/2014/main" id="{0C85306F-7E39-80E9-F298-F3B970632BF6}"/>
              </a:ext>
            </a:extLst>
          </p:cNvPr>
          <p:cNvSpPr>
            <a:spLocks noChangeShapeType="1"/>
          </p:cNvSpPr>
          <p:nvPr/>
        </p:nvSpPr>
        <p:spPr bwMode="auto">
          <a:xfrm flipH="1">
            <a:off x="6205538" y="5338763"/>
            <a:ext cx="157162"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6" name="Line 542">
            <a:extLst>
              <a:ext uri="{FF2B5EF4-FFF2-40B4-BE49-F238E27FC236}">
                <a16:creationId xmlns:a16="http://schemas.microsoft.com/office/drawing/2014/main" id="{CE88C98D-5394-FC71-0C60-8A63920929F3}"/>
              </a:ext>
            </a:extLst>
          </p:cNvPr>
          <p:cNvSpPr>
            <a:spLocks noChangeShapeType="1"/>
          </p:cNvSpPr>
          <p:nvPr/>
        </p:nvSpPr>
        <p:spPr bwMode="auto">
          <a:xfrm flipH="1">
            <a:off x="6188075" y="5348288"/>
            <a:ext cx="160338" cy="777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7" name="Line 543">
            <a:extLst>
              <a:ext uri="{FF2B5EF4-FFF2-40B4-BE49-F238E27FC236}">
                <a16:creationId xmlns:a16="http://schemas.microsoft.com/office/drawing/2014/main" id="{A521C8A7-49A2-C494-D945-C7AA28F3CB23}"/>
              </a:ext>
            </a:extLst>
          </p:cNvPr>
          <p:cNvSpPr>
            <a:spLocks noChangeShapeType="1"/>
          </p:cNvSpPr>
          <p:nvPr/>
        </p:nvSpPr>
        <p:spPr bwMode="auto">
          <a:xfrm flipH="1" flipV="1">
            <a:off x="6129338" y="5286375"/>
            <a:ext cx="15875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8" name="Line 544">
            <a:extLst>
              <a:ext uri="{FF2B5EF4-FFF2-40B4-BE49-F238E27FC236}">
                <a16:creationId xmlns:a16="http://schemas.microsoft.com/office/drawing/2014/main" id="{8B4CDAC2-EE62-6623-B9C9-BFA99351AEC4}"/>
              </a:ext>
            </a:extLst>
          </p:cNvPr>
          <p:cNvSpPr>
            <a:spLocks noChangeShapeType="1"/>
          </p:cNvSpPr>
          <p:nvPr/>
        </p:nvSpPr>
        <p:spPr bwMode="auto">
          <a:xfrm flipH="1" flipV="1">
            <a:off x="6142038" y="5278438"/>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69" name="Line 545">
            <a:extLst>
              <a:ext uri="{FF2B5EF4-FFF2-40B4-BE49-F238E27FC236}">
                <a16:creationId xmlns:a16="http://schemas.microsoft.com/office/drawing/2014/main" id="{7F5048E8-F66F-E506-809E-B346E02468C8}"/>
              </a:ext>
            </a:extLst>
          </p:cNvPr>
          <p:cNvSpPr>
            <a:spLocks noChangeShapeType="1"/>
          </p:cNvSpPr>
          <p:nvPr/>
        </p:nvSpPr>
        <p:spPr bwMode="auto">
          <a:xfrm flipH="1" flipV="1">
            <a:off x="6154738" y="52689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0" name="Line 546">
            <a:extLst>
              <a:ext uri="{FF2B5EF4-FFF2-40B4-BE49-F238E27FC236}">
                <a16:creationId xmlns:a16="http://schemas.microsoft.com/office/drawing/2014/main" id="{39301DE3-A97B-080B-011D-8A3DD3BA807B}"/>
              </a:ext>
            </a:extLst>
          </p:cNvPr>
          <p:cNvSpPr>
            <a:spLocks noChangeShapeType="1"/>
          </p:cNvSpPr>
          <p:nvPr/>
        </p:nvSpPr>
        <p:spPr bwMode="auto">
          <a:xfrm>
            <a:off x="6056313" y="5348288"/>
            <a:ext cx="0"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1" name="Line 547">
            <a:extLst>
              <a:ext uri="{FF2B5EF4-FFF2-40B4-BE49-F238E27FC236}">
                <a16:creationId xmlns:a16="http://schemas.microsoft.com/office/drawing/2014/main" id="{6714FEDD-9DE1-23A5-E4B7-4A9859B986BC}"/>
              </a:ext>
            </a:extLst>
          </p:cNvPr>
          <p:cNvSpPr>
            <a:spLocks noChangeShapeType="1"/>
          </p:cNvSpPr>
          <p:nvPr/>
        </p:nvSpPr>
        <p:spPr bwMode="auto">
          <a:xfrm flipH="1" flipV="1">
            <a:off x="6113463" y="5294313"/>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2" name="Line 548">
            <a:extLst>
              <a:ext uri="{FF2B5EF4-FFF2-40B4-BE49-F238E27FC236}">
                <a16:creationId xmlns:a16="http://schemas.microsoft.com/office/drawing/2014/main" id="{15F87800-521B-7882-03A1-19484AC8856E}"/>
              </a:ext>
            </a:extLst>
          </p:cNvPr>
          <p:cNvSpPr>
            <a:spLocks noChangeShapeType="1"/>
          </p:cNvSpPr>
          <p:nvPr/>
        </p:nvSpPr>
        <p:spPr bwMode="auto">
          <a:xfrm flipH="1" flipV="1">
            <a:off x="6049963" y="53355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3" name="Line 549">
            <a:extLst>
              <a:ext uri="{FF2B5EF4-FFF2-40B4-BE49-F238E27FC236}">
                <a16:creationId xmlns:a16="http://schemas.microsoft.com/office/drawing/2014/main" id="{466BE862-4D57-B9A3-1420-34923CFD2C4A}"/>
              </a:ext>
            </a:extLst>
          </p:cNvPr>
          <p:cNvSpPr>
            <a:spLocks noChangeShapeType="1"/>
          </p:cNvSpPr>
          <p:nvPr/>
        </p:nvSpPr>
        <p:spPr bwMode="auto">
          <a:xfrm flipH="1" flipV="1">
            <a:off x="6049963" y="53355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4" name="Line 550">
            <a:extLst>
              <a:ext uri="{FF2B5EF4-FFF2-40B4-BE49-F238E27FC236}">
                <a16:creationId xmlns:a16="http://schemas.microsoft.com/office/drawing/2014/main" id="{A058FF83-F2F0-6E23-DC4A-85765B6063FB}"/>
              </a:ext>
            </a:extLst>
          </p:cNvPr>
          <p:cNvSpPr>
            <a:spLocks noChangeShapeType="1"/>
          </p:cNvSpPr>
          <p:nvPr/>
        </p:nvSpPr>
        <p:spPr bwMode="auto">
          <a:xfrm flipH="1" flipV="1">
            <a:off x="6073775" y="53197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5" name="Line 551">
            <a:extLst>
              <a:ext uri="{FF2B5EF4-FFF2-40B4-BE49-F238E27FC236}">
                <a16:creationId xmlns:a16="http://schemas.microsoft.com/office/drawing/2014/main" id="{C42157D8-F6B6-BE6D-27EB-BFFC293339EE}"/>
              </a:ext>
            </a:extLst>
          </p:cNvPr>
          <p:cNvSpPr>
            <a:spLocks noChangeShapeType="1"/>
          </p:cNvSpPr>
          <p:nvPr/>
        </p:nvSpPr>
        <p:spPr bwMode="auto">
          <a:xfrm flipH="1" flipV="1">
            <a:off x="6086475" y="5313363"/>
            <a:ext cx="158750" cy="968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6" name="Line 552">
            <a:extLst>
              <a:ext uri="{FF2B5EF4-FFF2-40B4-BE49-F238E27FC236}">
                <a16:creationId xmlns:a16="http://schemas.microsoft.com/office/drawing/2014/main" id="{34087CF6-F021-D529-90C9-46173D6178B9}"/>
              </a:ext>
            </a:extLst>
          </p:cNvPr>
          <p:cNvSpPr>
            <a:spLocks noChangeShapeType="1"/>
          </p:cNvSpPr>
          <p:nvPr/>
        </p:nvSpPr>
        <p:spPr bwMode="auto">
          <a:xfrm flipH="1" flipV="1">
            <a:off x="6099175" y="5303838"/>
            <a:ext cx="160338"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7" name="Line 553">
            <a:extLst>
              <a:ext uri="{FF2B5EF4-FFF2-40B4-BE49-F238E27FC236}">
                <a16:creationId xmlns:a16="http://schemas.microsoft.com/office/drawing/2014/main" id="{9B42C9DA-F0A8-68E9-2270-CDD349409925}"/>
              </a:ext>
            </a:extLst>
          </p:cNvPr>
          <p:cNvSpPr>
            <a:spLocks noChangeShapeType="1"/>
          </p:cNvSpPr>
          <p:nvPr/>
        </p:nvSpPr>
        <p:spPr bwMode="auto">
          <a:xfrm flipH="1" flipV="1">
            <a:off x="6350000" y="5326063"/>
            <a:ext cx="1682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8" name="Line 554">
            <a:extLst>
              <a:ext uri="{FF2B5EF4-FFF2-40B4-BE49-F238E27FC236}">
                <a16:creationId xmlns:a16="http://schemas.microsoft.com/office/drawing/2014/main" id="{6BBF89B6-FA37-C384-7549-B10B59AA31BA}"/>
              </a:ext>
            </a:extLst>
          </p:cNvPr>
          <p:cNvSpPr>
            <a:spLocks noChangeShapeType="1"/>
          </p:cNvSpPr>
          <p:nvPr/>
        </p:nvSpPr>
        <p:spPr bwMode="auto">
          <a:xfrm>
            <a:off x="8416925" y="4886325"/>
            <a:ext cx="1365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79" name="Line 555">
            <a:extLst>
              <a:ext uri="{FF2B5EF4-FFF2-40B4-BE49-F238E27FC236}">
                <a16:creationId xmlns:a16="http://schemas.microsoft.com/office/drawing/2014/main" id="{7BAECEC7-B71B-FE8A-D494-FB8761B7A031}"/>
              </a:ext>
            </a:extLst>
          </p:cNvPr>
          <p:cNvSpPr>
            <a:spLocks noChangeShapeType="1"/>
          </p:cNvSpPr>
          <p:nvPr/>
        </p:nvSpPr>
        <p:spPr bwMode="auto">
          <a:xfrm>
            <a:off x="8399463" y="4876800"/>
            <a:ext cx="136525"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0" name="Line 556">
            <a:extLst>
              <a:ext uri="{FF2B5EF4-FFF2-40B4-BE49-F238E27FC236}">
                <a16:creationId xmlns:a16="http://schemas.microsoft.com/office/drawing/2014/main" id="{31CB9873-9101-06D9-0D46-9AB729481B24}"/>
              </a:ext>
            </a:extLst>
          </p:cNvPr>
          <p:cNvSpPr>
            <a:spLocks noChangeShapeType="1"/>
          </p:cNvSpPr>
          <p:nvPr/>
        </p:nvSpPr>
        <p:spPr bwMode="auto">
          <a:xfrm flipV="1">
            <a:off x="8493125" y="4827588"/>
            <a:ext cx="130175"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1" name="Line 557">
            <a:extLst>
              <a:ext uri="{FF2B5EF4-FFF2-40B4-BE49-F238E27FC236}">
                <a16:creationId xmlns:a16="http://schemas.microsoft.com/office/drawing/2014/main" id="{78AEE449-ADD2-8196-7CAA-B40725B32437}"/>
              </a:ext>
            </a:extLst>
          </p:cNvPr>
          <p:cNvSpPr>
            <a:spLocks noChangeShapeType="1"/>
          </p:cNvSpPr>
          <p:nvPr/>
        </p:nvSpPr>
        <p:spPr bwMode="auto">
          <a:xfrm flipV="1">
            <a:off x="8464550" y="4811713"/>
            <a:ext cx="131763"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2" name="Line 558">
            <a:extLst>
              <a:ext uri="{FF2B5EF4-FFF2-40B4-BE49-F238E27FC236}">
                <a16:creationId xmlns:a16="http://schemas.microsoft.com/office/drawing/2014/main" id="{1C12DB06-9393-A3EF-F99C-D9604E449C5C}"/>
              </a:ext>
            </a:extLst>
          </p:cNvPr>
          <p:cNvSpPr>
            <a:spLocks noChangeShapeType="1"/>
          </p:cNvSpPr>
          <p:nvPr/>
        </p:nvSpPr>
        <p:spPr bwMode="auto">
          <a:xfrm flipV="1">
            <a:off x="8478838" y="4821238"/>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3" name="Line 559">
            <a:extLst>
              <a:ext uri="{FF2B5EF4-FFF2-40B4-BE49-F238E27FC236}">
                <a16:creationId xmlns:a16="http://schemas.microsoft.com/office/drawing/2014/main" id="{013717A6-AC85-BAA5-4E8D-3FA2242BCAA6}"/>
              </a:ext>
            </a:extLst>
          </p:cNvPr>
          <p:cNvSpPr>
            <a:spLocks noChangeShapeType="1"/>
          </p:cNvSpPr>
          <p:nvPr/>
        </p:nvSpPr>
        <p:spPr bwMode="auto">
          <a:xfrm flipV="1">
            <a:off x="8450263" y="4803775"/>
            <a:ext cx="131762" cy="1031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4" name="Line 560">
            <a:extLst>
              <a:ext uri="{FF2B5EF4-FFF2-40B4-BE49-F238E27FC236}">
                <a16:creationId xmlns:a16="http://schemas.microsoft.com/office/drawing/2014/main" id="{8D769D26-6C1F-1ECC-649E-5C1246FCA90C}"/>
              </a:ext>
            </a:extLst>
          </p:cNvPr>
          <p:cNvSpPr>
            <a:spLocks noChangeShapeType="1"/>
          </p:cNvSpPr>
          <p:nvPr/>
        </p:nvSpPr>
        <p:spPr bwMode="auto">
          <a:xfrm flipH="1" flipV="1">
            <a:off x="6188075" y="5426075"/>
            <a:ext cx="166688"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5" name="Line 561">
            <a:extLst>
              <a:ext uri="{FF2B5EF4-FFF2-40B4-BE49-F238E27FC236}">
                <a16:creationId xmlns:a16="http://schemas.microsoft.com/office/drawing/2014/main" id="{FE50FE3D-D7CA-B605-E797-44C274F8C3C8}"/>
              </a:ext>
            </a:extLst>
          </p:cNvPr>
          <p:cNvSpPr>
            <a:spLocks noChangeShapeType="1"/>
          </p:cNvSpPr>
          <p:nvPr/>
        </p:nvSpPr>
        <p:spPr bwMode="auto">
          <a:xfrm flipH="1" flipV="1">
            <a:off x="6188075" y="5529263"/>
            <a:ext cx="168275" cy="1000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6" name="Line 562">
            <a:extLst>
              <a:ext uri="{FF2B5EF4-FFF2-40B4-BE49-F238E27FC236}">
                <a16:creationId xmlns:a16="http://schemas.microsoft.com/office/drawing/2014/main" id="{D8FBF56B-900F-DC19-A8C3-05DA1D9A8D7F}"/>
              </a:ext>
            </a:extLst>
          </p:cNvPr>
          <p:cNvSpPr>
            <a:spLocks noChangeShapeType="1"/>
          </p:cNvSpPr>
          <p:nvPr/>
        </p:nvSpPr>
        <p:spPr bwMode="auto">
          <a:xfrm>
            <a:off x="6194425" y="5438775"/>
            <a:ext cx="0" cy="904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7" name="Line 563">
            <a:extLst>
              <a:ext uri="{FF2B5EF4-FFF2-40B4-BE49-F238E27FC236}">
                <a16:creationId xmlns:a16="http://schemas.microsoft.com/office/drawing/2014/main" id="{B7EE928A-92C7-CE0B-5CE5-BCE5056EF07F}"/>
              </a:ext>
            </a:extLst>
          </p:cNvPr>
          <p:cNvSpPr>
            <a:spLocks noChangeShapeType="1"/>
          </p:cNvSpPr>
          <p:nvPr/>
        </p:nvSpPr>
        <p:spPr bwMode="auto">
          <a:xfrm flipH="1" flipV="1">
            <a:off x="6049963" y="5435600"/>
            <a:ext cx="150812" cy="936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8" name="Line 564">
            <a:extLst>
              <a:ext uri="{FF2B5EF4-FFF2-40B4-BE49-F238E27FC236}">
                <a16:creationId xmlns:a16="http://schemas.microsoft.com/office/drawing/2014/main" id="{CF7604D8-94CB-06DF-766A-5FDBA0305155}"/>
              </a:ext>
            </a:extLst>
          </p:cNvPr>
          <p:cNvSpPr>
            <a:spLocks noChangeShapeType="1"/>
          </p:cNvSpPr>
          <p:nvPr/>
        </p:nvSpPr>
        <p:spPr bwMode="auto">
          <a:xfrm flipV="1">
            <a:off x="8566150" y="4968875"/>
            <a:ext cx="123825"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89" name="Line 565">
            <a:extLst>
              <a:ext uri="{FF2B5EF4-FFF2-40B4-BE49-F238E27FC236}">
                <a16:creationId xmlns:a16="http://schemas.microsoft.com/office/drawing/2014/main" id="{06D0E63A-44B1-E23E-C7DD-0E8CD7B0F77D}"/>
              </a:ext>
            </a:extLst>
          </p:cNvPr>
          <p:cNvSpPr>
            <a:spLocks noChangeShapeType="1"/>
          </p:cNvSpPr>
          <p:nvPr/>
        </p:nvSpPr>
        <p:spPr bwMode="auto">
          <a:xfrm>
            <a:off x="8559800" y="4975225"/>
            <a:ext cx="0"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90" name="Line 566">
            <a:extLst>
              <a:ext uri="{FF2B5EF4-FFF2-40B4-BE49-F238E27FC236}">
                <a16:creationId xmlns:a16="http://schemas.microsoft.com/office/drawing/2014/main" id="{2395527C-6003-43BF-755E-0C04050EF188}"/>
              </a:ext>
            </a:extLst>
          </p:cNvPr>
          <p:cNvSpPr>
            <a:spLocks noChangeShapeType="1"/>
          </p:cNvSpPr>
          <p:nvPr/>
        </p:nvSpPr>
        <p:spPr bwMode="auto">
          <a:xfrm flipV="1">
            <a:off x="8412163" y="4962525"/>
            <a:ext cx="141287"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91" name="Line 567">
            <a:extLst>
              <a:ext uri="{FF2B5EF4-FFF2-40B4-BE49-F238E27FC236}">
                <a16:creationId xmlns:a16="http://schemas.microsoft.com/office/drawing/2014/main" id="{8196A895-10CF-A9F4-4E4D-E1ACF1B4F4EB}"/>
              </a:ext>
            </a:extLst>
          </p:cNvPr>
          <p:cNvSpPr>
            <a:spLocks noChangeShapeType="1"/>
          </p:cNvSpPr>
          <p:nvPr/>
        </p:nvSpPr>
        <p:spPr bwMode="auto">
          <a:xfrm flipV="1">
            <a:off x="8413750" y="5064125"/>
            <a:ext cx="139700"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92" name="Line 568">
            <a:extLst>
              <a:ext uri="{FF2B5EF4-FFF2-40B4-BE49-F238E27FC236}">
                <a16:creationId xmlns:a16="http://schemas.microsoft.com/office/drawing/2014/main" id="{7360BDBB-FB0D-2028-F9E5-4F38D665BB3E}"/>
              </a:ext>
            </a:extLst>
          </p:cNvPr>
          <p:cNvSpPr>
            <a:spLocks noChangeShapeType="1"/>
          </p:cNvSpPr>
          <p:nvPr/>
        </p:nvSpPr>
        <p:spPr bwMode="auto">
          <a:xfrm flipH="1" flipV="1">
            <a:off x="6167438" y="5260975"/>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93" name="Line 569">
            <a:extLst>
              <a:ext uri="{FF2B5EF4-FFF2-40B4-BE49-F238E27FC236}">
                <a16:creationId xmlns:a16="http://schemas.microsoft.com/office/drawing/2014/main" id="{5B85B757-CF1F-2909-28A3-31BC0A3328A8}"/>
              </a:ext>
            </a:extLst>
          </p:cNvPr>
          <p:cNvSpPr>
            <a:spLocks noChangeShapeType="1"/>
          </p:cNvSpPr>
          <p:nvPr/>
        </p:nvSpPr>
        <p:spPr bwMode="auto">
          <a:xfrm flipH="1" flipV="1">
            <a:off x="6197600" y="5245100"/>
            <a:ext cx="157163" cy="968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94" name="Line 570">
            <a:extLst>
              <a:ext uri="{FF2B5EF4-FFF2-40B4-BE49-F238E27FC236}">
                <a16:creationId xmlns:a16="http://schemas.microsoft.com/office/drawing/2014/main" id="{F827D87E-B00E-ECFE-6475-187112BE6E27}"/>
              </a:ext>
            </a:extLst>
          </p:cNvPr>
          <p:cNvSpPr>
            <a:spLocks noChangeShapeType="1"/>
          </p:cNvSpPr>
          <p:nvPr/>
        </p:nvSpPr>
        <p:spPr bwMode="auto">
          <a:xfrm flipH="1">
            <a:off x="6049963" y="5257800"/>
            <a:ext cx="160337"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95" name="Line 571">
            <a:extLst>
              <a:ext uri="{FF2B5EF4-FFF2-40B4-BE49-F238E27FC236}">
                <a16:creationId xmlns:a16="http://schemas.microsoft.com/office/drawing/2014/main" id="{582ACBD8-B5B5-026D-CD35-C5EB1B6CB9BA}"/>
              </a:ext>
            </a:extLst>
          </p:cNvPr>
          <p:cNvSpPr>
            <a:spLocks noChangeShapeType="1"/>
          </p:cNvSpPr>
          <p:nvPr/>
        </p:nvSpPr>
        <p:spPr bwMode="auto">
          <a:xfrm>
            <a:off x="8553450" y="4792663"/>
            <a:ext cx="134938"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96" name="Line 572">
            <a:extLst>
              <a:ext uri="{FF2B5EF4-FFF2-40B4-BE49-F238E27FC236}">
                <a16:creationId xmlns:a16="http://schemas.microsoft.com/office/drawing/2014/main" id="{75207961-8531-A348-45E3-D39FDF4278C0}"/>
              </a:ext>
            </a:extLst>
          </p:cNvPr>
          <p:cNvSpPr>
            <a:spLocks noChangeShapeType="1"/>
          </p:cNvSpPr>
          <p:nvPr/>
        </p:nvSpPr>
        <p:spPr bwMode="auto">
          <a:xfrm flipV="1">
            <a:off x="8435975" y="4795838"/>
            <a:ext cx="133350"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97" name="Line 573">
            <a:extLst>
              <a:ext uri="{FF2B5EF4-FFF2-40B4-BE49-F238E27FC236}">
                <a16:creationId xmlns:a16="http://schemas.microsoft.com/office/drawing/2014/main" id="{3D829D37-C960-69D3-DCDA-06F285CAC6EE}"/>
              </a:ext>
            </a:extLst>
          </p:cNvPr>
          <p:cNvSpPr>
            <a:spLocks noChangeShapeType="1"/>
          </p:cNvSpPr>
          <p:nvPr/>
        </p:nvSpPr>
        <p:spPr bwMode="auto">
          <a:xfrm flipV="1">
            <a:off x="8408988" y="4779963"/>
            <a:ext cx="131762"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9998" name="Rectangle 576">
            <a:extLst>
              <a:ext uri="{FF2B5EF4-FFF2-40B4-BE49-F238E27FC236}">
                <a16:creationId xmlns:a16="http://schemas.microsoft.com/office/drawing/2014/main" id="{46F248B2-21EE-EB7F-320A-147AEBE03756}"/>
              </a:ext>
            </a:extLst>
          </p:cNvPr>
          <p:cNvSpPr>
            <a:spLocks noChangeArrowheads="1"/>
          </p:cNvSpPr>
          <p:nvPr/>
        </p:nvSpPr>
        <p:spPr bwMode="auto">
          <a:xfrm>
            <a:off x="596900" y="1690688"/>
            <a:ext cx="7799388"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b="1">
                <a:latin typeface="Times New Roman" panose="02020603050405020304" pitchFamily="18" charset="0"/>
              </a:rPr>
              <a:t>Montagerammer/farvekode:</a:t>
            </a:r>
          </a:p>
          <a:p>
            <a:pPr algn="ctr">
              <a:spcBef>
                <a:spcPct val="0"/>
              </a:spcBef>
              <a:buFontTx/>
              <a:buNone/>
            </a:pPr>
            <a:r>
              <a:rPr lang="da-DK" altLang="da-DK" b="1">
                <a:latin typeface="Times New Roman" panose="02020603050405020304" pitchFamily="18" charset="0"/>
              </a:rPr>
              <a:t>7 forskellige standard farver i henhold til EIA/TIA 606</a:t>
            </a:r>
          </a:p>
        </p:txBody>
      </p:sp>
      <p:sp>
        <p:nvSpPr>
          <p:cNvPr id="29999" name="Line 577">
            <a:extLst>
              <a:ext uri="{FF2B5EF4-FFF2-40B4-BE49-F238E27FC236}">
                <a16:creationId xmlns:a16="http://schemas.microsoft.com/office/drawing/2014/main" id="{7A3D2E56-2E40-796D-390E-DBB99400750C}"/>
              </a:ext>
            </a:extLst>
          </p:cNvPr>
          <p:cNvSpPr>
            <a:spLocks noChangeShapeType="1"/>
          </p:cNvSpPr>
          <p:nvPr/>
        </p:nvSpPr>
        <p:spPr bwMode="auto">
          <a:xfrm flipH="1">
            <a:off x="5854700" y="3048000"/>
            <a:ext cx="393700" cy="1511300"/>
          </a:xfrm>
          <a:prstGeom prst="line">
            <a:avLst/>
          </a:prstGeom>
          <a:noFill/>
          <a:ln w="254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30000" name="Rectangle 580">
            <a:extLst>
              <a:ext uri="{FF2B5EF4-FFF2-40B4-BE49-F238E27FC236}">
                <a16:creationId xmlns:a16="http://schemas.microsoft.com/office/drawing/2014/main" id="{94EF333E-49C4-D4DF-6BF2-848B3AC4D9E8}"/>
              </a:ext>
            </a:extLst>
          </p:cNvPr>
          <p:cNvSpPr>
            <a:spLocks noGrp="1" noChangeArrowheads="1"/>
          </p:cNvSpPr>
          <p:nvPr>
            <p:ph type="title"/>
          </p:nvPr>
        </p:nvSpPr>
        <p:spPr>
          <a:xfrm>
            <a:off x="217488" y="1233488"/>
            <a:ext cx="8839200" cy="457200"/>
          </a:xfrm>
          <a:noFill/>
        </p:spPr>
        <p:txBody>
          <a:bodyPr/>
          <a:lstStyle/>
          <a:p>
            <a:pPr algn="ctr" eaLnBrk="1" hangingPunct="1"/>
            <a:r>
              <a:rPr lang="da-DK" altLang="da-DK"/>
              <a:t>Hvad består LexCom af?</a:t>
            </a:r>
            <a:endParaRPr lang="da-DK" altLang="da-DK" u="sng"/>
          </a:p>
        </p:txBody>
      </p:sp>
      <p:pic>
        <p:nvPicPr>
          <p:cNvPr id="30001" name="Picture 581" descr="208k5681">
            <a:extLst>
              <a:ext uri="{FF2B5EF4-FFF2-40B4-BE49-F238E27FC236}">
                <a16:creationId xmlns:a16="http://schemas.microsoft.com/office/drawing/2014/main" id="{C81DB42C-D4CA-5625-3ED7-5FAE32A471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2590800"/>
            <a:ext cx="3124200"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002" name="Picture 582" descr="stp2_2">
            <a:extLst>
              <a:ext uri="{FF2B5EF4-FFF2-40B4-BE49-F238E27FC236}">
                <a16:creationId xmlns:a16="http://schemas.microsoft.com/office/drawing/2014/main" id="{C3F017C3-9833-585C-C7DC-790326ED28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4572000"/>
            <a:ext cx="468313"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003" name="Group 583">
            <a:extLst>
              <a:ext uri="{FF2B5EF4-FFF2-40B4-BE49-F238E27FC236}">
                <a16:creationId xmlns:a16="http://schemas.microsoft.com/office/drawing/2014/main" id="{E6D5DE13-B1BC-95DB-6618-12840CC07C6F}"/>
              </a:ext>
            </a:extLst>
          </p:cNvPr>
          <p:cNvGrpSpPr>
            <a:grpSpLocks/>
          </p:cNvGrpSpPr>
          <p:nvPr/>
        </p:nvGrpSpPr>
        <p:grpSpPr bwMode="auto">
          <a:xfrm>
            <a:off x="4953000" y="4419600"/>
            <a:ext cx="533400" cy="533400"/>
            <a:chOff x="3360" y="2832"/>
            <a:chExt cx="278" cy="315"/>
          </a:xfrm>
        </p:grpSpPr>
        <p:grpSp>
          <p:nvGrpSpPr>
            <p:cNvPr id="30006" name="Group 584">
              <a:extLst>
                <a:ext uri="{FF2B5EF4-FFF2-40B4-BE49-F238E27FC236}">
                  <a16:creationId xmlns:a16="http://schemas.microsoft.com/office/drawing/2014/main" id="{5F5812C4-3333-C0BA-8500-C8FB1E0D7308}"/>
                </a:ext>
              </a:extLst>
            </p:cNvPr>
            <p:cNvGrpSpPr>
              <a:grpSpLocks/>
            </p:cNvGrpSpPr>
            <p:nvPr/>
          </p:nvGrpSpPr>
          <p:grpSpPr bwMode="auto">
            <a:xfrm>
              <a:off x="3360" y="2832"/>
              <a:ext cx="278" cy="315"/>
              <a:chOff x="3360" y="2832"/>
              <a:chExt cx="278" cy="315"/>
            </a:xfrm>
          </p:grpSpPr>
          <p:sp>
            <p:nvSpPr>
              <p:cNvPr id="30269" name="Freeform 585">
                <a:extLst>
                  <a:ext uri="{FF2B5EF4-FFF2-40B4-BE49-F238E27FC236}">
                    <a16:creationId xmlns:a16="http://schemas.microsoft.com/office/drawing/2014/main" id="{326BD3D6-DAA4-9B0B-7950-0A3316B89E09}"/>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70" name="Freeform 586">
                <a:extLst>
                  <a:ext uri="{FF2B5EF4-FFF2-40B4-BE49-F238E27FC236}">
                    <a16:creationId xmlns:a16="http://schemas.microsoft.com/office/drawing/2014/main" id="{388A0003-60D1-954C-96FD-29A743C4CB8B}"/>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71" name="Freeform 587">
                <a:extLst>
                  <a:ext uri="{FF2B5EF4-FFF2-40B4-BE49-F238E27FC236}">
                    <a16:creationId xmlns:a16="http://schemas.microsoft.com/office/drawing/2014/main" id="{81B7E1BD-95DF-DE9F-FC3C-713E66BABDFB}"/>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72" name="Freeform 588">
                <a:extLst>
                  <a:ext uri="{FF2B5EF4-FFF2-40B4-BE49-F238E27FC236}">
                    <a16:creationId xmlns:a16="http://schemas.microsoft.com/office/drawing/2014/main" id="{2331E301-5E70-EBB3-CDE7-981E5A8288AE}"/>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73" name="Freeform 589">
                <a:extLst>
                  <a:ext uri="{FF2B5EF4-FFF2-40B4-BE49-F238E27FC236}">
                    <a16:creationId xmlns:a16="http://schemas.microsoft.com/office/drawing/2014/main" id="{B1FB6D10-220F-BF20-932A-924CD9226050}"/>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74" name="Freeform 590">
                <a:extLst>
                  <a:ext uri="{FF2B5EF4-FFF2-40B4-BE49-F238E27FC236}">
                    <a16:creationId xmlns:a16="http://schemas.microsoft.com/office/drawing/2014/main" id="{26FC72B0-A2EF-4F6E-030C-B6BEBBE6062D}"/>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75" name="Line 591">
                <a:extLst>
                  <a:ext uri="{FF2B5EF4-FFF2-40B4-BE49-F238E27FC236}">
                    <a16:creationId xmlns:a16="http://schemas.microsoft.com/office/drawing/2014/main" id="{2F813983-CB36-73EE-66EB-70AF38755126}"/>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76" name="Line 592">
                <a:extLst>
                  <a:ext uri="{FF2B5EF4-FFF2-40B4-BE49-F238E27FC236}">
                    <a16:creationId xmlns:a16="http://schemas.microsoft.com/office/drawing/2014/main" id="{61C9D38A-7A69-5F90-7D0F-80AE93E76BCB}"/>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77" name="Line 593">
                <a:extLst>
                  <a:ext uri="{FF2B5EF4-FFF2-40B4-BE49-F238E27FC236}">
                    <a16:creationId xmlns:a16="http://schemas.microsoft.com/office/drawing/2014/main" id="{B93816BE-EFCA-2EFA-770A-2FBBDF642A9A}"/>
                  </a:ext>
                </a:extLst>
              </p:cNvPr>
              <p:cNvSpPr>
                <a:spLocks noChangeShapeType="1"/>
              </p:cNvSpPr>
              <p:nvPr/>
            </p:nvSpPr>
            <p:spPr bwMode="auto">
              <a:xfrm>
                <a:off x="3428" y="3133"/>
                <a:ext cx="25"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78" name="Line 594">
                <a:extLst>
                  <a:ext uri="{FF2B5EF4-FFF2-40B4-BE49-F238E27FC236}">
                    <a16:creationId xmlns:a16="http://schemas.microsoft.com/office/drawing/2014/main" id="{9AFF3BA3-2733-8C15-013F-675CB2044004}"/>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79" name="Line 595">
                <a:extLst>
                  <a:ext uri="{FF2B5EF4-FFF2-40B4-BE49-F238E27FC236}">
                    <a16:creationId xmlns:a16="http://schemas.microsoft.com/office/drawing/2014/main" id="{8647B289-D8DB-FCAE-CA9E-BA5BCDC7986F}"/>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80" name="Line 596">
                <a:extLst>
                  <a:ext uri="{FF2B5EF4-FFF2-40B4-BE49-F238E27FC236}">
                    <a16:creationId xmlns:a16="http://schemas.microsoft.com/office/drawing/2014/main" id="{1D4D407B-214D-3CE4-1CE8-02FD2B8B1614}"/>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81" name="Freeform 597">
                <a:extLst>
                  <a:ext uri="{FF2B5EF4-FFF2-40B4-BE49-F238E27FC236}">
                    <a16:creationId xmlns:a16="http://schemas.microsoft.com/office/drawing/2014/main" id="{F8790017-58FF-035C-0F35-9D21091236AF}"/>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82" name="Freeform 598">
                <a:extLst>
                  <a:ext uri="{FF2B5EF4-FFF2-40B4-BE49-F238E27FC236}">
                    <a16:creationId xmlns:a16="http://schemas.microsoft.com/office/drawing/2014/main" id="{891CAA46-BC45-ECBC-F431-F0951B817A54}"/>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83" name="Line 599">
                <a:extLst>
                  <a:ext uri="{FF2B5EF4-FFF2-40B4-BE49-F238E27FC236}">
                    <a16:creationId xmlns:a16="http://schemas.microsoft.com/office/drawing/2014/main" id="{F625E013-680B-6CDB-9251-09BEE3F4A7D3}"/>
                  </a:ext>
                </a:extLst>
              </p:cNvPr>
              <p:cNvSpPr>
                <a:spLocks noChangeShapeType="1"/>
              </p:cNvSpPr>
              <p:nvPr/>
            </p:nvSpPr>
            <p:spPr bwMode="auto">
              <a:xfrm>
                <a:off x="3522" y="3108"/>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84" name="Line 600">
                <a:extLst>
                  <a:ext uri="{FF2B5EF4-FFF2-40B4-BE49-F238E27FC236}">
                    <a16:creationId xmlns:a16="http://schemas.microsoft.com/office/drawing/2014/main" id="{3AFEB41D-5212-93C4-D5C5-F4D7C43C2745}"/>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85" name="Freeform 601">
                <a:extLst>
                  <a:ext uri="{FF2B5EF4-FFF2-40B4-BE49-F238E27FC236}">
                    <a16:creationId xmlns:a16="http://schemas.microsoft.com/office/drawing/2014/main" id="{42872E87-CF1B-3917-915E-182C9652A7E6}"/>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86" name="Freeform 602">
                <a:extLst>
                  <a:ext uri="{FF2B5EF4-FFF2-40B4-BE49-F238E27FC236}">
                    <a16:creationId xmlns:a16="http://schemas.microsoft.com/office/drawing/2014/main" id="{DFA5602F-959D-9D57-576C-0B5E3A5A8E51}"/>
                  </a:ext>
                </a:extLst>
              </p:cNvPr>
              <p:cNvSpPr>
                <a:spLocks/>
              </p:cNvSpPr>
              <p:nvPr/>
            </p:nvSpPr>
            <p:spPr bwMode="auto">
              <a:xfrm>
                <a:off x="3488" y="2877"/>
                <a:ext cx="1" cy="1"/>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60000 65536"/>
                  <a:gd name="T11" fmla="*/ 0 60000 65536"/>
                  <a:gd name="T12" fmla="*/ 0 60000 65536"/>
                  <a:gd name="T13" fmla="*/ 0 60000 65536"/>
                  <a:gd name="T14" fmla="*/ 0 60000 65536"/>
                  <a:gd name="T15" fmla="*/ 0 w 25"/>
                  <a:gd name="T16" fmla="*/ 0 h 70"/>
                  <a:gd name="T17" fmla="*/ 25 w 25"/>
                  <a:gd name="T18" fmla="*/ 70 h 70"/>
                </a:gdLst>
                <a:ahLst/>
                <a:cxnLst>
                  <a:cxn ang="T10">
                    <a:pos x="T0" y="T1"/>
                  </a:cxn>
                  <a:cxn ang="T11">
                    <a:pos x="T2" y="T3"/>
                  </a:cxn>
                  <a:cxn ang="T12">
                    <a:pos x="T4" y="T5"/>
                  </a:cxn>
                  <a:cxn ang="T13">
                    <a:pos x="T6" y="T7"/>
                  </a:cxn>
                  <a:cxn ang="T14">
                    <a:pos x="T8" y="T9"/>
                  </a:cxn>
                </a:cxnLst>
                <a:rect l="T15" t="T16" r="T17" b="T18"/>
                <a:pathLst>
                  <a:path w="25" h="70">
                    <a:moveTo>
                      <a:pt x="25" y="0"/>
                    </a:moveTo>
                    <a:lnTo>
                      <a:pt x="21" y="17"/>
                    </a:lnTo>
                    <a:lnTo>
                      <a:pt x="16" y="34"/>
                    </a:lnTo>
                    <a:lnTo>
                      <a:pt x="10" y="52"/>
                    </a:lnTo>
                    <a:lnTo>
                      <a:pt x="0" y="7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87" name="Freeform 603">
                <a:extLst>
                  <a:ext uri="{FF2B5EF4-FFF2-40B4-BE49-F238E27FC236}">
                    <a16:creationId xmlns:a16="http://schemas.microsoft.com/office/drawing/2014/main" id="{6D29D04E-0A24-5F0C-877E-08D7A151D4D0}"/>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88" name="Freeform 604">
                <a:extLst>
                  <a:ext uri="{FF2B5EF4-FFF2-40B4-BE49-F238E27FC236}">
                    <a16:creationId xmlns:a16="http://schemas.microsoft.com/office/drawing/2014/main" id="{66F4D15A-C352-9A36-DC98-1EDA8DA67A0E}"/>
                  </a:ext>
                </a:extLst>
              </p:cNvPr>
              <p:cNvSpPr>
                <a:spLocks/>
              </p:cNvSpPr>
              <p:nvPr/>
            </p:nvSpPr>
            <p:spPr bwMode="auto">
              <a:xfrm>
                <a:off x="3487" y="2862"/>
                <a:ext cx="1" cy="5"/>
              </a:xfrm>
              <a:custGeom>
                <a:avLst/>
                <a:gdLst>
                  <a:gd name="T0" fmla="*/ 0 w 75"/>
                  <a:gd name="T1" fmla="*/ 0 h 262"/>
                  <a:gd name="T2" fmla="*/ 0 w 75"/>
                  <a:gd name="T3" fmla="*/ 0 h 262"/>
                  <a:gd name="T4" fmla="*/ 0 w 75"/>
                  <a:gd name="T5" fmla="*/ 0 h 262"/>
                  <a:gd name="T6" fmla="*/ 0 w 75"/>
                  <a:gd name="T7" fmla="*/ 0 h 262"/>
                  <a:gd name="T8" fmla="*/ 0 w 75"/>
                  <a:gd name="T9" fmla="*/ 0 h 262"/>
                  <a:gd name="T10" fmla="*/ 0 w 75"/>
                  <a:gd name="T11" fmla="*/ 0 h 262"/>
                  <a:gd name="T12" fmla="*/ 0 w 75"/>
                  <a:gd name="T13" fmla="*/ 0 h 262"/>
                  <a:gd name="T14" fmla="*/ 0 w 75"/>
                  <a:gd name="T15" fmla="*/ 0 h 262"/>
                  <a:gd name="T16" fmla="*/ 0 w 75"/>
                  <a:gd name="T17" fmla="*/ 0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262"/>
                  <a:gd name="T29" fmla="*/ 75 w 75"/>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262">
                    <a:moveTo>
                      <a:pt x="75" y="262"/>
                    </a:moveTo>
                    <a:lnTo>
                      <a:pt x="73" y="241"/>
                    </a:lnTo>
                    <a:lnTo>
                      <a:pt x="68" y="206"/>
                    </a:lnTo>
                    <a:lnTo>
                      <a:pt x="62" y="171"/>
                    </a:lnTo>
                    <a:lnTo>
                      <a:pt x="53" y="136"/>
                    </a:lnTo>
                    <a:lnTo>
                      <a:pt x="43" y="102"/>
                    </a:lnTo>
                    <a:lnTo>
                      <a:pt x="30" y="67"/>
                    </a:lnTo>
                    <a:lnTo>
                      <a:pt x="16" y="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89" name="Freeform 605">
                <a:extLst>
                  <a:ext uri="{FF2B5EF4-FFF2-40B4-BE49-F238E27FC236}">
                    <a16:creationId xmlns:a16="http://schemas.microsoft.com/office/drawing/2014/main" id="{BF5F8D62-8B99-8278-84D7-BC89205228F7}"/>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90" name="Line 606">
                <a:extLst>
                  <a:ext uri="{FF2B5EF4-FFF2-40B4-BE49-F238E27FC236}">
                    <a16:creationId xmlns:a16="http://schemas.microsoft.com/office/drawing/2014/main" id="{1F1984C7-6FD4-ED42-7B57-A2DEE8A5473F}"/>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91" name="Line 607">
                <a:extLst>
                  <a:ext uri="{FF2B5EF4-FFF2-40B4-BE49-F238E27FC236}">
                    <a16:creationId xmlns:a16="http://schemas.microsoft.com/office/drawing/2014/main" id="{8A8145B1-2AA1-79B1-2FDD-DEC2FE1C878D}"/>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92" name="Line 608">
                <a:extLst>
                  <a:ext uri="{FF2B5EF4-FFF2-40B4-BE49-F238E27FC236}">
                    <a16:creationId xmlns:a16="http://schemas.microsoft.com/office/drawing/2014/main" id="{B8EA9519-D651-E5C8-1F03-5124AD373CC7}"/>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93" name="Line 609">
                <a:extLst>
                  <a:ext uri="{FF2B5EF4-FFF2-40B4-BE49-F238E27FC236}">
                    <a16:creationId xmlns:a16="http://schemas.microsoft.com/office/drawing/2014/main" id="{BD6548DE-4C72-3AD9-9711-F0EC7F7A02C5}"/>
                  </a:ext>
                </a:extLst>
              </p:cNvPr>
              <p:cNvSpPr>
                <a:spLocks noChangeShapeType="1"/>
              </p:cNvSpPr>
              <p:nvPr/>
            </p:nvSpPr>
            <p:spPr bwMode="auto">
              <a:xfrm>
                <a:off x="3388" y="2864"/>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94" name="Line 610">
                <a:extLst>
                  <a:ext uri="{FF2B5EF4-FFF2-40B4-BE49-F238E27FC236}">
                    <a16:creationId xmlns:a16="http://schemas.microsoft.com/office/drawing/2014/main" id="{3FDBEB5D-3B7B-7C92-27F3-9699A67A8DA3}"/>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95" name="Line 611">
                <a:extLst>
                  <a:ext uri="{FF2B5EF4-FFF2-40B4-BE49-F238E27FC236}">
                    <a16:creationId xmlns:a16="http://schemas.microsoft.com/office/drawing/2014/main" id="{D06EAB56-6335-F050-72EB-E488D1ED2848}"/>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96" name="Line 612">
                <a:extLst>
                  <a:ext uri="{FF2B5EF4-FFF2-40B4-BE49-F238E27FC236}">
                    <a16:creationId xmlns:a16="http://schemas.microsoft.com/office/drawing/2014/main" id="{FAD137A1-21A6-D441-C18E-1D6272F719B6}"/>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97" name="Freeform 613">
                <a:extLst>
                  <a:ext uri="{FF2B5EF4-FFF2-40B4-BE49-F238E27FC236}">
                    <a16:creationId xmlns:a16="http://schemas.microsoft.com/office/drawing/2014/main" id="{D3F317FB-68FA-3F0A-3E91-BC05D202E4B3}"/>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98" name="Freeform 614">
                <a:extLst>
                  <a:ext uri="{FF2B5EF4-FFF2-40B4-BE49-F238E27FC236}">
                    <a16:creationId xmlns:a16="http://schemas.microsoft.com/office/drawing/2014/main" id="{E5E4FD1A-D30E-DF7E-04A6-1216A4EC4257}"/>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99" name="Freeform 615">
                <a:extLst>
                  <a:ext uri="{FF2B5EF4-FFF2-40B4-BE49-F238E27FC236}">
                    <a16:creationId xmlns:a16="http://schemas.microsoft.com/office/drawing/2014/main" id="{54146B5F-0B49-1918-E042-9BA944B9E567}"/>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00" name="Line 616">
                <a:extLst>
                  <a:ext uri="{FF2B5EF4-FFF2-40B4-BE49-F238E27FC236}">
                    <a16:creationId xmlns:a16="http://schemas.microsoft.com/office/drawing/2014/main" id="{EC343F28-53DE-A0A6-D50F-3AFE8011E867}"/>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01" name="Line 617">
                <a:extLst>
                  <a:ext uri="{FF2B5EF4-FFF2-40B4-BE49-F238E27FC236}">
                    <a16:creationId xmlns:a16="http://schemas.microsoft.com/office/drawing/2014/main" id="{107213CE-A254-AF7C-F48A-323B69CAD5AF}"/>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02" name="Line 618">
                <a:extLst>
                  <a:ext uri="{FF2B5EF4-FFF2-40B4-BE49-F238E27FC236}">
                    <a16:creationId xmlns:a16="http://schemas.microsoft.com/office/drawing/2014/main" id="{7DE77CD7-B19E-6529-BE2E-A4F2786FFBFB}"/>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03" name="Line 619">
                <a:extLst>
                  <a:ext uri="{FF2B5EF4-FFF2-40B4-BE49-F238E27FC236}">
                    <a16:creationId xmlns:a16="http://schemas.microsoft.com/office/drawing/2014/main" id="{BB1769A2-4324-1B67-4385-FA400BE07AAC}"/>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04" name="Freeform 620">
                <a:extLst>
                  <a:ext uri="{FF2B5EF4-FFF2-40B4-BE49-F238E27FC236}">
                    <a16:creationId xmlns:a16="http://schemas.microsoft.com/office/drawing/2014/main" id="{E8B68B22-E905-687C-5A88-8AB118FC080F}"/>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05" name="Freeform 621">
                <a:extLst>
                  <a:ext uri="{FF2B5EF4-FFF2-40B4-BE49-F238E27FC236}">
                    <a16:creationId xmlns:a16="http://schemas.microsoft.com/office/drawing/2014/main" id="{0B6ABB58-4267-B716-67D5-70DA6E0FC25F}"/>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06" name="Freeform 622">
                <a:extLst>
                  <a:ext uri="{FF2B5EF4-FFF2-40B4-BE49-F238E27FC236}">
                    <a16:creationId xmlns:a16="http://schemas.microsoft.com/office/drawing/2014/main" id="{9350FA7D-D13D-D89F-EA0F-91A584F76C7F}"/>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07" name="Line 623">
                <a:extLst>
                  <a:ext uri="{FF2B5EF4-FFF2-40B4-BE49-F238E27FC236}">
                    <a16:creationId xmlns:a16="http://schemas.microsoft.com/office/drawing/2014/main" id="{EE498E35-4425-DD9F-72EB-907A1C7F6D64}"/>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08" name="Line 624">
                <a:extLst>
                  <a:ext uri="{FF2B5EF4-FFF2-40B4-BE49-F238E27FC236}">
                    <a16:creationId xmlns:a16="http://schemas.microsoft.com/office/drawing/2014/main" id="{CB756EF4-DE5A-7D5A-3FD5-434EB1B6DF3E}"/>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09" name="Line 625">
                <a:extLst>
                  <a:ext uri="{FF2B5EF4-FFF2-40B4-BE49-F238E27FC236}">
                    <a16:creationId xmlns:a16="http://schemas.microsoft.com/office/drawing/2014/main" id="{802F0621-B233-1FDA-1F41-D8D0BF5883A0}"/>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10" name="Line 626">
                <a:extLst>
                  <a:ext uri="{FF2B5EF4-FFF2-40B4-BE49-F238E27FC236}">
                    <a16:creationId xmlns:a16="http://schemas.microsoft.com/office/drawing/2014/main" id="{04080AA8-3408-DD62-6F66-88AB69EB0085}"/>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11" name="Freeform 627">
                <a:extLst>
                  <a:ext uri="{FF2B5EF4-FFF2-40B4-BE49-F238E27FC236}">
                    <a16:creationId xmlns:a16="http://schemas.microsoft.com/office/drawing/2014/main" id="{6BAD27DD-7761-3953-8E1C-6B741114229F}"/>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0312" name="Freeform 628">
                <a:extLst>
                  <a:ext uri="{FF2B5EF4-FFF2-40B4-BE49-F238E27FC236}">
                    <a16:creationId xmlns:a16="http://schemas.microsoft.com/office/drawing/2014/main" id="{48F86139-46E4-BB94-1BB9-2CABF20CD360}"/>
                  </a:ext>
                </a:extLst>
              </p:cNvPr>
              <p:cNvSpPr>
                <a:spLocks noEditPoints="1"/>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w 293"/>
                  <a:gd name="T87" fmla="*/ 0 h 558"/>
                  <a:gd name="T88" fmla="*/ 0 w 293"/>
                  <a:gd name="T89" fmla="*/ 0 h 558"/>
                  <a:gd name="T90" fmla="*/ 0 w 293"/>
                  <a:gd name="T91" fmla="*/ 0 h 558"/>
                  <a:gd name="T92" fmla="*/ 0 w 293"/>
                  <a:gd name="T93" fmla="*/ 0 h 558"/>
                  <a:gd name="T94" fmla="*/ 0 w 293"/>
                  <a:gd name="T95" fmla="*/ 0 h 558"/>
                  <a:gd name="T96" fmla="*/ 0 w 293"/>
                  <a:gd name="T97" fmla="*/ 0 h 558"/>
                  <a:gd name="T98" fmla="*/ 0 w 293"/>
                  <a:gd name="T99" fmla="*/ 0 h 558"/>
                  <a:gd name="T100" fmla="*/ 0 w 293"/>
                  <a:gd name="T101" fmla="*/ 0 h 558"/>
                  <a:gd name="T102" fmla="*/ 0 w 293"/>
                  <a:gd name="T103" fmla="*/ 0 h 558"/>
                  <a:gd name="T104" fmla="*/ 0 w 293"/>
                  <a:gd name="T105" fmla="*/ 0 h 558"/>
                  <a:gd name="T106" fmla="*/ 0 w 293"/>
                  <a:gd name="T107" fmla="*/ 0 h 558"/>
                  <a:gd name="T108" fmla="*/ 0 w 293"/>
                  <a:gd name="T109" fmla="*/ 0 h 5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3"/>
                  <a:gd name="T166" fmla="*/ 0 h 558"/>
                  <a:gd name="T167" fmla="*/ 293 w 293"/>
                  <a:gd name="T168" fmla="*/ 558 h 5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close/>
                    <a:moveTo>
                      <a:pt x="68" y="278"/>
                    </a:moveTo>
                    <a:lnTo>
                      <a:pt x="225" y="189"/>
                    </a:lnTo>
                    <a:lnTo>
                      <a:pt x="225" y="170"/>
                    </a:lnTo>
                    <a:lnTo>
                      <a:pt x="225" y="153"/>
                    </a:lnTo>
                    <a:lnTo>
                      <a:pt x="224" y="137"/>
                    </a:lnTo>
                    <a:lnTo>
                      <a:pt x="222" y="123"/>
                    </a:lnTo>
                    <a:lnTo>
                      <a:pt x="220" y="111"/>
                    </a:lnTo>
                    <a:lnTo>
                      <a:pt x="218" y="100"/>
                    </a:lnTo>
                    <a:lnTo>
                      <a:pt x="215" y="91"/>
                    </a:lnTo>
                    <a:lnTo>
                      <a:pt x="211" y="83"/>
                    </a:lnTo>
                    <a:lnTo>
                      <a:pt x="207" y="76"/>
                    </a:lnTo>
                    <a:lnTo>
                      <a:pt x="202" y="72"/>
                    </a:lnTo>
                    <a:lnTo>
                      <a:pt x="197" y="68"/>
                    </a:lnTo>
                    <a:lnTo>
                      <a:pt x="191" y="66"/>
                    </a:lnTo>
                    <a:lnTo>
                      <a:pt x="184" y="66"/>
                    </a:lnTo>
                    <a:lnTo>
                      <a:pt x="176" y="67"/>
                    </a:lnTo>
                    <a:lnTo>
                      <a:pt x="168" y="69"/>
                    </a:lnTo>
                    <a:lnTo>
                      <a:pt x="159" y="72"/>
                    </a:lnTo>
                    <a:lnTo>
                      <a:pt x="149" y="77"/>
                    </a:lnTo>
                    <a:lnTo>
                      <a:pt x="140" y="83"/>
                    </a:lnTo>
                    <a:lnTo>
                      <a:pt x="131" y="90"/>
                    </a:lnTo>
                    <a:lnTo>
                      <a:pt x="123" y="97"/>
                    </a:lnTo>
                    <a:lnTo>
                      <a:pt x="115" y="106"/>
                    </a:lnTo>
                    <a:lnTo>
                      <a:pt x="108" y="115"/>
                    </a:lnTo>
                    <a:lnTo>
                      <a:pt x="102" y="125"/>
                    </a:lnTo>
                    <a:lnTo>
                      <a:pt x="96" y="136"/>
                    </a:lnTo>
                    <a:lnTo>
                      <a:pt x="90" y="148"/>
                    </a:lnTo>
                    <a:lnTo>
                      <a:pt x="86" y="160"/>
                    </a:lnTo>
                    <a:lnTo>
                      <a:pt x="82" y="174"/>
                    </a:lnTo>
                    <a:lnTo>
                      <a:pt x="78" y="189"/>
                    </a:lnTo>
                    <a:lnTo>
                      <a:pt x="75" y="204"/>
                    </a:lnTo>
                    <a:lnTo>
                      <a:pt x="72" y="222"/>
                    </a:lnTo>
                    <a:lnTo>
                      <a:pt x="70" y="240"/>
                    </a:lnTo>
                    <a:lnTo>
                      <a:pt x="69" y="258"/>
                    </a:lnTo>
                    <a:lnTo>
                      <a:pt x="68" y="27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0313" name="Freeform 629">
                <a:extLst>
                  <a:ext uri="{FF2B5EF4-FFF2-40B4-BE49-F238E27FC236}">
                    <a16:creationId xmlns:a16="http://schemas.microsoft.com/office/drawing/2014/main" id="{AECE15AA-9E33-DEC1-4B24-43358C1DBEE8}"/>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0314" name="Freeform 630">
                <a:extLst>
                  <a:ext uri="{FF2B5EF4-FFF2-40B4-BE49-F238E27FC236}">
                    <a16:creationId xmlns:a16="http://schemas.microsoft.com/office/drawing/2014/main" id="{75F17945-8169-D8CF-4556-D3653E0DEADF}"/>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0315" name="Freeform 631">
                <a:extLst>
                  <a:ext uri="{FF2B5EF4-FFF2-40B4-BE49-F238E27FC236}">
                    <a16:creationId xmlns:a16="http://schemas.microsoft.com/office/drawing/2014/main" id="{93F813BF-CD93-8F04-8B77-A9A18E8324D6}"/>
                  </a:ext>
                </a:extLst>
              </p:cNvPr>
              <p:cNvSpPr>
                <a:spLocks noEditPoints="1"/>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w 296"/>
                  <a:gd name="T81" fmla="*/ 0 h 558"/>
                  <a:gd name="T82" fmla="*/ 0 w 296"/>
                  <a:gd name="T83" fmla="*/ 0 h 558"/>
                  <a:gd name="T84" fmla="*/ 0 w 296"/>
                  <a:gd name="T85" fmla="*/ 0 h 558"/>
                  <a:gd name="T86" fmla="*/ 0 w 296"/>
                  <a:gd name="T87" fmla="*/ 0 h 558"/>
                  <a:gd name="T88" fmla="*/ 0 w 296"/>
                  <a:gd name="T89" fmla="*/ 0 h 558"/>
                  <a:gd name="T90" fmla="*/ 0 w 296"/>
                  <a:gd name="T91" fmla="*/ 0 h 558"/>
                  <a:gd name="T92" fmla="*/ 0 w 296"/>
                  <a:gd name="T93" fmla="*/ 0 h 558"/>
                  <a:gd name="T94" fmla="*/ 0 w 296"/>
                  <a:gd name="T95" fmla="*/ 0 h 558"/>
                  <a:gd name="T96" fmla="*/ 0 w 296"/>
                  <a:gd name="T97" fmla="*/ 0 h 5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6"/>
                  <a:gd name="T148" fmla="*/ 0 h 558"/>
                  <a:gd name="T149" fmla="*/ 296 w 296"/>
                  <a:gd name="T150" fmla="*/ 558 h 5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6" h="558">
                    <a:moveTo>
                      <a:pt x="67" y="324"/>
                    </a:moveTo>
                    <a:lnTo>
                      <a:pt x="67" y="351"/>
                    </a:lnTo>
                    <a:lnTo>
                      <a:pt x="68" y="375"/>
                    </a:lnTo>
                    <a:lnTo>
                      <a:pt x="69" y="396"/>
                    </a:lnTo>
                    <a:lnTo>
                      <a:pt x="71" y="415"/>
                    </a:lnTo>
                    <a:lnTo>
                      <a:pt x="74" y="432"/>
                    </a:lnTo>
                    <a:lnTo>
                      <a:pt x="77" y="446"/>
                    </a:lnTo>
                    <a:lnTo>
                      <a:pt x="81" y="458"/>
                    </a:lnTo>
                    <a:lnTo>
                      <a:pt x="86" y="468"/>
                    </a:lnTo>
                    <a:lnTo>
                      <a:pt x="91" y="476"/>
                    </a:lnTo>
                    <a:lnTo>
                      <a:pt x="96" y="482"/>
                    </a:lnTo>
                    <a:lnTo>
                      <a:pt x="100" y="484"/>
                    </a:lnTo>
                    <a:lnTo>
                      <a:pt x="103" y="486"/>
                    </a:lnTo>
                    <a:lnTo>
                      <a:pt x="107" y="487"/>
                    </a:lnTo>
                    <a:lnTo>
                      <a:pt x="111" y="488"/>
                    </a:lnTo>
                    <a:lnTo>
                      <a:pt x="119" y="488"/>
                    </a:lnTo>
                    <a:lnTo>
                      <a:pt x="128" y="487"/>
                    </a:lnTo>
                    <a:lnTo>
                      <a:pt x="137" y="483"/>
                    </a:lnTo>
                    <a:lnTo>
                      <a:pt x="148" y="478"/>
                    </a:lnTo>
                    <a:lnTo>
                      <a:pt x="158" y="472"/>
                    </a:lnTo>
                    <a:lnTo>
                      <a:pt x="167" y="465"/>
                    </a:lnTo>
                    <a:lnTo>
                      <a:pt x="176" y="456"/>
                    </a:lnTo>
                    <a:lnTo>
                      <a:pt x="184" y="447"/>
                    </a:lnTo>
                    <a:lnTo>
                      <a:pt x="191" y="436"/>
                    </a:lnTo>
                    <a:lnTo>
                      <a:pt x="198" y="424"/>
                    </a:lnTo>
                    <a:lnTo>
                      <a:pt x="203" y="412"/>
                    </a:lnTo>
                    <a:lnTo>
                      <a:pt x="208" y="398"/>
                    </a:lnTo>
                    <a:lnTo>
                      <a:pt x="213" y="383"/>
                    </a:lnTo>
                    <a:lnTo>
                      <a:pt x="217" y="366"/>
                    </a:lnTo>
                    <a:lnTo>
                      <a:pt x="220" y="348"/>
                    </a:lnTo>
                    <a:lnTo>
                      <a:pt x="223" y="327"/>
                    </a:lnTo>
                    <a:lnTo>
                      <a:pt x="225" y="306"/>
                    </a:lnTo>
                    <a:lnTo>
                      <a:pt x="226" y="284"/>
                    </a:lnTo>
                    <a:lnTo>
                      <a:pt x="227" y="260"/>
                    </a:lnTo>
                    <a:lnTo>
                      <a:pt x="227" y="235"/>
                    </a:lnTo>
                    <a:lnTo>
                      <a:pt x="227" y="210"/>
                    </a:lnTo>
                    <a:lnTo>
                      <a:pt x="226" y="186"/>
                    </a:lnTo>
                    <a:lnTo>
                      <a:pt x="225" y="166"/>
                    </a:lnTo>
                    <a:lnTo>
                      <a:pt x="223" y="147"/>
                    </a:lnTo>
                    <a:lnTo>
                      <a:pt x="220" y="130"/>
                    </a:lnTo>
                    <a:lnTo>
                      <a:pt x="217" y="116"/>
                    </a:lnTo>
                    <a:lnTo>
                      <a:pt x="213" y="103"/>
                    </a:lnTo>
                    <a:lnTo>
                      <a:pt x="208" y="93"/>
                    </a:lnTo>
                    <a:lnTo>
                      <a:pt x="203" y="83"/>
                    </a:lnTo>
                    <a:lnTo>
                      <a:pt x="198" y="77"/>
                    </a:lnTo>
                    <a:lnTo>
                      <a:pt x="191" y="72"/>
                    </a:lnTo>
                    <a:lnTo>
                      <a:pt x="184" y="70"/>
                    </a:lnTo>
                    <a:lnTo>
                      <a:pt x="176" y="69"/>
                    </a:lnTo>
                    <a:lnTo>
                      <a:pt x="167" y="70"/>
                    </a:lnTo>
                    <a:lnTo>
                      <a:pt x="158" y="73"/>
                    </a:lnTo>
                    <a:lnTo>
                      <a:pt x="148" y="78"/>
                    </a:lnTo>
                    <a:lnTo>
                      <a:pt x="137" y="84"/>
                    </a:lnTo>
                    <a:lnTo>
                      <a:pt x="128" y="93"/>
                    </a:lnTo>
                    <a:lnTo>
                      <a:pt x="119" y="101"/>
                    </a:lnTo>
                    <a:lnTo>
                      <a:pt x="111" y="111"/>
                    </a:lnTo>
                    <a:lnTo>
                      <a:pt x="103" y="122"/>
                    </a:lnTo>
                    <a:lnTo>
                      <a:pt x="96" y="133"/>
                    </a:lnTo>
                    <a:lnTo>
                      <a:pt x="91" y="146"/>
                    </a:lnTo>
                    <a:lnTo>
                      <a:pt x="86" y="159"/>
                    </a:lnTo>
                    <a:lnTo>
                      <a:pt x="81" y="174"/>
                    </a:lnTo>
                    <a:lnTo>
                      <a:pt x="77" y="191"/>
                    </a:lnTo>
                    <a:lnTo>
                      <a:pt x="74" y="209"/>
                    </a:lnTo>
                    <a:lnTo>
                      <a:pt x="71" y="229"/>
                    </a:lnTo>
                    <a:lnTo>
                      <a:pt x="69" y="250"/>
                    </a:lnTo>
                    <a:lnTo>
                      <a:pt x="68" y="273"/>
                    </a:lnTo>
                    <a:lnTo>
                      <a:pt x="67" y="298"/>
                    </a:lnTo>
                    <a:lnTo>
                      <a:pt x="67" y="324"/>
                    </a:lnTo>
                    <a:close/>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0316" name="Freeform 632">
                <a:extLst>
                  <a:ext uri="{FF2B5EF4-FFF2-40B4-BE49-F238E27FC236}">
                    <a16:creationId xmlns:a16="http://schemas.microsoft.com/office/drawing/2014/main" id="{51383CEB-6FCB-ED3C-6A29-A4A1DED0FB59}"/>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0317" name="Freeform 633">
                <a:extLst>
                  <a:ext uri="{FF2B5EF4-FFF2-40B4-BE49-F238E27FC236}">
                    <a16:creationId xmlns:a16="http://schemas.microsoft.com/office/drawing/2014/main" id="{C4293476-F36D-190C-24BD-F5B4D5B451A5}"/>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0318" name="Freeform 634">
                <a:extLst>
                  <a:ext uri="{FF2B5EF4-FFF2-40B4-BE49-F238E27FC236}">
                    <a16:creationId xmlns:a16="http://schemas.microsoft.com/office/drawing/2014/main" id="{E25BF2A8-7B2E-E6FD-71CC-9FC4020989DB}"/>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0319" name="Freeform 635">
                <a:extLst>
                  <a:ext uri="{FF2B5EF4-FFF2-40B4-BE49-F238E27FC236}">
                    <a16:creationId xmlns:a16="http://schemas.microsoft.com/office/drawing/2014/main" id="{96B0EEA5-6416-58C7-E245-604F9046872D}"/>
                  </a:ext>
                </a:extLst>
              </p:cNvPr>
              <p:cNvSpPr>
                <a:spLocks noEditPoints="1"/>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w 326"/>
                  <a:gd name="T103" fmla="*/ 0 h 752"/>
                  <a:gd name="T104" fmla="*/ 0 w 326"/>
                  <a:gd name="T105" fmla="*/ 0 h 752"/>
                  <a:gd name="T106" fmla="*/ 0 w 326"/>
                  <a:gd name="T107" fmla="*/ 0 h 752"/>
                  <a:gd name="T108" fmla="*/ 0 w 326"/>
                  <a:gd name="T109" fmla="*/ 0 h 752"/>
                  <a:gd name="T110" fmla="*/ 0 w 326"/>
                  <a:gd name="T111" fmla="*/ 0 h 752"/>
                  <a:gd name="T112" fmla="*/ 0 w 326"/>
                  <a:gd name="T113" fmla="*/ 0 h 752"/>
                  <a:gd name="T114" fmla="*/ 0 w 326"/>
                  <a:gd name="T115" fmla="*/ 0 h 752"/>
                  <a:gd name="T116" fmla="*/ 0 w 326"/>
                  <a:gd name="T117" fmla="*/ 0 h 752"/>
                  <a:gd name="T118" fmla="*/ 0 w 326"/>
                  <a:gd name="T119" fmla="*/ 0 h 7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6"/>
                  <a:gd name="T181" fmla="*/ 0 h 752"/>
                  <a:gd name="T182" fmla="*/ 326 w 326"/>
                  <a:gd name="T183" fmla="*/ 752 h 7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6" h="752">
                    <a:moveTo>
                      <a:pt x="67" y="431"/>
                    </a:moveTo>
                    <a:lnTo>
                      <a:pt x="67" y="471"/>
                    </a:lnTo>
                    <a:lnTo>
                      <a:pt x="68" y="508"/>
                    </a:lnTo>
                    <a:lnTo>
                      <a:pt x="70" y="541"/>
                    </a:lnTo>
                    <a:lnTo>
                      <a:pt x="72" y="571"/>
                    </a:lnTo>
                    <a:lnTo>
                      <a:pt x="75" y="596"/>
                    </a:lnTo>
                    <a:lnTo>
                      <a:pt x="79" y="618"/>
                    </a:lnTo>
                    <a:lnTo>
                      <a:pt x="83" y="636"/>
                    </a:lnTo>
                    <a:lnTo>
                      <a:pt x="88" y="650"/>
                    </a:lnTo>
                    <a:lnTo>
                      <a:pt x="91" y="656"/>
                    </a:lnTo>
                    <a:lnTo>
                      <a:pt x="94" y="662"/>
                    </a:lnTo>
                    <a:lnTo>
                      <a:pt x="97" y="667"/>
                    </a:lnTo>
                    <a:lnTo>
                      <a:pt x="101" y="671"/>
                    </a:lnTo>
                    <a:lnTo>
                      <a:pt x="105" y="674"/>
                    </a:lnTo>
                    <a:lnTo>
                      <a:pt x="109" y="677"/>
                    </a:lnTo>
                    <a:lnTo>
                      <a:pt x="113" y="679"/>
                    </a:lnTo>
                    <a:lnTo>
                      <a:pt x="118" y="680"/>
                    </a:lnTo>
                    <a:lnTo>
                      <a:pt x="122" y="681"/>
                    </a:lnTo>
                    <a:lnTo>
                      <a:pt x="127" y="682"/>
                    </a:lnTo>
                    <a:lnTo>
                      <a:pt x="133" y="681"/>
                    </a:lnTo>
                    <a:lnTo>
                      <a:pt x="138" y="680"/>
                    </a:lnTo>
                    <a:lnTo>
                      <a:pt x="150" y="677"/>
                    </a:lnTo>
                    <a:lnTo>
                      <a:pt x="163" y="670"/>
                    </a:lnTo>
                    <a:lnTo>
                      <a:pt x="175" y="662"/>
                    </a:lnTo>
                    <a:lnTo>
                      <a:pt x="187" y="652"/>
                    </a:lnTo>
                    <a:lnTo>
                      <a:pt x="198" y="641"/>
                    </a:lnTo>
                    <a:lnTo>
                      <a:pt x="208" y="629"/>
                    </a:lnTo>
                    <a:lnTo>
                      <a:pt x="216" y="616"/>
                    </a:lnTo>
                    <a:lnTo>
                      <a:pt x="224" y="601"/>
                    </a:lnTo>
                    <a:lnTo>
                      <a:pt x="231" y="585"/>
                    </a:lnTo>
                    <a:lnTo>
                      <a:pt x="237" y="568"/>
                    </a:lnTo>
                    <a:lnTo>
                      <a:pt x="241" y="548"/>
                    </a:lnTo>
                    <a:lnTo>
                      <a:pt x="246" y="525"/>
                    </a:lnTo>
                    <a:lnTo>
                      <a:pt x="249" y="500"/>
                    </a:lnTo>
                    <a:lnTo>
                      <a:pt x="252" y="471"/>
                    </a:lnTo>
                    <a:lnTo>
                      <a:pt x="254" y="439"/>
                    </a:lnTo>
                    <a:lnTo>
                      <a:pt x="256" y="403"/>
                    </a:lnTo>
                    <a:lnTo>
                      <a:pt x="257" y="364"/>
                    </a:lnTo>
                    <a:lnTo>
                      <a:pt x="257" y="323"/>
                    </a:lnTo>
                    <a:lnTo>
                      <a:pt x="257" y="282"/>
                    </a:lnTo>
                    <a:lnTo>
                      <a:pt x="256" y="245"/>
                    </a:lnTo>
                    <a:lnTo>
                      <a:pt x="254" y="211"/>
                    </a:lnTo>
                    <a:lnTo>
                      <a:pt x="252" y="182"/>
                    </a:lnTo>
                    <a:lnTo>
                      <a:pt x="249" y="155"/>
                    </a:lnTo>
                    <a:lnTo>
                      <a:pt x="246" y="133"/>
                    </a:lnTo>
                    <a:lnTo>
                      <a:pt x="241" y="116"/>
                    </a:lnTo>
                    <a:lnTo>
                      <a:pt x="237" y="101"/>
                    </a:lnTo>
                    <a:lnTo>
                      <a:pt x="234" y="96"/>
                    </a:lnTo>
                    <a:lnTo>
                      <a:pt x="231" y="91"/>
                    </a:lnTo>
                    <a:lnTo>
                      <a:pt x="228" y="86"/>
                    </a:lnTo>
                    <a:lnTo>
                      <a:pt x="224" y="82"/>
                    </a:lnTo>
                    <a:lnTo>
                      <a:pt x="220" y="79"/>
                    </a:lnTo>
                    <a:lnTo>
                      <a:pt x="216" y="76"/>
                    </a:lnTo>
                    <a:lnTo>
                      <a:pt x="212" y="74"/>
                    </a:lnTo>
                    <a:lnTo>
                      <a:pt x="208" y="72"/>
                    </a:lnTo>
                    <a:lnTo>
                      <a:pt x="203" y="72"/>
                    </a:lnTo>
                    <a:lnTo>
                      <a:pt x="198" y="71"/>
                    </a:lnTo>
                    <a:lnTo>
                      <a:pt x="193" y="72"/>
                    </a:lnTo>
                    <a:lnTo>
                      <a:pt x="187" y="73"/>
                    </a:lnTo>
                    <a:lnTo>
                      <a:pt x="175" y="77"/>
                    </a:lnTo>
                    <a:lnTo>
                      <a:pt x="163" y="83"/>
                    </a:lnTo>
                    <a:lnTo>
                      <a:pt x="150" y="91"/>
                    </a:lnTo>
                    <a:lnTo>
                      <a:pt x="138" y="100"/>
                    </a:lnTo>
                    <a:lnTo>
                      <a:pt x="127" y="111"/>
                    </a:lnTo>
                    <a:lnTo>
                      <a:pt x="118" y="123"/>
                    </a:lnTo>
                    <a:lnTo>
                      <a:pt x="109" y="137"/>
                    </a:lnTo>
                    <a:lnTo>
                      <a:pt x="101" y="152"/>
                    </a:lnTo>
                    <a:lnTo>
                      <a:pt x="94" y="169"/>
                    </a:lnTo>
                    <a:lnTo>
                      <a:pt x="88" y="186"/>
                    </a:lnTo>
                    <a:lnTo>
                      <a:pt x="83" y="206"/>
                    </a:lnTo>
                    <a:lnTo>
                      <a:pt x="79" y="229"/>
                    </a:lnTo>
                    <a:lnTo>
                      <a:pt x="75" y="255"/>
                    </a:lnTo>
                    <a:lnTo>
                      <a:pt x="72" y="284"/>
                    </a:lnTo>
                    <a:lnTo>
                      <a:pt x="70" y="316"/>
                    </a:lnTo>
                    <a:lnTo>
                      <a:pt x="68" y="351"/>
                    </a:lnTo>
                    <a:lnTo>
                      <a:pt x="67" y="389"/>
                    </a:lnTo>
                    <a:lnTo>
                      <a:pt x="67" y="431"/>
                    </a:lnTo>
                    <a:close/>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0320" name="Freeform 636">
                <a:extLst>
                  <a:ext uri="{FF2B5EF4-FFF2-40B4-BE49-F238E27FC236}">
                    <a16:creationId xmlns:a16="http://schemas.microsoft.com/office/drawing/2014/main" id="{BAD07051-7338-4CF4-A5BB-6919F8E6394C}"/>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21" name="Freeform 637">
                <a:extLst>
                  <a:ext uri="{FF2B5EF4-FFF2-40B4-BE49-F238E27FC236}">
                    <a16:creationId xmlns:a16="http://schemas.microsoft.com/office/drawing/2014/main" id="{9842AB95-ABC0-2BE0-3495-679527A92F90}"/>
                  </a:ext>
                </a:extLst>
              </p:cNvPr>
              <p:cNvSpPr>
                <a:spLocks/>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3"/>
                  <a:gd name="T130" fmla="*/ 0 h 558"/>
                  <a:gd name="T131" fmla="*/ 293 w 293"/>
                  <a:gd name="T132" fmla="*/ 558 h 5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22" name="Freeform 638">
                <a:extLst>
                  <a:ext uri="{FF2B5EF4-FFF2-40B4-BE49-F238E27FC236}">
                    <a16:creationId xmlns:a16="http://schemas.microsoft.com/office/drawing/2014/main" id="{753C35C1-4731-67A3-125A-65DEE90C8800}"/>
                  </a:ext>
                </a:extLst>
              </p:cNvPr>
              <p:cNvSpPr>
                <a:spLocks/>
              </p:cNvSpPr>
              <p:nvPr/>
            </p:nvSpPr>
            <p:spPr bwMode="auto">
              <a:xfrm>
                <a:off x="3550" y="3006"/>
                <a:ext cx="3" cy="4"/>
              </a:xfrm>
              <a:custGeom>
                <a:avLst/>
                <a:gdLst>
                  <a:gd name="T0" fmla="*/ 0 w 157"/>
                  <a:gd name="T1" fmla="*/ 0 h 212"/>
                  <a:gd name="T2" fmla="*/ 0 w 157"/>
                  <a:gd name="T3" fmla="*/ 0 h 212"/>
                  <a:gd name="T4" fmla="*/ 0 w 157"/>
                  <a:gd name="T5" fmla="*/ 0 h 212"/>
                  <a:gd name="T6" fmla="*/ 0 w 157"/>
                  <a:gd name="T7" fmla="*/ 0 h 212"/>
                  <a:gd name="T8" fmla="*/ 0 w 157"/>
                  <a:gd name="T9" fmla="*/ 0 h 212"/>
                  <a:gd name="T10" fmla="*/ 0 w 157"/>
                  <a:gd name="T11" fmla="*/ 0 h 212"/>
                  <a:gd name="T12" fmla="*/ 0 w 157"/>
                  <a:gd name="T13" fmla="*/ 0 h 212"/>
                  <a:gd name="T14" fmla="*/ 0 w 157"/>
                  <a:gd name="T15" fmla="*/ 0 h 212"/>
                  <a:gd name="T16" fmla="*/ 0 w 157"/>
                  <a:gd name="T17" fmla="*/ 0 h 212"/>
                  <a:gd name="T18" fmla="*/ 0 w 157"/>
                  <a:gd name="T19" fmla="*/ 0 h 212"/>
                  <a:gd name="T20" fmla="*/ 0 w 157"/>
                  <a:gd name="T21" fmla="*/ 0 h 212"/>
                  <a:gd name="T22" fmla="*/ 0 w 157"/>
                  <a:gd name="T23" fmla="*/ 0 h 212"/>
                  <a:gd name="T24" fmla="*/ 0 w 157"/>
                  <a:gd name="T25" fmla="*/ 0 h 212"/>
                  <a:gd name="T26" fmla="*/ 0 w 157"/>
                  <a:gd name="T27" fmla="*/ 0 h 212"/>
                  <a:gd name="T28" fmla="*/ 0 w 157"/>
                  <a:gd name="T29" fmla="*/ 0 h 212"/>
                  <a:gd name="T30" fmla="*/ 0 w 157"/>
                  <a:gd name="T31" fmla="*/ 0 h 212"/>
                  <a:gd name="T32" fmla="*/ 0 w 157"/>
                  <a:gd name="T33" fmla="*/ 0 h 212"/>
                  <a:gd name="T34" fmla="*/ 0 w 157"/>
                  <a:gd name="T35" fmla="*/ 0 h 212"/>
                  <a:gd name="T36" fmla="*/ 0 w 157"/>
                  <a:gd name="T37" fmla="*/ 0 h 212"/>
                  <a:gd name="T38" fmla="*/ 0 w 157"/>
                  <a:gd name="T39" fmla="*/ 0 h 212"/>
                  <a:gd name="T40" fmla="*/ 0 w 157"/>
                  <a:gd name="T41" fmla="*/ 0 h 212"/>
                  <a:gd name="T42" fmla="*/ 0 w 157"/>
                  <a:gd name="T43" fmla="*/ 0 h 212"/>
                  <a:gd name="T44" fmla="*/ 0 w 157"/>
                  <a:gd name="T45" fmla="*/ 0 h 212"/>
                  <a:gd name="T46" fmla="*/ 0 w 157"/>
                  <a:gd name="T47" fmla="*/ 0 h 212"/>
                  <a:gd name="T48" fmla="*/ 0 w 157"/>
                  <a:gd name="T49" fmla="*/ 0 h 212"/>
                  <a:gd name="T50" fmla="*/ 0 w 157"/>
                  <a:gd name="T51" fmla="*/ 0 h 212"/>
                  <a:gd name="T52" fmla="*/ 0 w 157"/>
                  <a:gd name="T53" fmla="*/ 0 h 212"/>
                  <a:gd name="T54" fmla="*/ 0 w 157"/>
                  <a:gd name="T55" fmla="*/ 0 h 212"/>
                  <a:gd name="T56" fmla="*/ 0 w 157"/>
                  <a:gd name="T57" fmla="*/ 0 h 212"/>
                  <a:gd name="T58" fmla="*/ 0 w 157"/>
                  <a:gd name="T59" fmla="*/ 0 h 212"/>
                  <a:gd name="T60" fmla="*/ 0 w 157"/>
                  <a:gd name="T61" fmla="*/ 0 h 212"/>
                  <a:gd name="T62" fmla="*/ 0 w 157"/>
                  <a:gd name="T63" fmla="*/ 0 h 212"/>
                  <a:gd name="T64" fmla="*/ 0 w 157"/>
                  <a:gd name="T65" fmla="*/ 0 h 212"/>
                  <a:gd name="T66" fmla="*/ 0 w 157"/>
                  <a:gd name="T67" fmla="*/ 0 h 212"/>
                  <a:gd name="T68" fmla="*/ 0 w 157"/>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212"/>
                  <a:gd name="T107" fmla="*/ 157 w 157"/>
                  <a:gd name="T108" fmla="*/ 212 h 2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212">
                    <a:moveTo>
                      <a:pt x="0" y="212"/>
                    </a:moveTo>
                    <a:lnTo>
                      <a:pt x="157" y="123"/>
                    </a:lnTo>
                    <a:lnTo>
                      <a:pt x="157" y="104"/>
                    </a:lnTo>
                    <a:lnTo>
                      <a:pt x="157" y="87"/>
                    </a:lnTo>
                    <a:lnTo>
                      <a:pt x="156" y="71"/>
                    </a:lnTo>
                    <a:lnTo>
                      <a:pt x="154" y="57"/>
                    </a:lnTo>
                    <a:lnTo>
                      <a:pt x="152" y="45"/>
                    </a:lnTo>
                    <a:lnTo>
                      <a:pt x="150" y="34"/>
                    </a:lnTo>
                    <a:lnTo>
                      <a:pt x="147" y="25"/>
                    </a:lnTo>
                    <a:lnTo>
                      <a:pt x="143" y="17"/>
                    </a:lnTo>
                    <a:lnTo>
                      <a:pt x="139" y="10"/>
                    </a:lnTo>
                    <a:lnTo>
                      <a:pt x="134" y="6"/>
                    </a:lnTo>
                    <a:lnTo>
                      <a:pt x="129" y="2"/>
                    </a:lnTo>
                    <a:lnTo>
                      <a:pt x="123" y="0"/>
                    </a:lnTo>
                    <a:lnTo>
                      <a:pt x="116" y="0"/>
                    </a:lnTo>
                    <a:lnTo>
                      <a:pt x="108" y="1"/>
                    </a:lnTo>
                    <a:lnTo>
                      <a:pt x="100" y="3"/>
                    </a:lnTo>
                    <a:lnTo>
                      <a:pt x="91" y="6"/>
                    </a:lnTo>
                    <a:lnTo>
                      <a:pt x="81" y="11"/>
                    </a:lnTo>
                    <a:lnTo>
                      <a:pt x="72" y="17"/>
                    </a:lnTo>
                    <a:lnTo>
                      <a:pt x="63" y="24"/>
                    </a:lnTo>
                    <a:lnTo>
                      <a:pt x="55" y="31"/>
                    </a:lnTo>
                    <a:lnTo>
                      <a:pt x="47" y="40"/>
                    </a:lnTo>
                    <a:lnTo>
                      <a:pt x="40" y="49"/>
                    </a:lnTo>
                    <a:lnTo>
                      <a:pt x="34" y="59"/>
                    </a:lnTo>
                    <a:lnTo>
                      <a:pt x="28" y="70"/>
                    </a:lnTo>
                    <a:lnTo>
                      <a:pt x="22" y="82"/>
                    </a:lnTo>
                    <a:lnTo>
                      <a:pt x="18" y="94"/>
                    </a:lnTo>
                    <a:lnTo>
                      <a:pt x="14" y="108"/>
                    </a:lnTo>
                    <a:lnTo>
                      <a:pt x="10" y="123"/>
                    </a:lnTo>
                    <a:lnTo>
                      <a:pt x="7" y="138"/>
                    </a:lnTo>
                    <a:lnTo>
                      <a:pt x="4" y="156"/>
                    </a:lnTo>
                    <a:lnTo>
                      <a:pt x="2" y="174"/>
                    </a:lnTo>
                    <a:lnTo>
                      <a:pt x="1" y="192"/>
                    </a:lnTo>
                    <a:lnTo>
                      <a:pt x="0" y="2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23" name="Freeform 639">
                <a:extLst>
                  <a:ext uri="{FF2B5EF4-FFF2-40B4-BE49-F238E27FC236}">
                    <a16:creationId xmlns:a16="http://schemas.microsoft.com/office/drawing/2014/main" id="{8EAB1382-2657-E6BF-8661-FBD1E63E9ABA}"/>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24" name="Freeform 640">
                <a:extLst>
                  <a:ext uri="{FF2B5EF4-FFF2-40B4-BE49-F238E27FC236}">
                    <a16:creationId xmlns:a16="http://schemas.microsoft.com/office/drawing/2014/main" id="{1295596F-21D3-3173-6AB3-CEC26692413A}"/>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25" name="Freeform 641">
                <a:extLst>
                  <a:ext uri="{FF2B5EF4-FFF2-40B4-BE49-F238E27FC236}">
                    <a16:creationId xmlns:a16="http://schemas.microsoft.com/office/drawing/2014/main" id="{B4EB04EA-B306-050A-DEE2-F7FF2BCFEEEA}"/>
                  </a:ext>
                </a:extLst>
              </p:cNvPr>
              <p:cNvSpPr>
                <a:spLocks/>
              </p:cNvSpPr>
              <p:nvPr/>
            </p:nvSpPr>
            <p:spPr bwMode="auto">
              <a:xfrm>
                <a:off x="3572" y="2994"/>
                <a:ext cx="3" cy="8"/>
              </a:xfrm>
              <a:custGeom>
                <a:avLst/>
                <a:gdLst>
                  <a:gd name="T0" fmla="*/ 0 w 160"/>
                  <a:gd name="T1" fmla="*/ 0 h 419"/>
                  <a:gd name="T2" fmla="*/ 0 w 160"/>
                  <a:gd name="T3" fmla="*/ 0 h 419"/>
                  <a:gd name="T4" fmla="*/ 0 w 160"/>
                  <a:gd name="T5" fmla="*/ 0 h 419"/>
                  <a:gd name="T6" fmla="*/ 0 w 160"/>
                  <a:gd name="T7" fmla="*/ 0 h 419"/>
                  <a:gd name="T8" fmla="*/ 0 w 160"/>
                  <a:gd name="T9" fmla="*/ 0 h 419"/>
                  <a:gd name="T10" fmla="*/ 0 w 160"/>
                  <a:gd name="T11" fmla="*/ 0 h 419"/>
                  <a:gd name="T12" fmla="*/ 0 w 160"/>
                  <a:gd name="T13" fmla="*/ 0 h 419"/>
                  <a:gd name="T14" fmla="*/ 0 w 160"/>
                  <a:gd name="T15" fmla="*/ 0 h 419"/>
                  <a:gd name="T16" fmla="*/ 0 w 160"/>
                  <a:gd name="T17" fmla="*/ 0 h 419"/>
                  <a:gd name="T18" fmla="*/ 0 w 160"/>
                  <a:gd name="T19" fmla="*/ 0 h 419"/>
                  <a:gd name="T20" fmla="*/ 0 w 160"/>
                  <a:gd name="T21" fmla="*/ 0 h 419"/>
                  <a:gd name="T22" fmla="*/ 0 w 160"/>
                  <a:gd name="T23" fmla="*/ 0 h 419"/>
                  <a:gd name="T24" fmla="*/ 0 w 160"/>
                  <a:gd name="T25" fmla="*/ 0 h 419"/>
                  <a:gd name="T26" fmla="*/ 0 w 160"/>
                  <a:gd name="T27" fmla="*/ 0 h 419"/>
                  <a:gd name="T28" fmla="*/ 0 w 160"/>
                  <a:gd name="T29" fmla="*/ 0 h 419"/>
                  <a:gd name="T30" fmla="*/ 0 w 160"/>
                  <a:gd name="T31" fmla="*/ 0 h 419"/>
                  <a:gd name="T32" fmla="*/ 0 w 160"/>
                  <a:gd name="T33" fmla="*/ 0 h 419"/>
                  <a:gd name="T34" fmla="*/ 0 w 160"/>
                  <a:gd name="T35" fmla="*/ 0 h 419"/>
                  <a:gd name="T36" fmla="*/ 0 w 160"/>
                  <a:gd name="T37" fmla="*/ 0 h 419"/>
                  <a:gd name="T38" fmla="*/ 0 w 160"/>
                  <a:gd name="T39" fmla="*/ 0 h 419"/>
                  <a:gd name="T40" fmla="*/ 0 w 160"/>
                  <a:gd name="T41" fmla="*/ 0 h 419"/>
                  <a:gd name="T42" fmla="*/ 0 w 160"/>
                  <a:gd name="T43" fmla="*/ 0 h 419"/>
                  <a:gd name="T44" fmla="*/ 0 w 160"/>
                  <a:gd name="T45" fmla="*/ 0 h 419"/>
                  <a:gd name="T46" fmla="*/ 0 w 160"/>
                  <a:gd name="T47" fmla="*/ 0 h 419"/>
                  <a:gd name="T48" fmla="*/ 0 w 160"/>
                  <a:gd name="T49" fmla="*/ 0 h 419"/>
                  <a:gd name="T50" fmla="*/ 0 w 160"/>
                  <a:gd name="T51" fmla="*/ 0 h 419"/>
                  <a:gd name="T52" fmla="*/ 0 w 160"/>
                  <a:gd name="T53" fmla="*/ 0 h 419"/>
                  <a:gd name="T54" fmla="*/ 0 w 160"/>
                  <a:gd name="T55" fmla="*/ 0 h 419"/>
                  <a:gd name="T56" fmla="*/ 0 w 160"/>
                  <a:gd name="T57" fmla="*/ 0 h 419"/>
                  <a:gd name="T58" fmla="*/ 0 w 160"/>
                  <a:gd name="T59" fmla="*/ 0 h 419"/>
                  <a:gd name="T60" fmla="*/ 0 w 160"/>
                  <a:gd name="T61" fmla="*/ 0 h 419"/>
                  <a:gd name="T62" fmla="*/ 0 w 160"/>
                  <a:gd name="T63" fmla="*/ 0 h 419"/>
                  <a:gd name="T64" fmla="*/ 0 w 160"/>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419"/>
                  <a:gd name="T101" fmla="*/ 160 w 160"/>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419">
                    <a:moveTo>
                      <a:pt x="0" y="255"/>
                    </a:moveTo>
                    <a:lnTo>
                      <a:pt x="0" y="282"/>
                    </a:lnTo>
                    <a:lnTo>
                      <a:pt x="1" y="306"/>
                    </a:lnTo>
                    <a:lnTo>
                      <a:pt x="2" y="327"/>
                    </a:lnTo>
                    <a:lnTo>
                      <a:pt x="4" y="346"/>
                    </a:lnTo>
                    <a:lnTo>
                      <a:pt x="7" y="363"/>
                    </a:lnTo>
                    <a:lnTo>
                      <a:pt x="10" y="377"/>
                    </a:lnTo>
                    <a:lnTo>
                      <a:pt x="14" y="389"/>
                    </a:lnTo>
                    <a:lnTo>
                      <a:pt x="19" y="399"/>
                    </a:lnTo>
                    <a:lnTo>
                      <a:pt x="24" y="407"/>
                    </a:lnTo>
                    <a:lnTo>
                      <a:pt x="29" y="413"/>
                    </a:lnTo>
                    <a:lnTo>
                      <a:pt x="33" y="415"/>
                    </a:lnTo>
                    <a:lnTo>
                      <a:pt x="36" y="417"/>
                    </a:lnTo>
                    <a:lnTo>
                      <a:pt x="40" y="418"/>
                    </a:lnTo>
                    <a:lnTo>
                      <a:pt x="44" y="419"/>
                    </a:lnTo>
                    <a:lnTo>
                      <a:pt x="52" y="419"/>
                    </a:lnTo>
                    <a:lnTo>
                      <a:pt x="61" y="418"/>
                    </a:lnTo>
                    <a:lnTo>
                      <a:pt x="70" y="414"/>
                    </a:lnTo>
                    <a:lnTo>
                      <a:pt x="81" y="409"/>
                    </a:lnTo>
                    <a:lnTo>
                      <a:pt x="91" y="403"/>
                    </a:lnTo>
                    <a:lnTo>
                      <a:pt x="100" y="396"/>
                    </a:lnTo>
                    <a:lnTo>
                      <a:pt x="109" y="387"/>
                    </a:lnTo>
                    <a:lnTo>
                      <a:pt x="117" y="378"/>
                    </a:lnTo>
                    <a:lnTo>
                      <a:pt x="124" y="367"/>
                    </a:lnTo>
                    <a:lnTo>
                      <a:pt x="131" y="355"/>
                    </a:lnTo>
                    <a:lnTo>
                      <a:pt x="136" y="343"/>
                    </a:lnTo>
                    <a:lnTo>
                      <a:pt x="141" y="329"/>
                    </a:lnTo>
                    <a:lnTo>
                      <a:pt x="146" y="314"/>
                    </a:lnTo>
                    <a:lnTo>
                      <a:pt x="150" y="297"/>
                    </a:lnTo>
                    <a:lnTo>
                      <a:pt x="153" y="279"/>
                    </a:lnTo>
                    <a:lnTo>
                      <a:pt x="156" y="258"/>
                    </a:lnTo>
                    <a:lnTo>
                      <a:pt x="158" y="237"/>
                    </a:lnTo>
                    <a:lnTo>
                      <a:pt x="159" y="215"/>
                    </a:lnTo>
                    <a:lnTo>
                      <a:pt x="160" y="191"/>
                    </a:lnTo>
                    <a:lnTo>
                      <a:pt x="160" y="166"/>
                    </a:lnTo>
                    <a:lnTo>
                      <a:pt x="160" y="141"/>
                    </a:lnTo>
                    <a:lnTo>
                      <a:pt x="159" y="117"/>
                    </a:lnTo>
                    <a:lnTo>
                      <a:pt x="158" y="97"/>
                    </a:lnTo>
                    <a:lnTo>
                      <a:pt x="156" y="78"/>
                    </a:lnTo>
                    <a:lnTo>
                      <a:pt x="153" y="61"/>
                    </a:lnTo>
                    <a:lnTo>
                      <a:pt x="150" y="47"/>
                    </a:lnTo>
                    <a:lnTo>
                      <a:pt x="146" y="34"/>
                    </a:lnTo>
                    <a:lnTo>
                      <a:pt x="141" y="24"/>
                    </a:lnTo>
                    <a:lnTo>
                      <a:pt x="136" y="14"/>
                    </a:lnTo>
                    <a:lnTo>
                      <a:pt x="131" y="8"/>
                    </a:lnTo>
                    <a:lnTo>
                      <a:pt x="124" y="3"/>
                    </a:lnTo>
                    <a:lnTo>
                      <a:pt x="117" y="1"/>
                    </a:lnTo>
                    <a:lnTo>
                      <a:pt x="109" y="0"/>
                    </a:lnTo>
                    <a:lnTo>
                      <a:pt x="100" y="1"/>
                    </a:lnTo>
                    <a:lnTo>
                      <a:pt x="91" y="4"/>
                    </a:lnTo>
                    <a:lnTo>
                      <a:pt x="81" y="9"/>
                    </a:lnTo>
                    <a:lnTo>
                      <a:pt x="70" y="15"/>
                    </a:lnTo>
                    <a:lnTo>
                      <a:pt x="61" y="24"/>
                    </a:lnTo>
                    <a:lnTo>
                      <a:pt x="52" y="32"/>
                    </a:lnTo>
                    <a:lnTo>
                      <a:pt x="44" y="42"/>
                    </a:lnTo>
                    <a:lnTo>
                      <a:pt x="36" y="53"/>
                    </a:lnTo>
                    <a:lnTo>
                      <a:pt x="29" y="64"/>
                    </a:lnTo>
                    <a:lnTo>
                      <a:pt x="24" y="77"/>
                    </a:lnTo>
                    <a:lnTo>
                      <a:pt x="19" y="90"/>
                    </a:lnTo>
                    <a:lnTo>
                      <a:pt x="14" y="105"/>
                    </a:lnTo>
                    <a:lnTo>
                      <a:pt x="10" y="122"/>
                    </a:lnTo>
                    <a:lnTo>
                      <a:pt x="7" y="140"/>
                    </a:lnTo>
                    <a:lnTo>
                      <a:pt x="4" y="160"/>
                    </a:lnTo>
                    <a:lnTo>
                      <a:pt x="2" y="181"/>
                    </a:lnTo>
                    <a:lnTo>
                      <a:pt x="1" y="204"/>
                    </a:lnTo>
                    <a:lnTo>
                      <a:pt x="0" y="229"/>
                    </a:lnTo>
                    <a:lnTo>
                      <a:pt x="0" y="25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26" name="Freeform 642">
                <a:extLst>
                  <a:ext uri="{FF2B5EF4-FFF2-40B4-BE49-F238E27FC236}">
                    <a16:creationId xmlns:a16="http://schemas.microsoft.com/office/drawing/2014/main" id="{442DCA4A-F38A-DC6F-8C35-AF60EE87BC59}"/>
                  </a:ext>
                </a:extLst>
              </p:cNvPr>
              <p:cNvSpPr>
                <a:spLocks/>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6"/>
                  <a:gd name="T121" fmla="*/ 0 h 558"/>
                  <a:gd name="T122" fmla="*/ 296 w 296"/>
                  <a:gd name="T123" fmla="*/ 558 h 5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6" h="558">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27" name="Freeform 643">
                <a:extLst>
                  <a:ext uri="{FF2B5EF4-FFF2-40B4-BE49-F238E27FC236}">
                    <a16:creationId xmlns:a16="http://schemas.microsoft.com/office/drawing/2014/main" id="{F09845E1-1853-2061-FB28-A526C351CAFF}"/>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28" name="Freeform 644">
                <a:extLst>
                  <a:ext uri="{FF2B5EF4-FFF2-40B4-BE49-F238E27FC236}">
                    <a16:creationId xmlns:a16="http://schemas.microsoft.com/office/drawing/2014/main" id="{54B44006-943B-60BD-9BA4-0D89EB97DD18}"/>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29" name="Freeform 645">
                <a:extLst>
                  <a:ext uri="{FF2B5EF4-FFF2-40B4-BE49-F238E27FC236}">
                    <a16:creationId xmlns:a16="http://schemas.microsoft.com/office/drawing/2014/main" id="{AB3EC2EF-2A68-3271-71AE-CF93BCB82C37}"/>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0" name="Freeform 646">
                <a:extLst>
                  <a:ext uri="{FF2B5EF4-FFF2-40B4-BE49-F238E27FC236}">
                    <a16:creationId xmlns:a16="http://schemas.microsoft.com/office/drawing/2014/main" id="{0C1B99BE-60AB-6304-2EB9-D8AD2FAA3012}"/>
                  </a:ext>
                </a:extLst>
              </p:cNvPr>
              <p:cNvSpPr>
                <a:spLocks/>
              </p:cNvSpPr>
              <p:nvPr/>
            </p:nvSpPr>
            <p:spPr bwMode="auto">
              <a:xfrm>
                <a:off x="3611" y="2968"/>
                <a:ext cx="3" cy="12"/>
              </a:xfrm>
              <a:custGeom>
                <a:avLst/>
                <a:gdLst>
                  <a:gd name="T0" fmla="*/ 0 w 190"/>
                  <a:gd name="T1" fmla="*/ 0 h 611"/>
                  <a:gd name="T2" fmla="*/ 0 w 190"/>
                  <a:gd name="T3" fmla="*/ 0 h 611"/>
                  <a:gd name="T4" fmla="*/ 0 w 190"/>
                  <a:gd name="T5" fmla="*/ 0 h 611"/>
                  <a:gd name="T6" fmla="*/ 0 w 190"/>
                  <a:gd name="T7" fmla="*/ 0 h 611"/>
                  <a:gd name="T8" fmla="*/ 0 w 190"/>
                  <a:gd name="T9" fmla="*/ 0 h 611"/>
                  <a:gd name="T10" fmla="*/ 0 w 190"/>
                  <a:gd name="T11" fmla="*/ 0 h 611"/>
                  <a:gd name="T12" fmla="*/ 0 w 190"/>
                  <a:gd name="T13" fmla="*/ 0 h 611"/>
                  <a:gd name="T14" fmla="*/ 0 w 190"/>
                  <a:gd name="T15" fmla="*/ 0 h 611"/>
                  <a:gd name="T16" fmla="*/ 0 w 190"/>
                  <a:gd name="T17" fmla="*/ 0 h 611"/>
                  <a:gd name="T18" fmla="*/ 0 w 190"/>
                  <a:gd name="T19" fmla="*/ 0 h 611"/>
                  <a:gd name="T20" fmla="*/ 0 w 190"/>
                  <a:gd name="T21" fmla="*/ 0 h 611"/>
                  <a:gd name="T22" fmla="*/ 0 w 190"/>
                  <a:gd name="T23" fmla="*/ 0 h 611"/>
                  <a:gd name="T24" fmla="*/ 0 w 190"/>
                  <a:gd name="T25" fmla="*/ 0 h 611"/>
                  <a:gd name="T26" fmla="*/ 0 w 190"/>
                  <a:gd name="T27" fmla="*/ 0 h 611"/>
                  <a:gd name="T28" fmla="*/ 0 w 190"/>
                  <a:gd name="T29" fmla="*/ 0 h 611"/>
                  <a:gd name="T30" fmla="*/ 0 w 190"/>
                  <a:gd name="T31" fmla="*/ 0 h 611"/>
                  <a:gd name="T32" fmla="*/ 0 w 190"/>
                  <a:gd name="T33" fmla="*/ 0 h 611"/>
                  <a:gd name="T34" fmla="*/ 0 w 190"/>
                  <a:gd name="T35" fmla="*/ 0 h 611"/>
                  <a:gd name="T36" fmla="*/ 0 w 190"/>
                  <a:gd name="T37" fmla="*/ 0 h 611"/>
                  <a:gd name="T38" fmla="*/ 0 w 190"/>
                  <a:gd name="T39" fmla="*/ 0 h 611"/>
                  <a:gd name="T40" fmla="*/ 0 w 190"/>
                  <a:gd name="T41" fmla="*/ 0 h 611"/>
                  <a:gd name="T42" fmla="*/ 0 w 190"/>
                  <a:gd name="T43" fmla="*/ 0 h 611"/>
                  <a:gd name="T44" fmla="*/ 0 w 190"/>
                  <a:gd name="T45" fmla="*/ 0 h 611"/>
                  <a:gd name="T46" fmla="*/ 0 w 190"/>
                  <a:gd name="T47" fmla="*/ 0 h 611"/>
                  <a:gd name="T48" fmla="*/ 0 w 190"/>
                  <a:gd name="T49" fmla="*/ 0 h 611"/>
                  <a:gd name="T50" fmla="*/ 0 w 190"/>
                  <a:gd name="T51" fmla="*/ 0 h 611"/>
                  <a:gd name="T52" fmla="*/ 0 w 190"/>
                  <a:gd name="T53" fmla="*/ 0 h 611"/>
                  <a:gd name="T54" fmla="*/ 0 w 190"/>
                  <a:gd name="T55" fmla="*/ 0 h 611"/>
                  <a:gd name="T56" fmla="*/ 0 w 190"/>
                  <a:gd name="T57" fmla="*/ 0 h 611"/>
                  <a:gd name="T58" fmla="*/ 0 w 190"/>
                  <a:gd name="T59" fmla="*/ 0 h 611"/>
                  <a:gd name="T60" fmla="*/ 0 w 190"/>
                  <a:gd name="T61" fmla="*/ 0 h 611"/>
                  <a:gd name="T62" fmla="*/ 0 w 190"/>
                  <a:gd name="T63" fmla="*/ 0 h 611"/>
                  <a:gd name="T64" fmla="*/ 0 w 190"/>
                  <a:gd name="T65" fmla="*/ 0 h 611"/>
                  <a:gd name="T66" fmla="*/ 0 w 190"/>
                  <a:gd name="T67" fmla="*/ 0 h 611"/>
                  <a:gd name="T68" fmla="*/ 0 w 190"/>
                  <a:gd name="T69" fmla="*/ 0 h 611"/>
                  <a:gd name="T70" fmla="*/ 0 w 190"/>
                  <a:gd name="T71" fmla="*/ 0 h 611"/>
                  <a:gd name="T72" fmla="*/ 0 w 190"/>
                  <a:gd name="T73" fmla="*/ 0 h 611"/>
                  <a:gd name="T74" fmla="*/ 0 w 190"/>
                  <a:gd name="T75" fmla="*/ 0 h 6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0"/>
                  <a:gd name="T115" fmla="*/ 0 h 611"/>
                  <a:gd name="T116" fmla="*/ 190 w 190"/>
                  <a:gd name="T117" fmla="*/ 611 h 6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0" h="611">
                    <a:moveTo>
                      <a:pt x="0" y="360"/>
                    </a:moveTo>
                    <a:lnTo>
                      <a:pt x="0" y="400"/>
                    </a:lnTo>
                    <a:lnTo>
                      <a:pt x="1" y="437"/>
                    </a:lnTo>
                    <a:lnTo>
                      <a:pt x="3" y="470"/>
                    </a:lnTo>
                    <a:lnTo>
                      <a:pt x="5" y="500"/>
                    </a:lnTo>
                    <a:lnTo>
                      <a:pt x="8" y="525"/>
                    </a:lnTo>
                    <a:lnTo>
                      <a:pt x="12" y="547"/>
                    </a:lnTo>
                    <a:lnTo>
                      <a:pt x="16" y="565"/>
                    </a:lnTo>
                    <a:lnTo>
                      <a:pt x="21" y="579"/>
                    </a:lnTo>
                    <a:lnTo>
                      <a:pt x="24" y="585"/>
                    </a:lnTo>
                    <a:lnTo>
                      <a:pt x="27" y="591"/>
                    </a:lnTo>
                    <a:lnTo>
                      <a:pt x="30" y="596"/>
                    </a:lnTo>
                    <a:lnTo>
                      <a:pt x="34" y="600"/>
                    </a:lnTo>
                    <a:lnTo>
                      <a:pt x="38" y="603"/>
                    </a:lnTo>
                    <a:lnTo>
                      <a:pt x="42" y="606"/>
                    </a:lnTo>
                    <a:lnTo>
                      <a:pt x="46" y="608"/>
                    </a:lnTo>
                    <a:lnTo>
                      <a:pt x="51" y="609"/>
                    </a:lnTo>
                    <a:lnTo>
                      <a:pt x="55" y="610"/>
                    </a:lnTo>
                    <a:lnTo>
                      <a:pt x="60" y="611"/>
                    </a:lnTo>
                    <a:lnTo>
                      <a:pt x="66" y="610"/>
                    </a:lnTo>
                    <a:lnTo>
                      <a:pt x="71" y="609"/>
                    </a:lnTo>
                    <a:lnTo>
                      <a:pt x="83" y="606"/>
                    </a:lnTo>
                    <a:lnTo>
                      <a:pt x="96" y="599"/>
                    </a:lnTo>
                    <a:lnTo>
                      <a:pt x="108" y="591"/>
                    </a:lnTo>
                    <a:lnTo>
                      <a:pt x="120" y="581"/>
                    </a:lnTo>
                    <a:lnTo>
                      <a:pt x="131" y="570"/>
                    </a:lnTo>
                    <a:lnTo>
                      <a:pt x="141" y="558"/>
                    </a:lnTo>
                    <a:lnTo>
                      <a:pt x="149" y="545"/>
                    </a:lnTo>
                    <a:lnTo>
                      <a:pt x="157" y="530"/>
                    </a:lnTo>
                    <a:lnTo>
                      <a:pt x="164" y="514"/>
                    </a:lnTo>
                    <a:lnTo>
                      <a:pt x="170" y="497"/>
                    </a:lnTo>
                    <a:lnTo>
                      <a:pt x="174" y="477"/>
                    </a:lnTo>
                    <a:lnTo>
                      <a:pt x="179" y="454"/>
                    </a:lnTo>
                    <a:lnTo>
                      <a:pt x="182" y="429"/>
                    </a:lnTo>
                    <a:lnTo>
                      <a:pt x="185" y="400"/>
                    </a:lnTo>
                    <a:lnTo>
                      <a:pt x="187" y="368"/>
                    </a:lnTo>
                    <a:lnTo>
                      <a:pt x="189" y="332"/>
                    </a:lnTo>
                    <a:lnTo>
                      <a:pt x="190" y="293"/>
                    </a:lnTo>
                    <a:lnTo>
                      <a:pt x="190" y="252"/>
                    </a:lnTo>
                    <a:lnTo>
                      <a:pt x="190" y="211"/>
                    </a:lnTo>
                    <a:lnTo>
                      <a:pt x="189" y="174"/>
                    </a:lnTo>
                    <a:lnTo>
                      <a:pt x="187" y="140"/>
                    </a:lnTo>
                    <a:lnTo>
                      <a:pt x="185" y="111"/>
                    </a:lnTo>
                    <a:lnTo>
                      <a:pt x="182" y="84"/>
                    </a:lnTo>
                    <a:lnTo>
                      <a:pt x="179" y="62"/>
                    </a:lnTo>
                    <a:lnTo>
                      <a:pt x="174" y="45"/>
                    </a:lnTo>
                    <a:lnTo>
                      <a:pt x="170" y="30"/>
                    </a:lnTo>
                    <a:lnTo>
                      <a:pt x="167" y="25"/>
                    </a:lnTo>
                    <a:lnTo>
                      <a:pt x="164" y="20"/>
                    </a:lnTo>
                    <a:lnTo>
                      <a:pt x="161" y="15"/>
                    </a:lnTo>
                    <a:lnTo>
                      <a:pt x="157" y="11"/>
                    </a:lnTo>
                    <a:lnTo>
                      <a:pt x="153" y="8"/>
                    </a:lnTo>
                    <a:lnTo>
                      <a:pt x="149" y="5"/>
                    </a:lnTo>
                    <a:lnTo>
                      <a:pt x="145" y="3"/>
                    </a:lnTo>
                    <a:lnTo>
                      <a:pt x="141" y="1"/>
                    </a:lnTo>
                    <a:lnTo>
                      <a:pt x="136" y="1"/>
                    </a:lnTo>
                    <a:lnTo>
                      <a:pt x="131" y="0"/>
                    </a:lnTo>
                    <a:lnTo>
                      <a:pt x="126" y="1"/>
                    </a:lnTo>
                    <a:lnTo>
                      <a:pt x="120" y="2"/>
                    </a:lnTo>
                    <a:lnTo>
                      <a:pt x="108" y="6"/>
                    </a:lnTo>
                    <a:lnTo>
                      <a:pt x="96" y="12"/>
                    </a:lnTo>
                    <a:lnTo>
                      <a:pt x="83" y="20"/>
                    </a:lnTo>
                    <a:lnTo>
                      <a:pt x="71" y="29"/>
                    </a:lnTo>
                    <a:lnTo>
                      <a:pt x="60" y="40"/>
                    </a:lnTo>
                    <a:lnTo>
                      <a:pt x="51" y="52"/>
                    </a:lnTo>
                    <a:lnTo>
                      <a:pt x="42" y="66"/>
                    </a:lnTo>
                    <a:lnTo>
                      <a:pt x="34" y="81"/>
                    </a:lnTo>
                    <a:lnTo>
                      <a:pt x="27" y="98"/>
                    </a:lnTo>
                    <a:lnTo>
                      <a:pt x="21" y="115"/>
                    </a:lnTo>
                    <a:lnTo>
                      <a:pt x="16" y="135"/>
                    </a:lnTo>
                    <a:lnTo>
                      <a:pt x="12" y="158"/>
                    </a:lnTo>
                    <a:lnTo>
                      <a:pt x="8" y="184"/>
                    </a:lnTo>
                    <a:lnTo>
                      <a:pt x="5" y="213"/>
                    </a:lnTo>
                    <a:lnTo>
                      <a:pt x="3" y="245"/>
                    </a:lnTo>
                    <a:lnTo>
                      <a:pt x="1" y="280"/>
                    </a:lnTo>
                    <a:lnTo>
                      <a:pt x="0" y="318"/>
                    </a:lnTo>
                    <a:lnTo>
                      <a:pt x="0" y="3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1" name="Freeform 647">
                <a:extLst>
                  <a:ext uri="{FF2B5EF4-FFF2-40B4-BE49-F238E27FC236}">
                    <a16:creationId xmlns:a16="http://schemas.microsoft.com/office/drawing/2014/main" id="{620405C4-EE95-2E0D-B38E-B3B2D8A37C35}"/>
                  </a:ext>
                </a:extLst>
              </p:cNvPr>
              <p:cNvSpPr>
                <a:spLocks/>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6"/>
                  <a:gd name="T154" fmla="*/ 0 h 752"/>
                  <a:gd name="T155" fmla="*/ 326 w 326"/>
                  <a:gd name="T156" fmla="*/ 752 h 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6" h="752">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2" name="Freeform 648">
                <a:extLst>
                  <a:ext uri="{FF2B5EF4-FFF2-40B4-BE49-F238E27FC236}">
                    <a16:creationId xmlns:a16="http://schemas.microsoft.com/office/drawing/2014/main" id="{315C5288-F88D-B153-3C7B-D7DDCB7753D8}"/>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3" name="Freeform 649">
                <a:extLst>
                  <a:ext uri="{FF2B5EF4-FFF2-40B4-BE49-F238E27FC236}">
                    <a16:creationId xmlns:a16="http://schemas.microsoft.com/office/drawing/2014/main" id="{EF2853F8-4768-55C9-B0C0-4BD890AC4458}"/>
                  </a:ext>
                </a:extLst>
              </p:cNvPr>
              <p:cNvSpPr>
                <a:spLocks/>
              </p:cNvSpPr>
              <p:nvPr/>
            </p:nvSpPr>
            <p:spPr bwMode="auto">
              <a:xfrm>
                <a:off x="3438" y="2832"/>
                <a:ext cx="5" cy="1"/>
              </a:xfrm>
              <a:custGeom>
                <a:avLst/>
                <a:gdLst>
                  <a:gd name="T0" fmla="*/ 0 w 229"/>
                  <a:gd name="T1" fmla="*/ 0 h 28"/>
                  <a:gd name="T2" fmla="*/ 0 w 229"/>
                  <a:gd name="T3" fmla="*/ 0 h 28"/>
                  <a:gd name="T4" fmla="*/ 0 w 229"/>
                  <a:gd name="T5" fmla="*/ 0 h 28"/>
                  <a:gd name="T6" fmla="*/ 0 w 229"/>
                  <a:gd name="T7" fmla="*/ 0 h 28"/>
                  <a:gd name="T8" fmla="*/ 0 w 229"/>
                  <a:gd name="T9" fmla="*/ 0 h 28"/>
                  <a:gd name="T10" fmla="*/ 0 w 229"/>
                  <a:gd name="T11" fmla="*/ 0 h 28"/>
                  <a:gd name="T12" fmla="*/ 0 w 229"/>
                  <a:gd name="T13" fmla="*/ 0 h 28"/>
                  <a:gd name="T14" fmla="*/ 0 w 229"/>
                  <a:gd name="T15" fmla="*/ 0 h 28"/>
                  <a:gd name="T16" fmla="*/ 0 w 229"/>
                  <a:gd name="T17" fmla="*/ 0 h 28"/>
                  <a:gd name="T18" fmla="*/ 0 w 229"/>
                  <a:gd name="T19" fmla="*/ 0 h 28"/>
                  <a:gd name="T20" fmla="*/ 0 w 229"/>
                  <a:gd name="T21" fmla="*/ 0 h 28"/>
                  <a:gd name="T22" fmla="*/ 0 w 229"/>
                  <a:gd name="T23" fmla="*/ 0 h 28"/>
                  <a:gd name="T24" fmla="*/ 0 w 229"/>
                  <a:gd name="T25" fmla="*/ 0 h 28"/>
                  <a:gd name="T26" fmla="*/ 0 w 229"/>
                  <a:gd name="T27" fmla="*/ 0 h 28"/>
                  <a:gd name="T28" fmla="*/ 0 w 229"/>
                  <a:gd name="T29" fmla="*/ 0 h 28"/>
                  <a:gd name="T30" fmla="*/ 0 w 229"/>
                  <a:gd name="T31" fmla="*/ 0 h 28"/>
                  <a:gd name="T32" fmla="*/ 0 w 22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8"/>
                  <a:gd name="T53" fmla="*/ 229 w 22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8">
                    <a:moveTo>
                      <a:pt x="0" y="28"/>
                    </a:moveTo>
                    <a:lnTo>
                      <a:pt x="8" y="24"/>
                    </a:lnTo>
                    <a:lnTo>
                      <a:pt x="20" y="18"/>
                    </a:lnTo>
                    <a:lnTo>
                      <a:pt x="33" y="13"/>
                    </a:lnTo>
                    <a:lnTo>
                      <a:pt x="46" y="8"/>
                    </a:lnTo>
                    <a:lnTo>
                      <a:pt x="61" y="5"/>
                    </a:lnTo>
                    <a:lnTo>
                      <a:pt x="74" y="3"/>
                    </a:lnTo>
                    <a:lnTo>
                      <a:pt x="89" y="1"/>
                    </a:lnTo>
                    <a:lnTo>
                      <a:pt x="103" y="0"/>
                    </a:lnTo>
                    <a:lnTo>
                      <a:pt x="118" y="0"/>
                    </a:lnTo>
                    <a:lnTo>
                      <a:pt x="133" y="1"/>
                    </a:lnTo>
                    <a:lnTo>
                      <a:pt x="149" y="2"/>
                    </a:lnTo>
                    <a:lnTo>
                      <a:pt x="164" y="5"/>
                    </a:lnTo>
                    <a:lnTo>
                      <a:pt x="180" y="8"/>
                    </a:lnTo>
                    <a:lnTo>
                      <a:pt x="196" y="12"/>
                    </a:lnTo>
                    <a:lnTo>
                      <a:pt x="213" y="17"/>
                    </a:lnTo>
                    <a:lnTo>
                      <a:pt x="229"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4" name="Freeform 650">
                <a:extLst>
                  <a:ext uri="{FF2B5EF4-FFF2-40B4-BE49-F238E27FC236}">
                    <a16:creationId xmlns:a16="http://schemas.microsoft.com/office/drawing/2014/main" id="{D96ECDAF-EC6C-01C2-656E-95D0E4606E7F}"/>
                  </a:ext>
                </a:extLst>
              </p:cNvPr>
              <p:cNvSpPr>
                <a:spLocks/>
              </p:cNvSpPr>
              <p:nvPr/>
            </p:nvSpPr>
            <p:spPr bwMode="auto">
              <a:xfrm>
                <a:off x="3406" y="3131"/>
                <a:ext cx="7" cy="1"/>
              </a:xfrm>
              <a:custGeom>
                <a:avLst/>
                <a:gdLst>
                  <a:gd name="T0" fmla="*/ 0 w 360"/>
                  <a:gd name="T1" fmla="*/ 0 h 49"/>
                  <a:gd name="T2" fmla="*/ 0 w 360"/>
                  <a:gd name="T3" fmla="*/ 0 h 49"/>
                  <a:gd name="T4" fmla="*/ 0 w 360"/>
                  <a:gd name="T5" fmla="*/ 0 h 49"/>
                  <a:gd name="T6" fmla="*/ 0 w 360"/>
                  <a:gd name="T7" fmla="*/ 0 h 49"/>
                  <a:gd name="T8" fmla="*/ 0 w 360"/>
                  <a:gd name="T9" fmla="*/ 0 h 49"/>
                  <a:gd name="T10" fmla="*/ 0 w 360"/>
                  <a:gd name="T11" fmla="*/ 0 h 49"/>
                  <a:gd name="T12" fmla="*/ 0 w 360"/>
                  <a:gd name="T13" fmla="*/ 0 h 49"/>
                  <a:gd name="T14" fmla="*/ 0 w 360"/>
                  <a:gd name="T15" fmla="*/ 0 h 49"/>
                  <a:gd name="T16" fmla="*/ 0 w 360"/>
                  <a:gd name="T17" fmla="*/ 0 h 49"/>
                  <a:gd name="T18" fmla="*/ 0 w 360"/>
                  <a:gd name="T19" fmla="*/ 0 h 49"/>
                  <a:gd name="T20" fmla="*/ 0 w 360"/>
                  <a:gd name="T21" fmla="*/ 0 h 49"/>
                  <a:gd name="T22" fmla="*/ 0 w 360"/>
                  <a:gd name="T23" fmla="*/ 0 h 49"/>
                  <a:gd name="T24" fmla="*/ 0 w 360"/>
                  <a:gd name="T25" fmla="*/ 0 h 49"/>
                  <a:gd name="T26" fmla="*/ 0 w 360"/>
                  <a:gd name="T27" fmla="*/ 0 h 49"/>
                  <a:gd name="T28" fmla="*/ 0 w 360"/>
                  <a:gd name="T29" fmla="*/ 0 h 49"/>
                  <a:gd name="T30" fmla="*/ 0 w 360"/>
                  <a:gd name="T31" fmla="*/ 0 h 49"/>
                  <a:gd name="T32" fmla="*/ 0 w 360"/>
                  <a:gd name="T33" fmla="*/ 0 h 49"/>
                  <a:gd name="T34" fmla="*/ 0 w 360"/>
                  <a:gd name="T35" fmla="*/ 0 h 49"/>
                  <a:gd name="T36" fmla="*/ 0 w 360"/>
                  <a:gd name="T37" fmla="*/ 0 h 49"/>
                  <a:gd name="T38" fmla="*/ 0 w 360"/>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0"/>
                  <a:gd name="T61" fmla="*/ 0 h 49"/>
                  <a:gd name="T62" fmla="*/ 360 w 360"/>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0" h="49">
                    <a:moveTo>
                      <a:pt x="0" y="0"/>
                    </a:moveTo>
                    <a:lnTo>
                      <a:pt x="22" y="10"/>
                    </a:lnTo>
                    <a:lnTo>
                      <a:pt x="43" y="18"/>
                    </a:lnTo>
                    <a:lnTo>
                      <a:pt x="66" y="26"/>
                    </a:lnTo>
                    <a:lnTo>
                      <a:pt x="87" y="32"/>
                    </a:lnTo>
                    <a:lnTo>
                      <a:pt x="108" y="38"/>
                    </a:lnTo>
                    <a:lnTo>
                      <a:pt x="129" y="42"/>
                    </a:lnTo>
                    <a:lnTo>
                      <a:pt x="150" y="45"/>
                    </a:lnTo>
                    <a:lnTo>
                      <a:pt x="170" y="48"/>
                    </a:lnTo>
                    <a:lnTo>
                      <a:pt x="190" y="49"/>
                    </a:lnTo>
                    <a:lnTo>
                      <a:pt x="210" y="49"/>
                    </a:lnTo>
                    <a:lnTo>
                      <a:pt x="229" y="48"/>
                    </a:lnTo>
                    <a:lnTo>
                      <a:pt x="248" y="46"/>
                    </a:lnTo>
                    <a:lnTo>
                      <a:pt x="267" y="43"/>
                    </a:lnTo>
                    <a:lnTo>
                      <a:pt x="285" y="39"/>
                    </a:lnTo>
                    <a:lnTo>
                      <a:pt x="303" y="34"/>
                    </a:lnTo>
                    <a:lnTo>
                      <a:pt x="320" y="28"/>
                    </a:lnTo>
                    <a:lnTo>
                      <a:pt x="336" y="20"/>
                    </a:lnTo>
                    <a:lnTo>
                      <a:pt x="352" y="12"/>
                    </a:lnTo>
                    <a:lnTo>
                      <a:pt x="360"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5" name="Freeform 651">
                <a:extLst>
                  <a:ext uri="{FF2B5EF4-FFF2-40B4-BE49-F238E27FC236}">
                    <a16:creationId xmlns:a16="http://schemas.microsoft.com/office/drawing/2014/main" id="{6BED9625-6548-2F42-6362-2281BB827D58}"/>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6" name="Freeform 652">
                <a:extLst>
                  <a:ext uri="{FF2B5EF4-FFF2-40B4-BE49-F238E27FC236}">
                    <a16:creationId xmlns:a16="http://schemas.microsoft.com/office/drawing/2014/main" id="{443B4856-F619-7991-F721-61EC8A3C1617}"/>
                  </a:ext>
                </a:extLst>
              </p:cNvPr>
              <p:cNvSpPr>
                <a:spLocks/>
              </p:cNvSpPr>
              <p:nvPr/>
            </p:nvSpPr>
            <p:spPr bwMode="auto">
              <a:xfrm>
                <a:off x="3444" y="2836"/>
                <a:ext cx="4"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2"/>
                    </a:lnTo>
                    <a:lnTo>
                      <a:pt x="11" y="20"/>
                    </a:lnTo>
                    <a:lnTo>
                      <a:pt x="16" y="17"/>
                    </a:lnTo>
                    <a:lnTo>
                      <a:pt x="22" y="15"/>
                    </a:lnTo>
                    <a:lnTo>
                      <a:pt x="29" y="12"/>
                    </a:lnTo>
                    <a:lnTo>
                      <a:pt x="35" y="10"/>
                    </a:lnTo>
                    <a:lnTo>
                      <a:pt x="42" y="8"/>
                    </a:lnTo>
                    <a:lnTo>
                      <a:pt x="48" y="7"/>
                    </a:lnTo>
                    <a:lnTo>
                      <a:pt x="55" y="5"/>
                    </a:lnTo>
                    <a:lnTo>
                      <a:pt x="62" y="4"/>
                    </a:lnTo>
                    <a:lnTo>
                      <a:pt x="70" y="3"/>
                    </a:lnTo>
                    <a:lnTo>
                      <a:pt x="77" y="2"/>
                    </a:lnTo>
                    <a:lnTo>
                      <a:pt x="84" y="1"/>
                    </a:lnTo>
                    <a:lnTo>
                      <a:pt x="91" y="0"/>
                    </a:lnTo>
                    <a:lnTo>
                      <a:pt x="99" y="0"/>
                    </a:lnTo>
                    <a:lnTo>
                      <a:pt x="106" y="0"/>
                    </a:lnTo>
                    <a:lnTo>
                      <a:pt x="113" y="0"/>
                    </a:lnTo>
                    <a:lnTo>
                      <a:pt x="120" y="0"/>
                    </a:lnTo>
                    <a:lnTo>
                      <a:pt x="127" y="1"/>
                    </a:lnTo>
                    <a:lnTo>
                      <a:pt x="134" y="2"/>
                    </a:lnTo>
                    <a:lnTo>
                      <a:pt x="141" y="3"/>
                    </a:lnTo>
                    <a:lnTo>
                      <a:pt x="148" y="4"/>
                    </a:lnTo>
                    <a:lnTo>
                      <a:pt x="154" y="6"/>
                    </a:lnTo>
                    <a:lnTo>
                      <a:pt x="161" y="7"/>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7" name="Freeform 653">
                <a:extLst>
                  <a:ext uri="{FF2B5EF4-FFF2-40B4-BE49-F238E27FC236}">
                    <a16:creationId xmlns:a16="http://schemas.microsoft.com/office/drawing/2014/main" id="{5512B26E-307A-E5F0-B444-889CDAE73DFE}"/>
                  </a:ext>
                </a:extLst>
              </p:cNvPr>
              <p:cNvSpPr>
                <a:spLocks/>
              </p:cNvSpPr>
              <p:nvPr/>
            </p:nvSpPr>
            <p:spPr bwMode="auto">
              <a:xfrm>
                <a:off x="3378" y="2874"/>
                <a:ext cx="3"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3"/>
                    </a:lnTo>
                    <a:lnTo>
                      <a:pt x="10" y="20"/>
                    </a:lnTo>
                    <a:lnTo>
                      <a:pt x="16" y="17"/>
                    </a:lnTo>
                    <a:lnTo>
                      <a:pt x="22" y="15"/>
                    </a:lnTo>
                    <a:lnTo>
                      <a:pt x="28" y="13"/>
                    </a:lnTo>
                    <a:lnTo>
                      <a:pt x="36" y="11"/>
                    </a:lnTo>
                    <a:lnTo>
                      <a:pt x="42" y="9"/>
                    </a:lnTo>
                    <a:lnTo>
                      <a:pt x="49" y="7"/>
                    </a:lnTo>
                    <a:lnTo>
                      <a:pt x="56" y="5"/>
                    </a:lnTo>
                    <a:lnTo>
                      <a:pt x="63" y="4"/>
                    </a:lnTo>
                    <a:lnTo>
                      <a:pt x="70" y="3"/>
                    </a:lnTo>
                    <a:lnTo>
                      <a:pt x="78" y="2"/>
                    </a:lnTo>
                    <a:lnTo>
                      <a:pt x="85" y="1"/>
                    </a:lnTo>
                    <a:lnTo>
                      <a:pt x="92" y="1"/>
                    </a:lnTo>
                    <a:lnTo>
                      <a:pt x="100" y="0"/>
                    </a:lnTo>
                    <a:lnTo>
                      <a:pt x="107" y="0"/>
                    </a:lnTo>
                    <a:lnTo>
                      <a:pt x="114" y="0"/>
                    </a:lnTo>
                    <a:lnTo>
                      <a:pt x="121" y="1"/>
                    </a:lnTo>
                    <a:lnTo>
                      <a:pt x="128" y="1"/>
                    </a:lnTo>
                    <a:lnTo>
                      <a:pt x="135" y="2"/>
                    </a:lnTo>
                    <a:lnTo>
                      <a:pt x="142" y="3"/>
                    </a:lnTo>
                    <a:lnTo>
                      <a:pt x="148" y="4"/>
                    </a:lnTo>
                    <a:lnTo>
                      <a:pt x="155" y="6"/>
                    </a:lnTo>
                    <a:lnTo>
                      <a:pt x="161" y="8"/>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8" name="Freeform 654">
                <a:extLst>
                  <a:ext uri="{FF2B5EF4-FFF2-40B4-BE49-F238E27FC236}">
                    <a16:creationId xmlns:a16="http://schemas.microsoft.com/office/drawing/2014/main" id="{057B669E-803A-71A4-C49E-90E1D3935EC0}"/>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39" name="Freeform 655">
                <a:extLst>
                  <a:ext uri="{FF2B5EF4-FFF2-40B4-BE49-F238E27FC236}">
                    <a16:creationId xmlns:a16="http://schemas.microsoft.com/office/drawing/2014/main" id="{FAC156DB-715F-E50D-242A-46963A7EFC37}"/>
                  </a:ext>
                </a:extLst>
              </p:cNvPr>
              <p:cNvSpPr>
                <a:spLocks/>
              </p:cNvSpPr>
              <p:nvPr/>
            </p:nvSpPr>
            <p:spPr bwMode="auto">
              <a:xfrm>
                <a:off x="3420" y="2843"/>
                <a:ext cx="5" cy="1"/>
              </a:xfrm>
              <a:custGeom>
                <a:avLst/>
                <a:gdLst>
                  <a:gd name="T0" fmla="*/ 0 w 216"/>
                  <a:gd name="T1" fmla="*/ 0 h 27"/>
                  <a:gd name="T2" fmla="*/ 0 w 216"/>
                  <a:gd name="T3" fmla="*/ 0 h 27"/>
                  <a:gd name="T4" fmla="*/ 0 w 216"/>
                  <a:gd name="T5" fmla="*/ 0 h 27"/>
                  <a:gd name="T6" fmla="*/ 0 w 216"/>
                  <a:gd name="T7" fmla="*/ 0 h 27"/>
                  <a:gd name="T8" fmla="*/ 0 w 216"/>
                  <a:gd name="T9" fmla="*/ 0 h 27"/>
                  <a:gd name="T10" fmla="*/ 0 w 216"/>
                  <a:gd name="T11" fmla="*/ 0 h 27"/>
                  <a:gd name="T12" fmla="*/ 0 w 216"/>
                  <a:gd name="T13" fmla="*/ 0 h 27"/>
                  <a:gd name="T14" fmla="*/ 0 w 216"/>
                  <a:gd name="T15" fmla="*/ 0 h 27"/>
                  <a:gd name="T16" fmla="*/ 0 w 216"/>
                  <a:gd name="T17" fmla="*/ 0 h 27"/>
                  <a:gd name="T18" fmla="*/ 0 w 216"/>
                  <a:gd name="T19" fmla="*/ 0 h 27"/>
                  <a:gd name="T20" fmla="*/ 0 w 216"/>
                  <a:gd name="T21" fmla="*/ 0 h 27"/>
                  <a:gd name="T22" fmla="*/ 0 w 216"/>
                  <a:gd name="T23" fmla="*/ 0 h 27"/>
                  <a:gd name="T24" fmla="*/ 0 w 216"/>
                  <a:gd name="T25" fmla="*/ 0 h 27"/>
                  <a:gd name="T26" fmla="*/ 0 w 216"/>
                  <a:gd name="T27" fmla="*/ 0 h 27"/>
                  <a:gd name="T28" fmla="*/ 0 w 216"/>
                  <a:gd name="T29" fmla="*/ 0 h 27"/>
                  <a:gd name="T30" fmla="*/ 0 w 216"/>
                  <a:gd name="T31" fmla="*/ 0 h 27"/>
                  <a:gd name="T32" fmla="*/ 0 w 21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7"/>
                  <a:gd name="T53" fmla="*/ 216 w 21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7">
                    <a:moveTo>
                      <a:pt x="0" y="25"/>
                    </a:moveTo>
                    <a:lnTo>
                      <a:pt x="11" y="19"/>
                    </a:lnTo>
                    <a:lnTo>
                      <a:pt x="22" y="14"/>
                    </a:lnTo>
                    <a:lnTo>
                      <a:pt x="34" y="9"/>
                    </a:lnTo>
                    <a:lnTo>
                      <a:pt x="46" y="6"/>
                    </a:lnTo>
                    <a:lnTo>
                      <a:pt x="59" y="3"/>
                    </a:lnTo>
                    <a:lnTo>
                      <a:pt x="72" y="1"/>
                    </a:lnTo>
                    <a:lnTo>
                      <a:pt x="85" y="0"/>
                    </a:lnTo>
                    <a:lnTo>
                      <a:pt x="98" y="0"/>
                    </a:lnTo>
                    <a:lnTo>
                      <a:pt x="112" y="1"/>
                    </a:lnTo>
                    <a:lnTo>
                      <a:pt x="126" y="2"/>
                    </a:lnTo>
                    <a:lnTo>
                      <a:pt x="141" y="4"/>
                    </a:lnTo>
                    <a:lnTo>
                      <a:pt x="156" y="7"/>
                    </a:lnTo>
                    <a:lnTo>
                      <a:pt x="171" y="11"/>
                    </a:lnTo>
                    <a:lnTo>
                      <a:pt x="186" y="16"/>
                    </a:lnTo>
                    <a:lnTo>
                      <a:pt x="201" y="21"/>
                    </a:lnTo>
                    <a:lnTo>
                      <a:pt x="216" y="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0" name="Freeform 656">
                <a:extLst>
                  <a:ext uri="{FF2B5EF4-FFF2-40B4-BE49-F238E27FC236}">
                    <a16:creationId xmlns:a16="http://schemas.microsoft.com/office/drawing/2014/main" id="{5DD81F41-7F7B-1D0A-EFA9-0AF0CAC2C27F}"/>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1" name="Freeform 657">
                <a:extLst>
                  <a:ext uri="{FF2B5EF4-FFF2-40B4-BE49-F238E27FC236}">
                    <a16:creationId xmlns:a16="http://schemas.microsoft.com/office/drawing/2014/main" id="{5CA07D6E-469E-E833-85E1-45123F9C1C2F}"/>
                  </a:ext>
                </a:extLst>
              </p:cNvPr>
              <p:cNvSpPr>
                <a:spLocks/>
              </p:cNvSpPr>
              <p:nvPr/>
            </p:nvSpPr>
            <p:spPr bwMode="auto">
              <a:xfrm>
                <a:off x="3415" y="3125"/>
                <a:ext cx="1" cy="1"/>
              </a:xfrm>
              <a:custGeom>
                <a:avLst/>
                <a:gdLst>
                  <a:gd name="T0" fmla="*/ 0 w 22"/>
                  <a:gd name="T1" fmla="*/ 0 h 10"/>
                  <a:gd name="T2" fmla="*/ 0 w 22"/>
                  <a:gd name="T3" fmla="*/ 0 h 10"/>
                  <a:gd name="T4" fmla="*/ 0 w 22"/>
                  <a:gd name="T5" fmla="*/ 0 h 10"/>
                  <a:gd name="T6" fmla="*/ 0 60000 65536"/>
                  <a:gd name="T7" fmla="*/ 0 60000 65536"/>
                  <a:gd name="T8" fmla="*/ 0 60000 65536"/>
                  <a:gd name="T9" fmla="*/ 0 w 22"/>
                  <a:gd name="T10" fmla="*/ 0 h 10"/>
                  <a:gd name="T11" fmla="*/ 22 w 22"/>
                  <a:gd name="T12" fmla="*/ 10 h 10"/>
                </a:gdLst>
                <a:ahLst/>
                <a:cxnLst>
                  <a:cxn ang="T6">
                    <a:pos x="T0" y="T1"/>
                  </a:cxn>
                  <a:cxn ang="T7">
                    <a:pos x="T2" y="T3"/>
                  </a:cxn>
                  <a:cxn ang="T8">
                    <a:pos x="T4" y="T5"/>
                  </a:cxn>
                </a:cxnLst>
                <a:rect l="T9" t="T10" r="T11" b="T12"/>
                <a:pathLst>
                  <a:path w="22" h="10">
                    <a:moveTo>
                      <a:pt x="0" y="0"/>
                    </a:moveTo>
                    <a:lnTo>
                      <a:pt x="20" y="9"/>
                    </a:lnTo>
                    <a:lnTo>
                      <a:pt x="22" y="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2" name="Freeform 658">
                <a:extLst>
                  <a:ext uri="{FF2B5EF4-FFF2-40B4-BE49-F238E27FC236}">
                    <a16:creationId xmlns:a16="http://schemas.microsoft.com/office/drawing/2014/main" id="{BE5CA1DE-75EC-1896-3D45-9B3F141CD591}"/>
                  </a:ext>
                </a:extLst>
              </p:cNvPr>
              <p:cNvSpPr>
                <a:spLocks/>
              </p:cNvSpPr>
              <p:nvPr/>
            </p:nvSpPr>
            <p:spPr bwMode="auto">
              <a:xfrm>
                <a:off x="3413" y="3124"/>
                <a:ext cx="2" cy="1"/>
              </a:xfrm>
              <a:custGeom>
                <a:avLst/>
                <a:gdLst>
                  <a:gd name="T0" fmla="*/ 0 w 75"/>
                  <a:gd name="T1" fmla="*/ 0 h 44"/>
                  <a:gd name="T2" fmla="*/ 0 w 75"/>
                  <a:gd name="T3" fmla="*/ 0 h 44"/>
                  <a:gd name="T4" fmla="*/ 0 w 75"/>
                  <a:gd name="T5" fmla="*/ 0 h 44"/>
                  <a:gd name="T6" fmla="*/ 0 w 75"/>
                  <a:gd name="T7" fmla="*/ 0 h 44"/>
                  <a:gd name="T8" fmla="*/ 0 w 75"/>
                  <a:gd name="T9" fmla="*/ 0 h 44"/>
                  <a:gd name="T10" fmla="*/ 0 60000 65536"/>
                  <a:gd name="T11" fmla="*/ 0 60000 65536"/>
                  <a:gd name="T12" fmla="*/ 0 60000 65536"/>
                  <a:gd name="T13" fmla="*/ 0 60000 65536"/>
                  <a:gd name="T14" fmla="*/ 0 60000 65536"/>
                  <a:gd name="T15" fmla="*/ 0 w 75"/>
                  <a:gd name="T16" fmla="*/ 0 h 44"/>
                  <a:gd name="T17" fmla="*/ 75 w 75"/>
                  <a:gd name="T18" fmla="*/ 44 h 44"/>
                </a:gdLst>
                <a:ahLst/>
                <a:cxnLst>
                  <a:cxn ang="T10">
                    <a:pos x="T0" y="T1"/>
                  </a:cxn>
                  <a:cxn ang="T11">
                    <a:pos x="T2" y="T3"/>
                  </a:cxn>
                  <a:cxn ang="T12">
                    <a:pos x="T4" y="T5"/>
                  </a:cxn>
                  <a:cxn ang="T13">
                    <a:pos x="T6" y="T7"/>
                  </a:cxn>
                  <a:cxn ang="T14">
                    <a:pos x="T8" y="T9"/>
                  </a:cxn>
                </a:cxnLst>
                <a:rect l="T15" t="T16" r="T17" b="T18"/>
                <a:pathLst>
                  <a:path w="75" h="44">
                    <a:moveTo>
                      <a:pt x="0" y="0"/>
                    </a:moveTo>
                    <a:lnTo>
                      <a:pt x="19" y="13"/>
                    </a:lnTo>
                    <a:lnTo>
                      <a:pt x="38" y="25"/>
                    </a:lnTo>
                    <a:lnTo>
                      <a:pt x="57" y="35"/>
                    </a:lnTo>
                    <a:lnTo>
                      <a:pt x="75" y="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3" name="Freeform 659">
                <a:extLst>
                  <a:ext uri="{FF2B5EF4-FFF2-40B4-BE49-F238E27FC236}">
                    <a16:creationId xmlns:a16="http://schemas.microsoft.com/office/drawing/2014/main" id="{538A753D-59A1-C74B-FB40-F41D86BDE259}"/>
                  </a:ext>
                </a:extLst>
              </p:cNvPr>
              <p:cNvSpPr>
                <a:spLocks/>
              </p:cNvSpPr>
              <p:nvPr/>
            </p:nvSpPr>
            <p:spPr bwMode="auto">
              <a:xfrm>
                <a:off x="3413" y="3122"/>
                <a:ext cx="1" cy="2"/>
              </a:xfrm>
              <a:custGeom>
                <a:avLst/>
                <a:gdLst>
                  <a:gd name="T0" fmla="*/ 0 w 50"/>
                  <a:gd name="T1" fmla="*/ 0 h 110"/>
                  <a:gd name="T2" fmla="*/ 0 w 50"/>
                  <a:gd name="T3" fmla="*/ 0 h 110"/>
                  <a:gd name="T4" fmla="*/ 0 w 50"/>
                  <a:gd name="T5" fmla="*/ 0 h 110"/>
                  <a:gd name="T6" fmla="*/ 0 w 50"/>
                  <a:gd name="T7" fmla="*/ 0 h 110"/>
                  <a:gd name="T8" fmla="*/ 0 60000 65536"/>
                  <a:gd name="T9" fmla="*/ 0 60000 65536"/>
                  <a:gd name="T10" fmla="*/ 0 60000 65536"/>
                  <a:gd name="T11" fmla="*/ 0 60000 65536"/>
                  <a:gd name="T12" fmla="*/ 0 w 50"/>
                  <a:gd name="T13" fmla="*/ 0 h 110"/>
                  <a:gd name="T14" fmla="*/ 50 w 50"/>
                  <a:gd name="T15" fmla="*/ 110 h 110"/>
                </a:gdLst>
                <a:ahLst/>
                <a:cxnLst>
                  <a:cxn ang="T8">
                    <a:pos x="T0" y="T1"/>
                  </a:cxn>
                  <a:cxn ang="T9">
                    <a:pos x="T2" y="T3"/>
                  </a:cxn>
                  <a:cxn ang="T10">
                    <a:pos x="T4" y="T5"/>
                  </a:cxn>
                  <a:cxn ang="T11">
                    <a:pos x="T6" y="T7"/>
                  </a:cxn>
                </a:cxnLst>
                <a:rect l="T12" t="T13" r="T14" b="T15"/>
                <a:pathLst>
                  <a:path w="50" h="110">
                    <a:moveTo>
                      <a:pt x="50" y="110"/>
                    </a:moveTo>
                    <a:lnTo>
                      <a:pt x="32" y="96"/>
                    </a:lnTo>
                    <a:lnTo>
                      <a:pt x="8" y="5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4" name="Freeform 660">
                <a:extLst>
                  <a:ext uri="{FF2B5EF4-FFF2-40B4-BE49-F238E27FC236}">
                    <a16:creationId xmlns:a16="http://schemas.microsoft.com/office/drawing/2014/main" id="{606A9091-9DBF-318D-2E9F-ED027E9964DB}"/>
                  </a:ext>
                </a:extLst>
              </p:cNvPr>
              <p:cNvSpPr>
                <a:spLocks/>
              </p:cNvSpPr>
              <p:nvPr/>
            </p:nvSpPr>
            <p:spPr bwMode="auto">
              <a:xfrm>
                <a:off x="3405" y="3105"/>
                <a:ext cx="7" cy="17"/>
              </a:xfrm>
              <a:custGeom>
                <a:avLst/>
                <a:gdLst>
                  <a:gd name="T0" fmla="*/ 0 w 336"/>
                  <a:gd name="T1" fmla="*/ 0 h 855"/>
                  <a:gd name="T2" fmla="*/ 0 w 336"/>
                  <a:gd name="T3" fmla="*/ 0 h 855"/>
                  <a:gd name="T4" fmla="*/ 0 w 336"/>
                  <a:gd name="T5" fmla="*/ 0 h 855"/>
                  <a:gd name="T6" fmla="*/ 0 w 336"/>
                  <a:gd name="T7" fmla="*/ 0 h 855"/>
                  <a:gd name="T8" fmla="*/ 0 w 336"/>
                  <a:gd name="T9" fmla="*/ 0 h 855"/>
                  <a:gd name="T10" fmla="*/ 0 w 336"/>
                  <a:gd name="T11" fmla="*/ 0 h 855"/>
                  <a:gd name="T12" fmla="*/ 0 w 336"/>
                  <a:gd name="T13" fmla="*/ 0 h 855"/>
                  <a:gd name="T14" fmla="*/ 0 w 336"/>
                  <a:gd name="T15" fmla="*/ 0 h 855"/>
                  <a:gd name="T16" fmla="*/ 0 w 336"/>
                  <a:gd name="T17" fmla="*/ 0 h 855"/>
                  <a:gd name="T18" fmla="*/ 0 w 336"/>
                  <a:gd name="T19" fmla="*/ 0 h 855"/>
                  <a:gd name="T20" fmla="*/ 0 w 336"/>
                  <a:gd name="T21" fmla="*/ 0 h 855"/>
                  <a:gd name="T22" fmla="*/ 0 w 336"/>
                  <a:gd name="T23" fmla="*/ 0 h 8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855"/>
                  <a:gd name="T38" fmla="*/ 336 w 336"/>
                  <a:gd name="T39" fmla="*/ 855 h 8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855">
                    <a:moveTo>
                      <a:pt x="336" y="855"/>
                    </a:moveTo>
                    <a:lnTo>
                      <a:pt x="299" y="821"/>
                    </a:lnTo>
                    <a:lnTo>
                      <a:pt x="256" y="776"/>
                    </a:lnTo>
                    <a:lnTo>
                      <a:pt x="211" y="718"/>
                    </a:lnTo>
                    <a:lnTo>
                      <a:pt x="164" y="647"/>
                    </a:lnTo>
                    <a:lnTo>
                      <a:pt x="116" y="560"/>
                    </a:lnTo>
                    <a:lnTo>
                      <a:pt x="71" y="456"/>
                    </a:lnTo>
                    <a:lnTo>
                      <a:pt x="33" y="340"/>
                    </a:lnTo>
                    <a:lnTo>
                      <a:pt x="8" y="220"/>
                    </a:lnTo>
                    <a:lnTo>
                      <a:pt x="0" y="107"/>
                    </a:lnTo>
                    <a:lnTo>
                      <a:pt x="8" y="8"/>
                    </a:lnTo>
                    <a:lnTo>
                      <a:pt x="11"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5" name="Freeform 661">
                <a:extLst>
                  <a:ext uri="{FF2B5EF4-FFF2-40B4-BE49-F238E27FC236}">
                    <a16:creationId xmlns:a16="http://schemas.microsoft.com/office/drawing/2014/main" id="{89C85995-F029-557D-DBA8-06085C3EB54C}"/>
                  </a:ext>
                </a:extLst>
              </p:cNvPr>
              <p:cNvSpPr>
                <a:spLocks/>
              </p:cNvSpPr>
              <p:nvPr/>
            </p:nvSpPr>
            <p:spPr bwMode="auto">
              <a:xfrm>
                <a:off x="3403" y="3104"/>
                <a:ext cx="6" cy="14"/>
              </a:xfrm>
              <a:custGeom>
                <a:avLst/>
                <a:gdLst>
                  <a:gd name="T0" fmla="*/ 0 w 270"/>
                  <a:gd name="T1" fmla="*/ 0 h 730"/>
                  <a:gd name="T2" fmla="*/ 0 w 270"/>
                  <a:gd name="T3" fmla="*/ 0 h 730"/>
                  <a:gd name="T4" fmla="*/ 0 w 270"/>
                  <a:gd name="T5" fmla="*/ 0 h 730"/>
                  <a:gd name="T6" fmla="*/ 0 w 270"/>
                  <a:gd name="T7" fmla="*/ 0 h 730"/>
                  <a:gd name="T8" fmla="*/ 0 w 270"/>
                  <a:gd name="T9" fmla="*/ 0 h 730"/>
                  <a:gd name="T10" fmla="*/ 0 w 270"/>
                  <a:gd name="T11" fmla="*/ 0 h 730"/>
                  <a:gd name="T12" fmla="*/ 0 w 270"/>
                  <a:gd name="T13" fmla="*/ 0 h 730"/>
                  <a:gd name="T14" fmla="*/ 0 w 270"/>
                  <a:gd name="T15" fmla="*/ 0 h 730"/>
                  <a:gd name="T16" fmla="*/ 0 w 270"/>
                  <a:gd name="T17" fmla="*/ 0 h 730"/>
                  <a:gd name="T18" fmla="*/ 0 w 270"/>
                  <a:gd name="T19" fmla="*/ 0 h 730"/>
                  <a:gd name="T20" fmla="*/ 0 w 270"/>
                  <a:gd name="T21" fmla="*/ 0 h 730"/>
                  <a:gd name="T22" fmla="*/ 0 w 270"/>
                  <a:gd name="T23" fmla="*/ 0 h 730"/>
                  <a:gd name="T24" fmla="*/ 0 w 270"/>
                  <a:gd name="T25" fmla="*/ 0 h 730"/>
                  <a:gd name="T26" fmla="*/ 0 w 270"/>
                  <a:gd name="T27" fmla="*/ 0 h 730"/>
                  <a:gd name="T28" fmla="*/ 0 w 270"/>
                  <a:gd name="T29" fmla="*/ 0 h 730"/>
                  <a:gd name="T30" fmla="*/ 0 w 270"/>
                  <a:gd name="T31" fmla="*/ 0 h 730"/>
                  <a:gd name="T32" fmla="*/ 0 w 270"/>
                  <a:gd name="T33" fmla="*/ 0 h 730"/>
                  <a:gd name="T34" fmla="*/ 0 w 270"/>
                  <a:gd name="T35" fmla="*/ 0 h 730"/>
                  <a:gd name="T36" fmla="*/ 0 w 270"/>
                  <a:gd name="T37" fmla="*/ 0 h 730"/>
                  <a:gd name="T38" fmla="*/ 0 w 270"/>
                  <a:gd name="T39" fmla="*/ 0 h 730"/>
                  <a:gd name="T40" fmla="*/ 0 w 270"/>
                  <a:gd name="T41" fmla="*/ 0 h 730"/>
                  <a:gd name="T42" fmla="*/ 0 w 270"/>
                  <a:gd name="T43" fmla="*/ 0 h 730"/>
                  <a:gd name="T44" fmla="*/ 0 w 270"/>
                  <a:gd name="T45" fmla="*/ 0 h 730"/>
                  <a:gd name="T46" fmla="*/ 0 w 270"/>
                  <a:gd name="T47" fmla="*/ 0 h 730"/>
                  <a:gd name="T48" fmla="*/ 0 w 270"/>
                  <a:gd name="T49" fmla="*/ 0 h 730"/>
                  <a:gd name="T50" fmla="*/ 0 w 270"/>
                  <a:gd name="T51" fmla="*/ 0 h 730"/>
                  <a:gd name="T52" fmla="*/ 0 w 270"/>
                  <a:gd name="T53" fmla="*/ 0 h 730"/>
                  <a:gd name="T54" fmla="*/ 0 w 270"/>
                  <a:gd name="T55" fmla="*/ 0 h 730"/>
                  <a:gd name="T56" fmla="*/ 0 w 270"/>
                  <a:gd name="T57" fmla="*/ 0 h 730"/>
                  <a:gd name="T58" fmla="*/ 0 w 270"/>
                  <a:gd name="T59" fmla="*/ 0 h 730"/>
                  <a:gd name="T60" fmla="*/ 0 w 270"/>
                  <a:gd name="T61" fmla="*/ 0 h 7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0"/>
                  <a:gd name="T94" fmla="*/ 0 h 730"/>
                  <a:gd name="T95" fmla="*/ 270 w 270"/>
                  <a:gd name="T96" fmla="*/ 730 h 7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0" h="730">
                    <a:moveTo>
                      <a:pt x="270" y="730"/>
                    </a:moveTo>
                    <a:lnTo>
                      <a:pt x="251" y="710"/>
                    </a:lnTo>
                    <a:lnTo>
                      <a:pt x="232" y="687"/>
                    </a:lnTo>
                    <a:lnTo>
                      <a:pt x="213" y="663"/>
                    </a:lnTo>
                    <a:lnTo>
                      <a:pt x="195" y="639"/>
                    </a:lnTo>
                    <a:lnTo>
                      <a:pt x="177" y="615"/>
                    </a:lnTo>
                    <a:lnTo>
                      <a:pt x="160" y="590"/>
                    </a:lnTo>
                    <a:lnTo>
                      <a:pt x="145" y="564"/>
                    </a:lnTo>
                    <a:lnTo>
                      <a:pt x="129" y="539"/>
                    </a:lnTo>
                    <a:lnTo>
                      <a:pt x="115" y="514"/>
                    </a:lnTo>
                    <a:lnTo>
                      <a:pt x="101" y="488"/>
                    </a:lnTo>
                    <a:lnTo>
                      <a:pt x="88" y="462"/>
                    </a:lnTo>
                    <a:lnTo>
                      <a:pt x="76" y="436"/>
                    </a:lnTo>
                    <a:lnTo>
                      <a:pt x="65" y="410"/>
                    </a:lnTo>
                    <a:lnTo>
                      <a:pt x="55" y="383"/>
                    </a:lnTo>
                    <a:lnTo>
                      <a:pt x="45" y="357"/>
                    </a:lnTo>
                    <a:lnTo>
                      <a:pt x="37" y="330"/>
                    </a:lnTo>
                    <a:lnTo>
                      <a:pt x="29" y="304"/>
                    </a:lnTo>
                    <a:lnTo>
                      <a:pt x="22" y="278"/>
                    </a:lnTo>
                    <a:lnTo>
                      <a:pt x="16" y="252"/>
                    </a:lnTo>
                    <a:lnTo>
                      <a:pt x="11" y="226"/>
                    </a:lnTo>
                    <a:lnTo>
                      <a:pt x="7" y="200"/>
                    </a:lnTo>
                    <a:lnTo>
                      <a:pt x="4" y="175"/>
                    </a:lnTo>
                    <a:lnTo>
                      <a:pt x="2" y="150"/>
                    </a:lnTo>
                    <a:lnTo>
                      <a:pt x="0" y="125"/>
                    </a:lnTo>
                    <a:lnTo>
                      <a:pt x="0" y="100"/>
                    </a:lnTo>
                    <a:lnTo>
                      <a:pt x="0" y="75"/>
                    </a:lnTo>
                    <a:lnTo>
                      <a:pt x="2" y="51"/>
                    </a:lnTo>
                    <a:lnTo>
                      <a:pt x="4" y="28"/>
                    </a:lnTo>
                    <a:lnTo>
                      <a:pt x="7" y="5"/>
                    </a:lnTo>
                    <a:lnTo>
                      <a:pt x="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6" name="Freeform 662">
                <a:extLst>
                  <a:ext uri="{FF2B5EF4-FFF2-40B4-BE49-F238E27FC236}">
                    <a16:creationId xmlns:a16="http://schemas.microsoft.com/office/drawing/2014/main" id="{45F04879-85DA-9D7C-D8C4-22D37AEAAC71}"/>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7" name="Freeform 663">
                <a:extLst>
                  <a:ext uri="{FF2B5EF4-FFF2-40B4-BE49-F238E27FC236}">
                    <a16:creationId xmlns:a16="http://schemas.microsoft.com/office/drawing/2014/main" id="{900CF13C-967A-C1D0-46E0-806AB9E9A5A8}"/>
                  </a:ext>
                </a:extLst>
              </p:cNvPr>
              <p:cNvSpPr>
                <a:spLocks/>
              </p:cNvSpPr>
              <p:nvPr/>
            </p:nvSpPr>
            <p:spPr bwMode="auto">
              <a:xfrm>
                <a:off x="3433" y="2858"/>
                <a:ext cx="2" cy="1"/>
              </a:xfrm>
              <a:custGeom>
                <a:avLst/>
                <a:gdLst>
                  <a:gd name="T0" fmla="*/ 0 w 97"/>
                  <a:gd name="T1" fmla="*/ 0 h 12"/>
                  <a:gd name="T2" fmla="*/ 0 w 97"/>
                  <a:gd name="T3" fmla="*/ 0 h 12"/>
                  <a:gd name="T4" fmla="*/ 0 w 97"/>
                  <a:gd name="T5" fmla="*/ 0 h 12"/>
                  <a:gd name="T6" fmla="*/ 0 w 97"/>
                  <a:gd name="T7" fmla="*/ 0 h 12"/>
                  <a:gd name="T8" fmla="*/ 0 w 97"/>
                  <a:gd name="T9" fmla="*/ 0 h 12"/>
                  <a:gd name="T10" fmla="*/ 0 w 97"/>
                  <a:gd name="T11" fmla="*/ 0 h 12"/>
                  <a:gd name="T12" fmla="*/ 0 w 97"/>
                  <a:gd name="T13" fmla="*/ 0 h 12"/>
                  <a:gd name="T14" fmla="*/ 0 w 97"/>
                  <a:gd name="T15" fmla="*/ 0 h 12"/>
                  <a:gd name="T16" fmla="*/ 0 w 97"/>
                  <a:gd name="T17" fmla="*/ 0 h 12"/>
                  <a:gd name="T18" fmla="*/ 0 w 97"/>
                  <a:gd name="T19" fmla="*/ 0 h 12"/>
                  <a:gd name="T20" fmla="*/ 0 w 97"/>
                  <a:gd name="T21" fmla="*/ 0 h 12"/>
                  <a:gd name="T22" fmla="*/ 0 w 97"/>
                  <a:gd name="T23" fmla="*/ 0 h 12"/>
                  <a:gd name="T24" fmla="*/ 0 w 97"/>
                  <a:gd name="T25" fmla="*/ 0 h 12"/>
                  <a:gd name="T26" fmla="*/ 0 w 97"/>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7"/>
                  <a:gd name="T43" fmla="*/ 0 h 12"/>
                  <a:gd name="T44" fmla="*/ 97 w 97"/>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7" h="12">
                    <a:moveTo>
                      <a:pt x="0" y="10"/>
                    </a:moveTo>
                    <a:lnTo>
                      <a:pt x="5" y="8"/>
                    </a:lnTo>
                    <a:lnTo>
                      <a:pt x="11" y="5"/>
                    </a:lnTo>
                    <a:lnTo>
                      <a:pt x="18" y="3"/>
                    </a:lnTo>
                    <a:lnTo>
                      <a:pt x="25" y="1"/>
                    </a:lnTo>
                    <a:lnTo>
                      <a:pt x="32" y="0"/>
                    </a:lnTo>
                    <a:lnTo>
                      <a:pt x="39" y="0"/>
                    </a:lnTo>
                    <a:lnTo>
                      <a:pt x="47" y="0"/>
                    </a:lnTo>
                    <a:lnTo>
                      <a:pt x="55" y="0"/>
                    </a:lnTo>
                    <a:lnTo>
                      <a:pt x="63" y="1"/>
                    </a:lnTo>
                    <a:lnTo>
                      <a:pt x="71" y="3"/>
                    </a:lnTo>
                    <a:lnTo>
                      <a:pt x="79" y="5"/>
                    </a:lnTo>
                    <a:lnTo>
                      <a:pt x="87" y="8"/>
                    </a:lnTo>
                    <a:lnTo>
                      <a:pt x="97"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8" name="Freeform 664">
                <a:extLst>
                  <a:ext uri="{FF2B5EF4-FFF2-40B4-BE49-F238E27FC236}">
                    <a16:creationId xmlns:a16="http://schemas.microsoft.com/office/drawing/2014/main" id="{1DE10351-A2E5-F674-5466-449290721F3C}"/>
                  </a:ext>
                </a:extLst>
              </p:cNvPr>
              <p:cNvSpPr>
                <a:spLocks/>
              </p:cNvSpPr>
              <p:nvPr/>
            </p:nvSpPr>
            <p:spPr bwMode="auto">
              <a:xfrm>
                <a:off x="3397" y="3103"/>
                <a:ext cx="7" cy="1"/>
              </a:xfrm>
              <a:custGeom>
                <a:avLst/>
                <a:gdLst>
                  <a:gd name="T0" fmla="*/ 0 w 326"/>
                  <a:gd name="T1" fmla="*/ 0 h 57"/>
                  <a:gd name="T2" fmla="*/ 0 w 326"/>
                  <a:gd name="T3" fmla="*/ 0 h 57"/>
                  <a:gd name="T4" fmla="*/ 0 w 326"/>
                  <a:gd name="T5" fmla="*/ 0 h 57"/>
                  <a:gd name="T6" fmla="*/ 0 w 326"/>
                  <a:gd name="T7" fmla="*/ 0 h 57"/>
                  <a:gd name="T8" fmla="*/ 0 w 326"/>
                  <a:gd name="T9" fmla="*/ 0 h 57"/>
                  <a:gd name="T10" fmla="*/ 0 w 326"/>
                  <a:gd name="T11" fmla="*/ 0 h 57"/>
                  <a:gd name="T12" fmla="*/ 0 w 326"/>
                  <a:gd name="T13" fmla="*/ 0 h 57"/>
                  <a:gd name="T14" fmla="*/ 0 w 326"/>
                  <a:gd name="T15" fmla="*/ 0 h 57"/>
                  <a:gd name="T16" fmla="*/ 0 w 326"/>
                  <a:gd name="T17" fmla="*/ 0 h 57"/>
                  <a:gd name="T18" fmla="*/ 0 w 326"/>
                  <a:gd name="T19" fmla="*/ 0 h 57"/>
                  <a:gd name="T20" fmla="*/ 0 w 326"/>
                  <a:gd name="T21" fmla="*/ 0 h 57"/>
                  <a:gd name="T22" fmla="*/ 0 w 326"/>
                  <a:gd name="T23" fmla="*/ 0 h 57"/>
                  <a:gd name="T24" fmla="*/ 0 w 326"/>
                  <a:gd name="T25" fmla="*/ 0 h 57"/>
                  <a:gd name="T26" fmla="*/ 0 w 326"/>
                  <a:gd name="T27" fmla="*/ 0 h 57"/>
                  <a:gd name="T28" fmla="*/ 0 w 326"/>
                  <a:gd name="T29" fmla="*/ 0 h 57"/>
                  <a:gd name="T30" fmla="*/ 0 w 326"/>
                  <a:gd name="T31" fmla="*/ 0 h 57"/>
                  <a:gd name="T32" fmla="*/ 0 w 326"/>
                  <a:gd name="T33" fmla="*/ 0 h 57"/>
                  <a:gd name="T34" fmla="*/ 0 w 326"/>
                  <a:gd name="T35" fmla="*/ 0 h 57"/>
                  <a:gd name="T36" fmla="*/ 0 w 326"/>
                  <a:gd name="T37" fmla="*/ 0 h 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6"/>
                  <a:gd name="T58" fmla="*/ 0 h 57"/>
                  <a:gd name="T59" fmla="*/ 326 w 326"/>
                  <a:gd name="T60" fmla="*/ 57 h 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6" h="57">
                    <a:moveTo>
                      <a:pt x="326" y="57"/>
                    </a:moveTo>
                    <a:lnTo>
                      <a:pt x="305" y="47"/>
                    </a:lnTo>
                    <a:lnTo>
                      <a:pt x="285" y="37"/>
                    </a:lnTo>
                    <a:lnTo>
                      <a:pt x="264" y="29"/>
                    </a:lnTo>
                    <a:lnTo>
                      <a:pt x="244" y="22"/>
                    </a:lnTo>
                    <a:lnTo>
                      <a:pt x="225" y="16"/>
                    </a:lnTo>
                    <a:lnTo>
                      <a:pt x="205" y="10"/>
                    </a:lnTo>
                    <a:lnTo>
                      <a:pt x="186" y="6"/>
                    </a:lnTo>
                    <a:lnTo>
                      <a:pt x="167" y="3"/>
                    </a:lnTo>
                    <a:lnTo>
                      <a:pt x="149" y="1"/>
                    </a:lnTo>
                    <a:lnTo>
                      <a:pt x="131" y="0"/>
                    </a:lnTo>
                    <a:lnTo>
                      <a:pt x="113" y="1"/>
                    </a:lnTo>
                    <a:lnTo>
                      <a:pt x="95" y="2"/>
                    </a:lnTo>
                    <a:lnTo>
                      <a:pt x="78" y="4"/>
                    </a:lnTo>
                    <a:lnTo>
                      <a:pt x="60" y="7"/>
                    </a:lnTo>
                    <a:lnTo>
                      <a:pt x="44" y="12"/>
                    </a:lnTo>
                    <a:lnTo>
                      <a:pt x="29" y="17"/>
                    </a:lnTo>
                    <a:lnTo>
                      <a:pt x="13" y="24"/>
                    </a:lnTo>
                    <a:lnTo>
                      <a:pt x="0" y="3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49" name="Freeform 665">
                <a:extLst>
                  <a:ext uri="{FF2B5EF4-FFF2-40B4-BE49-F238E27FC236}">
                    <a16:creationId xmlns:a16="http://schemas.microsoft.com/office/drawing/2014/main" id="{BF01B150-D441-B1DF-E206-7741C106A34F}"/>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50" name="Freeform 666">
                <a:extLst>
                  <a:ext uri="{FF2B5EF4-FFF2-40B4-BE49-F238E27FC236}">
                    <a16:creationId xmlns:a16="http://schemas.microsoft.com/office/drawing/2014/main" id="{1CF1F46B-FC14-9E9E-0512-A78272CBB3CE}"/>
                  </a:ext>
                </a:extLst>
              </p:cNvPr>
              <p:cNvSpPr>
                <a:spLocks/>
              </p:cNvSpPr>
              <p:nvPr/>
            </p:nvSpPr>
            <p:spPr bwMode="auto">
              <a:xfrm>
                <a:off x="3405" y="2892"/>
                <a:ext cx="1" cy="4"/>
              </a:xfrm>
              <a:custGeom>
                <a:avLst/>
                <a:gdLst>
                  <a:gd name="T0" fmla="*/ 0 w 94"/>
                  <a:gd name="T1" fmla="*/ 0 h 184"/>
                  <a:gd name="T2" fmla="*/ 0 w 94"/>
                  <a:gd name="T3" fmla="*/ 0 h 184"/>
                  <a:gd name="T4" fmla="*/ 0 w 94"/>
                  <a:gd name="T5" fmla="*/ 0 h 184"/>
                  <a:gd name="T6" fmla="*/ 0 w 94"/>
                  <a:gd name="T7" fmla="*/ 0 h 184"/>
                  <a:gd name="T8" fmla="*/ 0 w 94"/>
                  <a:gd name="T9" fmla="*/ 0 h 184"/>
                  <a:gd name="T10" fmla="*/ 0 w 94"/>
                  <a:gd name="T11" fmla="*/ 0 h 184"/>
                  <a:gd name="T12" fmla="*/ 0 w 94"/>
                  <a:gd name="T13" fmla="*/ 0 h 184"/>
                  <a:gd name="T14" fmla="*/ 0 w 94"/>
                  <a:gd name="T15" fmla="*/ 0 h 184"/>
                  <a:gd name="T16" fmla="*/ 0 w 94"/>
                  <a:gd name="T17" fmla="*/ 0 h 184"/>
                  <a:gd name="T18" fmla="*/ 0 w 94"/>
                  <a:gd name="T19" fmla="*/ 0 h 184"/>
                  <a:gd name="T20" fmla="*/ 0 w 94"/>
                  <a:gd name="T21" fmla="*/ 0 h 184"/>
                  <a:gd name="T22" fmla="*/ 0 w 94"/>
                  <a:gd name="T23" fmla="*/ 0 h 184"/>
                  <a:gd name="T24" fmla="*/ 0 w 94"/>
                  <a:gd name="T25" fmla="*/ 0 h 184"/>
                  <a:gd name="T26" fmla="*/ 0 w 94"/>
                  <a:gd name="T27" fmla="*/ 0 h 184"/>
                  <a:gd name="T28" fmla="*/ 0 w 94"/>
                  <a:gd name="T29" fmla="*/ 0 h 184"/>
                  <a:gd name="T30" fmla="*/ 0 w 94"/>
                  <a:gd name="T31" fmla="*/ 0 h 184"/>
                  <a:gd name="T32" fmla="*/ 0 w 94"/>
                  <a:gd name="T33" fmla="*/ 0 h 184"/>
                  <a:gd name="T34" fmla="*/ 0 w 94"/>
                  <a:gd name="T35" fmla="*/ 0 h 184"/>
                  <a:gd name="T36" fmla="*/ 0 w 94"/>
                  <a:gd name="T37" fmla="*/ 0 h 184"/>
                  <a:gd name="T38" fmla="*/ 0 w 94"/>
                  <a:gd name="T39" fmla="*/ 0 h 184"/>
                  <a:gd name="T40" fmla="*/ 0 w 94"/>
                  <a:gd name="T41" fmla="*/ 0 h 184"/>
                  <a:gd name="T42" fmla="*/ 0 w 94"/>
                  <a:gd name="T43" fmla="*/ 0 h 184"/>
                  <a:gd name="T44" fmla="*/ 0 w 94"/>
                  <a:gd name="T45" fmla="*/ 0 h 184"/>
                  <a:gd name="T46" fmla="*/ 0 w 94"/>
                  <a:gd name="T47" fmla="*/ 0 h 184"/>
                  <a:gd name="T48" fmla="*/ 0 w 94"/>
                  <a:gd name="T49" fmla="*/ 0 h 184"/>
                  <a:gd name="T50" fmla="*/ 0 w 94"/>
                  <a:gd name="T51" fmla="*/ 0 h 184"/>
                  <a:gd name="T52" fmla="*/ 0 w 94"/>
                  <a:gd name="T53" fmla="*/ 0 h 184"/>
                  <a:gd name="T54" fmla="*/ 0 w 94"/>
                  <a:gd name="T55" fmla="*/ 0 h 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184"/>
                  <a:gd name="T86" fmla="*/ 94 w 94"/>
                  <a:gd name="T87" fmla="*/ 184 h 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184">
                    <a:moveTo>
                      <a:pt x="94" y="0"/>
                    </a:moveTo>
                    <a:lnTo>
                      <a:pt x="88" y="4"/>
                    </a:lnTo>
                    <a:lnTo>
                      <a:pt x="82" y="8"/>
                    </a:lnTo>
                    <a:lnTo>
                      <a:pt x="76" y="13"/>
                    </a:lnTo>
                    <a:lnTo>
                      <a:pt x="70" y="17"/>
                    </a:lnTo>
                    <a:lnTo>
                      <a:pt x="65" y="23"/>
                    </a:lnTo>
                    <a:lnTo>
                      <a:pt x="59" y="28"/>
                    </a:lnTo>
                    <a:lnTo>
                      <a:pt x="54" y="35"/>
                    </a:lnTo>
                    <a:lnTo>
                      <a:pt x="49" y="41"/>
                    </a:lnTo>
                    <a:lnTo>
                      <a:pt x="44" y="48"/>
                    </a:lnTo>
                    <a:lnTo>
                      <a:pt x="39" y="54"/>
                    </a:lnTo>
                    <a:lnTo>
                      <a:pt x="34" y="61"/>
                    </a:lnTo>
                    <a:lnTo>
                      <a:pt x="30" y="68"/>
                    </a:lnTo>
                    <a:lnTo>
                      <a:pt x="26" y="76"/>
                    </a:lnTo>
                    <a:lnTo>
                      <a:pt x="22" y="83"/>
                    </a:lnTo>
                    <a:lnTo>
                      <a:pt x="18" y="91"/>
                    </a:lnTo>
                    <a:lnTo>
                      <a:pt x="15" y="99"/>
                    </a:lnTo>
                    <a:lnTo>
                      <a:pt x="12" y="106"/>
                    </a:lnTo>
                    <a:lnTo>
                      <a:pt x="9" y="114"/>
                    </a:lnTo>
                    <a:lnTo>
                      <a:pt x="7" y="122"/>
                    </a:lnTo>
                    <a:lnTo>
                      <a:pt x="5" y="130"/>
                    </a:lnTo>
                    <a:lnTo>
                      <a:pt x="3" y="138"/>
                    </a:lnTo>
                    <a:lnTo>
                      <a:pt x="2" y="146"/>
                    </a:lnTo>
                    <a:lnTo>
                      <a:pt x="1" y="154"/>
                    </a:lnTo>
                    <a:lnTo>
                      <a:pt x="0" y="162"/>
                    </a:lnTo>
                    <a:lnTo>
                      <a:pt x="0" y="169"/>
                    </a:lnTo>
                    <a:lnTo>
                      <a:pt x="0" y="177"/>
                    </a:lnTo>
                    <a:lnTo>
                      <a:pt x="0" y="18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51" name="Freeform 667">
                <a:extLst>
                  <a:ext uri="{FF2B5EF4-FFF2-40B4-BE49-F238E27FC236}">
                    <a16:creationId xmlns:a16="http://schemas.microsoft.com/office/drawing/2014/main" id="{FF96996B-1E10-83EB-07E3-71049EC2965F}"/>
                  </a:ext>
                </a:extLst>
              </p:cNvPr>
              <p:cNvSpPr>
                <a:spLocks/>
              </p:cNvSpPr>
              <p:nvPr/>
            </p:nvSpPr>
            <p:spPr bwMode="auto">
              <a:xfrm>
                <a:off x="3384" y="2892"/>
                <a:ext cx="8" cy="3"/>
              </a:xfrm>
              <a:custGeom>
                <a:avLst/>
                <a:gdLst>
                  <a:gd name="T0" fmla="*/ 0 w 405"/>
                  <a:gd name="T1" fmla="*/ 0 h 173"/>
                  <a:gd name="T2" fmla="*/ 0 w 405"/>
                  <a:gd name="T3" fmla="*/ 0 h 173"/>
                  <a:gd name="T4" fmla="*/ 0 w 405"/>
                  <a:gd name="T5" fmla="*/ 0 h 173"/>
                  <a:gd name="T6" fmla="*/ 0 w 405"/>
                  <a:gd name="T7" fmla="*/ 0 h 173"/>
                  <a:gd name="T8" fmla="*/ 0 w 405"/>
                  <a:gd name="T9" fmla="*/ 0 h 173"/>
                  <a:gd name="T10" fmla="*/ 0 w 405"/>
                  <a:gd name="T11" fmla="*/ 0 h 173"/>
                  <a:gd name="T12" fmla="*/ 0 w 405"/>
                  <a:gd name="T13" fmla="*/ 0 h 173"/>
                  <a:gd name="T14" fmla="*/ 0 w 405"/>
                  <a:gd name="T15" fmla="*/ 0 h 173"/>
                  <a:gd name="T16" fmla="*/ 0 w 405"/>
                  <a:gd name="T17" fmla="*/ 0 h 173"/>
                  <a:gd name="T18" fmla="*/ 0 w 405"/>
                  <a:gd name="T19" fmla="*/ 0 h 173"/>
                  <a:gd name="T20" fmla="*/ 0 w 405"/>
                  <a:gd name="T21" fmla="*/ 0 h 173"/>
                  <a:gd name="T22" fmla="*/ 0 w 405"/>
                  <a:gd name="T23" fmla="*/ 0 h 173"/>
                  <a:gd name="T24" fmla="*/ 0 w 405"/>
                  <a:gd name="T25" fmla="*/ 0 h 173"/>
                  <a:gd name="T26" fmla="*/ 0 w 405"/>
                  <a:gd name="T27" fmla="*/ 0 h 173"/>
                  <a:gd name="T28" fmla="*/ 0 w 405"/>
                  <a:gd name="T29" fmla="*/ 0 h 173"/>
                  <a:gd name="T30" fmla="*/ 0 w 405"/>
                  <a:gd name="T31" fmla="*/ 0 h 173"/>
                  <a:gd name="T32" fmla="*/ 0 w 405"/>
                  <a:gd name="T33" fmla="*/ 0 h 173"/>
                  <a:gd name="T34" fmla="*/ 0 w 405"/>
                  <a:gd name="T35" fmla="*/ 0 h 173"/>
                  <a:gd name="T36" fmla="*/ 0 w 405"/>
                  <a:gd name="T37" fmla="*/ 0 h 173"/>
                  <a:gd name="T38" fmla="*/ 0 w 405"/>
                  <a:gd name="T39" fmla="*/ 0 h 173"/>
                  <a:gd name="T40" fmla="*/ 0 w 405"/>
                  <a:gd name="T41" fmla="*/ 0 h 173"/>
                  <a:gd name="T42" fmla="*/ 0 w 405"/>
                  <a:gd name="T43" fmla="*/ 0 h 173"/>
                  <a:gd name="T44" fmla="*/ 0 w 405"/>
                  <a:gd name="T45" fmla="*/ 0 h 173"/>
                  <a:gd name="T46" fmla="*/ 0 w 405"/>
                  <a:gd name="T47" fmla="*/ 0 h 173"/>
                  <a:gd name="T48" fmla="*/ 0 w 405"/>
                  <a:gd name="T49" fmla="*/ 0 h 173"/>
                  <a:gd name="T50" fmla="*/ 0 w 405"/>
                  <a:gd name="T51" fmla="*/ 0 h 173"/>
                  <a:gd name="T52" fmla="*/ 0 w 405"/>
                  <a:gd name="T53" fmla="*/ 0 h 1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5"/>
                  <a:gd name="T82" fmla="*/ 0 h 173"/>
                  <a:gd name="T83" fmla="*/ 405 w 405"/>
                  <a:gd name="T84" fmla="*/ 173 h 1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5" h="173">
                    <a:moveTo>
                      <a:pt x="0" y="16"/>
                    </a:moveTo>
                    <a:lnTo>
                      <a:pt x="13" y="10"/>
                    </a:lnTo>
                    <a:lnTo>
                      <a:pt x="25" y="6"/>
                    </a:lnTo>
                    <a:lnTo>
                      <a:pt x="38" y="3"/>
                    </a:lnTo>
                    <a:lnTo>
                      <a:pt x="50" y="1"/>
                    </a:lnTo>
                    <a:lnTo>
                      <a:pt x="63" y="0"/>
                    </a:lnTo>
                    <a:lnTo>
                      <a:pt x="76" y="0"/>
                    </a:lnTo>
                    <a:lnTo>
                      <a:pt x="89" y="1"/>
                    </a:lnTo>
                    <a:lnTo>
                      <a:pt x="103" y="2"/>
                    </a:lnTo>
                    <a:lnTo>
                      <a:pt x="117" y="4"/>
                    </a:lnTo>
                    <a:lnTo>
                      <a:pt x="131" y="7"/>
                    </a:lnTo>
                    <a:lnTo>
                      <a:pt x="146" y="11"/>
                    </a:lnTo>
                    <a:lnTo>
                      <a:pt x="161" y="16"/>
                    </a:lnTo>
                    <a:lnTo>
                      <a:pt x="176" y="21"/>
                    </a:lnTo>
                    <a:lnTo>
                      <a:pt x="192" y="28"/>
                    </a:lnTo>
                    <a:lnTo>
                      <a:pt x="208" y="36"/>
                    </a:lnTo>
                    <a:lnTo>
                      <a:pt x="225" y="44"/>
                    </a:lnTo>
                    <a:lnTo>
                      <a:pt x="242" y="53"/>
                    </a:lnTo>
                    <a:lnTo>
                      <a:pt x="259" y="62"/>
                    </a:lnTo>
                    <a:lnTo>
                      <a:pt x="276" y="73"/>
                    </a:lnTo>
                    <a:lnTo>
                      <a:pt x="294" y="85"/>
                    </a:lnTo>
                    <a:lnTo>
                      <a:pt x="313" y="97"/>
                    </a:lnTo>
                    <a:lnTo>
                      <a:pt x="331" y="111"/>
                    </a:lnTo>
                    <a:lnTo>
                      <a:pt x="350" y="125"/>
                    </a:lnTo>
                    <a:lnTo>
                      <a:pt x="368" y="140"/>
                    </a:lnTo>
                    <a:lnTo>
                      <a:pt x="387" y="156"/>
                    </a:lnTo>
                    <a:lnTo>
                      <a:pt x="405" y="17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52" name="Freeform 668">
                <a:extLst>
                  <a:ext uri="{FF2B5EF4-FFF2-40B4-BE49-F238E27FC236}">
                    <a16:creationId xmlns:a16="http://schemas.microsoft.com/office/drawing/2014/main" id="{17CCFB57-7A48-4248-FD9D-88921FA93039}"/>
                  </a:ext>
                </a:extLst>
              </p:cNvPr>
              <p:cNvSpPr>
                <a:spLocks/>
              </p:cNvSpPr>
              <p:nvPr/>
            </p:nvSpPr>
            <p:spPr bwMode="auto">
              <a:xfrm>
                <a:off x="3445" y="2867"/>
                <a:ext cx="3" cy="1"/>
              </a:xfrm>
              <a:custGeom>
                <a:avLst/>
                <a:gdLst>
                  <a:gd name="T0" fmla="*/ 0 w 157"/>
                  <a:gd name="T1" fmla="*/ 0 h 19"/>
                  <a:gd name="T2" fmla="*/ 0 w 157"/>
                  <a:gd name="T3" fmla="*/ 0 h 19"/>
                  <a:gd name="T4" fmla="*/ 0 w 157"/>
                  <a:gd name="T5" fmla="*/ 0 h 19"/>
                  <a:gd name="T6" fmla="*/ 0 w 157"/>
                  <a:gd name="T7" fmla="*/ 0 h 19"/>
                  <a:gd name="T8" fmla="*/ 0 w 157"/>
                  <a:gd name="T9" fmla="*/ 0 h 19"/>
                  <a:gd name="T10" fmla="*/ 0 w 157"/>
                  <a:gd name="T11" fmla="*/ 0 h 19"/>
                  <a:gd name="T12" fmla="*/ 0 w 157"/>
                  <a:gd name="T13" fmla="*/ 0 h 19"/>
                  <a:gd name="T14" fmla="*/ 0 w 157"/>
                  <a:gd name="T15" fmla="*/ 0 h 19"/>
                  <a:gd name="T16" fmla="*/ 0 w 157"/>
                  <a:gd name="T17" fmla="*/ 0 h 19"/>
                  <a:gd name="T18" fmla="*/ 0 w 157"/>
                  <a:gd name="T19" fmla="*/ 0 h 19"/>
                  <a:gd name="T20" fmla="*/ 0 w 157"/>
                  <a:gd name="T21" fmla="*/ 0 h 19"/>
                  <a:gd name="T22" fmla="*/ 0 w 157"/>
                  <a:gd name="T23" fmla="*/ 0 h 19"/>
                  <a:gd name="T24" fmla="*/ 0 w 157"/>
                  <a:gd name="T25" fmla="*/ 0 h 19"/>
                  <a:gd name="T26" fmla="*/ 0 w 157"/>
                  <a:gd name="T27" fmla="*/ 0 h 19"/>
                  <a:gd name="T28" fmla="*/ 0 w 157"/>
                  <a:gd name="T29" fmla="*/ 0 h 19"/>
                  <a:gd name="T30" fmla="*/ 0 w 157"/>
                  <a:gd name="T31" fmla="*/ 0 h 19"/>
                  <a:gd name="T32" fmla="*/ 0 w 157"/>
                  <a:gd name="T33" fmla="*/ 0 h 19"/>
                  <a:gd name="T34" fmla="*/ 0 w 157"/>
                  <a:gd name="T35" fmla="*/ 0 h 19"/>
                  <a:gd name="T36" fmla="*/ 0 w 157"/>
                  <a:gd name="T37" fmla="*/ 0 h 19"/>
                  <a:gd name="T38" fmla="*/ 0 w 157"/>
                  <a:gd name="T39" fmla="*/ 0 h 19"/>
                  <a:gd name="T40" fmla="*/ 0 w 157"/>
                  <a:gd name="T41" fmla="*/ 0 h 19"/>
                  <a:gd name="T42" fmla="*/ 0 w 157"/>
                  <a:gd name="T43" fmla="*/ 0 h 19"/>
                  <a:gd name="T44" fmla="*/ 0 w 157"/>
                  <a:gd name="T45" fmla="*/ 0 h 19"/>
                  <a:gd name="T46" fmla="*/ 0 w 157"/>
                  <a:gd name="T47" fmla="*/ 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7"/>
                  <a:gd name="T73" fmla="*/ 0 h 19"/>
                  <a:gd name="T74" fmla="*/ 157 w 15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7" h="19">
                    <a:moveTo>
                      <a:pt x="0" y="19"/>
                    </a:moveTo>
                    <a:lnTo>
                      <a:pt x="5" y="17"/>
                    </a:lnTo>
                    <a:lnTo>
                      <a:pt x="11" y="15"/>
                    </a:lnTo>
                    <a:lnTo>
                      <a:pt x="17" y="12"/>
                    </a:lnTo>
                    <a:lnTo>
                      <a:pt x="24" y="10"/>
                    </a:lnTo>
                    <a:lnTo>
                      <a:pt x="31" y="8"/>
                    </a:lnTo>
                    <a:lnTo>
                      <a:pt x="38" y="6"/>
                    </a:lnTo>
                    <a:lnTo>
                      <a:pt x="46" y="5"/>
                    </a:lnTo>
                    <a:lnTo>
                      <a:pt x="53" y="3"/>
                    </a:lnTo>
                    <a:lnTo>
                      <a:pt x="60" y="2"/>
                    </a:lnTo>
                    <a:lnTo>
                      <a:pt x="68" y="1"/>
                    </a:lnTo>
                    <a:lnTo>
                      <a:pt x="75" y="1"/>
                    </a:lnTo>
                    <a:lnTo>
                      <a:pt x="83" y="0"/>
                    </a:lnTo>
                    <a:lnTo>
                      <a:pt x="90" y="0"/>
                    </a:lnTo>
                    <a:lnTo>
                      <a:pt x="98" y="0"/>
                    </a:lnTo>
                    <a:lnTo>
                      <a:pt x="105" y="0"/>
                    </a:lnTo>
                    <a:lnTo>
                      <a:pt x="112" y="1"/>
                    </a:lnTo>
                    <a:lnTo>
                      <a:pt x="119" y="2"/>
                    </a:lnTo>
                    <a:lnTo>
                      <a:pt x="126" y="3"/>
                    </a:lnTo>
                    <a:lnTo>
                      <a:pt x="132" y="4"/>
                    </a:lnTo>
                    <a:lnTo>
                      <a:pt x="140" y="5"/>
                    </a:lnTo>
                    <a:lnTo>
                      <a:pt x="146" y="7"/>
                    </a:lnTo>
                    <a:lnTo>
                      <a:pt x="152" y="9"/>
                    </a:lnTo>
                    <a:lnTo>
                      <a:pt x="157"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53" name="Freeform 669">
                <a:extLst>
                  <a:ext uri="{FF2B5EF4-FFF2-40B4-BE49-F238E27FC236}">
                    <a16:creationId xmlns:a16="http://schemas.microsoft.com/office/drawing/2014/main" id="{60D1B551-EC99-9081-E294-ACA09265C1E8}"/>
                  </a:ext>
                </a:extLst>
              </p:cNvPr>
              <p:cNvSpPr>
                <a:spLocks/>
              </p:cNvSpPr>
              <p:nvPr/>
            </p:nvSpPr>
            <p:spPr bwMode="auto">
              <a:xfrm>
                <a:off x="3377" y="2890"/>
                <a:ext cx="18" cy="11"/>
              </a:xfrm>
              <a:custGeom>
                <a:avLst/>
                <a:gdLst>
                  <a:gd name="T0" fmla="*/ 0 w 892"/>
                  <a:gd name="T1" fmla="*/ 0 h 522"/>
                  <a:gd name="T2" fmla="*/ 0 w 892"/>
                  <a:gd name="T3" fmla="*/ 0 h 522"/>
                  <a:gd name="T4" fmla="*/ 0 w 892"/>
                  <a:gd name="T5" fmla="*/ 0 h 522"/>
                  <a:gd name="T6" fmla="*/ 0 w 892"/>
                  <a:gd name="T7" fmla="*/ 0 h 522"/>
                  <a:gd name="T8" fmla="*/ 0 w 892"/>
                  <a:gd name="T9" fmla="*/ 0 h 522"/>
                  <a:gd name="T10" fmla="*/ 0 w 892"/>
                  <a:gd name="T11" fmla="*/ 0 h 522"/>
                  <a:gd name="T12" fmla="*/ 0 w 892"/>
                  <a:gd name="T13" fmla="*/ 0 h 522"/>
                  <a:gd name="T14" fmla="*/ 0 w 892"/>
                  <a:gd name="T15" fmla="*/ 0 h 522"/>
                  <a:gd name="T16" fmla="*/ 0 w 892"/>
                  <a:gd name="T17" fmla="*/ 0 h 522"/>
                  <a:gd name="T18" fmla="*/ 0 w 892"/>
                  <a:gd name="T19" fmla="*/ 0 h 522"/>
                  <a:gd name="T20" fmla="*/ 0 w 892"/>
                  <a:gd name="T21" fmla="*/ 0 h 522"/>
                  <a:gd name="T22" fmla="*/ 0 w 892"/>
                  <a:gd name="T23" fmla="*/ 0 h 522"/>
                  <a:gd name="T24" fmla="*/ 0 w 892"/>
                  <a:gd name="T25" fmla="*/ 0 h 522"/>
                  <a:gd name="T26" fmla="*/ 0 w 892"/>
                  <a:gd name="T27" fmla="*/ 0 h 522"/>
                  <a:gd name="T28" fmla="*/ 0 w 892"/>
                  <a:gd name="T29" fmla="*/ 0 h 522"/>
                  <a:gd name="T30" fmla="*/ 0 w 892"/>
                  <a:gd name="T31" fmla="*/ 0 h 522"/>
                  <a:gd name="T32" fmla="*/ 0 w 892"/>
                  <a:gd name="T33" fmla="*/ 0 h 522"/>
                  <a:gd name="T34" fmla="*/ 0 w 892"/>
                  <a:gd name="T35" fmla="*/ 0 h 522"/>
                  <a:gd name="T36" fmla="*/ 0 w 892"/>
                  <a:gd name="T37" fmla="*/ 0 h 522"/>
                  <a:gd name="T38" fmla="*/ 0 w 892"/>
                  <a:gd name="T39" fmla="*/ 0 h 522"/>
                  <a:gd name="T40" fmla="*/ 0 w 892"/>
                  <a:gd name="T41" fmla="*/ 0 h 522"/>
                  <a:gd name="T42" fmla="*/ 0 w 892"/>
                  <a:gd name="T43" fmla="*/ 0 h 522"/>
                  <a:gd name="T44" fmla="*/ 0 w 892"/>
                  <a:gd name="T45" fmla="*/ 0 h 522"/>
                  <a:gd name="T46" fmla="*/ 0 w 892"/>
                  <a:gd name="T47" fmla="*/ 0 h 522"/>
                  <a:gd name="T48" fmla="*/ 0 w 892"/>
                  <a:gd name="T49" fmla="*/ 0 h 522"/>
                  <a:gd name="T50" fmla="*/ 0 w 892"/>
                  <a:gd name="T51" fmla="*/ 0 h 522"/>
                  <a:gd name="T52" fmla="*/ 0 w 892"/>
                  <a:gd name="T53" fmla="*/ 0 h 522"/>
                  <a:gd name="T54" fmla="*/ 0 w 892"/>
                  <a:gd name="T55" fmla="*/ 0 h 522"/>
                  <a:gd name="T56" fmla="*/ 0 w 892"/>
                  <a:gd name="T57" fmla="*/ 0 h 522"/>
                  <a:gd name="T58" fmla="*/ 0 w 892"/>
                  <a:gd name="T59" fmla="*/ 0 h 522"/>
                  <a:gd name="T60" fmla="*/ 0 w 892"/>
                  <a:gd name="T61" fmla="*/ 0 h 522"/>
                  <a:gd name="T62" fmla="*/ 0 w 892"/>
                  <a:gd name="T63" fmla="*/ 0 h 522"/>
                  <a:gd name="T64" fmla="*/ 0 w 892"/>
                  <a:gd name="T65" fmla="*/ 0 h 522"/>
                  <a:gd name="T66" fmla="*/ 0 w 892"/>
                  <a:gd name="T67" fmla="*/ 0 h 522"/>
                  <a:gd name="T68" fmla="*/ 0 w 892"/>
                  <a:gd name="T69" fmla="*/ 0 h 522"/>
                  <a:gd name="T70" fmla="*/ 0 w 892"/>
                  <a:gd name="T71" fmla="*/ 0 h 522"/>
                  <a:gd name="T72" fmla="*/ 0 w 892"/>
                  <a:gd name="T73" fmla="*/ 0 h 522"/>
                  <a:gd name="T74" fmla="*/ 0 w 892"/>
                  <a:gd name="T75" fmla="*/ 0 h 522"/>
                  <a:gd name="T76" fmla="*/ 0 w 892"/>
                  <a:gd name="T77" fmla="*/ 0 h 522"/>
                  <a:gd name="T78" fmla="*/ 0 w 892"/>
                  <a:gd name="T79" fmla="*/ 0 h 522"/>
                  <a:gd name="T80" fmla="*/ 0 w 892"/>
                  <a:gd name="T81" fmla="*/ 0 h 522"/>
                  <a:gd name="T82" fmla="*/ 0 w 892"/>
                  <a:gd name="T83" fmla="*/ 0 h 522"/>
                  <a:gd name="T84" fmla="*/ 0 w 892"/>
                  <a:gd name="T85" fmla="*/ 0 h 522"/>
                  <a:gd name="T86" fmla="*/ 0 w 892"/>
                  <a:gd name="T87" fmla="*/ 0 h 522"/>
                  <a:gd name="T88" fmla="*/ 0 w 892"/>
                  <a:gd name="T89" fmla="*/ 0 h 522"/>
                  <a:gd name="T90" fmla="*/ 0 w 892"/>
                  <a:gd name="T91" fmla="*/ 0 h 522"/>
                  <a:gd name="T92" fmla="*/ 0 w 892"/>
                  <a:gd name="T93" fmla="*/ 0 h 522"/>
                  <a:gd name="T94" fmla="*/ 0 w 892"/>
                  <a:gd name="T95" fmla="*/ 0 h 522"/>
                  <a:gd name="T96" fmla="*/ 0 w 892"/>
                  <a:gd name="T97" fmla="*/ 0 h 522"/>
                  <a:gd name="T98" fmla="*/ 0 w 892"/>
                  <a:gd name="T99" fmla="*/ 0 h 522"/>
                  <a:gd name="T100" fmla="*/ 0 w 892"/>
                  <a:gd name="T101" fmla="*/ 0 h 522"/>
                  <a:gd name="T102" fmla="*/ 0 w 892"/>
                  <a:gd name="T103" fmla="*/ 0 h 522"/>
                  <a:gd name="T104" fmla="*/ 0 w 892"/>
                  <a:gd name="T105" fmla="*/ 0 h 522"/>
                  <a:gd name="T106" fmla="*/ 0 w 892"/>
                  <a:gd name="T107" fmla="*/ 0 h 522"/>
                  <a:gd name="T108" fmla="*/ 0 w 892"/>
                  <a:gd name="T109" fmla="*/ 0 h 522"/>
                  <a:gd name="T110" fmla="*/ 0 w 892"/>
                  <a:gd name="T111" fmla="*/ 0 h 522"/>
                  <a:gd name="T112" fmla="*/ 0 w 892"/>
                  <a:gd name="T113" fmla="*/ 0 h 522"/>
                  <a:gd name="T114" fmla="*/ 0 w 892"/>
                  <a:gd name="T115" fmla="*/ 0 h 522"/>
                  <a:gd name="T116" fmla="*/ 0 w 892"/>
                  <a:gd name="T117" fmla="*/ 0 h 5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2"/>
                  <a:gd name="T178" fmla="*/ 0 h 522"/>
                  <a:gd name="T179" fmla="*/ 892 w 892"/>
                  <a:gd name="T180" fmla="*/ 522 h 5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2" h="522">
                    <a:moveTo>
                      <a:pt x="2" y="522"/>
                    </a:moveTo>
                    <a:lnTo>
                      <a:pt x="1" y="493"/>
                    </a:lnTo>
                    <a:lnTo>
                      <a:pt x="0" y="466"/>
                    </a:lnTo>
                    <a:lnTo>
                      <a:pt x="0" y="438"/>
                    </a:lnTo>
                    <a:lnTo>
                      <a:pt x="1" y="411"/>
                    </a:lnTo>
                    <a:lnTo>
                      <a:pt x="2" y="385"/>
                    </a:lnTo>
                    <a:lnTo>
                      <a:pt x="5" y="359"/>
                    </a:lnTo>
                    <a:lnTo>
                      <a:pt x="8" y="334"/>
                    </a:lnTo>
                    <a:lnTo>
                      <a:pt x="12" y="310"/>
                    </a:lnTo>
                    <a:lnTo>
                      <a:pt x="17" y="286"/>
                    </a:lnTo>
                    <a:lnTo>
                      <a:pt x="22" y="263"/>
                    </a:lnTo>
                    <a:lnTo>
                      <a:pt x="29" y="241"/>
                    </a:lnTo>
                    <a:lnTo>
                      <a:pt x="36" y="220"/>
                    </a:lnTo>
                    <a:lnTo>
                      <a:pt x="44" y="200"/>
                    </a:lnTo>
                    <a:lnTo>
                      <a:pt x="54" y="180"/>
                    </a:lnTo>
                    <a:lnTo>
                      <a:pt x="64" y="162"/>
                    </a:lnTo>
                    <a:lnTo>
                      <a:pt x="74" y="144"/>
                    </a:lnTo>
                    <a:lnTo>
                      <a:pt x="85" y="127"/>
                    </a:lnTo>
                    <a:lnTo>
                      <a:pt x="97" y="110"/>
                    </a:lnTo>
                    <a:lnTo>
                      <a:pt x="109" y="96"/>
                    </a:lnTo>
                    <a:lnTo>
                      <a:pt x="122" y="82"/>
                    </a:lnTo>
                    <a:lnTo>
                      <a:pt x="136" y="69"/>
                    </a:lnTo>
                    <a:lnTo>
                      <a:pt x="150" y="57"/>
                    </a:lnTo>
                    <a:lnTo>
                      <a:pt x="165" y="47"/>
                    </a:lnTo>
                    <a:lnTo>
                      <a:pt x="181" y="37"/>
                    </a:lnTo>
                    <a:lnTo>
                      <a:pt x="197" y="29"/>
                    </a:lnTo>
                    <a:lnTo>
                      <a:pt x="214" y="21"/>
                    </a:lnTo>
                    <a:lnTo>
                      <a:pt x="231" y="15"/>
                    </a:lnTo>
                    <a:lnTo>
                      <a:pt x="249" y="10"/>
                    </a:lnTo>
                    <a:lnTo>
                      <a:pt x="268" y="6"/>
                    </a:lnTo>
                    <a:lnTo>
                      <a:pt x="287" y="3"/>
                    </a:lnTo>
                    <a:lnTo>
                      <a:pt x="306" y="1"/>
                    </a:lnTo>
                    <a:lnTo>
                      <a:pt x="326" y="0"/>
                    </a:lnTo>
                    <a:lnTo>
                      <a:pt x="346" y="1"/>
                    </a:lnTo>
                    <a:lnTo>
                      <a:pt x="366" y="2"/>
                    </a:lnTo>
                    <a:lnTo>
                      <a:pt x="387" y="5"/>
                    </a:lnTo>
                    <a:lnTo>
                      <a:pt x="408" y="9"/>
                    </a:lnTo>
                    <a:lnTo>
                      <a:pt x="429" y="14"/>
                    </a:lnTo>
                    <a:lnTo>
                      <a:pt x="451" y="20"/>
                    </a:lnTo>
                    <a:lnTo>
                      <a:pt x="473" y="27"/>
                    </a:lnTo>
                    <a:lnTo>
                      <a:pt x="495" y="35"/>
                    </a:lnTo>
                    <a:lnTo>
                      <a:pt x="517" y="44"/>
                    </a:lnTo>
                    <a:lnTo>
                      <a:pt x="540" y="55"/>
                    </a:lnTo>
                    <a:lnTo>
                      <a:pt x="562" y="66"/>
                    </a:lnTo>
                    <a:lnTo>
                      <a:pt x="585" y="79"/>
                    </a:lnTo>
                    <a:lnTo>
                      <a:pt x="607" y="92"/>
                    </a:lnTo>
                    <a:lnTo>
                      <a:pt x="630" y="107"/>
                    </a:lnTo>
                    <a:lnTo>
                      <a:pt x="652" y="123"/>
                    </a:lnTo>
                    <a:lnTo>
                      <a:pt x="676" y="140"/>
                    </a:lnTo>
                    <a:lnTo>
                      <a:pt x="698" y="157"/>
                    </a:lnTo>
                    <a:lnTo>
                      <a:pt x="720" y="176"/>
                    </a:lnTo>
                    <a:lnTo>
                      <a:pt x="742" y="195"/>
                    </a:lnTo>
                    <a:lnTo>
                      <a:pt x="764" y="215"/>
                    </a:lnTo>
                    <a:lnTo>
                      <a:pt x="786" y="236"/>
                    </a:lnTo>
                    <a:lnTo>
                      <a:pt x="808" y="258"/>
                    </a:lnTo>
                    <a:lnTo>
                      <a:pt x="829" y="281"/>
                    </a:lnTo>
                    <a:lnTo>
                      <a:pt x="850" y="304"/>
                    </a:lnTo>
                    <a:lnTo>
                      <a:pt x="871" y="328"/>
                    </a:lnTo>
                    <a:lnTo>
                      <a:pt x="892" y="3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54" name="Freeform 670">
                <a:extLst>
                  <a:ext uri="{FF2B5EF4-FFF2-40B4-BE49-F238E27FC236}">
                    <a16:creationId xmlns:a16="http://schemas.microsoft.com/office/drawing/2014/main" id="{38C459D2-7828-E52F-6990-06272DFD871F}"/>
                  </a:ext>
                </a:extLst>
              </p:cNvPr>
              <p:cNvSpPr>
                <a:spLocks/>
              </p:cNvSpPr>
              <p:nvPr/>
            </p:nvSpPr>
            <p:spPr bwMode="auto">
              <a:xfrm>
                <a:off x="3381" y="2892"/>
                <a:ext cx="3" cy="8"/>
              </a:xfrm>
              <a:custGeom>
                <a:avLst/>
                <a:gdLst>
                  <a:gd name="T0" fmla="*/ 0 w 159"/>
                  <a:gd name="T1" fmla="*/ 0 h 412"/>
                  <a:gd name="T2" fmla="*/ 0 w 159"/>
                  <a:gd name="T3" fmla="*/ 0 h 412"/>
                  <a:gd name="T4" fmla="*/ 0 w 159"/>
                  <a:gd name="T5" fmla="*/ 0 h 412"/>
                  <a:gd name="T6" fmla="*/ 0 w 159"/>
                  <a:gd name="T7" fmla="*/ 0 h 412"/>
                  <a:gd name="T8" fmla="*/ 0 w 159"/>
                  <a:gd name="T9" fmla="*/ 0 h 412"/>
                  <a:gd name="T10" fmla="*/ 0 w 159"/>
                  <a:gd name="T11" fmla="*/ 0 h 412"/>
                  <a:gd name="T12" fmla="*/ 0 w 159"/>
                  <a:gd name="T13" fmla="*/ 0 h 412"/>
                  <a:gd name="T14" fmla="*/ 0 w 159"/>
                  <a:gd name="T15" fmla="*/ 0 h 412"/>
                  <a:gd name="T16" fmla="*/ 0 w 159"/>
                  <a:gd name="T17" fmla="*/ 0 h 412"/>
                  <a:gd name="T18" fmla="*/ 0 w 159"/>
                  <a:gd name="T19" fmla="*/ 0 h 412"/>
                  <a:gd name="T20" fmla="*/ 0 w 159"/>
                  <a:gd name="T21" fmla="*/ 0 h 412"/>
                  <a:gd name="T22" fmla="*/ 0 w 159"/>
                  <a:gd name="T23" fmla="*/ 0 h 412"/>
                  <a:gd name="T24" fmla="*/ 0 w 159"/>
                  <a:gd name="T25" fmla="*/ 0 h 412"/>
                  <a:gd name="T26" fmla="*/ 0 w 159"/>
                  <a:gd name="T27" fmla="*/ 0 h 412"/>
                  <a:gd name="T28" fmla="*/ 0 w 159"/>
                  <a:gd name="T29" fmla="*/ 0 h 412"/>
                  <a:gd name="T30" fmla="*/ 0 w 159"/>
                  <a:gd name="T31" fmla="*/ 0 h 412"/>
                  <a:gd name="T32" fmla="*/ 0 w 159"/>
                  <a:gd name="T33" fmla="*/ 0 h 412"/>
                  <a:gd name="T34" fmla="*/ 0 w 159"/>
                  <a:gd name="T35" fmla="*/ 0 h 412"/>
                  <a:gd name="T36" fmla="*/ 0 w 159"/>
                  <a:gd name="T37" fmla="*/ 0 h 412"/>
                  <a:gd name="T38" fmla="*/ 0 w 159"/>
                  <a:gd name="T39" fmla="*/ 0 h 412"/>
                  <a:gd name="T40" fmla="*/ 0 w 159"/>
                  <a:gd name="T41" fmla="*/ 0 h 412"/>
                  <a:gd name="T42" fmla="*/ 0 w 159"/>
                  <a:gd name="T43" fmla="*/ 0 h 412"/>
                  <a:gd name="T44" fmla="*/ 0 w 159"/>
                  <a:gd name="T45" fmla="*/ 0 h 412"/>
                  <a:gd name="T46" fmla="*/ 0 w 159"/>
                  <a:gd name="T47" fmla="*/ 0 h 4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9"/>
                  <a:gd name="T73" fmla="*/ 0 h 412"/>
                  <a:gd name="T74" fmla="*/ 159 w 159"/>
                  <a:gd name="T75" fmla="*/ 412 h 4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9" h="412">
                    <a:moveTo>
                      <a:pt x="2" y="412"/>
                    </a:moveTo>
                    <a:lnTo>
                      <a:pt x="1" y="387"/>
                    </a:lnTo>
                    <a:lnTo>
                      <a:pt x="0" y="362"/>
                    </a:lnTo>
                    <a:lnTo>
                      <a:pt x="0" y="337"/>
                    </a:lnTo>
                    <a:lnTo>
                      <a:pt x="1" y="314"/>
                    </a:lnTo>
                    <a:lnTo>
                      <a:pt x="3" y="290"/>
                    </a:lnTo>
                    <a:lnTo>
                      <a:pt x="5" y="268"/>
                    </a:lnTo>
                    <a:lnTo>
                      <a:pt x="8" y="245"/>
                    </a:lnTo>
                    <a:lnTo>
                      <a:pt x="12" y="223"/>
                    </a:lnTo>
                    <a:lnTo>
                      <a:pt x="17" y="202"/>
                    </a:lnTo>
                    <a:lnTo>
                      <a:pt x="22" y="182"/>
                    </a:lnTo>
                    <a:lnTo>
                      <a:pt x="29" y="163"/>
                    </a:lnTo>
                    <a:lnTo>
                      <a:pt x="36" y="145"/>
                    </a:lnTo>
                    <a:lnTo>
                      <a:pt x="43" y="127"/>
                    </a:lnTo>
                    <a:lnTo>
                      <a:pt x="52" y="111"/>
                    </a:lnTo>
                    <a:lnTo>
                      <a:pt x="62" y="95"/>
                    </a:lnTo>
                    <a:lnTo>
                      <a:pt x="72" y="80"/>
                    </a:lnTo>
                    <a:lnTo>
                      <a:pt x="82" y="66"/>
                    </a:lnTo>
                    <a:lnTo>
                      <a:pt x="93" y="52"/>
                    </a:lnTo>
                    <a:lnTo>
                      <a:pt x="105" y="40"/>
                    </a:lnTo>
                    <a:lnTo>
                      <a:pt x="118" y="29"/>
                    </a:lnTo>
                    <a:lnTo>
                      <a:pt x="131" y="19"/>
                    </a:lnTo>
                    <a:lnTo>
                      <a:pt x="144" y="9"/>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55" name="Line 671">
                <a:extLst>
                  <a:ext uri="{FF2B5EF4-FFF2-40B4-BE49-F238E27FC236}">
                    <a16:creationId xmlns:a16="http://schemas.microsoft.com/office/drawing/2014/main" id="{13397ED7-C25E-57DB-C40C-33BF8C93BE4D}"/>
                  </a:ext>
                </a:extLst>
              </p:cNvPr>
              <p:cNvSpPr>
                <a:spLocks noChangeShapeType="1"/>
              </p:cNvSpPr>
              <p:nvPr/>
            </p:nvSpPr>
            <p:spPr bwMode="auto">
              <a:xfrm flipH="1" flipV="1">
                <a:off x="3437"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56" name="Line 672">
                <a:extLst>
                  <a:ext uri="{FF2B5EF4-FFF2-40B4-BE49-F238E27FC236}">
                    <a16:creationId xmlns:a16="http://schemas.microsoft.com/office/drawing/2014/main" id="{078BC691-30D1-DB8D-4490-DD3F57C9A77E}"/>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57" name="Line 673">
                <a:extLst>
                  <a:ext uri="{FF2B5EF4-FFF2-40B4-BE49-F238E27FC236}">
                    <a16:creationId xmlns:a16="http://schemas.microsoft.com/office/drawing/2014/main" id="{C2584858-057E-0F15-FB48-E59354A08E0F}"/>
                  </a:ext>
                </a:extLst>
              </p:cNvPr>
              <p:cNvSpPr>
                <a:spLocks noChangeShapeType="1"/>
              </p:cNvSpPr>
              <p:nvPr/>
            </p:nvSpPr>
            <p:spPr bwMode="auto">
              <a:xfrm flipV="1">
                <a:off x="3413" y="2901"/>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58" name="Line 674">
                <a:extLst>
                  <a:ext uri="{FF2B5EF4-FFF2-40B4-BE49-F238E27FC236}">
                    <a16:creationId xmlns:a16="http://schemas.microsoft.com/office/drawing/2014/main" id="{7218F310-EBAE-20F2-D774-FF25BBF30BAA}"/>
                  </a:ext>
                </a:extLst>
              </p:cNvPr>
              <p:cNvSpPr>
                <a:spLocks noChangeShapeType="1"/>
              </p:cNvSpPr>
              <p:nvPr/>
            </p:nvSpPr>
            <p:spPr bwMode="auto">
              <a:xfrm flipH="1" flipV="1">
                <a:off x="3413" y="311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59" name="Line 675">
                <a:extLst>
                  <a:ext uri="{FF2B5EF4-FFF2-40B4-BE49-F238E27FC236}">
                    <a16:creationId xmlns:a16="http://schemas.microsoft.com/office/drawing/2014/main" id="{C1995AF0-E7BD-DF98-8E16-209669C69F40}"/>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0" name="Line 676">
                <a:extLst>
                  <a:ext uri="{FF2B5EF4-FFF2-40B4-BE49-F238E27FC236}">
                    <a16:creationId xmlns:a16="http://schemas.microsoft.com/office/drawing/2014/main" id="{08ADD147-A188-9D58-7F8A-0FB24BB36985}"/>
                  </a:ext>
                </a:extLst>
              </p:cNvPr>
              <p:cNvSpPr>
                <a:spLocks noChangeShapeType="1"/>
              </p:cNvSpPr>
              <p:nvPr/>
            </p:nvSpPr>
            <p:spPr bwMode="auto">
              <a:xfrm flipH="1" flipV="1">
                <a:off x="3403" y="3097"/>
                <a:ext cx="10"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1" name="Line 677">
                <a:extLst>
                  <a:ext uri="{FF2B5EF4-FFF2-40B4-BE49-F238E27FC236}">
                    <a16:creationId xmlns:a16="http://schemas.microsoft.com/office/drawing/2014/main" id="{3C7A48E9-7C12-9687-50D7-A301DCF87FB6}"/>
                  </a:ext>
                </a:extLst>
              </p:cNvPr>
              <p:cNvSpPr>
                <a:spLocks noChangeShapeType="1"/>
              </p:cNvSpPr>
              <p:nvPr/>
            </p:nvSpPr>
            <p:spPr bwMode="auto">
              <a:xfrm flipV="1">
                <a:off x="3433" y="287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2" name="Line 678">
                <a:extLst>
                  <a:ext uri="{FF2B5EF4-FFF2-40B4-BE49-F238E27FC236}">
                    <a16:creationId xmlns:a16="http://schemas.microsoft.com/office/drawing/2014/main" id="{C2574AF2-84A5-D8A2-F5B0-CB94220B6E12}"/>
                  </a:ext>
                </a:extLst>
              </p:cNvPr>
              <p:cNvSpPr>
                <a:spLocks noChangeShapeType="1"/>
              </p:cNvSpPr>
              <p:nvPr/>
            </p:nvSpPr>
            <p:spPr bwMode="auto">
              <a:xfrm flipV="1">
                <a:off x="3428" y="287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3" name="Line 679">
                <a:extLst>
                  <a:ext uri="{FF2B5EF4-FFF2-40B4-BE49-F238E27FC236}">
                    <a16:creationId xmlns:a16="http://schemas.microsoft.com/office/drawing/2014/main" id="{C825ED37-4FF9-505F-EA3F-FCC7279CD5A0}"/>
                  </a:ext>
                </a:extLst>
              </p:cNvPr>
              <p:cNvSpPr>
                <a:spLocks noChangeShapeType="1"/>
              </p:cNvSpPr>
              <p:nvPr/>
            </p:nvSpPr>
            <p:spPr bwMode="auto">
              <a:xfrm flipV="1">
                <a:off x="3481" y="2848"/>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4" name="Line 680">
                <a:extLst>
                  <a:ext uri="{FF2B5EF4-FFF2-40B4-BE49-F238E27FC236}">
                    <a16:creationId xmlns:a16="http://schemas.microsoft.com/office/drawing/2014/main" id="{D61A758E-937C-3E6F-C021-7EE26C1684EE}"/>
                  </a:ext>
                </a:extLst>
              </p:cNvPr>
              <p:cNvSpPr>
                <a:spLocks noChangeShapeType="1"/>
              </p:cNvSpPr>
              <p:nvPr/>
            </p:nvSpPr>
            <p:spPr bwMode="auto">
              <a:xfrm flipV="1">
                <a:off x="3406" y="2890"/>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5" name="Line 681">
                <a:extLst>
                  <a:ext uri="{FF2B5EF4-FFF2-40B4-BE49-F238E27FC236}">
                    <a16:creationId xmlns:a16="http://schemas.microsoft.com/office/drawing/2014/main" id="{4AAE786A-73A5-698F-4017-6531C0631675}"/>
                  </a:ext>
                </a:extLst>
              </p:cNvPr>
              <p:cNvSpPr>
                <a:spLocks noChangeShapeType="1"/>
              </p:cNvSpPr>
              <p:nvPr/>
            </p:nvSpPr>
            <p:spPr bwMode="auto">
              <a:xfrm flipH="1">
                <a:off x="3414" y="2880"/>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6" name="Line 682">
                <a:extLst>
                  <a:ext uri="{FF2B5EF4-FFF2-40B4-BE49-F238E27FC236}">
                    <a16:creationId xmlns:a16="http://schemas.microsoft.com/office/drawing/2014/main" id="{9DBA8245-5B5B-5B37-73B6-E1926E8DE849}"/>
                  </a:ext>
                </a:extLst>
              </p:cNvPr>
              <p:cNvSpPr>
                <a:spLocks noChangeShapeType="1"/>
              </p:cNvSpPr>
              <p:nvPr/>
            </p:nvSpPr>
            <p:spPr bwMode="auto">
              <a:xfrm flipH="1">
                <a:off x="3462" y="2852"/>
                <a:ext cx="14"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7" name="Line 683">
                <a:extLst>
                  <a:ext uri="{FF2B5EF4-FFF2-40B4-BE49-F238E27FC236}">
                    <a16:creationId xmlns:a16="http://schemas.microsoft.com/office/drawing/2014/main" id="{F65D28B8-E2DB-763A-E3E7-618B30F400CD}"/>
                  </a:ext>
                </a:extLst>
              </p:cNvPr>
              <p:cNvSpPr>
                <a:spLocks noChangeShapeType="1"/>
              </p:cNvSpPr>
              <p:nvPr/>
            </p:nvSpPr>
            <p:spPr bwMode="auto">
              <a:xfrm flipH="1">
                <a:off x="3430" y="2876"/>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8" name="Line 684">
                <a:extLst>
                  <a:ext uri="{FF2B5EF4-FFF2-40B4-BE49-F238E27FC236}">
                    <a16:creationId xmlns:a16="http://schemas.microsoft.com/office/drawing/2014/main" id="{BB249D6B-5C2A-2E9A-4E94-3E84D9AA28A5}"/>
                  </a:ext>
                </a:extLst>
              </p:cNvPr>
              <p:cNvSpPr>
                <a:spLocks noChangeShapeType="1"/>
              </p:cNvSpPr>
              <p:nvPr/>
            </p:nvSpPr>
            <p:spPr bwMode="auto">
              <a:xfrm flipV="1">
                <a:off x="3430" y="2875"/>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69" name="Line 685">
                <a:extLst>
                  <a:ext uri="{FF2B5EF4-FFF2-40B4-BE49-F238E27FC236}">
                    <a16:creationId xmlns:a16="http://schemas.microsoft.com/office/drawing/2014/main" id="{AE512624-9397-3C5D-4EB4-AD4DEF745FAE}"/>
                  </a:ext>
                </a:extLst>
              </p:cNvPr>
              <p:cNvSpPr>
                <a:spLocks noChangeShapeType="1"/>
              </p:cNvSpPr>
              <p:nvPr/>
            </p:nvSpPr>
            <p:spPr bwMode="auto">
              <a:xfrm flipH="1">
                <a:off x="3420" y="2871"/>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0" name="Line 686">
                <a:extLst>
                  <a:ext uri="{FF2B5EF4-FFF2-40B4-BE49-F238E27FC236}">
                    <a16:creationId xmlns:a16="http://schemas.microsoft.com/office/drawing/2014/main" id="{159D4D68-2D70-2586-2490-505DF034D3C5}"/>
                  </a:ext>
                </a:extLst>
              </p:cNvPr>
              <p:cNvSpPr>
                <a:spLocks noChangeShapeType="1"/>
              </p:cNvSpPr>
              <p:nvPr/>
            </p:nvSpPr>
            <p:spPr bwMode="auto">
              <a:xfrm flipH="1">
                <a:off x="3432" y="2862"/>
                <a:ext cx="13"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1" name="Line 687">
                <a:extLst>
                  <a:ext uri="{FF2B5EF4-FFF2-40B4-BE49-F238E27FC236}">
                    <a16:creationId xmlns:a16="http://schemas.microsoft.com/office/drawing/2014/main" id="{505B4020-33CE-3882-7B2E-C532C9DD4B7E}"/>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2" name="Line 688">
                <a:extLst>
                  <a:ext uri="{FF2B5EF4-FFF2-40B4-BE49-F238E27FC236}">
                    <a16:creationId xmlns:a16="http://schemas.microsoft.com/office/drawing/2014/main" id="{213C0480-7D38-A64A-2D66-722667FEADE3}"/>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3" name="Line 689">
                <a:extLst>
                  <a:ext uri="{FF2B5EF4-FFF2-40B4-BE49-F238E27FC236}">
                    <a16:creationId xmlns:a16="http://schemas.microsoft.com/office/drawing/2014/main" id="{B1D5FFA8-A1DB-F705-9434-C2D7A8AC2834}"/>
                  </a:ext>
                </a:extLst>
              </p:cNvPr>
              <p:cNvSpPr>
                <a:spLocks noChangeShapeType="1"/>
              </p:cNvSpPr>
              <p:nvPr/>
            </p:nvSpPr>
            <p:spPr bwMode="auto">
              <a:xfrm flipV="1">
                <a:off x="3431" y="2862"/>
                <a:ext cx="12"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4" name="Line 690">
                <a:extLst>
                  <a:ext uri="{FF2B5EF4-FFF2-40B4-BE49-F238E27FC236}">
                    <a16:creationId xmlns:a16="http://schemas.microsoft.com/office/drawing/2014/main" id="{5CEFA105-6576-CFC4-2DA3-627926712015}"/>
                  </a:ext>
                </a:extLst>
              </p:cNvPr>
              <p:cNvSpPr>
                <a:spLocks noChangeShapeType="1"/>
              </p:cNvSpPr>
              <p:nvPr/>
            </p:nvSpPr>
            <p:spPr bwMode="auto">
              <a:xfrm flipV="1">
                <a:off x="3418" y="2870"/>
                <a:ext cx="1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5" name="Line 691">
                <a:extLst>
                  <a:ext uri="{FF2B5EF4-FFF2-40B4-BE49-F238E27FC236}">
                    <a16:creationId xmlns:a16="http://schemas.microsoft.com/office/drawing/2014/main" id="{1F2A6CDB-E9B8-FB3C-BF56-5A79CEFEE561}"/>
                  </a:ext>
                </a:extLst>
              </p:cNvPr>
              <p:cNvSpPr>
                <a:spLocks noChangeShapeType="1"/>
              </p:cNvSpPr>
              <p:nvPr/>
            </p:nvSpPr>
            <p:spPr bwMode="auto">
              <a:xfrm flipH="1">
                <a:off x="3433" y="285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6" name="Line 692">
                <a:extLst>
                  <a:ext uri="{FF2B5EF4-FFF2-40B4-BE49-F238E27FC236}">
                    <a16:creationId xmlns:a16="http://schemas.microsoft.com/office/drawing/2014/main" id="{9DF7EE79-DB68-8765-33B1-266574DD02E9}"/>
                  </a:ext>
                </a:extLst>
              </p:cNvPr>
              <p:cNvSpPr>
                <a:spLocks noChangeShapeType="1"/>
              </p:cNvSpPr>
              <p:nvPr/>
            </p:nvSpPr>
            <p:spPr bwMode="auto">
              <a:xfrm flipV="1">
                <a:off x="3406" y="2856"/>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7" name="Line 693">
                <a:extLst>
                  <a:ext uri="{FF2B5EF4-FFF2-40B4-BE49-F238E27FC236}">
                    <a16:creationId xmlns:a16="http://schemas.microsoft.com/office/drawing/2014/main" id="{DED46481-C93A-2D51-F080-3D5EA8BDCD82}"/>
                  </a:ext>
                </a:extLst>
              </p:cNvPr>
              <p:cNvSpPr>
                <a:spLocks noChangeShapeType="1"/>
              </p:cNvSpPr>
              <p:nvPr/>
            </p:nvSpPr>
            <p:spPr bwMode="auto">
              <a:xfrm flipH="1" flipV="1">
                <a:off x="3412" y="312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8" name="Line 694">
                <a:extLst>
                  <a:ext uri="{FF2B5EF4-FFF2-40B4-BE49-F238E27FC236}">
                    <a16:creationId xmlns:a16="http://schemas.microsoft.com/office/drawing/2014/main" id="{406CF750-D027-6473-8C0D-66636E5873C4}"/>
                  </a:ext>
                </a:extLst>
              </p:cNvPr>
              <p:cNvSpPr>
                <a:spLocks noChangeShapeType="1"/>
              </p:cNvSpPr>
              <p:nvPr/>
            </p:nvSpPr>
            <p:spPr bwMode="auto">
              <a:xfrm>
                <a:off x="3414" y="3124"/>
                <a:ext cx="39"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79" name="Line 695">
                <a:extLst>
                  <a:ext uri="{FF2B5EF4-FFF2-40B4-BE49-F238E27FC236}">
                    <a16:creationId xmlns:a16="http://schemas.microsoft.com/office/drawing/2014/main" id="{0F0A632F-A6C7-533F-0343-DEBB0E393F85}"/>
                  </a:ext>
                </a:extLst>
              </p:cNvPr>
              <p:cNvSpPr>
                <a:spLocks noChangeShapeType="1"/>
              </p:cNvSpPr>
              <p:nvPr/>
            </p:nvSpPr>
            <p:spPr bwMode="auto">
              <a:xfrm flipH="1" flipV="1">
                <a:off x="3413" y="312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80" name="Line 696">
                <a:extLst>
                  <a:ext uri="{FF2B5EF4-FFF2-40B4-BE49-F238E27FC236}">
                    <a16:creationId xmlns:a16="http://schemas.microsoft.com/office/drawing/2014/main" id="{3699114F-D1EC-4001-D849-1C39AF9EC1A8}"/>
                  </a:ext>
                </a:extLst>
              </p:cNvPr>
              <p:cNvSpPr>
                <a:spLocks noChangeShapeType="1"/>
              </p:cNvSpPr>
              <p:nvPr/>
            </p:nvSpPr>
            <p:spPr bwMode="auto">
              <a:xfrm flipV="1">
                <a:off x="3444" y="283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81" name="Line 697">
                <a:extLst>
                  <a:ext uri="{FF2B5EF4-FFF2-40B4-BE49-F238E27FC236}">
                    <a16:creationId xmlns:a16="http://schemas.microsoft.com/office/drawing/2014/main" id="{DCB00846-C778-AD42-1A25-5920369D3674}"/>
                  </a:ext>
                </a:extLst>
              </p:cNvPr>
              <p:cNvSpPr>
                <a:spLocks noChangeShapeType="1"/>
              </p:cNvSpPr>
              <p:nvPr/>
            </p:nvSpPr>
            <p:spPr bwMode="auto">
              <a:xfrm flipV="1">
                <a:off x="3377"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82" name="Line 698">
                <a:extLst>
                  <a:ext uri="{FF2B5EF4-FFF2-40B4-BE49-F238E27FC236}">
                    <a16:creationId xmlns:a16="http://schemas.microsoft.com/office/drawing/2014/main" id="{068507DB-ECE3-CB1B-EDC2-8F39B94B37E1}"/>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83" name="Line 699">
                <a:extLst>
                  <a:ext uri="{FF2B5EF4-FFF2-40B4-BE49-F238E27FC236}">
                    <a16:creationId xmlns:a16="http://schemas.microsoft.com/office/drawing/2014/main" id="{1BC2B6F6-6EA0-36AC-C03A-590B3476D8EC}"/>
                  </a:ext>
                </a:extLst>
              </p:cNvPr>
              <p:cNvSpPr>
                <a:spLocks noChangeShapeType="1"/>
              </p:cNvSpPr>
              <p:nvPr/>
            </p:nvSpPr>
            <p:spPr bwMode="auto">
              <a:xfrm flipV="1">
                <a:off x="3425" y="2833"/>
                <a:ext cx="18"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84" name="Line 700">
                <a:extLst>
                  <a:ext uri="{FF2B5EF4-FFF2-40B4-BE49-F238E27FC236}">
                    <a16:creationId xmlns:a16="http://schemas.microsoft.com/office/drawing/2014/main" id="{2D664E61-CECA-AE32-CFA9-14783055348E}"/>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85" name="Line 701">
                <a:extLst>
                  <a:ext uri="{FF2B5EF4-FFF2-40B4-BE49-F238E27FC236}">
                    <a16:creationId xmlns:a16="http://schemas.microsoft.com/office/drawing/2014/main" id="{EF3A6F51-E867-A0CC-0059-46B9491C4F64}"/>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386" name="Freeform 702">
                <a:extLst>
                  <a:ext uri="{FF2B5EF4-FFF2-40B4-BE49-F238E27FC236}">
                    <a16:creationId xmlns:a16="http://schemas.microsoft.com/office/drawing/2014/main" id="{49BC8794-9B44-26A9-03BE-F0EC02F8E74A}"/>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87" name="Freeform 703">
                <a:extLst>
                  <a:ext uri="{FF2B5EF4-FFF2-40B4-BE49-F238E27FC236}">
                    <a16:creationId xmlns:a16="http://schemas.microsoft.com/office/drawing/2014/main" id="{DD27FDD9-D1F4-682A-EEED-27DC38321AD3}"/>
                  </a:ext>
                </a:extLst>
              </p:cNvPr>
              <p:cNvSpPr>
                <a:spLocks/>
              </p:cNvSpPr>
              <p:nvPr/>
            </p:nvSpPr>
            <p:spPr bwMode="auto">
              <a:xfrm>
                <a:off x="3381" y="2900"/>
                <a:ext cx="18" cy="20"/>
              </a:xfrm>
              <a:custGeom>
                <a:avLst/>
                <a:gdLst>
                  <a:gd name="T0" fmla="*/ 0 w 881"/>
                  <a:gd name="T1" fmla="*/ 0 h 994"/>
                  <a:gd name="T2" fmla="*/ 0 w 881"/>
                  <a:gd name="T3" fmla="*/ 0 h 994"/>
                  <a:gd name="T4" fmla="*/ 0 w 881"/>
                  <a:gd name="T5" fmla="*/ 0 h 994"/>
                  <a:gd name="T6" fmla="*/ 0 w 881"/>
                  <a:gd name="T7" fmla="*/ 0 h 994"/>
                  <a:gd name="T8" fmla="*/ 0 w 881"/>
                  <a:gd name="T9" fmla="*/ 0 h 994"/>
                  <a:gd name="T10" fmla="*/ 0 w 881"/>
                  <a:gd name="T11" fmla="*/ 0 h 994"/>
                  <a:gd name="T12" fmla="*/ 0 w 881"/>
                  <a:gd name="T13" fmla="*/ 0 h 994"/>
                  <a:gd name="T14" fmla="*/ 0 w 881"/>
                  <a:gd name="T15" fmla="*/ 0 h 994"/>
                  <a:gd name="T16" fmla="*/ 0 w 881"/>
                  <a:gd name="T17" fmla="*/ 0 h 994"/>
                  <a:gd name="T18" fmla="*/ 0 w 881"/>
                  <a:gd name="T19" fmla="*/ 0 h 994"/>
                  <a:gd name="T20" fmla="*/ 0 w 881"/>
                  <a:gd name="T21" fmla="*/ 0 h 994"/>
                  <a:gd name="T22" fmla="*/ 0 w 881"/>
                  <a:gd name="T23" fmla="*/ 0 h 994"/>
                  <a:gd name="T24" fmla="*/ 0 w 881"/>
                  <a:gd name="T25" fmla="*/ 0 h 994"/>
                  <a:gd name="T26" fmla="*/ 0 w 881"/>
                  <a:gd name="T27" fmla="*/ 0 h 994"/>
                  <a:gd name="T28" fmla="*/ 0 w 881"/>
                  <a:gd name="T29" fmla="*/ 0 h 994"/>
                  <a:gd name="T30" fmla="*/ 0 w 881"/>
                  <a:gd name="T31" fmla="*/ 0 h 994"/>
                  <a:gd name="T32" fmla="*/ 0 w 881"/>
                  <a:gd name="T33" fmla="*/ 0 h 994"/>
                  <a:gd name="T34" fmla="*/ 0 w 881"/>
                  <a:gd name="T35" fmla="*/ 0 h 994"/>
                  <a:gd name="T36" fmla="*/ 0 w 881"/>
                  <a:gd name="T37" fmla="*/ 0 h 994"/>
                  <a:gd name="T38" fmla="*/ 0 w 881"/>
                  <a:gd name="T39" fmla="*/ 0 h 994"/>
                  <a:gd name="T40" fmla="*/ 0 w 881"/>
                  <a:gd name="T41" fmla="*/ 0 h 994"/>
                  <a:gd name="T42" fmla="*/ 0 w 881"/>
                  <a:gd name="T43" fmla="*/ 0 h 994"/>
                  <a:gd name="T44" fmla="*/ 0 w 881"/>
                  <a:gd name="T45" fmla="*/ 0 h 994"/>
                  <a:gd name="T46" fmla="*/ 0 w 881"/>
                  <a:gd name="T47" fmla="*/ 0 h 994"/>
                  <a:gd name="T48" fmla="*/ 0 w 881"/>
                  <a:gd name="T49" fmla="*/ 0 h 994"/>
                  <a:gd name="T50" fmla="*/ 0 w 881"/>
                  <a:gd name="T51" fmla="*/ 0 h 994"/>
                  <a:gd name="T52" fmla="*/ 0 w 881"/>
                  <a:gd name="T53" fmla="*/ 0 h 994"/>
                  <a:gd name="T54" fmla="*/ 0 w 881"/>
                  <a:gd name="T55" fmla="*/ 0 h 994"/>
                  <a:gd name="T56" fmla="*/ 0 w 881"/>
                  <a:gd name="T57" fmla="*/ 0 h 994"/>
                  <a:gd name="T58" fmla="*/ 0 w 881"/>
                  <a:gd name="T59" fmla="*/ 0 h 994"/>
                  <a:gd name="T60" fmla="*/ 0 w 881"/>
                  <a:gd name="T61" fmla="*/ 0 h 994"/>
                  <a:gd name="T62" fmla="*/ 0 w 881"/>
                  <a:gd name="T63" fmla="*/ 0 h 994"/>
                  <a:gd name="T64" fmla="*/ 0 w 881"/>
                  <a:gd name="T65" fmla="*/ 0 h 994"/>
                  <a:gd name="T66" fmla="*/ 0 w 881"/>
                  <a:gd name="T67" fmla="*/ 0 h 994"/>
                  <a:gd name="T68" fmla="*/ 0 w 881"/>
                  <a:gd name="T69" fmla="*/ 0 h 994"/>
                  <a:gd name="T70" fmla="*/ 0 w 881"/>
                  <a:gd name="T71" fmla="*/ 0 h 994"/>
                  <a:gd name="T72" fmla="*/ 0 w 881"/>
                  <a:gd name="T73" fmla="*/ 0 h 994"/>
                  <a:gd name="T74" fmla="*/ 0 w 881"/>
                  <a:gd name="T75" fmla="*/ 0 h 994"/>
                  <a:gd name="T76" fmla="*/ 0 w 881"/>
                  <a:gd name="T77" fmla="*/ 0 h 994"/>
                  <a:gd name="T78" fmla="*/ 0 w 881"/>
                  <a:gd name="T79" fmla="*/ 0 h 994"/>
                  <a:gd name="T80" fmla="*/ 0 w 881"/>
                  <a:gd name="T81" fmla="*/ 0 h 994"/>
                  <a:gd name="T82" fmla="*/ 0 w 881"/>
                  <a:gd name="T83" fmla="*/ 0 h 994"/>
                  <a:gd name="T84" fmla="*/ 0 w 881"/>
                  <a:gd name="T85" fmla="*/ 0 h 994"/>
                  <a:gd name="T86" fmla="*/ 0 w 881"/>
                  <a:gd name="T87" fmla="*/ 0 h 994"/>
                  <a:gd name="T88" fmla="*/ 0 w 881"/>
                  <a:gd name="T89" fmla="*/ 0 h 994"/>
                  <a:gd name="T90" fmla="*/ 0 w 881"/>
                  <a:gd name="T91" fmla="*/ 0 h 994"/>
                  <a:gd name="T92" fmla="*/ 0 w 881"/>
                  <a:gd name="T93" fmla="*/ 0 h 994"/>
                  <a:gd name="T94" fmla="*/ 0 w 881"/>
                  <a:gd name="T95" fmla="*/ 0 h 994"/>
                  <a:gd name="T96" fmla="*/ 0 w 881"/>
                  <a:gd name="T97" fmla="*/ 0 h 994"/>
                  <a:gd name="T98" fmla="*/ 0 w 881"/>
                  <a:gd name="T99" fmla="*/ 0 h 994"/>
                  <a:gd name="T100" fmla="*/ 0 w 881"/>
                  <a:gd name="T101" fmla="*/ 0 h 994"/>
                  <a:gd name="T102" fmla="*/ 0 w 881"/>
                  <a:gd name="T103" fmla="*/ 0 h 994"/>
                  <a:gd name="T104" fmla="*/ 0 w 881"/>
                  <a:gd name="T105" fmla="*/ 0 h 994"/>
                  <a:gd name="T106" fmla="*/ 0 w 881"/>
                  <a:gd name="T107" fmla="*/ 0 h 994"/>
                  <a:gd name="T108" fmla="*/ 0 w 881"/>
                  <a:gd name="T109" fmla="*/ 0 h 994"/>
                  <a:gd name="T110" fmla="*/ 0 w 881"/>
                  <a:gd name="T111" fmla="*/ 0 h 994"/>
                  <a:gd name="T112" fmla="*/ 0 w 881"/>
                  <a:gd name="T113" fmla="*/ 0 h 994"/>
                  <a:gd name="T114" fmla="*/ 0 w 881"/>
                  <a:gd name="T115" fmla="*/ 0 h 994"/>
                  <a:gd name="T116" fmla="*/ 0 w 881"/>
                  <a:gd name="T117" fmla="*/ 0 h 9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1"/>
                  <a:gd name="T178" fmla="*/ 0 h 994"/>
                  <a:gd name="T179" fmla="*/ 881 w 881"/>
                  <a:gd name="T180" fmla="*/ 994 h 9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1" h="994">
                    <a:moveTo>
                      <a:pt x="0" y="0"/>
                    </a:moveTo>
                    <a:lnTo>
                      <a:pt x="2" y="26"/>
                    </a:lnTo>
                    <a:lnTo>
                      <a:pt x="5" y="52"/>
                    </a:lnTo>
                    <a:lnTo>
                      <a:pt x="9" y="78"/>
                    </a:lnTo>
                    <a:lnTo>
                      <a:pt x="14" y="106"/>
                    </a:lnTo>
                    <a:lnTo>
                      <a:pt x="19" y="133"/>
                    </a:lnTo>
                    <a:lnTo>
                      <a:pt x="25" y="160"/>
                    </a:lnTo>
                    <a:lnTo>
                      <a:pt x="32" y="188"/>
                    </a:lnTo>
                    <a:lnTo>
                      <a:pt x="39" y="215"/>
                    </a:lnTo>
                    <a:lnTo>
                      <a:pt x="48" y="243"/>
                    </a:lnTo>
                    <a:lnTo>
                      <a:pt x="58" y="270"/>
                    </a:lnTo>
                    <a:lnTo>
                      <a:pt x="67" y="298"/>
                    </a:lnTo>
                    <a:lnTo>
                      <a:pt x="78" y="326"/>
                    </a:lnTo>
                    <a:lnTo>
                      <a:pt x="89" y="354"/>
                    </a:lnTo>
                    <a:lnTo>
                      <a:pt x="100" y="382"/>
                    </a:lnTo>
                    <a:lnTo>
                      <a:pt x="112" y="409"/>
                    </a:lnTo>
                    <a:lnTo>
                      <a:pt x="125" y="436"/>
                    </a:lnTo>
                    <a:lnTo>
                      <a:pt x="139" y="463"/>
                    </a:lnTo>
                    <a:lnTo>
                      <a:pt x="153" y="490"/>
                    </a:lnTo>
                    <a:lnTo>
                      <a:pt x="167" y="516"/>
                    </a:lnTo>
                    <a:lnTo>
                      <a:pt x="182" y="542"/>
                    </a:lnTo>
                    <a:lnTo>
                      <a:pt x="198" y="567"/>
                    </a:lnTo>
                    <a:lnTo>
                      <a:pt x="214" y="593"/>
                    </a:lnTo>
                    <a:lnTo>
                      <a:pt x="231" y="618"/>
                    </a:lnTo>
                    <a:lnTo>
                      <a:pt x="248" y="642"/>
                    </a:lnTo>
                    <a:lnTo>
                      <a:pt x="266" y="666"/>
                    </a:lnTo>
                    <a:lnTo>
                      <a:pt x="284" y="689"/>
                    </a:lnTo>
                    <a:lnTo>
                      <a:pt x="302" y="711"/>
                    </a:lnTo>
                    <a:lnTo>
                      <a:pt x="320" y="733"/>
                    </a:lnTo>
                    <a:lnTo>
                      <a:pt x="339" y="754"/>
                    </a:lnTo>
                    <a:lnTo>
                      <a:pt x="358" y="774"/>
                    </a:lnTo>
                    <a:lnTo>
                      <a:pt x="377" y="794"/>
                    </a:lnTo>
                    <a:lnTo>
                      <a:pt x="397" y="813"/>
                    </a:lnTo>
                    <a:lnTo>
                      <a:pt x="416" y="831"/>
                    </a:lnTo>
                    <a:lnTo>
                      <a:pt x="436" y="849"/>
                    </a:lnTo>
                    <a:lnTo>
                      <a:pt x="456" y="865"/>
                    </a:lnTo>
                    <a:lnTo>
                      <a:pt x="477" y="881"/>
                    </a:lnTo>
                    <a:lnTo>
                      <a:pt x="497" y="895"/>
                    </a:lnTo>
                    <a:lnTo>
                      <a:pt x="517" y="909"/>
                    </a:lnTo>
                    <a:lnTo>
                      <a:pt x="538" y="921"/>
                    </a:lnTo>
                    <a:lnTo>
                      <a:pt x="558" y="933"/>
                    </a:lnTo>
                    <a:lnTo>
                      <a:pt x="578" y="944"/>
                    </a:lnTo>
                    <a:lnTo>
                      <a:pt x="598" y="953"/>
                    </a:lnTo>
                    <a:lnTo>
                      <a:pt x="617" y="962"/>
                    </a:lnTo>
                    <a:lnTo>
                      <a:pt x="637" y="970"/>
                    </a:lnTo>
                    <a:lnTo>
                      <a:pt x="657" y="976"/>
                    </a:lnTo>
                    <a:lnTo>
                      <a:pt x="677" y="982"/>
                    </a:lnTo>
                    <a:lnTo>
                      <a:pt x="696" y="987"/>
                    </a:lnTo>
                    <a:lnTo>
                      <a:pt x="715" y="990"/>
                    </a:lnTo>
                    <a:lnTo>
                      <a:pt x="733" y="993"/>
                    </a:lnTo>
                    <a:lnTo>
                      <a:pt x="752" y="994"/>
                    </a:lnTo>
                    <a:lnTo>
                      <a:pt x="769" y="994"/>
                    </a:lnTo>
                    <a:lnTo>
                      <a:pt x="787" y="993"/>
                    </a:lnTo>
                    <a:lnTo>
                      <a:pt x="804" y="991"/>
                    </a:lnTo>
                    <a:lnTo>
                      <a:pt x="821" y="988"/>
                    </a:lnTo>
                    <a:lnTo>
                      <a:pt x="837" y="984"/>
                    </a:lnTo>
                    <a:lnTo>
                      <a:pt x="853" y="979"/>
                    </a:lnTo>
                    <a:lnTo>
                      <a:pt x="868" y="973"/>
                    </a:lnTo>
                    <a:lnTo>
                      <a:pt x="881" y="96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88" name="Freeform 704">
                <a:extLst>
                  <a:ext uri="{FF2B5EF4-FFF2-40B4-BE49-F238E27FC236}">
                    <a16:creationId xmlns:a16="http://schemas.microsoft.com/office/drawing/2014/main" id="{CFE28395-E411-0A90-9CD4-4023F3FF01FF}"/>
                  </a:ext>
                </a:extLst>
              </p:cNvPr>
              <p:cNvSpPr>
                <a:spLocks/>
              </p:cNvSpPr>
              <p:nvPr/>
            </p:nvSpPr>
            <p:spPr bwMode="auto">
              <a:xfrm>
                <a:off x="3445" y="2862"/>
                <a:ext cx="1" cy="3"/>
              </a:xfrm>
              <a:custGeom>
                <a:avLst/>
                <a:gdLst>
                  <a:gd name="T0" fmla="*/ 0 w 39"/>
                  <a:gd name="T1" fmla="*/ 0 h 132"/>
                  <a:gd name="T2" fmla="*/ 0 w 39"/>
                  <a:gd name="T3" fmla="*/ 0 h 132"/>
                  <a:gd name="T4" fmla="*/ 0 w 39"/>
                  <a:gd name="T5" fmla="*/ 0 h 132"/>
                  <a:gd name="T6" fmla="*/ 0 w 39"/>
                  <a:gd name="T7" fmla="*/ 0 h 132"/>
                  <a:gd name="T8" fmla="*/ 0 w 39"/>
                  <a:gd name="T9" fmla="*/ 0 h 132"/>
                  <a:gd name="T10" fmla="*/ 0 w 39"/>
                  <a:gd name="T11" fmla="*/ 0 h 132"/>
                  <a:gd name="T12" fmla="*/ 0 w 39"/>
                  <a:gd name="T13" fmla="*/ 0 h 132"/>
                  <a:gd name="T14" fmla="*/ 0 w 39"/>
                  <a:gd name="T15" fmla="*/ 0 h 132"/>
                  <a:gd name="T16" fmla="*/ 0 w 39"/>
                  <a:gd name="T17" fmla="*/ 0 h 132"/>
                  <a:gd name="T18" fmla="*/ 0 w 39"/>
                  <a:gd name="T19" fmla="*/ 0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2"/>
                  <a:gd name="T32" fmla="*/ 39 w 39"/>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2">
                    <a:moveTo>
                      <a:pt x="39" y="0"/>
                    </a:moveTo>
                    <a:lnTo>
                      <a:pt x="33" y="14"/>
                    </a:lnTo>
                    <a:lnTo>
                      <a:pt x="27" y="29"/>
                    </a:lnTo>
                    <a:lnTo>
                      <a:pt x="22" y="44"/>
                    </a:lnTo>
                    <a:lnTo>
                      <a:pt x="17" y="61"/>
                    </a:lnTo>
                    <a:lnTo>
                      <a:pt x="12" y="76"/>
                    </a:lnTo>
                    <a:lnTo>
                      <a:pt x="8" y="92"/>
                    </a:lnTo>
                    <a:lnTo>
                      <a:pt x="5" y="107"/>
                    </a:lnTo>
                    <a:lnTo>
                      <a:pt x="2" y="123"/>
                    </a:lnTo>
                    <a:lnTo>
                      <a:pt x="0" y="13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89" name="Freeform 705">
                <a:extLst>
                  <a:ext uri="{FF2B5EF4-FFF2-40B4-BE49-F238E27FC236}">
                    <a16:creationId xmlns:a16="http://schemas.microsoft.com/office/drawing/2014/main" id="{C23A076B-44A4-1353-4F2C-74C96B700C45}"/>
                  </a:ext>
                </a:extLst>
              </p:cNvPr>
              <p:cNvSpPr>
                <a:spLocks/>
              </p:cNvSpPr>
              <p:nvPr/>
            </p:nvSpPr>
            <p:spPr bwMode="auto">
              <a:xfrm>
                <a:off x="3477" y="2867"/>
                <a:ext cx="11" cy="17"/>
              </a:xfrm>
              <a:custGeom>
                <a:avLst/>
                <a:gdLst>
                  <a:gd name="T0" fmla="*/ 0 w 542"/>
                  <a:gd name="T1" fmla="*/ 0 h 851"/>
                  <a:gd name="T2" fmla="*/ 0 w 542"/>
                  <a:gd name="T3" fmla="*/ 0 h 851"/>
                  <a:gd name="T4" fmla="*/ 0 w 542"/>
                  <a:gd name="T5" fmla="*/ 0 h 851"/>
                  <a:gd name="T6" fmla="*/ 0 w 542"/>
                  <a:gd name="T7" fmla="*/ 0 h 851"/>
                  <a:gd name="T8" fmla="*/ 0 w 542"/>
                  <a:gd name="T9" fmla="*/ 0 h 851"/>
                  <a:gd name="T10" fmla="*/ 0 w 542"/>
                  <a:gd name="T11" fmla="*/ 0 h 851"/>
                  <a:gd name="T12" fmla="*/ 0 w 542"/>
                  <a:gd name="T13" fmla="*/ 0 h 851"/>
                  <a:gd name="T14" fmla="*/ 0 w 542"/>
                  <a:gd name="T15" fmla="*/ 0 h 851"/>
                  <a:gd name="T16" fmla="*/ 0 w 542"/>
                  <a:gd name="T17" fmla="*/ 0 h 851"/>
                  <a:gd name="T18" fmla="*/ 0 w 542"/>
                  <a:gd name="T19" fmla="*/ 0 h 851"/>
                  <a:gd name="T20" fmla="*/ 0 w 542"/>
                  <a:gd name="T21" fmla="*/ 0 h 851"/>
                  <a:gd name="T22" fmla="*/ 0 w 542"/>
                  <a:gd name="T23" fmla="*/ 0 h 851"/>
                  <a:gd name="T24" fmla="*/ 0 w 542"/>
                  <a:gd name="T25" fmla="*/ 0 h 851"/>
                  <a:gd name="T26" fmla="*/ 0 w 542"/>
                  <a:gd name="T27" fmla="*/ 0 h 851"/>
                  <a:gd name="T28" fmla="*/ 0 w 542"/>
                  <a:gd name="T29" fmla="*/ 0 h 851"/>
                  <a:gd name="T30" fmla="*/ 0 w 542"/>
                  <a:gd name="T31" fmla="*/ 0 h 851"/>
                  <a:gd name="T32" fmla="*/ 0 w 542"/>
                  <a:gd name="T33" fmla="*/ 0 h 851"/>
                  <a:gd name="T34" fmla="*/ 0 w 542"/>
                  <a:gd name="T35" fmla="*/ 0 h 851"/>
                  <a:gd name="T36" fmla="*/ 0 w 542"/>
                  <a:gd name="T37" fmla="*/ 0 h 851"/>
                  <a:gd name="T38" fmla="*/ 0 w 542"/>
                  <a:gd name="T39" fmla="*/ 0 h 851"/>
                  <a:gd name="T40" fmla="*/ 0 w 542"/>
                  <a:gd name="T41" fmla="*/ 0 h 851"/>
                  <a:gd name="T42" fmla="*/ 0 w 542"/>
                  <a:gd name="T43" fmla="*/ 0 h 851"/>
                  <a:gd name="T44" fmla="*/ 0 w 542"/>
                  <a:gd name="T45" fmla="*/ 0 h 851"/>
                  <a:gd name="T46" fmla="*/ 0 w 542"/>
                  <a:gd name="T47" fmla="*/ 0 h 851"/>
                  <a:gd name="T48" fmla="*/ 0 w 542"/>
                  <a:gd name="T49" fmla="*/ 0 h 851"/>
                  <a:gd name="T50" fmla="*/ 0 w 542"/>
                  <a:gd name="T51" fmla="*/ 0 h 851"/>
                  <a:gd name="T52" fmla="*/ 0 w 542"/>
                  <a:gd name="T53" fmla="*/ 0 h 8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2"/>
                  <a:gd name="T82" fmla="*/ 0 h 851"/>
                  <a:gd name="T83" fmla="*/ 542 w 542"/>
                  <a:gd name="T84" fmla="*/ 851 h 8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2" h="851">
                    <a:moveTo>
                      <a:pt x="0" y="851"/>
                    </a:moveTo>
                    <a:lnTo>
                      <a:pt x="42" y="822"/>
                    </a:lnTo>
                    <a:lnTo>
                      <a:pt x="83" y="792"/>
                    </a:lnTo>
                    <a:lnTo>
                      <a:pt x="122" y="762"/>
                    </a:lnTo>
                    <a:lnTo>
                      <a:pt x="161" y="731"/>
                    </a:lnTo>
                    <a:lnTo>
                      <a:pt x="196" y="700"/>
                    </a:lnTo>
                    <a:lnTo>
                      <a:pt x="231" y="669"/>
                    </a:lnTo>
                    <a:lnTo>
                      <a:pt x="263" y="637"/>
                    </a:lnTo>
                    <a:lnTo>
                      <a:pt x="294" y="605"/>
                    </a:lnTo>
                    <a:lnTo>
                      <a:pt x="323" y="571"/>
                    </a:lnTo>
                    <a:lnTo>
                      <a:pt x="352" y="538"/>
                    </a:lnTo>
                    <a:lnTo>
                      <a:pt x="377" y="504"/>
                    </a:lnTo>
                    <a:lnTo>
                      <a:pt x="401" y="470"/>
                    </a:lnTo>
                    <a:lnTo>
                      <a:pt x="423" y="436"/>
                    </a:lnTo>
                    <a:lnTo>
                      <a:pt x="444" y="402"/>
                    </a:lnTo>
                    <a:lnTo>
                      <a:pt x="462" y="367"/>
                    </a:lnTo>
                    <a:lnTo>
                      <a:pt x="478" y="333"/>
                    </a:lnTo>
                    <a:lnTo>
                      <a:pt x="493" y="297"/>
                    </a:lnTo>
                    <a:lnTo>
                      <a:pt x="506" y="262"/>
                    </a:lnTo>
                    <a:lnTo>
                      <a:pt x="516" y="226"/>
                    </a:lnTo>
                    <a:lnTo>
                      <a:pt x="525" y="191"/>
                    </a:lnTo>
                    <a:lnTo>
                      <a:pt x="532" y="156"/>
                    </a:lnTo>
                    <a:lnTo>
                      <a:pt x="537" y="121"/>
                    </a:lnTo>
                    <a:lnTo>
                      <a:pt x="540" y="85"/>
                    </a:lnTo>
                    <a:lnTo>
                      <a:pt x="542" y="49"/>
                    </a:lnTo>
                    <a:lnTo>
                      <a:pt x="541" y="14"/>
                    </a:lnTo>
                    <a:lnTo>
                      <a:pt x="54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0" name="Freeform 706">
                <a:extLst>
                  <a:ext uri="{FF2B5EF4-FFF2-40B4-BE49-F238E27FC236}">
                    <a16:creationId xmlns:a16="http://schemas.microsoft.com/office/drawing/2014/main" id="{D3E9D7FA-B0BD-3AE7-2B2B-19B8E487946A}"/>
                  </a:ext>
                </a:extLst>
              </p:cNvPr>
              <p:cNvSpPr>
                <a:spLocks/>
              </p:cNvSpPr>
              <p:nvPr/>
            </p:nvSpPr>
            <p:spPr bwMode="auto">
              <a:xfrm>
                <a:off x="3445" y="2900"/>
                <a:ext cx="5" cy="1"/>
              </a:xfrm>
              <a:custGeom>
                <a:avLst/>
                <a:gdLst>
                  <a:gd name="T0" fmla="*/ 0 w 252"/>
                  <a:gd name="T1" fmla="*/ 0 h 89"/>
                  <a:gd name="T2" fmla="*/ 0 w 252"/>
                  <a:gd name="T3" fmla="*/ 0 h 89"/>
                  <a:gd name="T4" fmla="*/ 0 w 252"/>
                  <a:gd name="T5" fmla="*/ 0 h 89"/>
                  <a:gd name="T6" fmla="*/ 0 w 252"/>
                  <a:gd name="T7" fmla="*/ 0 h 89"/>
                  <a:gd name="T8" fmla="*/ 0 w 252"/>
                  <a:gd name="T9" fmla="*/ 0 h 89"/>
                  <a:gd name="T10" fmla="*/ 0 60000 65536"/>
                  <a:gd name="T11" fmla="*/ 0 60000 65536"/>
                  <a:gd name="T12" fmla="*/ 0 60000 65536"/>
                  <a:gd name="T13" fmla="*/ 0 60000 65536"/>
                  <a:gd name="T14" fmla="*/ 0 60000 65536"/>
                  <a:gd name="T15" fmla="*/ 0 w 252"/>
                  <a:gd name="T16" fmla="*/ 0 h 89"/>
                  <a:gd name="T17" fmla="*/ 252 w 252"/>
                  <a:gd name="T18" fmla="*/ 89 h 89"/>
                </a:gdLst>
                <a:ahLst/>
                <a:cxnLst>
                  <a:cxn ang="T10">
                    <a:pos x="T0" y="T1"/>
                  </a:cxn>
                  <a:cxn ang="T11">
                    <a:pos x="T2" y="T3"/>
                  </a:cxn>
                  <a:cxn ang="T12">
                    <a:pos x="T4" y="T5"/>
                  </a:cxn>
                  <a:cxn ang="T13">
                    <a:pos x="T6" y="T7"/>
                  </a:cxn>
                  <a:cxn ang="T14">
                    <a:pos x="T8" y="T9"/>
                  </a:cxn>
                </a:cxnLst>
                <a:rect l="T15" t="T16" r="T17" b="T18"/>
                <a:pathLst>
                  <a:path w="252" h="89">
                    <a:moveTo>
                      <a:pt x="252" y="0"/>
                    </a:moveTo>
                    <a:lnTo>
                      <a:pt x="190" y="23"/>
                    </a:lnTo>
                    <a:lnTo>
                      <a:pt x="127" y="45"/>
                    </a:lnTo>
                    <a:lnTo>
                      <a:pt x="63" y="67"/>
                    </a:lnTo>
                    <a:lnTo>
                      <a:pt x="0" y="8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1" name="Freeform 707">
                <a:extLst>
                  <a:ext uri="{FF2B5EF4-FFF2-40B4-BE49-F238E27FC236}">
                    <a16:creationId xmlns:a16="http://schemas.microsoft.com/office/drawing/2014/main" id="{B737520F-9FB3-6443-0157-C116C4826152}"/>
                  </a:ext>
                </a:extLst>
              </p:cNvPr>
              <p:cNvSpPr>
                <a:spLocks/>
              </p:cNvSpPr>
              <p:nvPr/>
            </p:nvSpPr>
            <p:spPr bwMode="auto">
              <a:xfrm>
                <a:off x="3412" y="3056"/>
                <a:ext cx="1" cy="1"/>
              </a:xfrm>
              <a:custGeom>
                <a:avLst/>
                <a:gdLst>
                  <a:gd name="T0" fmla="*/ 0 w 9"/>
                  <a:gd name="T1" fmla="*/ 0 h 24"/>
                  <a:gd name="T2" fmla="*/ 0 w 9"/>
                  <a:gd name="T3" fmla="*/ 0 h 24"/>
                  <a:gd name="T4" fmla="*/ 0 w 9"/>
                  <a:gd name="T5" fmla="*/ 0 h 24"/>
                  <a:gd name="T6" fmla="*/ 0 w 9"/>
                  <a:gd name="T7" fmla="*/ 0 h 24"/>
                  <a:gd name="T8" fmla="*/ 0 w 9"/>
                  <a:gd name="T9" fmla="*/ 0 h 24"/>
                  <a:gd name="T10" fmla="*/ 0 w 9"/>
                  <a:gd name="T11" fmla="*/ 0 h 24"/>
                  <a:gd name="T12" fmla="*/ 0 w 9"/>
                  <a:gd name="T13" fmla="*/ 0 h 24"/>
                  <a:gd name="T14" fmla="*/ 0 w 9"/>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4"/>
                  <a:gd name="T26" fmla="*/ 9 w 9"/>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4">
                    <a:moveTo>
                      <a:pt x="9" y="24"/>
                    </a:moveTo>
                    <a:lnTo>
                      <a:pt x="8" y="23"/>
                    </a:lnTo>
                    <a:lnTo>
                      <a:pt x="6" y="19"/>
                    </a:lnTo>
                    <a:lnTo>
                      <a:pt x="4" y="14"/>
                    </a:lnTo>
                    <a:lnTo>
                      <a:pt x="2" y="10"/>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2" name="Freeform 708">
                <a:extLst>
                  <a:ext uri="{FF2B5EF4-FFF2-40B4-BE49-F238E27FC236}">
                    <a16:creationId xmlns:a16="http://schemas.microsoft.com/office/drawing/2014/main" id="{0CE101CA-8BDD-FE0A-0377-002124CD506B}"/>
                  </a:ext>
                </a:extLst>
              </p:cNvPr>
              <p:cNvSpPr>
                <a:spLocks/>
              </p:cNvSpPr>
              <p:nvPr/>
            </p:nvSpPr>
            <p:spPr bwMode="auto">
              <a:xfrm>
                <a:off x="3399" y="2913"/>
                <a:ext cx="2" cy="6"/>
              </a:xfrm>
              <a:custGeom>
                <a:avLst/>
                <a:gdLst>
                  <a:gd name="T0" fmla="*/ 0 w 112"/>
                  <a:gd name="T1" fmla="*/ 0 h 349"/>
                  <a:gd name="T2" fmla="*/ 0 w 112"/>
                  <a:gd name="T3" fmla="*/ 0 h 349"/>
                  <a:gd name="T4" fmla="*/ 0 w 112"/>
                  <a:gd name="T5" fmla="*/ 0 h 349"/>
                  <a:gd name="T6" fmla="*/ 0 w 112"/>
                  <a:gd name="T7" fmla="*/ 0 h 349"/>
                  <a:gd name="T8" fmla="*/ 0 w 112"/>
                  <a:gd name="T9" fmla="*/ 0 h 349"/>
                  <a:gd name="T10" fmla="*/ 0 w 112"/>
                  <a:gd name="T11" fmla="*/ 0 h 349"/>
                  <a:gd name="T12" fmla="*/ 0 w 112"/>
                  <a:gd name="T13" fmla="*/ 0 h 349"/>
                  <a:gd name="T14" fmla="*/ 0 w 112"/>
                  <a:gd name="T15" fmla="*/ 0 h 349"/>
                  <a:gd name="T16" fmla="*/ 0 w 112"/>
                  <a:gd name="T17" fmla="*/ 0 h 349"/>
                  <a:gd name="T18" fmla="*/ 0 w 112"/>
                  <a:gd name="T19" fmla="*/ 0 h 349"/>
                  <a:gd name="T20" fmla="*/ 0 w 112"/>
                  <a:gd name="T21" fmla="*/ 0 h 349"/>
                  <a:gd name="T22" fmla="*/ 0 w 112"/>
                  <a:gd name="T23" fmla="*/ 0 h 349"/>
                  <a:gd name="T24" fmla="*/ 0 w 112"/>
                  <a:gd name="T25" fmla="*/ 0 h 349"/>
                  <a:gd name="T26" fmla="*/ 0 w 112"/>
                  <a:gd name="T27" fmla="*/ 0 h 349"/>
                  <a:gd name="T28" fmla="*/ 0 w 112"/>
                  <a:gd name="T29" fmla="*/ 0 h 349"/>
                  <a:gd name="T30" fmla="*/ 0 w 112"/>
                  <a:gd name="T31" fmla="*/ 0 h 349"/>
                  <a:gd name="T32" fmla="*/ 0 w 112"/>
                  <a:gd name="T33" fmla="*/ 0 h 349"/>
                  <a:gd name="T34" fmla="*/ 0 w 112"/>
                  <a:gd name="T35" fmla="*/ 0 h 349"/>
                  <a:gd name="T36" fmla="*/ 0 w 112"/>
                  <a:gd name="T37" fmla="*/ 0 h 349"/>
                  <a:gd name="T38" fmla="*/ 0 w 112"/>
                  <a:gd name="T39" fmla="*/ 0 h 349"/>
                  <a:gd name="T40" fmla="*/ 0 w 112"/>
                  <a:gd name="T41" fmla="*/ 0 h 349"/>
                  <a:gd name="T42" fmla="*/ 0 w 112"/>
                  <a:gd name="T43" fmla="*/ 0 h 349"/>
                  <a:gd name="T44" fmla="*/ 0 w 112"/>
                  <a:gd name="T45" fmla="*/ 0 h 349"/>
                  <a:gd name="T46" fmla="*/ 0 w 112"/>
                  <a:gd name="T47" fmla="*/ 0 h 3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
                  <a:gd name="T73" fmla="*/ 0 h 349"/>
                  <a:gd name="T74" fmla="*/ 112 w 112"/>
                  <a:gd name="T75" fmla="*/ 349 h 34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 h="349">
                    <a:moveTo>
                      <a:pt x="110" y="0"/>
                    </a:moveTo>
                    <a:lnTo>
                      <a:pt x="111" y="23"/>
                    </a:lnTo>
                    <a:lnTo>
                      <a:pt x="112" y="46"/>
                    </a:lnTo>
                    <a:lnTo>
                      <a:pt x="112" y="68"/>
                    </a:lnTo>
                    <a:lnTo>
                      <a:pt x="111" y="89"/>
                    </a:lnTo>
                    <a:lnTo>
                      <a:pt x="110" y="110"/>
                    </a:lnTo>
                    <a:lnTo>
                      <a:pt x="108" y="130"/>
                    </a:lnTo>
                    <a:lnTo>
                      <a:pt x="106" y="149"/>
                    </a:lnTo>
                    <a:lnTo>
                      <a:pt x="103" y="167"/>
                    </a:lnTo>
                    <a:lnTo>
                      <a:pt x="100" y="185"/>
                    </a:lnTo>
                    <a:lnTo>
                      <a:pt x="96" y="201"/>
                    </a:lnTo>
                    <a:lnTo>
                      <a:pt x="92" y="218"/>
                    </a:lnTo>
                    <a:lnTo>
                      <a:pt x="87" y="233"/>
                    </a:lnTo>
                    <a:lnTo>
                      <a:pt x="82" y="247"/>
                    </a:lnTo>
                    <a:lnTo>
                      <a:pt x="76" y="261"/>
                    </a:lnTo>
                    <a:lnTo>
                      <a:pt x="70" y="273"/>
                    </a:lnTo>
                    <a:lnTo>
                      <a:pt x="64" y="285"/>
                    </a:lnTo>
                    <a:lnTo>
                      <a:pt x="57" y="297"/>
                    </a:lnTo>
                    <a:lnTo>
                      <a:pt x="49" y="307"/>
                    </a:lnTo>
                    <a:lnTo>
                      <a:pt x="41" y="317"/>
                    </a:lnTo>
                    <a:lnTo>
                      <a:pt x="33" y="326"/>
                    </a:lnTo>
                    <a:lnTo>
                      <a:pt x="23" y="334"/>
                    </a:lnTo>
                    <a:lnTo>
                      <a:pt x="12" y="342"/>
                    </a:lnTo>
                    <a:lnTo>
                      <a:pt x="0" y="34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3" name="Freeform 709">
                <a:extLst>
                  <a:ext uri="{FF2B5EF4-FFF2-40B4-BE49-F238E27FC236}">
                    <a16:creationId xmlns:a16="http://schemas.microsoft.com/office/drawing/2014/main" id="{04F033E8-6866-7994-155B-6D536E94B722}"/>
                  </a:ext>
                </a:extLst>
              </p:cNvPr>
              <p:cNvSpPr>
                <a:spLocks/>
              </p:cNvSpPr>
              <p:nvPr/>
            </p:nvSpPr>
            <p:spPr bwMode="auto">
              <a:xfrm>
                <a:off x="3377" y="2901"/>
                <a:ext cx="25" cy="23"/>
              </a:xfrm>
              <a:custGeom>
                <a:avLst/>
                <a:gdLst>
                  <a:gd name="T0" fmla="*/ 0 w 1236"/>
                  <a:gd name="T1" fmla="*/ 0 h 1181"/>
                  <a:gd name="T2" fmla="*/ 0 w 1236"/>
                  <a:gd name="T3" fmla="*/ 0 h 1181"/>
                  <a:gd name="T4" fmla="*/ 0 w 1236"/>
                  <a:gd name="T5" fmla="*/ 0 h 1181"/>
                  <a:gd name="T6" fmla="*/ 0 w 1236"/>
                  <a:gd name="T7" fmla="*/ 0 h 1181"/>
                  <a:gd name="T8" fmla="*/ 0 w 1236"/>
                  <a:gd name="T9" fmla="*/ 0 h 1181"/>
                  <a:gd name="T10" fmla="*/ 0 w 1236"/>
                  <a:gd name="T11" fmla="*/ 0 h 1181"/>
                  <a:gd name="T12" fmla="*/ 0 w 1236"/>
                  <a:gd name="T13" fmla="*/ 0 h 1181"/>
                  <a:gd name="T14" fmla="*/ 0 w 1236"/>
                  <a:gd name="T15" fmla="*/ 0 h 1181"/>
                  <a:gd name="T16" fmla="*/ 0 w 1236"/>
                  <a:gd name="T17" fmla="*/ 0 h 1181"/>
                  <a:gd name="T18" fmla="*/ 0 w 1236"/>
                  <a:gd name="T19" fmla="*/ 0 h 1181"/>
                  <a:gd name="T20" fmla="*/ 0 w 1236"/>
                  <a:gd name="T21" fmla="*/ 0 h 1181"/>
                  <a:gd name="T22" fmla="*/ 0 w 1236"/>
                  <a:gd name="T23" fmla="*/ 0 h 1181"/>
                  <a:gd name="T24" fmla="*/ 0 w 1236"/>
                  <a:gd name="T25" fmla="*/ 0 h 1181"/>
                  <a:gd name="T26" fmla="*/ 0 w 1236"/>
                  <a:gd name="T27" fmla="*/ 0 h 1181"/>
                  <a:gd name="T28" fmla="*/ 0 w 1236"/>
                  <a:gd name="T29" fmla="*/ 0 h 1181"/>
                  <a:gd name="T30" fmla="*/ 0 w 1236"/>
                  <a:gd name="T31" fmla="*/ 0 h 1181"/>
                  <a:gd name="T32" fmla="*/ 0 w 1236"/>
                  <a:gd name="T33" fmla="*/ 0 h 1181"/>
                  <a:gd name="T34" fmla="*/ 0 w 1236"/>
                  <a:gd name="T35" fmla="*/ 0 h 1181"/>
                  <a:gd name="T36" fmla="*/ 0 w 1236"/>
                  <a:gd name="T37" fmla="*/ 0 h 1181"/>
                  <a:gd name="T38" fmla="*/ 0 w 1236"/>
                  <a:gd name="T39" fmla="*/ 0 h 1181"/>
                  <a:gd name="T40" fmla="*/ 0 w 1236"/>
                  <a:gd name="T41" fmla="*/ 0 h 1181"/>
                  <a:gd name="T42" fmla="*/ 0 w 1236"/>
                  <a:gd name="T43" fmla="*/ 0 h 1181"/>
                  <a:gd name="T44" fmla="*/ 0 w 1236"/>
                  <a:gd name="T45" fmla="*/ 0 h 1181"/>
                  <a:gd name="T46" fmla="*/ 0 w 1236"/>
                  <a:gd name="T47" fmla="*/ 0 h 1181"/>
                  <a:gd name="T48" fmla="*/ 0 w 1236"/>
                  <a:gd name="T49" fmla="*/ 0 h 1181"/>
                  <a:gd name="T50" fmla="*/ 0 w 1236"/>
                  <a:gd name="T51" fmla="*/ 0 h 1181"/>
                  <a:gd name="T52" fmla="*/ 0 w 1236"/>
                  <a:gd name="T53" fmla="*/ 0 h 1181"/>
                  <a:gd name="T54" fmla="*/ 0 w 1236"/>
                  <a:gd name="T55" fmla="*/ 0 h 1181"/>
                  <a:gd name="T56" fmla="*/ 0 w 1236"/>
                  <a:gd name="T57" fmla="*/ 0 h 1181"/>
                  <a:gd name="T58" fmla="*/ 0 w 1236"/>
                  <a:gd name="T59" fmla="*/ 0 h 1181"/>
                  <a:gd name="T60" fmla="*/ 0 w 1236"/>
                  <a:gd name="T61" fmla="*/ 0 h 1181"/>
                  <a:gd name="T62" fmla="*/ 0 w 1236"/>
                  <a:gd name="T63" fmla="*/ 0 h 1181"/>
                  <a:gd name="T64" fmla="*/ 0 w 1236"/>
                  <a:gd name="T65" fmla="*/ 0 h 1181"/>
                  <a:gd name="T66" fmla="*/ 0 w 1236"/>
                  <a:gd name="T67" fmla="*/ 0 h 1181"/>
                  <a:gd name="T68" fmla="*/ 0 w 1236"/>
                  <a:gd name="T69" fmla="*/ 0 h 1181"/>
                  <a:gd name="T70" fmla="*/ 0 w 1236"/>
                  <a:gd name="T71" fmla="*/ 0 h 1181"/>
                  <a:gd name="T72" fmla="*/ 0 w 1236"/>
                  <a:gd name="T73" fmla="*/ 0 h 1181"/>
                  <a:gd name="T74" fmla="*/ 0 w 1236"/>
                  <a:gd name="T75" fmla="*/ 0 h 1181"/>
                  <a:gd name="T76" fmla="*/ 0 w 1236"/>
                  <a:gd name="T77" fmla="*/ 0 h 1181"/>
                  <a:gd name="T78" fmla="*/ 0 w 1236"/>
                  <a:gd name="T79" fmla="*/ 0 h 1181"/>
                  <a:gd name="T80" fmla="*/ 0 w 1236"/>
                  <a:gd name="T81" fmla="*/ 0 h 1181"/>
                  <a:gd name="T82" fmla="*/ 0 w 1236"/>
                  <a:gd name="T83" fmla="*/ 0 h 1181"/>
                  <a:gd name="T84" fmla="*/ 0 w 1236"/>
                  <a:gd name="T85" fmla="*/ 0 h 1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36"/>
                  <a:gd name="T130" fmla="*/ 0 h 1181"/>
                  <a:gd name="T131" fmla="*/ 1236 w 1236"/>
                  <a:gd name="T132" fmla="*/ 1181 h 1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36" h="1181">
                    <a:moveTo>
                      <a:pt x="1233" y="659"/>
                    </a:moveTo>
                    <a:lnTo>
                      <a:pt x="1235" y="687"/>
                    </a:lnTo>
                    <a:lnTo>
                      <a:pt x="1236" y="715"/>
                    </a:lnTo>
                    <a:lnTo>
                      <a:pt x="1236" y="743"/>
                    </a:lnTo>
                    <a:lnTo>
                      <a:pt x="1235" y="769"/>
                    </a:lnTo>
                    <a:lnTo>
                      <a:pt x="1234" y="796"/>
                    </a:lnTo>
                    <a:lnTo>
                      <a:pt x="1231" y="821"/>
                    </a:lnTo>
                    <a:lnTo>
                      <a:pt x="1228" y="847"/>
                    </a:lnTo>
                    <a:lnTo>
                      <a:pt x="1224" y="871"/>
                    </a:lnTo>
                    <a:lnTo>
                      <a:pt x="1219" y="895"/>
                    </a:lnTo>
                    <a:lnTo>
                      <a:pt x="1213" y="918"/>
                    </a:lnTo>
                    <a:lnTo>
                      <a:pt x="1207" y="940"/>
                    </a:lnTo>
                    <a:lnTo>
                      <a:pt x="1200" y="961"/>
                    </a:lnTo>
                    <a:lnTo>
                      <a:pt x="1192" y="981"/>
                    </a:lnTo>
                    <a:lnTo>
                      <a:pt x="1183" y="1001"/>
                    </a:lnTo>
                    <a:lnTo>
                      <a:pt x="1173" y="1019"/>
                    </a:lnTo>
                    <a:lnTo>
                      <a:pt x="1163" y="1037"/>
                    </a:lnTo>
                    <a:lnTo>
                      <a:pt x="1152" y="1054"/>
                    </a:lnTo>
                    <a:lnTo>
                      <a:pt x="1140" y="1069"/>
                    </a:lnTo>
                    <a:lnTo>
                      <a:pt x="1128" y="1085"/>
                    </a:lnTo>
                    <a:lnTo>
                      <a:pt x="1115" y="1099"/>
                    </a:lnTo>
                    <a:lnTo>
                      <a:pt x="1101" y="1112"/>
                    </a:lnTo>
                    <a:lnTo>
                      <a:pt x="1086" y="1123"/>
                    </a:lnTo>
                    <a:lnTo>
                      <a:pt x="1071" y="1134"/>
                    </a:lnTo>
                    <a:lnTo>
                      <a:pt x="1055" y="1144"/>
                    </a:lnTo>
                    <a:lnTo>
                      <a:pt x="1039" y="1152"/>
                    </a:lnTo>
                    <a:lnTo>
                      <a:pt x="1022" y="1160"/>
                    </a:lnTo>
                    <a:lnTo>
                      <a:pt x="1005" y="1166"/>
                    </a:lnTo>
                    <a:lnTo>
                      <a:pt x="987" y="1171"/>
                    </a:lnTo>
                    <a:lnTo>
                      <a:pt x="969" y="1175"/>
                    </a:lnTo>
                    <a:lnTo>
                      <a:pt x="950" y="1178"/>
                    </a:lnTo>
                    <a:lnTo>
                      <a:pt x="931" y="1180"/>
                    </a:lnTo>
                    <a:lnTo>
                      <a:pt x="911" y="1181"/>
                    </a:lnTo>
                    <a:lnTo>
                      <a:pt x="891" y="1180"/>
                    </a:lnTo>
                    <a:lnTo>
                      <a:pt x="870" y="1179"/>
                    </a:lnTo>
                    <a:lnTo>
                      <a:pt x="849" y="1176"/>
                    </a:lnTo>
                    <a:lnTo>
                      <a:pt x="828" y="1172"/>
                    </a:lnTo>
                    <a:lnTo>
                      <a:pt x="807" y="1167"/>
                    </a:lnTo>
                    <a:lnTo>
                      <a:pt x="785" y="1161"/>
                    </a:lnTo>
                    <a:lnTo>
                      <a:pt x="763" y="1154"/>
                    </a:lnTo>
                    <a:lnTo>
                      <a:pt x="741" y="1146"/>
                    </a:lnTo>
                    <a:lnTo>
                      <a:pt x="719" y="1136"/>
                    </a:lnTo>
                    <a:lnTo>
                      <a:pt x="697" y="1126"/>
                    </a:lnTo>
                    <a:lnTo>
                      <a:pt x="675" y="1115"/>
                    </a:lnTo>
                    <a:lnTo>
                      <a:pt x="651" y="1102"/>
                    </a:lnTo>
                    <a:lnTo>
                      <a:pt x="629" y="1089"/>
                    </a:lnTo>
                    <a:lnTo>
                      <a:pt x="606" y="1073"/>
                    </a:lnTo>
                    <a:lnTo>
                      <a:pt x="584" y="1058"/>
                    </a:lnTo>
                    <a:lnTo>
                      <a:pt x="561" y="1041"/>
                    </a:lnTo>
                    <a:lnTo>
                      <a:pt x="539" y="1024"/>
                    </a:lnTo>
                    <a:lnTo>
                      <a:pt x="517" y="1005"/>
                    </a:lnTo>
                    <a:lnTo>
                      <a:pt x="494" y="986"/>
                    </a:lnTo>
                    <a:lnTo>
                      <a:pt x="472" y="966"/>
                    </a:lnTo>
                    <a:lnTo>
                      <a:pt x="450" y="945"/>
                    </a:lnTo>
                    <a:lnTo>
                      <a:pt x="428" y="923"/>
                    </a:lnTo>
                    <a:lnTo>
                      <a:pt x="407" y="900"/>
                    </a:lnTo>
                    <a:lnTo>
                      <a:pt x="386" y="877"/>
                    </a:lnTo>
                    <a:lnTo>
                      <a:pt x="365" y="853"/>
                    </a:lnTo>
                    <a:lnTo>
                      <a:pt x="345" y="827"/>
                    </a:lnTo>
                    <a:lnTo>
                      <a:pt x="325" y="802"/>
                    </a:lnTo>
                    <a:lnTo>
                      <a:pt x="305" y="776"/>
                    </a:lnTo>
                    <a:lnTo>
                      <a:pt x="286" y="749"/>
                    </a:lnTo>
                    <a:lnTo>
                      <a:pt x="267" y="722"/>
                    </a:lnTo>
                    <a:lnTo>
                      <a:pt x="248" y="694"/>
                    </a:lnTo>
                    <a:lnTo>
                      <a:pt x="230" y="666"/>
                    </a:lnTo>
                    <a:lnTo>
                      <a:pt x="213" y="637"/>
                    </a:lnTo>
                    <a:lnTo>
                      <a:pt x="196" y="608"/>
                    </a:lnTo>
                    <a:lnTo>
                      <a:pt x="180" y="578"/>
                    </a:lnTo>
                    <a:lnTo>
                      <a:pt x="164" y="548"/>
                    </a:lnTo>
                    <a:lnTo>
                      <a:pt x="149" y="518"/>
                    </a:lnTo>
                    <a:lnTo>
                      <a:pt x="134" y="488"/>
                    </a:lnTo>
                    <a:lnTo>
                      <a:pt x="121" y="457"/>
                    </a:lnTo>
                    <a:lnTo>
                      <a:pt x="108" y="426"/>
                    </a:lnTo>
                    <a:lnTo>
                      <a:pt x="95" y="396"/>
                    </a:lnTo>
                    <a:lnTo>
                      <a:pt x="83" y="365"/>
                    </a:lnTo>
                    <a:lnTo>
                      <a:pt x="72" y="333"/>
                    </a:lnTo>
                    <a:lnTo>
                      <a:pt x="62" y="302"/>
                    </a:lnTo>
                    <a:lnTo>
                      <a:pt x="52" y="271"/>
                    </a:lnTo>
                    <a:lnTo>
                      <a:pt x="43" y="240"/>
                    </a:lnTo>
                    <a:lnTo>
                      <a:pt x="35" y="209"/>
                    </a:lnTo>
                    <a:lnTo>
                      <a:pt x="27" y="179"/>
                    </a:lnTo>
                    <a:lnTo>
                      <a:pt x="21" y="148"/>
                    </a:lnTo>
                    <a:lnTo>
                      <a:pt x="15" y="118"/>
                    </a:lnTo>
                    <a:lnTo>
                      <a:pt x="10" y="87"/>
                    </a:lnTo>
                    <a:lnTo>
                      <a:pt x="6" y="58"/>
                    </a:lnTo>
                    <a:lnTo>
                      <a:pt x="3" y="2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4" name="Freeform 710">
                <a:extLst>
                  <a:ext uri="{FF2B5EF4-FFF2-40B4-BE49-F238E27FC236}">
                    <a16:creationId xmlns:a16="http://schemas.microsoft.com/office/drawing/2014/main" id="{23C9A936-D8A0-4AE4-C37B-8C520CA4EF27}"/>
                  </a:ext>
                </a:extLst>
              </p:cNvPr>
              <p:cNvSpPr>
                <a:spLocks/>
              </p:cNvSpPr>
              <p:nvPr/>
            </p:nvSpPr>
            <p:spPr bwMode="auto">
              <a:xfrm>
                <a:off x="3412" y="2943"/>
                <a:ext cx="1" cy="4"/>
              </a:xfrm>
              <a:custGeom>
                <a:avLst/>
                <a:gdLst>
                  <a:gd name="T0" fmla="*/ 0 w 27"/>
                  <a:gd name="T1" fmla="*/ 0 h 176"/>
                  <a:gd name="T2" fmla="*/ 0 w 27"/>
                  <a:gd name="T3" fmla="*/ 0 h 176"/>
                  <a:gd name="T4" fmla="*/ 0 w 27"/>
                  <a:gd name="T5" fmla="*/ 0 h 176"/>
                  <a:gd name="T6" fmla="*/ 0 w 27"/>
                  <a:gd name="T7" fmla="*/ 0 h 176"/>
                  <a:gd name="T8" fmla="*/ 0 w 27"/>
                  <a:gd name="T9" fmla="*/ 0 h 176"/>
                  <a:gd name="T10" fmla="*/ 0 w 27"/>
                  <a:gd name="T11" fmla="*/ 0 h 176"/>
                  <a:gd name="T12" fmla="*/ 0 w 27"/>
                  <a:gd name="T13" fmla="*/ 0 h 176"/>
                  <a:gd name="T14" fmla="*/ 0 w 27"/>
                  <a:gd name="T15" fmla="*/ 0 h 176"/>
                  <a:gd name="T16" fmla="*/ 0 w 27"/>
                  <a:gd name="T17" fmla="*/ 0 h 176"/>
                  <a:gd name="T18" fmla="*/ 0 w 27"/>
                  <a:gd name="T19" fmla="*/ 0 h 176"/>
                  <a:gd name="T20" fmla="*/ 0 w 27"/>
                  <a:gd name="T21" fmla="*/ 0 h 176"/>
                  <a:gd name="T22" fmla="*/ 0 w 27"/>
                  <a:gd name="T23" fmla="*/ 0 h 176"/>
                  <a:gd name="T24" fmla="*/ 0 w 27"/>
                  <a:gd name="T25" fmla="*/ 0 h 176"/>
                  <a:gd name="T26" fmla="*/ 0 w 27"/>
                  <a:gd name="T27" fmla="*/ 0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76"/>
                  <a:gd name="T44" fmla="*/ 27 w 27"/>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76">
                    <a:moveTo>
                      <a:pt x="1" y="176"/>
                    </a:moveTo>
                    <a:lnTo>
                      <a:pt x="0" y="162"/>
                    </a:lnTo>
                    <a:lnTo>
                      <a:pt x="0" y="149"/>
                    </a:lnTo>
                    <a:lnTo>
                      <a:pt x="1" y="135"/>
                    </a:lnTo>
                    <a:lnTo>
                      <a:pt x="1" y="119"/>
                    </a:lnTo>
                    <a:lnTo>
                      <a:pt x="3" y="105"/>
                    </a:lnTo>
                    <a:lnTo>
                      <a:pt x="5" y="91"/>
                    </a:lnTo>
                    <a:lnTo>
                      <a:pt x="7" y="76"/>
                    </a:lnTo>
                    <a:lnTo>
                      <a:pt x="10" y="62"/>
                    </a:lnTo>
                    <a:lnTo>
                      <a:pt x="13" y="47"/>
                    </a:lnTo>
                    <a:lnTo>
                      <a:pt x="17" y="33"/>
                    </a:lnTo>
                    <a:lnTo>
                      <a:pt x="21" y="18"/>
                    </a:lnTo>
                    <a:lnTo>
                      <a:pt x="26" y="4"/>
                    </a:lnTo>
                    <a:lnTo>
                      <a:pt x="2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5" name="Freeform 711">
                <a:extLst>
                  <a:ext uri="{FF2B5EF4-FFF2-40B4-BE49-F238E27FC236}">
                    <a16:creationId xmlns:a16="http://schemas.microsoft.com/office/drawing/2014/main" id="{9216D460-1695-06E9-98E1-827A52E8AAC0}"/>
                  </a:ext>
                </a:extLst>
              </p:cNvPr>
              <p:cNvSpPr>
                <a:spLocks/>
              </p:cNvSpPr>
              <p:nvPr/>
            </p:nvSpPr>
            <p:spPr bwMode="auto">
              <a:xfrm>
                <a:off x="3406" y="2963"/>
                <a:ext cx="1" cy="1"/>
              </a:xfrm>
              <a:custGeom>
                <a:avLst/>
                <a:gdLst>
                  <a:gd name="T0" fmla="*/ 0 w 43"/>
                  <a:gd name="T1" fmla="*/ 0 h 60"/>
                  <a:gd name="T2" fmla="*/ 0 w 43"/>
                  <a:gd name="T3" fmla="*/ 0 h 60"/>
                  <a:gd name="T4" fmla="*/ 0 w 43"/>
                  <a:gd name="T5" fmla="*/ 0 h 60"/>
                  <a:gd name="T6" fmla="*/ 0 w 43"/>
                  <a:gd name="T7" fmla="*/ 0 h 60"/>
                  <a:gd name="T8" fmla="*/ 0 w 43"/>
                  <a:gd name="T9" fmla="*/ 0 h 60"/>
                  <a:gd name="T10" fmla="*/ 0 w 43"/>
                  <a:gd name="T11" fmla="*/ 0 h 60"/>
                  <a:gd name="T12" fmla="*/ 0 w 43"/>
                  <a:gd name="T13" fmla="*/ 0 h 60"/>
                  <a:gd name="T14" fmla="*/ 0 w 43"/>
                  <a:gd name="T15" fmla="*/ 0 h 60"/>
                  <a:gd name="T16" fmla="*/ 0 w 43"/>
                  <a:gd name="T17" fmla="*/ 0 h 60"/>
                  <a:gd name="T18" fmla="*/ 0 w 43"/>
                  <a:gd name="T19" fmla="*/ 0 h 60"/>
                  <a:gd name="T20" fmla="*/ 0 w 43"/>
                  <a:gd name="T21" fmla="*/ 0 h 60"/>
                  <a:gd name="T22" fmla="*/ 0 w 43"/>
                  <a:gd name="T23" fmla="*/ 0 h 60"/>
                  <a:gd name="T24" fmla="*/ 0 w 43"/>
                  <a:gd name="T25" fmla="*/ 0 h 60"/>
                  <a:gd name="T26" fmla="*/ 0 w 43"/>
                  <a:gd name="T27" fmla="*/ 0 h 60"/>
                  <a:gd name="T28" fmla="*/ 0 w 43"/>
                  <a:gd name="T29" fmla="*/ 0 h 60"/>
                  <a:gd name="T30" fmla="*/ 0 w 43"/>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60"/>
                  <a:gd name="T50" fmla="*/ 43 w 43"/>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60">
                    <a:moveTo>
                      <a:pt x="0" y="60"/>
                    </a:moveTo>
                    <a:lnTo>
                      <a:pt x="0" y="57"/>
                    </a:lnTo>
                    <a:lnTo>
                      <a:pt x="1" y="53"/>
                    </a:lnTo>
                    <a:lnTo>
                      <a:pt x="1" y="48"/>
                    </a:lnTo>
                    <a:lnTo>
                      <a:pt x="2" y="44"/>
                    </a:lnTo>
                    <a:lnTo>
                      <a:pt x="4" y="40"/>
                    </a:lnTo>
                    <a:lnTo>
                      <a:pt x="6" y="35"/>
                    </a:lnTo>
                    <a:lnTo>
                      <a:pt x="8" y="31"/>
                    </a:lnTo>
                    <a:lnTo>
                      <a:pt x="11" y="27"/>
                    </a:lnTo>
                    <a:lnTo>
                      <a:pt x="15" y="23"/>
                    </a:lnTo>
                    <a:lnTo>
                      <a:pt x="18" y="18"/>
                    </a:lnTo>
                    <a:lnTo>
                      <a:pt x="23" y="14"/>
                    </a:lnTo>
                    <a:lnTo>
                      <a:pt x="27" y="11"/>
                    </a:lnTo>
                    <a:lnTo>
                      <a:pt x="32" y="7"/>
                    </a:lnTo>
                    <a:lnTo>
                      <a:pt x="37" y="3"/>
                    </a:lnTo>
                    <a:lnTo>
                      <a:pt x="43"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6" name="Freeform 712">
                <a:extLst>
                  <a:ext uri="{FF2B5EF4-FFF2-40B4-BE49-F238E27FC236}">
                    <a16:creationId xmlns:a16="http://schemas.microsoft.com/office/drawing/2014/main" id="{FB1F2A85-B1D3-5A99-1584-C989B80EA280}"/>
                  </a:ext>
                </a:extLst>
              </p:cNvPr>
              <p:cNvSpPr>
                <a:spLocks/>
              </p:cNvSpPr>
              <p:nvPr/>
            </p:nvSpPr>
            <p:spPr bwMode="auto">
              <a:xfrm>
                <a:off x="3408" y="2993"/>
                <a:ext cx="1" cy="1"/>
              </a:xfrm>
              <a:custGeom>
                <a:avLst/>
                <a:gdLst>
                  <a:gd name="T0" fmla="*/ 0 w 42"/>
                  <a:gd name="T1" fmla="*/ 0 h 61"/>
                  <a:gd name="T2" fmla="*/ 0 w 42"/>
                  <a:gd name="T3" fmla="*/ 0 h 61"/>
                  <a:gd name="T4" fmla="*/ 0 w 42"/>
                  <a:gd name="T5" fmla="*/ 0 h 61"/>
                  <a:gd name="T6" fmla="*/ 0 w 42"/>
                  <a:gd name="T7" fmla="*/ 0 h 61"/>
                  <a:gd name="T8" fmla="*/ 0 w 42"/>
                  <a:gd name="T9" fmla="*/ 0 h 61"/>
                  <a:gd name="T10" fmla="*/ 0 w 42"/>
                  <a:gd name="T11" fmla="*/ 0 h 61"/>
                  <a:gd name="T12" fmla="*/ 0 w 42"/>
                  <a:gd name="T13" fmla="*/ 0 h 61"/>
                  <a:gd name="T14" fmla="*/ 0 w 42"/>
                  <a:gd name="T15" fmla="*/ 0 h 61"/>
                  <a:gd name="T16" fmla="*/ 0 w 42"/>
                  <a:gd name="T17" fmla="*/ 0 h 61"/>
                  <a:gd name="T18" fmla="*/ 0 w 42"/>
                  <a:gd name="T19" fmla="*/ 0 h 61"/>
                  <a:gd name="T20" fmla="*/ 0 w 42"/>
                  <a:gd name="T21" fmla="*/ 0 h 61"/>
                  <a:gd name="T22" fmla="*/ 0 w 42"/>
                  <a:gd name="T23" fmla="*/ 0 h 61"/>
                  <a:gd name="T24" fmla="*/ 0 w 42"/>
                  <a:gd name="T25" fmla="*/ 0 h 61"/>
                  <a:gd name="T26" fmla="*/ 0 w 42"/>
                  <a:gd name="T27" fmla="*/ 0 h 61"/>
                  <a:gd name="T28" fmla="*/ 0 w 42"/>
                  <a:gd name="T29" fmla="*/ 0 h 61"/>
                  <a:gd name="T30" fmla="*/ 0 w 42"/>
                  <a:gd name="T31" fmla="*/ 0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61"/>
                  <a:gd name="T50" fmla="*/ 42 w 42"/>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61">
                    <a:moveTo>
                      <a:pt x="0" y="61"/>
                    </a:moveTo>
                    <a:lnTo>
                      <a:pt x="0" y="59"/>
                    </a:lnTo>
                    <a:lnTo>
                      <a:pt x="0" y="53"/>
                    </a:lnTo>
                    <a:lnTo>
                      <a:pt x="1" y="49"/>
                    </a:lnTo>
                    <a:lnTo>
                      <a:pt x="2" y="44"/>
                    </a:lnTo>
                    <a:lnTo>
                      <a:pt x="3" y="40"/>
                    </a:lnTo>
                    <a:lnTo>
                      <a:pt x="5" y="36"/>
                    </a:lnTo>
                    <a:lnTo>
                      <a:pt x="8" y="31"/>
                    </a:lnTo>
                    <a:lnTo>
                      <a:pt x="11" y="27"/>
                    </a:lnTo>
                    <a:lnTo>
                      <a:pt x="14" y="23"/>
                    </a:lnTo>
                    <a:lnTo>
                      <a:pt x="18" y="19"/>
                    </a:lnTo>
                    <a:lnTo>
                      <a:pt x="22" y="15"/>
                    </a:lnTo>
                    <a:lnTo>
                      <a:pt x="27" y="11"/>
                    </a:lnTo>
                    <a:lnTo>
                      <a:pt x="32" y="7"/>
                    </a:lnTo>
                    <a:lnTo>
                      <a:pt x="37" y="4"/>
                    </a:lnTo>
                    <a:lnTo>
                      <a:pt x="4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7" name="Freeform 713">
                <a:extLst>
                  <a:ext uri="{FF2B5EF4-FFF2-40B4-BE49-F238E27FC236}">
                    <a16:creationId xmlns:a16="http://schemas.microsoft.com/office/drawing/2014/main" id="{E7EF0DEE-4DE9-C4B4-13EE-C1C3DBB9E98C}"/>
                  </a:ext>
                </a:extLst>
              </p:cNvPr>
              <p:cNvSpPr>
                <a:spLocks/>
              </p:cNvSpPr>
              <p:nvPr/>
            </p:nvSpPr>
            <p:spPr bwMode="auto">
              <a:xfrm>
                <a:off x="3410" y="3024"/>
                <a:ext cx="1" cy="1"/>
              </a:xfrm>
              <a:custGeom>
                <a:avLst/>
                <a:gdLst>
                  <a:gd name="T0" fmla="*/ 0 w 44"/>
                  <a:gd name="T1" fmla="*/ 0 h 60"/>
                  <a:gd name="T2" fmla="*/ 0 w 44"/>
                  <a:gd name="T3" fmla="*/ 0 h 60"/>
                  <a:gd name="T4" fmla="*/ 0 w 44"/>
                  <a:gd name="T5" fmla="*/ 0 h 60"/>
                  <a:gd name="T6" fmla="*/ 0 w 44"/>
                  <a:gd name="T7" fmla="*/ 0 h 60"/>
                  <a:gd name="T8" fmla="*/ 0 w 44"/>
                  <a:gd name="T9" fmla="*/ 0 h 60"/>
                  <a:gd name="T10" fmla="*/ 0 w 44"/>
                  <a:gd name="T11" fmla="*/ 0 h 60"/>
                  <a:gd name="T12" fmla="*/ 0 w 44"/>
                  <a:gd name="T13" fmla="*/ 0 h 60"/>
                  <a:gd name="T14" fmla="*/ 0 w 44"/>
                  <a:gd name="T15" fmla="*/ 0 h 60"/>
                  <a:gd name="T16" fmla="*/ 0 w 44"/>
                  <a:gd name="T17" fmla="*/ 0 h 60"/>
                  <a:gd name="T18" fmla="*/ 0 w 44"/>
                  <a:gd name="T19" fmla="*/ 0 h 60"/>
                  <a:gd name="T20" fmla="*/ 0 w 44"/>
                  <a:gd name="T21" fmla="*/ 0 h 60"/>
                  <a:gd name="T22" fmla="*/ 0 w 44"/>
                  <a:gd name="T23" fmla="*/ 0 h 60"/>
                  <a:gd name="T24" fmla="*/ 0 w 44"/>
                  <a:gd name="T25" fmla="*/ 0 h 60"/>
                  <a:gd name="T26" fmla="*/ 0 w 44"/>
                  <a:gd name="T27" fmla="*/ 0 h 60"/>
                  <a:gd name="T28" fmla="*/ 0 w 44"/>
                  <a:gd name="T29" fmla="*/ 0 h 60"/>
                  <a:gd name="T30" fmla="*/ 0 w 44"/>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
                  <a:gd name="T49" fmla="*/ 0 h 60"/>
                  <a:gd name="T50" fmla="*/ 44 w 44"/>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 h="60">
                    <a:moveTo>
                      <a:pt x="0" y="60"/>
                    </a:moveTo>
                    <a:lnTo>
                      <a:pt x="0" y="58"/>
                    </a:lnTo>
                    <a:lnTo>
                      <a:pt x="1" y="53"/>
                    </a:lnTo>
                    <a:lnTo>
                      <a:pt x="1" y="49"/>
                    </a:lnTo>
                    <a:lnTo>
                      <a:pt x="2" y="45"/>
                    </a:lnTo>
                    <a:lnTo>
                      <a:pt x="4" y="40"/>
                    </a:lnTo>
                    <a:lnTo>
                      <a:pt x="6" y="36"/>
                    </a:lnTo>
                    <a:lnTo>
                      <a:pt x="8" y="32"/>
                    </a:lnTo>
                    <a:lnTo>
                      <a:pt x="11" y="27"/>
                    </a:lnTo>
                    <a:lnTo>
                      <a:pt x="15" y="23"/>
                    </a:lnTo>
                    <a:lnTo>
                      <a:pt x="18" y="19"/>
                    </a:lnTo>
                    <a:lnTo>
                      <a:pt x="23" y="15"/>
                    </a:lnTo>
                    <a:lnTo>
                      <a:pt x="27" y="11"/>
                    </a:lnTo>
                    <a:lnTo>
                      <a:pt x="32" y="8"/>
                    </a:lnTo>
                    <a:lnTo>
                      <a:pt x="37" y="4"/>
                    </a:lnTo>
                    <a:lnTo>
                      <a:pt x="4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8" name="Freeform 714">
                <a:extLst>
                  <a:ext uri="{FF2B5EF4-FFF2-40B4-BE49-F238E27FC236}">
                    <a16:creationId xmlns:a16="http://schemas.microsoft.com/office/drawing/2014/main" id="{7F744F43-4284-C257-6A3C-B1E50C0F013A}"/>
                  </a:ext>
                </a:extLst>
              </p:cNvPr>
              <p:cNvSpPr>
                <a:spLocks/>
              </p:cNvSpPr>
              <p:nvPr/>
            </p:nvSpPr>
            <p:spPr bwMode="auto">
              <a:xfrm>
                <a:off x="3412" y="3055"/>
                <a:ext cx="1" cy="1"/>
              </a:xfrm>
              <a:custGeom>
                <a:avLst/>
                <a:gdLst>
                  <a:gd name="T0" fmla="*/ 0 w 9"/>
                  <a:gd name="T1" fmla="*/ 0 h 31"/>
                  <a:gd name="T2" fmla="*/ 0 w 9"/>
                  <a:gd name="T3" fmla="*/ 0 h 31"/>
                  <a:gd name="T4" fmla="*/ 0 w 9"/>
                  <a:gd name="T5" fmla="*/ 0 h 31"/>
                  <a:gd name="T6" fmla="*/ 0 w 9"/>
                  <a:gd name="T7" fmla="*/ 0 h 31"/>
                  <a:gd name="T8" fmla="*/ 0 w 9"/>
                  <a:gd name="T9" fmla="*/ 0 h 31"/>
                  <a:gd name="T10" fmla="*/ 0 w 9"/>
                  <a:gd name="T11" fmla="*/ 0 h 31"/>
                  <a:gd name="T12" fmla="*/ 0 w 9"/>
                  <a:gd name="T13" fmla="*/ 0 h 31"/>
                  <a:gd name="T14" fmla="*/ 0 w 9"/>
                  <a:gd name="T15" fmla="*/ 0 h 31"/>
                  <a:gd name="T16" fmla="*/ 0 w 9"/>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1"/>
                  <a:gd name="T29" fmla="*/ 9 w 9"/>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1">
                    <a:moveTo>
                      <a:pt x="0" y="31"/>
                    </a:moveTo>
                    <a:lnTo>
                      <a:pt x="0" y="28"/>
                    </a:lnTo>
                    <a:lnTo>
                      <a:pt x="0" y="24"/>
                    </a:lnTo>
                    <a:lnTo>
                      <a:pt x="1" y="19"/>
                    </a:lnTo>
                    <a:lnTo>
                      <a:pt x="2" y="15"/>
                    </a:lnTo>
                    <a:lnTo>
                      <a:pt x="3" y="11"/>
                    </a:lnTo>
                    <a:lnTo>
                      <a:pt x="5" y="6"/>
                    </a:lnTo>
                    <a:lnTo>
                      <a:pt x="8" y="2"/>
                    </a:lnTo>
                    <a:lnTo>
                      <a:pt x="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399" name="Freeform 715">
                <a:extLst>
                  <a:ext uri="{FF2B5EF4-FFF2-40B4-BE49-F238E27FC236}">
                    <a16:creationId xmlns:a16="http://schemas.microsoft.com/office/drawing/2014/main" id="{EC19C79F-2CA1-97F8-9F4A-63CB02FCBAF9}"/>
                  </a:ext>
                </a:extLst>
              </p:cNvPr>
              <p:cNvSpPr>
                <a:spLocks/>
              </p:cNvSpPr>
              <p:nvPr/>
            </p:nvSpPr>
            <p:spPr bwMode="auto">
              <a:xfrm>
                <a:off x="3434" y="2875"/>
                <a:ext cx="3" cy="8"/>
              </a:xfrm>
              <a:custGeom>
                <a:avLst/>
                <a:gdLst>
                  <a:gd name="T0" fmla="*/ 0 w 132"/>
                  <a:gd name="T1" fmla="*/ 0 h 403"/>
                  <a:gd name="T2" fmla="*/ 0 w 132"/>
                  <a:gd name="T3" fmla="*/ 0 h 403"/>
                  <a:gd name="T4" fmla="*/ 0 w 132"/>
                  <a:gd name="T5" fmla="*/ 0 h 403"/>
                  <a:gd name="T6" fmla="*/ 0 w 132"/>
                  <a:gd name="T7" fmla="*/ 0 h 403"/>
                  <a:gd name="T8" fmla="*/ 0 60000 65536"/>
                  <a:gd name="T9" fmla="*/ 0 60000 65536"/>
                  <a:gd name="T10" fmla="*/ 0 60000 65536"/>
                  <a:gd name="T11" fmla="*/ 0 60000 65536"/>
                  <a:gd name="T12" fmla="*/ 0 w 132"/>
                  <a:gd name="T13" fmla="*/ 0 h 403"/>
                  <a:gd name="T14" fmla="*/ 132 w 132"/>
                  <a:gd name="T15" fmla="*/ 403 h 403"/>
                </a:gdLst>
                <a:ahLst/>
                <a:cxnLst>
                  <a:cxn ang="T8">
                    <a:pos x="T0" y="T1"/>
                  </a:cxn>
                  <a:cxn ang="T9">
                    <a:pos x="T2" y="T3"/>
                  </a:cxn>
                  <a:cxn ang="T10">
                    <a:pos x="T4" y="T5"/>
                  </a:cxn>
                  <a:cxn ang="T11">
                    <a:pos x="T6" y="T7"/>
                  </a:cxn>
                </a:cxnLst>
                <a:rect l="T12" t="T13" r="T14" b="T15"/>
                <a:pathLst>
                  <a:path w="132" h="403">
                    <a:moveTo>
                      <a:pt x="132" y="0"/>
                    </a:moveTo>
                    <a:lnTo>
                      <a:pt x="93" y="126"/>
                    </a:lnTo>
                    <a:lnTo>
                      <a:pt x="35" y="301"/>
                    </a:lnTo>
                    <a:lnTo>
                      <a:pt x="0" y="40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0" name="Freeform 716">
                <a:extLst>
                  <a:ext uri="{FF2B5EF4-FFF2-40B4-BE49-F238E27FC236}">
                    <a16:creationId xmlns:a16="http://schemas.microsoft.com/office/drawing/2014/main" id="{3E32E45F-AED2-00C6-1A34-27E4CBB32068}"/>
                  </a:ext>
                </a:extLst>
              </p:cNvPr>
              <p:cNvSpPr>
                <a:spLocks/>
              </p:cNvSpPr>
              <p:nvPr/>
            </p:nvSpPr>
            <p:spPr bwMode="auto">
              <a:xfrm>
                <a:off x="3448" y="2864"/>
                <a:ext cx="1" cy="3"/>
              </a:xfrm>
              <a:custGeom>
                <a:avLst/>
                <a:gdLst>
                  <a:gd name="T0" fmla="*/ 0 w 27"/>
                  <a:gd name="T1" fmla="*/ 0 h 177"/>
                  <a:gd name="T2" fmla="*/ 0 w 27"/>
                  <a:gd name="T3" fmla="*/ 0 h 177"/>
                  <a:gd name="T4" fmla="*/ 0 w 27"/>
                  <a:gd name="T5" fmla="*/ 0 h 177"/>
                  <a:gd name="T6" fmla="*/ 0 w 27"/>
                  <a:gd name="T7" fmla="*/ 0 h 177"/>
                  <a:gd name="T8" fmla="*/ 0 w 27"/>
                  <a:gd name="T9" fmla="*/ 0 h 177"/>
                  <a:gd name="T10" fmla="*/ 0 w 27"/>
                  <a:gd name="T11" fmla="*/ 0 h 177"/>
                  <a:gd name="T12" fmla="*/ 0 w 27"/>
                  <a:gd name="T13" fmla="*/ 0 h 177"/>
                  <a:gd name="T14" fmla="*/ 0 w 27"/>
                  <a:gd name="T15" fmla="*/ 0 h 177"/>
                  <a:gd name="T16" fmla="*/ 0 w 27"/>
                  <a:gd name="T17" fmla="*/ 0 h 177"/>
                  <a:gd name="T18" fmla="*/ 0 w 27"/>
                  <a:gd name="T19" fmla="*/ 0 h 177"/>
                  <a:gd name="T20" fmla="*/ 0 w 27"/>
                  <a:gd name="T21" fmla="*/ 0 h 177"/>
                  <a:gd name="T22" fmla="*/ 0 w 27"/>
                  <a:gd name="T23" fmla="*/ 0 h 177"/>
                  <a:gd name="T24" fmla="*/ 0 w 27"/>
                  <a:gd name="T25" fmla="*/ 0 h 177"/>
                  <a:gd name="T26" fmla="*/ 0 w 27"/>
                  <a:gd name="T27" fmla="*/ 0 h 177"/>
                  <a:gd name="T28" fmla="*/ 0 w 27"/>
                  <a:gd name="T29" fmla="*/ 0 h 177"/>
                  <a:gd name="T30" fmla="*/ 0 w 27"/>
                  <a:gd name="T31" fmla="*/ 0 h 177"/>
                  <a:gd name="T32" fmla="*/ 0 w 27"/>
                  <a:gd name="T33" fmla="*/ 0 h 177"/>
                  <a:gd name="T34" fmla="*/ 0 w 27"/>
                  <a:gd name="T35" fmla="*/ 0 h 177"/>
                  <a:gd name="T36" fmla="*/ 0 w 27"/>
                  <a:gd name="T37" fmla="*/ 0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77"/>
                  <a:gd name="T59" fmla="*/ 27 w 27"/>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77">
                    <a:moveTo>
                      <a:pt x="27" y="0"/>
                    </a:moveTo>
                    <a:lnTo>
                      <a:pt x="27" y="1"/>
                    </a:lnTo>
                    <a:lnTo>
                      <a:pt x="23" y="11"/>
                    </a:lnTo>
                    <a:lnTo>
                      <a:pt x="20" y="21"/>
                    </a:lnTo>
                    <a:lnTo>
                      <a:pt x="16" y="32"/>
                    </a:lnTo>
                    <a:lnTo>
                      <a:pt x="13" y="42"/>
                    </a:lnTo>
                    <a:lnTo>
                      <a:pt x="10" y="53"/>
                    </a:lnTo>
                    <a:lnTo>
                      <a:pt x="8" y="63"/>
                    </a:lnTo>
                    <a:lnTo>
                      <a:pt x="6" y="74"/>
                    </a:lnTo>
                    <a:lnTo>
                      <a:pt x="4" y="85"/>
                    </a:lnTo>
                    <a:lnTo>
                      <a:pt x="3" y="95"/>
                    </a:lnTo>
                    <a:lnTo>
                      <a:pt x="2" y="106"/>
                    </a:lnTo>
                    <a:lnTo>
                      <a:pt x="1" y="116"/>
                    </a:lnTo>
                    <a:lnTo>
                      <a:pt x="0" y="127"/>
                    </a:lnTo>
                    <a:lnTo>
                      <a:pt x="0" y="137"/>
                    </a:lnTo>
                    <a:lnTo>
                      <a:pt x="1" y="147"/>
                    </a:lnTo>
                    <a:lnTo>
                      <a:pt x="1" y="157"/>
                    </a:lnTo>
                    <a:lnTo>
                      <a:pt x="2" y="167"/>
                    </a:lnTo>
                    <a:lnTo>
                      <a:pt x="3" y="1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1" name="Freeform 717">
                <a:extLst>
                  <a:ext uri="{FF2B5EF4-FFF2-40B4-BE49-F238E27FC236}">
                    <a16:creationId xmlns:a16="http://schemas.microsoft.com/office/drawing/2014/main" id="{9D80F6D8-A17D-ADF2-8971-9C98B8688137}"/>
                  </a:ext>
                </a:extLst>
              </p:cNvPr>
              <p:cNvSpPr>
                <a:spLocks/>
              </p:cNvSpPr>
              <p:nvPr/>
            </p:nvSpPr>
            <p:spPr bwMode="auto">
              <a:xfrm>
                <a:off x="3461" y="3083"/>
                <a:ext cx="21" cy="5"/>
              </a:xfrm>
              <a:custGeom>
                <a:avLst/>
                <a:gdLst>
                  <a:gd name="T0" fmla="*/ 0 w 1108"/>
                  <a:gd name="T1" fmla="*/ 0 h 210"/>
                  <a:gd name="T2" fmla="*/ 0 w 1108"/>
                  <a:gd name="T3" fmla="*/ 0 h 210"/>
                  <a:gd name="T4" fmla="*/ 0 w 1108"/>
                  <a:gd name="T5" fmla="*/ 0 h 210"/>
                  <a:gd name="T6" fmla="*/ 0 w 1108"/>
                  <a:gd name="T7" fmla="*/ 0 h 210"/>
                  <a:gd name="T8" fmla="*/ 0 w 1108"/>
                  <a:gd name="T9" fmla="*/ 0 h 210"/>
                  <a:gd name="T10" fmla="*/ 0 w 1108"/>
                  <a:gd name="T11" fmla="*/ 0 h 210"/>
                  <a:gd name="T12" fmla="*/ 0 60000 65536"/>
                  <a:gd name="T13" fmla="*/ 0 60000 65536"/>
                  <a:gd name="T14" fmla="*/ 0 60000 65536"/>
                  <a:gd name="T15" fmla="*/ 0 60000 65536"/>
                  <a:gd name="T16" fmla="*/ 0 60000 65536"/>
                  <a:gd name="T17" fmla="*/ 0 60000 65536"/>
                  <a:gd name="T18" fmla="*/ 0 w 1108"/>
                  <a:gd name="T19" fmla="*/ 0 h 210"/>
                  <a:gd name="T20" fmla="*/ 1108 w 1108"/>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108" h="210">
                    <a:moveTo>
                      <a:pt x="1108" y="210"/>
                    </a:moveTo>
                    <a:lnTo>
                      <a:pt x="836" y="80"/>
                    </a:lnTo>
                    <a:lnTo>
                      <a:pt x="571" y="10"/>
                    </a:lnTo>
                    <a:lnTo>
                      <a:pt x="324" y="0"/>
                    </a:lnTo>
                    <a:lnTo>
                      <a:pt x="100" y="52"/>
                    </a:lnTo>
                    <a:lnTo>
                      <a:pt x="0" y="10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2" name="Freeform 718">
                <a:extLst>
                  <a:ext uri="{FF2B5EF4-FFF2-40B4-BE49-F238E27FC236}">
                    <a16:creationId xmlns:a16="http://schemas.microsoft.com/office/drawing/2014/main" id="{E5113444-E592-F579-E7AA-0F04B47424BF}"/>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3" name="Freeform 719">
                <a:extLst>
                  <a:ext uri="{FF2B5EF4-FFF2-40B4-BE49-F238E27FC236}">
                    <a16:creationId xmlns:a16="http://schemas.microsoft.com/office/drawing/2014/main" id="{34F90CC7-01F7-56F1-27A9-D12ED008D2A6}"/>
                  </a:ext>
                </a:extLst>
              </p:cNvPr>
              <p:cNvSpPr>
                <a:spLocks/>
              </p:cNvSpPr>
              <p:nvPr/>
            </p:nvSpPr>
            <p:spPr bwMode="auto">
              <a:xfrm>
                <a:off x="3381" y="2875"/>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59" y="218"/>
                    </a:moveTo>
                    <a:lnTo>
                      <a:pt x="34" y="12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4" name="Freeform 720">
                <a:extLst>
                  <a:ext uri="{FF2B5EF4-FFF2-40B4-BE49-F238E27FC236}">
                    <a16:creationId xmlns:a16="http://schemas.microsoft.com/office/drawing/2014/main" id="{4B6654C1-0058-E3BA-6615-E8B42D4EB9D2}"/>
                  </a:ext>
                </a:extLst>
              </p:cNvPr>
              <p:cNvSpPr>
                <a:spLocks/>
              </p:cNvSpPr>
              <p:nvPr/>
            </p:nvSpPr>
            <p:spPr bwMode="auto">
              <a:xfrm>
                <a:off x="3377" y="2875"/>
                <a:ext cx="1" cy="1"/>
              </a:xfrm>
              <a:custGeom>
                <a:avLst/>
                <a:gdLst>
                  <a:gd name="T0" fmla="*/ 0 w 35"/>
                  <a:gd name="T1" fmla="*/ 0 h 53"/>
                  <a:gd name="T2" fmla="*/ 0 w 35"/>
                  <a:gd name="T3" fmla="*/ 0 h 53"/>
                  <a:gd name="T4" fmla="*/ 0 w 35"/>
                  <a:gd name="T5" fmla="*/ 0 h 53"/>
                  <a:gd name="T6" fmla="*/ 0 w 35"/>
                  <a:gd name="T7" fmla="*/ 0 h 53"/>
                  <a:gd name="T8" fmla="*/ 0 w 35"/>
                  <a:gd name="T9" fmla="*/ 0 h 53"/>
                  <a:gd name="T10" fmla="*/ 0 w 35"/>
                  <a:gd name="T11" fmla="*/ 0 h 53"/>
                  <a:gd name="T12" fmla="*/ 0 w 35"/>
                  <a:gd name="T13" fmla="*/ 0 h 53"/>
                  <a:gd name="T14" fmla="*/ 0 w 35"/>
                  <a:gd name="T15" fmla="*/ 0 h 53"/>
                  <a:gd name="T16" fmla="*/ 0 w 35"/>
                  <a:gd name="T17" fmla="*/ 0 h 53"/>
                  <a:gd name="T18" fmla="*/ 0 w 35"/>
                  <a:gd name="T19" fmla="*/ 0 h 53"/>
                  <a:gd name="T20" fmla="*/ 0 w 35"/>
                  <a:gd name="T21" fmla="*/ 0 h 53"/>
                  <a:gd name="T22" fmla="*/ 0 w 35"/>
                  <a:gd name="T23" fmla="*/ 0 h 53"/>
                  <a:gd name="T24" fmla="*/ 0 w 35"/>
                  <a:gd name="T25" fmla="*/ 0 h 53"/>
                  <a:gd name="T26" fmla="*/ 0 w 35"/>
                  <a:gd name="T27" fmla="*/ 0 h 53"/>
                  <a:gd name="T28" fmla="*/ 0 w 35"/>
                  <a:gd name="T29" fmla="*/ 0 h 53"/>
                  <a:gd name="T30" fmla="*/ 0 w 35"/>
                  <a:gd name="T31" fmla="*/ 0 h 53"/>
                  <a:gd name="T32" fmla="*/ 0 w 35"/>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1" y="53"/>
                    </a:moveTo>
                    <a:lnTo>
                      <a:pt x="1" y="52"/>
                    </a:lnTo>
                    <a:lnTo>
                      <a:pt x="0" y="48"/>
                    </a:lnTo>
                    <a:lnTo>
                      <a:pt x="0" y="44"/>
                    </a:lnTo>
                    <a:lnTo>
                      <a:pt x="0" y="41"/>
                    </a:lnTo>
                    <a:lnTo>
                      <a:pt x="1" y="37"/>
                    </a:lnTo>
                    <a:lnTo>
                      <a:pt x="2" y="33"/>
                    </a:lnTo>
                    <a:lnTo>
                      <a:pt x="4" y="30"/>
                    </a:lnTo>
                    <a:lnTo>
                      <a:pt x="6" y="26"/>
                    </a:lnTo>
                    <a:lnTo>
                      <a:pt x="8" y="23"/>
                    </a:lnTo>
                    <a:lnTo>
                      <a:pt x="11" y="19"/>
                    </a:lnTo>
                    <a:lnTo>
                      <a:pt x="14" y="16"/>
                    </a:lnTo>
                    <a:lnTo>
                      <a:pt x="17" y="12"/>
                    </a:lnTo>
                    <a:lnTo>
                      <a:pt x="21" y="9"/>
                    </a:lnTo>
                    <a:lnTo>
                      <a:pt x="26" y="6"/>
                    </a:lnTo>
                    <a:lnTo>
                      <a:pt x="30" y="3"/>
                    </a:lnTo>
                    <a:lnTo>
                      <a:pt x="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5" name="Freeform 721">
                <a:extLst>
                  <a:ext uri="{FF2B5EF4-FFF2-40B4-BE49-F238E27FC236}">
                    <a16:creationId xmlns:a16="http://schemas.microsoft.com/office/drawing/2014/main" id="{53958ED8-EF46-A593-E599-E08ACAC132C3}"/>
                  </a:ext>
                </a:extLst>
              </p:cNvPr>
              <p:cNvSpPr>
                <a:spLocks/>
              </p:cNvSpPr>
              <p:nvPr/>
            </p:nvSpPr>
            <p:spPr bwMode="auto">
              <a:xfrm>
                <a:off x="3410" y="2909"/>
                <a:ext cx="3" cy="4"/>
              </a:xfrm>
              <a:custGeom>
                <a:avLst/>
                <a:gdLst>
                  <a:gd name="T0" fmla="*/ 0 w 105"/>
                  <a:gd name="T1" fmla="*/ 0 h 191"/>
                  <a:gd name="T2" fmla="*/ 0 w 105"/>
                  <a:gd name="T3" fmla="*/ 0 h 191"/>
                  <a:gd name="T4" fmla="*/ 0 w 105"/>
                  <a:gd name="T5" fmla="*/ 0 h 191"/>
                  <a:gd name="T6" fmla="*/ 0 w 105"/>
                  <a:gd name="T7" fmla="*/ 0 h 191"/>
                  <a:gd name="T8" fmla="*/ 0 w 105"/>
                  <a:gd name="T9" fmla="*/ 0 h 191"/>
                  <a:gd name="T10" fmla="*/ 0 w 105"/>
                  <a:gd name="T11" fmla="*/ 0 h 191"/>
                  <a:gd name="T12" fmla="*/ 0 w 105"/>
                  <a:gd name="T13" fmla="*/ 0 h 191"/>
                  <a:gd name="T14" fmla="*/ 0 w 105"/>
                  <a:gd name="T15" fmla="*/ 0 h 191"/>
                  <a:gd name="T16" fmla="*/ 0 w 105"/>
                  <a:gd name="T17" fmla="*/ 0 h 191"/>
                  <a:gd name="T18" fmla="*/ 0 w 105"/>
                  <a:gd name="T19" fmla="*/ 0 h 191"/>
                  <a:gd name="T20" fmla="*/ 0 w 105"/>
                  <a:gd name="T21" fmla="*/ 0 h 191"/>
                  <a:gd name="T22" fmla="*/ 0 w 105"/>
                  <a:gd name="T23" fmla="*/ 0 h 191"/>
                  <a:gd name="T24" fmla="*/ 0 w 105"/>
                  <a:gd name="T25" fmla="*/ 0 h 191"/>
                  <a:gd name="T26" fmla="*/ 0 w 105"/>
                  <a:gd name="T27" fmla="*/ 0 h 191"/>
                  <a:gd name="T28" fmla="*/ 0 w 105"/>
                  <a:gd name="T29" fmla="*/ 0 h 191"/>
                  <a:gd name="T30" fmla="*/ 0 w 105"/>
                  <a:gd name="T31" fmla="*/ 0 h 191"/>
                  <a:gd name="T32" fmla="*/ 0 w 105"/>
                  <a:gd name="T33" fmla="*/ 0 h 191"/>
                  <a:gd name="T34" fmla="*/ 0 w 105"/>
                  <a:gd name="T35" fmla="*/ 0 h 191"/>
                  <a:gd name="T36" fmla="*/ 0 w 105"/>
                  <a:gd name="T37" fmla="*/ 0 h 191"/>
                  <a:gd name="T38" fmla="*/ 0 w 105"/>
                  <a:gd name="T39" fmla="*/ 0 h 1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91"/>
                  <a:gd name="T62" fmla="*/ 105 w 105"/>
                  <a:gd name="T63" fmla="*/ 191 h 1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91">
                    <a:moveTo>
                      <a:pt x="0" y="0"/>
                    </a:moveTo>
                    <a:lnTo>
                      <a:pt x="1" y="14"/>
                    </a:lnTo>
                    <a:lnTo>
                      <a:pt x="3" y="28"/>
                    </a:lnTo>
                    <a:lnTo>
                      <a:pt x="6" y="42"/>
                    </a:lnTo>
                    <a:lnTo>
                      <a:pt x="8" y="55"/>
                    </a:lnTo>
                    <a:lnTo>
                      <a:pt x="12" y="67"/>
                    </a:lnTo>
                    <a:lnTo>
                      <a:pt x="16" y="80"/>
                    </a:lnTo>
                    <a:lnTo>
                      <a:pt x="20" y="92"/>
                    </a:lnTo>
                    <a:lnTo>
                      <a:pt x="26" y="103"/>
                    </a:lnTo>
                    <a:lnTo>
                      <a:pt x="31" y="114"/>
                    </a:lnTo>
                    <a:lnTo>
                      <a:pt x="37" y="124"/>
                    </a:lnTo>
                    <a:lnTo>
                      <a:pt x="43" y="135"/>
                    </a:lnTo>
                    <a:lnTo>
                      <a:pt x="50" y="144"/>
                    </a:lnTo>
                    <a:lnTo>
                      <a:pt x="57" y="153"/>
                    </a:lnTo>
                    <a:lnTo>
                      <a:pt x="64" y="161"/>
                    </a:lnTo>
                    <a:lnTo>
                      <a:pt x="72" y="169"/>
                    </a:lnTo>
                    <a:lnTo>
                      <a:pt x="80" y="175"/>
                    </a:lnTo>
                    <a:lnTo>
                      <a:pt x="89" y="182"/>
                    </a:lnTo>
                    <a:lnTo>
                      <a:pt x="98" y="187"/>
                    </a:lnTo>
                    <a:lnTo>
                      <a:pt x="105" y="19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6" name="Freeform 722">
                <a:extLst>
                  <a:ext uri="{FF2B5EF4-FFF2-40B4-BE49-F238E27FC236}">
                    <a16:creationId xmlns:a16="http://schemas.microsoft.com/office/drawing/2014/main" id="{B62693A4-F689-FE51-E168-00570F8431D2}"/>
                  </a:ext>
                </a:extLst>
              </p:cNvPr>
              <p:cNvSpPr>
                <a:spLocks/>
              </p:cNvSpPr>
              <p:nvPr/>
            </p:nvSpPr>
            <p:spPr bwMode="auto">
              <a:xfrm>
                <a:off x="3418" y="2899"/>
                <a:ext cx="1" cy="10"/>
              </a:xfrm>
              <a:custGeom>
                <a:avLst/>
                <a:gdLst>
                  <a:gd name="T0" fmla="*/ 0 w 16"/>
                  <a:gd name="T1" fmla="*/ 0 h 486"/>
                  <a:gd name="T2" fmla="*/ 0 w 16"/>
                  <a:gd name="T3" fmla="*/ 0 h 486"/>
                  <a:gd name="T4" fmla="*/ 0 w 16"/>
                  <a:gd name="T5" fmla="*/ 0 h 486"/>
                  <a:gd name="T6" fmla="*/ 0 w 16"/>
                  <a:gd name="T7" fmla="*/ 0 h 486"/>
                  <a:gd name="T8" fmla="*/ 0 w 16"/>
                  <a:gd name="T9" fmla="*/ 0 h 486"/>
                  <a:gd name="T10" fmla="*/ 0 w 16"/>
                  <a:gd name="T11" fmla="*/ 0 h 486"/>
                  <a:gd name="T12" fmla="*/ 0 60000 65536"/>
                  <a:gd name="T13" fmla="*/ 0 60000 65536"/>
                  <a:gd name="T14" fmla="*/ 0 60000 65536"/>
                  <a:gd name="T15" fmla="*/ 0 60000 65536"/>
                  <a:gd name="T16" fmla="*/ 0 60000 65536"/>
                  <a:gd name="T17" fmla="*/ 0 60000 65536"/>
                  <a:gd name="T18" fmla="*/ 0 w 16"/>
                  <a:gd name="T19" fmla="*/ 0 h 486"/>
                  <a:gd name="T20" fmla="*/ 16 w 16"/>
                  <a:gd name="T21" fmla="*/ 486 h 486"/>
                </a:gdLst>
                <a:ahLst/>
                <a:cxnLst>
                  <a:cxn ang="T12">
                    <a:pos x="T0" y="T1"/>
                  </a:cxn>
                  <a:cxn ang="T13">
                    <a:pos x="T2" y="T3"/>
                  </a:cxn>
                  <a:cxn ang="T14">
                    <a:pos x="T4" y="T5"/>
                  </a:cxn>
                  <a:cxn ang="T15">
                    <a:pos x="T6" y="T7"/>
                  </a:cxn>
                  <a:cxn ang="T16">
                    <a:pos x="T8" y="T9"/>
                  </a:cxn>
                  <a:cxn ang="T17">
                    <a:pos x="T10" y="T11"/>
                  </a:cxn>
                </a:cxnLst>
                <a:rect l="T18" t="T19" r="T20" b="T21"/>
                <a:pathLst>
                  <a:path w="16" h="486">
                    <a:moveTo>
                      <a:pt x="15" y="0"/>
                    </a:moveTo>
                    <a:lnTo>
                      <a:pt x="16" y="34"/>
                    </a:lnTo>
                    <a:lnTo>
                      <a:pt x="14" y="156"/>
                    </a:lnTo>
                    <a:lnTo>
                      <a:pt x="11" y="277"/>
                    </a:lnTo>
                    <a:lnTo>
                      <a:pt x="6" y="396"/>
                    </a:lnTo>
                    <a:lnTo>
                      <a:pt x="0" y="4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7" name="Freeform 723">
                <a:extLst>
                  <a:ext uri="{FF2B5EF4-FFF2-40B4-BE49-F238E27FC236}">
                    <a16:creationId xmlns:a16="http://schemas.microsoft.com/office/drawing/2014/main" id="{EE50C858-A527-4331-F665-2DB5F4AF4F1D}"/>
                  </a:ext>
                </a:extLst>
              </p:cNvPr>
              <p:cNvSpPr>
                <a:spLocks/>
              </p:cNvSpPr>
              <p:nvPr/>
            </p:nvSpPr>
            <p:spPr bwMode="auto">
              <a:xfrm>
                <a:off x="3412" y="2946"/>
                <a:ext cx="1" cy="1"/>
              </a:xfrm>
              <a:custGeom>
                <a:avLst/>
                <a:gdLst>
                  <a:gd name="T0" fmla="*/ 0 w 26"/>
                  <a:gd name="T1" fmla="*/ 0 h 26"/>
                  <a:gd name="T2" fmla="*/ 0 w 26"/>
                  <a:gd name="T3" fmla="*/ 0 h 26"/>
                  <a:gd name="T4" fmla="*/ 0 w 26"/>
                  <a:gd name="T5" fmla="*/ 0 h 26"/>
                  <a:gd name="T6" fmla="*/ 0 w 26"/>
                  <a:gd name="T7" fmla="*/ 0 h 26"/>
                  <a:gd name="T8" fmla="*/ 0 w 26"/>
                  <a:gd name="T9" fmla="*/ 0 h 26"/>
                  <a:gd name="T10" fmla="*/ 0 w 26"/>
                  <a:gd name="T11" fmla="*/ 0 h 26"/>
                  <a:gd name="T12" fmla="*/ 0 w 26"/>
                  <a:gd name="T13" fmla="*/ 0 h 26"/>
                  <a:gd name="T14" fmla="*/ 0 w 26"/>
                  <a:gd name="T15" fmla="*/ 0 h 26"/>
                  <a:gd name="T16" fmla="*/ 0 w 26"/>
                  <a:gd name="T17" fmla="*/ 0 h 26"/>
                  <a:gd name="T18" fmla="*/ 0 w 2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0" y="26"/>
                    </a:moveTo>
                    <a:lnTo>
                      <a:pt x="4" y="23"/>
                    </a:lnTo>
                    <a:lnTo>
                      <a:pt x="8" y="20"/>
                    </a:lnTo>
                    <a:lnTo>
                      <a:pt x="12" y="18"/>
                    </a:lnTo>
                    <a:lnTo>
                      <a:pt x="15" y="15"/>
                    </a:lnTo>
                    <a:lnTo>
                      <a:pt x="18" y="12"/>
                    </a:lnTo>
                    <a:lnTo>
                      <a:pt x="21" y="9"/>
                    </a:lnTo>
                    <a:lnTo>
                      <a:pt x="23" y="5"/>
                    </a:lnTo>
                    <a:lnTo>
                      <a:pt x="25" y="2"/>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8" name="Freeform 724">
                <a:extLst>
                  <a:ext uri="{FF2B5EF4-FFF2-40B4-BE49-F238E27FC236}">
                    <a16:creationId xmlns:a16="http://schemas.microsoft.com/office/drawing/2014/main" id="{6F83414B-2A88-AAF2-1D11-17443DB74B9D}"/>
                  </a:ext>
                </a:extLst>
              </p:cNvPr>
              <p:cNvSpPr>
                <a:spLocks/>
              </p:cNvSpPr>
              <p:nvPr/>
            </p:nvSpPr>
            <p:spPr bwMode="auto">
              <a:xfrm>
                <a:off x="3410" y="3025"/>
                <a:ext cx="1" cy="1"/>
              </a:xfrm>
              <a:custGeom>
                <a:avLst/>
                <a:gdLst>
                  <a:gd name="T0" fmla="*/ 0 w 28"/>
                  <a:gd name="T1" fmla="*/ 0 h 42"/>
                  <a:gd name="T2" fmla="*/ 0 w 28"/>
                  <a:gd name="T3" fmla="*/ 0 h 42"/>
                  <a:gd name="T4" fmla="*/ 0 w 28"/>
                  <a:gd name="T5" fmla="*/ 0 h 42"/>
                  <a:gd name="T6" fmla="*/ 0 w 28"/>
                  <a:gd name="T7" fmla="*/ 0 h 42"/>
                  <a:gd name="T8" fmla="*/ 0 w 28"/>
                  <a:gd name="T9" fmla="*/ 0 h 42"/>
                  <a:gd name="T10" fmla="*/ 0 w 28"/>
                  <a:gd name="T11" fmla="*/ 0 h 42"/>
                  <a:gd name="T12" fmla="*/ 0 w 28"/>
                  <a:gd name="T13" fmla="*/ 0 h 42"/>
                  <a:gd name="T14" fmla="*/ 0 w 28"/>
                  <a:gd name="T15" fmla="*/ 0 h 42"/>
                  <a:gd name="T16" fmla="*/ 0 w 28"/>
                  <a:gd name="T17" fmla="*/ 0 h 42"/>
                  <a:gd name="T18" fmla="*/ 0 w 28"/>
                  <a:gd name="T19" fmla="*/ 0 h 42"/>
                  <a:gd name="T20" fmla="*/ 0 w 28"/>
                  <a:gd name="T21" fmla="*/ 0 h 42"/>
                  <a:gd name="T22" fmla="*/ 0 w 28"/>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2"/>
                  <a:gd name="T38" fmla="*/ 28 w 28"/>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2">
                    <a:moveTo>
                      <a:pt x="28" y="42"/>
                    </a:moveTo>
                    <a:lnTo>
                      <a:pt x="23" y="39"/>
                    </a:lnTo>
                    <a:lnTo>
                      <a:pt x="19" y="35"/>
                    </a:lnTo>
                    <a:lnTo>
                      <a:pt x="15" y="31"/>
                    </a:lnTo>
                    <a:lnTo>
                      <a:pt x="12" y="27"/>
                    </a:lnTo>
                    <a:lnTo>
                      <a:pt x="9" y="23"/>
                    </a:lnTo>
                    <a:lnTo>
                      <a:pt x="6" y="19"/>
                    </a:lnTo>
                    <a:lnTo>
                      <a:pt x="4" y="15"/>
                    </a:lnTo>
                    <a:lnTo>
                      <a:pt x="3" y="11"/>
                    </a:lnTo>
                    <a:lnTo>
                      <a:pt x="1" y="7"/>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09" name="Freeform 725">
                <a:extLst>
                  <a:ext uri="{FF2B5EF4-FFF2-40B4-BE49-F238E27FC236}">
                    <a16:creationId xmlns:a16="http://schemas.microsoft.com/office/drawing/2014/main" id="{A32C0B59-2808-F6DD-8498-DF08D457F900}"/>
                  </a:ext>
                </a:extLst>
              </p:cNvPr>
              <p:cNvSpPr>
                <a:spLocks/>
              </p:cNvSpPr>
              <p:nvPr/>
            </p:nvSpPr>
            <p:spPr bwMode="auto">
              <a:xfrm>
                <a:off x="3482" y="3085"/>
                <a:ext cx="1" cy="2"/>
              </a:xfrm>
              <a:custGeom>
                <a:avLst/>
                <a:gdLst>
                  <a:gd name="T0" fmla="*/ 0 w 31"/>
                  <a:gd name="T1" fmla="*/ 0 h 68"/>
                  <a:gd name="T2" fmla="*/ 0 w 31"/>
                  <a:gd name="T3" fmla="*/ 0 h 68"/>
                  <a:gd name="T4" fmla="*/ 0 w 31"/>
                  <a:gd name="T5" fmla="*/ 0 h 68"/>
                  <a:gd name="T6" fmla="*/ 0 60000 65536"/>
                  <a:gd name="T7" fmla="*/ 0 60000 65536"/>
                  <a:gd name="T8" fmla="*/ 0 60000 65536"/>
                  <a:gd name="T9" fmla="*/ 0 w 31"/>
                  <a:gd name="T10" fmla="*/ 0 h 68"/>
                  <a:gd name="T11" fmla="*/ 31 w 31"/>
                  <a:gd name="T12" fmla="*/ 68 h 68"/>
                </a:gdLst>
                <a:ahLst/>
                <a:cxnLst>
                  <a:cxn ang="T6">
                    <a:pos x="T0" y="T1"/>
                  </a:cxn>
                  <a:cxn ang="T7">
                    <a:pos x="T2" y="T3"/>
                  </a:cxn>
                  <a:cxn ang="T8">
                    <a:pos x="T4" y="T5"/>
                  </a:cxn>
                </a:cxnLst>
                <a:rect l="T9" t="T10" r="T11" b="T12"/>
                <a:pathLst>
                  <a:path w="31" h="68">
                    <a:moveTo>
                      <a:pt x="31" y="68"/>
                    </a:moveTo>
                    <a:lnTo>
                      <a:pt x="8" y="4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10" name="Freeform 726">
                <a:extLst>
                  <a:ext uri="{FF2B5EF4-FFF2-40B4-BE49-F238E27FC236}">
                    <a16:creationId xmlns:a16="http://schemas.microsoft.com/office/drawing/2014/main" id="{8ECA4D4E-6548-E801-670A-814485295223}"/>
                  </a:ext>
                </a:extLst>
              </p:cNvPr>
              <p:cNvSpPr>
                <a:spLocks/>
              </p:cNvSpPr>
              <p:nvPr/>
            </p:nvSpPr>
            <p:spPr bwMode="auto">
              <a:xfrm>
                <a:off x="3452" y="3144"/>
                <a:ext cx="1" cy="3"/>
              </a:xfrm>
              <a:custGeom>
                <a:avLst/>
                <a:gdLst>
                  <a:gd name="T0" fmla="*/ 0 w 50"/>
                  <a:gd name="T1" fmla="*/ 0 h 112"/>
                  <a:gd name="T2" fmla="*/ 0 w 50"/>
                  <a:gd name="T3" fmla="*/ 0 h 112"/>
                  <a:gd name="T4" fmla="*/ 0 w 50"/>
                  <a:gd name="T5" fmla="*/ 0 h 112"/>
                  <a:gd name="T6" fmla="*/ 0 w 50"/>
                  <a:gd name="T7" fmla="*/ 0 h 112"/>
                  <a:gd name="T8" fmla="*/ 0 60000 65536"/>
                  <a:gd name="T9" fmla="*/ 0 60000 65536"/>
                  <a:gd name="T10" fmla="*/ 0 60000 65536"/>
                  <a:gd name="T11" fmla="*/ 0 60000 65536"/>
                  <a:gd name="T12" fmla="*/ 0 w 50"/>
                  <a:gd name="T13" fmla="*/ 0 h 112"/>
                  <a:gd name="T14" fmla="*/ 50 w 50"/>
                  <a:gd name="T15" fmla="*/ 112 h 112"/>
                </a:gdLst>
                <a:ahLst/>
                <a:cxnLst>
                  <a:cxn ang="T8">
                    <a:pos x="T0" y="T1"/>
                  </a:cxn>
                  <a:cxn ang="T9">
                    <a:pos x="T2" y="T3"/>
                  </a:cxn>
                  <a:cxn ang="T10">
                    <a:pos x="T4" y="T5"/>
                  </a:cxn>
                  <a:cxn ang="T11">
                    <a:pos x="T6" y="T7"/>
                  </a:cxn>
                </a:cxnLst>
                <a:rect l="T12" t="T13" r="T14" b="T15"/>
                <a:pathLst>
                  <a:path w="50" h="112">
                    <a:moveTo>
                      <a:pt x="0" y="0"/>
                    </a:moveTo>
                    <a:lnTo>
                      <a:pt x="8" y="56"/>
                    </a:lnTo>
                    <a:lnTo>
                      <a:pt x="32" y="97"/>
                    </a:lnTo>
                    <a:lnTo>
                      <a:pt x="50" y="1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411" name="Line 727">
                <a:extLst>
                  <a:ext uri="{FF2B5EF4-FFF2-40B4-BE49-F238E27FC236}">
                    <a16:creationId xmlns:a16="http://schemas.microsoft.com/office/drawing/2014/main" id="{9DE53299-0011-7BA4-C38E-E08FB3BE8194}"/>
                  </a:ext>
                </a:extLst>
              </p:cNvPr>
              <p:cNvSpPr>
                <a:spLocks noChangeShapeType="1"/>
              </p:cNvSpPr>
              <p:nvPr/>
            </p:nvSpPr>
            <p:spPr bwMode="auto">
              <a:xfrm flipV="1">
                <a:off x="3432" y="2986"/>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12" name="Line 728">
                <a:extLst>
                  <a:ext uri="{FF2B5EF4-FFF2-40B4-BE49-F238E27FC236}">
                    <a16:creationId xmlns:a16="http://schemas.microsoft.com/office/drawing/2014/main" id="{FBC470C4-3468-9631-D599-10DB8075A459}"/>
                  </a:ext>
                </a:extLst>
              </p:cNvPr>
              <p:cNvSpPr>
                <a:spLocks noChangeShapeType="1"/>
              </p:cNvSpPr>
              <p:nvPr/>
            </p:nvSpPr>
            <p:spPr bwMode="auto">
              <a:xfrm flipV="1">
                <a:off x="3432" y="3070"/>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13" name="Line 729">
                <a:extLst>
                  <a:ext uri="{FF2B5EF4-FFF2-40B4-BE49-F238E27FC236}">
                    <a16:creationId xmlns:a16="http://schemas.microsoft.com/office/drawing/2014/main" id="{C4E5A216-114A-9882-242E-8EBC7A72EC58}"/>
                  </a:ext>
                </a:extLst>
              </p:cNvPr>
              <p:cNvSpPr>
                <a:spLocks noChangeShapeType="1"/>
              </p:cNvSpPr>
              <p:nvPr/>
            </p:nvSpPr>
            <p:spPr bwMode="auto">
              <a:xfrm>
                <a:off x="3432" y="2869"/>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14" name="Line 730">
                <a:extLst>
                  <a:ext uri="{FF2B5EF4-FFF2-40B4-BE49-F238E27FC236}">
                    <a16:creationId xmlns:a16="http://schemas.microsoft.com/office/drawing/2014/main" id="{C8D297CF-0D89-3F18-3AA3-8D0491C7283B}"/>
                  </a:ext>
                </a:extLst>
              </p:cNvPr>
              <p:cNvSpPr>
                <a:spLocks noChangeShapeType="1"/>
              </p:cNvSpPr>
              <p:nvPr/>
            </p:nvSpPr>
            <p:spPr bwMode="auto">
              <a:xfrm flipH="1" flipV="1">
                <a:off x="3430" y="2871"/>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15" name="Line 731">
                <a:extLst>
                  <a:ext uri="{FF2B5EF4-FFF2-40B4-BE49-F238E27FC236}">
                    <a16:creationId xmlns:a16="http://schemas.microsoft.com/office/drawing/2014/main" id="{C52095BC-D330-488B-183A-BD7BAD2BAFB2}"/>
                  </a:ext>
                </a:extLst>
              </p:cNvPr>
              <p:cNvSpPr>
                <a:spLocks noChangeShapeType="1"/>
              </p:cNvSpPr>
              <p:nvPr/>
            </p:nvSpPr>
            <p:spPr bwMode="auto">
              <a:xfrm flipH="1" flipV="1">
                <a:off x="3406" y="296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16" name="Line 732">
                <a:extLst>
                  <a:ext uri="{FF2B5EF4-FFF2-40B4-BE49-F238E27FC236}">
                    <a16:creationId xmlns:a16="http://schemas.microsoft.com/office/drawing/2014/main" id="{5C6DD353-797A-3A5E-0046-B02C356FC5A1}"/>
                  </a:ext>
                </a:extLst>
              </p:cNvPr>
              <p:cNvSpPr>
                <a:spLocks noChangeShapeType="1"/>
              </p:cNvSpPr>
              <p:nvPr/>
            </p:nvSpPr>
            <p:spPr bwMode="auto">
              <a:xfrm flipH="1" flipV="1">
                <a:off x="3409" y="2991"/>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17" name="Line 733">
                <a:extLst>
                  <a:ext uri="{FF2B5EF4-FFF2-40B4-BE49-F238E27FC236}">
                    <a16:creationId xmlns:a16="http://schemas.microsoft.com/office/drawing/2014/main" id="{6C108AC6-71CD-112E-0FB3-514E010B4711}"/>
                  </a:ext>
                </a:extLst>
              </p:cNvPr>
              <p:cNvSpPr>
                <a:spLocks noChangeShapeType="1"/>
              </p:cNvSpPr>
              <p:nvPr/>
            </p:nvSpPr>
            <p:spPr bwMode="auto">
              <a:xfrm>
                <a:off x="3407" y="2998"/>
                <a:ext cx="6"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18" name="Line 734">
                <a:extLst>
                  <a:ext uri="{FF2B5EF4-FFF2-40B4-BE49-F238E27FC236}">
                    <a16:creationId xmlns:a16="http://schemas.microsoft.com/office/drawing/2014/main" id="{DB1F9620-C1C0-7FE3-6495-A1C95EC7C92A}"/>
                  </a:ext>
                </a:extLst>
              </p:cNvPr>
              <p:cNvSpPr>
                <a:spLocks noChangeShapeType="1"/>
              </p:cNvSpPr>
              <p:nvPr/>
            </p:nvSpPr>
            <p:spPr bwMode="auto">
              <a:xfrm>
                <a:off x="3412" y="302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19" name="Line 735">
                <a:extLst>
                  <a:ext uri="{FF2B5EF4-FFF2-40B4-BE49-F238E27FC236}">
                    <a16:creationId xmlns:a16="http://schemas.microsoft.com/office/drawing/2014/main" id="{AF22113C-8F96-AE1E-9140-6817627D238C}"/>
                  </a:ext>
                </a:extLst>
              </p:cNvPr>
              <p:cNvSpPr>
                <a:spLocks noChangeShapeType="1"/>
              </p:cNvSpPr>
              <p:nvPr/>
            </p:nvSpPr>
            <p:spPr bwMode="auto">
              <a:xfrm flipH="1" flipV="1">
                <a:off x="3411" y="3026"/>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0" name="Line 736">
                <a:extLst>
                  <a:ext uri="{FF2B5EF4-FFF2-40B4-BE49-F238E27FC236}">
                    <a16:creationId xmlns:a16="http://schemas.microsoft.com/office/drawing/2014/main" id="{90CFE5F4-C83D-7949-4036-D5FC39C00455}"/>
                  </a:ext>
                </a:extLst>
              </p:cNvPr>
              <p:cNvSpPr>
                <a:spLocks noChangeShapeType="1"/>
              </p:cNvSpPr>
              <p:nvPr/>
            </p:nvSpPr>
            <p:spPr bwMode="auto">
              <a:xfrm flipH="1" flipV="1">
                <a:off x="3450" y="304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1" name="Line 737">
                <a:extLst>
                  <a:ext uri="{FF2B5EF4-FFF2-40B4-BE49-F238E27FC236}">
                    <a16:creationId xmlns:a16="http://schemas.microsoft.com/office/drawing/2014/main" id="{AF3C864D-739A-0FA5-82FC-18D42F75B49E}"/>
                  </a:ext>
                </a:extLst>
              </p:cNvPr>
              <p:cNvSpPr>
                <a:spLocks noChangeShapeType="1"/>
              </p:cNvSpPr>
              <p:nvPr/>
            </p:nvSpPr>
            <p:spPr bwMode="auto">
              <a:xfrm flipH="1" flipV="1">
                <a:off x="3477" y="3056"/>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2" name="Line 738">
                <a:extLst>
                  <a:ext uri="{FF2B5EF4-FFF2-40B4-BE49-F238E27FC236}">
                    <a16:creationId xmlns:a16="http://schemas.microsoft.com/office/drawing/2014/main" id="{D2790036-3CD5-A444-973A-0FF1D8AF848F}"/>
                  </a:ext>
                </a:extLst>
              </p:cNvPr>
              <p:cNvSpPr>
                <a:spLocks noChangeShapeType="1"/>
              </p:cNvSpPr>
              <p:nvPr/>
            </p:nvSpPr>
            <p:spPr bwMode="auto">
              <a:xfrm flipH="1" flipV="1">
                <a:off x="3482" y="306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3" name="Line 739">
                <a:extLst>
                  <a:ext uri="{FF2B5EF4-FFF2-40B4-BE49-F238E27FC236}">
                    <a16:creationId xmlns:a16="http://schemas.microsoft.com/office/drawing/2014/main" id="{E6FBC560-1FC1-EC7D-B1BE-842130867FA6}"/>
                  </a:ext>
                </a:extLst>
              </p:cNvPr>
              <p:cNvSpPr>
                <a:spLocks noChangeShapeType="1"/>
              </p:cNvSpPr>
              <p:nvPr/>
            </p:nvSpPr>
            <p:spPr bwMode="auto">
              <a:xfrm>
                <a:off x="3468" y="3062"/>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4" name="Line 740">
                <a:extLst>
                  <a:ext uri="{FF2B5EF4-FFF2-40B4-BE49-F238E27FC236}">
                    <a16:creationId xmlns:a16="http://schemas.microsoft.com/office/drawing/2014/main" id="{0BA3F7DC-4DDF-5303-BBC5-1E0DA588CC3C}"/>
                  </a:ext>
                </a:extLst>
              </p:cNvPr>
              <p:cNvSpPr>
                <a:spLocks noChangeShapeType="1"/>
              </p:cNvSpPr>
              <p:nvPr/>
            </p:nvSpPr>
            <p:spPr bwMode="auto">
              <a:xfrm flipH="1" flipV="1">
                <a:off x="3409" y="302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5" name="Line 741">
                <a:extLst>
                  <a:ext uri="{FF2B5EF4-FFF2-40B4-BE49-F238E27FC236}">
                    <a16:creationId xmlns:a16="http://schemas.microsoft.com/office/drawing/2014/main" id="{0BCE5F28-6D24-237E-0A3E-D76012A1C184}"/>
                  </a:ext>
                </a:extLst>
              </p:cNvPr>
              <p:cNvSpPr>
                <a:spLocks noChangeShapeType="1"/>
              </p:cNvSpPr>
              <p:nvPr/>
            </p:nvSpPr>
            <p:spPr bwMode="auto">
              <a:xfrm flipH="1" flipV="1">
                <a:off x="3394" y="3021"/>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6" name="Line 742">
                <a:extLst>
                  <a:ext uri="{FF2B5EF4-FFF2-40B4-BE49-F238E27FC236}">
                    <a16:creationId xmlns:a16="http://schemas.microsoft.com/office/drawing/2014/main" id="{BA2BE6B0-A954-2C39-08D2-54D716C3C456}"/>
                  </a:ext>
                </a:extLst>
              </p:cNvPr>
              <p:cNvSpPr>
                <a:spLocks noChangeShapeType="1"/>
              </p:cNvSpPr>
              <p:nvPr/>
            </p:nvSpPr>
            <p:spPr bwMode="auto">
              <a:xfrm flipH="1" flipV="1">
                <a:off x="3394" y="3015"/>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7" name="Line 743">
                <a:extLst>
                  <a:ext uri="{FF2B5EF4-FFF2-40B4-BE49-F238E27FC236}">
                    <a16:creationId xmlns:a16="http://schemas.microsoft.com/office/drawing/2014/main" id="{DCD16537-C429-8363-696A-1C2E21EE9BA0}"/>
                  </a:ext>
                </a:extLst>
              </p:cNvPr>
              <p:cNvSpPr>
                <a:spLocks noChangeShapeType="1"/>
              </p:cNvSpPr>
              <p:nvPr/>
            </p:nvSpPr>
            <p:spPr bwMode="auto">
              <a:xfrm>
                <a:off x="3473" y="3065"/>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8" name="Line 744">
                <a:extLst>
                  <a:ext uri="{FF2B5EF4-FFF2-40B4-BE49-F238E27FC236}">
                    <a16:creationId xmlns:a16="http://schemas.microsoft.com/office/drawing/2014/main" id="{DFD78035-8C2A-41E4-569C-FD34AD2247EE}"/>
                  </a:ext>
                </a:extLst>
              </p:cNvPr>
              <p:cNvSpPr>
                <a:spLocks noChangeShapeType="1"/>
              </p:cNvSpPr>
              <p:nvPr/>
            </p:nvSpPr>
            <p:spPr bwMode="auto">
              <a:xfrm flipH="1">
                <a:off x="3407" y="296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29" name="Line 745">
                <a:extLst>
                  <a:ext uri="{FF2B5EF4-FFF2-40B4-BE49-F238E27FC236}">
                    <a16:creationId xmlns:a16="http://schemas.microsoft.com/office/drawing/2014/main" id="{9031032D-5DA6-BCDE-E89E-E09B9E3E02F7}"/>
                  </a:ext>
                </a:extLst>
              </p:cNvPr>
              <p:cNvSpPr>
                <a:spLocks noChangeShapeType="1"/>
              </p:cNvSpPr>
              <p:nvPr/>
            </p:nvSpPr>
            <p:spPr bwMode="auto">
              <a:xfrm flipV="1">
                <a:off x="3409" y="2958"/>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0" name="Line 746">
                <a:extLst>
                  <a:ext uri="{FF2B5EF4-FFF2-40B4-BE49-F238E27FC236}">
                    <a16:creationId xmlns:a16="http://schemas.microsoft.com/office/drawing/2014/main" id="{AD27754A-6792-F43B-C263-471C6C08DA44}"/>
                  </a:ext>
                </a:extLst>
              </p:cNvPr>
              <p:cNvSpPr>
                <a:spLocks noChangeShapeType="1"/>
              </p:cNvSpPr>
              <p:nvPr/>
            </p:nvSpPr>
            <p:spPr bwMode="auto">
              <a:xfrm flipH="1">
                <a:off x="3392" y="295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1" name="Line 747">
                <a:extLst>
                  <a:ext uri="{FF2B5EF4-FFF2-40B4-BE49-F238E27FC236}">
                    <a16:creationId xmlns:a16="http://schemas.microsoft.com/office/drawing/2014/main" id="{1B34112F-2C9E-51CC-451A-9652E0400D0D}"/>
                  </a:ext>
                </a:extLst>
              </p:cNvPr>
              <p:cNvSpPr>
                <a:spLocks noChangeShapeType="1"/>
              </p:cNvSpPr>
              <p:nvPr/>
            </p:nvSpPr>
            <p:spPr bwMode="auto">
              <a:xfrm flipH="1">
                <a:off x="3504" y="2893"/>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2" name="Line 748">
                <a:extLst>
                  <a:ext uri="{FF2B5EF4-FFF2-40B4-BE49-F238E27FC236}">
                    <a16:creationId xmlns:a16="http://schemas.microsoft.com/office/drawing/2014/main" id="{D45D2C44-3B4F-EB64-F3DF-323FF82F8E13}"/>
                  </a:ext>
                </a:extLst>
              </p:cNvPr>
              <p:cNvSpPr>
                <a:spLocks noChangeShapeType="1"/>
              </p:cNvSpPr>
              <p:nvPr/>
            </p:nvSpPr>
            <p:spPr bwMode="auto">
              <a:xfrm>
                <a:off x="3419" y="2899"/>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3" name="Line 749">
                <a:extLst>
                  <a:ext uri="{FF2B5EF4-FFF2-40B4-BE49-F238E27FC236}">
                    <a16:creationId xmlns:a16="http://schemas.microsoft.com/office/drawing/2014/main" id="{D252BE06-C313-3496-E4BD-90E756749A81}"/>
                  </a:ext>
                </a:extLst>
              </p:cNvPr>
              <p:cNvSpPr>
                <a:spLocks noChangeShapeType="1"/>
              </p:cNvSpPr>
              <p:nvPr/>
            </p:nvSpPr>
            <p:spPr bwMode="auto">
              <a:xfrm flipH="1" flipV="1">
                <a:off x="3414" y="2888"/>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4" name="Line 750">
                <a:extLst>
                  <a:ext uri="{FF2B5EF4-FFF2-40B4-BE49-F238E27FC236}">
                    <a16:creationId xmlns:a16="http://schemas.microsoft.com/office/drawing/2014/main" id="{9AA9D8A5-FA41-1BD5-986E-65358B5A60C2}"/>
                  </a:ext>
                </a:extLst>
              </p:cNvPr>
              <p:cNvSpPr>
                <a:spLocks noChangeShapeType="1"/>
              </p:cNvSpPr>
              <p:nvPr/>
            </p:nvSpPr>
            <p:spPr bwMode="auto">
              <a:xfrm flipH="1" flipV="1">
                <a:off x="3377"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5" name="Line 751">
                <a:extLst>
                  <a:ext uri="{FF2B5EF4-FFF2-40B4-BE49-F238E27FC236}">
                    <a16:creationId xmlns:a16="http://schemas.microsoft.com/office/drawing/2014/main" id="{59F524F5-51D1-C7E9-A8FA-31C83601F8DA}"/>
                  </a:ext>
                </a:extLst>
              </p:cNvPr>
              <p:cNvSpPr>
                <a:spLocks noChangeShapeType="1"/>
              </p:cNvSpPr>
              <p:nvPr/>
            </p:nvSpPr>
            <p:spPr bwMode="auto">
              <a:xfrm flipH="1" flipV="1">
                <a:off x="3378"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6" name="Line 752">
                <a:extLst>
                  <a:ext uri="{FF2B5EF4-FFF2-40B4-BE49-F238E27FC236}">
                    <a16:creationId xmlns:a16="http://schemas.microsoft.com/office/drawing/2014/main" id="{61BC523C-5A35-B864-99EF-9D0903B5E939}"/>
                  </a:ext>
                </a:extLst>
              </p:cNvPr>
              <p:cNvSpPr>
                <a:spLocks noChangeShapeType="1"/>
              </p:cNvSpPr>
              <p:nvPr/>
            </p:nvSpPr>
            <p:spPr bwMode="auto">
              <a:xfrm flipH="1" flipV="1">
                <a:off x="3411" y="3022"/>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7" name="Line 753">
                <a:extLst>
                  <a:ext uri="{FF2B5EF4-FFF2-40B4-BE49-F238E27FC236}">
                    <a16:creationId xmlns:a16="http://schemas.microsoft.com/office/drawing/2014/main" id="{7ABEB04F-91D2-0046-F00B-78178ED4B4CE}"/>
                  </a:ext>
                </a:extLst>
              </p:cNvPr>
              <p:cNvSpPr>
                <a:spLocks noChangeShapeType="1"/>
              </p:cNvSpPr>
              <p:nvPr/>
            </p:nvSpPr>
            <p:spPr bwMode="auto">
              <a:xfrm>
                <a:off x="3409" y="3029"/>
                <a:ext cx="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8" name="Line 754">
                <a:extLst>
                  <a:ext uri="{FF2B5EF4-FFF2-40B4-BE49-F238E27FC236}">
                    <a16:creationId xmlns:a16="http://schemas.microsoft.com/office/drawing/2014/main" id="{AC4A4BE9-8C7D-6D96-0490-A2390F903B73}"/>
                  </a:ext>
                </a:extLst>
              </p:cNvPr>
              <p:cNvSpPr>
                <a:spLocks noChangeShapeType="1"/>
              </p:cNvSpPr>
              <p:nvPr/>
            </p:nvSpPr>
            <p:spPr bwMode="auto">
              <a:xfrm>
                <a:off x="3468" y="30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39" name="Line 755">
                <a:extLst>
                  <a:ext uri="{FF2B5EF4-FFF2-40B4-BE49-F238E27FC236}">
                    <a16:creationId xmlns:a16="http://schemas.microsoft.com/office/drawing/2014/main" id="{E82D4445-85E4-0CCD-B419-EDB404AD679E}"/>
                  </a:ext>
                </a:extLst>
              </p:cNvPr>
              <p:cNvSpPr>
                <a:spLocks noChangeShapeType="1"/>
              </p:cNvSpPr>
              <p:nvPr/>
            </p:nvSpPr>
            <p:spPr bwMode="auto">
              <a:xfrm>
                <a:off x="3483" y="3087"/>
                <a:ext cx="52" cy="2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0" name="Line 756">
                <a:extLst>
                  <a:ext uri="{FF2B5EF4-FFF2-40B4-BE49-F238E27FC236}">
                    <a16:creationId xmlns:a16="http://schemas.microsoft.com/office/drawing/2014/main" id="{0A37F4C7-105D-3B4A-3B3E-E0538991EA8E}"/>
                  </a:ext>
                </a:extLst>
              </p:cNvPr>
              <p:cNvSpPr>
                <a:spLocks noChangeShapeType="1"/>
              </p:cNvSpPr>
              <p:nvPr/>
            </p:nvSpPr>
            <p:spPr bwMode="auto">
              <a:xfrm flipV="1">
                <a:off x="3473" y="3080"/>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1" name="Line 757">
                <a:extLst>
                  <a:ext uri="{FF2B5EF4-FFF2-40B4-BE49-F238E27FC236}">
                    <a16:creationId xmlns:a16="http://schemas.microsoft.com/office/drawing/2014/main" id="{1D4834FB-8AD2-A6BA-4C4A-0ACAD084A698}"/>
                  </a:ext>
                </a:extLst>
              </p:cNvPr>
              <p:cNvSpPr>
                <a:spLocks noChangeShapeType="1"/>
              </p:cNvSpPr>
              <p:nvPr/>
            </p:nvSpPr>
            <p:spPr bwMode="auto">
              <a:xfrm flipH="1">
                <a:off x="3456" y="290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2" name="Line 758">
                <a:extLst>
                  <a:ext uri="{FF2B5EF4-FFF2-40B4-BE49-F238E27FC236}">
                    <a16:creationId xmlns:a16="http://schemas.microsoft.com/office/drawing/2014/main" id="{B4D6D471-90B2-509F-CA67-84317A20DA6F}"/>
                  </a:ext>
                </a:extLst>
              </p:cNvPr>
              <p:cNvSpPr>
                <a:spLocks noChangeShapeType="1"/>
              </p:cNvSpPr>
              <p:nvPr/>
            </p:nvSpPr>
            <p:spPr bwMode="auto">
              <a:xfrm flipH="1">
                <a:off x="3487" y="28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3" name="Line 759">
                <a:extLst>
                  <a:ext uri="{FF2B5EF4-FFF2-40B4-BE49-F238E27FC236}">
                    <a16:creationId xmlns:a16="http://schemas.microsoft.com/office/drawing/2014/main" id="{3C25B671-69F0-2906-E75E-575D987FD78A}"/>
                  </a:ext>
                </a:extLst>
              </p:cNvPr>
              <p:cNvSpPr>
                <a:spLocks noChangeShapeType="1"/>
              </p:cNvSpPr>
              <p:nvPr/>
            </p:nvSpPr>
            <p:spPr bwMode="auto">
              <a:xfrm flipH="1">
                <a:off x="3467" y="2886"/>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4" name="Line 760">
                <a:extLst>
                  <a:ext uri="{FF2B5EF4-FFF2-40B4-BE49-F238E27FC236}">
                    <a16:creationId xmlns:a16="http://schemas.microsoft.com/office/drawing/2014/main" id="{A77F0B5D-A898-5592-4FDA-36A801FA9942}"/>
                  </a:ext>
                </a:extLst>
              </p:cNvPr>
              <p:cNvSpPr>
                <a:spLocks noChangeShapeType="1"/>
              </p:cNvSpPr>
              <p:nvPr/>
            </p:nvSpPr>
            <p:spPr bwMode="auto">
              <a:xfrm flipH="1">
                <a:off x="3435" y="2874"/>
                <a:ext cx="3"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5" name="Line 761">
                <a:extLst>
                  <a:ext uri="{FF2B5EF4-FFF2-40B4-BE49-F238E27FC236}">
                    <a16:creationId xmlns:a16="http://schemas.microsoft.com/office/drawing/2014/main" id="{6E281CD9-0EF0-EE9E-C1EE-142CF48DC9A2}"/>
                  </a:ext>
                </a:extLst>
              </p:cNvPr>
              <p:cNvSpPr>
                <a:spLocks noChangeShapeType="1"/>
              </p:cNvSpPr>
              <p:nvPr/>
            </p:nvSpPr>
            <p:spPr bwMode="auto">
              <a:xfrm flipV="1">
                <a:off x="3413" y="3113"/>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6" name="Line 762">
                <a:extLst>
                  <a:ext uri="{FF2B5EF4-FFF2-40B4-BE49-F238E27FC236}">
                    <a16:creationId xmlns:a16="http://schemas.microsoft.com/office/drawing/2014/main" id="{E36138E0-AB84-CC88-07C3-96B06502D600}"/>
                  </a:ext>
                </a:extLst>
              </p:cNvPr>
              <p:cNvSpPr>
                <a:spLocks noChangeShapeType="1"/>
              </p:cNvSpPr>
              <p:nvPr/>
            </p:nvSpPr>
            <p:spPr bwMode="auto">
              <a:xfrm flipV="1">
                <a:off x="3413" y="2912"/>
                <a:ext cx="1" cy="20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7" name="Line 763">
                <a:extLst>
                  <a:ext uri="{FF2B5EF4-FFF2-40B4-BE49-F238E27FC236}">
                    <a16:creationId xmlns:a16="http://schemas.microsoft.com/office/drawing/2014/main" id="{F59F122E-0BF9-7C60-EF3F-78BB6A0EB8AB}"/>
                  </a:ext>
                </a:extLst>
              </p:cNvPr>
              <p:cNvSpPr>
                <a:spLocks noChangeShapeType="1"/>
              </p:cNvSpPr>
              <p:nvPr/>
            </p:nvSpPr>
            <p:spPr bwMode="auto">
              <a:xfrm>
                <a:off x="3409" y="2890"/>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8" name="Line 764">
                <a:extLst>
                  <a:ext uri="{FF2B5EF4-FFF2-40B4-BE49-F238E27FC236}">
                    <a16:creationId xmlns:a16="http://schemas.microsoft.com/office/drawing/2014/main" id="{9D5437EA-0424-D441-334C-7966FF237C2D}"/>
                  </a:ext>
                </a:extLst>
              </p:cNvPr>
              <p:cNvSpPr>
                <a:spLocks noChangeShapeType="1"/>
              </p:cNvSpPr>
              <p:nvPr/>
            </p:nvSpPr>
            <p:spPr bwMode="auto">
              <a:xfrm flipH="1" flipV="1">
                <a:off x="3412" y="294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49" name="Line 765">
                <a:extLst>
                  <a:ext uri="{FF2B5EF4-FFF2-40B4-BE49-F238E27FC236}">
                    <a16:creationId xmlns:a16="http://schemas.microsoft.com/office/drawing/2014/main" id="{C0347EE4-719A-17E4-2230-82E0C41459D7}"/>
                  </a:ext>
                </a:extLst>
              </p:cNvPr>
              <p:cNvSpPr>
                <a:spLocks noChangeShapeType="1"/>
              </p:cNvSpPr>
              <p:nvPr/>
            </p:nvSpPr>
            <p:spPr bwMode="auto">
              <a:xfrm>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0" name="Line 766">
                <a:extLst>
                  <a:ext uri="{FF2B5EF4-FFF2-40B4-BE49-F238E27FC236}">
                    <a16:creationId xmlns:a16="http://schemas.microsoft.com/office/drawing/2014/main" id="{AEDAE55F-3D44-0A45-ADBB-52638DA659B4}"/>
                  </a:ext>
                </a:extLst>
              </p:cNvPr>
              <p:cNvSpPr>
                <a:spLocks noChangeShapeType="1"/>
              </p:cNvSpPr>
              <p:nvPr/>
            </p:nvSpPr>
            <p:spPr bwMode="auto">
              <a:xfrm>
                <a:off x="3410" y="297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1" name="Line 767">
                <a:extLst>
                  <a:ext uri="{FF2B5EF4-FFF2-40B4-BE49-F238E27FC236}">
                    <a16:creationId xmlns:a16="http://schemas.microsoft.com/office/drawing/2014/main" id="{21F875E1-8DF3-FC27-2FC2-FE55FAE8750E}"/>
                  </a:ext>
                </a:extLst>
              </p:cNvPr>
              <p:cNvSpPr>
                <a:spLocks noChangeShapeType="1"/>
              </p:cNvSpPr>
              <p:nvPr/>
            </p:nvSpPr>
            <p:spPr bwMode="auto">
              <a:xfrm>
                <a:off x="3405" y="2896"/>
                <a:ext cx="4" cy="6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2" name="Line 768">
                <a:extLst>
                  <a:ext uri="{FF2B5EF4-FFF2-40B4-BE49-F238E27FC236}">
                    <a16:creationId xmlns:a16="http://schemas.microsoft.com/office/drawing/2014/main" id="{C7901104-A14F-CAEE-FC42-B42382F3798A}"/>
                  </a:ext>
                </a:extLst>
              </p:cNvPr>
              <p:cNvSpPr>
                <a:spLocks noChangeShapeType="1"/>
              </p:cNvSpPr>
              <p:nvPr/>
            </p:nvSpPr>
            <p:spPr bwMode="auto">
              <a:xfrm>
                <a:off x="3412" y="3024"/>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3" name="Line 769">
                <a:extLst>
                  <a:ext uri="{FF2B5EF4-FFF2-40B4-BE49-F238E27FC236}">
                    <a16:creationId xmlns:a16="http://schemas.microsoft.com/office/drawing/2014/main" id="{9763A1B1-A647-EDB0-32C8-A39A89DC3A21}"/>
                  </a:ext>
                </a:extLst>
              </p:cNvPr>
              <p:cNvSpPr>
                <a:spLocks noChangeShapeType="1"/>
              </p:cNvSpPr>
              <p:nvPr/>
            </p:nvSpPr>
            <p:spPr bwMode="auto">
              <a:xfrm>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4" name="Line 770">
                <a:extLst>
                  <a:ext uri="{FF2B5EF4-FFF2-40B4-BE49-F238E27FC236}">
                    <a16:creationId xmlns:a16="http://schemas.microsoft.com/office/drawing/2014/main" id="{1BF73EA9-215B-51F9-6679-CDACDD37FB3B}"/>
                  </a:ext>
                </a:extLst>
              </p:cNvPr>
              <p:cNvSpPr>
                <a:spLocks noChangeShapeType="1"/>
              </p:cNvSpPr>
              <p:nvPr/>
            </p:nvSpPr>
            <p:spPr bwMode="auto">
              <a:xfrm>
                <a:off x="3407" y="2962"/>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5" name="Line 771">
                <a:extLst>
                  <a:ext uri="{FF2B5EF4-FFF2-40B4-BE49-F238E27FC236}">
                    <a16:creationId xmlns:a16="http://schemas.microsoft.com/office/drawing/2014/main" id="{FA8DA3A8-0BBC-101A-75E7-A345629A5B59}"/>
                  </a:ext>
                </a:extLst>
              </p:cNvPr>
              <p:cNvSpPr>
                <a:spLocks noChangeShapeType="1"/>
              </p:cNvSpPr>
              <p:nvPr/>
            </p:nvSpPr>
            <p:spPr bwMode="auto">
              <a:xfrm flipH="1" flipV="1">
                <a:off x="3407" y="2963"/>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6" name="Line 772">
                <a:extLst>
                  <a:ext uri="{FF2B5EF4-FFF2-40B4-BE49-F238E27FC236}">
                    <a16:creationId xmlns:a16="http://schemas.microsoft.com/office/drawing/2014/main" id="{D77EC89B-F1BF-9430-6A81-A7B1BDA5FABC}"/>
                  </a:ext>
                </a:extLst>
              </p:cNvPr>
              <p:cNvSpPr>
                <a:spLocks noChangeShapeType="1"/>
              </p:cNvSpPr>
              <p:nvPr/>
            </p:nvSpPr>
            <p:spPr bwMode="auto">
              <a:xfrm flipH="1" flipV="1">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7" name="Line 773">
                <a:extLst>
                  <a:ext uri="{FF2B5EF4-FFF2-40B4-BE49-F238E27FC236}">
                    <a16:creationId xmlns:a16="http://schemas.microsoft.com/office/drawing/2014/main" id="{8F47C385-EC74-B76A-7FD2-CFF92B1BBD84}"/>
                  </a:ext>
                </a:extLst>
              </p:cNvPr>
              <p:cNvSpPr>
                <a:spLocks noChangeShapeType="1"/>
              </p:cNvSpPr>
              <p:nvPr/>
            </p:nvSpPr>
            <p:spPr bwMode="auto">
              <a:xfrm flipH="1" flipV="1">
                <a:off x="3411" y="3024"/>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8" name="Line 774">
                <a:extLst>
                  <a:ext uri="{FF2B5EF4-FFF2-40B4-BE49-F238E27FC236}">
                    <a16:creationId xmlns:a16="http://schemas.microsoft.com/office/drawing/2014/main" id="{01EAEAC2-93E0-5096-FB87-F24882DD26AF}"/>
                  </a:ext>
                </a:extLst>
              </p:cNvPr>
              <p:cNvSpPr>
                <a:spLocks noChangeShapeType="1"/>
              </p:cNvSpPr>
              <p:nvPr/>
            </p:nvSpPr>
            <p:spPr bwMode="auto">
              <a:xfrm>
                <a:off x="3432" y="3070"/>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59" name="Line 775">
                <a:extLst>
                  <a:ext uri="{FF2B5EF4-FFF2-40B4-BE49-F238E27FC236}">
                    <a16:creationId xmlns:a16="http://schemas.microsoft.com/office/drawing/2014/main" id="{2031C8E9-E5BC-FABD-24CF-0FFEFCAE575D}"/>
                  </a:ext>
                </a:extLst>
              </p:cNvPr>
              <p:cNvSpPr>
                <a:spLocks noChangeShapeType="1"/>
              </p:cNvSpPr>
              <p:nvPr/>
            </p:nvSpPr>
            <p:spPr bwMode="auto">
              <a:xfrm flipH="1" flipV="1">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60" name="Line 776">
                <a:extLst>
                  <a:ext uri="{FF2B5EF4-FFF2-40B4-BE49-F238E27FC236}">
                    <a16:creationId xmlns:a16="http://schemas.microsoft.com/office/drawing/2014/main" id="{CE03DE07-7847-3FA1-68CD-56E1445A4657}"/>
                  </a:ext>
                </a:extLst>
              </p:cNvPr>
              <p:cNvSpPr>
                <a:spLocks noChangeShapeType="1"/>
              </p:cNvSpPr>
              <p:nvPr/>
            </p:nvSpPr>
            <p:spPr bwMode="auto">
              <a:xfrm flipH="1" flipV="1">
                <a:off x="3396" y="3051"/>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61" name="Line 777">
                <a:extLst>
                  <a:ext uri="{FF2B5EF4-FFF2-40B4-BE49-F238E27FC236}">
                    <a16:creationId xmlns:a16="http://schemas.microsoft.com/office/drawing/2014/main" id="{FE6A260E-0559-9F5C-3BCB-5ECE183A90F0}"/>
                  </a:ext>
                </a:extLst>
              </p:cNvPr>
              <p:cNvSpPr>
                <a:spLocks noChangeShapeType="1"/>
              </p:cNvSpPr>
              <p:nvPr/>
            </p:nvSpPr>
            <p:spPr bwMode="auto">
              <a:xfrm flipH="1" flipV="1">
                <a:off x="3396" y="3046"/>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62" name="Line 778">
                <a:extLst>
                  <a:ext uri="{FF2B5EF4-FFF2-40B4-BE49-F238E27FC236}">
                    <a16:creationId xmlns:a16="http://schemas.microsoft.com/office/drawing/2014/main" id="{CF77A033-83F6-FC03-EB30-E8408DE28A5C}"/>
                  </a:ext>
                </a:extLst>
              </p:cNvPr>
              <p:cNvSpPr>
                <a:spLocks noChangeShapeType="1"/>
              </p:cNvSpPr>
              <p:nvPr/>
            </p:nvSpPr>
            <p:spPr bwMode="auto">
              <a:xfrm flipH="1">
                <a:off x="3439" y="308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63" name="Line 779">
                <a:extLst>
                  <a:ext uri="{FF2B5EF4-FFF2-40B4-BE49-F238E27FC236}">
                    <a16:creationId xmlns:a16="http://schemas.microsoft.com/office/drawing/2014/main" id="{BB9B43B8-CB43-06C1-4B97-FD05B9E02204}"/>
                  </a:ext>
                </a:extLst>
              </p:cNvPr>
              <p:cNvSpPr>
                <a:spLocks noChangeShapeType="1"/>
              </p:cNvSpPr>
              <p:nvPr/>
            </p:nvSpPr>
            <p:spPr bwMode="auto">
              <a:xfrm flipH="1">
                <a:off x="3450" y="289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64" name="Line 780">
                <a:extLst>
                  <a:ext uri="{FF2B5EF4-FFF2-40B4-BE49-F238E27FC236}">
                    <a16:creationId xmlns:a16="http://schemas.microsoft.com/office/drawing/2014/main" id="{C7D0CF30-474A-2943-ACC0-EB2BF5A1A9D0}"/>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65" name="Line 781">
                <a:extLst>
                  <a:ext uri="{FF2B5EF4-FFF2-40B4-BE49-F238E27FC236}">
                    <a16:creationId xmlns:a16="http://schemas.microsoft.com/office/drawing/2014/main" id="{EA5A5876-AAB0-6107-2ABF-EF1F1020CA84}"/>
                  </a:ext>
                </a:extLst>
              </p:cNvPr>
              <p:cNvSpPr>
                <a:spLocks noChangeShapeType="1"/>
              </p:cNvSpPr>
              <p:nvPr/>
            </p:nvSpPr>
            <p:spPr bwMode="auto">
              <a:xfrm flipV="1">
                <a:off x="3442" y="2900"/>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66" name="Line 782">
                <a:extLst>
                  <a:ext uri="{FF2B5EF4-FFF2-40B4-BE49-F238E27FC236}">
                    <a16:creationId xmlns:a16="http://schemas.microsoft.com/office/drawing/2014/main" id="{4141EA3E-36D5-E752-34F3-5F8B58FFCB56}"/>
                  </a:ext>
                </a:extLst>
              </p:cNvPr>
              <p:cNvSpPr>
                <a:spLocks noChangeShapeType="1"/>
              </p:cNvSpPr>
              <p:nvPr/>
            </p:nvSpPr>
            <p:spPr bwMode="auto">
              <a:xfrm flipH="1">
                <a:off x="3438" y="2902"/>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67" name="Line 783">
                <a:extLst>
                  <a:ext uri="{FF2B5EF4-FFF2-40B4-BE49-F238E27FC236}">
                    <a16:creationId xmlns:a16="http://schemas.microsoft.com/office/drawing/2014/main" id="{D367317B-E26E-84EB-0490-657938930E79}"/>
                  </a:ext>
                </a:extLst>
              </p:cNvPr>
              <p:cNvSpPr>
                <a:spLocks noChangeShapeType="1"/>
              </p:cNvSpPr>
              <p:nvPr/>
            </p:nvSpPr>
            <p:spPr bwMode="auto">
              <a:xfrm flipV="1">
                <a:off x="3432" y="2877"/>
                <a:ext cx="1"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468" name="Line 784">
                <a:extLst>
                  <a:ext uri="{FF2B5EF4-FFF2-40B4-BE49-F238E27FC236}">
                    <a16:creationId xmlns:a16="http://schemas.microsoft.com/office/drawing/2014/main" id="{B0140B32-1CB4-C3D2-4CE7-41FBBE0CF677}"/>
                  </a:ext>
                </a:extLst>
              </p:cNvPr>
              <p:cNvSpPr>
                <a:spLocks noChangeShapeType="1"/>
              </p:cNvSpPr>
              <p:nvPr/>
            </p:nvSpPr>
            <p:spPr bwMode="auto">
              <a:xfrm>
                <a:off x="3403" y="309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sp>
          <p:nvSpPr>
            <p:cNvPr id="30007" name="Line 785">
              <a:extLst>
                <a:ext uri="{FF2B5EF4-FFF2-40B4-BE49-F238E27FC236}">
                  <a16:creationId xmlns:a16="http://schemas.microsoft.com/office/drawing/2014/main" id="{04298862-1161-715F-4843-CF64B3D3ED27}"/>
                </a:ext>
              </a:extLst>
            </p:cNvPr>
            <p:cNvSpPr>
              <a:spLocks noChangeShapeType="1"/>
            </p:cNvSpPr>
            <p:nvPr/>
          </p:nvSpPr>
          <p:spPr bwMode="auto">
            <a:xfrm flipH="1" flipV="1">
              <a:off x="3389" y="2954"/>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08" name="Line 786">
              <a:extLst>
                <a:ext uri="{FF2B5EF4-FFF2-40B4-BE49-F238E27FC236}">
                  <a16:creationId xmlns:a16="http://schemas.microsoft.com/office/drawing/2014/main" id="{69815CCC-16D5-94FF-62BE-B74C4FF826DA}"/>
                </a:ext>
              </a:extLst>
            </p:cNvPr>
            <p:cNvSpPr>
              <a:spLocks noChangeShapeType="1"/>
            </p:cNvSpPr>
            <p:nvPr/>
          </p:nvSpPr>
          <p:spPr bwMode="auto">
            <a:xfrm flipH="1" flipV="1">
              <a:off x="3391" y="2984"/>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09" name="Line 787">
              <a:extLst>
                <a:ext uri="{FF2B5EF4-FFF2-40B4-BE49-F238E27FC236}">
                  <a16:creationId xmlns:a16="http://schemas.microsoft.com/office/drawing/2014/main" id="{94D6372C-E0FF-CF5C-0D31-7A58460A5BD9}"/>
                </a:ext>
              </a:extLst>
            </p:cNvPr>
            <p:cNvSpPr>
              <a:spLocks noChangeShapeType="1"/>
            </p:cNvSpPr>
            <p:nvPr/>
          </p:nvSpPr>
          <p:spPr bwMode="auto">
            <a:xfrm flipH="1" flipV="1">
              <a:off x="3394" y="3015"/>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10" name="Line 788">
              <a:extLst>
                <a:ext uri="{FF2B5EF4-FFF2-40B4-BE49-F238E27FC236}">
                  <a16:creationId xmlns:a16="http://schemas.microsoft.com/office/drawing/2014/main" id="{E8FB7881-B97A-FCC4-0188-89B30E5FF7A6}"/>
                </a:ext>
              </a:extLst>
            </p:cNvPr>
            <p:cNvSpPr>
              <a:spLocks noChangeShapeType="1"/>
            </p:cNvSpPr>
            <p:nvPr/>
          </p:nvSpPr>
          <p:spPr bwMode="auto">
            <a:xfrm flipH="1" flipV="1">
              <a:off x="3396"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11" name="Line 789">
              <a:extLst>
                <a:ext uri="{FF2B5EF4-FFF2-40B4-BE49-F238E27FC236}">
                  <a16:creationId xmlns:a16="http://schemas.microsoft.com/office/drawing/2014/main" id="{67A904EC-883C-D71C-9065-AEDDB7CFD5EE}"/>
                </a:ext>
              </a:extLst>
            </p:cNvPr>
            <p:cNvSpPr>
              <a:spLocks noChangeShapeType="1"/>
            </p:cNvSpPr>
            <p:nvPr/>
          </p:nvSpPr>
          <p:spPr bwMode="auto">
            <a:xfrm>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12" name="Line 790">
              <a:extLst>
                <a:ext uri="{FF2B5EF4-FFF2-40B4-BE49-F238E27FC236}">
                  <a16:creationId xmlns:a16="http://schemas.microsoft.com/office/drawing/2014/main" id="{D9DF505C-BD55-866E-2B43-0D382BC61655}"/>
                </a:ext>
              </a:extLst>
            </p:cNvPr>
            <p:cNvSpPr>
              <a:spLocks noChangeShapeType="1"/>
            </p:cNvSpPr>
            <p:nvPr/>
          </p:nvSpPr>
          <p:spPr bwMode="auto">
            <a:xfrm flipH="1" flipV="1">
              <a:off x="3432" y="309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13" name="Line 791">
              <a:extLst>
                <a:ext uri="{FF2B5EF4-FFF2-40B4-BE49-F238E27FC236}">
                  <a16:creationId xmlns:a16="http://schemas.microsoft.com/office/drawing/2014/main" id="{AED0F845-8409-7D1D-07DC-62A26E038500}"/>
                </a:ext>
              </a:extLst>
            </p:cNvPr>
            <p:cNvSpPr>
              <a:spLocks noChangeShapeType="1"/>
            </p:cNvSpPr>
            <p:nvPr/>
          </p:nvSpPr>
          <p:spPr bwMode="auto">
            <a:xfrm flipH="1" flipV="1">
              <a:off x="3441" y="308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14" name="Freeform 792">
              <a:extLst>
                <a:ext uri="{FF2B5EF4-FFF2-40B4-BE49-F238E27FC236}">
                  <a16:creationId xmlns:a16="http://schemas.microsoft.com/office/drawing/2014/main" id="{0CBE7FAD-1A46-84DC-C9D7-6E998C6F3E38}"/>
                </a:ext>
              </a:extLst>
            </p:cNvPr>
            <p:cNvSpPr>
              <a:spLocks/>
            </p:cNvSpPr>
            <p:nvPr/>
          </p:nvSpPr>
          <p:spPr bwMode="auto">
            <a:xfrm>
              <a:off x="3408" y="2994"/>
              <a:ext cx="1" cy="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0 h 42"/>
                <a:gd name="T12" fmla="*/ 0 w 27"/>
                <a:gd name="T13" fmla="*/ 0 h 42"/>
                <a:gd name="T14" fmla="*/ 0 w 27"/>
                <a:gd name="T15" fmla="*/ 0 h 42"/>
                <a:gd name="T16" fmla="*/ 0 w 27"/>
                <a:gd name="T17" fmla="*/ 0 h 42"/>
                <a:gd name="T18" fmla="*/ 0 w 27"/>
                <a:gd name="T19" fmla="*/ 0 h 42"/>
                <a:gd name="T20" fmla="*/ 0 w 27"/>
                <a:gd name="T21" fmla="*/ 0 h 42"/>
                <a:gd name="T22" fmla="*/ 0 w 2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42"/>
                <a:gd name="T38" fmla="*/ 27 w 27"/>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42">
                  <a:moveTo>
                    <a:pt x="27" y="42"/>
                  </a:moveTo>
                  <a:lnTo>
                    <a:pt x="23" y="38"/>
                  </a:lnTo>
                  <a:lnTo>
                    <a:pt x="19" y="35"/>
                  </a:lnTo>
                  <a:lnTo>
                    <a:pt x="15" y="31"/>
                  </a:lnTo>
                  <a:lnTo>
                    <a:pt x="11" y="27"/>
                  </a:lnTo>
                  <a:lnTo>
                    <a:pt x="8" y="23"/>
                  </a:lnTo>
                  <a:lnTo>
                    <a:pt x="6" y="19"/>
                  </a:lnTo>
                  <a:lnTo>
                    <a:pt x="4" y="15"/>
                  </a:lnTo>
                  <a:lnTo>
                    <a:pt x="2" y="11"/>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15" name="Freeform 793">
              <a:extLst>
                <a:ext uri="{FF2B5EF4-FFF2-40B4-BE49-F238E27FC236}">
                  <a16:creationId xmlns:a16="http://schemas.microsoft.com/office/drawing/2014/main" id="{D66EFEBD-F3C8-5FCC-76BC-8F0DEDCC451E}"/>
                </a:ext>
              </a:extLst>
            </p:cNvPr>
            <p:cNvSpPr>
              <a:spLocks/>
            </p:cNvSpPr>
            <p:nvPr/>
          </p:nvSpPr>
          <p:spPr bwMode="auto">
            <a:xfrm>
              <a:off x="3409" y="2994"/>
              <a:ext cx="4" cy="2"/>
            </a:xfrm>
            <a:custGeom>
              <a:avLst/>
              <a:gdLst>
                <a:gd name="T0" fmla="*/ 0 w 159"/>
                <a:gd name="T1" fmla="*/ 0 h 115"/>
                <a:gd name="T2" fmla="*/ 0 w 159"/>
                <a:gd name="T3" fmla="*/ 0 h 115"/>
                <a:gd name="T4" fmla="*/ 0 w 159"/>
                <a:gd name="T5" fmla="*/ 0 h 115"/>
                <a:gd name="T6" fmla="*/ 0 60000 65536"/>
                <a:gd name="T7" fmla="*/ 0 60000 65536"/>
                <a:gd name="T8" fmla="*/ 0 60000 65536"/>
                <a:gd name="T9" fmla="*/ 0 w 159"/>
                <a:gd name="T10" fmla="*/ 0 h 115"/>
                <a:gd name="T11" fmla="*/ 159 w 159"/>
                <a:gd name="T12" fmla="*/ 115 h 115"/>
              </a:gdLst>
              <a:ahLst/>
              <a:cxnLst>
                <a:cxn ang="T6">
                  <a:pos x="T0" y="T1"/>
                </a:cxn>
                <a:cxn ang="T7">
                  <a:pos x="T2" y="T3"/>
                </a:cxn>
                <a:cxn ang="T8">
                  <a:pos x="T4" y="T5"/>
                </a:cxn>
              </a:cxnLst>
              <a:rect l="T9" t="T10" r="T11" b="T12"/>
              <a:pathLst>
                <a:path w="159" h="115">
                  <a:moveTo>
                    <a:pt x="0" y="0"/>
                  </a:moveTo>
                  <a:lnTo>
                    <a:pt x="17" y="14"/>
                  </a:lnTo>
                  <a:lnTo>
                    <a:pt x="159" y="11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16" name="Freeform 794">
              <a:extLst>
                <a:ext uri="{FF2B5EF4-FFF2-40B4-BE49-F238E27FC236}">
                  <a16:creationId xmlns:a16="http://schemas.microsoft.com/office/drawing/2014/main" id="{CAA5AB6C-10F9-5C2D-0FBE-59930300694C}"/>
                </a:ext>
              </a:extLst>
            </p:cNvPr>
            <p:cNvSpPr>
              <a:spLocks/>
            </p:cNvSpPr>
            <p:nvPr/>
          </p:nvSpPr>
          <p:spPr bwMode="auto">
            <a:xfrm>
              <a:off x="3583" y="2911"/>
              <a:ext cx="2" cy="1"/>
            </a:xfrm>
            <a:custGeom>
              <a:avLst/>
              <a:gdLst>
                <a:gd name="T0" fmla="*/ 0 w 75"/>
                <a:gd name="T1" fmla="*/ 0 h 14"/>
                <a:gd name="T2" fmla="*/ 0 w 75"/>
                <a:gd name="T3" fmla="*/ 0 h 14"/>
                <a:gd name="T4" fmla="*/ 0 w 75"/>
                <a:gd name="T5" fmla="*/ 0 h 14"/>
                <a:gd name="T6" fmla="*/ 0 60000 65536"/>
                <a:gd name="T7" fmla="*/ 0 60000 65536"/>
                <a:gd name="T8" fmla="*/ 0 60000 65536"/>
                <a:gd name="T9" fmla="*/ 0 w 75"/>
                <a:gd name="T10" fmla="*/ 0 h 14"/>
                <a:gd name="T11" fmla="*/ 75 w 75"/>
                <a:gd name="T12" fmla="*/ 14 h 14"/>
              </a:gdLst>
              <a:ahLst/>
              <a:cxnLst>
                <a:cxn ang="T6">
                  <a:pos x="T0" y="T1"/>
                </a:cxn>
                <a:cxn ang="T7">
                  <a:pos x="T2" y="T3"/>
                </a:cxn>
                <a:cxn ang="T8">
                  <a:pos x="T4" y="T5"/>
                </a:cxn>
              </a:cxnLst>
              <a:rect l="T9" t="T10" r="T11" b="T12"/>
              <a:pathLst>
                <a:path w="75" h="14">
                  <a:moveTo>
                    <a:pt x="0" y="14"/>
                  </a:moveTo>
                  <a:lnTo>
                    <a:pt x="41" y="0"/>
                  </a:lnTo>
                  <a:lnTo>
                    <a:pt x="75"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17" name="Freeform 795">
              <a:extLst>
                <a:ext uri="{FF2B5EF4-FFF2-40B4-BE49-F238E27FC236}">
                  <a16:creationId xmlns:a16="http://schemas.microsoft.com/office/drawing/2014/main" id="{1DBD0734-62E2-1E5E-8173-298CE2B74687}"/>
                </a:ext>
              </a:extLst>
            </p:cNvPr>
            <p:cNvSpPr>
              <a:spLocks/>
            </p:cNvSpPr>
            <p:nvPr/>
          </p:nvSpPr>
          <p:spPr bwMode="auto">
            <a:xfrm>
              <a:off x="3397" y="2900"/>
              <a:ext cx="5" cy="13"/>
            </a:xfrm>
            <a:custGeom>
              <a:avLst/>
              <a:gdLst>
                <a:gd name="T0" fmla="*/ 0 w 229"/>
                <a:gd name="T1" fmla="*/ 0 h 666"/>
                <a:gd name="T2" fmla="*/ 0 w 229"/>
                <a:gd name="T3" fmla="*/ 0 h 666"/>
                <a:gd name="T4" fmla="*/ 0 w 229"/>
                <a:gd name="T5" fmla="*/ 0 h 666"/>
                <a:gd name="T6" fmla="*/ 0 w 229"/>
                <a:gd name="T7" fmla="*/ 0 h 666"/>
                <a:gd name="T8" fmla="*/ 0 w 229"/>
                <a:gd name="T9" fmla="*/ 0 h 666"/>
                <a:gd name="T10" fmla="*/ 0 w 229"/>
                <a:gd name="T11" fmla="*/ 0 h 666"/>
                <a:gd name="T12" fmla="*/ 0 w 229"/>
                <a:gd name="T13" fmla="*/ 0 h 666"/>
                <a:gd name="T14" fmla="*/ 0 w 229"/>
                <a:gd name="T15" fmla="*/ 0 h 666"/>
                <a:gd name="T16" fmla="*/ 0 w 229"/>
                <a:gd name="T17" fmla="*/ 0 h 666"/>
                <a:gd name="T18" fmla="*/ 0 w 229"/>
                <a:gd name="T19" fmla="*/ 0 h 666"/>
                <a:gd name="T20" fmla="*/ 0 w 229"/>
                <a:gd name="T21" fmla="*/ 0 h 666"/>
                <a:gd name="T22" fmla="*/ 0 w 229"/>
                <a:gd name="T23" fmla="*/ 0 h 666"/>
                <a:gd name="T24" fmla="*/ 0 w 229"/>
                <a:gd name="T25" fmla="*/ 0 h 666"/>
                <a:gd name="T26" fmla="*/ 0 w 229"/>
                <a:gd name="T27" fmla="*/ 0 h 666"/>
                <a:gd name="T28" fmla="*/ 0 w 229"/>
                <a:gd name="T29" fmla="*/ 0 h 666"/>
                <a:gd name="T30" fmla="*/ 0 w 229"/>
                <a:gd name="T31" fmla="*/ 0 h 666"/>
                <a:gd name="T32" fmla="*/ 0 w 229"/>
                <a:gd name="T33" fmla="*/ 0 h 666"/>
                <a:gd name="T34" fmla="*/ 0 w 229"/>
                <a:gd name="T35" fmla="*/ 0 h 666"/>
                <a:gd name="T36" fmla="*/ 0 w 229"/>
                <a:gd name="T37" fmla="*/ 0 h 666"/>
                <a:gd name="T38" fmla="*/ 0 w 229"/>
                <a:gd name="T39" fmla="*/ 0 h 666"/>
                <a:gd name="T40" fmla="*/ 0 w 229"/>
                <a:gd name="T41" fmla="*/ 0 h 666"/>
                <a:gd name="T42" fmla="*/ 0 w 229"/>
                <a:gd name="T43" fmla="*/ 0 h 666"/>
                <a:gd name="T44" fmla="*/ 0 w 229"/>
                <a:gd name="T45" fmla="*/ 0 h 6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9"/>
                <a:gd name="T70" fmla="*/ 0 h 666"/>
                <a:gd name="T71" fmla="*/ 229 w 229"/>
                <a:gd name="T72" fmla="*/ 666 h 6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9" h="666">
                  <a:moveTo>
                    <a:pt x="0" y="0"/>
                  </a:moveTo>
                  <a:lnTo>
                    <a:pt x="17" y="29"/>
                  </a:lnTo>
                  <a:lnTo>
                    <a:pt x="34" y="58"/>
                  </a:lnTo>
                  <a:lnTo>
                    <a:pt x="50" y="87"/>
                  </a:lnTo>
                  <a:lnTo>
                    <a:pt x="66" y="118"/>
                  </a:lnTo>
                  <a:lnTo>
                    <a:pt x="81" y="148"/>
                  </a:lnTo>
                  <a:lnTo>
                    <a:pt x="96" y="178"/>
                  </a:lnTo>
                  <a:lnTo>
                    <a:pt x="110" y="209"/>
                  </a:lnTo>
                  <a:lnTo>
                    <a:pt x="123" y="240"/>
                  </a:lnTo>
                  <a:lnTo>
                    <a:pt x="136" y="270"/>
                  </a:lnTo>
                  <a:lnTo>
                    <a:pt x="147" y="301"/>
                  </a:lnTo>
                  <a:lnTo>
                    <a:pt x="158" y="332"/>
                  </a:lnTo>
                  <a:lnTo>
                    <a:pt x="169" y="364"/>
                  </a:lnTo>
                  <a:lnTo>
                    <a:pt x="178" y="395"/>
                  </a:lnTo>
                  <a:lnTo>
                    <a:pt x="187" y="426"/>
                  </a:lnTo>
                  <a:lnTo>
                    <a:pt x="195" y="457"/>
                  </a:lnTo>
                  <a:lnTo>
                    <a:pt x="202" y="487"/>
                  </a:lnTo>
                  <a:lnTo>
                    <a:pt x="209" y="518"/>
                  </a:lnTo>
                  <a:lnTo>
                    <a:pt x="215" y="548"/>
                  </a:lnTo>
                  <a:lnTo>
                    <a:pt x="220" y="578"/>
                  </a:lnTo>
                  <a:lnTo>
                    <a:pt x="224" y="608"/>
                  </a:lnTo>
                  <a:lnTo>
                    <a:pt x="227" y="637"/>
                  </a:lnTo>
                  <a:lnTo>
                    <a:pt x="229" y="66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18" name="Freeform 796">
              <a:extLst>
                <a:ext uri="{FF2B5EF4-FFF2-40B4-BE49-F238E27FC236}">
                  <a16:creationId xmlns:a16="http://schemas.microsoft.com/office/drawing/2014/main" id="{84A8BA13-B258-803E-5EDE-E67FD0A335F9}"/>
                </a:ext>
              </a:extLst>
            </p:cNvPr>
            <p:cNvSpPr>
              <a:spLocks/>
            </p:cNvSpPr>
            <p:nvPr/>
          </p:nvSpPr>
          <p:spPr bwMode="auto">
            <a:xfrm>
              <a:off x="3397" y="2902"/>
              <a:ext cx="4" cy="11"/>
            </a:xfrm>
            <a:custGeom>
              <a:avLst/>
              <a:gdLst>
                <a:gd name="T0" fmla="*/ 0 w 170"/>
                <a:gd name="T1" fmla="*/ 0 h 534"/>
                <a:gd name="T2" fmla="*/ 0 w 170"/>
                <a:gd name="T3" fmla="*/ 0 h 534"/>
                <a:gd name="T4" fmla="*/ 0 w 170"/>
                <a:gd name="T5" fmla="*/ 0 h 534"/>
                <a:gd name="T6" fmla="*/ 0 w 170"/>
                <a:gd name="T7" fmla="*/ 0 h 534"/>
                <a:gd name="T8" fmla="*/ 0 w 170"/>
                <a:gd name="T9" fmla="*/ 0 h 534"/>
                <a:gd name="T10" fmla="*/ 0 w 170"/>
                <a:gd name="T11" fmla="*/ 0 h 534"/>
                <a:gd name="T12" fmla="*/ 0 w 170"/>
                <a:gd name="T13" fmla="*/ 0 h 534"/>
                <a:gd name="T14" fmla="*/ 0 w 170"/>
                <a:gd name="T15" fmla="*/ 0 h 534"/>
                <a:gd name="T16" fmla="*/ 0 w 170"/>
                <a:gd name="T17" fmla="*/ 0 h 534"/>
                <a:gd name="T18" fmla="*/ 0 w 170"/>
                <a:gd name="T19" fmla="*/ 0 h 534"/>
                <a:gd name="T20" fmla="*/ 0 w 170"/>
                <a:gd name="T21" fmla="*/ 0 h 534"/>
                <a:gd name="T22" fmla="*/ 0 w 170"/>
                <a:gd name="T23" fmla="*/ 0 h 534"/>
                <a:gd name="T24" fmla="*/ 0 w 170"/>
                <a:gd name="T25" fmla="*/ 0 h 534"/>
                <a:gd name="T26" fmla="*/ 0 w 170"/>
                <a:gd name="T27" fmla="*/ 0 h 534"/>
                <a:gd name="T28" fmla="*/ 0 w 170"/>
                <a:gd name="T29" fmla="*/ 0 h 534"/>
                <a:gd name="T30" fmla="*/ 0 w 170"/>
                <a:gd name="T31" fmla="*/ 0 h 534"/>
                <a:gd name="T32" fmla="*/ 0 w 170"/>
                <a:gd name="T33" fmla="*/ 0 h 534"/>
                <a:gd name="T34" fmla="*/ 0 w 170"/>
                <a:gd name="T35" fmla="*/ 0 h 534"/>
                <a:gd name="T36" fmla="*/ 0 w 170"/>
                <a:gd name="T37" fmla="*/ 0 h 534"/>
                <a:gd name="T38" fmla="*/ 0 w 170"/>
                <a:gd name="T39" fmla="*/ 0 h 534"/>
                <a:gd name="T40" fmla="*/ 0 w 170"/>
                <a:gd name="T41" fmla="*/ 0 h 5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0"/>
                <a:gd name="T64" fmla="*/ 0 h 534"/>
                <a:gd name="T65" fmla="*/ 170 w 170"/>
                <a:gd name="T66" fmla="*/ 534 h 5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0" h="534">
                  <a:moveTo>
                    <a:pt x="0" y="0"/>
                  </a:moveTo>
                  <a:lnTo>
                    <a:pt x="14" y="27"/>
                  </a:lnTo>
                  <a:lnTo>
                    <a:pt x="28" y="54"/>
                  </a:lnTo>
                  <a:lnTo>
                    <a:pt x="41" y="81"/>
                  </a:lnTo>
                  <a:lnTo>
                    <a:pt x="54" y="108"/>
                  </a:lnTo>
                  <a:lnTo>
                    <a:pt x="67" y="136"/>
                  </a:lnTo>
                  <a:lnTo>
                    <a:pt x="78" y="163"/>
                  </a:lnTo>
                  <a:lnTo>
                    <a:pt x="89" y="191"/>
                  </a:lnTo>
                  <a:lnTo>
                    <a:pt x="99" y="219"/>
                  </a:lnTo>
                  <a:lnTo>
                    <a:pt x="109" y="246"/>
                  </a:lnTo>
                  <a:lnTo>
                    <a:pt x="118" y="274"/>
                  </a:lnTo>
                  <a:lnTo>
                    <a:pt x="126" y="302"/>
                  </a:lnTo>
                  <a:lnTo>
                    <a:pt x="134" y="329"/>
                  </a:lnTo>
                  <a:lnTo>
                    <a:pt x="141" y="356"/>
                  </a:lnTo>
                  <a:lnTo>
                    <a:pt x="147" y="382"/>
                  </a:lnTo>
                  <a:lnTo>
                    <a:pt x="152" y="408"/>
                  </a:lnTo>
                  <a:lnTo>
                    <a:pt x="157" y="434"/>
                  </a:lnTo>
                  <a:lnTo>
                    <a:pt x="161" y="460"/>
                  </a:lnTo>
                  <a:lnTo>
                    <a:pt x="165" y="485"/>
                  </a:lnTo>
                  <a:lnTo>
                    <a:pt x="167" y="510"/>
                  </a:lnTo>
                  <a:lnTo>
                    <a:pt x="170" y="5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19" name="Freeform 797">
              <a:extLst>
                <a:ext uri="{FF2B5EF4-FFF2-40B4-BE49-F238E27FC236}">
                  <a16:creationId xmlns:a16="http://schemas.microsoft.com/office/drawing/2014/main" id="{952D2171-902E-867E-E451-C150EF58BB81}"/>
                </a:ext>
              </a:extLst>
            </p:cNvPr>
            <p:cNvSpPr>
              <a:spLocks/>
            </p:cNvSpPr>
            <p:nvPr/>
          </p:nvSpPr>
          <p:spPr bwMode="auto">
            <a:xfrm>
              <a:off x="3432" y="2856"/>
              <a:ext cx="1" cy="5"/>
            </a:xfrm>
            <a:custGeom>
              <a:avLst/>
              <a:gdLst>
                <a:gd name="T0" fmla="*/ 0 w 49"/>
                <a:gd name="T1" fmla="*/ 0 h 242"/>
                <a:gd name="T2" fmla="*/ 0 w 49"/>
                <a:gd name="T3" fmla="*/ 0 h 242"/>
                <a:gd name="T4" fmla="*/ 0 w 49"/>
                <a:gd name="T5" fmla="*/ 0 h 242"/>
                <a:gd name="T6" fmla="*/ 0 w 49"/>
                <a:gd name="T7" fmla="*/ 0 h 242"/>
                <a:gd name="T8" fmla="*/ 0 60000 65536"/>
                <a:gd name="T9" fmla="*/ 0 60000 65536"/>
                <a:gd name="T10" fmla="*/ 0 60000 65536"/>
                <a:gd name="T11" fmla="*/ 0 60000 65536"/>
                <a:gd name="T12" fmla="*/ 0 w 49"/>
                <a:gd name="T13" fmla="*/ 0 h 242"/>
                <a:gd name="T14" fmla="*/ 49 w 49"/>
                <a:gd name="T15" fmla="*/ 242 h 242"/>
              </a:gdLst>
              <a:ahLst/>
              <a:cxnLst>
                <a:cxn ang="T8">
                  <a:pos x="T0" y="T1"/>
                </a:cxn>
                <a:cxn ang="T9">
                  <a:pos x="T2" y="T3"/>
                </a:cxn>
                <a:cxn ang="T10">
                  <a:pos x="T4" y="T5"/>
                </a:cxn>
                <a:cxn ang="T11">
                  <a:pos x="T6" y="T7"/>
                </a:cxn>
              </a:cxnLst>
              <a:rect l="T12" t="T13" r="T14" b="T15"/>
              <a:pathLst>
                <a:path w="49" h="242">
                  <a:moveTo>
                    <a:pt x="49" y="242"/>
                  </a:moveTo>
                  <a:lnTo>
                    <a:pt x="34" y="162"/>
                  </a:lnTo>
                  <a:lnTo>
                    <a:pt x="17" y="8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0" name="Freeform 798">
              <a:extLst>
                <a:ext uri="{FF2B5EF4-FFF2-40B4-BE49-F238E27FC236}">
                  <a16:creationId xmlns:a16="http://schemas.microsoft.com/office/drawing/2014/main" id="{DDA180E7-878F-E892-353C-7B5ED20C063E}"/>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1" name="Freeform 799">
              <a:extLst>
                <a:ext uri="{FF2B5EF4-FFF2-40B4-BE49-F238E27FC236}">
                  <a16:creationId xmlns:a16="http://schemas.microsoft.com/office/drawing/2014/main" id="{65FEF8E5-3821-6637-6C03-4AB6E61981B6}"/>
                </a:ext>
              </a:extLst>
            </p:cNvPr>
            <p:cNvSpPr>
              <a:spLocks/>
            </p:cNvSpPr>
            <p:nvPr/>
          </p:nvSpPr>
          <p:spPr bwMode="auto">
            <a:xfrm>
              <a:off x="3433" y="2858"/>
              <a:ext cx="1" cy="3"/>
            </a:xfrm>
            <a:custGeom>
              <a:avLst/>
              <a:gdLst>
                <a:gd name="T0" fmla="*/ 0 w 49"/>
                <a:gd name="T1" fmla="*/ 0 h 162"/>
                <a:gd name="T2" fmla="*/ 0 w 49"/>
                <a:gd name="T3" fmla="*/ 0 h 162"/>
                <a:gd name="T4" fmla="*/ 0 w 49"/>
                <a:gd name="T5" fmla="*/ 0 h 162"/>
                <a:gd name="T6" fmla="*/ 0 w 49"/>
                <a:gd name="T7" fmla="*/ 0 h 162"/>
                <a:gd name="T8" fmla="*/ 0 w 49"/>
                <a:gd name="T9" fmla="*/ 0 h 162"/>
                <a:gd name="T10" fmla="*/ 0 w 49"/>
                <a:gd name="T11" fmla="*/ 0 h 162"/>
                <a:gd name="T12" fmla="*/ 0 w 49"/>
                <a:gd name="T13" fmla="*/ 0 h 162"/>
                <a:gd name="T14" fmla="*/ 0 w 49"/>
                <a:gd name="T15" fmla="*/ 0 h 162"/>
                <a:gd name="T16" fmla="*/ 0 w 49"/>
                <a:gd name="T17" fmla="*/ 0 h 162"/>
                <a:gd name="T18" fmla="*/ 0 w 49"/>
                <a:gd name="T19" fmla="*/ 0 h 162"/>
                <a:gd name="T20" fmla="*/ 0 w 49"/>
                <a:gd name="T21" fmla="*/ 0 h 162"/>
                <a:gd name="T22" fmla="*/ 0 w 49"/>
                <a:gd name="T23" fmla="*/ 0 h 162"/>
                <a:gd name="T24" fmla="*/ 0 w 49"/>
                <a:gd name="T25" fmla="*/ 0 h 162"/>
                <a:gd name="T26" fmla="*/ 0 w 49"/>
                <a:gd name="T27" fmla="*/ 0 h 162"/>
                <a:gd name="T28" fmla="*/ 0 w 49"/>
                <a:gd name="T29" fmla="*/ 0 h 162"/>
                <a:gd name="T30" fmla="*/ 0 w 49"/>
                <a:gd name="T31" fmla="*/ 0 h 162"/>
                <a:gd name="T32" fmla="*/ 0 w 49"/>
                <a:gd name="T33" fmla="*/ 0 h 162"/>
                <a:gd name="T34" fmla="*/ 0 w 49"/>
                <a:gd name="T35" fmla="*/ 0 h 162"/>
                <a:gd name="T36" fmla="*/ 0 w 49"/>
                <a:gd name="T37" fmla="*/ 0 h 162"/>
                <a:gd name="T38" fmla="*/ 0 w 49"/>
                <a:gd name="T39" fmla="*/ 0 h 162"/>
                <a:gd name="T40" fmla="*/ 0 w 49"/>
                <a:gd name="T41" fmla="*/ 0 h 162"/>
                <a:gd name="T42" fmla="*/ 0 w 49"/>
                <a:gd name="T43" fmla="*/ 0 h 1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62"/>
                <a:gd name="T68" fmla="*/ 49 w 49"/>
                <a:gd name="T69" fmla="*/ 162 h 1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62">
                  <a:moveTo>
                    <a:pt x="5" y="162"/>
                  </a:moveTo>
                  <a:lnTo>
                    <a:pt x="3" y="151"/>
                  </a:lnTo>
                  <a:lnTo>
                    <a:pt x="2" y="140"/>
                  </a:lnTo>
                  <a:lnTo>
                    <a:pt x="1" y="130"/>
                  </a:lnTo>
                  <a:lnTo>
                    <a:pt x="0" y="119"/>
                  </a:lnTo>
                  <a:lnTo>
                    <a:pt x="0" y="109"/>
                  </a:lnTo>
                  <a:lnTo>
                    <a:pt x="0" y="100"/>
                  </a:lnTo>
                  <a:lnTo>
                    <a:pt x="1" y="90"/>
                  </a:lnTo>
                  <a:lnTo>
                    <a:pt x="2" y="81"/>
                  </a:lnTo>
                  <a:lnTo>
                    <a:pt x="4" y="72"/>
                  </a:lnTo>
                  <a:lnTo>
                    <a:pt x="6" y="63"/>
                  </a:lnTo>
                  <a:lnTo>
                    <a:pt x="8" y="55"/>
                  </a:lnTo>
                  <a:lnTo>
                    <a:pt x="11" y="48"/>
                  </a:lnTo>
                  <a:lnTo>
                    <a:pt x="14" y="40"/>
                  </a:lnTo>
                  <a:lnTo>
                    <a:pt x="18" y="33"/>
                  </a:lnTo>
                  <a:lnTo>
                    <a:pt x="22" y="26"/>
                  </a:lnTo>
                  <a:lnTo>
                    <a:pt x="26" y="20"/>
                  </a:lnTo>
                  <a:lnTo>
                    <a:pt x="31" y="15"/>
                  </a:lnTo>
                  <a:lnTo>
                    <a:pt x="36" y="10"/>
                  </a:lnTo>
                  <a:lnTo>
                    <a:pt x="42" y="5"/>
                  </a:lnTo>
                  <a:lnTo>
                    <a:pt x="48" y="1"/>
                  </a:lnTo>
                  <a:lnTo>
                    <a:pt x="4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2" name="Freeform 800">
              <a:extLst>
                <a:ext uri="{FF2B5EF4-FFF2-40B4-BE49-F238E27FC236}">
                  <a16:creationId xmlns:a16="http://schemas.microsoft.com/office/drawing/2014/main" id="{F1264B90-DC46-7356-6C5C-03AAB80D846D}"/>
                </a:ext>
              </a:extLst>
            </p:cNvPr>
            <p:cNvSpPr>
              <a:spLocks/>
            </p:cNvSpPr>
            <p:nvPr/>
          </p:nvSpPr>
          <p:spPr bwMode="auto">
            <a:xfrm>
              <a:off x="3431" y="2869"/>
              <a:ext cx="1" cy="6"/>
            </a:xfrm>
            <a:custGeom>
              <a:avLst/>
              <a:gdLst>
                <a:gd name="T0" fmla="*/ 0 w 47"/>
                <a:gd name="T1" fmla="*/ 0 h 340"/>
                <a:gd name="T2" fmla="*/ 0 w 47"/>
                <a:gd name="T3" fmla="*/ 0 h 340"/>
                <a:gd name="T4" fmla="*/ 0 w 47"/>
                <a:gd name="T5" fmla="*/ 0 h 340"/>
                <a:gd name="T6" fmla="*/ 0 w 47"/>
                <a:gd name="T7" fmla="*/ 0 h 340"/>
                <a:gd name="T8" fmla="*/ 0 60000 65536"/>
                <a:gd name="T9" fmla="*/ 0 60000 65536"/>
                <a:gd name="T10" fmla="*/ 0 60000 65536"/>
                <a:gd name="T11" fmla="*/ 0 60000 65536"/>
                <a:gd name="T12" fmla="*/ 0 w 47"/>
                <a:gd name="T13" fmla="*/ 0 h 340"/>
                <a:gd name="T14" fmla="*/ 47 w 47"/>
                <a:gd name="T15" fmla="*/ 340 h 340"/>
              </a:gdLst>
              <a:ahLst/>
              <a:cxnLst>
                <a:cxn ang="T8">
                  <a:pos x="T0" y="T1"/>
                </a:cxn>
                <a:cxn ang="T9">
                  <a:pos x="T2" y="T3"/>
                </a:cxn>
                <a:cxn ang="T10">
                  <a:pos x="T4" y="T5"/>
                </a:cxn>
                <a:cxn ang="T11">
                  <a:pos x="T6" y="T7"/>
                </a:cxn>
              </a:cxnLst>
              <a:rect l="T12" t="T13" r="T14" b="T15"/>
              <a:pathLst>
                <a:path w="47" h="340">
                  <a:moveTo>
                    <a:pt x="0" y="0"/>
                  </a:moveTo>
                  <a:lnTo>
                    <a:pt x="18" y="113"/>
                  </a:lnTo>
                  <a:lnTo>
                    <a:pt x="33" y="227"/>
                  </a:lnTo>
                  <a:lnTo>
                    <a:pt x="47" y="34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3" name="Freeform 801">
              <a:extLst>
                <a:ext uri="{FF2B5EF4-FFF2-40B4-BE49-F238E27FC236}">
                  <a16:creationId xmlns:a16="http://schemas.microsoft.com/office/drawing/2014/main" id="{01ABB2F2-75F1-CF94-78AF-8A978A7A0565}"/>
                </a:ext>
              </a:extLst>
            </p:cNvPr>
            <p:cNvSpPr>
              <a:spLocks/>
            </p:cNvSpPr>
            <p:nvPr/>
          </p:nvSpPr>
          <p:spPr bwMode="auto">
            <a:xfrm>
              <a:off x="3448" y="2867"/>
              <a:ext cx="1" cy="17"/>
            </a:xfrm>
            <a:custGeom>
              <a:avLst/>
              <a:gdLst>
                <a:gd name="T0" fmla="*/ 0 w 51"/>
                <a:gd name="T1" fmla="*/ 0 h 872"/>
                <a:gd name="T2" fmla="*/ 0 w 51"/>
                <a:gd name="T3" fmla="*/ 0 h 872"/>
                <a:gd name="T4" fmla="*/ 0 w 51"/>
                <a:gd name="T5" fmla="*/ 0 h 872"/>
                <a:gd name="T6" fmla="*/ 0 w 51"/>
                <a:gd name="T7" fmla="*/ 0 h 872"/>
                <a:gd name="T8" fmla="*/ 0 w 51"/>
                <a:gd name="T9" fmla="*/ 0 h 872"/>
                <a:gd name="T10" fmla="*/ 0 w 51"/>
                <a:gd name="T11" fmla="*/ 0 h 872"/>
                <a:gd name="T12" fmla="*/ 0 w 51"/>
                <a:gd name="T13" fmla="*/ 0 h 872"/>
                <a:gd name="T14" fmla="*/ 0 w 51"/>
                <a:gd name="T15" fmla="*/ 0 h 872"/>
                <a:gd name="T16" fmla="*/ 0 w 51"/>
                <a:gd name="T17" fmla="*/ 0 h 8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72"/>
                <a:gd name="T29" fmla="*/ 51 w 51"/>
                <a:gd name="T30" fmla="*/ 872 h 8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72">
                  <a:moveTo>
                    <a:pt x="0" y="0"/>
                  </a:moveTo>
                  <a:lnTo>
                    <a:pt x="14" y="125"/>
                  </a:lnTo>
                  <a:lnTo>
                    <a:pt x="25" y="249"/>
                  </a:lnTo>
                  <a:lnTo>
                    <a:pt x="34" y="373"/>
                  </a:lnTo>
                  <a:lnTo>
                    <a:pt x="42" y="495"/>
                  </a:lnTo>
                  <a:lnTo>
                    <a:pt x="47" y="618"/>
                  </a:lnTo>
                  <a:lnTo>
                    <a:pt x="50" y="737"/>
                  </a:lnTo>
                  <a:lnTo>
                    <a:pt x="51" y="857"/>
                  </a:lnTo>
                  <a:lnTo>
                    <a:pt x="50" y="87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4" name="Freeform 802">
              <a:extLst>
                <a:ext uri="{FF2B5EF4-FFF2-40B4-BE49-F238E27FC236}">
                  <a16:creationId xmlns:a16="http://schemas.microsoft.com/office/drawing/2014/main" id="{0F1BB73A-F393-5AEF-8893-685B17ADF5BC}"/>
                </a:ext>
              </a:extLst>
            </p:cNvPr>
            <p:cNvSpPr>
              <a:spLocks/>
            </p:cNvSpPr>
            <p:nvPr/>
          </p:nvSpPr>
          <p:spPr bwMode="auto">
            <a:xfrm>
              <a:off x="3452" y="2877"/>
              <a:ext cx="37" cy="22"/>
            </a:xfrm>
            <a:custGeom>
              <a:avLst/>
              <a:gdLst>
                <a:gd name="T0" fmla="*/ 0 w 1888"/>
                <a:gd name="T1" fmla="*/ 0 h 1158"/>
                <a:gd name="T2" fmla="*/ 0 w 1888"/>
                <a:gd name="T3" fmla="*/ 0 h 1158"/>
                <a:gd name="T4" fmla="*/ 0 w 1888"/>
                <a:gd name="T5" fmla="*/ 0 h 1158"/>
                <a:gd name="T6" fmla="*/ 0 w 1888"/>
                <a:gd name="T7" fmla="*/ 0 h 1158"/>
                <a:gd name="T8" fmla="*/ 0 w 1888"/>
                <a:gd name="T9" fmla="*/ 0 h 1158"/>
                <a:gd name="T10" fmla="*/ 0 w 1888"/>
                <a:gd name="T11" fmla="*/ 0 h 1158"/>
                <a:gd name="T12" fmla="*/ 0 w 1888"/>
                <a:gd name="T13" fmla="*/ 0 h 1158"/>
                <a:gd name="T14" fmla="*/ 0 w 1888"/>
                <a:gd name="T15" fmla="*/ 0 h 1158"/>
                <a:gd name="T16" fmla="*/ 0 w 1888"/>
                <a:gd name="T17" fmla="*/ 0 h 1158"/>
                <a:gd name="T18" fmla="*/ 0 w 1888"/>
                <a:gd name="T19" fmla="*/ 0 h 1158"/>
                <a:gd name="T20" fmla="*/ 0 w 1888"/>
                <a:gd name="T21" fmla="*/ 0 h 1158"/>
                <a:gd name="T22" fmla="*/ 0 w 1888"/>
                <a:gd name="T23" fmla="*/ 0 h 1158"/>
                <a:gd name="T24" fmla="*/ 0 w 1888"/>
                <a:gd name="T25" fmla="*/ 0 h 1158"/>
                <a:gd name="T26" fmla="*/ 0 w 1888"/>
                <a:gd name="T27" fmla="*/ 0 h 1158"/>
                <a:gd name="T28" fmla="*/ 0 w 1888"/>
                <a:gd name="T29" fmla="*/ 0 h 1158"/>
                <a:gd name="T30" fmla="*/ 0 w 1888"/>
                <a:gd name="T31" fmla="*/ 0 h 1158"/>
                <a:gd name="T32" fmla="*/ 0 w 1888"/>
                <a:gd name="T33" fmla="*/ 0 h 1158"/>
                <a:gd name="T34" fmla="*/ 0 w 1888"/>
                <a:gd name="T35" fmla="*/ 0 h 1158"/>
                <a:gd name="T36" fmla="*/ 0 w 1888"/>
                <a:gd name="T37" fmla="*/ 0 h 1158"/>
                <a:gd name="T38" fmla="*/ 0 w 1888"/>
                <a:gd name="T39" fmla="*/ 0 h 1158"/>
                <a:gd name="T40" fmla="*/ 0 w 1888"/>
                <a:gd name="T41" fmla="*/ 0 h 1158"/>
                <a:gd name="T42" fmla="*/ 0 w 1888"/>
                <a:gd name="T43" fmla="*/ 0 h 1158"/>
                <a:gd name="T44" fmla="*/ 0 w 1888"/>
                <a:gd name="T45" fmla="*/ 0 h 1158"/>
                <a:gd name="T46" fmla="*/ 0 w 1888"/>
                <a:gd name="T47" fmla="*/ 0 h 1158"/>
                <a:gd name="T48" fmla="*/ 0 w 1888"/>
                <a:gd name="T49" fmla="*/ 0 h 1158"/>
                <a:gd name="T50" fmla="*/ 0 w 1888"/>
                <a:gd name="T51" fmla="*/ 0 h 1158"/>
                <a:gd name="T52" fmla="*/ 0 w 1888"/>
                <a:gd name="T53" fmla="*/ 0 h 1158"/>
                <a:gd name="T54" fmla="*/ 0 w 1888"/>
                <a:gd name="T55" fmla="*/ 0 h 1158"/>
                <a:gd name="T56" fmla="*/ 0 w 1888"/>
                <a:gd name="T57" fmla="*/ 0 h 1158"/>
                <a:gd name="T58" fmla="*/ 0 w 1888"/>
                <a:gd name="T59" fmla="*/ 0 h 1158"/>
                <a:gd name="T60" fmla="*/ 0 w 1888"/>
                <a:gd name="T61" fmla="*/ 0 h 1158"/>
                <a:gd name="T62" fmla="*/ 0 w 1888"/>
                <a:gd name="T63" fmla="*/ 0 h 1158"/>
                <a:gd name="T64" fmla="*/ 0 w 1888"/>
                <a:gd name="T65" fmla="*/ 0 h 1158"/>
                <a:gd name="T66" fmla="*/ 0 w 1888"/>
                <a:gd name="T67" fmla="*/ 0 h 1158"/>
                <a:gd name="T68" fmla="*/ 0 w 1888"/>
                <a:gd name="T69" fmla="*/ 0 h 1158"/>
                <a:gd name="T70" fmla="*/ 0 w 1888"/>
                <a:gd name="T71" fmla="*/ 0 h 1158"/>
                <a:gd name="T72" fmla="*/ 0 w 1888"/>
                <a:gd name="T73" fmla="*/ 0 h 1158"/>
                <a:gd name="T74" fmla="*/ 0 w 1888"/>
                <a:gd name="T75" fmla="*/ 0 h 1158"/>
                <a:gd name="T76" fmla="*/ 0 w 1888"/>
                <a:gd name="T77" fmla="*/ 0 h 1158"/>
                <a:gd name="T78" fmla="*/ 0 w 1888"/>
                <a:gd name="T79" fmla="*/ 0 h 1158"/>
                <a:gd name="T80" fmla="*/ 0 w 1888"/>
                <a:gd name="T81" fmla="*/ 0 h 1158"/>
                <a:gd name="T82" fmla="*/ 0 w 1888"/>
                <a:gd name="T83" fmla="*/ 0 h 1158"/>
                <a:gd name="T84" fmla="*/ 0 w 1888"/>
                <a:gd name="T85" fmla="*/ 0 h 1158"/>
                <a:gd name="T86" fmla="*/ 0 w 1888"/>
                <a:gd name="T87" fmla="*/ 0 h 1158"/>
                <a:gd name="T88" fmla="*/ 0 w 1888"/>
                <a:gd name="T89" fmla="*/ 0 h 1158"/>
                <a:gd name="T90" fmla="*/ 0 w 1888"/>
                <a:gd name="T91" fmla="*/ 0 h 1158"/>
                <a:gd name="T92" fmla="*/ 0 w 1888"/>
                <a:gd name="T93" fmla="*/ 0 h 1158"/>
                <a:gd name="T94" fmla="*/ 0 w 1888"/>
                <a:gd name="T95" fmla="*/ 0 h 1158"/>
                <a:gd name="T96" fmla="*/ 0 w 1888"/>
                <a:gd name="T97" fmla="*/ 0 h 1158"/>
                <a:gd name="T98" fmla="*/ 0 w 1888"/>
                <a:gd name="T99" fmla="*/ 0 h 1158"/>
                <a:gd name="T100" fmla="*/ 0 w 1888"/>
                <a:gd name="T101" fmla="*/ 0 h 11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8"/>
                <a:gd name="T154" fmla="*/ 0 h 1158"/>
                <a:gd name="T155" fmla="*/ 1888 w 1888"/>
                <a:gd name="T156" fmla="*/ 1158 h 11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8" h="1158">
                  <a:moveTo>
                    <a:pt x="1888" y="0"/>
                  </a:moveTo>
                  <a:lnTo>
                    <a:pt x="1884" y="17"/>
                  </a:lnTo>
                  <a:lnTo>
                    <a:pt x="1879" y="34"/>
                  </a:lnTo>
                  <a:lnTo>
                    <a:pt x="1873" y="52"/>
                  </a:lnTo>
                  <a:lnTo>
                    <a:pt x="1863" y="70"/>
                  </a:lnTo>
                  <a:lnTo>
                    <a:pt x="1853" y="90"/>
                  </a:lnTo>
                  <a:lnTo>
                    <a:pt x="1841" y="109"/>
                  </a:lnTo>
                  <a:lnTo>
                    <a:pt x="1827" y="129"/>
                  </a:lnTo>
                  <a:lnTo>
                    <a:pt x="1812" y="149"/>
                  </a:lnTo>
                  <a:lnTo>
                    <a:pt x="1795" y="169"/>
                  </a:lnTo>
                  <a:lnTo>
                    <a:pt x="1776" y="190"/>
                  </a:lnTo>
                  <a:lnTo>
                    <a:pt x="1756" y="211"/>
                  </a:lnTo>
                  <a:lnTo>
                    <a:pt x="1734" y="233"/>
                  </a:lnTo>
                  <a:lnTo>
                    <a:pt x="1711" y="254"/>
                  </a:lnTo>
                  <a:lnTo>
                    <a:pt x="1686" y="277"/>
                  </a:lnTo>
                  <a:lnTo>
                    <a:pt x="1658" y="299"/>
                  </a:lnTo>
                  <a:lnTo>
                    <a:pt x="1631" y="322"/>
                  </a:lnTo>
                  <a:lnTo>
                    <a:pt x="1602" y="346"/>
                  </a:lnTo>
                  <a:lnTo>
                    <a:pt x="1571" y="369"/>
                  </a:lnTo>
                  <a:lnTo>
                    <a:pt x="1539" y="392"/>
                  </a:lnTo>
                  <a:lnTo>
                    <a:pt x="1506" y="416"/>
                  </a:lnTo>
                  <a:lnTo>
                    <a:pt x="1471" y="440"/>
                  </a:lnTo>
                  <a:lnTo>
                    <a:pt x="1434" y="464"/>
                  </a:lnTo>
                  <a:lnTo>
                    <a:pt x="1397" y="488"/>
                  </a:lnTo>
                  <a:lnTo>
                    <a:pt x="1359" y="513"/>
                  </a:lnTo>
                  <a:lnTo>
                    <a:pt x="1319" y="537"/>
                  </a:lnTo>
                  <a:lnTo>
                    <a:pt x="1278" y="562"/>
                  </a:lnTo>
                  <a:lnTo>
                    <a:pt x="1235" y="588"/>
                  </a:lnTo>
                  <a:lnTo>
                    <a:pt x="1192" y="613"/>
                  </a:lnTo>
                  <a:lnTo>
                    <a:pt x="1148" y="638"/>
                  </a:lnTo>
                  <a:lnTo>
                    <a:pt x="1103" y="663"/>
                  </a:lnTo>
                  <a:lnTo>
                    <a:pt x="1056" y="688"/>
                  </a:lnTo>
                  <a:lnTo>
                    <a:pt x="1008" y="713"/>
                  </a:lnTo>
                  <a:lnTo>
                    <a:pt x="960" y="738"/>
                  </a:lnTo>
                  <a:lnTo>
                    <a:pt x="910" y="763"/>
                  </a:lnTo>
                  <a:lnTo>
                    <a:pt x="860" y="788"/>
                  </a:lnTo>
                  <a:lnTo>
                    <a:pt x="807" y="814"/>
                  </a:lnTo>
                  <a:lnTo>
                    <a:pt x="755" y="840"/>
                  </a:lnTo>
                  <a:lnTo>
                    <a:pt x="702" y="865"/>
                  </a:lnTo>
                  <a:lnTo>
                    <a:pt x="648" y="890"/>
                  </a:lnTo>
                  <a:lnTo>
                    <a:pt x="592" y="915"/>
                  </a:lnTo>
                  <a:lnTo>
                    <a:pt x="536" y="940"/>
                  </a:lnTo>
                  <a:lnTo>
                    <a:pt x="480" y="965"/>
                  </a:lnTo>
                  <a:lnTo>
                    <a:pt x="422" y="989"/>
                  </a:lnTo>
                  <a:lnTo>
                    <a:pt x="363" y="1014"/>
                  </a:lnTo>
                  <a:lnTo>
                    <a:pt x="305" y="1038"/>
                  </a:lnTo>
                  <a:lnTo>
                    <a:pt x="245" y="1062"/>
                  </a:lnTo>
                  <a:lnTo>
                    <a:pt x="184" y="1087"/>
                  </a:lnTo>
                  <a:lnTo>
                    <a:pt x="124" y="1111"/>
                  </a:lnTo>
                  <a:lnTo>
                    <a:pt x="63" y="1135"/>
                  </a:lnTo>
                  <a:lnTo>
                    <a:pt x="0" y="11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5" name="Freeform 803">
              <a:extLst>
                <a:ext uri="{FF2B5EF4-FFF2-40B4-BE49-F238E27FC236}">
                  <a16:creationId xmlns:a16="http://schemas.microsoft.com/office/drawing/2014/main" id="{09F10813-8A6E-7EFB-3811-8160B1103BA8}"/>
                </a:ext>
              </a:extLst>
            </p:cNvPr>
            <p:cNvSpPr>
              <a:spLocks/>
            </p:cNvSpPr>
            <p:nvPr/>
          </p:nvSpPr>
          <p:spPr bwMode="auto">
            <a:xfrm>
              <a:off x="3406" y="2964"/>
              <a:ext cx="1" cy="1"/>
            </a:xfrm>
            <a:custGeom>
              <a:avLst/>
              <a:gdLst>
                <a:gd name="T0" fmla="*/ 0 w 28"/>
                <a:gd name="T1" fmla="*/ 0 h 41"/>
                <a:gd name="T2" fmla="*/ 0 w 28"/>
                <a:gd name="T3" fmla="*/ 0 h 41"/>
                <a:gd name="T4" fmla="*/ 0 w 28"/>
                <a:gd name="T5" fmla="*/ 0 h 41"/>
                <a:gd name="T6" fmla="*/ 0 w 28"/>
                <a:gd name="T7" fmla="*/ 0 h 41"/>
                <a:gd name="T8" fmla="*/ 0 w 28"/>
                <a:gd name="T9" fmla="*/ 0 h 41"/>
                <a:gd name="T10" fmla="*/ 0 w 28"/>
                <a:gd name="T11" fmla="*/ 0 h 41"/>
                <a:gd name="T12" fmla="*/ 0 w 28"/>
                <a:gd name="T13" fmla="*/ 0 h 41"/>
                <a:gd name="T14" fmla="*/ 0 w 28"/>
                <a:gd name="T15" fmla="*/ 0 h 41"/>
                <a:gd name="T16" fmla="*/ 0 w 28"/>
                <a:gd name="T17" fmla="*/ 0 h 41"/>
                <a:gd name="T18" fmla="*/ 0 w 28"/>
                <a:gd name="T19" fmla="*/ 0 h 41"/>
                <a:gd name="T20" fmla="*/ 0 w 28"/>
                <a:gd name="T21" fmla="*/ 0 h 41"/>
                <a:gd name="T22" fmla="*/ 0 w 28"/>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1"/>
                <a:gd name="T38" fmla="*/ 28 w 28"/>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1">
                  <a:moveTo>
                    <a:pt x="28" y="41"/>
                  </a:moveTo>
                  <a:lnTo>
                    <a:pt x="23" y="38"/>
                  </a:lnTo>
                  <a:lnTo>
                    <a:pt x="19" y="34"/>
                  </a:lnTo>
                  <a:lnTo>
                    <a:pt x="15" y="31"/>
                  </a:lnTo>
                  <a:lnTo>
                    <a:pt x="12" y="27"/>
                  </a:lnTo>
                  <a:lnTo>
                    <a:pt x="9" y="23"/>
                  </a:lnTo>
                  <a:lnTo>
                    <a:pt x="6" y="19"/>
                  </a:lnTo>
                  <a:lnTo>
                    <a:pt x="4" y="15"/>
                  </a:lnTo>
                  <a:lnTo>
                    <a:pt x="3" y="10"/>
                  </a:lnTo>
                  <a:lnTo>
                    <a:pt x="1"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6" name="Freeform 804">
              <a:extLst>
                <a:ext uri="{FF2B5EF4-FFF2-40B4-BE49-F238E27FC236}">
                  <a16:creationId xmlns:a16="http://schemas.microsoft.com/office/drawing/2014/main" id="{11DE992E-78C5-4751-1948-BC703B439FB9}"/>
                </a:ext>
              </a:extLst>
            </p:cNvPr>
            <p:cNvSpPr>
              <a:spLocks/>
            </p:cNvSpPr>
            <p:nvPr/>
          </p:nvSpPr>
          <p:spPr bwMode="auto">
            <a:xfrm>
              <a:off x="3407" y="2962"/>
              <a:ext cx="6" cy="4"/>
            </a:xfrm>
            <a:custGeom>
              <a:avLst/>
              <a:gdLst>
                <a:gd name="T0" fmla="*/ 0 w 275"/>
                <a:gd name="T1" fmla="*/ 0 h 210"/>
                <a:gd name="T2" fmla="*/ 0 w 275"/>
                <a:gd name="T3" fmla="*/ 0 h 210"/>
                <a:gd name="T4" fmla="*/ 0 w 275"/>
                <a:gd name="T5" fmla="*/ 0 h 210"/>
                <a:gd name="T6" fmla="*/ 0 60000 65536"/>
                <a:gd name="T7" fmla="*/ 0 60000 65536"/>
                <a:gd name="T8" fmla="*/ 0 60000 65536"/>
                <a:gd name="T9" fmla="*/ 0 w 275"/>
                <a:gd name="T10" fmla="*/ 0 h 210"/>
                <a:gd name="T11" fmla="*/ 275 w 275"/>
                <a:gd name="T12" fmla="*/ 210 h 210"/>
              </a:gdLst>
              <a:ahLst/>
              <a:cxnLst>
                <a:cxn ang="T6">
                  <a:pos x="T0" y="T1"/>
                </a:cxn>
                <a:cxn ang="T7">
                  <a:pos x="T2" y="T3"/>
                </a:cxn>
                <a:cxn ang="T8">
                  <a:pos x="T4" y="T5"/>
                </a:cxn>
              </a:cxnLst>
              <a:rect l="T9" t="T10" r="T11" b="T12"/>
              <a:pathLst>
                <a:path w="275" h="210">
                  <a:moveTo>
                    <a:pt x="0" y="0"/>
                  </a:moveTo>
                  <a:lnTo>
                    <a:pt x="133" y="108"/>
                  </a:lnTo>
                  <a:lnTo>
                    <a:pt x="275" y="2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7" name="Freeform 805">
              <a:extLst>
                <a:ext uri="{FF2B5EF4-FFF2-40B4-BE49-F238E27FC236}">
                  <a16:creationId xmlns:a16="http://schemas.microsoft.com/office/drawing/2014/main" id="{191A7429-8ACA-BA6F-F082-5FF3D147D035}"/>
                </a:ext>
              </a:extLst>
            </p:cNvPr>
            <p:cNvSpPr>
              <a:spLocks/>
            </p:cNvSpPr>
            <p:nvPr/>
          </p:nvSpPr>
          <p:spPr bwMode="auto">
            <a:xfrm>
              <a:off x="3395" y="2898"/>
              <a:ext cx="1" cy="1"/>
            </a:xfrm>
            <a:custGeom>
              <a:avLst/>
              <a:gdLst>
                <a:gd name="T0" fmla="*/ 0 w 34"/>
                <a:gd name="T1" fmla="*/ 0 h 46"/>
                <a:gd name="T2" fmla="*/ 0 w 34"/>
                <a:gd name="T3" fmla="*/ 0 h 46"/>
                <a:gd name="T4" fmla="*/ 0 w 34"/>
                <a:gd name="T5" fmla="*/ 0 h 46"/>
                <a:gd name="T6" fmla="*/ 0 60000 65536"/>
                <a:gd name="T7" fmla="*/ 0 60000 65536"/>
                <a:gd name="T8" fmla="*/ 0 60000 65536"/>
                <a:gd name="T9" fmla="*/ 0 w 34"/>
                <a:gd name="T10" fmla="*/ 0 h 46"/>
                <a:gd name="T11" fmla="*/ 34 w 34"/>
                <a:gd name="T12" fmla="*/ 46 h 46"/>
              </a:gdLst>
              <a:ahLst/>
              <a:cxnLst>
                <a:cxn ang="T6">
                  <a:pos x="T0" y="T1"/>
                </a:cxn>
                <a:cxn ang="T7">
                  <a:pos x="T2" y="T3"/>
                </a:cxn>
                <a:cxn ang="T8">
                  <a:pos x="T4" y="T5"/>
                </a:cxn>
              </a:cxnLst>
              <a:rect l="T9" t="T10" r="T11" b="T12"/>
              <a:pathLst>
                <a:path w="34" h="46">
                  <a:moveTo>
                    <a:pt x="0" y="0"/>
                  </a:moveTo>
                  <a:lnTo>
                    <a:pt x="17" y="23"/>
                  </a:lnTo>
                  <a:lnTo>
                    <a:pt x="34" y="4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8" name="Freeform 806">
              <a:extLst>
                <a:ext uri="{FF2B5EF4-FFF2-40B4-BE49-F238E27FC236}">
                  <a16:creationId xmlns:a16="http://schemas.microsoft.com/office/drawing/2014/main" id="{EE095164-CABA-6383-70DD-9C0473781F54}"/>
                </a:ext>
              </a:extLst>
            </p:cNvPr>
            <p:cNvSpPr>
              <a:spLocks/>
            </p:cNvSpPr>
            <p:nvPr/>
          </p:nvSpPr>
          <p:spPr bwMode="auto">
            <a:xfrm>
              <a:off x="3396" y="2898"/>
              <a:ext cx="1" cy="1"/>
            </a:xfrm>
            <a:custGeom>
              <a:avLst/>
              <a:gdLst>
                <a:gd name="T0" fmla="*/ 0 w 38"/>
                <a:gd name="T1" fmla="*/ 0 h 54"/>
                <a:gd name="T2" fmla="*/ 0 w 38"/>
                <a:gd name="T3" fmla="*/ 0 h 54"/>
                <a:gd name="T4" fmla="*/ 0 w 38"/>
                <a:gd name="T5" fmla="*/ 0 h 54"/>
                <a:gd name="T6" fmla="*/ 0 60000 65536"/>
                <a:gd name="T7" fmla="*/ 0 60000 65536"/>
                <a:gd name="T8" fmla="*/ 0 60000 65536"/>
                <a:gd name="T9" fmla="*/ 0 w 38"/>
                <a:gd name="T10" fmla="*/ 0 h 54"/>
                <a:gd name="T11" fmla="*/ 38 w 38"/>
                <a:gd name="T12" fmla="*/ 54 h 54"/>
              </a:gdLst>
              <a:ahLst/>
              <a:cxnLst>
                <a:cxn ang="T6">
                  <a:pos x="T0" y="T1"/>
                </a:cxn>
                <a:cxn ang="T7">
                  <a:pos x="T2" y="T3"/>
                </a:cxn>
                <a:cxn ang="T8">
                  <a:pos x="T4" y="T5"/>
                </a:cxn>
              </a:cxnLst>
              <a:rect l="T9" t="T10" r="T11" b="T12"/>
              <a:pathLst>
                <a:path w="38" h="54">
                  <a:moveTo>
                    <a:pt x="0" y="0"/>
                  </a:moveTo>
                  <a:lnTo>
                    <a:pt x="19" y="27"/>
                  </a:lnTo>
                  <a:lnTo>
                    <a:pt x="38" y="5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29" name="Freeform 807">
              <a:extLst>
                <a:ext uri="{FF2B5EF4-FFF2-40B4-BE49-F238E27FC236}">
                  <a16:creationId xmlns:a16="http://schemas.microsoft.com/office/drawing/2014/main" id="{241C54FD-57E1-33E0-E7FA-6BA596FE85A8}"/>
                </a:ext>
              </a:extLst>
            </p:cNvPr>
            <p:cNvSpPr>
              <a:spLocks/>
            </p:cNvSpPr>
            <p:nvPr/>
          </p:nvSpPr>
          <p:spPr bwMode="auto">
            <a:xfrm>
              <a:off x="3396" y="2899"/>
              <a:ext cx="1" cy="1"/>
            </a:xfrm>
            <a:custGeom>
              <a:avLst/>
              <a:gdLst>
                <a:gd name="T0" fmla="*/ 0 w 36"/>
                <a:gd name="T1" fmla="*/ 0 h 56"/>
                <a:gd name="T2" fmla="*/ 0 w 36"/>
                <a:gd name="T3" fmla="*/ 0 h 56"/>
                <a:gd name="T4" fmla="*/ 0 w 36"/>
                <a:gd name="T5" fmla="*/ 0 h 56"/>
                <a:gd name="T6" fmla="*/ 0 60000 65536"/>
                <a:gd name="T7" fmla="*/ 0 60000 65536"/>
                <a:gd name="T8" fmla="*/ 0 60000 65536"/>
                <a:gd name="T9" fmla="*/ 0 w 36"/>
                <a:gd name="T10" fmla="*/ 0 h 56"/>
                <a:gd name="T11" fmla="*/ 36 w 36"/>
                <a:gd name="T12" fmla="*/ 56 h 56"/>
              </a:gdLst>
              <a:ahLst/>
              <a:cxnLst>
                <a:cxn ang="T6">
                  <a:pos x="T0" y="T1"/>
                </a:cxn>
                <a:cxn ang="T7">
                  <a:pos x="T2" y="T3"/>
                </a:cxn>
                <a:cxn ang="T8">
                  <a:pos x="T4" y="T5"/>
                </a:cxn>
              </a:cxnLst>
              <a:rect l="T9" t="T10" r="T11" b="T12"/>
              <a:pathLst>
                <a:path w="36" h="56">
                  <a:moveTo>
                    <a:pt x="0" y="0"/>
                  </a:moveTo>
                  <a:lnTo>
                    <a:pt x="18" y="28"/>
                  </a:lnTo>
                  <a:lnTo>
                    <a:pt x="36" y="5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30" name="Freeform 808">
              <a:extLst>
                <a:ext uri="{FF2B5EF4-FFF2-40B4-BE49-F238E27FC236}">
                  <a16:creationId xmlns:a16="http://schemas.microsoft.com/office/drawing/2014/main" id="{41F7FAD4-43CC-957A-A1FB-F5A1170A3546}"/>
                </a:ext>
              </a:extLst>
            </p:cNvPr>
            <p:cNvSpPr>
              <a:spLocks/>
            </p:cNvSpPr>
            <p:nvPr/>
          </p:nvSpPr>
          <p:spPr bwMode="auto">
            <a:xfrm>
              <a:off x="3396" y="2900"/>
              <a:ext cx="1" cy="1"/>
            </a:xfrm>
            <a:custGeom>
              <a:avLst/>
              <a:gdLst>
                <a:gd name="T0" fmla="*/ 0 w 32"/>
                <a:gd name="T1" fmla="*/ 0 h 51"/>
                <a:gd name="T2" fmla="*/ 0 w 32"/>
                <a:gd name="T3" fmla="*/ 0 h 51"/>
                <a:gd name="T4" fmla="*/ 0 w 32"/>
                <a:gd name="T5" fmla="*/ 0 h 51"/>
                <a:gd name="T6" fmla="*/ 0 60000 65536"/>
                <a:gd name="T7" fmla="*/ 0 60000 65536"/>
                <a:gd name="T8" fmla="*/ 0 60000 65536"/>
                <a:gd name="T9" fmla="*/ 0 w 32"/>
                <a:gd name="T10" fmla="*/ 0 h 51"/>
                <a:gd name="T11" fmla="*/ 32 w 32"/>
                <a:gd name="T12" fmla="*/ 51 h 51"/>
              </a:gdLst>
              <a:ahLst/>
              <a:cxnLst>
                <a:cxn ang="T6">
                  <a:pos x="T0" y="T1"/>
                </a:cxn>
                <a:cxn ang="T7">
                  <a:pos x="T2" y="T3"/>
                </a:cxn>
                <a:cxn ang="T8">
                  <a:pos x="T4" y="T5"/>
                </a:cxn>
              </a:cxnLst>
              <a:rect l="T9" t="T10" r="T11" b="T12"/>
              <a:pathLst>
                <a:path w="32" h="51">
                  <a:moveTo>
                    <a:pt x="0" y="0"/>
                  </a:moveTo>
                  <a:lnTo>
                    <a:pt x="16" y="25"/>
                  </a:lnTo>
                  <a:lnTo>
                    <a:pt x="32" y="5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31" name="Freeform 809">
              <a:extLst>
                <a:ext uri="{FF2B5EF4-FFF2-40B4-BE49-F238E27FC236}">
                  <a16:creationId xmlns:a16="http://schemas.microsoft.com/office/drawing/2014/main" id="{B7415656-820F-6C87-CEFB-08A0A225C9B7}"/>
                </a:ext>
              </a:extLst>
            </p:cNvPr>
            <p:cNvSpPr>
              <a:spLocks/>
            </p:cNvSpPr>
            <p:nvPr/>
          </p:nvSpPr>
          <p:spPr bwMode="auto">
            <a:xfrm>
              <a:off x="3465" y="2861"/>
              <a:ext cx="7" cy="9"/>
            </a:xfrm>
            <a:custGeom>
              <a:avLst/>
              <a:gdLst>
                <a:gd name="T0" fmla="*/ 0 w 349"/>
                <a:gd name="T1" fmla="*/ 0 h 425"/>
                <a:gd name="T2" fmla="*/ 0 w 349"/>
                <a:gd name="T3" fmla="*/ 0 h 425"/>
                <a:gd name="T4" fmla="*/ 0 w 349"/>
                <a:gd name="T5" fmla="*/ 0 h 425"/>
                <a:gd name="T6" fmla="*/ 0 w 349"/>
                <a:gd name="T7" fmla="*/ 0 h 425"/>
                <a:gd name="T8" fmla="*/ 0 w 349"/>
                <a:gd name="T9" fmla="*/ 0 h 425"/>
                <a:gd name="T10" fmla="*/ 0 w 349"/>
                <a:gd name="T11" fmla="*/ 0 h 425"/>
                <a:gd name="T12" fmla="*/ 0 w 349"/>
                <a:gd name="T13" fmla="*/ 0 h 425"/>
                <a:gd name="T14" fmla="*/ 0 w 349"/>
                <a:gd name="T15" fmla="*/ 0 h 425"/>
                <a:gd name="T16" fmla="*/ 0 w 349"/>
                <a:gd name="T17" fmla="*/ 0 h 425"/>
                <a:gd name="T18" fmla="*/ 0 w 349"/>
                <a:gd name="T19" fmla="*/ 0 h 425"/>
                <a:gd name="T20" fmla="*/ 0 w 349"/>
                <a:gd name="T21" fmla="*/ 0 h 425"/>
                <a:gd name="T22" fmla="*/ 0 w 349"/>
                <a:gd name="T23" fmla="*/ 0 h 425"/>
                <a:gd name="T24" fmla="*/ 0 w 349"/>
                <a:gd name="T25" fmla="*/ 0 h 425"/>
                <a:gd name="T26" fmla="*/ 0 w 349"/>
                <a:gd name="T27" fmla="*/ 0 h 425"/>
                <a:gd name="T28" fmla="*/ 0 w 349"/>
                <a:gd name="T29" fmla="*/ 0 h 425"/>
                <a:gd name="T30" fmla="*/ 0 w 349"/>
                <a:gd name="T31" fmla="*/ 0 h 425"/>
                <a:gd name="T32" fmla="*/ 0 w 349"/>
                <a:gd name="T33" fmla="*/ 0 h 425"/>
                <a:gd name="T34" fmla="*/ 0 w 349"/>
                <a:gd name="T35" fmla="*/ 0 h 425"/>
                <a:gd name="T36" fmla="*/ 0 w 349"/>
                <a:gd name="T37" fmla="*/ 0 h 425"/>
                <a:gd name="T38" fmla="*/ 0 w 349"/>
                <a:gd name="T39" fmla="*/ 0 h 425"/>
                <a:gd name="T40" fmla="*/ 0 w 349"/>
                <a:gd name="T41" fmla="*/ 0 h 425"/>
                <a:gd name="T42" fmla="*/ 0 w 349"/>
                <a:gd name="T43" fmla="*/ 0 h 425"/>
                <a:gd name="T44" fmla="*/ 0 w 349"/>
                <a:gd name="T45" fmla="*/ 0 h 4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9"/>
                <a:gd name="T70" fmla="*/ 0 h 425"/>
                <a:gd name="T71" fmla="*/ 349 w 349"/>
                <a:gd name="T72" fmla="*/ 425 h 4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9" h="425">
                  <a:moveTo>
                    <a:pt x="349" y="425"/>
                  </a:moveTo>
                  <a:lnTo>
                    <a:pt x="349" y="418"/>
                  </a:lnTo>
                  <a:lnTo>
                    <a:pt x="346" y="395"/>
                  </a:lnTo>
                  <a:lnTo>
                    <a:pt x="341" y="372"/>
                  </a:lnTo>
                  <a:lnTo>
                    <a:pt x="335" y="349"/>
                  </a:lnTo>
                  <a:lnTo>
                    <a:pt x="328" y="327"/>
                  </a:lnTo>
                  <a:lnTo>
                    <a:pt x="319" y="305"/>
                  </a:lnTo>
                  <a:lnTo>
                    <a:pt x="309" y="283"/>
                  </a:lnTo>
                  <a:lnTo>
                    <a:pt x="298" y="262"/>
                  </a:lnTo>
                  <a:lnTo>
                    <a:pt x="285" y="240"/>
                  </a:lnTo>
                  <a:lnTo>
                    <a:pt x="271" y="220"/>
                  </a:lnTo>
                  <a:lnTo>
                    <a:pt x="255" y="199"/>
                  </a:lnTo>
                  <a:lnTo>
                    <a:pt x="238" y="179"/>
                  </a:lnTo>
                  <a:lnTo>
                    <a:pt x="220" y="159"/>
                  </a:lnTo>
                  <a:lnTo>
                    <a:pt x="201" y="139"/>
                  </a:lnTo>
                  <a:lnTo>
                    <a:pt x="180" y="120"/>
                  </a:lnTo>
                  <a:lnTo>
                    <a:pt x="158" y="101"/>
                  </a:lnTo>
                  <a:lnTo>
                    <a:pt x="135" y="83"/>
                  </a:lnTo>
                  <a:lnTo>
                    <a:pt x="109" y="65"/>
                  </a:lnTo>
                  <a:lnTo>
                    <a:pt x="83" y="48"/>
                  </a:lnTo>
                  <a:lnTo>
                    <a:pt x="57" y="31"/>
                  </a:lnTo>
                  <a:lnTo>
                    <a:pt x="29" y="1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32" name="Freeform 810">
              <a:extLst>
                <a:ext uri="{FF2B5EF4-FFF2-40B4-BE49-F238E27FC236}">
                  <a16:creationId xmlns:a16="http://schemas.microsoft.com/office/drawing/2014/main" id="{7AD7CE42-C403-D651-0679-34B61DB023E9}"/>
                </a:ext>
              </a:extLst>
            </p:cNvPr>
            <p:cNvSpPr>
              <a:spLocks/>
            </p:cNvSpPr>
            <p:nvPr/>
          </p:nvSpPr>
          <p:spPr bwMode="auto">
            <a:xfrm>
              <a:off x="3482" y="2968"/>
              <a:ext cx="3" cy="3"/>
            </a:xfrm>
            <a:custGeom>
              <a:avLst/>
              <a:gdLst>
                <a:gd name="T0" fmla="*/ 0 w 105"/>
                <a:gd name="T1" fmla="*/ 0 h 180"/>
                <a:gd name="T2" fmla="*/ 0 w 105"/>
                <a:gd name="T3" fmla="*/ 0 h 180"/>
                <a:gd name="T4" fmla="*/ 0 w 105"/>
                <a:gd name="T5" fmla="*/ 0 h 180"/>
                <a:gd name="T6" fmla="*/ 0 w 105"/>
                <a:gd name="T7" fmla="*/ 0 h 180"/>
                <a:gd name="T8" fmla="*/ 0 w 105"/>
                <a:gd name="T9" fmla="*/ 0 h 180"/>
                <a:gd name="T10" fmla="*/ 0 60000 65536"/>
                <a:gd name="T11" fmla="*/ 0 60000 65536"/>
                <a:gd name="T12" fmla="*/ 0 60000 65536"/>
                <a:gd name="T13" fmla="*/ 0 60000 65536"/>
                <a:gd name="T14" fmla="*/ 0 60000 65536"/>
                <a:gd name="T15" fmla="*/ 0 w 105"/>
                <a:gd name="T16" fmla="*/ 0 h 180"/>
                <a:gd name="T17" fmla="*/ 105 w 105"/>
                <a:gd name="T18" fmla="*/ 180 h 180"/>
              </a:gdLst>
              <a:ahLst/>
              <a:cxnLst>
                <a:cxn ang="T10">
                  <a:pos x="T0" y="T1"/>
                </a:cxn>
                <a:cxn ang="T11">
                  <a:pos x="T2" y="T3"/>
                </a:cxn>
                <a:cxn ang="T12">
                  <a:pos x="T4" y="T5"/>
                </a:cxn>
                <a:cxn ang="T13">
                  <a:pos x="T6" y="T7"/>
                </a:cxn>
                <a:cxn ang="T14">
                  <a:pos x="T8" y="T9"/>
                </a:cxn>
              </a:cxnLst>
              <a:rect l="T15" t="T16" r="T17" b="T18"/>
              <a:pathLst>
                <a:path w="105" h="180">
                  <a:moveTo>
                    <a:pt x="0" y="180"/>
                  </a:moveTo>
                  <a:lnTo>
                    <a:pt x="8" y="131"/>
                  </a:lnTo>
                  <a:lnTo>
                    <a:pt x="30" y="78"/>
                  </a:lnTo>
                  <a:lnTo>
                    <a:pt x="63" y="33"/>
                  </a:lnTo>
                  <a:lnTo>
                    <a:pt x="1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033" name="Line 811">
              <a:extLst>
                <a:ext uri="{FF2B5EF4-FFF2-40B4-BE49-F238E27FC236}">
                  <a16:creationId xmlns:a16="http://schemas.microsoft.com/office/drawing/2014/main" id="{C9A951BA-D028-337B-E6DC-4E6619DC9936}"/>
                </a:ext>
              </a:extLst>
            </p:cNvPr>
            <p:cNvSpPr>
              <a:spLocks noChangeShapeType="1"/>
            </p:cNvSpPr>
            <p:nvPr/>
          </p:nvSpPr>
          <p:spPr bwMode="auto">
            <a:xfrm>
              <a:off x="3468" y="300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34" name="Line 812">
              <a:extLst>
                <a:ext uri="{FF2B5EF4-FFF2-40B4-BE49-F238E27FC236}">
                  <a16:creationId xmlns:a16="http://schemas.microsoft.com/office/drawing/2014/main" id="{F03030E4-07DC-98D1-E958-A3E1604F5DD0}"/>
                </a:ext>
              </a:extLst>
            </p:cNvPr>
            <p:cNvSpPr>
              <a:spLocks noChangeShapeType="1"/>
            </p:cNvSpPr>
            <p:nvPr/>
          </p:nvSpPr>
          <p:spPr bwMode="auto">
            <a:xfrm>
              <a:off x="3460" y="2995"/>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35" name="Line 813">
              <a:extLst>
                <a:ext uri="{FF2B5EF4-FFF2-40B4-BE49-F238E27FC236}">
                  <a16:creationId xmlns:a16="http://schemas.microsoft.com/office/drawing/2014/main" id="{F2050106-085B-F389-9F4D-E59D70A4FD49}"/>
                </a:ext>
              </a:extLst>
            </p:cNvPr>
            <p:cNvSpPr>
              <a:spLocks noChangeShapeType="1"/>
            </p:cNvSpPr>
            <p:nvPr/>
          </p:nvSpPr>
          <p:spPr bwMode="auto">
            <a:xfrm flipH="1" flipV="1">
              <a:off x="3389" y="2954"/>
              <a:ext cx="1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36" name="Line 814">
              <a:extLst>
                <a:ext uri="{FF2B5EF4-FFF2-40B4-BE49-F238E27FC236}">
                  <a16:creationId xmlns:a16="http://schemas.microsoft.com/office/drawing/2014/main" id="{FD1CE228-239A-F2C3-18AD-E928F543B16E}"/>
                </a:ext>
              </a:extLst>
            </p:cNvPr>
            <p:cNvSpPr>
              <a:spLocks noChangeShapeType="1"/>
            </p:cNvSpPr>
            <p:nvPr/>
          </p:nvSpPr>
          <p:spPr bwMode="auto">
            <a:xfrm flipV="1">
              <a:off x="3473" y="3003"/>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37" name="Line 815">
              <a:extLst>
                <a:ext uri="{FF2B5EF4-FFF2-40B4-BE49-F238E27FC236}">
                  <a16:creationId xmlns:a16="http://schemas.microsoft.com/office/drawing/2014/main" id="{D2AE6677-AA26-5EC0-73D9-EEE3E303F6AD}"/>
                </a:ext>
              </a:extLst>
            </p:cNvPr>
            <p:cNvSpPr>
              <a:spLocks noChangeShapeType="1"/>
            </p:cNvSpPr>
            <p:nvPr/>
          </p:nvSpPr>
          <p:spPr bwMode="auto">
            <a:xfrm flipH="1">
              <a:off x="3439" y="300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38" name="Line 816">
              <a:extLst>
                <a:ext uri="{FF2B5EF4-FFF2-40B4-BE49-F238E27FC236}">
                  <a16:creationId xmlns:a16="http://schemas.microsoft.com/office/drawing/2014/main" id="{79F88C14-287A-E007-5557-2B64C0EE4FC6}"/>
                </a:ext>
              </a:extLst>
            </p:cNvPr>
            <p:cNvSpPr>
              <a:spLocks noChangeShapeType="1"/>
            </p:cNvSpPr>
            <p:nvPr/>
          </p:nvSpPr>
          <p:spPr bwMode="auto">
            <a:xfrm flipH="1">
              <a:off x="3411" y="302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39" name="Line 817">
              <a:extLst>
                <a:ext uri="{FF2B5EF4-FFF2-40B4-BE49-F238E27FC236}">
                  <a16:creationId xmlns:a16="http://schemas.microsoft.com/office/drawing/2014/main" id="{B562C3B5-CBF3-E260-5061-2CF19230CDDA}"/>
                </a:ext>
              </a:extLst>
            </p:cNvPr>
            <p:cNvSpPr>
              <a:spLocks noChangeShapeType="1"/>
            </p:cNvSpPr>
            <p:nvPr/>
          </p:nvSpPr>
          <p:spPr bwMode="auto">
            <a:xfrm flipV="1">
              <a:off x="3447" y="3001"/>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0" name="Line 818">
              <a:extLst>
                <a:ext uri="{FF2B5EF4-FFF2-40B4-BE49-F238E27FC236}">
                  <a16:creationId xmlns:a16="http://schemas.microsoft.com/office/drawing/2014/main" id="{97523A5B-C361-A1A4-E924-26E2C7619221}"/>
                </a:ext>
              </a:extLst>
            </p:cNvPr>
            <p:cNvSpPr>
              <a:spLocks noChangeShapeType="1"/>
            </p:cNvSpPr>
            <p:nvPr/>
          </p:nvSpPr>
          <p:spPr bwMode="auto">
            <a:xfrm flipV="1">
              <a:off x="3456" y="2995"/>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1" name="Line 819">
              <a:extLst>
                <a:ext uri="{FF2B5EF4-FFF2-40B4-BE49-F238E27FC236}">
                  <a16:creationId xmlns:a16="http://schemas.microsoft.com/office/drawing/2014/main" id="{0F2CC085-6032-906D-6E39-840E9342214E}"/>
                </a:ext>
              </a:extLst>
            </p:cNvPr>
            <p:cNvSpPr>
              <a:spLocks noChangeShapeType="1"/>
            </p:cNvSpPr>
            <p:nvPr/>
          </p:nvSpPr>
          <p:spPr bwMode="auto">
            <a:xfrm flipH="1">
              <a:off x="3432" y="3003"/>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2" name="Line 820">
              <a:extLst>
                <a:ext uri="{FF2B5EF4-FFF2-40B4-BE49-F238E27FC236}">
                  <a16:creationId xmlns:a16="http://schemas.microsoft.com/office/drawing/2014/main" id="{197AA20D-C892-EC7D-AF9D-10BB678B6BF1}"/>
                </a:ext>
              </a:extLst>
            </p:cNvPr>
            <p:cNvSpPr>
              <a:spLocks noChangeShapeType="1"/>
            </p:cNvSpPr>
            <p:nvPr/>
          </p:nvSpPr>
          <p:spPr bwMode="auto">
            <a:xfrm flipH="1">
              <a:off x="3397" y="3019"/>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3" name="Line 821">
              <a:extLst>
                <a:ext uri="{FF2B5EF4-FFF2-40B4-BE49-F238E27FC236}">
                  <a16:creationId xmlns:a16="http://schemas.microsoft.com/office/drawing/2014/main" id="{701AD709-9709-29CC-3279-52F9E8E6F717}"/>
                </a:ext>
              </a:extLst>
            </p:cNvPr>
            <p:cNvSpPr>
              <a:spLocks noChangeShapeType="1"/>
            </p:cNvSpPr>
            <p:nvPr/>
          </p:nvSpPr>
          <p:spPr bwMode="auto">
            <a:xfrm flipV="1">
              <a:off x="3485" y="2911"/>
              <a:ext cx="98"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4" name="Line 822">
              <a:extLst>
                <a:ext uri="{FF2B5EF4-FFF2-40B4-BE49-F238E27FC236}">
                  <a16:creationId xmlns:a16="http://schemas.microsoft.com/office/drawing/2014/main" id="{E63DE79D-EC83-3AC1-A042-4E24B2C648E7}"/>
                </a:ext>
              </a:extLst>
            </p:cNvPr>
            <p:cNvSpPr>
              <a:spLocks noChangeShapeType="1"/>
            </p:cNvSpPr>
            <p:nvPr/>
          </p:nvSpPr>
          <p:spPr bwMode="auto">
            <a:xfrm flipV="1">
              <a:off x="3482" y="296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5" name="Line 823">
              <a:extLst>
                <a:ext uri="{FF2B5EF4-FFF2-40B4-BE49-F238E27FC236}">
                  <a16:creationId xmlns:a16="http://schemas.microsoft.com/office/drawing/2014/main" id="{F4B334BE-F9B3-FCDF-2F08-7B3D0428F6DB}"/>
                </a:ext>
              </a:extLst>
            </p:cNvPr>
            <p:cNvSpPr>
              <a:spLocks noChangeShapeType="1"/>
            </p:cNvSpPr>
            <p:nvPr/>
          </p:nvSpPr>
          <p:spPr bwMode="auto">
            <a:xfrm flipV="1">
              <a:off x="3450" y="2995"/>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6" name="Line 824">
              <a:extLst>
                <a:ext uri="{FF2B5EF4-FFF2-40B4-BE49-F238E27FC236}">
                  <a16:creationId xmlns:a16="http://schemas.microsoft.com/office/drawing/2014/main" id="{E5CC1C7F-1397-998C-88E1-2B96D58A5033}"/>
                </a:ext>
              </a:extLst>
            </p:cNvPr>
            <p:cNvSpPr>
              <a:spLocks noChangeShapeType="1"/>
            </p:cNvSpPr>
            <p:nvPr/>
          </p:nvSpPr>
          <p:spPr bwMode="auto">
            <a:xfrm flipV="1">
              <a:off x="3447" y="2997"/>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7" name="Line 825">
              <a:extLst>
                <a:ext uri="{FF2B5EF4-FFF2-40B4-BE49-F238E27FC236}">
                  <a16:creationId xmlns:a16="http://schemas.microsoft.com/office/drawing/2014/main" id="{03ED0EF9-36E5-01F7-D69E-E1702165969A}"/>
                </a:ext>
              </a:extLst>
            </p:cNvPr>
            <p:cNvSpPr>
              <a:spLocks noChangeShapeType="1"/>
            </p:cNvSpPr>
            <p:nvPr/>
          </p:nvSpPr>
          <p:spPr bwMode="auto">
            <a:xfrm flipH="1">
              <a:off x="3468" y="2978"/>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8" name="Line 826">
              <a:extLst>
                <a:ext uri="{FF2B5EF4-FFF2-40B4-BE49-F238E27FC236}">
                  <a16:creationId xmlns:a16="http://schemas.microsoft.com/office/drawing/2014/main" id="{2C15DB18-CCA3-680D-677E-CE359373696E}"/>
                </a:ext>
              </a:extLst>
            </p:cNvPr>
            <p:cNvSpPr>
              <a:spLocks noChangeShapeType="1"/>
            </p:cNvSpPr>
            <p:nvPr/>
          </p:nvSpPr>
          <p:spPr bwMode="auto">
            <a:xfrm flipH="1">
              <a:off x="3468" y="3056"/>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49" name="Line 827">
              <a:extLst>
                <a:ext uri="{FF2B5EF4-FFF2-40B4-BE49-F238E27FC236}">
                  <a16:creationId xmlns:a16="http://schemas.microsoft.com/office/drawing/2014/main" id="{52C1528B-45C0-4411-0464-B71392756034}"/>
                </a:ext>
              </a:extLst>
            </p:cNvPr>
            <p:cNvSpPr>
              <a:spLocks noChangeShapeType="1"/>
            </p:cNvSpPr>
            <p:nvPr/>
          </p:nvSpPr>
          <p:spPr bwMode="auto">
            <a:xfrm flipV="1">
              <a:off x="3487" y="288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0" name="Line 828">
              <a:extLst>
                <a:ext uri="{FF2B5EF4-FFF2-40B4-BE49-F238E27FC236}">
                  <a16:creationId xmlns:a16="http://schemas.microsoft.com/office/drawing/2014/main" id="{77131F81-2D31-68CE-B99E-451032AD579B}"/>
                </a:ext>
              </a:extLst>
            </p:cNvPr>
            <p:cNvSpPr>
              <a:spLocks noChangeShapeType="1"/>
            </p:cNvSpPr>
            <p:nvPr/>
          </p:nvSpPr>
          <p:spPr bwMode="auto">
            <a:xfrm flipV="1">
              <a:off x="3482" y="2969"/>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1" name="Line 829">
              <a:extLst>
                <a:ext uri="{FF2B5EF4-FFF2-40B4-BE49-F238E27FC236}">
                  <a16:creationId xmlns:a16="http://schemas.microsoft.com/office/drawing/2014/main" id="{CD9665C1-9CB7-779A-2BDA-CA1AFCF40561}"/>
                </a:ext>
              </a:extLst>
            </p:cNvPr>
            <p:cNvSpPr>
              <a:spLocks noChangeShapeType="1"/>
            </p:cNvSpPr>
            <p:nvPr/>
          </p:nvSpPr>
          <p:spPr bwMode="auto">
            <a:xfrm flipV="1">
              <a:off x="3482" y="2971"/>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2" name="Line 830">
              <a:extLst>
                <a:ext uri="{FF2B5EF4-FFF2-40B4-BE49-F238E27FC236}">
                  <a16:creationId xmlns:a16="http://schemas.microsoft.com/office/drawing/2014/main" id="{07555E87-6883-F194-9E55-3F7A2D6D594E}"/>
                </a:ext>
              </a:extLst>
            </p:cNvPr>
            <p:cNvSpPr>
              <a:spLocks noChangeShapeType="1"/>
            </p:cNvSpPr>
            <p:nvPr/>
          </p:nvSpPr>
          <p:spPr bwMode="auto">
            <a:xfrm flipV="1">
              <a:off x="3482" y="3003"/>
              <a:ext cx="1"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3" name="Line 831">
              <a:extLst>
                <a:ext uri="{FF2B5EF4-FFF2-40B4-BE49-F238E27FC236}">
                  <a16:creationId xmlns:a16="http://schemas.microsoft.com/office/drawing/2014/main" id="{44E9CD74-C0A1-541B-6FF1-7B866180B39F}"/>
                </a:ext>
              </a:extLst>
            </p:cNvPr>
            <p:cNvSpPr>
              <a:spLocks noChangeShapeType="1"/>
            </p:cNvSpPr>
            <p:nvPr/>
          </p:nvSpPr>
          <p:spPr bwMode="auto">
            <a:xfrm>
              <a:off x="3482" y="3080"/>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4" name="Line 832">
              <a:extLst>
                <a:ext uri="{FF2B5EF4-FFF2-40B4-BE49-F238E27FC236}">
                  <a16:creationId xmlns:a16="http://schemas.microsoft.com/office/drawing/2014/main" id="{391C6675-F584-8341-A2F4-0888D8F21E45}"/>
                </a:ext>
              </a:extLst>
            </p:cNvPr>
            <p:cNvSpPr>
              <a:spLocks noChangeShapeType="1"/>
            </p:cNvSpPr>
            <p:nvPr/>
          </p:nvSpPr>
          <p:spPr bwMode="auto">
            <a:xfrm flipV="1">
              <a:off x="3473"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5" name="Line 833">
              <a:extLst>
                <a:ext uri="{FF2B5EF4-FFF2-40B4-BE49-F238E27FC236}">
                  <a16:creationId xmlns:a16="http://schemas.microsoft.com/office/drawing/2014/main" id="{470422E0-BA04-25D2-D7CE-E8EFD024D815}"/>
                </a:ext>
              </a:extLst>
            </p:cNvPr>
            <p:cNvSpPr>
              <a:spLocks noChangeShapeType="1"/>
            </p:cNvSpPr>
            <p:nvPr/>
          </p:nvSpPr>
          <p:spPr bwMode="auto">
            <a:xfrm flipV="1">
              <a:off x="3473" y="3065"/>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6" name="Line 834">
              <a:extLst>
                <a:ext uri="{FF2B5EF4-FFF2-40B4-BE49-F238E27FC236}">
                  <a16:creationId xmlns:a16="http://schemas.microsoft.com/office/drawing/2014/main" id="{D4BBA79C-C197-D19D-CC7C-0EDBFB5A0D52}"/>
                </a:ext>
              </a:extLst>
            </p:cNvPr>
            <p:cNvSpPr>
              <a:spLocks noChangeShapeType="1"/>
            </p:cNvSpPr>
            <p:nvPr/>
          </p:nvSpPr>
          <p:spPr bwMode="auto">
            <a:xfrm flipH="1" flipV="1">
              <a:off x="3482" y="30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7" name="Line 835">
              <a:extLst>
                <a:ext uri="{FF2B5EF4-FFF2-40B4-BE49-F238E27FC236}">
                  <a16:creationId xmlns:a16="http://schemas.microsoft.com/office/drawing/2014/main" id="{EDEF21D9-9F5C-7F69-61FF-DF3602D6E0F4}"/>
                </a:ext>
              </a:extLst>
            </p:cNvPr>
            <p:cNvSpPr>
              <a:spLocks noChangeShapeType="1"/>
            </p:cNvSpPr>
            <p:nvPr/>
          </p:nvSpPr>
          <p:spPr bwMode="auto">
            <a:xfrm>
              <a:off x="3465" y="2861"/>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8" name="Line 836">
              <a:extLst>
                <a:ext uri="{FF2B5EF4-FFF2-40B4-BE49-F238E27FC236}">
                  <a16:creationId xmlns:a16="http://schemas.microsoft.com/office/drawing/2014/main" id="{F4687400-00AB-D775-4F92-F2A702F03390}"/>
                </a:ext>
              </a:extLst>
            </p:cNvPr>
            <p:cNvSpPr>
              <a:spLocks noChangeShapeType="1"/>
            </p:cNvSpPr>
            <p:nvPr/>
          </p:nvSpPr>
          <p:spPr bwMode="auto">
            <a:xfrm>
              <a:off x="3396"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59" name="Line 837">
              <a:extLst>
                <a:ext uri="{FF2B5EF4-FFF2-40B4-BE49-F238E27FC236}">
                  <a16:creationId xmlns:a16="http://schemas.microsoft.com/office/drawing/2014/main" id="{4A1610B5-604F-D495-88B6-151E4AE392C6}"/>
                </a:ext>
              </a:extLst>
            </p:cNvPr>
            <p:cNvSpPr>
              <a:spLocks noChangeShapeType="1"/>
            </p:cNvSpPr>
            <p:nvPr/>
          </p:nvSpPr>
          <p:spPr bwMode="auto">
            <a:xfrm>
              <a:off x="3396" y="289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0" name="Line 838">
              <a:extLst>
                <a:ext uri="{FF2B5EF4-FFF2-40B4-BE49-F238E27FC236}">
                  <a16:creationId xmlns:a16="http://schemas.microsoft.com/office/drawing/2014/main" id="{825A7F33-B6BC-9CC8-FB50-8B42398A539B}"/>
                </a:ext>
              </a:extLst>
            </p:cNvPr>
            <p:cNvSpPr>
              <a:spLocks noChangeShapeType="1"/>
            </p:cNvSpPr>
            <p:nvPr/>
          </p:nvSpPr>
          <p:spPr bwMode="auto">
            <a:xfrm flipH="1" flipV="1">
              <a:off x="3406" y="2964"/>
              <a:ext cx="7"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1" name="Line 839">
              <a:extLst>
                <a:ext uri="{FF2B5EF4-FFF2-40B4-BE49-F238E27FC236}">
                  <a16:creationId xmlns:a16="http://schemas.microsoft.com/office/drawing/2014/main" id="{15B2B009-2B72-E578-7276-E6E0997C03C5}"/>
                </a:ext>
              </a:extLst>
            </p:cNvPr>
            <p:cNvSpPr>
              <a:spLocks noChangeShapeType="1"/>
            </p:cNvSpPr>
            <p:nvPr/>
          </p:nvSpPr>
          <p:spPr bwMode="auto">
            <a:xfrm flipH="1" flipV="1">
              <a:off x="3565" y="3073"/>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2" name="Line 840">
              <a:extLst>
                <a:ext uri="{FF2B5EF4-FFF2-40B4-BE49-F238E27FC236}">
                  <a16:creationId xmlns:a16="http://schemas.microsoft.com/office/drawing/2014/main" id="{9DD660FB-034C-217E-EDFD-F6AEE92C65B1}"/>
                </a:ext>
              </a:extLst>
            </p:cNvPr>
            <p:cNvSpPr>
              <a:spLocks noChangeShapeType="1"/>
            </p:cNvSpPr>
            <p:nvPr/>
          </p:nvSpPr>
          <p:spPr bwMode="auto">
            <a:xfrm>
              <a:off x="3432" y="298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3" name="Line 841">
              <a:extLst>
                <a:ext uri="{FF2B5EF4-FFF2-40B4-BE49-F238E27FC236}">
                  <a16:creationId xmlns:a16="http://schemas.microsoft.com/office/drawing/2014/main" id="{FA54C518-701A-1C8D-00CA-AB9D49543C1B}"/>
                </a:ext>
              </a:extLst>
            </p:cNvPr>
            <p:cNvSpPr>
              <a:spLocks noChangeShapeType="1"/>
            </p:cNvSpPr>
            <p:nvPr/>
          </p:nvSpPr>
          <p:spPr bwMode="auto">
            <a:xfrm>
              <a:off x="3450" y="300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4" name="Line 842">
              <a:extLst>
                <a:ext uri="{FF2B5EF4-FFF2-40B4-BE49-F238E27FC236}">
                  <a16:creationId xmlns:a16="http://schemas.microsoft.com/office/drawing/2014/main" id="{856025FD-305C-C37A-F70F-84BD1B8DFDF3}"/>
                </a:ext>
              </a:extLst>
            </p:cNvPr>
            <p:cNvSpPr>
              <a:spLocks noChangeShapeType="1"/>
            </p:cNvSpPr>
            <p:nvPr/>
          </p:nvSpPr>
          <p:spPr bwMode="auto">
            <a:xfrm>
              <a:off x="3547" y="3057"/>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5" name="Line 843">
              <a:extLst>
                <a:ext uri="{FF2B5EF4-FFF2-40B4-BE49-F238E27FC236}">
                  <a16:creationId xmlns:a16="http://schemas.microsoft.com/office/drawing/2014/main" id="{55F39BC8-453B-6B33-EE70-F39861A97482}"/>
                </a:ext>
              </a:extLst>
            </p:cNvPr>
            <p:cNvSpPr>
              <a:spLocks noChangeShapeType="1"/>
            </p:cNvSpPr>
            <p:nvPr/>
          </p:nvSpPr>
          <p:spPr bwMode="auto">
            <a:xfrm flipH="1" flipV="1">
              <a:off x="3405" y="2968"/>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6" name="Line 844">
              <a:extLst>
                <a:ext uri="{FF2B5EF4-FFF2-40B4-BE49-F238E27FC236}">
                  <a16:creationId xmlns:a16="http://schemas.microsoft.com/office/drawing/2014/main" id="{1100B677-93C5-7FF2-4E8F-EC508982642D}"/>
                </a:ext>
              </a:extLst>
            </p:cNvPr>
            <p:cNvSpPr>
              <a:spLocks noChangeShapeType="1"/>
            </p:cNvSpPr>
            <p:nvPr/>
          </p:nvSpPr>
          <p:spPr bwMode="auto">
            <a:xfrm flipH="1" flipV="1">
              <a:off x="3390" y="2959"/>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7" name="Line 845">
              <a:extLst>
                <a:ext uri="{FF2B5EF4-FFF2-40B4-BE49-F238E27FC236}">
                  <a16:creationId xmlns:a16="http://schemas.microsoft.com/office/drawing/2014/main" id="{9CD45F4D-53BF-A1E8-17DB-5CCA28546F73}"/>
                </a:ext>
              </a:extLst>
            </p:cNvPr>
            <p:cNvSpPr>
              <a:spLocks noChangeShapeType="1"/>
            </p:cNvSpPr>
            <p:nvPr/>
          </p:nvSpPr>
          <p:spPr bwMode="auto">
            <a:xfrm flipH="1" flipV="1">
              <a:off x="3437" y="300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8" name="Line 846">
              <a:extLst>
                <a:ext uri="{FF2B5EF4-FFF2-40B4-BE49-F238E27FC236}">
                  <a16:creationId xmlns:a16="http://schemas.microsoft.com/office/drawing/2014/main" id="{442646D6-E987-7CC3-E688-0ADA5D7BE972}"/>
                </a:ext>
              </a:extLst>
            </p:cNvPr>
            <p:cNvSpPr>
              <a:spLocks noChangeShapeType="1"/>
            </p:cNvSpPr>
            <p:nvPr/>
          </p:nvSpPr>
          <p:spPr bwMode="auto">
            <a:xfrm flipH="1">
              <a:off x="3406" y="2990"/>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69" name="Line 847">
              <a:extLst>
                <a:ext uri="{FF2B5EF4-FFF2-40B4-BE49-F238E27FC236}">
                  <a16:creationId xmlns:a16="http://schemas.microsoft.com/office/drawing/2014/main" id="{60059B00-48E6-84AA-846B-90551B33C3B2}"/>
                </a:ext>
              </a:extLst>
            </p:cNvPr>
            <p:cNvSpPr>
              <a:spLocks noChangeShapeType="1"/>
            </p:cNvSpPr>
            <p:nvPr/>
          </p:nvSpPr>
          <p:spPr bwMode="auto">
            <a:xfrm flipV="1">
              <a:off x="3583" y="291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0" name="Line 848">
              <a:extLst>
                <a:ext uri="{FF2B5EF4-FFF2-40B4-BE49-F238E27FC236}">
                  <a16:creationId xmlns:a16="http://schemas.microsoft.com/office/drawing/2014/main" id="{009DE247-CCE4-3D1B-6BA2-6A423E20B77D}"/>
                </a:ext>
              </a:extLst>
            </p:cNvPr>
            <p:cNvSpPr>
              <a:spLocks noChangeShapeType="1"/>
            </p:cNvSpPr>
            <p:nvPr/>
          </p:nvSpPr>
          <p:spPr bwMode="auto">
            <a:xfrm flipV="1">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1" name="Line 849">
              <a:extLst>
                <a:ext uri="{FF2B5EF4-FFF2-40B4-BE49-F238E27FC236}">
                  <a16:creationId xmlns:a16="http://schemas.microsoft.com/office/drawing/2014/main" id="{73C64C7E-5D5F-D145-52DC-1A982C34F2B2}"/>
                </a:ext>
              </a:extLst>
            </p:cNvPr>
            <p:cNvSpPr>
              <a:spLocks noChangeShapeType="1"/>
            </p:cNvSpPr>
            <p:nvPr/>
          </p:nvSpPr>
          <p:spPr bwMode="auto">
            <a:xfrm flipV="1">
              <a:off x="3410" y="29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2" name="Line 850">
              <a:extLst>
                <a:ext uri="{FF2B5EF4-FFF2-40B4-BE49-F238E27FC236}">
                  <a16:creationId xmlns:a16="http://schemas.microsoft.com/office/drawing/2014/main" id="{10DE8BD7-DC25-8057-C09B-B66DC10C88CB}"/>
                </a:ext>
              </a:extLst>
            </p:cNvPr>
            <p:cNvSpPr>
              <a:spLocks noChangeShapeType="1"/>
            </p:cNvSpPr>
            <p:nvPr/>
          </p:nvSpPr>
          <p:spPr bwMode="auto">
            <a:xfrm flipV="1">
              <a:off x="3468" y="2984"/>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3" name="Line 851">
              <a:extLst>
                <a:ext uri="{FF2B5EF4-FFF2-40B4-BE49-F238E27FC236}">
                  <a16:creationId xmlns:a16="http://schemas.microsoft.com/office/drawing/2014/main" id="{60DB4BC9-8BB5-B3DB-ECC9-756B9F30DCBD}"/>
                </a:ext>
              </a:extLst>
            </p:cNvPr>
            <p:cNvSpPr>
              <a:spLocks noChangeShapeType="1"/>
            </p:cNvSpPr>
            <p:nvPr/>
          </p:nvSpPr>
          <p:spPr bwMode="auto">
            <a:xfrm flipV="1">
              <a:off x="3468" y="3062"/>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4" name="Line 852">
              <a:extLst>
                <a:ext uri="{FF2B5EF4-FFF2-40B4-BE49-F238E27FC236}">
                  <a16:creationId xmlns:a16="http://schemas.microsoft.com/office/drawing/2014/main" id="{385BB822-93F9-F4AA-7AF5-0D38FE5FAA17}"/>
                </a:ext>
              </a:extLst>
            </p:cNvPr>
            <p:cNvSpPr>
              <a:spLocks noChangeShapeType="1"/>
            </p:cNvSpPr>
            <p:nvPr/>
          </p:nvSpPr>
          <p:spPr bwMode="auto">
            <a:xfrm>
              <a:off x="3466" y="2999"/>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5" name="Line 853">
              <a:extLst>
                <a:ext uri="{FF2B5EF4-FFF2-40B4-BE49-F238E27FC236}">
                  <a16:creationId xmlns:a16="http://schemas.microsoft.com/office/drawing/2014/main" id="{344EF1B8-1FA6-96E4-DC15-F3C65CBA0882}"/>
                </a:ext>
              </a:extLst>
            </p:cNvPr>
            <p:cNvSpPr>
              <a:spLocks noChangeShapeType="1"/>
            </p:cNvSpPr>
            <p:nvPr/>
          </p:nvSpPr>
          <p:spPr bwMode="auto">
            <a:xfrm>
              <a:off x="3459" y="2899"/>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6" name="Line 854">
              <a:extLst>
                <a:ext uri="{FF2B5EF4-FFF2-40B4-BE49-F238E27FC236}">
                  <a16:creationId xmlns:a16="http://schemas.microsoft.com/office/drawing/2014/main" id="{DA8019D9-8DEF-42B0-E9AA-B753B66F9B06}"/>
                </a:ext>
              </a:extLst>
            </p:cNvPr>
            <p:cNvSpPr>
              <a:spLocks noChangeShapeType="1"/>
            </p:cNvSpPr>
            <p:nvPr/>
          </p:nvSpPr>
          <p:spPr bwMode="auto">
            <a:xfrm>
              <a:off x="3397" y="290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7" name="Line 855">
              <a:extLst>
                <a:ext uri="{FF2B5EF4-FFF2-40B4-BE49-F238E27FC236}">
                  <a16:creationId xmlns:a16="http://schemas.microsoft.com/office/drawing/2014/main" id="{C92CE518-EEB7-4C34-5F30-7EC2B3CBBD24}"/>
                </a:ext>
              </a:extLst>
            </p:cNvPr>
            <p:cNvSpPr>
              <a:spLocks noChangeShapeType="1"/>
            </p:cNvSpPr>
            <p:nvPr/>
          </p:nvSpPr>
          <p:spPr bwMode="auto">
            <a:xfrm>
              <a:off x="3397" y="290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8" name="Line 856">
              <a:extLst>
                <a:ext uri="{FF2B5EF4-FFF2-40B4-BE49-F238E27FC236}">
                  <a16:creationId xmlns:a16="http://schemas.microsoft.com/office/drawing/2014/main" id="{896E7974-7C0A-C4F6-95DE-7BAAE619C6B4}"/>
                </a:ext>
              </a:extLst>
            </p:cNvPr>
            <p:cNvSpPr>
              <a:spLocks noChangeShapeType="1"/>
            </p:cNvSpPr>
            <p:nvPr/>
          </p:nvSpPr>
          <p:spPr bwMode="auto">
            <a:xfrm flipH="1" flipV="1">
              <a:off x="3432" y="300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79" name="Line 857">
              <a:extLst>
                <a:ext uri="{FF2B5EF4-FFF2-40B4-BE49-F238E27FC236}">
                  <a16:creationId xmlns:a16="http://schemas.microsoft.com/office/drawing/2014/main" id="{3F982C85-7A1A-6B91-2AB2-BEC5081D89E8}"/>
                </a:ext>
              </a:extLst>
            </p:cNvPr>
            <p:cNvSpPr>
              <a:spLocks noChangeShapeType="1"/>
            </p:cNvSpPr>
            <p:nvPr/>
          </p:nvSpPr>
          <p:spPr bwMode="auto">
            <a:xfrm flipH="1" flipV="1">
              <a:off x="3407" y="2998"/>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0" name="Line 858">
              <a:extLst>
                <a:ext uri="{FF2B5EF4-FFF2-40B4-BE49-F238E27FC236}">
                  <a16:creationId xmlns:a16="http://schemas.microsoft.com/office/drawing/2014/main" id="{83503568-2F45-D559-3F08-D80F5C2AE847}"/>
                </a:ext>
              </a:extLst>
            </p:cNvPr>
            <p:cNvSpPr>
              <a:spLocks noChangeShapeType="1"/>
            </p:cNvSpPr>
            <p:nvPr/>
          </p:nvSpPr>
          <p:spPr bwMode="auto">
            <a:xfrm flipH="1" flipV="1">
              <a:off x="3392" y="2990"/>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1" name="Line 859">
              <a:extLst>
                <a:ext uri="{FF2B5EF4-FFF2-40B4-BE49-F238E27FC236}">
                  <a16:creationId xmlns:a16="http://schemas.microsoft.com/office/drawing/2014/main" id="{8EF56AD4-8C1A-677C-DD29-9409960310D8}"/>
                </a:ext>
              </a:extLst>
            </p:cNvPr>
            <p:cNvSpPr>
              <a:spLocks noChangeShapeType="1"/>
            </p:cNvSpPr>
            <p:nvPr/>
          </p:nvSpPr>
          <p:spPr bwMode="auto">
            <a:xfrm flipH="1" flipV="1">
              <a:off x="3441" y="300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2" name="Line 860">
              <a:extLst>
                <a:ext uri="{FF2B5EF4-FFF2-40B4-BE49-F238E27FC236}">
                  <a16:creationId xmlns:a16="http://schemas.microsoft.com/office/drawing/2014/main" id="{4693EF2B-949D-EE99-503B-FCCD857EA5C0}"/>
                </a:ext>
              </a:extLst>
            </p:cNvPr>
            <p:cNvSpPr>
              <a:spLocks noChangeShapeType="1"/>
            </p:cNvSpPr>
            <p:nvPr/>
          </p:nvSpPr>
          <p:spPr bwMode="auto">
            <a:xfrm flipH="1" flipV="1">
              <a:off x="3391" y="2984"/>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3" name="Line 861">
              <a:extLst>
                <a:ext uri="{FF2B5EF4-FFF2-40B4-BE49-F238E27FC236}">
                  <a16:creationId xmlns:a16="http://schemas.microsoft.com/office/drawing/2014/main" id="{AD1FADE8-B77B-C613-C74C-8E8BB8E556B9}"/>
                </a:ext>
              </a:extLst>
            </p:cNvPr>
            <p:cNvSpPr>
              <a:spLocks noChangeShapeType="1"/>
            </p:cNvSpPr>
            <p:nvPr/>
          </p:nvSpPr>
          <p:spPr bwMode="auto">
            <a:xfrm flipH="1">
              <a:off x="3409" y="299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4" name="Line 862">
              <a:extLst>
                <a:ext uri="{FF2B5EF4-FFF2-40B4-BE49-F238E27FC236}">
                  <a16:creationId xmlns:a16="http://schemas.microsoft.com/office/drawing/2014/main" id="{1209CCBC-D3CC-9E7C-F866-E2BA1C01962B}"/>
                </a:ext>
              </a:extLst>
            </p:cNvPr>
            <p:cNvSpPr>
              <a:spLocks noChangeShapeType="1"/>
            </p:cNvSpPr>
            <p:nvPr/>
          </p:nvSpPr>
          <p:spPr bwMode="auto">
            <a:xfrm flipV="1">
              <a:off x="3411" y="299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5" name="Line 863">
              <a:extLst>
                <a:ext uri="{FF2B5EF4-FFF2-40B4-BE49-F238E27FC236}">
                  <a16:creationId xmlns:a16="http://schemas.microsoft.com/office/drawing/2014/main" id="{49DE3F75-467B-6750-6148-CCA283908A8F}"/>
                </a:ext>
              </a:extLst>
            </p:cNvPr>
            <p:cNvSpPr>
              <a:spLocks noChangeShapeType="1"/>
            </p:cNvSpPr>
            <p:nvPr/>
          </p:nvSpPr>
          <p:spPr bwMode="auto">
            <a:xfrm flipV="1">
              <a:off x="3496" y="2911"/>
              <a:ext cx="42"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6" name="Line 864">
              <a:extLst>
                <a:ext uri="{FF2B5EF4-FFF2-40B4-BE49-F238E27FC236}">
                  <a16:creationId xmlns:a16="http://schemas.microsoft.com/office/drawing/2014/main" id="{46AFBC97-8A41-5589-D8BC-2F1C889ADDC3}"/>
                </a:ext>
              </a:extLst>
            </p:cNvPr>
            <p:cNvSpPr>
              <a:spLocks noChangeShapeType="1"/>
            </p:cNvSpPr>
            <p:nvPr/>
          </p:nvSpPr>
          <p:spPr bwMode="auto">
            <a:xfrm flipH="1">
              <a:off x="3394" y="2989"/>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7" name="Line 865">
              <a:extLst>
                <a:ext uri="{FF2B5EF4-FFF2-40B4-BE49-F238E27FC236}">
                  <a16:creationId xmlns:a16="http://schemas.microsoft.com/office/drawing/2014/main" id="{8AE768F4-E4F2-9F90-D663-C2349D9114B6}"/>
                </a:ext>
              </a:extLst>
            </p:cNvPr>
            <p:cNvSpPr>
              <a:spLocks noChangeShapeType="1"/>
            </p:cNvSpPr>
            <p:nvPr/>
          </p:nvSpPr>
          <p:spPr bwMode="auto">
            <a:xfrm>
              <a:off x="3456" y="3004"/>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8" name="Line 866">
              <a:extLst>
                <a:ext uri="{FF2B5EF4-FFF2-40B4-BE49-F238E27FC236}">
                  <a16:creationId xmlns:a16="http://schemas.microsoft.com/office/drawing/2014/main" id="{3D13CE5A-93FE-C358-9204-4ECC60CE5216}"/>
                </a:ext>
              </a:extLst>
            </p:cNvPr>
            <p:cNvSpPr>
              <a:spLocks noChangeShapeType="1"/>
            </p:cNvSpPr>
            <p:nvPr/>
          </p:nvSpPr>
          <p:spPr bwMode="auto">
            <a:xfrm>
              <a:off x="3456" y="29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89" name="Line 867">
              <a:extLst>
                <a:ext uri="{FF2B5EF4-FFF2-40B4-BE49-F238E27FC236}">
                  <a16:creationId xmlns:a16="http://schemas.microsoft.com/office/drawing/2014/main" id="{4BEC4D91-BB1B-4E77-432C-D24314B99A67}"/>
                </a:ext>
              </a:extLst>
            </p:cNvPr>
            <p:cNvSpPr>
              <a:spLocks noChangeShapeType="1"/>
            </p:cNvSpPr>
            <p:nvPr/>
          </p:nvSpPr>
          <p:spPr bwMode="auto">
            <a:xfrm>
              <a:off x="3452" y="3105"/>
              <a:ext cx="1" cy="3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0" name="Line 868">
              <a:extLst>
                <a:ext uri="{FF2B5EF4-FFF2-40B4-BE49-F238E27FC236}">
                  <a16:creationId xmlns:a16="http://schemas.microsoft.com/office/drawing/2014/main" id="{F27050D6-A776-88C9-3C54-9F3538F106BB}"/>
                </a:ext>
              </a:extLst>
            </p:cNvPr>
            <p:cNvSpPr>
              <a:spLocks noChangeShapeType="1"/>
            </p:cNvSpPr>
            <p:nvPr/>
          </p:nvSpPr>
          <p:spPr bwMode="auto">
            <a:xfrm flipV="1">
              <a:off x="3447" y="3003"/>
              <a:ext cx="1" cy="3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1" name="Line 869">
              <a:extLst>
                <a:ext uri="{FF2B5EF4-FFF2-40B4-BE49-F238E27FC236}">
                  <a16:creationId xmlns:a16="http://schemas.microsoft.com/office/drawing/2014/main" id="{5AD39D54-52CF-A4DE-828E-A34E35D5079F}"/>
                </a:ext>
              </a:extLst>
            </p:cNvPr>
            <p:cNvSpPr>
              <a:spLocks noChangeShapeType="1"/>
            </p:cNvSpPr>
            <p:nvPr/>
          </p:nvSpPr>
          <p:spPr bwMode="auto">
            <a:xfrm flipH="1" flipV="1">
              <a:off x="3445" y="2862"/>
              <a:ext cx="1" cy="2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2" name="Line 870">
              <a:extLst>
                <a:ext uri="{FF2B5EF4-FFF2-40B4-BE49-F238E27FC236}">
                  <a16:creationId xmlns:a16="http://schemas.microsoft.com/office/drawing/2014/main" id="{6ABCC2F7-DD47-C241-A0C8-DDB8EA0501C9}"/>
                </a:ext>
              </a:extLst>
            </p:cNvPr>
            <p:cNvSpPr>
              <a:spLocks noChangeShapeType="1"/>
            </p:cNvSpPr>
            <p:nvPr/>
          </p:nvSpPr>
          <p:spPr bwMode="auto">
            <a:xfrm flipH="1" flipV="1">
              <a:off x="3447" y="3035"/>
              <a:ext cx="3"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3" name="Line 871">
              <a:extLst>
                <a:ext uri="{FF2B5EF4-FFF2-40B4-BE49-F238E27FC236}">
                  <a16:creationId xmlns:a16="http://schemas.microsoft.com/office/drawing/2014/main" id="{8118DA8E-85F5-CB56-330F-4C1504081729}"/>
                </a:ext>
              </a:extLst>
            </p:cNvPr>
            <p:cNvSpPr>
              <a:spLocks noChangeShapeType="1"/>
            </p:cNvSpPr>
            <p:nvPr/>
          </p:nvSpPr>
          <p:spPr bwMode="auto">
            <a:xfrm>
              <a:off x="3405" y="2968"/>
              <a:ext cx="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4" name="Line 872">
              <a:extLst>
                <a:ext uri="{FF2B5EF4-FFF2-40B4-BE49-F238E27FC236}">
                  <a16:creationId xmlns:a16="http://schemas.microsoft.com/office/drawing/2014/main" id="{1EC6EEA3-4C96-81C6-6FBA-03BD9BA2A91E}"/>
                </a:ext>
              </a:extLst>
            </p:cNvPr>
            <p:cNvSpPr>
              <a:spLocks noChangeShapeType="1"/>
            </p:cNvSpPr>
            <p:nvPr/>
          </p:nvSpPr>
          <p:spPr bwMode="auto">
            <a:xfrm flipH="1" flipV="1">
              <a:off x="3408" y="2995"/>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5" name="Line 873">
              <a:extLst>
                <a:ext uri="{FF2B5EF4-FFF2-40B4-BE49-F238E27FC236}">
                  <a16:creationId xmlns:a16="http://schemas.microsoft.com/office/drawing/2014/main" id="{89336267-AC40-A7F0-D591-F052E85BA62F}"/>
                </a:ext>
              </a:extLst>
            </p:cNvPr>
            <p:cNvSpPr>
              <a:spLocks noChangeShapeType="1"/>
            </p:cNvSpPr>
            <p:nvPr/>
          </p:nvSpPr>
          <p:spPr bwMode="auto">
            <a:xfrm flipH="1">
              <a:off x="3404" y="2960"/>
              <a:ext cx="5"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6" name="Line 874">
              <a:extLst>
                <a:ext uri="{FF2B5EF4-FFF2-40B4-BE49-F238E27FC236}">
                  <a16:creationId xmlns:a16="http://schemas.microsoft.com/office/drawing/2014/main" id="{BB52FCA9-B186-1517-C2DE-1C8314163C3A}"/>
                </a:ext>
              </a:extLst>
            </p:cNvPr>
            <p:cNvSpPr>
              <a:spLocks noChangeShapeType="1"/>
            </p:cNvSpPr>
            <p:nvPr/>
          </p:nvSpPr>
          <p:spPr bwMode="auto">
            <a:xfrm flipV="1">
              <a:off x="3410" y="297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7" name="Line 875">
              <a:extLst>
                <a:ext uri="{FF2B5EF4-FFF2-40B4-BE49-F238E27FC236}">
                  <a16:creationId xmlns:a16="http://schemas.microsoft.com/office/drawing/2014/main" id="{2AE7BAF3-6C4E-4E7A-6FA4-6D6C04B94337}"/>
                </a:ext>
              </a:extLst>
            </p:cNvPr>
            <p:cNvSpPr>
              <a:spLocks noChangeShapeType="1"/>
            </p:cNvSpPr>
            <p:nvPr/>
          </p:nvSpPr>
          <p:spPr bwMode="auto">
            <a:xfrm flipV="1">
              <a:off x="3411" y="297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8" name="Line 876">
              <a:extLst>
                <a:ext uri="{FF2B5EF4-FFF2-40B4-BE49-F238E27FC236}">
                  <a16:creationId xmlns:a16="http://schemas.microsoft.com/office/drawing/2014/main" id="{794BD12B-7D58-011A-4536-B8494666E9F1}"/>
                </a:ext>
              </a:extLst>
            </p:cNvPr>
            <p:cNvSpPr>
              <a:spLocks noChangeShapeType="1"/>
            </p:cNvSpPr>
            <p:nvPr/>
          </p:nvSpPr>
          <p:spPr bwMode="auto">
            <a:xfrm flipV="1">
              <a:off x="3412" y="296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099" name="Line 877">
              <a:extLst>
                <a:ext uri="{FF2B5EF4-FFF2-40B4-BE49-F238E27FC236}">
                  <a16:creationId xmlns:a16="http://schemas.microsoft.com/office/drawing/2014/main" id="{A03118B1-C1A6-2891-F8C9-C19C6C919835}"/>
                </a:ext>
              </a:extLst>
            </p:cNvPr>
            <p:cNvSpPr>
              <a:spLocks noChangeShapeType="1"/>
            </p:cNvSpPr>
            <p:nvPr/>
          </p:nvSpPr>
          <p:spPr bwMode="auto">
            <a:xfrm flipV="1">
              <a:off x="3408" y="2964"/>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00" name="Line 878">
              <a:extLst>
                <a:ext uri="{FF2B5EF4-FFF2-40B4-BE49-F238E27FC236}">
                  <a16:creationId xmlns:a16="http://schemas.microsoft.com/office/drawing/2014/main" id="{5D314A08-5750-9A1E-C8F5-063CEF4D52BB}"/>
                </a:ext>
              </a:extLst>
            </p:cNvPr>
            <p:cNvSpPr>
              <a:spLocks noChangeShapeType="1"/>
            </p:cNvSpPr>
            <p:nvPr/>
          </p:nvSpPr>
          <p:spPr bwMode="auto">
            <a:xfrm>
              <a:off x="3442" y="3076"/>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01" name="Line 879">
              <a:extLst>
                <a:ext uri="{FF2B5EF4-FFF2-40B4-BE49-F238E27FC236}">
                  <a16:creationId xmlns:a16="http://schemas.microsoft.com/office/drawing/2014/main" id="{0F45DC40-3719-627D-0E4F-7615FBD83D33}"/>
                </a:ext>
              </a:extLst>
            </p:cNvPr>
            <p:cNvSpPr>
              <a:spLocks noChangeShapeType="1"/>
            </p:cNvSpPr>
            <p:nvPr/>
          </p:nvSpPr>
          <p:spPr bwMode="auto">
            <a:xfrm>
              <a:off x="3442" y="2992"/>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02" name="Line 880">
              <a:extLst>
                <a:ext uri="{FF2B5EF4-FFF2-40B4-BE49-F238E27FC236}">
                  <a16:creationId xmlns:a16="http://schemas.microsoft.com/office/drawing/2014/main" id="{BB6C9DD6-8575-3D98-3C26-A120E3A33C3B}"/>
                </a:ext>
              </a:extLst>
            </p:cNvPr>
            <p:cNvSpPr>
              <a:spLocks noChangeShapeType="1"/>
            </p:cNvSpPr>
            <p:nvPr/>
          </p:nvSpPr>
          <p:spPr bwMode="auto">
            <a:xfrm flipV="1">
              <a:off x="3439" y="2991"/>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03" name="Line 881">
              <a:extLst>
                <a:ext uri="{FF2B5EF4-FFF2-40B4-BE49-F238E27FC236}">
                  <a16:creationId xmlns:a16="http://schemas.microsoft.com/office/drawing/2014/main" id="{0123FB64-EC53-DAE1-4545-91F933EAABCB}"/>
                </a:ext>
              </a:extLst>
            </p:cNvPr>
            <p:cNvSpPr>
              <a:spLocks noChangeShapeType="1"/>
            </p:cNvSpPr>
            <p:nvPr/>
          </p:nvSpPr>
          <p:spPr bwMode="auto">
            <a:xfrm>
              <a:off x="3439" y="3074"/>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04" name="Line 882">
              <a:extLst>
                <a:ext uri="{FF2B5EF4-FFF2-40B4-BE49-F238E27FC236}">
                  <a16:creationId xmlns:a16="http://schemas.microsoft.com/office/drawing/2014/main" id="{55D984AA-E76F-F9F0-61E6-584FAF587C79}"/>
                </a:ext>
              </a:extLst>
            </p:cNvPr>
            <p:cNvSpPr>
              <a:spLocks noChangeShapeType="1"/>
            </p:cNvSpPr>
            <p:nvPr/>
          </p:nvSpPr>
          <p:spPr bwMode="auto">
            <a:xfrm flipV="1">
              <a:off x="3437" y="298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05" name="Line 883">
              <a:extLst>
                <a:ext uri="{FF2B5EF4-FFF2-40B4-BE49-F238E27FC236}">
                  <a16:creationId xmlns:a16="http://schemas.microsoft.com/office/drawing/2014/main" id="{59F58DE5-CC75-D0D8-91BE-C6DEAD6EBFC5}"/>
                </a:ext>
              </a:extLst>
            </p:cNvPr>
            <p:cNvSpPr>
              <a:spLocks noChangeShapeType="1"/>
            </p:cNvSpPr>
            <p:nvPr/>
          </p:nvSpPr>
          <p:spPr bwMode="auto">
            <a:xfrm>
              <a:off x="3437" y="3073"/>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06" name="Freeform 884">
              <a:extLst>
                <a:ext uri="{FF2B5EF4-FFF2-40B4-BE49-F238E27FC236}">
                  <a16:creationId xmlns:a16="http://schemas.microsoft.com/office/drawing/2014/main" id="{A3B4B8DB-E58C-9768-52B0-D5C068EF76DE}"/>
                </a:ext>
              </a:extLst>
            </p:cNvPr>
            <p:cNvSpPr>
              <a:spLocks/>
            </p:cNvSpPr>
            <p:nvPr/>
          </p:nvSpPr>
          <p:spPr bwMode="auto">
            <a:xfrm>
              <a:off x="3560" y="3065"/>
              <a:ext cx="6" cy="9"/>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0" y="0"/>
                  </a:moveTo>
                  <a:lnTo>
                    <a:pt x="67" y="48"/>
                  </a:lnTo>
                  <a:lnTo>
                    <a:pt x="130" y="115"/>
                  </a:lnTo>
                  <a:lnTo>
                    <a:pt x="183" y="192"/>
                  </a:lnTo>
                  <a:lnTo>
                    <a:pt x="224" y="277"/>
                  </a:lnTo>
                  <a:lnTo>
                    <a:pt x="250" y="365"/>
                  </a:lnTo>
                  <a:lnTo>
                    <a:pt x="258"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07" name="Freeform 885">
              <a:extLst>
                <a:ext uri="{FF2B5EF4-FFF2-40B4-BE49-F238E27FC236}">
                  <a16:creationId xmlns:a16="http://schemas.microsoft.com/office/drawing/2014/main" id="{7C6F6051-5751-4D1B-A9FA-91AE354D4478}"/>
                </a:ext>
              </a:extLst>
            </p:cNvPr>
            <p:cNvSpPr>
              <a:spLocks/>
            </p:cNvSpPr>
            <p:nvPr/>
          </p:nvSpPr>
          <p:spPr bwMode="auto">
            <a:xfrm>
              <a:off x="3568" y="3074"/>
              <a:ext cx="5" cy="9"/>
            </a:xfrm>
            <a:custGeom>
              <a:avLst/>
              <a:gdLst>
                <a:gd name="T0" fmla="*/ 0 w 250"/>
                <a:gd name="T1" fmla="*/ 0 h 447"/>
                <a:gd name="T2" fmla="*/ 0 w 250"/>
                <a:gd name="T3" fmla="*/ 0 h 447"/>
                <a:gd name="T4" fmla="*/ 0 w 250"/>
                <a:gd name="T5" fmla="*/ 0 h 447"/>
                <a:gd name="T6" fmla="*/ 0 w 250"/>
                <a:gd name="T7" fmla="*/ 0 h 447"/>
                <a:gd name="T8" fmla="*/ 0 w 250"/>
                <a:gd name="T9" fmla="*/ 0 h 447"/>
                <a:gd name="T10" fmla="*/ 0 w 250"/>
                <a:gd name="T11" fmla="*/ 0 h 447"/>
                <a:gd name="T12" fmla="*/ 0 w 250"/>
                <a:gd name="T13" fmla="*/ 0 h 447"/>
                <a:gd name="T14" fmla="*/ 0 60000 65536"/>
                <a:gd name="T15" fmla="*/ 0 60000 65536"/>
                <a:gd name="T16" fmla="*/ 0 60000 65536"/>
                <a:gd name="T17" fmla="*/ 0 60000 65536"/>
                <a:gd name="T18" fmla="*/ 0 60000 65536"/>
                <a:gd name="T19" fmla="*/ 0 60000 65536"/>
                <a:gd name="T20" fmla="*/ 0 60000 65536"/>
                <a:gd name="T21" fmla="*/ 0 w 250"/>
                <a:gd name="T22" fmla="*/ 0 h 447"/>
                <a:gd name="T23" fmla="*/ 250 w 250"/>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0" h="447">
                  <a:moveTo>
                    <a:pt x="0" y="0"/>
                  </a:moveTo>
                  <a:lnTo>
                    <a:pt x="65" y="49"/>
                  </a:lnTo>
                  <a:lnTo>
                    <a:pt x="126" y="116"/>
                  </a:lnTo>
                  <a:lnTo>
                    <a:pt x="177" y="194"/>
                  </a:lnTo>
                  <a:lnTo>
                    <a:pt x="216" y="279"/>
                  </a:lnTo>
                  <a:lnTo>
                    <a:pt x="241" y="365"/>
                  </a:lnTo>
                  <a:lnTo>
                    <a:pt x="250"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08" name="Freeform 886">
              <a:extLst>
                <a:ext uri="{FF2B5EF4-FFF2-40B4-BE49-F238E27FC236}">
                  <a16:creationId xmlns:a16="http://schemas.microsoft.com/office/drawing/2014/main" id="{4DC31557-41E8-3A0E-6CD9-67FDEBFBC812}"/>
                </a:ext>
              </a:extLst>
            </p:cNvPr>
            <p:cNvSpPr>
              <a:spLocks/>
            </p:cNvSpPr>
            <p:nvPr/>
          </p:nvSpPr>
          <p:spPr bwMode="auto">
            <a:xfrm>
              <a:off x="3395" y="2897"/>
              <a:ext cx="1" cy="1"/>
            </a:xfrm>
            <a:custGeom>
              <a:avLst/>
              <a:gdLst>
                <a:gd name="T0" fmla="*/ 0 w 40"/>
                <a:gd name="T1" fmla="*/ 0 h 52"/>
                <a:gd name="T2" fmla="*/ 0 w 40"/>
                <a:gd name="T3" fmla="*/ 0 h 52"/>
                <a:gd name="T4" fmla="*/ 0 w 40"/>
                <a:gd name="T5" fmla="*/ 0 h 52"/>
                <a:gd name="T6" fmla="*/ 0 60000 65536"/>
                <a:gd name="T7" fmla="*/ 0 60000 65536"/>
                <a:gd name="T8" fmla="*/ 0 60000 65536"/>
                <a:gd name="T9" fmla="*/ 0 w 40"/>
                <a:gd name="T10" fmla="*/ 0 h 52"/>
                <a:gd name="T11" fmla="*/ 40 w 40"/>
                <a:gd name="T12" fmla="*/ 52 h 52"/>
              </a:gdLst>
              <a:ahLst/>
              <a:cxnLst>
                <a:cxn ang="T6">
                  <a:pos x="T0" y="T1"/>
                </a:cxn>
                <a:cxn ang="T7">
                  <a:pos x="T2" y="T3"/>
                </a:cxn>
                <a:cxn ang="T8">
                  <a:pos x="T4" y="T5"/>
                </a:cxn>
              </a:cxnLst>
              <a:rect l="T9" t="T10" r="T11" b="T12"/>
              <a:pathLst>
                <a:path w="40" h="52">
                  <a:moveTo>
                    <a:pt x="0" y="0"/>
                  </a:moveTo>
                  <a:lnTo>
                    <a:pt x="20" y="26"/>
                  </a:lnTo>
                  <a:lnTo>
                    <a:pt x="40" y="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09" name="Freeform 887">
              <a:extLst>
                <a:ext uri="{FF2B5EF4-FFF2-40B4-BE49-F238E27FC236}">
                  <a16:creationId xmlns:a16="http://schemas.microsoft.com/office/drawing/2014/main" id="{D0A6E79C-C3C1-DC92-B7F1-363A5B9B6CB1}"/>
                </a:ext>
              </a:extLst>
            </p:cNvPr>
            <p:cNvSpPr>
              <a:spLocks/>
            </p:cNvSpPr>
            <p:nvPr/>
          </p:nvSpPr>
          <p:spPr bwMode="auto">
            <a:xfrm>
              <a:off x="3443" y="2837"/>
              <a:ext cx="1" cy="1"/>
            </a:xfrm>
            <a:custGeom>
              <a:avLst/>
              <a:gdLst>
                <a:gd name="T0" fmla="*/ 0 w 36"/>
                <a:gd name="T1" fmla="*/ 0 h 53"/>
                <a:gd name="T2" fmla="*/ 0 w 36"/>
                <a:gd name="T3" fmla="*/ 0 h 53"/>
                <a:gd name="T4" fmla="*/ 0 w 36"/>
                <a:gd name="T5" fmla="*/ 0 h 53"/>
                <a:gd name="T6" fmla="*/ 0 w 36"/>
                <a:gd name="T7" fmla="*/ 0 h 53"/>
                <a:gd name="T8" fmla="*/ 0 w 36"/>
                <a:gd name="T9" fmla="*/ 0 h 53"/>
                <a:gd name="T10" fmla="*/ 0 w 36"/>
                <a:gd name="T11" fmla="*/ 0 h 53"/>
                <a:gd name="T12" fmla="*/ 0 w 36"/>
                <a:gd name="T13" fmla="*/ 0 h 53"/>
                <a:gd name="T14" fmla="*/ 0 w 36"/>
                <a:gd name="T15" fmla="*/ 0 h 53"/>
                <a:gd name="T16" fmla="*/ 0 w 36"/>
                <a:gd name="T17" fmla="*/ 0 h 53"/>
                <a:gd name="T18" fmla="*/ 0 w 36"/>
                <a:gd name="T19" fmla="*/ 0 h 53"/>
                <a:gd name="T20" fmla="*/ 0 w 36"/>
                <a:gd name="T21" fmla="*/ 0 h 53"/>
                <a:gd name="T22" fmla="*/ 0 w 36"/>
                <a:gd name="T23" fmla="*/ 0 h 53"/>
                <a:gd name="T24" fmla="*/ 0 w 36"/>
                <a:gd name="T25" fmla="*/ 0 h 53"/>
                <a:gd name="T26" fmla="*/ 0 w 36"/>
                <a:gd name="T27" fmla="*/ 0 h 53"/>
                <a:gd name="T28" fmla="*/ 0 w 36"/>
                <a:gd name="T29" fmla="*/ 0 h 53"/>
                <a:gd name="T30" fmla="*/ 0 w 36"/>
                <a:gd name="T31" fmla="*/ 0 h 53"/>
                <a:gd name="T32" fmla="*/ 0 w 3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53"/>
                <a:gd name="T53" fmla="*/ 36 w 3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53">
                  <a:moveTo>
                    <a:pt x="1" y="53"/>
                  </a:moveTo>
                  <a:lnTo>
                    <a:pt x="1" y="52"/>
                  </a:lnTo>
                  <a:lnTo>
                    <a:pt x="0" y="49"/>
                  </a:lnTo>
                  <a:lnTo>
                    <a:pt x="0" y="45"/>
                  </a:lnTo>
                  <a:lnTo>
                    <a:pt x="0" y="41"/>
                  </a:lnTo>
                  <a:lnTo>
                    <a:pt x="1" y="38"/>
                  </a:lnTo>
                  <a:lnTo>
                    <a:pt x="2" y="34"/>
                  </a:lnTo>
                  <a:lnTo>
                    <a:pt x="4" y="30"/>
                  </a:lnTo>
                  <a:lnTo>
                    <a:pt x="7" y="27"/>
                  </a:lnTo>
                  <a:lnTo>
                    <a:pt x="9" y="23"/>
                  </a:lnTo>
                  <a:lnTo>
                    <a:pt x="12" y="20"/>
                  </a:lnTo>
                  <a:lnTo>
                    <a:pt x="15" y="16"/>
                  </a:lnTo>
                  <a:lnTo>
                    <a:pt x="19" y="13"/>
                  </a:lnTo>
                  <a:lnTo>
                    <a:pt x="22" y="10"/>
                  </a:lnTo>
                  <a:lnTo>
                    <a:pt x="27" y="6"/>
                  </a:lnTo>
                  <a:lnTo>
                    <a:pt x="31" y="3"/>
                  </a:lnTo>
                  <a:lnTo>
                    <a:pt x="3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0" name="Freeform 888">
              <a:extLst>
                <a:ext uri="{FF2B5EF4-FFF2-40B4-BE49-F238E27FC236}">
                  <a16:creationId xmlns:a16="http://schemas.microsoft.com/office/drawing/2014/main" id="{EF1585B5-93D3-AC00-BF55-B67E02B57146}"/>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1" name="Freeform 889">
              <a:extLst>
                <a:ext uri="{FF2B5EF4-FFF2-40B4-BE49-F238E27FC236}">
                  <a16:creationId xmlns:a16="http://schemas.microsoft.com/office/drawing/2014/main" id="{4D1A4314-4B73-BB78-9FCC-E6021E72F491}"/>
                </a:ext>
              </a:extLst>
            </p:cNvPr>
            <p:cNvSpPr>
              <a:spLocks/>
            </p:cNvSpPr>
            <p:nvPr/>
          </p:nvSpPr>
          <p:spPr bwMode="auto">
            <a:xfrm>
              <a:off x="3476" y="2852"/>
              <a:ext cx="12" cy="15"/>
            </a:xfrm>
            <a:custGeom>
              <a:avLst/>
              <a:gdLst>
                <a:gd name="T0" fmla="*/ 0 w 622"/>
                <a:gd name="T1" fmla="*/ 0 h 757"/>
                <a:gd name="T2" fmla="*/ 0 w 622"/>
                <a:gd name="T3" fmla="*/ 0 h 757"/>
                <a:gd name="T4" fmla="*/ 0 w 622"/>
                <a:gd name="T5" fmla="*/ 0 h 757"/>
                <a:gd name="T6" fmla="*/ 0 w 622"/>
                <a:gd name="T7" fmla="*/ 0 h 757"/>
                <a:gd name="T8" fmla="*/ 0 w 622"/>
                <a:gd name="T9" fmla="*/ 0 h 757"/>
                <a:gd name="T10" fmla="*/ 0 w 622"/>
                <a:gd name="T11" fmla="*/ 0 h 757"/>
                <a:gd name="T12" fmla="*/ 0 w 622"/>
                <a:gd name="T13" fmla="*/ 0 h 757"/>
                <a:gd name="T14" fmla="*/ 0 w 622"/>
                <a:gd name="T15" fmla="*/ 0 h 757"/>
                <a:gd name="T16" fmla="*/ 0 w 622"/>
                <a:gd name="T17" fmla="*/ 0 h 757"/>
                <a:gd name="T18" fmla="*/ 0 w 622"/>
                <a:gd name="T19" fmla="*/ 0 h 757"/>
                <a:gd name="T20" fmla="*/ 0 w 622"/>
                <a:gd name="T21" fmla="*/ 0 h 757"/>
                <a:gd name="T22" fmla="*/ 0 w 622"/>
                <a:gd name="T23" fmla="*/ 0 h 757"/>
                <a:gd name="T24" fmla="*/ 0 w 622"/>
                <a:gd name="T25" fmla="*/ 0 h 757"/>
                <a:gd name="T26" fmla="*/ 0 w 622"/>
                <a:gd name="T27" fmla="*/ 0 h 757"/>
                <a:gd name="T28" fmla="*/ 0 w 622"/>
                <a:gd name="T29" fmla="*/ 0 h 757"/>
                <a:gd name="T30" fmla="*/ 0 w 622"/>
                <a:gd name="T31" fmla="*/ 0 h 757"/>
                <a:gd name="T32" fmla="*/ 0 w 622"/>
                <a:gd name="T33" fmla="*/ 0 h 757"/>
                <a:gd name="T34" fmla="*/ 0 w 622"/>
                <a:gd name="T35" fmla="*/ 0 h 757"/>
                <a:gd name="T36" fmla="*/ 0 w 622"/>
                <a:gd name="T37" fmla="*/ 0 h 757"/>
                <a:gd name="T38" fmla="*/ 0 w 622"/>
                <a:gd name="T39" fmla="*/ 0 h 757"/>
                <a:gd name="T40" fmla="*/ 0 w 622"/>
                <a:gd name="T41" fmla="*/ 0 h 757"/>
                <a:gd name="T42" fmla="*/ 0 w 622"/>
                <a:gd name="T43" fmla="*/ 0 h 757"/>
                <a:gd name="T44" fmla="*/ 0 w 622"/>
                <a:gd name="T45" fmla="*/ 0 h 757"/>
                <a:gd name="T46" fmla="*/ 0 w 622"/>
                <a:gd name="T47" fmla="*/ 0 h 757"/>
                <a:gd name="T48" fmla="*/ 0 w 622"/>
                <a:gd name="T49" fmla="*/ 0 h 757"/>
                <a:gd name="T50" fmla="*/ 0 w 622"/>
                <a:gd name="T51" fmla="*/ 0 h 7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22"/>
                <a:gd name="T79" fmla="*/ 0 h 757"/>
                <a:gd name="T80" fmla="*/ 622 w 622"/>
                <a:gd name="T81" fmla="*/ 757 h 7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22" h="757">
                  <a:moveTo>
                    <a:pt x="622" y="757"/>
                  </a:moveTo>
                  <a:lnTo>
                    <a:pt x="620" y="736"/>
                  </a:lnTo>
                  <a:lnTo>
                    <a:pt x="615" y="701"/>
                  </a:lnTo>
                  <a:lnTo>
                    <a:pt x="609" y="666"/>
                  </a:lnTo>
                  <a:lnTo>
                    <a:pt x="600" y="631"/>
                  </a:lnTo>
                  <a:lnTo>
                    <a:pt x="590" y="597"/>
                  </a:lnTo>
                  <a:lnTo>
                    <a:pt x="577" y="562"/>
                  </a:lnTo>
                  <a:lnTo>
                    <a:pt x="563" y="528"/>
                  </a:lnTo>
                  <a:lnTo>
                    <a:pt x="547" y="495"/>
                  </a:lnTo>
                  <a:lnTo>
                    <a:pt x="529" y="462"/>
                  </a:lnTo>
                  <a:lnTo>
                    <a:pt x="509" y="429"/>
                  </a:lnTo>
                  <a:lnTo>
                    <a:pt x="487" y="397"/>
                  </a:lnTo>
                  <a:lnTo>
                    <a:pt x="464" y="365"/>
                  </a:lnTo>
                  <a:lnTo>
                    <a:pt x="438" y="332"/>
                  </a:lnTo>
                  <a:lnTo>
                    <a:pt x="410" y="301"/>
                  </a:lnTo>
                  <a:lnTo>
                    <a:pt x="381" y="271"/>
                  </a:lnTo>
                  <a:lnTo>
                    <a:pt x="351" y="241"/>
                  </a:lnTo>
                  <a:lnTo>
                    <a:pt x="318" y="212"/>
                  </a:lnTo>
                  <a:lnTo>
                    <a:pt x="284" y="183"/>
                  </a:lnTo>
                  <a:lnTo>
                    <a:pt x="249" y="155"/>
                  </a:lnTo>
                  <a:lnTo>
                    <a:pt x="210" y="128"/>
                  </a:lnTo>
                  <a:lnTo>
                    <a:pt x="172" y="101"/>
                  </a:lnTo>
                  <a:lnTo>
                    <a:pt x="131" y="74"/>
                  </a:lnTo>
                  <a:lnTo>
                    <a:pt x="89" y="48"/>
                  </a:lnTo>
                  <a:lnTo>
                    <a:pt x="46" y="24"/>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2" name="Freeform 890">
              <a:extLst>
                <a:ext uri="{FF2B5EF4-FFF2-40B4-BE49-F238E27FC236}">
                  <a16:creationId xmlns:a16="http://schemas.microsoft.com/office/drawing/2014/main" id="{14FCFDB4-1FB8-BA44-4AB5-EE1164AFBC4F}"/>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3" name="Freeform 891">
              <a:extLst>
                <a:ext uri="{FF2B5EF4-FFF2-40B4-BE49-F238E27FC236}">
                  <a16:creationId xmlns:a16="http://schemas.microsoft.com/office/drawing/2014/main" id="{2DB76C76-6967-FB08-5C78-05D17F18EB48}"/>
                </a:ext>
              </a:extLst>
            </p:cNvPr>
            <p:cNvSpPr>
              <a:spLocks/>
            </p:cNvSpPr>
            <p:nvPr/>
          </p:nvSpPr>
          <p:spPr bwMode="auto">
            <a:xfrm>
              <a:off x="3486" y="2883"/>
              <a:ext cx="1" cy="2"/>
            </a:xfrm>
            <a:custGeom>
              <a:avLst/>
              <a:gdLst>
                <a:gd name="T0" fmla="*/ 0 w 40"/>
                <a:gd name="T1" fmla="*/ 0 h 93"/>
                <a:gd name="T2" fmla="*/ 0 w 40"/>
                <a:gd name="T3" fmla="*/ 0 h 93"/>
                <a:gd name="T4" fmla="*/ 0 w 40"/>
                <a:gd name="T5" fmla="*/ 0 h 93"/>
                <a:gd name="T6" fmla="*/ 0 w 40"/>
                <a:gd name="T7" fmla="*/ 0 h 93"/>
                <a:gd name="T8" fmla="*/ 0 60000 65536"/>
                <a:gd name="T9" fmla="*/ 0 60000 65536"/>
                <a:gd name="T10" fmla="*/ 0 60000 65536"/>
                <a:gd name="T11" fmla="*/ 0 60000 65536"/>
                <a:gd name="T12" fmla="*/ 0 w 40"/>
                <a:gd name="T13" fmla="*/ 0 h 93"/>
                <a:gd name="T14" fmla="*/ 40 w 40"/>
                <a:gd name="T15" fmla="*/ 93 h 93"/>
              </a:gdLst>
              <a:ahLst/>
              <a:cxnLst>
                <a:cxn ang="T8">
                  <a:pos x="T0" y="T1"/>
                </a:cxn>
                <a:cxn ang="T9">
                  <a:pos x="T2" y="T3"/>
                </a:cxn>
                <a:cxn ang="T10">
                  <a:pos x="T4" y="T5"/>
                </a:cxn>
                <a:cxn ang="T11">
                  <a:pos x="T6" y="T7"/>
                </a:cxn>
              </a:cxnLst>
              <a:rect l="T12" t="T13" r="T14" b="T15"/>
              <a:pathLst>
                <a:path w="40" h="93">
                  <a:moveTo>
                    <a:pt x="40" y="93"/>
                  </a:moveTo>
                  <a:lnTo>
                    <a:pt x="40" y="84"/>
                  </a:lnTo>
                  <a:lnTo>
                    <a:pt x="29" y="4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4" name="Freeform 892">
              <a:extLst>
                <a:ext uri="{FF2B5EF4-FFF2-40B4-BE49-F238E27FC236}">
                  <a16:creationId xmlns:a16="http://schemas.microsoft.com/office/drawing/2014/main" id="{8C2CC5AF-6708-9A78-0553-3DF96D589880}"/>
                </a:ext>
              </a:extLst>
            </p:cNvPr>
            <p:cNvSpPr>
              <a:spLocks/>
            </p:cNvSpPr>
            <p:nvPr/>
          </p:nvSpPr>
          <p:spPr bwMode="auto">
            <a:xfrm>
              <a:off x="3393" y="2896"/>
              <a:ext cx="1" cy="1"/>
            </a:xfrm>
            <a:custGeom>
              <a:avLst/>
              <a:gdLst>
                <a:gd name="T0" fmla="*/ 0 w 55"/>
                <a:gd name="T1" fmla="*/ 0 h 60"/>
                <a:gd name="T2" fmla="*/ 0 w 55"/>
                <a:gd name="T3" fmla="*/ 0 h 60"/>
                <a:gd name="T4" fmla="*/ 0 w 55"/>
                <a:gd name="T5" fmla="*/ 0 h 60"/>
                <a:gd name="T6" fmla="*/ 0 w 55"/>
                <a:gd name="T7" fmla="*/ 0 h 60"/>
                <a:gd name="T8" fmla="*/ 0 60000 65536"/>
                <a:gd name="T9" fmla="*/ 0 60000 65536"/>
                <a:gd name="T10" fmla="*/ 0 60000 65536"/>
                <a:gd name="T11" fmla="*/ 0 60000 65536"/>
                <a:gd name="T12" fmla="*/ 0 w 55"/>
                <a:gd name="T13" fmla="*/ 0 h 60"/>
                <a:gd name="T14" fmla="*/ 55 w 55"/>
                <a:gd name="T15" fmla="*/ 60 h 60"/>
              </a:gdLst>
              <a:ahLst/>
              <a:cxnLst>
                <a:cxn ang="T8">
                  <a:pos x="T0" y="T1"/>
                </a:cxn>
                <a:cxn ang="T9">
                  <a:pos x="T2" y="T3"/>
                </a:cxn>
                <a:cxn ang="T10">
                  <a:pos x="T4" y="T5"/>
                </a:cxn>
                <a:cxn ang="T11">
                  <a:pos x="T6" y="T7"/>
                </a:cxn>
              </a:cxnLst>
              <a:rect l="T12" t="T13" r="T14" b="T15"/>
              <a:pathLst>
                <a:path w="55" h="60">
                  <a:moveTo>
                    <a:pt x="0" y="0"/>
                  </a:moveTo>
                  <a:lnTo>
                    <a:pt x="19" y="20"/>
                  </a:lnTo>
                  <a:lnTo>
                    <a:pt x="37" y="40"/>
                  </a:lnTo>
                  <a:lnTo>
                    <a:pt x="55" y="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5" name="Freeform 893">
              <a:extLst>
                <a:ext uri="{FF2B5EF4-FFF2-40B4-BE49-F238E27FC236}">
                  <a16:creationId xmlns:a16="http://schemas.microsoft.com/office/drawing/2014/main" id="{56860C0E-7D9A-019B-800F-CD297550C12F}"/>
                </a:ext>
              </a:extLst>
            </p:cNvPr>
            <p:cNvSpPr>
              <a:spLocks/>
            </p:cNvSpPr>
            <p:nvPr/>
          </p:nvSpPr>
          <p:spPr bwMode="auto">
            <a:xfrm>
              <a:off x="3448" y="2836"/>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0" y="0"/>
                  </a:moveTo>
                  <a:lnTo>
                    <a:pt x="37" y="134"/>
                  </a:lnTo>
                  <a:lnTo>
                    <a:pt x="59" y="21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6" name="Freeform 894">
              <a:extLst>
                <a:ext uri="{FF2B5EF4-FFF2-40B4-BE49-F238E27FC236}">
                  <a16:creationId xmlns:a16="http://schemas.microsoft.com/office/drawing/2014/main" id="{DF70FB08-C37E-4BA2-107D-C99B0584254E}"/>
                </a:ext>
              </a:extLst>
            </p:cNvPr>
            <p:cNvSpPr>
              <a:spLocks/>
            </p:cNvSpPr>
            <p:nvPr/>
          </p:nvSpPr>
          <p:spPr bwMode="auto">
            <a:xfrm>
              <a:off x="3496" y="2863"/>
              <a:ext cx="12" cy="18"/>
            </a:xfrm>
            <a:custGeom>
              <a:avLst/>
              <a:gdLst>
                <a:gd name="T0" fmla="*/ 0 w 585"/>
                <a:gd name="T1" fmla="*/ 0 h 914"/>
                <a:gd name="T2" fmla="*/ 0 w 585"/>
                <a:gd name="T3" fmla="*/ 0 h 914"/>
                <a:gd name="T4" fmla="*/ 0 w 585"/>
                <a:gd name="T5" fmla="*/ 0 h 914"/>
                <a:gd name="T6" fmla="*/ 0 w 585"/>
                <a:gd name="T7" fmla="*/ 0 h 914"/>
                <a:gd name="T8" fmla="*/ 0 w 585"/>
                <a:gd name="T9" fmla="*/ 0 h 914"/>
                <a:gd name="T10" fmla="*/ 0 w 585"/>
                <a:gd name="T11" fmla="*/ 0 h 914"/>
                <a:gd name="T12" fmla="*/ 0 60000 65536"/>
                <a:gd name="T13" fmla="*/ 0 60000 65536"/>
                <a:gd name="T14" fmla="*/ 0 60000 65536"/>
                <a:gd name="T15" fmla="*/ 0 60000 65536"/>
                <a:gd name="T16" fmla="*/ 0 60000 65536"/>
                <a:gd name="T17" fmla="*/ 0 60000 65536"/>
                <a:gd name="T18" fmla="*/ 0 w 585"/>
                <a:gd name="T19" fmla="*/ 0 h 914"/>
                <a:gd name="T20" fmla="*/ 585 w 585"/>
                <a:gd name="T21" fmla="*/ 914 h 914"/>
              </a:gdLst>
              <a:ahLst/>
              <a:cxnLst>
                <a:cxn ang="T12">
                  <a:pos x="T0" y="T1"/>
                </a:cxn>
                <a:cxn ang="T13">
                  <a:pos x="T2" y="T3"/>
                </a:cxn>
                <a:cxn ang="T14">
                  <a:pos x="T4" y="T5"/>
                </a:cxn>
                <a:cxn ang="T15">
                  <a:pos x="T6" y="T7"/>
                </a:cxn>
                <a:cxn ang="T16">
                  <a:pos x="T8" y="T9"/>
                </a:cxn>
                <a:cxn ang="T17">
                  <a:pos x="T10" y="T11"/>
                </a:cxn>
              </a:cxnLst>
              <a:rect l="T18" t="T19" r="T20" b="T21"/>
              <a:pathLst>
                <a:path w="585" h="914">
                  <a:moveTo>
                    <a:pt x="585" y="914"/>
                  </a:moveTo>
                  <a:lnTo>
                    <a:pt x="581" y="837"/>
                  </a:lnTo>
                  <a:lnTo>
                    <a:pt x="527" y="610"/>
                  </a:lnTo>
                  <a:lnTo>
                    <a:pt x="409" y="391"/>
                  </a:lnTo>
                  <a:lnTo>
                    <a:pt x="233" y="18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7" name="Freeform 895">
              <a:extLst>
                <a:ext uri="{FF2B5EF4-FFF2-40B4-BE49-F238E27FC236}">
                  <a16:creationId xmlns:a16="http://schemas.microsoft.com/office/drawing/2014/main" id="{5C61A087-42DD-60D6-6C05-7C15A79ABABE}"/>
                </a:ext>
              </a:extLst>
            </p:cNvPr>
            <p:cNvSpPr>
              <a:spLocks/>
            </p:cNvSpPr>
            <p:nvPr/>
          </p:nvSpPr>
          <p:spPr bwMode="auto">
            <a:xfrm>
              <a:off x="3603" y="3054"/>
              <a:ext cx="5" cy="9"/>
            </a:xfrm>
            <a:custGeom>
              <a:avLst/>
              <a:gdLst>
                <a:gd name="T0" fmla="*/ 0 w 253"/>
                <a:gd name="T1" fmla="*/ 0 h 445"/>
                <a:gd name="T2" fmla="*/ 0 w 253"/>
                <a:gd name="T3" fmla="*/ 0 h 445"/>
                <a:gd name="T4" fmla="*/ 0 w 253"/>
                <a:gd name="T5" fmla="*/ 0 h 445"/>
                <a:gd name="T6" fmla="*/ 0 w 253"/>
                <a:gd name="T7" fmla="*/ 0 h 445"/>
                <a:gd name="T8" fmla="*/ 0 w 253"/>
                <a:gd name="T9" fmla="*/ 0 h 445"/>
                <a:gd name="T10" fmla="*/ 0 w 253"/>
                <a:gd name="T11" fmla="*/ 0 h 445"/>
                <a:gd name="T12" fmla="*/ 0 w 253"/>
                <a:gd name="T13" fmla="*/ 0 h 445"/>
                <a:gd name="T14" fmla="*/ 0 60000 65536"/>
                <a:gd name="T15" fmla="*/ 0 60000 65536"/>
                <a:gd name="T16" fmla="*/ 0 60000 65536"/>
                <a:gd name="T17" fmla="*/ 0 60000 65536"/>
                <a:gd name="T18" fmla="*/ 0 60000 65536"/>
                <a:gd name="T19" fmla="*/ 0 60000 65536"/>
                <a:gd name="T20" fmla="*/ 0 60000 65536"/>
                <a:gd name="T21" fmla="*/ 0 w 253"/>
                <a:gd name="T22" fmla="*/ 0 h 445"/>
                <a:gd name="T23" fmla="*/ 253 w 253"/>
                <a:gd name="T24" fmla="*/ 445 h 4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 h="445">
                  <a:moveTo>
                    <a:pt x="0" y="0"/>
                  </a:moveTo>
                  <a:lnTo>
                    <a:pt x="65" y="49"/>
                  </a:lnTo>
                  <a:lnTo>
                    <a:pt x="126" y="115"/>
                  </a:lnTo>
                  <a:lnTo>
                    <a:pt x="179" y="193"/>
                  </a:lnTo>
                  <a:lnTo>
                    <a:pt x="219" y="277"/>
                  </a:lnTo>
                  <a:lnTo>
                    <a:pt x="245" y="363"/>
                  </a:lnTo>
                  <a:lnTo>
                    <a:pt x="253" y="44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8" name="Freeform 896">
              <a:extLst>
                <a:ext uri="{FF2B5EF4-FFF2-40B4-BE49-F238E27FC236}">
                  <a16:creationId xmlns:a16="http://schemas.microsoft.com/office/drawing/2014/main" id="{62B4C0E0-D666-24D1-564E-D8E1CEE96CC9}"/>
                </a:ext>
              </a:extLst>
            </p:cNvPr>
            <p:cNvSpPr>
              <a:spLocks/>
            </p:cNvSpPr>
            <p:nvPr/>
          </p:nvSpPr>
          <p:spPr bwMode="auto">
            <a:xfrm>
              <a:off x="3439" y="2927"/>
              <a:ext cx="11" cy="9"/>
            </a:xfrm>
            <a:custGeom>
              <a:avLst/>
              <a:gdLst>
                <a:gd name="T0" fmla="*/ 0 w 576"/>
                <a:gd name="T1" fmla="*/ 0 h 460"/>
                <a:gd name="T2" fmla="*/ 0 w 576"/>
                <a:gd name="T3" fmla="*/ 0 h 460"/>
                <a:gd name="T4" fmla="*/ 0 w 576"/>
                <a:gd name="T5" fmla="*/ 0 h 460"/>
                <a:gd name="T6" fmla="*/ 0 w 576"/>
                <a:gd name="T7" fmla="*/ 0 h 460"/>
                <a:gd name="T8" fmla="*/ 0 60000 65536"/>
                <a:gd name="T9" fmla="*/ 0 60000 65536"/>
                <a:gd name="T10" fmla="*/ 0 60000 65536"/>
                <a:gd name="T11" fmla="*/ 0 60000 65536"/>
                <a:gd name="T12" fmla="*/ 0 w 576"/>
                <a:gd name="T13" fmla="*/ 0 h 460"/>
                <a:gd name="T14" fmla="*/ 576 w 576"/>
                <a:gd name="T15" fmla="*/ 460 h 460"/>
              </a:gdLst>
              <a:ahLst/>
              <a:cxnLst>
                <a:cxn ang="T8">
                  <a:pos x="T0" y="T1"/>
                </a:cxn>
                <a:cxn ang="T9">
                  <a:pos x="T2" y="T3"/>
                </a:cxn>
                <a:cxn ang="T10">
                  <a:pos x="T4" y="T5"/>
                </a:cxn>
                <a:cxn ang="T11">
                  <a:pos x="T6" y="T7"/>
                </a:cxn>
              </a:cxnLst>
              <a:rect l="T12" t="T13" r="T14" b="T15"/>
              <a:pathLst>
                <a:path w="576" h="460">
                  <a:moveTo>
                    <a:pt x="576" y="460"/>
                  </a:moveTo>
                  <a:lnTo>
                    <a:pt x="389" y="284"/>
                  </a:lnTo>
                  <a:lnTo>
                    <a:pt x="196" y="13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19" name="Line 897">
              <a:extLst>
                <a:ext uri="{FF2B5EF4-FFF2-40B4-BE49-F238E27FC236}">
                  <a16:creationId xmlns:a16="http://schemas.microsoft.com/office/drawing/2014/main" id="{71033C27-6339-9DD8-38A9-65B0C189AB66}"/>
                </a:ext>
              </a:extLst>
            </p:cNvPr>
            <p:cNvSpPr>
              <a:spLocks noChangeShapeType="1"/>
            </p:cNvSpPr>
            <p:nvPr/>
          </p:nvSpPr>
          <p:spPr bwMode="auto">
            <a:xfrm flipH="1" flipV="1">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0" name="Line 898">
              <a:extLst>
                <a:ext uri="{FF2B5EF4-FFF2-40B4-BE49-F238E27FC236}">
                  <a16:creationId xmlns:a16="http://schemas.microsoft.com/office/drawing/2014/main" id="{84F0F5F3-CD95-240E-8A77-4F832ADD2021}"/>
                </a:ext>
              </a:extLst>
            </p:cNvPr>
            <p:cNvSpPr>
              <a:spLocks noChangeShapeType="1"/>
            </p:cNvSpPr>
            <p:nvPr/>
          </p:nvSpPr>
          <p:spPr bwMode="auto">
            <a:xfrm>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1" name="Line 899">
              <a:extLst>
                <a:ext uri="{FF2B5EF4-FFF2-40B4-BE49-F238E27FC236}">
                  <a16:creationId xmlns:a16="http://schemas.microsoft.com/office/drawing/2014/main" id="{207227A0-AC80-9E18-6137-75B3C57DAFF5}"/>
                </a:ext>
              </a:extLst>
            </p:cNvPr>
            <p:cNvSpPr>
              <a:spLocks noChangeShapeType="1"/>
            </p:cNvSpPr>
            <p:nvPr/>
          </p:nvSpPr>
          <p:spPr bwMode="auto">
            <a:xfrm flipH="1">
              <a:off x="3411" y="305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2" name="Line 900">
              <a:extLst>
                <a:ext uri="{FF2B5EF4-FFF2-40B4-BE49-F238E27FC236}">
                  <a16:creationId xmlns:a16="http://schemas.microsoft.com/office/drawing/2014/main" id="{62C46ABE-0CC0-1D81-EE43-2DB9352E7B40}"/>
                </a:ext>
              </a:extLst>
            </p:cNvPr>
            <p:cNvSpPr>
              <a:spLocks noChangeShapeType="1"/>
            </p:cNvSpPr>
            <p:nvPr/>
          </p:nvSpPr>
          <p:spPr bwMode="auto">
            <a:xfrm flipV="1">
              <a:off x="3456" y="303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3" name="Line 901">
              <a:extLst>
                <a:ext uri="{FF2B5EF4-FFF2-40B4-BE49-F238E27FC236}">
                  <a16:creationId xmlns:a16="http://schemas.microsoft.com/office/drawing/2014/main" id="{9207030A-8F2D-DF7A-0F75-6BB9890C71F1}"/>
                </a:ext>
              </a:extLst>
            </p:cNvPr>
            <p:cNvSpPr>
              <a:spLocks noChangeShapeType="1"/>
            </p:cNvSpPr>
            <p:nvPr/>
          </p:nvSpPr>
          <p:spPr bwMode="auto">
            <a:xfrm flipH="1">
              <a:off x="3538" y="2944"/>
              <a:ext cx="98"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4" name="Line 902">
              <a:extLst>
                <a:ext uri="{FF2B5EF4-FFF2-40B4-BE49-F238E27FC236}">
                  <a16:creationId xmlns:a16="http://schemas.microsoft.com/office/drawing/2014/main" id="{3E7F738B-35F5-6702-E636-70370B855CEB}"/>
                </a:ext>
              </a:extLst>
            </p:cNvPr>
            <p:cNvSpPr>
              <a:spLocks noChangeShapeType="1"/>
            </p:cNvSpPr>
            <p:nvPr/>
          </p:nvSpPr>
          <p:spPr bwMode="auto">
            <a:xfrm flipH="1">
              <a:off x="3537" y="2942"/>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5" name="Line 903">
              <a:extLst>
                <a:ext uri="{FF2B5EF4-FFF2-40B4-BE49-F238E27FC236}">
                  <a16:creationId xmlns:a16="http://schemas.microsoft.com/office/drawing/2014/main" id="{8CECB5C3-9AA7-4678-6FC4-DC49592F00FF}"/>
                </a:ext>
              </a:extLst>
            </p:cNvPr>
            <p:cNvSpPr>
              <a:spLocks noChangeShapeType="1"/>
            </p:cNvSpPr>
            <p:nvPr/>
          </p:nvSpPr>
          <p:spPr bwMode="auto">
            <a:xfrm>
              <a:off x="3450" y="2936"/>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6" name="Line 904">
              <a:extLst>
                <a:ext uri="{FF2B5EF4-FFF2-40B4-BE49-F238E27FC236}">
                  <a16:creationId xmlns:a16="http://schemas.microsoft.com/office/drawing/2014/main" id="{A5456D03-3347-5838-9A76-7A36CCCB6633}"/>
                </a:ext>
              </a:extLst>
            </p:cNvPr>
            <p:cNvSpPr>
              <a:spLocks noChangeShapeType="1"/>
            </p:cNvSpPr>
            <p:nvPr/>
          </p:nvSpPr>
          <p:spPr bwMode="auto">
            <a:xfrm flipH="1" flipV="1">
              <a:off x="3591" y="3067"/>
              <a:ext cx="10"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7" name="Line 905">
              <a:extLst>
                <a:ext uri="{FF2B5EF4-FFF2-40B4-BE49-F238E27FC236}">
                  <a16:creationId xmlns:a16="http://schemas.microsoft.com/office/drawing/2014/main" id="{087BF1C6-8FE1-CD4E-3D0D-B585F9EB2D51}"/>
                </a:ext>
              </a:extLst>
            </p:cNvPr>
            <p:cNvSpPr>
              <a:spLocks noChangeShapeType="1"/>
            </p:cNvSpPr>
            <p:nvPr/>
          </p:nvSpPr>
          <p:spPr bwMode="auto">
            <a:xfrm>
              <a:off x="3557" y="3020"/>
              <a:ext cx="41"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8" name="Line 906">
              <a:extLst>
                <a:ext uri="{FF2B5EF4-FFF2-40B4-BE49-F238E27FC236}">
                  <a16:creationId xmlns:a16="http://schemas.microsoft.com/office/drawing/2014/main" id="{9224AF81-F9F5-A89B-5D6B-96627C457F33}"/>
                </a:ext>
              </a:extLst>
            </p:cNvPr>
            <p:cNvSpPr>
              <a:spLocks noChangeShapeType="1"/>
            </p:cNvSpPr>
            <p:nvPr/>
          </p:nvSpPr>
          <p:spPr bwMode="auto">
            <a:xfrm>
              <a:off x="3489" y="2973"/>
              <a:ext cx="40"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29" name="Line 907">
              <a:extLst>
                <a:ext uri="{FF2B5EF4-FFF2-40B4-BE49-F238E27FC236}">
                  <a16:creationId xmlns:a16="http://schemas.microsoft.com/office/drawing/2014/main" id="{2718C62E-9EE2-EB1A-D963-A36FB67CEE6C}"/>
                </a:ext>
              </a:extLst>
            </p:cNvPr>
            <p:cNvSpPr>
              <a:spLocks noChangeShapeType="1"/>
            </p:cNvSpPr>
            <p:nvPr/>
          </p:nvSpPr>
          <p:spPr bwMode="auto">
            <a:xfrm>
              <a:off x="3562" y="3017"/>
              <a:ext cx="41"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0" name="Line 908">
              <a:extLst>
                <a:ext uri="{FF2B5EF4-FFF2-40B4-BE49-F238E27FC236}">
                  <a16:creationId xmlns:a16="http://schemas.microsoft.com/office/drawing/2014/main" id="{2102D9AD-0E10-A37D-7511-DB384FD9F762}"/>
                </a:ext>
              </a:extLst>
            </p:cNvPr>
            <p:cNvSpPr>
              <a:spLocks noChangeShapeType="1"/>
            </p:cNvSpPr>
            <p:nvPr/>
          </p:nvSpPr>
          <p:spPr bwMode="auto">
            <a:xfrm>
              <a:off x="3473" y="2987"/>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1" name="Line 909">
              <a:extLst>
                <a:ext uri="{FF2B5EF4-FFF2-40B4-BE49-F238E27FC236}">
                  <a16:creationId xmlns:a16="http://schemas.microsoft.com/office/drawing/2014/main" id="{99FF0956-F4CA-CC3C-5658-A9138DB53D18}"/>
                </a:ext>
              </a:extLst>
            </p:cNvPr>
            <p:cNvSpPr>
              <a:spLocks noChangeShapeType="1"/>
            </p:cNvSpPr>
            <p:nvPr/>
          </p:nvSpPr>
          <p:spPr bwMode="auto">
            <a:xfrm flipH="1">
              <a:off x="3399" y="305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2" name="Line 910">
              <a:extLst>
                <a:ext uri="{FF2B5EF4-FFF2-40B4-BE49-F238E27FC236}">
                  <a16:creationId xmlns:a16="http://schemas.microsoft.com/office/drawing/2014/main" id="{60F7C0B2-1BCB-E01B-74A9-DAF6A8CDA940}"/>
                </a:ext>
              </a:extLst>
            </p:cNvPr>
            <p:cNvSpPr>
              <a:spLocks noChangeShapeType="1"/>
            </p:cNvSpPr>
            <p:nvPr/>
          </p:nvSpPr>
          <p:spPr bwMode="auto">
            <a:xfrm>
              <a:off x="3507" y="2884"/>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3" name="Line 911">
              <a:extLst>
                <a:ext uri="{FF2B5EF4-FFF2-40B4-BE49-F238E27FC236}">
                  <a16:creationId xmlns:a16="http://schemas.microsoft.com/office/drawing/2014/main" id="{CF49BC15-1A8F-D751-F3EA-2267C41BC587}"/>
                </a:ext>
              </a:extLst>
            </p:cNvPr>
            <p:cNvSpPr>
              <a:spLocks noChangeShapeType="1"/>
            </p:cNvSpPr>
            <p:nvPr/>
          </p:nvSpPr>
          <p:spPr bwMode="auto">
            <a:xfrm>
              <a:off x="3444" y="2836"/>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4" name="Line 912">
              <a:extLst>
                <a:ext uri="{FF2B5EF4-FFF2-40B4-BE49-F238E27FC236}">
                  <a16:creationId xmlns:a16="http://schemas.microsoft.com/office/drawing/2014/main" id="{A624AC89-157D-89DE-E475-8C3FDC79EE91}"/>
                </a:ext>
              </a:extLst>
            </p:cNvPr>
            <p:cNvSpPr>
              <a:spLocks noChangeShapeType="1"/>
            </p:cNvSpPr>
            <p:nvPr/>
          </p:nvSpPr>
          <p:spPr bwMode="auto">
            <a:xfrm>
              <a:off x="3393" y="289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5" name="Line 913">
              <a:extLst>
                <a:ext uri="{FF2B5EF4-FFF2-40B4-BE49-F238E27FC236}">
                  <a16:creationId xmlns:a16="http://schemas.microsoft.com/office/drawing/2014/main" id="{11220DFA-FFB0-616D-0D57-2CA929A40245}"/>
                </a:ext>
              </a:extLst>
            </p:cNvPr>
            <p:cNvSpPr>
              <a:spLocks noChangeShapeType="1"/>
            </p:cNvSpPr>
            <p:nvPr/>
          </p:nvSpPr>
          <p:spPr bwMode="auto">
            <a:xfrm>
              <a:off x="3392" y="28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6" name="Line 914">
              <a:extLst>
                <a:ext uri="{FF2B5EF4-FFF2-40B4-BE49-F238E27FC236}">
                  <a16:creationId xmlns:a16="http://schemas.microsoft.com/office/drawing/2014/main" id="{2F6975CA-6312-367C-8611-98CA783C45DC}"/>
                </a:ext>
              </a:extLst>
            </p:cNvPr>
            <p:cNvSpPr>
              <a:spLocks noChangeShapeType="1"/>
            </p:cNvSpPr>
            <p:nvPr/>
          </p:nvSpPr>
          <p:spPr bwMode="auto">
            <a:xfrm flipH="1" flipV="1">
              <a:off x="3598" y="3051"/>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7" name="Line 915">
              <a:extLst>
                <a:ext uri="{FF2B5EF4-FFF2-40B4-BE49-F238E27FC236}">
                  <a16:creationId xmlns:a16="http://schemas.microsoft.com/office/drawing/2014/main" id="{15CD8953-86F1-3FC2-9F89-B2D88768BC08}"/>
                </a:ext>
              </a:extLst>
            </p:cNvPr>
            <p:cNvSpPr>
              <a:spLocks noChangeShapeType="1"/>
            </p:cNvSpPr>
            <p:nvPr/>
          </p:nvSpPr>
          <p:spPr bwMode="auto">
            <a:xfrm flipH="1" flipV="1">
              <a:off x="3477" y="29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8" name="Line 916">
              <a:extLst>
                <a:ext uri="{FF2B5EF4-FFF2-40B4-BE49-F238E27FC236}">
                  <a16:creationId xmlns:a16="http://schemas.microsoft.com/office/drawing/2014/main" id="{22CAF838-4A69-94AB-9057-1B2120D9D146}"/>
                </a:ext>
              </a:extLst>
            </p:cNvPr>
            <p:cNvSpPr>
              <a:spLocks noChangeShapeType="1"/>
            </p:cNvSpPr>
            <p:nvPr/>
          </p:nvSpPr>
          <p:spPr bwMode="auto">
            <a:xfrm flipH="1" flipV="1">
              <a:off x="3482" y="2982"/>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39" name="Line 917">
              <a:extLst>
                <a:ext uri="{FF2B5EF4-FFF2-40B4-BE49-F238E27FC236}">
                  <a16:creationId xmlns:a16="http://schemas.microsoft.com/office/drawing/2014/main" id="{92E4EDB2-240A-A692-3A62-095B15C3A487}"/>
                </a:ext>
              </a:extLst>
            </p:cNvPr>
            <p:cNvSpPr>
              <a:spLocks noChangeShapeType="1"/>
            </p:cNvSpPr>
            <p:nvPr/>
          </p:nvSpPr>
          <p:spPr bwMode="auto">
            <a:xfrm>
              <a:off x="3468" y="298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0" name="Line 918">
              <a:extLst>
                <a:ext uri="{FF2B5EF4-FFF2-40B4-BE49-F238E27FC236}">
                  <a16:creationId xmlns:a16="http://schemas.microsoft.com/office/drawing/2014/main" id="{2A544DCC-25F9-D478-0FC6-5AC2AD6953C9}"/>
                </a:ext>
              </a:extLst>
            </p:cNvPr>
            <p:cNvSpPr>
              <a:spLocks noChangeShapeType="1"/>
            </p:cNvSpPr>
            <p:nvPr/>
          </p:nvSpPr>
          <p:spPr bwMode="auto">
            <a:xfrm flipH="1" flipV="1">
              <a:off x="3590" y="3055"/>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1" name="Line 919">
              <a:extLst>
                <a:ext uri="{FF2B5EF4-FFF2-40B4-BE49-F238E27FC236}">
                  <a16:creationId xmlns:a16="http://schemas.microsoft.com/office/drawing/2014/main" id="{D05E9FFB-C948-EACD-B17A-37D908F505A7}"/>
                </a:ext>
              </a:extLst>
            </p:cNvPr>
            <p:cNvSpPr>
              <a:spLocks noChangeShapeType="1"/>
            </p:cNvSpPr>
            <p:nvPr/>
          </p:nvSpPr>
          <p:spPr bwMode="auto">
            <a:xfrm flipH="1">
              <a:off x="3409" y="3021"/>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2" name="Line 920">
              <a:extLst>
                <a:ext uri="{FF2B5EF4-FFF2-40B4-BE49-F238E27FC236}">
                  <a16:creationId xmlns:a16="http://schemas.microsoft.com/office/drawing/2014/main" id="{4478E041-F7A6-DB6D-79E4-7AC30C98CA13}"/>
                </a:ext>
              </a:extLst>
            </p:cNvPr>
            <p:cNvSpPr>
              <a:spLocks noChangeShapeType="1"/>
            </p:cNvSpPr>
            <p:nvPr/>
          </p:nvSpPr>
          <p:spPr bwMode="auto">
            <a:xfrm flipV="1">
              <a:off x="3456" y="299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3" name="Line 921">
              <a:extLst>
                <a:ext uri="{FF2B5EF4-FFF2-40B4-BE49-F238E27FC236}">
                  <a16:creationId xmlns:a16="http://schemas.microsoft.com/office/drawing/2014/main" id="{15AE2108-AC7C-BF66-1614-0B019A2EED38}"/>
                </a:ext>
              </a:extLst>
            </p:cNvPr>
            <p:cNvSpPr>
              <a:spLocks noChangeShapeType="1"/>
            </p:cNvSpPr>
            <p:nvPr/>
          </p:nvSpPr>
          <p:spPr bwMode="auto">
            <a:xfrm flipV="1">
              <a:off x="3412" y="302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4" name="Line 922">
              <a:extLst>
                <a:ext uri="{FF2B5EF4-FFF2-40B4-BE49-F238E27FC236}">
                  <a16:creationId xmlns:a16="http://schemas.microsoft.com/office/drawing/2014/main" id="{6A98DE8C-3E26-96FE-1357-C9B161F7EC1D}"/>
                </a:ext>
              </a:extLst>
            </p:cNvPr>
            <p:cNvSpPr>
              <a:spLocks noChangeShapeType="1"/>
            </p:cNvSpPr>
            <p:nvPr/>
          </p:nvSpPr>
          <p:spPr bwMode="auto">
            <a:xfrm flipV="1">
              <a:off x="3507" y="2881"/>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5" name="Line 923">
              <a:extLst>
                <a:ext uri="{FF2B5EF4-FFF2-40B4-BE49-F238E27FC236}">
                  <a16:creationId xmlns:a16="http://schemas.microsoft.com/office/drawing/2014/main" id="{68A8C4FA-55D7-374C-82CA-DE1C4C6CADD7}"/>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6" name="Line 924">
              <a:extLst>
                <a:ext uri="{FF2B5EF4-FFF2-40B4-BE49-F238E27FC236}">
                  <a16:creationId xmlns:a16="http://schemas.microsoft.com/office/drawing/2014/main" id="{D7103A8E-2563-FA32-47C0-93999B796A7F}"/>
                </a:ext>
              </a:extLst>
            </p:cNvPr>
            <p:cNvSpPr>
              <a:spLocks noChangeShapeType="1"/>
            </p:cNvSpPr>
            <p:nvPr/>
          </p:nvSpPr>
          <p:spPr bwMode="auto">
            <a:xfrm flipV="1">
              <a:off x="3492"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7" name="Line 925">
              <a:extLst>
                <a:ext uri="{FF2B5EF4-FFF2-40B4-BE49-F238E27FC236}">
                  <a16:creationId xmlns:a16="http://schemas.microsoft.com/office/drawing/2014/main" id="{69EA1E57-C21F-48D8-AFFD-32DE6A088B6C}"/>
                </a:ext>
              </a:extLst>
            </p:cNvPr>
            <p:cNvSpPr>
              <a:spLocks noChangeShapeType="1"/>
            </p:cNvSpPr>
            <p:nvPr/>
          </p:nvSpPr>
          <p:spPr bwMode="auto">
            <a:xfrm flipV="1">
              <a:off x="3492" y="306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8" name="Line 926">
              <a:extLst>
                <a:ext uri="{FF2B5EF4-FFF2-40B4-BE49-F238E27FC236}">
                  <a16:creationId xmlns:a16="http://schemas.microsoft.com/office/drawing/2014/main" id="{45EF40CA-949B-4C14-D8BC-DD8CCDAF01A1}"/>
                </a:ext>
              </a:extLst>
            </p:cNvPr>
            <p:cNvSpPr>
              <a:spLocks noChangeShapeType="1"/>
            </p:cNvSpPr>
            <p:nvPr/>
          </p:nvSpPr>
          <p:spPr bwMode="auto">
            <a:xfrm flipV="1">
              <a:off x="3487" y="2885"/>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49" name="Line 927">
              <a:extLst>
                <a:ext uri="{FF2B5EF4-FFF2-40B4-BE49-F238E27FC236}">
                  <a16:creationId xmlns:a16="http://schemas.microsoft.com/office/drawing/2014/main" id="{4E340215-1918-2255-EA83-F8FDA4E79F02}"/>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50" name="Line 928">
              <a:extLst>
                <a:ext uri="{FF2B5EF4-FFF2-40B4-BE49-F238E27FC236}">
                  <a16:creationId xmlns:a16="http://schemas.microsoft.com/office/drawing/2014/main" id="{80DEE7EF-1B13-D31C-E313-4AF3C85B62B7}"/>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51" name="Line 929">
              <a:extLst>
                <a:ext uri="{FF2B5EF4-FFF2-40B4-BE49-F238E27FC236}">
                  <a16:creationId xmlns:a16="http://schemas.microsoft.com/office/drawing/2014/main" id="{541D44A1-A470-AB8F-426C-DD2FA5908787}"/>
                </a:ext>
              </a:extLst>
            </p:cNvPr>
            <p:cNvSpPr>
              <a:spLocks noChangeShapeType="1"/>
            </p:cNvSpPr>
            <p:nvPr/>
          </p:nvSpPr>
          <p:spPr bwMode="auto">
            <a:xfrm>
              <a:off x="3481" y="2849"/>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52" name="Line 930">
              <a:extLst>
                <a:ext uri="{FF2B5EF4-FFF2-40B4-BE49-F238E27FC236}">
                  <a16:creationId xmlns:a16="http://schemas.microsoft.com/office/drawing/2014/main" id="{CEE0C5E8-94D2-1785-6F3E-F231C6FDBB2A}"/>
                </a:ext>
              </a:extLst>
            </p:cNvPr>
            <p:cNvSpPr>
              <a:spLocks noChangeShapeType="1"/>
            </p:cNvSpPr>
            <p:nvPr/>
          </p:nvSpPr>
          <p:spPr bwMode="auto">
            <a:xfrm>
              <a:off x="3444" y="283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53" name="Line 931">
              <a:extLst>
                <a:ext uri="{FF2B5EF4-FFF2-40B4-BE49-F238E27FC236}">
                  <a16:creationId xmlns:a16="http://schemas.microsoft.com/office/drawing/2014/main" id="{BA4B963C-68E1-EDCC-3E53-3AA91CC5C070}"/>
                </a:ext>
              </a:extLst>
            </p:cNvPr>
            <p:cNvSpPr>
              <a:spLocks noChangeShapeType="1"/>
            </p:cNvSpPr>
            <p:nvPr/>
          </p:nvSpPr>
          <p:spPr bwMode="auto">
            <a:xfrm>
              <a:off x="3395" y="289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54" name="Line 932">
              <a:extLst>
                <a:ext uri="{FF2B5EF4-FFF2-40B4-BE49-F238E27FC236}">
                  <a16:creationId xmlns:a16="http://schemas.microsoft.com/office/drawing/2014/main" id="{3748CF5A-FEA9-ABCE-DFB1-36B0988097C5}"/>
                </a:ext>
              </a:extLst>
            </p:cNvPr>
            <p:cNvSpPr>
              <a:spLocks noChangeShapeType="1"/>
            </p:cNvSpPr>
            <p:nvPr/>
          </p:nvSpPr>
          <p:spPr bwMode="auto">
            <a:xfrm>
              <a:off x="3394" y="289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55" name="Line 933">
              <a:extLst>
                <a:ext uri="{FF2B5EF4-FFF2-40B4-BE49-F238E27FC236}">
                  <a16:creationId xmlns:a16="http://schemas.microsoft.com/office/drawing/2014/main" id="{FBBA728C-BDBC-B38A-D339-67914669B3F1}"/>
                </a:ext>
              </a:extLst>
            </p:cNvPr>
            <p:cNvSpPr>
              <a:spLocks noChangeShapeType="1"/>
            </p:cNvSpPr>
            <p:nvPr/>
          </p:nvSpPr>
          <p:spPr bwMode="auto">
            <a:xfrm>
              <a:off x="3412" y="295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56" name="Line 934">
              <a:extLst>
                <a:ext uri="{FF2B5EF4-FFF2-40B4-BE49-F238E27FC236}">
                  <a16:creationId xmlns:a16="http://schemas.microsoft.com/office/drawing/2014/main" id="{27A4B613-DA5D-418F-F7B1-C328A2FB97AD}"/>
                </a:ext>
              </a:extLst>
            </p:cNvPr>
            <p:cNvSpPr>
              <a:spLocks noChangeShapeType="1"/>
            </p:cNvSpPr>
            <p:nvPr/>
          </p:nvSpPr>
          <p:spPr bwMode="auto">
            <a:xfrm flipH="1" flipV="1">
              <a:off x="3590" y="306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57" name="Freeform 935">
              <a:extLst>
                <a:ext uri="{FF2B5EF4-FFF2-40B4-BE49-F238E27FC236}">
                  <a16:creationId xmlns:a16="http://schemas.microsoft.com/office/drawing/2014/main" id="{401B6F29-D22A-B382-77E1-C563CD92B4DF}"/>
                </a:ext>
              </a:extLst>
            </p:cNvPr>
            <p:cNvSpPr>
              <a:spLocks/>
            </p:cNvSpPr>
            <p:nvPr/>
          </p:nvSpPr>
          <p:spPr bwMode="auto">
            <a:xfrm>
              <a:off x="3430" y="2879"/>
              <a:ext cx="1" cy="2"/>
            </a:xfrm>
            <a:custGeom>
              <a:avLst/>
              <a:gdLst>
                <a:gd name="T0" fmla="*/ 0 w 67"/>
                <a:gd name="T1" fmla="*/ 0 h 78"/>
                <a:gd name="T2" fmla="*/ 0 w 67"/>
                <a:gd name="T3" fmla="*/ 0 h 78"/>
                <a:gd name="T4" fmla="*/ 0 w 67"/>
                <a:gd name="T5" fmla="*/ 0 h 78"/>
                <a:gd name="T6" fmla="*/ 0 60000 65536"/>
                <a:gd name="T7" fmla="*/ 0 60000 65536"/>
                <a:gd name="T8" fmla="*/ 0 60000 65536"/>
                <a:gd name="T9" fmla="*/ 0 w 67"/>
                <a:gd name="T10" fmla="*/ 0 h 78"/>
                <a:gd name="T11" fmla="*/ 67 w 67"/>
                <a:gd name="T12" fmla="*/ 78 h 78"/>
              </a:gdLst>
              <a:ahLst/>
              <a:cxnLst>
                <a:cxn ang="T6">
                  <a:pos x="T0" y="T1"/>
                </a:cxn>
                <a:cxn ang="T7">
                  <a:pos x="T2" y="T3"/>
                </a:cxn>
                <a:cxn ang="T8">
                  <a:pos x="T4" y="T5"/>
                </a:cxn>
              </a:cxnLst>
              <a:rect l="T9" t="T10" r="T11" b="T12"/>
              <a:pathLst>
                <a:path w="67" h="78">
                  <a:moveTo>
                    <a:pt x="0" y="0"/>
                  </a:moveTo>
                  <a:lnTo>
                    <a:pt x="33" y="39"/>
                  </a:lnTo>
                  <a:lnTo>
                    <a:pt x="67" y="7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58" name="Freeform 936">
              <a:extLst>
                <a:ext uri="{FF2B5EF4-FFF2-40B4-BE49-F238E27FC236}">
                  <a16:creationId xmlns:a16="http://schemas.microsoft.com/office/drawing/2014/main" id="{F8E58830-A453-DF1B-A5A9-46E48C013828}"/>
                </a:ext>
              </a:extLst>
            </p:cNvPr>
            <p:cNvSpPr>
              <a:spLocks/>
            </p:cNvSpPr>
            <p:nvPr/>
          </p:nvSpPr>
          <p:spPr bwMode="auto">
            <a:xfrm>
              <a:off x="3547" y="3079"/>
              <a:ext cx="1" cy="2"/>
            </a:xfrm>
            <a:custGeom>
              <a:avLst/>
              <a:gdLst>
                <a:gd name="T0" fmla="*/ 0 w 20"/>
                <a:gd name="T1" fmla="*/ 0 h 102"/>
                <a:gd name="T2" fmla="*/ 0 w 20"/>
                <a:gd name="T3" fmla="*/ 0 h 102"/>
                <a:gd name="T4" fmla="*/ 0 w 20"/>
                <a:gd name="T5" fmla="*/ 0 h 102"/>
                <a:gd name="T6" fmla="*/ 0 60000 65536"/>
                <a:gd name="T7" fmla="*/ 0 60000 65536"/>
                <a:gd name="T8" fmla="*/ 0 60000 65536"/>
                <a:gd name="T9" fmla="*/ 0 w 20"/>
                <a:gd name="T10" fmla="*/ 0 h 102"/>
                <a:gd name="T11" fmla="*/ 20 w 20"/>
                <a:gd name="T12" fmla="*/ 102 h 102"/>
              </a:gdLst>
              <a:ahLst/>
              <a:cxnLst>
                <a:cxn ang="T6">
                  <a:pos x="T0" y="T1"/>
                </a:cxn>
                <a:cxn ang="T7">
                  <a:pos x="T2" y="T3"/>
                </a:cxn>
                <a:cxn ang="T8">
                  <a:pos x="T4" y="T5"/>
                </a:cxn>
              </a:cxnLst>
              <a:rect l="T9" t="T10" r="T11" b="T12"/>
              <a:pathLst>
                <a:path w="20" h="102">
                  <a:moveTo>
                    <a:pt x="20" y="102"/>
                  </a:moveTo>
                  <a:lnTo>
                    <a:pt x="11" y="7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59" name="Freeform 937">
              <a:extLst>
                <a:ext uri="{FF2B5EF4-FFF2-40B4-BE49-F238E27FC236}">
                  <a16:creationId xmlns:a16="http://schemas.microsoft.com/office/drawing/2014/main" id="{F5978698-50DF-F2C3-0442-EF170FE46D11}"/>
                </a:ext>
              </a:extLst>
            </p:cNvPr>
            <p:cNvSpPr>
              <a:spLocks/>
            </p:cNvSpPr>
            <p:nvPr/>
          </p:nvSpPr>
          <p:spPr bwMode="auto">
            <a:xfrm>
              <a:off x="3535" y="3114"/>
              <a:ext cx="1" cy="2"/>
            </a:xfrm>
            <a:custGeom>
              <a:avLst/>
              <a:gdLst>
                <a:gd name="T0" fmla="*/ 0 w 31"/>
                <a:gd name="T1" fmla="*/ 0 h 68"/>
                <a:gd name="T2" fmla="*/ 0 w 31"/>
                <a:gd name="T3" fmla="*/ 0 h 68"/>
                <a:gd name="T4" fmla="*/ 0 w 31"/>
                <a:gd name="T5" fmla="*/ 0 h 68"/>
                <a:gd name="T6" fmla="*/ 0 w 31"/>
                <a:gd name="T7" fmla="*/ 0 h 68"/>
                <a:gd name="T8" fmla="*/ 0 60000 65536"/>
                <a:gd name="T9" fmla="*/ 0 60000 65536"/>
                <a:gd name="T10" fmla="*/ 0 60000 65536"/>
                <a:gd name="T11" fmla="*/ 0 60000 65536"/>
                <a:gd name="T12" fmla="*/ 0 w 31"/>
                <a:gd name="T13" fmla="*/ 0 h 68"/>
                <a:gd name="T14" fmla="*/ 31 w 31"/>
                <a:gd name="T15" fmla="*/ 68 h 68"/>
              </a:gdLst>
              <a:ahLst/>
              <a:cxnLst>
                <a:cxn ang="T8">
                  <a:pos x="T0" y="T1"/>
                </a:cxn>
                <a:cxn ang="T9">
                  <a:pos x="T2" y="T3"/>
                </a:cxn>
                <a:cxn ang="T10">
                  <a:pos x="T4" y="T5"/>
                </a:cxn>
                <a:cxn ang="T11">
                  <a:pos x="T6" y="T7"/>
                </a:cxn>
              </a:cxnLst>
              <a:rect l="T12" t="T13" r="T14" b="T15"/>
              <a:pathLst>
                <a:path w="31" h="68">
                  <a:moveTo>
                    <a:pt x="0" y="0"/>
                  </a:moveTo>
                  <a:lnTo>
                    <a:pt x="6" y="33"/>
                  </a:lnTo>
                  <a:lnTo>
                    <a:pt x="20" y="58"/>
                  </a:lnTo>
                  <a:lnTo>
                    <a:pt x="31" y="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60" name="Freeform 938">
              <a:extLst>
                <a:ext uri="{FF2B5EF4-FFF2-40B4-BE49-F238E27FC236}">
                  <a16:creationId xmlns:a16="http://schemas.microsoft.com/office/drawing/2014/main" id="{91733FF0-F796-E695-FB4C-54FC3AFB8A67}"/>
                </a:ext>
              </a:extLst>
            </p:cNvPr>
            <p:cNvSpPr>
              <a:spLocks/>
            </p:cNvSpPr>
            <p:nvPr/>
          </p:nvSpPr>
          <p:spPr bwMode="auto">
            <a:xfrm>
              <a:off x="3537" y="311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0" y="0"/>
                  </a:moveTo>
                  <a:lnTo>
                    <a:pt x="2" y="11"/>
                  </a:lnTo>
                  <a:lnTo>
                    <a:pt x="6" y="20"/>
                  </a:lnTo>
                  <a:lnTo>
                    <a:pt x="14" y="24"/>
                  </a:lnTo>
                  <a:lnTo>
                    <a:pt x="24" y="24"/>
                  </a:lnTo>
                  <a:lnTo>
                    <a:pt x="34" y="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61" name="Line 939">
              <a:extLst>
                <a:ext uri="{FF2B5EF4-FFF2-40B4-BE49-F238E27FC236}">
                  <a16:creationId xmlns:a16="http://schemas.microsoft.com/office/drawing/2014/main" id="{8681A49D-70A7-0DC0-412F-A9A52A067176}"/>
                </a:ext>
              </a:extLst>
            </p:cNvPr>
            <p:cNvSpPr>
              <a:spLocks noChangeShapeType="1"/>
            </p:cNvSpPr>
            <p:nvPr/>
          </p:nvSpPr>
          <p:spPr bwMode="auto">
            <a:xfrm>
              <a:off x="3540" y="3000"/>
              <a:ext cx="1" cy="2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62" name="Freeform 940">
              <a:extLst>
                <a:ext uri="{FF2B5EF4-FFF2-40B4-BE49-F238E27FC236}">
                  <a16:creationId xmlns:a16="http://schemas.microsoft.com/office/drawing/2014/main" id="{79608DD6-46A0-F9E4-3352-FFA8A37858F8}"/>
                </a:ext>
              </a:extLst>
            </p:cNvPr>
            <p:cNvSpPr>
              <a:spLocks/>
            </p:cNvSpPr>
            <p:nvPr/>
          </p:nvSpPr>
          <p:spPr bwMode="auto">
            <a:xfrm>
              <a:off x="3535" y="2998"/>
              <a:ext cx="2" cy="4"/>
            </a:xfrm>
            <a:custGeom>
              <a:avLst/>
              <a:gdLst>
                <a:gd name="T0" fmla="*/ 0 w 103"/>
                <a:gd name="T1" fmla="*/ 0 h 179"/>
                <a:gd name="T2" fmla="*/ 0 w 103"/>
                <a:gd name="T3" fmla="*/ 0 h 179"/>
                <a:gd name="T4" fmla="*/ 0 w 103"/>
                <a:gd name="T5" fmla="*/ 0 h 179"/>
                <a:gd name="T6" fmla="*/ 0 w 103"/>
                <a:gd name="T7" fmla="*/ 0 h 179"/>
                <a:gd name="T8" fmla="*/ 0 w 103"/>
                <a:gd name="T9" fmla="*/ 0 h 179"/>
                <a:gd name="T10" fmla="*/ 0 w 103"/>
                <a:gd name="T11" fmla="*/ 0 h 179"/>
                <a:gd name="T12" fmla="*/ 0 60000 65536"/>
                <a:gd name="T13" fmla="*/ 0 60000 65536"/>
                <a:gd name="T14" fmla="*/ 0 60000 65536"/>
                <a:gd name="T15" fmla="*/ 0 60000 65536"/>
                <a:gd name="T16" fmla="*/ 0 60000 65536"/>
                <a:gd name="T17" fmla="*/ 0 60000 65536"/>
                <a:gd name="T18" fmla="*/ 0 w 103"/>
                <a:gd name="T19" fmla="*/ 0 h 179"/>
                <a:gd name="T20" fmla="*/ 103 w 103"/>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103" h="179">
                  <a:moveTo>
                    <a:pt x="103" y="0"/>
                  </a:moveTo>
                  <a:lnTo>
                    <a:pt x="72" y="24"/>
                  </a:lnTo>
                  <a:lnTo>
                    <a:pt x="43" y="57"/>
                  </a:lnTo>
                  <a:lnTo>
                    <a:pt x="20" y="98"/>
                  </a:lnTo>
                  <a:lnTo>
                    <a:pt x="6" y="139"/>
                  </a:lnTo>
                  <a:lnTo>
                    <a:pt x="0" y="17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63" name="Freeform 941">
              <a:extLst>
                <a:ext uri="{FF2B5EF4-FFF2-40B4-BE49-F238E27FC236}">
                  <a16:creationId xmlns:a16="http://schemas.microsoft.com/office/drawing/2014/main" id="{37B9CE5D-8D06-ABED-2D7B-331F0FEA90AA}"/>
                </a:ext>
              </a:extLst>
            </p:cNvPr>
            <p:cNvSpPr>
              <a:spLocks/>
            </p:cNvSpPr>
            <p:nvPr/>
          </p:nvSpPr>
          <p:spPr bwMode="auto">
            <a:xfrm>
              <a:off x="3537" y="3000"/>
              <a:ext cx="1" cy="2"/>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w 34"/>
                <a:gd name="T11" fmla="*/ 0 h 59"/>
                <a:gd name="T12" fmla="*/ 0 60000 65536"/>
                <a:gd name="T13" fmla="*/ 0 60000 65536"/>
                <a:gd name="T14" fmla="*/ 0 60000 65536"/>
                <a:gd name="T15" fmla="*/ 0 60000 65536"/>
                <a:gd name="T16" fmla="*/ 0 60000 65536"/>
                <a:gd name="T17" fmla="*/ 0 60000 65536"/>
                <a:gd name="T18" fmla="*/ 0 w 34"/>
                <a:gd name="T19" fmla="*/ 0 h 59"/>
                <a:gd name="T20" fmla="*/ 34 w 34"/>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4" h="59">
                  <a:moveTo>
                    <a:pt x="34" y="0"/>
                  </a:moveTo>
                  <a:lnTo>
                    <a:pt x="24" y="8"/>
                  </a:lnTo>
                  <a:lnTo>
                    <a:pt x="14" y="19"/>
                  </a:lnTo>
                  <a:lnTo>
                    <a:pt x="6" y="32"/>
                  </a:lnTo>
                  <a:lnTo>
                    <a:pt x="2" y="46"/>
                  </a:lnTo>
                  <a:lnTo>
                    <a:pt x="0" y="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64" name="Line 942">
              <a:extLst>
                <a:ext uri="{FF2B5EF4-FFF2-40B4-BE49-F238E27FC236}">
                  <a16:creationId xmlns:a16="http://schemas.microsoft.com/office/drawing/2014/main" id="{DFF264E5-CC11-6192-484E-55416657A6BB}"/>
                </a:ext>
              </a:extLst>
            </p:cNvPr>
            <p:cNvSpPr>
              <a:spLocks noChangeShapeType="1"/>
            </p:cNvSpPr>
            <p:nvPr/>
          </p:nvSpPr>
          <p:spPr bwMode="auto">
            <a:xfrm flipH="1">
              <a:off x="3540" y="2946"/>
              <a:ext cx="94" cy="5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65" name="Freeform 943">
              <a:extLst>
                <a:ext uri="{FF2B5EF4-FFF2-40B4-BE49-F238E27FC236}">
                  <a16:creationId xmlns:a16="http://schemas.microsoft.com/office/drawing/2014/main" id="{C17FCABF-285D-A3ED-3AB4-94C473E28AB5}"/>
                </a:ext>
              </a:extLst>
            </p:cNvPr>
            <p:cNvSpPr>
              <a:spLocks/>
            </p:cNvSpPr>
            <p:nvPr/>
          </p:nvSpPr>
          <p:spPr bwMode="auto">
            <a:xfrm>
              <a:off x="3626" y="2980"/>
              <a:ext cx="1" cy="1"/>
            </a:xfrm>
            <a:custGeom>
              <a:avLst/>
              <a:gdLst>
                <a:gd name="T0" fmla="*/ 0 w 24"/>
                <a:gd name="T1" fmla="*/ 0 h 4"/>
                <a:gd name="T2" fmla="*/ 0 w 24"/>
                <a:gd name="T3" fmla="*/ 0 h 4"/>
                <a:gd name="T4" fmla="*/ 0 w 24"/>
                <a:gd name="T5" fmla="*/ 0 h 4"/>
                <a:gd name="T6" fmla="*/ 0 60000 65536"/>
                <a:gd name="T7" fmla="*/ 0 60000 65536"/>
                <a:gd name="T8" fmla="*/ 0 60000 65536"/>
                <a:gd name="T9" fmla="*/ 0 w 24"/>
                <a:gd name="T10" fmla="*/ 0 h 4"/>
                <a:gd name="T11" fmla="*/ 24 w 24"/>
                <a:gd name="T12" fmla="*/ 4 h 4"/>
              </a:gdLst>
              <a:ahLst/>
              <a:cxnLst>
                <a:cxn ang="T6">
                  <a:pos x="T0" y="T1"/>
                </a:cxn>
                <a:cxn ang="T7">
                  <a:pos x="T2" y="T3"/>
                </a:cxn>
                <a:cxn ang="T8">
                  <a:pos x="T4" y="T5"/>
                </a:cxn>
              </a:cxnLst>
              <a:rect l="T9" t="T10" r="T11" b="T12"/>
              <a:pathLst>
                <a:path w="24" h="4">
                  <a:moveTo>
                    <a:pt x="0" y="4"/>
                  </a:moveTo>
                  <a:lnTo>
                    <a:pt x="13" y="0"/>
                  </a:lnTo>
                  <a:lnTo>
                    <a:pt x="2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66" name="Freeform 944">
              <a:extLst>
                <a:ext uri="{FF2B5EF4-FFF2-40B4-BE49-F238E27FC236}">
                  <a16:creationId xmlns:a16="http://schemas.microsoft.com/office/drawing/2014/main" id="{A757A4DB-C117-BF31-5789-8A8826E98517}"/>
                </a:ext>
              </a:extLst>
            </p:cNvPr>
            <p:cNvSpPr>
              <a:spLocks/>
            </p:cNvSpPr>
            <p:nvPr/>
          </p:nvSpPr>
          <p:spPr bwMode="auto">
            <a:xfrm>
              <a:off x="3413" y="2913"/>
              <a:ext cx="1" cy="1"/>
            </a:xfrm>
            <a:custGeom>
              <a:avLst/>
              <a:gdLst>
                <a:gd name="T0" fmla="*/ 0 w 4"/>
                <a:gd name="T1" fmla="*/ 0 h 2"/>
                <a:gd name="T2" fmla="*/ 0 w 4"/>
                <a:gd name="T3" fmla="*/ 1 h 2"/>
                <a:gd name="T4" fmla="*/ 0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2" y="1"/>
                  </a:lnTo>
                  <a:lnTo>
                    <a:pt x="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67" name="Freeform 945">
              <a:extLst>
                <a:ext uri="{FF2B5EF4-FFF2-40B4-BE49-F238E27FC236}">
                  <a16:creationId xmlns:a16="http://schemas.microsoft.com/office/drawing/2014/main" id="{B7941AC7-6B7D-67B5-48F9-9C94F45D5561}"/>
                </a:ext>
              </a:extLst>
            </p:cNvPr>
            <p:cNvSpPr>
              <a:spLocks/>
            </p:cNvSpPr>
            <p:nvPr/>
          </p:nvSpPr>
          <p:spPr bwMode="auto">
            <a:xfrm>
              <a:off x="3547" y="3026"/>
              <a:ext cx="1" cy="1"/>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60000 65536"/>
                <a:gd name="T11" fmla="*/ 0 60000 65536"/>
                <a:gd name="T12" fmla="*/ 0 60000 65536"/>
                <a:gd name="T13" fmla="*/ 0 60000 65536"/>
                <a:gd name="T14" fmla="*/ 0 60000 65536"/>
                <a:gd name="T15" fmla="*/ 0 w 34"/>
                <a:gd name="T16" fmla="*/ 0 h 59"/>
                <a:gd name="T17" fmla="*/ 34 w 34"/>
                <a:gd name="T18" fmla="*/ 59 h 59"/>
              </a:gdLst>
              <a:ahLst/>
              <a:cxnLst>
                <a:cxn ang="T10">
                  <a:pos x="T0" y="T1"/>
                </a:cxn>
                <a:cxn ang="T11">
                  <a:pos x="T2" y="T3"/>
                </a:cxn>
                <a:cxn ang="T12">
                  <a:pos x="T4" y="T5"/>
                </a:cxn>
                <a:cxn ang="T13">
                  <a:pos x="T6" y="T7"/>
                </a:cxn>
                <a:cxn ang="T14">
                  <a:pos x="T8" y="T9"/>
                </a:cxn>
              </a:cxnLst>
              <a:rect l="T15" t="T16" r="T17" b="T18"/>
              <a:pathLst>
                <a:path w="34" h="59">
                  <a:moveTo>
                    <a:pt x="0" y="59"/>
                  </a:moveTo>
                  <a:lnTo>
                    <a:pt x="2" y="42"/>
                  </a:lnTo>
                  <a:lnTo>
                    <a:pt x="10" y="25"/>
                  </a:lnTo>
                  <a:lnTo>
                    <a:pt x="21" y="10"/>
                  </a:lnTo>
                  <a:lnTo>
                    <a:pt x="3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68" name="Line 946">
              <a:extLst>
                <a:ext uri="{FF2B5EF4-FFF2-40B4-BE49-F238E27FC236}">
                  <a16:creationId xmlns:a16="http://schemas.microsoft.com/office/drawing/2014/main" id="{50E69D39-0AA8-3135-33BC-B95F51913F73}"/>
                </a:ext>
              </a:extLst>
            </p:cNvPr>
            <p:cNvSpPr>
              <a:spLocks noChangeShapeType="1"/>
            </p:cNvSpPr>
            <p:nvPr/>
          </p:nvSpPr>
          <p:spPr bwMode="auto">
            <a:xfrm flipV="1">
              <a:off x="3547" y="3027"/>
              <a:ext cx="1" cy="5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69" name="Line 947">
              <a:extLst>
                <a:ext uri="{FF2B5EF4-FFF2-40B4-BE49-F238E27FC236}">
                  <a16:creationId xmlns:a16="http://schemas.microsoft.com/office/drawing/2014/main" id="{66534682-A309-8849-DD61-F762C855F3BD}"/>
                </a:ext>
              </a:extLst>
            </p:cNvPr>
            <p:cNvSpPr>
              <a:spLocks noChangeShapeType="1"/>
            </p:cNvSpPr>
            <p:nvPr/>
          </p:nvSpPr>
          <p:spPr bwMode="auto">
            <a:xfrm flipH="1" flipV="1">
              <a:off x="3507" y="28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70" name="Line 948">
              <a:extLst>
                <a:ext uri="{FF2B5EF4-FFF2-40B4-BE49-F238E27FC236}">
                  <a16:creationId xmlns:a16="http://schemas.microsoft.com/office/drawing/2014/main" id="{334B9768-FF4A-AFDA-C33C-340DA951BF9B}"/>
                </a:ext>
              </a:extLst>
            </p:cNvPr>
            <p:cNvSpPr>
              <a:spLocks noChangeShapeType="1"/>
            </p:cNvSpPr>
            <p:nvPr/>
          </p:nvSpPr>
          <p:spPr bwMode="auto">
            <a:xfrm>
              <a:off x="3481" y="2918"/>
              <a:ext cx="15"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71" name="Line 949">
              <a:extLst>
                <a:ext uri="{FF2B5EF4-FFF2-40B4-BE49-F238E27FC236}">
                  <a16:creationId xmlns:a16="http://schemas.microsoft.com/office/drawing/2014/main" id="{967BAB16-E6B3-6DE5-BD48-A5BB19EF0BA9}"/>
                </a:ext>
              </a:extLst>
            </p:cNvPr>
            <p:cNvSpPr>
              <a:spLocks noChangeShapeType="1"/>
            </p:cNvSpPr>
            <p:nvPr/>
          </p:nvSpPr>
          <p:spPr bwMode="auto">
            <a:xfrm flipV="1">
              <a:off x="3540" y="2973"/>
              <a:ext cx="94" cy="5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72" name="Freeform 950">
              <a:extLst>
                <a:ext uri="{FF2B5EF4-FFF2-40B4-BE49-F238E27FC236}">
                  <a16:creationId xmlns:a16="http://schemas.microsoft.com/office/drawing/2014/main" id="{5B5AA61B-4A4F-61DB-AA1E-48C94D282154}"/>
                </a:ext>
              </a:extLst>
            </p:cNvPr>
            <p:cNvSpPr>
              <a:spLocks/>
            </p:cNvSpPr>
            <p:nvPr/>
          </p:nvSpPr>
          <p:spPr bwMode="auto">
            <a:xfrm>
              <a:off x="3394" y="3104"/>
              <a:ext cx="12" cy="27"/>
            </a:xfrm>
            <a:custGeom>
              <a:avLst/>
              <a:gdLst>
                <a:gd name="T0" fmla="*/ 0 w 582"/>
                <a:gd name="T1" fmla="*/ 0 h 1377"/>
                <a:gd name="T2" fmla="*/ 0 w 582"/>
                <a:gd name="T3" fmla="*/ 0 h 1377"/>
                <a:gd name="T4" fmla="*/ 0 w 582"/>
                <a:gd name="T5" fmla="*/ 0 h 1377"/>
                <a:gd name="T6" fmla="*/ 0 w 582"/>
                <a:gd name="T7" fmla="*/ 0 h 1377"/>
                <a:gd name="T8" fmla="*/ 0 w 582"/>
                <a:gd name="T9" fmla="*/ 0 h 1377"/>
                <a:gd name="T10" fmla="*/ 0 w 582"/>
                <a:gd name="T11" fmla="*/ 0 h 1377"/>
                <a:gd name="T12" fmla="*/ 0 w 582"/>
                <a:gd name="T13" fmla="*/ 0 h 1377"/>
                <a:gd name="T14" fmla="*/ 0 w 582"/>
                <a:gd name="T15" fmla="*/ 0 h 1377"/>
                <a:gd name="T16" fmla="*/ 0 w 582"/>
                <a:gd name="T17" fmla="*/ 0 h 1377"/>
                <a:gd name="T18" fmla="*/ 0 w 582"/>
                <a:gd name="T19" fmla="*/ 0 h 1377"/>
                <a:gd name="T20" fmla="*/ 0 w 582"/>
                <a:gd name="T21" fmla="*/ 0 h 1377"/>
                <a:gd name="T22" fmla="*/ 0 w 582"/>
                <a:gd name="T23" fmla="*/ 0 h 1377"/>
                <a:gd name="T24" fmla="*/ 0 w 582"/>
                <a:gd name="T25" fmla="*/ 0 h 1377"/>
                <a:gd name="T26" fmla="*/ 0 w 582"/>
                <a:gd name="T27" fmla="*/ 0 h 1377"/>
                <a:gd name="T28" fmla="*/ 0 w 582"/>
                <a:gd name="T29" fmla="*/ 0 h 1377"/>
                <a:gd name="T30" fmla="*/ 0 w 582"/>
                <a:gd name="T31" fmla="*/ 0 h 1377"/>
                <a:gd name="T32" fmla="*/ 0 w 582"/>
                <a:gd name="T33" fmla="*/ 0 h 1377"/>
                <a:gd name="T34" fmla="*/ 0 w 582"/>
                <a:gd name="T35" fmla="*/ 0 h 1377"/>
                <a:gd name="T36" fmla="*/ 0 w 582"/>
                <a:gd name="T37" fmla="*/ 0 h 1377"/>
                <a:gd name="T38" fmla="*/ 0 w 582"/>
                <a:gd name="T39" fmla="*/ 0 h 1377"/>
                <a:gd name="T40" fmla="*/ 0 w 582"/>
                <a:gd name="T41" fmla="*/ 0 h 1377"/>
                <a:gd name="T42" fmla="*/ 0 w 582"/>
                <a:gd name="T43" fmla="*/ 0 h 1377"/>
                <a:gd name="T44" fmla="*/ 0 w 582"/>
                <a:gd name="T45" fmla="*/ 0 h 1377"/>
                <a:gd name="T46" fmla="*/ 0 w 582"/>
                <a:gd name="T47" fmla="*/ 0 h 1377"/>
                <a:gd name="T48" fmla="*/ 0 w 582"/>
                <a:gd name="T49" fmla="*/ 0 h 1377"/>
                <a:gd name="T50" fmla="*/ 0 w 582"/>
                <a:gd name="T51" fmla="*/ 0 h 1377"/>
                <a:gd name="T52" fmla="*/ 0 w 582"/>
                <a:gd name="T53" fmla="*/ 0 h 1377"/>
                <a:gd name="T54" fmla="*/ 0 w 582"/>
                <a:gd name="T55" fmla="*/ 0 h 1377"/>
                <a:gd name="T56" fmla="*/ 0 w 582"/>
                <a:gd name="T57" fmla="*/ 0 h 1377"/>
                <a:gd name="T58" fmla="*/ 0 w 582"/>
                <a:gd name="T59" fmla="*/ 0 h 1377"/>
                <a:gd name="T60" fmla="*/ 0 w 582"/>
                <a:gd name="T61" fmla="*/ 0 h 1377"/>
                <a:gd name="T62" fmla="*/ 0 w 582"/>
                <a:gd name="T63" fmla="*/ 0 h 1377"/>
                <a:gd name="T64" fmla="*/ 0 w 582"/>
                <a:gd name="T65" fmla="*/ 0 h 1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2"/>
                <a:gd name="T100" fmla="*/ 0 h 1377"/>
                <a:gd name="T101" fmla="*/ 582 w 582"/>
                <a:gd name="T102" fmla="*/ 1377 h 1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2" h="1377">
                  <a:moveTo>
                    <a:pt x="159" y="0"/>
                  </a:moveTo>
                  <a:lnTo>
                    <a:pt x="158" y="1"/>
                  </a:lnTo>
                  <a:lnTo>
                    <a:pt x="143" y="10"/>
                  </a:lnTo>
                  <a:lnTo>
                    <a:pt x="130" y="19"/>
                  </a:lnTo>
                  <a:lnTo>
                    <a:pt x="117" y="30"/>
                  </a:lnTo>
                  <a:lnTo>
                    <a:pt x="105" y="42"/>
                  </a:lnTo>
                  <a:lnTo>
                    <a:pt x="93" y="54"/>
                  </a:lnTo>
                  <a:lnTo>
                    <a:pt x="82" y="68"/>
                  </a:lnTo>
                  <a:lnTo>
                    <a:pt x="71" y="82"/>
                  </a:lnTo>
                  <a:lnTo>
                    <a:pt x="62" y="97"/>
                  </a:lnTo>
                  <a:lnTo>
                    <a:pt x="53" y="114"/>
                  </a:lnTo>
                  <a:lnTo>
                    <a:pt x="44" y="131"/>
                  </a:lnTo>
                  <a:lnTo>
                    <a:pt x="37" y="149"/>
                  </a:lnTo>
                  <a:lnTo>
                    <a:pt x="30" y="168"/>
                  </a:lnTo>
                  <a:lnTo>
                    <a:pt x="23" y="187"/>
                  </a:lnTo>
                  <a:lnTo>
                    <a:pt x="18" y="208"/>
                  </a:lnTo>
                  <a:lnTo>
                    <a:pt x="12" y="229"/>
                  </a:lnTo>
                  <a:lnTo>
                    <a:pt x="8" y="250"/>
                  </a:lnTo>
                  <a:lnTo>
                    <a:pt x="5" y="272"/>
                  </a:lnTo>
                  <a:lnTo>
                    <a:pt x="3" y="295"/>
                  </a:lnTo>
                  <a:lnTo>
                    <a:pt x="1" y="319"/>
                  </a:lnTo>
                  <a:lnTo>
                    <a:pt x="0" y="343"/>
                  </a:lnTo>
                  <a:lnTo>
                    <a:pt x="0" y="368"/>
                  </a:lnTo>
                  <a:lnTo>
                    <a:pt x="1" y="393"/>
                  </a:lnTo>
                  <a:lnTo>
                    <a:pt x="2" y="419"/>
                  </a:lnTo>
                  <a:lnTo>
                    <a:pt x="5" y="445"/>
                  </a:lnTo>
                  <a:lnTo>
                    <a:pt x="8" y="471"/>
                  </a:lnTo>
                  <a:lnTo>
                    <a:pt x="11" y="498"/>
                  </a:lnTo>
                  <a:lnTo>
                    <a:pt x="16" y="525"/>
                  </a:lnTo>
                  <a:lnTo>
                    <a:pt x="22" y="552"/>
                  </a:lnTo>
                  <a:lnTo>
                    <a:pt x="28" y="579"/>
                  </a:lnTo>
                  <a:lnTo>
                    <a:pt x="35" y="608"/>
                  </a:lnTo>
                  <a:lnTo>
                    <a:pt x="43" y="636"/>
                  </a:lnTo>
                  <a:lnTo>
                    <a:pt x="51" y="663"/>
                  </a:lnTo>
                  <a:lnTo>
                    <a:pt x="60" y="691"/>
                  </a:lnTo>
                  <a:lnTo>
                    <a:pt x="69" y="719"/>
                  </a:lnTo>
                  <a:lnTo>
                    <a:pt x="80" y="747"/>
                  </a:lnTo>
                  <a:lnTo>
                    <a:pt x="91" y="775"/>
                  </a:lnTo>
                  <a:lnTo>
                    <a:pt x="102" y="803"/>
                  </a:lnTo>
                  <a:lnTo>
                    <a:pt x="115" y="830"/>
                  </a:lnTo>
                  <a:lnTo>
                    <a:pt x="127" y="859"/>
                  </a:lnTo>
                  <a:lnTo>
                    <a:pt x="141" y="886"/>
                  </a:lnTo>
                  <a:lnTo>
                    <a:pt x="155" y="913"/>
                  </a:lnTo>
                  <a:lnTo>
                    <a:pt x="169" y="939"/>
                  </a:lnTo>
                  <a:lnTo>
                    <a:pt x="185" y="965"/>
                  </a:lnTo>
                  <a:lnTo>
                    <a:pt x="200" y="991"/>
                  </a:lnTo>
                  <a:lnTo>
                    <a:pt x="216" y="1017"/>
                  </a:lnTo>
                  <a:lnTo>
                    <a:pt x="234" y="1042"/>
                  </a:lnTo>
                  <a:lnTo>
                    <a:pt x="251" y="1066"/>
                  </a:lnTo>
                  <a:lnTo>
                    <a:pt x="268" y="1091"/>
                  </a:lnTo>
                  <a:lnTo>
                    <a:pt x="286" y="1115"/>
                  </a:lnTo>
                  <a:lnTo>
                    <a:pt x="304" y="1137"/>
                  </a:lnTo>
                  <a:lnTo>
                    <a:pt x="323" y="1160"/>
                  </a:lnTo>
                  <a:lnTo>
                    <a:pt x="342" y="1181"/>
                  </a:lnTo>
                  <a:lnTo>
                    <a:pt x="361" y="1202"/>
                  </a:lnTo>
                  <a:lnTo>
                    <a:pt x="380" y="1222"/>
                  </a:lnTo>
                  <a:lnTo>
                    <a:pt x="400" y="1241"/>
                  </a:lnTo>
                  <a:lnTo>
                    <a:pt x="419" y="1260"/>
                  </a:lnTo>
                  <a:lnTo>
                    <a:pt x="440" y="1277"/>
                  </a:lnTo>
                  <a:lnTo>
                    <a:pt x="460" y="1294"/>
                  </a:lnTo>
                  <a:lnTo>
                    <a:pt x="481" y="1310"/>
                  </a:lnTo>
                  <a:lnTo>
                    <a:pt x="501" y="1325"/>
                  </a:lnTo>
                  <a:lnTo>
                    <a:pt x="521" y="1341"/>
                  </a:lnTo>
                  <a:lnTo>
                    <a:pt x="542" y="1354"/>
                  </a:lnTo>
                  <a:lnTo>
                    <a:pt x="562" y="1366"/>
                  </a:lnTo>
                  <a:lnTo>
                    <a:pt x="582" y="13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73" name="Freeform 951">
              <a:extLst>
                <a:ext uri="{FF2B5EF4-FFF2-40B4-BE49-F238E27FC236}">
                  <a16:creationId xmlns:a16="http://schemas.microsoft.com/office/drawing/2014/main" id="{33952C81-1100-AB1B-0578-AF20297A5776}"/>
                </a:ext>
              </a:extLst>
            </p:cNvPr>
            <p:cNvSpPr>
              <a:spLocks/>
            </p:cNvSpPr>
            <p:nvPr/>
          </p:nvSpPr>
          <p:spPr bwMode="auto">
            <a:xfrm>
              <a:off x="3366" y="2874"/>
              <a:ext cx="4" cy="1"/>
            </a:xfrm>
            <a:custGeom>
              <a:avLst/>
              <a:gdLst>
                <a:gd name="T0" fmla="*/ 0 w 211"/>
                <a:gd name="T1" fmla="*/ 0 h 28"/>
                <a:gd name="T2" fmla="*/ 0 w 211"/>
                <a:gd name="T3" fmla="*/ 0 h 28"/>
                <a:gd name="T4" fmla="*/ 0 w 211"/>
                <a:gd name="T5" fmla="*/ 0 h 28"/>
                <a:gd name="T6" fmla="*/ 0 w 211"/>
                <a:gd name="T7" fmla="*/ 0 h 28"/>
                <a:gd name="T8" fmla="*/ 0 w 211"/>
                <a:gd name="T9" fmla="*/ 0 h 28"/>
                <a:gd name="T10" fmla="*/ 0 w 211"/>
                <a:gd name="T11" fmla="*/ 0 h 28"/>
                <a:gd name="T12" fmla="*/ 0 w 211"/>
                <a:gd name="T13" fmla="*/ 0 h 28"/>
                <a:gd name="T14" fmla="*/ 0 w 211"/>
                <a:gd name="T15" fmla="*/ 0 h 28"/>
                <a:gd name="T16" fmla="*/ 0 w 211"/>
                <a:gd name="T17" fmla="*/ 0 h 28"/>
                <a:gd name="T18" fmla="*/ 0 w 211"/>
                <a:gd name="T19" fmla="*/ 0 h 28"/>
                <a:gd name="T20" fmla="*/ 0 w 211"/>
                <a:gd name="T21" fmla="*/ 0 h 28"/>
                <a:gd name="T22" fmla="*/ 0 w 211"/>
                <a:gd name="T23" fmla="*/ 0 h 28"/>
                <a:gd name="T24" fmla="*/ 0 w 211"/>
                <a:gd name="T25" fmla="*/ 0 h 28"/>
                <a:gd name="T26" fmla="*/ 0 w 211"/>
                <a:gd name="T27" fmla="*/ 0 h 28"/>
                <a:gd name="T28" fmla="*/ 0 w 211"/>
                <a:gd name="T29" fmla="*/ 0 h 28"/>
                <a:gd name="T30" fmla="*/ 0 w 211"/>
                <a:gd name="T31" fmla="*/ 0 h 28"/>
                <a:gd name="T32" fmla="*/ 0 w 211"/>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1"/>
                <a:gd name="T52" fmla="*/ 0 h 28"/>
                <a:gd name="T53" fmla="*/ 211 w 21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1" h="28">
                  <a:moveTo>
                    <a:pt x="211" y="28"/>
                  </a:moveTo>
                  <a:lnTo>
                    <a:pt x="196" y="22"/>
                  </a:lnTo>
                  <a:lnTo>
                    <a:pt x="181" y="16"/>
                  </a:lnTo>
                  <a:lnTo>
                    <a:pt x="167" y="11"/>
                  </a:lnTo>
                  <a:lnTo>
                    <a:pt x="152" y="7"/>
                  </a:lnTo>
                  <a:lnTo>
                    <a:pt x="137" y="4"/>
                  </a:lnTo>
                  <a:lnTo>
                    <a:pt x="123" y="2"/>
                  </a:lnTo>
                  <a:lnTo>
                    <a:pt x="109" y="0"/>
                  </a:lnTo>
                  <a:lnTo>
                    <a:pt x="95" y="0"/>
                  </a:lnTo>
                  <a:lnTo>
                    <a:pt x="82" y="0"/>
                  </a:lnTo>
                  <a:lnTo>
                    <a:pt x="69" y="1"/>
                  </a:lnTo>
                  <a:lnTo>
                    <a:pt x="56" y="3"/>
                  </a:lnTo>
                  <a:lnTo>
                    <a:pt x="43" y="6"/>
                  </a:lnTo>
                  <a:lnTo>
                    <a:pt x="31" y="9"/>
                  </a:lnTo>
                  <a:lnTo>
                    <a:pt x="20" y="14"/>
                  </a:lnTo>
                  <a:lnTo>
                    <a:pt x="7" y="19"/>
                  </a:lnTo>
                  <a:lnTo>
                    <a:pt x="0"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74" name="Freeform 952">
              <a:extLst>
                <a:ext uri="{FF2B5EF4-FFF2-40B4-BE49-F238E27FC236}">
                  <a16:creationId xmlns:a16="http://schemas.microsoft.com/office/drawing/2014/main" id="{86D14A68-013C-9E08-0166-909A6713F7C6}"/>
                </a:ext>
              </a:extLst>
            </p:cNvPr>
            <p:cNvSpPr>
              <a:spLocks/>
            </p:cNvSpPr>
            <p:nvPr/>
          </p:nvSpPr>
          <p:spPr bwMode="auto">
            <a:xfrm>
              <a:off x="3432" y="2901"/>
              <a:ext cx="20" cy="6"/>
            </a:xfrm>
            <a:custGeom>
              <a:avLst/>
              <a:gdLst>
                <a:gd name="T0" fmla="*/ 0 w 1028"/>
                <a:gd name="T1" fmla="*/ 0 h 320"/>
                <a:gd name="T2" fmla="*/ 0 w 1028"/>
                <a:gd name="T3" fmla="*/ 0 h 320"/>
                <a:gd name="T4" fmla="*/ 0 w 1028"/>
                <a:gd name="T5" fmla="*/ 0 h 320"/>
                <a:gd name="T6" fmla="*/ 0 w 1028"/>
                <a:gd name="T7" fmla="*/ 0 h 320"/>
                <a:gd name="T8" fmla="*/ 0 60000 65536"/>
                <a:gd name="T9" fmla="*/ 0 60000 65536"/>
                <a:gd name="T10" fmla="*/ 0 60000 65536"/>
                <a:gd name="T11" fmla="*/ 0 60000 65536"/>
                <a:gd name="T12" fmla="*/ 0 w 1028"/>
                <a:gd name="T13" fmla="*/ 0 h 320"/>
                <a:gd name="T14" fmla="*/ 1028 w 1028"/>
                <a:gd name="T15" fmla="*/ 320 h 320"/>
              </a:gdLst>
              <a:ahLst/>
              <a:cxnLst>
                <a:cxn ang="T8">
                  <a:pos x="T0" y="T1"/>
                </a:cxn>
                <a:cxn ang="T9">
                  <a:pos x="T2" y="T3"/>
                </a:cxn>
                <a:cxn ang="T10">
                  <a:pos x="T4" y="T5"/>
                </a:cxn>
                <a:cxn ang="T11">
                  <a:pos x="T6" y="T7"/>
                </a:cxn>
              </a:cxnLst>
              <a:rect l="T12" t="T13" r="T14" b="T15"/>
              <a:pathLst>
                <a:path w="1028" h="320">
                  <a:moveTo>
                    <a:pt x="0" y="0"/>
                  </a:moveTo>
                  <a:lnTo>
                    <a:pt x="311" y="140"/>
                  </a:lnTo>
                  <a:lnTo>
                    <a:pt x="659" y="248"/>
                  </a:lnTo>
                  <a:lnTo>
                    <a:pt x="1028"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75" name="Freeform 953">
              <a:extLst>
                <a:ext uri="{FF2B5EF4-FFF2-40B4-BE49-F238E27FC236}">
                  <a16:creationId xmlns:a16="http://schemas.microsoft.com/office/drawing/2014/main" id="{1AA358E2-E59B-D994-DCC0-70849EDF4B92}"/>
                </a:ext>
              </a:extLst>
            </p:cNvPr>
            <p:cNvSpPr>
              <a:spLocks/>
            </p:cNvSpPr>
            <p:nvPr/>
          </p:nvSpPr>
          <p:spPr bwMode="auto">
            <a:xfrm>
              <a:off x="3414" y="2884"/>
              <a:ext cx="63" cy="9"/>
            </a:xfrm>
            <a:custGeom>
              <a:avLst/>
              <a:gdLst>
                <a:gd name="T0" fmla="*/ 0 w 3235"/>
                <a:gd name="T1" fmla="*/ 0 h 487"/>
                <a:gd name="T2" fmla="*/ 0 w 3235"/>
                <a:gd name="T3" fmla="*/ 0 h 487"/>
                <a:gd name="T4" fmla="*/ 0 w 3235"/>
                <a:gd name="T5" fmla="*/ 0 h 487"/>
                <a:gd name="T6" fmla="*/ 0 w 3235"/>
                <a:gd name="T7" fmla="*/ 0 h 487"/>
                <a:gd name="T8" fmla="*/ 0 w 3235"/>
                <a:gd name="T9" fmla="*/ 0 h 487"/>
                <a:gd name="T10" fmla="*/ 0 w 3235"/>
                <a:gd name="T11" fmla="*/ 0 h 487"/>
                <a:gd name="T12" fmla="*/ 0 w 3235"/>
                <a:gd name="T13" fmla="*/ 0 h 487"/>
                <a:gd name="T14" fmla="*/ 0 w 3235"/>
                <a:gd name="T15" fmla="*/ 0 h 487"/>
                <a:gd name="T16" fmla="*/ 0 w 3235"/>
                <a:gd name="T17" fmla="*/ 0 h 487"/>
                <a:gd name="T18" fmla="*/ 0 w 3235"/>
                <a:gd name="T19" fmla="*/ 0 h 487"/>
                <a:gd name="T20" fmla="*/ 0 w 3235"/>
                <a:gd name="T21" fmla="*/ 0 h 487"/>
                <a:gd name="T22" fmla="*/ 0 w 3235"/>
                <a:gd name="T23" fmla="*/ 0 h 487"/>
                <a:gd name="T24" fmla="*/ 0 w 3235"/>
                <a:gd name="T25" fmla="*/ 0 h 487"/>
                <a:gd name="T26" fmla="*/ 0 w 3235"/>
                <a:gd name="T27" fmla="*/ 0 h 487"/>
                <a:gd name="T28" fmla="*/ 0 w 3235"/>
                <a:gd name="T29" fmla="*/ 0 h 487"/>
                <a:gd name="T30" fmla="*/ 0 w 3235"/>
                <a:gd name="T31" fmla="*/ 0 h 487"/>
                <a:gd name="T32" fmla="*/ 0 w 3235"/>
                <a:gd name="T33" fmla="*/ 0 h 487"/>
                <a:gd name="T34" fmla="*/ 0 w 3235"/>
                <a:gd name="T35" fmla="*/ 0 h 487"/>
                <a:gd name="T36" fmla="*/ 0 w 3235"/>
                <a:gd name="T37" fmla="*/ 0 h 487"/>
                <a:gd name="T38" fmla="*/ 0 w 3235"/>
                <a:gd name="T39" fmla="*/ 0 h 487"/>
                <a:gd name="T40" fmla="*/ 0 w 3235"/>
                <a:gd name="T41" fmla="*/ 0 h 487"/>
                <a:gd name="T42" fmla="*/ 0 w 3235"/>
                <a:gd name="T43" fmla="*/ 0 h 487"/>
                <a:gd name="T44" fmla="*/ 0 w 3235"/>
                <a:gd name="T45" fmla="*/ 0 h 487"/>
                <a:gd name="T46" fmla="*/ 0 w 3235"/>
                <a:gd name="T47" fmla="*/ 0 h 487"/>
                <a:gd name="T48" fmla="*/ 0 w 3235"/>
                <a:gd name="T49" fmla="*/ 0 h 487"/>
                <a:gd name="T50" fmla="*/ 0 w 3235"/>
                <a:gd name="T51" fmla="*/ 0 h 487"/>
                <a:gd name="T52" fmla="*/ 0 w 3235"/>
                <a:gd name="T53" fmla="*/ 0 h 487"/>
                <a:gd name="T54" fmla="*/ 0 w 3235"/>
                <a:gd name="T55" fmla="*/ 0 h 487"/>
                <a:gd name="T56" fmla="*/ 0 w 3235"/>
                <a:gd name="T57" fmla="*/ 0 h 487"/>
                <a:gd name="T58" fmla="*/ 0 w 3235"/>
                <a:gd name="T59" fmla="*/ 0 h 487"/>
                <a:gd name="T60" fmla="*/ 0 w 3235"/>
                <a:gd name="T61" fmla="*/ 0 h 487"/>
                <a:gd name="T62" fmla="*/ 0 w 3235"/>
                <a:gd name="T63" fmla="*/ 0 h 487"/>
                <a:gd name="T64" fmla="*/ 0 w 3235"/>
                <a:gd name="T65" fmla="*/ 0 h 487"/>
                <a:gd name="T66" fmla="*/ 0 w 3235"/>
                <a:gd name="T67" fmla="*/ 0 h 487"/>
                <a:gd name="T68" fmla="*/ 0 w 3235"/>
                <a:gd name="T69" fmla="*/ 0 h 487"/>
                <a:gd name="T70" fmla="*/ 0 w 3235"/>
                <a:gd name="T71" fmla="*/ 0 h 487"/>
                <a:gd name="T72" fmla="*/ 0 w 3235"/>
                <a:gd name="T73" fmla="*/ 0 h 487"/>
                <a:gd name="T74" fmla="*/ 0 w 3235"/>
                <a:gd name="T75" fmla="*/ 0 h 487"/>
                <a:gd name="T76" fmla="*/ 0 w 3235"/>
                <a:gd name="T77" fmla="*/ 0 h 487"/>
                <a:gd name="T78" fmla="*/ 0 w 3235"/>
                <a:gd name="T79" fmla="*/ 0 h 487"/>
                <a:gd name="T80" fmla="*/ 0 w 3235"/>
                <a:gd name="T81" fmla="*/ 0 h 487"/>
                <a:gd name="T82" fmla="*/ 0 w 3235"/>
                <a:gd name="T83" fmla="*/ 0 h 487"/>
                <a:gd name="T84" fmla="*/ 0 w 3235"/>
                <a:gd name="T85" fmla="*/ 0 h 487"/>
                <a:gd name="T86" fmla="*/ 0 w 3235"/>
                <a:gd name="T87" fmla="*/ 0 h 487"/>
                <a:gd name="T88" fmla="*/ 0 w 3235"/>
                <a:gd name="T89" fmla="*/ 0 h 487"/>
                <a:gd name="T90" fmla="*/ 0 w 3235"/>
                <a:gd name="T91" fmla="*/ 0 h 487"/>
                <a:gd name="T92" fmla="*/ 0 w 3235"/>
                <a:gd name="T93" fmla="*/ 0 h 487"/>
                <a:gd name="T94" fmla="*/ 0 w 3235"/>
                <a:gd name="T95" fmla="*/ 0 h 487"/>
                <a:gd name="T96" fmla="*/ 0 w 3235"/>
                <a:gd name="T97" fmla="*/ 0 h 487"/>
                <a:gd name="T98" fmla="*/ 0 w 3235"/>
                <a:gd name="T99" fmla="*/ 0 h 487"/>
                <a:gd name="T100" fmla="*/ 0 w 3235"/>
                <a:gd name="T101" fmla="*/ 0 h 487"/>
                <a:gd name="T102" fmla="*/ 0 w 3235"/>
                <a:gd name="T103" fmla="*/ 0 h 487"/>
                <a:gd name="T104" fmla="*/ 0 w 3235"/>
                <a:gd name="T105" fmla="*/ 0 h 487"/>
                <a:gd name="T106" fmla="*/ 0 w 3235"/>
                <a:gd name="T107" fmla="*/ 0 h 487"/>
                <a:gd name="T108" fmla="*/ 0 w 3235"/>
                <a:gd name="T109" fmla="*/ 0 h 487"/>
                <a:gd name="T110" fmla="*/ 0 w 3235"/>
                <a:gd name="T111" fmla="*/ 0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35"/>
                <a:gd name="T169" fmla="*/ 0 h 487"/>
                <a:gd name="T170" fmla="*/ 3235 w 3235"/>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35" h="487">
                  <a:moveTo>
                    <a:pt x="0" y="211"/>
                  </a:moveTo>
                  <a:lnTo>
                    <a:pt x="48" y="234"/>
                  </a:lnTo>
                  <a:lnTo>
                    <a:pt x="98" y="255"/>
                  </a:lnTo>
                  <a:lnTo>
                    <a:pt x="148" y="276"/>
                  </a:lnTo>
                  <a:lnTo>
                    <a:pt x="200" y="295"/>
                  </a:lnTo>
                  <a:lnTo>
                    <a:pt x="253" y="314"/>
                  </a:lnTo>
                  <a:lnTo>
                    <a:pt x="307" y="332"/>
                  </a:lnTo>
                  <a:lnTo>
                    <a:pt x="362" y="349"/>
                  </a:lnTo>
                  <a:lnTo>
                    <a:pt x="418" y="365"/>
                  </a:lnTo>
                  <a:lnTo>
                    <a:pt x="476" y="380"/>
                  </a:lnTo>
                  <a:lnTo>
                    <a:pt x="534" y="394"/>
                  </a:lnTo>
                  <a:lnTo>
                    <a:pt x="593" y="407"/>
                  </a:lnTo>
                  <a:lnTo>
                    <a:pt x="653" y="419"/>
                  </a:lnTo>
                  <a:lnTo>
                    <a:pt x="714" y="430"/>
                  </a:lnTo>
                  <a:lnTo>
                    <a:pt x="775" y="440"/>
                  </a:lnTo>
                  <a:lnTo>
                    <a:pt x="837" y="450"/>
                  </a:lnTo>
                  <a:lnTo>
                    <a:pt x="901" y="458"/>
                  </a:lnTo>
                  <a:lnTo>
                    <a:pt x="964" y="466"/>
                  </a:lnTo>
                  <a:lnTo>
                    <a:pt x="1027" y="472"/>
                  </a:lnTo>
                  <a:lnTo>
                    <a:pt x="1092" y="477"/>
                  </a:lnTo>
                  <a:lnTo>
                    <a:pt x="1157" y="481"/>
                  </a:lnTo>
                  <a:lnTo>
                    <a:pt x="1221" y="484"/>
                  </a:lnTo>
                  <a:lnTo>
                    <a:pt x="1286" y="486"/>
                  </a:lnTo>
                  <a:lnTo>
                    <a:pt x="1353" y="487"/>
                  </a:lnTo>
                  <a:lnTo>
                    <a:pt x="1418" y="487"/>
                  </a:lnTo>
                  <a:lnTo>
                    <a:pt x="1484" y="486"/>
                  </a:lnTo>
                  <a:lnTo>
                    <a:pt x="1550" y="484"/>
                  </a:lnTo>
                  <a:lnTo>
                    <a:pt x="1616" y="480"/>
                  </a:lnTo>
                  <a:lnTo>
                    <a:pt x="1681" y="476"/>
                  </a:lnTo>
                  <a:lnTo>
                    <a:pt x="1748" y="471"/>
                  </a:lnTo>
                  <a:lnTo>
                    <a:pt x="1813" y="464"/>
                  </a:lnTo>
                  <a:lnTo>
                    <a:pt x="1878" y="456"/>
                  </a:lnTo>
                  <a:lnTo>
                    <a:pt x="1944" y="447"/>
                  </a:lnTo>
                  <a:lnTo>
                    <a:pt x="2008" y="438"/>
                  </a:lnTo>
                  <a:lnTo>
                    <a:pt x="2072" y="428"/>
                  </a:lnTo>
                  <a:lnTo>
                    <a:pt x="2137" y="416"/>
                  </a:lnTo>
                  <a:lnTo>
                    <a:pt x="2200" y="404"/>
                  </a:lnTo>
                  <a:lnTo>
                    <a:pt x="2262" y="390"/>
                  </a:lnTo>
                  <a:lnTo>
                    <a:pt x="2324" y="376"/>
                  </a:lnTo>
                  <a:lnTo>
                    <a:pt x="2386" y="361"/>
                  </a:lnTo>
                  <a:lnTo>
                    <a:pt x="2446" y="345"/>
                  </a:lnTo>
                  <a:lnTo>
                    <a:pt x="2506" y="328"/>
                  </a:lnTo>
                  <a:lnTo>
                    <a:pt x="2566" y="309"/>
                  </a:lnTo>
                  <a:lnTo>
                    <a:pt x="2624" y="291"/>
                  </a:lnTo>
                  <a:lnTo>
                    <a:pt x="2681" y="271"/>
                  </a:lnTo>
                  <a:lnTo>
                    <a:pt x="2737" y="250"/>
                  </a:lnTo>
                  <a:lnTo>
                    <a:pt x="2793" y="229"/>
                  </a:lnTo>
                  <a:lnTo>
                    <a:pt x="2847" y="205"/>
                  </a:lnTo>
                  <a:lnTo>
                    <a:pt x="2899" y="182"/>
                  </a:lnTo>
                  <a:lnTo>
                    <a:pt x="2951" y="158"/>
                  </a:lnTo>
                  <a:lnTo>
                    <a:pt x="3002" y="134"/>
                  </a:lnTo>
                  <a:lnTo>
                    <a:pt x="3051" y="108"/>
                  </a:lnTo>
                  <a:lnTo>
                    <a:pt x="3099" y="82"/>
                  </a:lnTo>
                  <a:lnTo>
                    <a:pt x="3145" y="55"/>
                  </a:lnTo>
                  <a:lnTo>
                    <a:pt x="3192" y="28"/>
                  </a:lnTo>
                  <a:lnTo>
                    <a:pt x="32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76" name="Freeform 954">
              <a:extLst>
                <a:ext uri="{FF2B5EF4-FFF2-40B4-BE49-F238E27FC236}">
                  <a16:creationId xmlns:a16="http://schemas.microsoft.com/office/drawing/2014/main" id="{406A57BF-9ACB-957A-866E-8FE6411CA0EF}"/>
                </a:ext>
              </a:extLst>
            </p:cNvPr>
            <p:cNvSpPr>
              <a:spLocks/>
            </p:cNvSpPr>
            <p:nvPr/>
          </p:nvSpPr>
          <p:spPr bwMode="auto">
            <a:xfrm>
              <a:off x="3377" y="2876"/>
              <a:ext cx="1" cy="1"/>
            </a:xfrm>
            <a:custGeom>
              <a:avLst/>
              <a:gdLst>
                <a:gd name="T0" fmla="*/ 0 w 34"/>
                <a:gd name="T1" fmla="*/ 0 h 32"/>
                <a:gd name="T2" fmla="*/ 0 w 34"/>
                <a:gd name="T3" fmla="*/ 0 h 32"/>
                <a:gd name="T4" fmla="*/ 0 w 34"/>
                <a:gd name="T5" fmla="*/ 0 h 32"/>
                <a:gd name="T6" fmla="*/ 0 w 34"/>
                <a:gd name="T7" fmla="*/ 0 h 32"/>
                <a:gd name="T8" fmla="*/ 0 w 34"/>
                <a:gd name="T9" fmla="*/ 0 h 32"/>
                <a:gd name="T10" fmla="*/ 0 w 34"/>
                <a:gd name="T11" fmla="*/ 0 h 32"/>
                <a:gd name="T12" fmla="*/ 0 w 34"/>
                <a:gd name="T13" fmla="*/ 0 h 32"/>
                <a:gd name="T14" fmla="*/ 0 w 34"/>
                <a:gd name="T15" fmla="*/ 0 h 32"/>
                <a:gd name="T16" fmla="*/ 0 w 34"/>
                <a:gd name="T17" fmla="*/ 0 h 32"/>
                <a:gd name="T18" fmla="*/ 0 w 34"/>
                <a:gd name="T19" fmla="*/ 0 h 32"/>
                <a:gd name="T20" fmla="*/ 0 w 34"/>
                <a:gd name="T21" fmla="*/ 0 h 32"/>
                <a:gd name="T22" fmla="*/ 0 w 34"/>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32"/>
                <a:gd name="T38" fmla="*/ 34 w 3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32">
                  <a:moveTo>
                    <a:pt x="34" y="32"/>
                  </a:moveTo>
                  <a:lnTo>
                    <a:pt x="29" y="29"/>
                  </a:lnTo>
                  <a:lnTo>
                    <a:pt x="24" y="27"/>
                  </a:lnTo>
                  <a:lnTo>
                    <a:pt x="20" y="24"/>
                  </a:lnTo>
                  <a:lnTo>
                    <a:pt x="16" y="21"/>
                  </a:lnTo>
                  <a:lnTo>
                    <a:pt x="12" y="19"/>
                  </a:lnTo>
                  <a:lnTo>
                    <a:pt x="9" y="15"/>
                  </a:lnTo>
                  <a:lnTo>
                    <a:pt x="6" y="12"/>
                  </a:lnTo>
                  <a:lnTo>
                    <a:pt x="4" y="9"/>
                  </a:lnTo>
                  <a:lnTo>
                    <a:pt x="2"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77" name="Freeform 955">
              <a:extLst>
                <a:ext uri="{FF2B5EF4-FFF2-40B4-BE49-F238E27FC236}">
                  <a16:creationId xmlns:a16="http://schemas.microsoft.com/office/drawing/2014/main" id="{8545E186-75DF-5125-F7D3-A9CFF9017624}"/>
                </a:ext>
              </a:extLst>
            </p:cNvPr>
            <p:cNvSpPr>
              <a:spLocks/>
            </p:cNvSpPr>
            <p:nvPr/>
          </p:nvSpPr>
          <p:spPr bwMode="auto">
            <a:xfrm>
              <a:off x="3470" y="2909"/>
              <a:ext cx="11" cy="9"/>
            </a:xfrm>
            <a:custGeom>
              <a:avLst/>
              <a:gdLst>
                <a:gd name="T0" fmla="*/ 0 w 566"/>
                <a:gd name="T1" fmla="*/ 0 h 465"/>
                <a:gd name="T2" fmla="*/ 0 w 566"/>
                <a:gd name="T3" fmla="*/ 0 h 465"/>
                <a:gd name="T4" fmla="*/ 0 w 566"/>
                <a:gd name="T5" fmla="*/ 0 h 465"/>
                <a:gd name="T6" fmla="*/ 0 w 566"/>
                <a:gd name="T7" fmla="*/ 0 h 465"/>
                <a:gd name="T8" fmla="*/ 0 60000 65536"/>
                <a:gd name="T9" fmla="*/ 0 60000 65536"/>
                <a:gd name="T10" fmla="*/ 0 60000 65536"/>
                <a:gd name="T11" fmla="*/ 0 60000 65536"/>
                <a:gd name="T12" fmla="*/ 0 w 566"/>
                <a:gd name="T13" fmla="*/ 0 h 465"/>
                <a:gd name="T14" fmla="*/ 566 w 566"/>
                <a:gd name="T15" fmla="*/ 465 h 465"/>
              </a:gdLst>
              <a:ahLst/>
              <a:cxnLst>
                <a:cxn ang="T8">
                  <a:pos x="T0" y="T1"/>
                </a:cxn>
                <a:cxn ang="T9">
                  <a:pos x="T2" y="T3"/>
                </a:cxn>
                <a:cxn ang="T10">
                  <a:pos x="T4" y="T5"/>
                </a:cxn>
                <a:cxn ang="T11">
                  <a:pos x="T6" y="T7"/>
                </a:cxn>
              </a:cxnLst>
              <a:rect l="T12" t="T13" r="T14" b="T15"/>
              <a:pathLst>
                <a:path w="566" h="465">
                  <a:moveTo>
                    <a:pt x="0" y="0"/>
                  </a:moveTo>
                  <a:lnTo>
                    <a:pt x="192" y="131"/>
                  </a:lnTo>
                  <a:lnTo>
                    <a:pt x="382" y="287"/>
                  </a:lnTo>
                  <a:lnTo>
                    <a:pt x="566" y="46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78" name="Freeform 956">
              <a:extLst>
                <a:ext uri="{FF2B5EF4-FFF2-40B4-BE49-F238E27FC236}">
                  <a16:creationId xmlns:a16="http://schemas.microsoft.com/office/drawing/2014/main" id="{09B0DB79-6907-64AD-2DFF-30F2CF64BD58}"/>
                </a:ext>
              </a:extLst>
            </p:cNvPr>
            <p:cNvSpPr>
              <a:spLocks/>
            </p:cNvSpPr>
            <p:nvPr/>
          </p:nvSpPr>
          <p:spPr bwMode="auto">
            <a:xfrm>
              <a:off x="3452" y="3085"/>
              <a:ext cx="9" cy="20"/>
            </a:xfrm>
            <a:custGeom>
              <a:avLst/>
              <a:gdLst>
                <a:gd name="T0" fmla="*/ 0 w 458"/>
                <a:gd name="T1" fmla="*/ 0 h 1013"/>
                <a:gd name="T2" fmla="*/ 0 w 458"/>
                <a:gd name="T3" fmla="*/ 0 h 1013"/>
                <a:gd name="T4" fmla="*/ 0 w 458"/>
                <a:gd name="T5" fmla="*/ 0 h 1013"/>
                <a:gd name="T6" fmla="*/ 0 w 458"/>
                <a:gd name="T7" fmla="*/ 0 h 1013"/>
                <a:gd name="T8" fmla="*/ 0 w 458"/>
                <a:gd name="T9" fmla="*/ 0 h 1013"/>
                <a:gd name="T10" fmla="*/ 0 w 458"/>
                <a:gd name="T11" fmla="*/ 0 h 1013"/>
                <a:gd name="T12" fmla="*/ 0 60000 65536"/>
                <a:gd name="T13" fmla="*/ 0 60000 65536"/>
                <a:gd name="T14" fmla="*/ 0 60000 65536"/>
                <a:gd name="T15" fmla="*/ 0 60000 65536"/>
                <a:gd name="T16" fmla="*/ 0 60000 65536"/>
                <a:gd name="T17" fmla="*/ 0 60000 65536"/>
                <a:gd name="T18" fmla="*/ 0 w 458"/>
                <a:gd name="T19" fmla="*/ 0 h 1013"/>
                <a:gd name="T20" fmla="*/ 458 w 458"/>
                <a:gd name="T21" fmla="*/ 1013 h 1013"/>
              </a:gdLst>
              <a:ahLst/>
              <a:cxnLst>
                <a:cxn ang="T12">
                  <a:pos x="T0" y="T1"/>
                </a:cxn>
                <a:cxn ang="T13">
                  <a:pos x="T2" y="T3"/>
                </a:cxn>
                <a:cxn ang="T14">
                  <a:pos x="T4" y="T5"/>
                </a:cxn>
                <a:cxn ang="T15">
                  <a:pos x="T6" y="T7"/>
                </a:cxn>
                <a:cxn ang="T16">
                  <a:pos x="T8" y="T9"/>
                </a:cxn>
                <a:cxn ang="T17">
                  <a:pos x="T10" y="T11"/>
                </a:cxn>
              </a:cxnLst>
              <a:rect l="T18" t="T19" r="T20" b="T21"/>
              <a:pathLst>
                <a:path w="458" h="1013">
                  <a:moveTo>
                    <a:pt x="458" y="0"/>
                  </a:moveTo>
                  <a:lnTo>
                    <a:pt x="366" y="64"/>
                  </a:lnTo>
                  <a:lnTo>
                    <a:pt x="209" y="231"/>
                  </a:lnTo>
                  <a:lnTo>
                    <a:pt x="94" y="450"/>
                  </a:lnTo>
                  <a:lnTo>
                    <a:pt x="23" y="714"/>
                  </a:lnTo>
                  <a:lnTo>
                    <a:pt x="0" y="10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79" name="Freeform 957">
              <a:extLst>
                <a:ext uri="{FF2B5EF4-FFF2-40B4-BE49-F238E27FC236}">
                  <a16:creationId xmlns:a16="http://schemas.microsoft.com/office/drawing/2014/main" id="{F769F151-3079-67C2-2075-FCFA9CFF1DE8}"/>
                </a:ext>
              </a:extLst>
            </p:cNvPr>
            <p:cNvSpPr>
              <a:spLocks/>
            </p:cNvSpPr>
            <p:nvPr/>
          </p:nvSpPr>
          <p:spPr bwMode="auto">
            <a:xfrm>
              <a:off x="3431" y="2870"/>
              <a:ext cx="41" cy="14"/>
            </a:xfrm>
            <a:custGeom>
              <a:avLst/>
              <a:gdLst>
                <a:gd name="T0" fmla="*/ 0 w 2121"/>
                <a:gd name="T1" fmla="*/ 0 h 751"/>
                <a:gd name="T2" fmla="*/ 0 w 2121"/>
                <a:gd name="T3" fmla="*/ 0 h 751"/>
                <a:gd name="T4" fmla="*/ 0 w 2121"/>
                <a:gd name="T5" fmla="*/ 0 h 751"/>
                <a:gd name="T6" fmla="*/ 0 w 2121"/>
                <a:gd name="T7" fmla="*/ 0 h 751"/>
                <a:gd name="T8" fmla="*/ 0 w 2121"/>
                <a:gd name="T9" fmla="*/ 0 h 751"/>
                <a:gd name="T10" fmla="*/ 0 w 2121"/>
                <a:gd name="T11" fmla="*/ 0 h 751"/>
                <a:gd name="T12" fmla="*/ 0 w 2121"/>
                <a:gd name="T13" fmla="*/ 0 h 751"/>
                <a:gd name="T14" fmla="*/ 0 w 2121"/>
                <a:gd name="T15" fmla="*/ 0 h 751"/>
                <a:gd name="T16" fmla="*/ 0 w 2121"/>
                <a:gd name="T17" fmla="*/ 0 h 751"/>
                <a:gd name="T18" fmla="*/ 0 w 2121"/>
                <a:gd name="T19" fmla="*/ 0 h 751"/>
                <a:gd name="T20" fmla="*/ 0 w 2121"/>
                <a:gd name="T21" fmla="*/ 0 h 751"/>
                <a:gd name="T22" fmla="*/ 0 w 2121"/>
                <a:gd name="T23" fmla="*/ 0 h 751"/>
                <a:gd name="T24" fmla="*/ 0 w 2121"/>
                <a:gd name="T25" fmla="*/ 0 h 751"/>
                <a:gd name="T26" fmla="*/ 0 w 2121"/>
                <a:gd name="T27" fmla="*/ 0 h 751"/>
                <a:gd name="T28" fmla="*/ 0 w 2121"/>
                <a:gd name="T29" fmla="*/ 0 h 751"/>
                <a:gd name="T30" fmla="*/ 0 w 2121"/>
                <a:gd name="T31" fmla="*/ 0 h 751"/>
                <a:gd name="T32" fmla="*/ 0 w 2121"/>
                <a:gd name="T33" fmla="*/ 0 h 751"/>
                <a:gd name="T34" fmla="*/ 0 w 2121"/>
                <a:gd name="T35" fmla="*/ 0 h 751"/>
                <a:gd name="T36" fmla="*/ 0 w 2121"/>
                <a:gd name="T37" fmla="*/ 0 h 751"/>
                <a:gd name="T38" fmla="*/ 0 w 2121"/>
                <a:gd name="T39" fmla="*/ 0 h 751"/>
                <a:gd name="T40" fmla="*/ 0 w 2121"/>
                <a:gd name="T41" fmla="*/ 0 h 751"/>
                <a:gd name="T42" fmla="*/ 0 w 2121"/>
                <a:gd name="T43" fmla="*/ 0 h 751"/>
                <a:gd name="T44" fmla="*/ 0 w 2121"/>
                <a:gd name="T45" fmla="*/ 0 h 751"/>
                <a:gd name="T46" fmla="*/ 0 w 2121"/>
                <a:gd name="T47" fmla="*/ 0 h 751"/>
                <a:gd name="T48" fmla="*/ 0 w 2121"/>
                <a:gd name="T49" fmla="*/ 0 h 751"/>
                <a:gd name="T50" fmla="*/ 0 w 2121"/>
                <a:gd name="T51" fmla="*/ 0 h 751"/>
                <a:gd name="T52" fmla="*/ 0 w 2121"/>
                <a:gd name="T53" fmla="*/ 0 h 751"/>
                <a:gd name="T54" fmla="*/ 0 w 2121"/>
                <a:gd name="T55" fmla="*/ 0 h 751"/>
                <a:gd name="T56" fmla="*/ 0 w 2121"/>
                <a:gd name="T57" fmla="*/ 0 h 751"/>
                <a:gd name="T58" fmla="*/ 0 w 2121"/>
                <a:gd name="T59" fmla="*/ 0 h 751"/>
                <a:gd name="T60" fmla="*/ 0 w 2121"/>
                <a:gd name="T61" fmla="*/ 0 h 751"/>
                <a:gd name="T62" fmla="*/ 0 w 2121"/>
                <a:gd name="T63" fmla="*/ 0 h 751"/>
                <a:gd name="T64" fmla="*/ 0 w 2121"/>
                <a:gd name="T65" fmla="*/ 0 h 751"/>
                <a:gd name="T66" fmla="*/ 0 w 2121"/>
                <a:gd name="T67" fmla="*/ 0 h 751"/>
                <a:gd name="T68" fmla="*/ 0 w 2121"/>
                <a:gd name="T69" fmla="*/ 0 h 7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1"/>
                <a:gd name="T106" fmla="*/ 0 h 751"/>
                <a:gd name="T107" fmla="*/ 2121 w 2121"/>
                <a:gd name="T108" fmla="*/ 751 h 7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1" h="751">
                  <a:moveTo>
                    <a:pt x="0" y="596"/>
                  </a:moveTo>
                  <a:lnTo>
                    <a:pt x="32" y="610"/>
                  </a:lnTo>
                  <a:lnTo>
                    <a:pt x="64" y="624"/>
                  </a:lnTo>
                  <a:lnTo>
                    <a:pt x="97" y="637"/>
                  </a:lnTo>
                  <a:lnTo>
                    <a:pt x="131" y="649"/>
                  </a:lnTo>
                  <a:lnTo>
                    <a:pt x="166" y="661"/>
                  </a:lnTo>
                  <a:lnTo>
                    <a:pt x="201" y="673"/>
                  </a:lnTo>
                  <a:lnTo>
                    <a:pt x="238" y="683"/>
                  </a:lnTo>
                  <a:lnTo>
                    <a:pt x="275" y="693"/>
                  </a:lnTo>
                  <a:lnTo>
                    <a:pt x="313" y="702"/>
                  </a:lnTo>
                  <a:lnTo>
                    <a:pt x="352" y="710"/>
                  </a:lnTo>
                  <a:lnTo>
                    <a:pt x="390" y="718"/>
                  </a:lnTo>
                  <a:lnTo>
                    <a:pt x="430" y="724"/>
                  </a:lnTo>
                  <a:lnTo>
                    <a:pt x="471" y="730"/>
                  </a:lnTo>
                  <a:lnTo>
                    <a:pt x="511" y="736"/>
                  </a:lnTo>
                  <a:lnTo>
                    <a:pt x="552" y="740"/>
                  </a:lnTo>
                  <a:lnTo>
                    <a:pt x="594" y="744"/>
                  </a:lnTo>
                  <a:lnTo>
                    <a:pt x="635" y="747"/>
                  </a:lnTo>
                  <a:lnTo>
                    <a:pt x="678" y="749"/>
                  </a:lnTo>
                  <a:lnTo>
                    <a:pt x="720" y="750"/>
                  </a:lnTo>
                  <a:lnTo>
                    <a:pt x="762" y="751"/>
                  </a:lnTo>
                  <a:lnTo>
                    <a:pt x="805" y="751"/>
                  </a:lnTo>
                  <a:lnTo>
                    <a:pt x="847" y="750"/>
                  </a:lnTo>
                  <a:lnTo>
                    <a:pt x="891" y="748"/>
                  </a:lnTo>
                  <a:lnTo>
                    <a:pt x="933" y="745"/>
                  </a:lnTo>
                  <a:lnTo>
                    <a:pt x="976" y="742"/>
                  </a:lnTo>
                  <a:lnTo>
                    <a:pt x="1018" y="738"/>
                  </a:lnTo>
                  <a:lnTo>
                    <a:pt x="1060" y="733"/>
                  </a:lnTo>
                  <a:lnTo>
                    <a:pt x="1103" y="728"/>
                  </a:lnTo>
                  <a:lnTo>
                    <a:pt x="1144" y="721"/>
                  </a:lnTo>
                  <a:lnTo>
                    <a:pt x="1186" y="714"/>
                  </a:lnTo>
                  <a:lnTo>
                    <a:pt x="1227" y="706"/>
                  </a:lnTo>
                  <a:lnTo>
                    <a:pt x="1267" y="698"/>
                  </a:lnTo>
                  <a:lnTo>
                    <a:pt x="1308" y="688"/>
                  </a:lnTo>
                  <a:lnTo>
                    <a:pt x="1348" y="678"/>
                  </a:lnTo>
                  <a:lnTo>
                    <a:pt x="1387" y="667"/>
                  </a:lnTo>
                  <a:lnTo>
                    <a:pt x="1425" y="655"/>
                  </a:lnTo>
                  <a:lnTo>
                    <a:pt x="1463" y="643"/>
                  </a:lnTo>
                  <a:lnTo>
                    <a:pt x="1501" y="631"/>
                  </a:lnTo>
                  <a:lnTo>
                    <a:pt x="1537" y="617"/>
                  </a:lnTo>
                  <a:lnTo>
                    <a:pt x="1573" y="603"/>
                  </a:lnTo>
                  <a:lnTo>
                    <a:pt x="1607" y="589"/>
                  </a:lnTo>
                  <a:lnTo>
                    <a:pt x="1641" y="574"/>
                  </a:lnTo>
                  <a:lnTo>
                    <a:pt x="1674" y="558"/>
                  </a:lnTo>
                  <a:lnTo>
                    <a:pt x="1707" y="542"/>
                  </a:lnTo>
                  <a:lnTo>
                    <a:pt x="1738" y="525"/>
                  </a:lnTo>
                  <a:lnTo>
                    <a:pt x="1769" y="507"/>
                  </a:lnTo>
                  <a:lnTo>
                    <a:pt x="1798" y="489"/>
                  </a:lnTo>
                  <a:lnTo>
                    <a:pt x="1826" y="471"/>
                  </a:lnTo>
                  <a:lnTo>
                    <a:pt x="1852" y="452"/>
                  </a:lnTo>
                  <a:lnTo>
                    <a:pt x="1878" y="433"/>
                  </a:lnTo>
                  <a:lnTo>
                    <a:pt x="1904" y="412"/>
                  </a:lnTo>
                  <a:lnTo>
                    <a:pt x="1927" y="392"/>
                  </a:lnTo>
                  <a:lnTo>
                    <a:pt x="1949" y="372"/>
                  </a:lnTo>
                  <a:lnTo>
                    <a:pt x="1970" y="351"/>
                  </a:lnTo>
                  <a:lnTo>
                    <a:pt x="1990" y="330"/>
                  </a:lnTo>
                  <a:lnTo>
                    <a:pt x="2008" y="309"/>
                  </a:lnTo>
                  <a:lnTo>
                    <a:pt x="2025" y="287"/>
                  </a:lnTo>
                  <a:lnTo>
                    <a:pt x="2040" y="265"/>
                  </a:lnTo>
                  <a:lnTo>
                    <a:pt x="2055" y="243"/>
                  </a:lnTo>
                  <a:lnTo>
                    <a:pt x="2068" y="221"/>
                  </a:lnTo>
                  <a:lnTo>
                    <a:pt x="2079" y="199"/>
                  </a:lnTo>
                  <a:lnTo>
                    <a:pt x="2089" y="175"/>
                  </a:lnTo>
                  <a:lnTo>
                    <a:pt x="2098" y="152"/>
                  </a:lnTo>
                  <a:lnTo>
                    <a:pt x="2105" y="130"/>
                  </a:lnTo>
                  <a:lnTo>
                    <a:pt x="2112" y="107"/>
                  </a:lnTo>
                  <a:lnTo>
                    <a:pt x="2116" y="84"/>
                  </a:lnTo>
                  <a:lnTo>
                    <a:pt x="2119" y="61"/>
                  </a:lnTo>
                  <a:lnTo>
                    <a:pt x="2121" y="38"/>
                  </a:lnTo>
                  <a:lnTo>
                    <a:pt x="2121" y="15"/>
                  </a:lnTo>
                  <a:lnTo>
                    <a:pt x="2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80" name="Line 958">
              <a:extLst>
                <a:ext uri="{FF2B5EF4-FFF2-40B4-BE49-F238E27FC236}">
                  <a16:creationId xmlns:a16="http://schemas.microsoft.com/office/drawing/2014/main" id="{0940CE25-21B3-400C-0632-2E3B84E1387F}"/>
                </a:ext>
              </a:extLst>
            </p:cNvPr>
            <p:cNvSpPr>
              <a:spLocks noChangeShapeType="1"/>
            </p:cNvSpPr>
            <p:nvPr/>
          </p:nvSpPr>
          <p:spPr bwMode="auto">
            <a:xfrm>
              <a:off x="3427" y="2880"/>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81" name="Line 959">
              <a:extLst>
                <a:ext uri="{FF2B5EF4-FFF2-40B4-BE49-F238E27FC236}">
                  <a16:creationId xmlns:a16="http://schemas.microsoft.com/office/drawing/2014/main" id="{D5342CBD-C155-633C-17B1-FEDC77459A97}"/>
                </a:ext>
              </a:extLst>
            </p:cNvPr>
            <p:cNvSpPr>
              <a:spLocks noChangeShapeType="1"/>
            </p:cNvSpPr>
            <p:nvPr/>
          </p:nvSpPr>
          <p:spPr bwMode="auto">
            <a:xfrm flipH="1" flipV="1">
              <a:off x="3448"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82" name="Line 960">
              <a:extLst>
                <a:ext uri="{FF2B5EF4-FFF2-40B4-BE49-F238E27FC236}">
                  <a16:creationId xmlns:a16="http://schemas.microsoft.com/office/drawing/2014/main" id="{BC4B6514-8C3D-B526-2ADB-BD2C05A9E0C5}"/>
                </a:ext>
              </a:extLst>
            </p:cNvPr>
            <p:cNvSpPr>
              <a:spLocks noChangeShapeType="1"/>
            </p:cNvSpPr>
            <p:nvPr/>
          </p:nvSpPr>
          <p:spPr bwMode="auto">
            <a:xfrm flipH="1" flipV="1">
              <a:off x="3431" y="288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83" name="Line 961">
              <a:extLst>
                <a:ext uri="{FF2B5EF4-FFF2-40B4-BE49-F238E27FC236}">
                  <a16:creationId xmlns:a16="http://schemas.microsoft.com/office/drawing/2014/main" id="{140D693A-8007-CC30-5D62-0F158B1B7236}"/>
                </a:ext>
              </a:extLst>
            </p:cNvPr>
            <p:cNvSpPr>
              <a:spLocks noChangeShapeType="1"/>
            </p:cNvSpPr>
            <p:nvPr/>
          </p:nvSpPr>
          <p:spPr bwMode="auto">
            <a:xfrm>
              <a:off x="3381" y="2875"/>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84" name="Line 962">
              <a:extLst>
                <a:ext uri="{FF2B5EF4-FFF2-40B4-BE49-F238E27FC236}">
                  <a16:creationId xmlns:a16="http://schemas.microsoft.com/office/drawing/2014/main" id="{21984AB7-0B35-D0F3-149C-46B69B61B4BE}"/>
                </a:ext>
              </a:extLst>
            </p:cNvPr>
            <p:cNvSpPr>
              <a:spLocks noChangeShapeType="1"/>
            </p:cNvSpPr>
            <p:nvPr/>
          </p:nvSpPr>
          <p:spPr bwMode="auto">
            <a:xfrm flipV="1">
              <a:off x="3547" y="3027"/>
              <a:ext cx="21"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85" name="Line 963">
              <a:extLst>
                <a:ext uri="{FF2B5EF4-FFF2-40B4-BE49-F238E27FC236}">
                  <a16:creationId xmlns:a16="http://schemas.microsoft.com/office/drawing/2014/main" id="{1BC179B1-B007-A57B-08F6-8FFB3955396F}"/>
                </a:ext>
              </a:extLst>
            </p:cNvPr>
            <p:cNvSpPr>
              <a:spLocks noChangeShapeType="1"/>
            </p:cNvSpPr>
            <p:nvPr/>
          </p:nvSpPr>
          <p:spPr bwMode="auto">
            <a:xfrm flipV="1">
              <a:off x="3566" y="3074"/>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86" name="Line 964">
              <a:extLst>
                <a:ext uri="{FF2B5EF4-FFF2-40B4-BE49-F238E27FC236}">
                  <a16:creationId xmlns:a16="http://schemas.microsoft.com/office/drawing/2014/main" id="{F806FA5D-5468-1A21-A5D1-35F8BE3ABB46}"/>
                </a:ext>
              </a:extLst>
            </p:cNvPr>
            <p:cNvSpPr>
              <a:spLocks noChangeShapeType="1"/>
            </p:cNvSpPr>
            <p:nvPr/>
          </p:nvSpPr>
          <p:spPr bwMode="auto">
            <a:xfrm>
              <a:off x="3456" y="2906"/>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87" name="Line 965">
              <a:extLst>
                <a:ext uri="{FF2B5EF4-FFF2-40B4-BE49-F238E27FC236}">
                  <a16:creationId xmlns:a16="http://schemas.microsoft.com/office/drawing/2014/main" id="{CF605B9C-DABA-F4CF-619F-E69B4E3B5837}"/>
                </a:ext>
              </a:extLst>
            </p:cNvPr>
            <p:cNvSpPr>
              <a:spLocks noChangeShapeType="1"/>
            </p:cNvSpPr>
            <p:nvPr/>
          </p:nvSpPr>
          <p:spPr bwMode="auto">
            <a:xfrm>
              <a:off x="3456" y="2906"/>
              <a:ext cx="2"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88" name="Line 966">
              <a:extLst>
                <a:ext uri="{FF2B5EF4-FFF2-40B4-BE49-F238E27FC236}">
                  <a16:creationId xmlns:a16="http://schemas.microsoft.com/office/drawing/2014/main" id="{410BCA57-77B2-7759-800F-0C66A4AAF4A9}"/>
                </a:ext>
              </a:extLst>
            </p:cNvPr>
            <p:cNvSpPr>
              <a:spLocks noChangeShapeType="1"/>
            </p:cNvSpPr>
            <p:nvPr/>
          </p:nvSpPr>
          <p:spPr bwMode="auto">
            <a:xfrm flipH="1" flipV="1">
              <a:off x="3467" y="290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89" name="Line 967">
              <a:extLst>
                <a:ext uri="{FF2B5EF4-FFF2-40B4-BE49-F238E27FC236}">
                  <a16:creationId xmlns:a16="http://schemas.microsoft.com/office/drawing/2014/main" id="{A1E323D0-033A-AB7D-FA56-6B520F5CE620}"/>
                </a:ext>
              </a:extLst>
            </p:cNvPr>
            <p:cNvSpPr>
              <a:spLocks noChangeShapeType="1"/>
            </p:cNvSpPr>
            <p:nvPr/>
          </p:nvSpPr>
          <p:spPr bwMode="auto">
            <a:xfrm flipH="1" flipV="1">
              <a:off x="3451" y="2900"/>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90" name="Line 968">
              <a:extLst>
                <a:ext uri="{FF2B5EF4-FFF2-40B4-BE49-F238E27FC236}">
                  <a16:creationId xmlns:a16="http://schemas.microsoft.com/office/drawing/2014/main" id="{BD58701F-89F7-5E85-80EE-098813404029}"/>
                </a:ext>
              </a:extLst>
            </p:cNvPr>
            <p:cNvSpPr>
              <a:spLocks noChangeShapeType="1"/>
            </p:cNvSpPr>
            <p:nvPr/>
          </p:nvSpPr>
          <p:spPr bwMode="auto">
            <a:xfrm flipH="1" flipV="1">
              <a:off x="3370" y="2875"/>
              <a:ext cx="36"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91" name="Line 969">
              <a:extLst>
                <a:ext uri="{FF2B5EF4-FFF2-40B4-BE49-F238E27FC236}">
                  <a16:creationId xmlns:a16="http://schemas.microsoft.com/office/drawing/2014/main" id="{F34AF774-2492-783B-23F1-5F30C9F1BAE4}"/>
                </a:ext>
              </a:extLst>
            </p:cNvPr>
            <p:cNvSpPr>
              <a:spLocks noChangeShapeType="1"/>
            </p:cNvSpPr>
            <p:nvPr/>
          </p:nvSpPr>
          <p:spPr bwMode="auto">
            <a:xfrm>
              <a:off x="3377" y="2877"/>
              <a:ext cx="32"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92" name="Line 970">
              <a:extLst>
                <a:ext uri="{FF2B5EF4-FFF2-40B4-BE49-F238E27FC236}">
                  <a16:creationId xmlns:a16="http://schemas.microsoft.com/office/drawing/2014/main" id="{9773A7B0-6DA0-DA79-1801-0C7762420D39}"/>
                </a:ext>
              </a:extLst>
            </p:cNvPr>
            <p:cNvSpPr>
              <a:spLocks noChangeShapeType="1"/>
            </p:cNvSpPr>
            <p:nvPr/>
          </p:nvSpPr>
          <p:spPr bwMode="auto">
            <a:xfrm>
              <a:off x="3409" y="2896"/>
              <a:ext cx="6"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93" name="Line 971">
              <a:extLst>
                <a:ext uri="{FF2B5EF4-FFF2-40B4-BE49-F238E27FC236}">
                  <a16:creationId xmlns:a16="http://schemas.microsoft.com/office/drawing/2014/main" id="{82563539-B505-A358-2354-107A65F6EF2A}"/>
                </a:ext>
              </a:extLst>
            </p:cNvPr>
            <p:cNvSpPr>
              <a:spLocks noChangeShapeType="1"/>
            </p:cNvSpPr>
            <p:nvPr/>
          </p:nvSpPr>
          <p:spPr bwMode="auto">
            <a:xfrm flipH="1">
              <a:off x="3547" y="2980"/>
              <a:ext cx="79" cy="4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94" name="Line 972">
              <a:extLst>
                <a:ext uri="{FF2B5EF4-FFF2-40B4-BE49-F238E27FC236}">
                  <a16:creationId xmlns:a16="http://schemas.microsoft.com/office/drawing/2014/main" id="{780D3B1D-8615-4DB8-61F1-0BF6EAF0F650}"/>
                </a:ext>
              </a:extLst>
            </p:cNvPr>
            <p:cNvSpPr>
              <a:spLocks noChangeShapeType="1"/>
            </p:cNvSpPr>
            <p:nvPr/>
          </p:nvSpPr>
          <p:spPr bwMode="auto">
            <a:xfrm flipH="1">
              <a:off x="3432" y="3087"/>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195" name="Freeform 973">
              <a:extLst>
                <a:ext uri="{FF2B5EF4-FFF2-40B4-BE49-F238E27FC236}">
                  <a16:creationId xmlns:a16="http://schemas.microsoft.com/office/drawing/2014/main" id="{AD64AF8F-6338-3FB7-C3F9-418233C303B3}"/>
                </a:ext>
              </a:extLst>
            </p:cNvPr>
            <p:cNvSpPr>
              <a:spLocks/>
            </p:cNvSpPr>
            <p:nvPr/>
          </p:nvSpPr>
          <p:spPr bwMode="auto">
            <a:xfrm>
              <a:off x="3466" y="2871"/>
              <a:ext cx="5" cy="4"/>
            </a:xfrm>
            <a:custGeom>
              <a:avLst/>
              <a:gdLst>
                <a:gd name="T0" fmla="*/ 0 w 244"/>
                <a:gd name="T1" fmla="*/ 0 h 162"/>
                <a:gd name="T2" fmla="*/ 0 w 244"/>
                <a:gd name="T3" fmla="*/ 0 h 162"/>
                <a:gd name="T4" fmla="*/ 0 w 244"/>
                <a:gd name="T5" fmla="*/ 0 h 162"/>
                <a:gd name="T6" fmla="*/ 0 w 244"/>
                <a:gd name="T7" fmla="*/ 0 h 162"/>
                <a:gd name="T8" fmla="*/ 0 w 244"/>
                <a:gd name="T9" fmla="*/ 0 h 162"/>
                <a:gd name="T10" fmla="*/ 0 w 244"/>
                <a:gd name="T11" fmla="*/ 0 h 162"/>
                <a:gd name="T12" fmla="*/ 0 w 244"/>
                <a:gd name="T13" fmla="*/ 0 h 162"/>
                <a:gd name="T14" fmla="*/ 0 w 244"/>
                <a:gd name="T15" fmla="*/ 0 h 162"/>
                <a:gd name="T16" fmla="*/ 0 w 244"/>
                <a:gd name="T17" fmla="*/ 0 h 162"/>
                <a:gd name="T18" fmla="*/ 0 w 244"/>
                <a:gd name="T19" fmla="*/ 0 h 162"/>
                <a:gd name="T20" fmla="*/ 0 w 244"/>
                <a:gd name="T21" fmla="*/ 0 h 162"/>
                <a:gd name="T22" fmla="*/ 0 w 244"/>
                <a:gd name="T23" fmla="*/ 0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4"/>
                <a:gd name="T37" fmla="*/ 0 h 162"/>
                <a:gd name="T38" fmla="*/ 244 w 244"/>
                <a:gd name="T39" fmla="*/ 162 h 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4" h="162">
                  <a:moveTo>
                    <a:pt x="244" y="162"/>
                  </a:moveTo>
                  <a:lnTo>
                    <a:pt x="236" y="154"/>
                  </a:lnTo>
                  <a:lnTo>
                    <a:pt x="218" y="137"/>
                  </a:lnTo>
                  <a:lnTo>
                    <a:pt x="199" y="119"/>
                  </a:lnTo>
                  <a:lnTo>
                    <a:pt x="178" y="103"/>
                  </a:lnTo>
                  <a:lnTo>
                    <a:pt x="157" y="86"/>
                  </a:lnTo>
                  <a:lnTo>
                    <a:pt x="134" y="70"/>
                  </a:lnTo>
                  <a:lnTo>
                    <a:pt x="109" y="55"/>
                  </a:lnTo>
                  <a:lnTo>
                    <a:pt x="83" y="40"/>
                  </a:lnTo>
                  <a:lnTo>
                    <a:pt x="56" y="26"/>
                  </a:lnTo>
                  <a:lnTo>
                    <a:pt x="29" y="1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96" name="Freeform 974">
              <a:extLst>
                <a:ext uri="{FF2B5EF4-FFF2-40B4-BE49-F238E27FC236}">
                  <a16:creationId xmlns:a16="http://schemas.microsoft.com/office/drawing/2014/main" id="{64A27D43-7D5C-E51C-6AAC-DB66E698E49A}"/>
                </a:ext>
              </a:extLst>
            </p:cNvPr>
            <p:cNvSpPr>
              <a:spLocks/>
            </p:cNvSpPr>
            <p:nvPr/>
          </p:nvSpPr>
          <p:spPr bwMode="auto">
            <a:xfrm>
              <a:off x="3496" y="2873"/>
              <a:ext cx="11" cy="12"/>
            </a:xfrm>
            <a:custGeom>
              <a:avLst/>
              <a:gdLst>
                <a:gd name="T0" fmla="*/ 0 w 527"/>
                <a:gd name="T1" fmla="*/ 0 h 577"/>
                <a:gd name="T2" fmla="*/ 0 w 527"/>
                <a:gd name="T3" fmla="*/ 0 h 577"/>
                <a:gd name="T4" fmla="*/ 0 w 527"/>
                <a:gd name="T5" fmla="*/ 0 h 577"/>
                <a:gd name="T6" fmla="*/ 0 w 527"/>
                <a:gd name="T7" fmla="*/ 0 h 577"/>
                <a:gd name="T8" fmla="*/ 0 60000 65536"/>
                <a:gd name="T9" fmla="*/ 0 60000 65536"/>
                <a:gd name="T10" fmla="*/ 0 60000 65536"/>
                <a:gd name="T11" fmla="*/ 0 60000 65536"/>
                <a:gd name="T12" fmla="*/ 0 w 527"/>
                <a:gd name="T13" fmla="*/ 0 h 577"/>
                <a:gd name="T14" fmla="*/ 527 w 527"/>
                <a:gd name="T15" fmla="*/ 577 h 577"/>
              </a:gdLst>
              <a:ahLst/>
              <a:cxnLst>
                <a:cxn ang="T8">
                  <a:pos x="T0" y="T1"/>
                </a:cxn>
                <a:cxn ang="T9">
                  <a:pos x="T2" y="T3"/>
                </a:cxn>
                <a:cxn ang="T10">
                  <a:pos x="T4" y="T5"/>
                </a:cxn>
                <a:cxn ang="T11">
                  <a:pos x="T6" y="T7"/>
                </a:cxn>
              </a:cxnLst>
              <a:rect l="T12" t="T13" r="T14" b="T15"/>
              <a:pathLst>
                <a:path w="527" h="577">
                  <a:moveTo>
                    <a:pt x="527" y="577"/>
                  </a:moveTo>
                  <a:lnTo>
                    <a:pt x="409" y="369"/>
                  </a:lnTo>
                  <a:lnTo>
                    <a:pt x="233" y="17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97" name="Freeform 975">
              <a:extLst>
                <a:ext uri="{FF2B5EF4-FFF2-40B4-BE49-F238E27FC236}">
                  <a16:creationId xmlns:a16="http://schemas.microsoft.com/office/drawing/2014/main" id="{FA18872E-FB17-406F-43BD-128FBBCE0FF5}"/>
                </a:ext>
              </a:extLst>
            </p:cNvPr>
            <p:cNvSpPr>
              <a:spLocks/>
            </p:cNvSpPr>
            <p:nvPr/>
          </p:nvSpPr>
          <p:spPr bwMode="auto">
            <a:xfrm>
              <a:off x="3419" y="3130"/>
              <a:ext cx="5" cy="8"/>
            </a:xfrm>
            <a:custGeom>
              <a:avLst/>
              <a:gdLst>
                <a:gd name="T0" fmla="*/ 0 w 245"/>
                <a:gd name="T1" fmla="*/ 0 h 384"/>
                <a:gd name="T2" fmla="*/ 0 w 245"/>
                <a:gd name="T3" fmla="*/ 0 h 384"/>
                <a:gd name="T4" fmla="*/ 0 w 245"/>
                <a:gd name="T5" fmla="*/ 0 h 384"/>
                <a:gd name="T6" fmla="*/ 0 w 245"/>
                <a:gd name="T7" fmla="*/ 0 h 384"/>
                <a:gd name="T8" fmla="*/ 0 w 245"/>
                <a:gd name="T9" fmla="*/ 0 h 384"/>
                <a:gd name="T10" fmla="*/ 0 w 245"/>
                <a:gd name="T11" fmla="*/ 0 h 384"/>
                <a:gd name="T12" fmla="*/ 0 w 245"/>
                <a:gd name="T13" fmla="*/ 0 h 384"/>
                <a:gd name="T14" fmla="*/ 0 w 245"/>
                <a:gd name="T15" fmla="*/ 0 h 384"/>
                <a:gd name="T16" fmla="*/ 0 w 245"/>
                <a:gd name="T17" fmla="*/ 0 h 384"/>
                <a:gd name="T18" fmla="*/ 0 w 245"/>
                <a:gd name="T19" fmla="*/ 0 h 384"/>
                <a:gd name="T20" fmla="*/ 0 w 245"/>
                <a:gd name="T21" fmla="*/ 0 h 384"/>
                <a:gd name="T22" fmla="*/ 0 w 245"/>
                <a:gd name="T23" fmla="*/ 0 h 384"/>
                <a:gd name="T24" fmla="*/ 0 w 245"/>
                <a:gd name="T25" fmla="*/ 0 h 384"/>
                <a:gd name="T26" fmla="*/ 0 w 245"/>
                <a:gd name="T27" fmla="*/ 0 h 384"/>
                <a:gd name="T28" fmla="*/ 0 w 245"/>
                <a:gd name="T29" fmla="*/ 0 h 384"/>
                <a:gd name="T30" fmla="*/ 0 w 245"/>
                <a:gd name="T31" fmla="*/ 0 h 384"/>
                <a:gd name="T32" fmla="*/ 0 w 245"/>
                <a:gd name="T33" fmla="*/ 0 h 384"/>
                <a:gd name="T34" fmla="*/ 0 w 245"/>
                <a:gd name="T35" fmla="*/ 0 h 384"/>
                <a:gd name="T36" fmla="*/ 0 w 245"/>
                <a:gd name="T37" fmla="*/ 0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5"/>
                <a:gd name="T58" fmla="*/ 0 h 384"/>
                <a:gd name="T59" fmla="*/ 245 w 245"/>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5" h="384">
                  <a:moveTo>
                    <a:pt x="0" y="384"/>
                  </a:moveTo>
                  <a:lnTo>
                    <a:pt x="21" y="371"/>
                  </a:lnTo>
                  <a:lnTo>
                    <a:pt x="41" y="357"/>
                  </a:lnTo>
                  <a:lnTo>
                    <a:pt x="61" y="341"/>
                  </a:lnTo>
                  <a:lnTo>
                    <a:pt x="79" y="324"/>
                  </a:lnTo>
                  <a:lnTo>
                    <a:pt x="97" y="307"/>
                  </a:lnTo>
                  <a:lnTo>
                    <a:pt x="114" y="288"/>
                  </a:lnTo>
                  <a:lnTo>
                    <a:pt x="130" y="268"/>
                  </a:lnTo>
                  <a:lnTo>
                    <a:pt x="146" y="247"/>
                  </a:lnTo>
                  <a:lnTo>
                    <a:pt x="160" y="224"/>
                  </a:lnTo>
                  <a:lnTo>
                    <a:pt x="174" y="200"/>
                  </a:lnTo>
                  <a:lnTo>
                    <a:pt x="186" y="176"/>
                  </a:lnTo>
                  <a:lnTo>
                    <a:pt x="199" y="151"/>
                  </a:lnTo>
                  <a:lnTo>
                    <a:pt x="210" y="125"/>
                  </a:lnTo>
                  <a:lnTo>
                    <a:pt x="219" y="98"/>
                  </a:lnTo>
                  <a:lnTo>
                    <a:pt x="228" y="70"/>
                  </a:lnTo>
                  <a:lnTo>
                    <a:pt x="236" y="41"/>
                  </a:lnTo>
                  <a:lnTo>
                    <a:pt x="243" y="12"/>
                  </a:lnTo>
                  <a:lnTo>
                    <a:pt x="24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98" name="Freeform 976">
              <a:extLst>
                <a:ext uri="{FF2B5EF4-FFF2-40B4-BE49-F238E27FC236}">
                  <a16:creationId xmlns:a16="http://schemas.microsoft.com/office/drawing/2014/main" id="{24BE521E-0612-4E75-0E86-1FA4FFDE83E7}"/>
                </a:ext>
              </a:extLst>
            </p:cNvPr>
            <p:cNvSpPr>
              <a:spLocks/>
            </p:cNvSpPr>
            <p:nvPr/>
          </p:nvSpPr>
          <p:spPr bwMode="auto">
            <a:xfrm>
              <a:off x="3413" y="3125"/>
              <a:ext cx="3" cy="6"/>
            </a:xfrm>
            <a:custGeom>
              <a:avLst/>
              <a:gdLst>
                <a:gd name="T0" fmla="*/ 0 w 159"/>
                <a:gd name="T1" fmla="*/ 0 h 283"/>
                <a:gd name="T2" fmla="*/ 0 w 159"/>
                <a:gd name="T3" fmla="*/ 0 h 283"/>
                <a:gd name="T4" fmla="*/ 0 w 159"/>
                <a:gd name="T5" fmla="*/ 0 h 283"/>
                <a:gd name="T6" fmla="*/ 0 w 159"/>
                <a:gd name="T7" fmla="*/ 0 h 283"/>
                <a:gd name="T8" fmla="*/ 0 w 159"/>
                <a:gd name="T9" fmla="*/ 0 h 283"/>
                <a:gd name="T10" fmla="*/ 0 w 159"/>
                <a:gd name="T11" fmla="*/ 0 h 283"/>
                <a:gd name="T12" fmla="*/ 0 w 159"/>
                <a:gd name="T13" fmla="*/ 0 h 283"/>
                <a:gd name="T14" fmla="*/ 0 w 159"/>
                <a:gd name="T15" fmla="*/ 0 h 283"/>
                <a:gd name="T16" fmla="*/ 0 w 159"/>
                <a:gd name="T17" fmla="*/ 0 h 283"/>
                <a:gd name="T18" fmla="*/ 0 w 159"/>
                <a:gd name="T19" fmla="*/ 0 h 283"/>
                <a:gd name="T20" fmla="*/ 0 w 159"/>
                <a:gd name="T21" fmla="*/ 0 h 283"/>
                <a:gd name="T22" fmla="*/ 0 w 159"/>
                <a:gd name="T23" fmla="*/ 0 h 283"/>
                <a:gd name="T24" fmla="*/ 0 w 159"/>
                <a:gd name="T25" fmla="*/ 0 h 283"/>
                <a:gd name="T26" fmla="*/ 0 w 159"/>
                <a:gd name="T27" fmla="*/ 0 h 283"/>
                <a:gd name="T28" fmla="*/ 0 w 159"/>
                <a:gd name="T29" fmla="*/ 0 h 283"/>
                <a:gd name="T30" fmla="*/ 0 w 159"/>
                <a:gd name="T31" fmla="*/ 0 h 283"/>
                <a:gd name="T32" fmla="*/ 0 w 159"/>
                <a:gd name="T33" fmla="*/ 0 h 283"/>
                <a:gd name="T34" fmla="*/ 0 w 159"/>
                <a:gd name="T35" fmla="*/ 0 h 283"/>
                <a:gd name="T36" fmla="*/ 0 w 159"/>
                <a:gd name="T37" fmla="*/ 0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9"/>
                <a:gd name="T58" fmla="*/ 0 h 283"/>
                <a:gd name="T59" fmla="*/ 159 w 159"/>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9" h="283">
                  <a:moveTo>
                    <a:pt x="0" y="283"/>
                  </a:moveTo>
                  <a:lnTo>
                    <a:pt x="7" y="279"/>
                  </a:lnTo>
                  <a:lnTo>
                    <a:pt x="22" y="269"/>
                  </a:lnTo>
                  <a:lnTo>
                    <a:pt x="36" y="258"/>
                  </a:lnTo>
                  <a:lnTo>
                    <a:pt x="49" y="245"/>
                  </a:lnTo>
                  <a:lnTo>
                    <a:pt x="62" y="231"/>
                  </a:lnTo>
                  <a:lnTo>
                    <a:pt x="74" y="217"/>
                  </a:lnTo>
                  <a:lnTo>
                    <a:pt x="86" y="203"/>
                  </a:lnTo>
                  <a:lnTo>
                    <a:pt x="96" y="187"/>
                  </a:lnTo>
                  <a:lnTo>
                    <a:pt x="106" y="170"/>
                  </a:lnTo>
                  <a:lnTo>
                    <a:pt x="116" y="153"/>
                  </a:lnTo>
                  <a:lnTo>
                    <a:pt x="124" y="134"/>
                  </a:lnTo>
                  <a:lnTo>
                    <a:pt x="132" y="115"/>
                  </a:lnTo>
                  <a:lnTo>
                    <a:pt x="139" y="96"/>
                  </a:lnTo>
                  <a:lnTo>
                    <a:pt x="145" y="75"/>
                  </a:lnTo>
                  <a:lnTo>
                    <a:pt x="150" y="54"/>
                  </a:lnTo>
                  <a:lnTo>
                    <a:pt x="154" y="32"/>
                  </a:lnTo>
                  <a:lnTo>
                    <a:pt x="158" y="10"/>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199" name="Freeform 977">
              <a:extLst>
                <a:ext uri="{FF2B5EF4-FFF2-40B4-BE49-F238E27FC236}">
                  <a16:creationId xmlns:a16="http://schemas.microsoft.com/office/drawing/2014/main" id="{B232F26D-798E-344C-2387-DFB5AE67E9DC}"/>
                </a:ext>
              </a:extLst>
            </p:cNvPr>
            <p:cNvSpPr>
              <a:spLocks/>
            </p:cNvSpPr>
            <p:nvPr/>
          </p:nvSpPr>
          <p:spPr bwMode="auto">
            <a:xfrm>
              <a:off x="3452" y="2907"/>
              <a:ext cx="15" cy="1"/>
            </a:xfrm>
            <a:custGeom>
              <a:avLst/>
              <a:gdLst>
                <a:gd name="T0" fmla="*/ 0 w 774"/>
                <a:gd name="T1" fmla="*/ 0 h 36"/>
                <a:gd name="T2" fmla="*/ 0 w 774"/>
                <a:gd name="T3" fmla="*/ 0 h 36"/>
                <a:gd name="T4" fmla="*/ 0 w 774"/>
                <a:gd name="T5" fmla="*/ 0 h 36"/>
                <a:gd name="T6" fmla="*/ 0 60000 65536"/>
                <a:gd name="T7" fmla="*/ 0 60000 65536"/>
                <a:gd name="T8" fmla="*/ 0 60000 65536"/>
                <a:gd name="T9" fmla="*/ 0 w 774"/>
                <a:gd name="T10" fmla="*/ 0 h 36"/>
                <a:gd name="T11" fmla="*/ 774 w 774"/>
                <a:gd name="T12" fmla="*/ 36 h 36"/>
              </a:gdLst>
              <a:ahLst/>
              <a:cxnLst>
                <a:cxn ang="T6">
                  <a:pos x="T0" y="T1"/>
                </a:cxn>
                <a:cxn ang="T7">
                  <a:pos x="T2" y="T3"/>
                </a:cxn>
                <a:cxn ang="T8">
                  <a:pos x="T4" y="T5"/>
                </a:cxn>
              </a:cxnLst>
              <a:rect l="T9" t="T10" r="T11" b="T12"/>
              <a:pathLst>
                <a:path w="774" h="36">
                  <a:moveTo>
                    <a:pt x="0" y="0"/>
                  </a:moveTo>
                  <a:lnTo>
                    <a:pt x="386" y="36"/>
                  </a:lnTo>
                  <a:lnTo>
                    <a:pt x="774" y="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00" name="Freeform 978">
              <a:extLst>
                <a:ext uri="{FF2B5EF4-FFF2-40B4-BE49-F238E27FC236}">
                  <a16:creationId xmlns:a16="http://schemas.microsoft.com/office/drawing/2014/main" id="{D4F845C7-1229-100B-7A72-36C9FAFF1761}"/>
                </a:ext>
              </a:extLst>
            </p:cNvPr>
            <p:cNvSpPr>
              <a:spLocks/>
            </p:cNvSpPr>
            <p:nvPr/>
          </p:nvSpPr>
          <p:spPr bwMode="auto">
            <a:xfrm>
              <a:off x="3415" y="2898"/>
              <a:ext cx="15" cy="3"/>
            </a:xfrm>
            <a:custGeom>
              <a:avLst/>
              <a:gdLst>
                <a:gd name="T0" fmla="*/ 0 w 800"/>
                <a:gd name="T1" fmla="*/ 0 h 179"/>
                <a:gd name="T2" fmla="*/ 0 w 800"/>
                <a:gd name="T3" fmla="*/ 0 h 179"/>
                <a:gd name="T4" fmla="*/ 0 w 800"/>
                <a:gd name="T5" fmla="*/ 0 h 179"/>
                <a:gd name="T6" fmla="*/ 0 w 800"/>
                <a:gd name="T7" fmla="*/ 0 h 179"/>
                <a:gd name="T8" fmla="*/ 0 w 800"/>
                <a:gd name="T9" fmla="*/ 0 h 179"/>
                <a:gd name="T10" fmla="*/ 0 w 800"/>
                <a:gd name="T11" fmla="*/ 0 h 179"/>
                <a:gd name="T12" fmla="*/ 0 w 800"/>
                <a:gd name="T13" fmla="*/ 0 h 179"/>
                <a:gd name="T14" fmla="*/ 0 w 800"/>
                <a:gd name="T15" fmla="*/ 0 h 179"/>
                <a:gd name="T16" fmla="*/ 0 w 800"/>
                <a:gd name="T17" fmla="*/ 0 h 179"/>
                <a:gd name="T18" fmla="*/ 0 w 800"/>
                <a:gd name="T19" fmla="*/ 0 h 179"/>
                <a:gd name="T20" fmla="*/ 0 w 800"/>
                <a:gd name="T21" fmla="*/ 0 h 179"/>
                <a:gd name="T22" fmla="*/ 0 w 800"/>
                <a:gd name="T23" fmla="*/ 0 h 179"/>
                <a:gd name="T24" fmla="*/ 0 w 800"/>
                <a:gd name="T25" fmla="*/ 0 h 179"/>
                <a:gd name="T26" fmla="*/ 0 w 800"/>
                <a:gd name="T27" fmla="*/ 0 h 179"/>
                <a:gd name="T28" fmla="*/ 0 w 800"/>
                <a:gd name="T29" fmla="*/ 0 h 179"/>
                <a:gd name="T30" fmla="*/ 0 w 800"/>
                <a:gd name="T31" fmla="*/ 0 h 1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0"/>
                <a:gd name="T49" fmla="*/ 0 h 179"/>
                <a:gd name="T50" fmla="*/ 800 w 800"/>
                <a:gd name="T51" fmla="*/ 179 h 1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0" h="179">
                  <a:moveTo>
                    <a:pt x="800" y="179"/>
                  </a:moveTo>
                  <a:lnTo>
                    <a:pt x="752" y="174"/>
                  </a:lnTo>
                  <a:lnTo>
                    <a:pt x="693" y="167"/>
                  </a:lnTo>
                  <a:lnTo>
                    <a:pt x="633" y="160"/>
                  </a:lnTo>
                  <a:lnTo>
                    <a:pt x="576" y="151"/>
                  </a:lnTo>
                  <a:lnTo>
                    <a:pt x="519" y="142"/>
                  </a:lnTo>
                  <a:lnTo>
                    <a:pt x="462" y="131"/>
                  </a:lnTo>
                  <a:lnTo>
                    <a:pt x="406" y="120"/>
                  </a:lnTo>
                  <a:lnTo>
                    <a:pt x="352" y="108"/>
                  </a:lnTo>
                  <a:lnTo>
                    <a:pt x="298" y="95"/>
                  </a:lnTo>
                  <a:lnTo>
                    <a:pt x="246" y="81"/>
                  </a:lnTo>
                  <a:lnTo>
                    <a:pt x="194" y="67"/>
                  </a:lnTo>
                  <a:lnTo>
                    <a:pt x="144" y="51"/>
                  </a:lnTo>
                  <a:lnTo>
                    <a:pt x="95" y="35"/>
                  </a:lnTo>
                  <a:lnTo>
                    <a:pt x="47" y="1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01" name="Freeform 979">
              <a:extLst>
                <a:ext uri="{FF2B5EF4-FFF2-40B4-BE49-F238E27FC236}">
                  <a16:creationId xmlns:a16="http://schemas.microsoft.com/office/drawing/2014/main" id="{FA3F491A-355B-84C4-A503-7D281386A324}"/>
                </a:ext>
              </a:extLst>
            </p:cNvPr>
            <p:cNvSpPr>
              <a:spLocks/>
            </p:cNvSpPr>
            <p:nvPr/>
          </p:nvSpPr>
          <p:spPr bwMode="auto">
            <a:xfrm>
              <a:off x="3459" y="2892"/>
              <a:ext cx="28" cy="13"/>
            </a:xfrm>
            <a:custGeom>
              <a:avLst/>
              <a:gdLst>
                <a:gd name="T0" fmla="*/ 0 w 1417"/>
                <a:gd name="T1" fmla="*/ 0 h 645"/>
                <a:gd name="T2" fmla="*/ 0 w 1417"/>
                <a:gd name="T3" fmla="*/ 0 h 645"/>
                <a:gd name="T4" fmla="*/ 0 w 1417"/>
                <a:gd name="T5" fmla="*/ 0 h 645"/>
                <a:gd name="T6" fmla="*/ 0 w 1417"/>
                <a:gd name="T7" fmla="*/ 0 h 645"/>
                <a:gd name="T8" fmla="*/ 0 w 1417"/>
                <a:gd name="T9" fmla="*/ 0 h 645"/>
                <a:gd name="T10" fmla="*/ 0 w 1417"/>
                <a:gd name="T11" fmla="*/ 0 h 645"/>
                <a:gd name="T12" fmla="*/ 0 w 1417"/>
                <a:gd name="T13" fmla="*/ 0 h 645"/>
                <a:gd name="T14" fmla="*/ 0 w 1417"/>
                <a:gd name="T15" fmla="*/ 0 h 645"/>
                <a:gd name="T16" fmla="*/ 0 w 1417"/>
                <a:gd name="T17" fmla="*/ 0 h 645"/>
                <a:gd name="T18" fmla="*/ 0 w 1417"/>
                <a:gd name="T19" fmla="*/ 0 h 6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7"/>
                <a:gd name="T31" fmla="*/ 0 h 645"/>
                <a:gd name="T32" fmla="*/ 1417 w 1417"/>
                <a:gd name="T33" fmla="*/ 645 h 6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7" h="645">
                  <a:moveTo>
                    <a:pt x="0" y="620"/>
                  </a:moveTo>
                  <a:lnTo>
                    <a:pt x="233" y="645"/>
                  </a:lnTo>
                  <a:lnTo>
                    <a:pt x="469" y="640"/>
                  </a:lnTo>
                  <a:lnTo>
                    <a:pt x="696" y="608"/>
                  </a:lnTo>
                  <a:lnTo>
                    <a:pt x="907" y="547"/>
                  </a:lnTo>
                  <a:lnTo>
                    <a:pt x="1090" y="462"/>
                  </a:lnTo>
                  <a:lnTo>
                    <a:pt x="1237" y="356"/>
                  </a:lnTo>
                  <a:lnTo>
                    <a:pt x="1344" y="233"/>
                  </a:lnTo>
                  <a:lnTo>
                    <a:pt x="1404" y="100"/>
                  </a:lnTo>
                  <a:lnTo>
                    <a:pt x="141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02" name="Freeform 980">
              <a:extLst>
                <a:ext uri="{FF2B5EF4-FFF2-40B4-BE49-F238E27FC236}">
                  <a16:creationId xmlns:a16="http://schemas.microsoft.com/office/drawing/2014/main" id="{405D23F5-963B-2C70-5813-8469AADEC339}"/>
                </a:ext>
              </a:extLst>
            </p:cNvPr>
            <p:cNvSpPr>
              <a:spLocks/>
            </p:cNvSpPr>
            <p:nvPr/>
          </p:nvSpPr>
          <p:spPr bwMode="auto">
            <a:xfrm>
              <a:off x="3510" y="2886"/>
              <a:ext cx="12" cy="9"/>
            </a:xfrm>
            <a:custGeom>
              <a:avLst/>
              <a:gdLst>
                <a:gd name="T0" fmla="*/ 0 w 586"/>
                <a:gd name="T1" fmla="*/ 0 h 454"/>
                <a:gd name="T2" fmla="*/ 0 w 586"/>
                <a:gd name="T3" fmla="*/ 0 h 454"/>
                <a:gd name="T4" fmla="*/ 0 w 586"/>
                <a:gd name="T5" fmla="*/ 0 h 454"/>
                <a:gd name="T6" fmla="*/ 0 w 586"/>
                <a:gd name="T7" fmla="*/ 0 h 454"/>
                <a:gd name="T8" fmla="*/ 0 60000 65536"/>
                <a:gd name="T9" fmla="*/ 0 60000 65536"/>
                <a:gd name="T10" fmla="*/ 0 60000 65536"/>
                <a:gd name="T11" fmla="*/ 0 60000 65536"/>
                <a:gd name="T12" fmla="*/ 0 w 586"/>
                <a:gd name="T13" fmla="*/ 0 h 454"/>
                <a:gd name="T14" fmla="*/ 586 w 586"/>
                <a:gd name="T15" fmla="*/ 454 h 454"/>
              </a:gdLst>
              <a:ahLst/>
              <a:cxnLst>
                <a:cxn ang="T8">
                  <a:pos x="T0" y="T1"/>
                </a:cxn>
                <a:cxn ang="T9">
                  <a:pos x="T2" y="T3"/>
                </a:cxn>
                <a:cxn ang="T10">
                  <a:pos x="T4" y="T5"/>
                </a:cxn>
                <a:cxn ang="T11">
                  <a:pos x="T6" y="T7"/>
                </a:cxn>
              </a:cxnLst>
              <a:rect l="T12" t="T13" r="T14" b="T15"/>
              <a:pathLst>
                <a:path w="586" h="454">
                  <a:moveTo>
                    <a:pt x="586" y="454"/>
                  </a:moveTo>
                  <a:lnTo>
                    <a:pt x="395" y="280"/>
                  </a:lnTo>
                  <a:lnTo>
                    <a:pt x="199" y="12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03" name="Line 981">
              <a:extLst>
                <a:ext uri="{FF2B5EF4-FFF2-40B4-BE49-F238E27FC236}">
                  <a16:creationId xmlns:a16="http://schemas.microsoft.com/office/drawing/2014/main" id="{32473B72-29EE-C9F9-97EC-D0BE34579ABD}"/>
                </a:ext>
              </a:extLst>
            </p:cNvPr>
            <p:cNvSpPr>
              <a:spLocks noChangeShapeType="1"/>
            </p:cNvSpPr>
            <p:nvPr/>
          </p:nvSpPr>
          <p:spPr bwMode="auto">
            <a:xfrm>
              <a:off x="3522" y="2895"/>
              <a:ext cx="1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04" name="Line 982">
              <a:extLst>
                <a:ext uri="{FF2B5EF4-FFF2-40B4-BE49-F238E27FC236}">
                  <a16:creationId xmlns:a16="http://schemas.microsoft.com/office/drawing/2014/main" id="{59015484-814B-0AA0-E9A4-49C3D4882E58}"/>
                </a:ext>
              </a:extLst>
            </p:cNvPr>
            <p:cNvSpPr>
              <a:spLocks noChangeShapeType="1"/>
            </p:cNvSpPr>
            <p:nvPr/>
          </p:nvSpPr>
          <p:spPr bwMode="auto">
            <a:xfrm flipH="1" flipV="1">
              <a:off x="3626" y="298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05" name="Line 983">
              <a:extLst>
                <a:ext uri="{FF2B5EF4-FFF2-40B4-BE49-F238E27FC236}">
                  <a16:creationId xmlns:a16="http://schemas.microsoft.com/office/drawing/2014/main" id="{B330894E-6EA0-01B7-E3D4-8BB4EA55117A}"/>
                </a:ext>
              </a:extLst>
            </p:cNvPr>
            <p:cNvSpPr>
              <a:spLocks noChangeShapeType="1"/>
            </p:cNvSpPr>
            <p:nvPr/>
          </p:nvSpPr>
          <p:spPr bwMode="auto">
            <a:xfrm flipH="1" flipV="1">
              <a:off x="3431" y="286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06" name="Line 984">
              <a:extLst>
                <a:ext uri="{FF2B5EF4-FFF2-40B4-BE49-F238E27FC236}">
                  <a16:creationId xmlns:a16="http://schemas.microsoft.com/office/drawing/2014/main" id="{D7F75787-E745-DFE8-9076-EADDBEA6809F}"/>
                </a:ext>
              </a:extLst>
            </p:cNvPr>
            <p:cNvSpPr>
              <a:spLocks noChangeShapeType="1"/>
            </p:cNvSpPr>
            <p:nvPr/>
          </p:nvSpPr>
          <p:spPr bwMode="auto">
            <a:xfrm flipH="1" flipV="1">
              <a:off x="3429" y="287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07" name="Line 985">
              <a:extLst>
                <a:ext uri="{FF2B5EF4-FFF2-40B4-BE49-F238E27FC236}">
                  <a16:creationId xmlns:a16="http://schemas.microsoft.com/office/drawing/2014/main" id="{A96F803B-043A-A92E-5FBF-5ADBA8934A2C}"/>
                </a:ext>
              </a:extLst>
            </p:cNvPr>
            <p:cNvSpPr>
              <a:spLocks noChangeShapeType="1"/>
            </p:cNvSpPr>
            <p:nvPr/>
          </p:nvSpPr>
          <p:spPr bwMode="auto">
            <a:xfrm flipH="1" flipV="1">
              <a:off x="3432"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08" name="Line 986">
              <a:extLst>
                <a:ext uri="{FF2B5EF4-FFF2-40B4-BE49-F238E27FC236}">
                  <a16:creationId xmlns:a16="http://schemas.microsoft.com/office/drawing/2014/main" id="{60F97B8E-484D-2DCB-B590-52FF590623F2}"/>
                </a:ext>
              </a:extLst>
            </p:cNvPr>
            <p:cNvSpPr>
              <a:spLocks noChangeShapeType="1"/>
            </p:cNvSpPr>
            <p:nvPr/>
          </p:nvSpPr>
          <p:spPr bwMode="auto">
            <a:xfrm>
              <a:off x="3388" y="2864"/>
              <a:ext cx="39"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09" name="Line 987">
              <a:extLst>
                <a:ext uri="{FF2B5EF4-FFF2-40B4-BE49-F238E27FC236}">
                  <a16:creationId xmlns:a16="http://schemas.microsoft.com/office/drawing/2014/main" id="{A5C99E6C-E344-9E87-C9BB-B077EAAFFA79}"/>
                </a:ext>
              </a:extLst>
            </p:cNvPr>
            <p:cNvSpPr>
              <a:spLocks noChangeShapeType="1"/>
            </p:cNvSpPr>
            <p:nvPr/>
          </p:nvSpPr>
          <p:spPr bwMode="auto">
            <a:xfrm flipH="1" flipV="1">
              <a:off x="3455" y="2898"/>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10" name="Line 988">
              <a:extLst>
                <a:ext uri="{FF2B5EF4-FFF2-40B4-BE49-F238E27FC236}">
                  <a16:creationId xmlns:a16="http://schemas.microsoft.com/office/drawing/2014/main" id="{D70C3051-2777-59FF-A5CD-AF38EA8E71FB}"/>
                </a:ext>
              </a:extLst>
            </p:cNvPr>
            <p:cNvSpPr>
              <a:spLocks noChangeShapeType="1"/>
            </p:cNvSpPr>
            <p:nvPr/>
          </p:nvSpPr>
          <p:spPr bwMode="auto">
            <a:xfrm flipV="1">
              <a:off x="3452" y="3087"/>
              <a:ext cx="32"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11" name="Line 989">
              <a:extLst>
                <a:ext uri="{FF2B5EF4-FFF2-40B4-BE49-F238E27FC236}">
                  <a16:creationId xmlns:a16="http://schemas.microsoft.com/office/drawing/2014/main" id="{32B9DEA8-BFF0-57A6-505F-9F3725A6E2AE}"/>
                </a:ext>
              </a:extLst>
            </p:cNvPr>
            <p:cNvSpPr>
              <a:spLocks noChangeShapeType="1"/>
            </p:cNvSpPr>
            <p:nvPr/>
          </p:nvSpPr>
          <p:spPr bwMode="auto">
            <a:xfrm flipH="1">
              <a:off x="3482"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12" name="Line 990">
              <a:extLst>
                <a:ext uri="{FF2B5EF4-FFF2-40B4-BE49-F238E27FC236}">
                  <a16:creationId xmlns:a16="http://schemas.microsoft.com/office/drawing/2014/main" id="{CC613720-440A-9557-F48C-4652133CF47F}"/>
                </a:ext>
              </a:extLst>
            </p:cNvPr>
            <p:cNvSpPr>
              <a:spLocks noChangeShapeType="1"/>
            </p:cNvSpPr>
            <p:nvPr/>
          </p:nvSpPr>
          <p:spPr bwMode="auto">
            <a:xfrm>
              <a:off x="3573" y="3083"/>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13" name="Freeform 991">
              <a:extLst>
                <a:ext uri="{FF2B5EF4-FFF2-40B4-BE49-F238E27FC236}">
                  <a16:creationId xmlns:a16="http://schemas.microsoft.com/office/drawing/2014/main" id="{0E0CF902-93FA-197C-AA4A-47F57E4DB51A}"/>
                </a:ext>
              </a:extLst>
            </p:cNvPr>
            <p:cNvSpPr>
              <a:spLocks/>
            </p:cNvSpPr>
            <p:nvPr/>
          </p:nvSpPr>
          <p:spPr bwMode="auto">
            <a:xfrm>
              <a:off x="3596" y="3058"/>
              <a:ext cx="5" cy="9"/>
            </a:xfrm>
            <a:custGeom>
              <a:avLst/>
              <a:gdLst>
                <a:gd name="T0" fmla="*/ 0 w 258"/>
                <a:gd name="T1" fmla="*/ 0 h 441"/>
                <a:gd name="T2" fmla="*/ 0 w 258"/>
                <a:gd name="T3" fmla="*/ 0 h 441"/>
                <a:gd name="T4" fmla="*/ 0 w 258"/>
                <a:gd name="T5" fmla="*/ 0 h 441"/>
                <a:gd name="T6" fmla="*/ 0 w 258"/>
                <a:gd name="T7" fmla="*/ 0 h 441"/>
                <a:gd name="T8" fmla="*/ 0 w 258"/>
                <a:gd name="T9" fmla="*/ 0 h 441"/>
                <a:gd name="T10" fmla="*/ 0 w 258"/>
                <a:gd name="T11" fmla="*/ 0 h 441"/>
                <a:gd name="T12" fmla="*/ 0 w 258"/>
                <a:gd name="T13" fmla="*/ 0 h 441"/>
                <a:gd name="T14" fmla="*/ 0 60000 65536"/>
                <a:gd name="T15" fmla="*/ 0 60000 65536"/>
                <a:gd name="T16" fmla="*/ 0 60000 65536"/>
                <a:gd name="T17" fmla="*/ 0 60000 65536"/>
                <a:gd name="T18" fmla="*/ 0 60000 65536"/>
                <a:gd name="T19" fmla="*/ 0 60000 65536"/>
                <a:gd name="T20" fmla="*/ 0 60000 65536"/>
                <a:gd name="T21" fmla="*/ 0 w 258"/>
                <a:gd name="T22" fmla="*/ 0 h 441"/>
                <a:gd name="T23" fmla="*/ 258 w 258"/>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1">
                  <a:moveTo>
                    <a:pt x="258" y="441"/>
                  </a:moveTo>
                  <a:lnTo>
                    <a:pt x="249" y="361"/>
                  </a:lnTo>
                  <a:lnTo>
                    <a:pt x="223" y="274"/>
                  </a:lnTo>
                  <a:lnTo>
                    <a:pt x="183" y="190"/>
                  </a:lnTo>
                  <a:lnTo>
                    <a:pt x="129" y="114"/>
                  </a:lnTo>
                  <a:lnTo>
                    <a:pt x="66" y="4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14" name="Freeform 992">
              <a:extLst>
                <a:ext uri="{FF2B5EF4-FFF2-40B4-BE49-F238E27FC236}">
                  <a16:creationId xmlns:a16="http://schemas.microsoft.com/office/drawing/2014/main" id="{60F84694-26A0-4A40-4135-E09B10CF4CDA}"/>
                </a:ext>
              </a:extLst>
            </p:cNvPr>
            <p:cNvSpPr>
              <a:spLocks/>
            </p:cNvSpPr>
            <p:nvPr/>
          </p:nvSpPr>
          <p:spPr bwMode="auto">
            <a:xfrm>
              <a:off x="3459" y="2897"/>
              <a:ext cx="8" cy="2"/>
            </a:xfrm>
            <a:custGeom>
              <a:avLst/>
              <a:gdLst>
                <a:gd name="T0" fmla="*/ 0 w 407"/>
                <a:gd name="T1" fmla="*/ 0 h 83"/>
                <a:gd name="T2" fmla="*/ 0 w 407"/>
                <a:gd name="T3" fmla="*/ 0 h 83"/>
                <a:gd name="T4" fmla="*/ 0 w 407"/>
                <a:gd name="T5" fmla="*/ 0 h 83"/>
                <a:gd name="T6" fmla="*/ 0 w 407"/>
                <a:gd name="T7" fmla="*/ 0 h 83"/>
                <a:gd name="T8" fmla="*/ 0 60000 65536"/>
                <a:gd name="T9" fmla="*/ 0 60000 65536"/>
                <a:gd name="T10" fmla="*/ 0 60000 65536"/>
                <a:gd name="T11" fmla="*/ 0 60000 65536"/>
                <a:gd name="T12" fmla="*/ 0 w 407"/>
                <a:gd name="T13" fmla="*/ 0 h 83"/>
                <a:gd name="T14" fmla="*/ 407 w 407"/>
                <a:gd name="T15" fmla="*/ 83 h 83"/>
              </a:gdLst>
              <a:ahLst/>
              <a:cxnLst>
                <a:cxn ang="T8">
                  <a:pos x="T0" y="T1"/>
                </a:cxn>
                <a:cxn ang="T9">
                  <a:pos x="T2" y="T3"/>
                </a:cxn>
                <a:cxn ang="T10">
                  <a:pos x="T4" y="T5"/>
                </a:cxn>
                <a:cxn ang="T11">
                  <a:pos x="T6" y="T7"/>
                </a:cxn>
              </a:cxnLst>
              <a:rect l="T12" t="T13" r="T14" b="T15"/>
              <a:pathLst>
                <a:path w="407" h="83">
                  <a:moveTo>
                    <a:pt x="0" y="83"/>
                  </a:moveTo>
                  <a:lnTo>
                    <a:pt x="135" y="62"/>
                  </a:lnTo>
                  <a:lnTo>
                    <a:pt x="272" y="34"/>
                  </a:lnTo>
                  <a:lnTo>
                    <a:pt x="40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15" name="Freeform 993">
              <a:extLst>
                <a:ext uri="{FF2B5EF4-FFF2-40B4-BE49-F238E27FC236}">
                  <a16:creationId xmlns:a16="http://schemas.microsoft.com/office/drawing/2014/main" id="{A13A1208-D5EE-0EF2-23E6-DE72591613ED}"/>
                </a:ext>
              </a:extLst>
            </p:cNvPr>
            <p:cNvSpPr>
              <a:spLocks/>
            </p:cNvSpPr>
            <p:nvPr/>
          </p:nvSpPr>
          <p:spPr bwMode="auto">
            <a:xfrm>
              <a:off x="3467" y="2886"/>
              <a:ext cx="20" cy="11"/>
            </a:xfrm>
            <a:custGeom>
              <a:avLst/>
              <a:gdLst>
                <a:gd name="T0" fmla="*/ 0 w 1005"/>
                <a:gd name="T1" fmla="*/ 0 h 579"/>
                <a:gd name="T2" fmla="*/ 0 w 1005"/>
                <a:gd name="T3" fmla="*/ 0 h 579"/>
                <a:gd name="T4" fmla="*/ 0 w 1005"/>
                <a:gd name="T5" fmla="*/ 0 h 579"/>
                <a:gd name="T6" fmla="*/ 0 w 1005"/>
                <a:gd name="T7" fmla="*/ 0 h 579"/>
                <a:gd name="T8" fmla="*/ 0 w 1005"/>
                <a:gd name="T9" fmla="*/ 0 h 579"/>
                <a:gd name="T10" fmla="*/ 0 w 1005"/>
                <a:gd name="T11" fmla="*/ 0 h 579"/>
                <a:gd name="T12" fmla="*/ 0 w 1005"/>
                <a:gd name="T13" fmla="*/ 0 h 579"/>
                <a:gd name="T14" fmla="*/ 0 w 1005"/>
                <a:gd name="T15" fmla="*/ 0 h 579"/>
                <a:gd name="T16" fmla="*/ 0 60000 65536"/>
                <a:gd name="T17" fmla="*/ 0 60000 65536"/>
                <a:gd name="T18" fmla="*/ 0 60000 65536"/>
                <a:gd name="T19" fmla="*/ 0 60000 65536"/>
                <a:gd name="T20" fmla="*/ 0 60000 65536"/>
                <a:gd name="T21" fmla="*/ 0 60000 65536"/>
                <a:gd name="T22" fmla="*/ 0 60000 65536"/>
                <a:gd name="T23" fmla="*/ 0 60000 65536"/>
                <a:gd name="T24" fmla="*/ 0 w 1005"/>
                <a:gd name="T25" fmla="*/ 0 h 579"/>
                <a:gd name="T26" fmla="*/ 1005 w 1005"/>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5" h="579">
                  <a:moveTo>
                    <a:pt x="0" y="579"/>
                  </a:moveTo>
                  <a:lnTo>
                    <a:pt x="215" y="553"/>
                  </a:lnTo>
                  <a:lnTo>
                    <a:pt x="418" y="504"/>
                  </a:lnTo>
                  <a:lnTo>
                    <a:pt x="601" y="433"/>
                  </a:lnTo>
                  <a:lnTo>
                    <a:pt x="757" y="342"/>
                  </a:lnTo>
                  <a:lnTo>
                    <a:pt x="879" y="239"/>
                  </a:lnTo>
                  <a:lnTo>
                    <a:pt x="963" y="123"/>
                  </a:lnTo>
                  <a:lnTo>
                    <a:pt x="10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16" name="Freeform 994">
              <a:extLst>
                <a:ext uri="{FF2B5EF4-FFF2-40B4-BE49-F238E27FC236}">
                  <a16:creationId xmlns:a16="http://schemas.microsoft.com/office/drawing/2014/main" id="{14C4CCF0-B276-EE16-DC03-1325237C2CDA}"/>
                </a:ext>
              </a:extLst>
            </p:cNvPr>
            <p:cNvSpPr>
              <a:spLocks/>
            </p:cNvSpPr>
            <p:nvPr/>
          </p:nvSpPr>
          <p:spPr bwMode="auto">
            <a:xfrm>
              <a:off x="3434" y="2901"/>
              <a:ext cx="11" cy="1"/>
            </a:xfrm>
            <a:custGeom>
              <a:avLst/>
              <a:gdLst>
                <a:gd name="T0" fmla="*/ 0 w 605"/>
                <a:gd name="T1" fmla="*/ 0 h 18"/>
                <a:gd name="T2" fmla="*/ 0 w 605"/>
                <a:gd name="T3" fmla="*/ 0 h 18"/>
                <a:gd name="T4" fmla="*/ 0 w 605"/>
                <a:gd name="T5" fmla="*/ 0 h 18"/>
                <a:gd name="T6" fmla="*/ 0 w 605"/>
                <a:gd name="T7" fmla="*/ 0 h 18"/>
                <a:gd name="T8" fmla="*/ 0 w 605"/>
                <a:gd name="T9" fmla="*/ 0 h 18"/>
                <a:gd name="T10" fmla="*/ 0 w 605"/>
                <a:gd name="T11" fmla="*/ 0 h 18"/>
                <a:gd name="T12" fmla="*/ 0 w 605"/>
                <a:gd name="T13" fmla="*/ 0 h 18"/>
                <a:gd name="T14" fmla="*/ 0 w 605"/>
                <a:gd name="T15" fmla="*/ 0 h 18"/>
                <a:gd name="T16" fmla="*/ 0 w 605"/>
                <a:gd name="T17" fmla="*/ 0 h 18"/>
                <a:gd name="T18" fmla="*/ 0 w 605"/>
                <a:gd name="T19" fmla="*/ 0 h 18"/>
                <a:gd name="T20" fmla="*/ 0 w 60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5"/>
                <a:gd name="T34" fmla="*/ 0 h 18"/>
                <a:gd name="T35" fmla="*/ 605 w 605"/>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5" h="18">
                  <a:moveTo>
                    <a:pt x="605" y="0"/>
                  </a:moveTo>
                  <a:lnTo>
                    <a:pt x="541" y="5"/>
                  </a:lnTo>
                  <a:lnTo>
                    <a:pt x="476" y="10"/>
                  </a:lnTo>
                  <a:lnTo>
                    <a:pt x="412" y="13"/>
                  </a:lnTo>
                  <a:lnTo>
                    <a:pt x="349" y="16"/>
                  </a:lnTo>
                  <a:lnTo>
                    <a:pt x="284" y="17"/>
                  </a:lnTo>
                  <a:lnTo>
                    <a:pt x="221" y="18"/>
                  </a:lnTo>
                  <a:lnTo>
                    <a:pt x="158" y="17"/>
                  </a:lnTo>
                  <a:lnTo>
                    <a:pt x="96" y="16"/>
                  </a:lnTo>
                  <a:lnTo>
                    <a:pt x="33" y="14"/>
                  </a:lnTo>
                  <a:lnTo>
                    <a:pt x="0"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17" name="Freeform 995">
              <a:extLst>
                <a:ext uri="{FF2B5EF4-FFF2-40B4-BE49-F238E27FC236}">
                  <a16:creationId xmlns:a16="http://schemas.microsoft.com/office/drawing/2014/main" id="{264E6090-CFDD-AFB2-292E-489C7B0EA55C}"/>
                </a:ext>
              </a:extLst>
            </p:cNvPr>
            <p:cNvSpPr>
              <a:spLocks/>
            </p:cNvSpPr>
            <p:nvPr/>
          </p:nvSpPr>
          <p:spPr bwMode="auto">
            <a:xfrm>
              <a:off x="3634" y="2941"/>
              <a:ext cx="2" cy="1"/>
            </a:xfrm>
            <a:custGeom>
              <a:avLst/>
              <a:gdLst>
                <a:gd name="T0" fmla="*/ 0 w 75"/>
                <a:gd name="T1" fmla="*/ 0 h 13"/>
                <a:gd name="T2" fmla="*/ 0 w 75"/>
                <a:gd name="T3" fmla="*/ 0 h 13"/>
                <a:gd name="T4" fmla="*/ 0 w 75"/>
                <a:gd name="T5" fmla="*/ 0 h 13"/>
                <a:gd name="T6" fmla="*/ 0 w 75"/>
                <a:gd name="T7" fmla="*/ 0 h 13"/>
                <a:gd name="T8" fmla="*/ 0 60000 65536"/>
                <a:gd name="T9" fmla="*/ 0 60000 65536"/>
                <a:gd name="T10" fmla="*/ 0 60000 65536"/>
                <a:gd name="T11" fmla="*/ 0 60000 65536"/>
                <a:gd name="T12" fmla="*/ 0 w 75"/>
                <a:gd name="T13" fmla="*/ 0 h 13"/>
                <a:gd name="T14" fmla="*/ 75 w 75"/>
                <a:gd name="T15" fmla="*/ 13 h 13"/>
              </a:gdLst>
              <a:ahLst/>
              <a:cxnLst>
                <a:cxn ang="T8">
                  <a:pos x="T0" y="T1"/>
                </a:cxn>
                <a:cxn ang="T9">
                  <a:pos x="T2" y="T3"/>
                </a:cxn>
                <a:cxn ang="T10">
                  <a:pos x="T4" y="T5"/>
                </a:cxn>
                <a:cxn ang="T11">
                  <a:pos x="T6" y="T7"/>
                </a:cxn>
              </a:cxnLst>
              <a:rect l="T12" t="T13" r="T14" b="T15"/>
              <a:pathLst>
                <a:path w="75" h="13">
                  <a:moveTo>
                    <a:pt x="75" y="6"/>
                  </a:moveTo>
                  <a:lnTo>
                    <a:pt x="62" y="1"/>
                  </a:lnTo>
                  <a:lnTo>
                    <a:pt x="32" y="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18" name="Freeform 996">
              <a:extLst>
                <a:ext uri="{FF2B5EF4-FFF2-40B4-BE49-F238E27FC236}">
                  <a16:creationId xmlns:a16="http://schemas.microsoft.com/office/drawing/2014/main" id="{01745DDC-3EB7-5478-51FA-6E1F1A2CD666}"/>
                </a:ext>
              </a:extLst>
            </p:cNvPr>
            <p:cNvSpPr>
              <a:spLocks/>
            </p:cNvSpPr>
            <p:nvPr/>
          </p:nvSpPr>
          <p:spPr bwMode="auto">
            <a:xfrm>
              <a:off x="3448" y="2867"/>
              <a:ext cx="21" cy="10"/>
            </a:xfrm>
            <a:custGeom>
              <a:avLst/>
              <a:gdLst>
                <a:gd name="T0" fmla="*/ 0 w 1063"/>
                <a:gd name="T1" fmla="*/ 0 h 500"/>
                <a:gd name="T2" fmla="*/ 0 w 1063"/>
                <a:gd name="T3" fmla="*/ 0 h 500"/>
                <a:gd name="T4" fmla="*/ 0 w 1063"/>
                <a:gd name="T5" fmla="*/ 0 h 500"/>
                <a:gd name="T6" fmla="*/ 0 60000 65536"/>
                <a:gd name="T7" fmla="*/ 0 60000 65536"/>
                <a:gd name="T8" fmla="*/ 0 60000 65536"/>
                <a:gd name="T9" fmla="*/ 0 w 1063"/>
                <a:gd name="T10" fmla="*/ 0 h 500"/>
                <a:gd name="T11" fmla="*/ 1063 w 1063"/>
                <a:gd name="T12" fmla="*/ 500 h 500"/>
              </a:gdLst>
              <a:ahLst/>
              <a:cxnLst>
                <a:cxn ang="T6">
                  <a:pos x="T0" y="T1"/>
                </a:cxn>
                <a:cxn ang="T7">
                  <a:pos x="T2" y="T3"/>
                </a:cxn>
                <a:cxn ang="T8">
                  <a:pos x="T4" y="T5"/>
                </a:cxn>
              </a:cxnLst>
              <a:rect l="T9" t="T10" r="T11" b="T12"/>
              <a:pathLst>
                <a:path w="1063" h="500">
                  <a:moveTo>
                    <a:pt x="1063" y="500"/>
                  </a:moveTo>
                  <a:lnTo>
                    <a:pt x="494" y="2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19" name="Freeform 997">
              <a:extLst>
                <a:ext uri="{FF2B5EF4-FFF2-40B4-BE49-F238E27FC236}">
                  <a16:creationId xmlns:a16="http://schemas.microsoft.com/office/drawing/2014/main" id="{6D988DE7-C736-1BB8-1BA5-0A0F0E518415}"/>
                </a:ext>
              </a:extLst>
            </p:cNvPr>
            <p:cNvSpPr>
              <a:spLocks/>
            </p:cNvSpPr>
            <p:nvPr/>
          </p:nvSpPr>
          <p:spPr bwMode="auto">
            <a:xfrm>
              <a:off x="3603" y="3041"/>
              <a:ext cx="5" cy="8"/>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258" y="447"/>
                  </a:moveTo>
                  <a:lnTo>
                    <a:pt x="249" y="366"/>
                  </a:lnTo>
                  <a:lnTo>
                    <a:pt x="223" y="278"/>
                  </a:lnTo>
                  <a:lnTo>
                    <a:pt x="183" y="193"/>
                  </a:lnTo>
                  <a:lnTo>
                    <a:pt x="129" y="116"/>
                  </a:lnTo>
                  <a:lnTo>
                    <a:pt x="66" y="4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20" name="Freeform 998">
              <a:extLst>
                <a:ext uri="{FF2B5EF4-FFF2-40B4-BE49-F238E27FC236}">
                  <a16:creationId xmlns:a16="http://schemas.microsoft.com/office/drawing/2014/main" id="{52B96D32-9B94-7D04-F705-3969E2452F7B}"/>
                </a:ext>
              </a:extLst>
            </p:cNvPr>
            <p:cNvSpPr>
              <a:spLocks/>
            </p:cNvSpPr>
            <p:nvPr/>
          </p:nvSpPr>
          <p:spPr bwMode="auto">
            <a:xfrm>
              <a:off x="3627" y="2980"/>
              <a:ext cx="1" cy="1"/>
            </a:xfrm>
            <a:custGeom>
              <a:avLst/>
              <a:gdLst>
                <a:gd name="T0" fmla="*/ 0 w 11"/>
                <a:gd name="T1" fmla="*/ 0 h 22"/>
                <a:gd name="T2" fmla="*/ 0 w 11"/>
                <a:gd name="T3" fmla="*/ 0 h 22"/>
                <a:gd name="T4" fmla="*/ 0 w 11"/>
                <a:gd name="T5" fmla="*/ 0 h 22"/>
                <a:gd name="T6" fmla="*/ 0 60000 65536"/>
                <a:gd name="T7" fmla="*/ 0 60000 65536"/>
                <a:gd name="T8" fmla="*/ 0 60000 65536"/>
                <a:gd name="T9" fmla="*/ 0 w 11"/>
                <a:gd name="T10" fmla="*/ 0 h 22"/>
                <a:gd name="T11" fmla="*/ 11 w 11"/>
                <a:gd name="T12" fmla="*/ 22 h 22"/>
              </a:gdLst>
              <a:ahLst/>
              <a:cxnLst>
                <a:cxn ang="T6">
                  <a:pos x="T0" y="T1"/>
                </a:cxn>
                <a:cxn ang="T7">
                  <a:pos x="T2" y="T3"/>
                </a:cxn>
                <a:cxn ang="T8">
                  <a:pos x="T4" y="T5"/>
                </a:cxn>
              </a:cxnLst>
              <a:rect l="T9" t="T10" r="T11" b="T12"/>
              <a:pathLst>
                <a:path w="11" h="22">
                  <a:moveTo>
                    <a:pt x="0" y="0"/>
                  </a:moveTo>
                  <a:lnTo>
                    <a:pt x="9" y="8"/>
                  </a:lnTo>
                  <a:lnTo>
                    <a:pt x="11" y="2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21" name="Line 999">
              <a:extLst>
                <a:ext uri="{FF2B5EF4-FFF2-40B4-BE49-F238E27FC236}">
                  <a16:creationId xmlns:a16="http://schemas.microsoft.com/office/drawing/2014/main" id="{FAEA5DA4-7D7F-3124-4889-F3BD04C13D3D}"/>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22" name="Line 1000">
              <a:extLst>
                <a:ext uri="{FF2B5EF4-FFF2-40B4-BE49-F238E27FC236}">
                  <a16:creationId xmlns:a16="http://schemas.microsoft.com/office/drawing/2014/main" id="{5C7DBC3F-6ADA-0F76-FF1B-B94F043C8556}"/>
                </a:ext>
              </a:extLst>
            </p:cNvPr>
            <p:cNvSpPr>
              <a:spLocks noChangeShapeType="1"/>
            </p:cNvSpPr>
            <p:nvPr/>
          </p:nvSpPr>
          <p:spPr bwMode="auto">
            <a:xfrm flipH="1" flipV="1">
              <a:off x="3594" y="291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23" name="Line 1001">
              <a:extLst>
                <a:ext uri="{FF2B5EF4-FFF2-40B4-BE49-F238E27FC236}">
                  <a16:creationId xmlns:a16="http://schemas.microsoft.com/office/drawing/2014/main" id="{907383F4-0272-3835-F1AF-5EAF440048BE}"/>
                </a:ext>
              </a:extLst>
            </p:cNvPr>
            <p:cNvSpPr>
              <a:spLocks noChangeShapeType="1"/>
            </p:cNvSpPr>
            <p:nvPr/>
          </p:nvSpPr>
          <p:spPr bwMode="auto">
            <a:xfrm>
              <a:off x="3425" y="2843"/>
              <a:ext cx="37"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24" name="Line 1002">
              <a:extLst>
                <a:ext uri="{FF2B5EF4-FFF2-40B4-BE49-F238E27FC236}">
                  <a16:creationId xmlns:a16="http://schemas.microsoft.com/office/drawing/2014/main" id="{6B742ADE-F95F-2A13-345B-5E47AA0761F2}"/>
                </a:ext>
              </a:extLst>
            </p:cNvPr>
            <p:cNvSpPr>
              <a:spLocks noChangeShapeType="1"/>
            </p:cNvSpPr>
            <p:nvPr/>
          </p:nvSpPr>
          <p:spPr bwMode="auto">
            <a:xfrm flipH="1" flipV="1">
              <a:off x="3484" y="288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25" name="Line 1003">
              <a:extLst>
                <a:ext uri="{FF2B5EF4-FFF2-40B4-BE49-F238E27FC236}">
                  <a16:creationId xmlns:a16="http://schemas.microsoft.com/office/drawing/2014/main" id="{E97D5988-7545-E0F9-86F1-131FCD0330BE}"/>
                </a:ext>
              </a:extLst>
            </p:cNvPr>
            <p:cNvSpPr>
              <a:spLocks noChangeShapeType="1"/>
            </p:cNvSpPr>
            <p:nvPr/>
          </p:nvSpPr>
          <p:spPr bwMode="auto">
            <a:xfrm flipV="1">
              <a:off x="3571" y="3067"/>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26" name="Line 1004">
              <a:extLst>
                <a:ext uri="{FF2B5EF4-FFF2-40B4-BE49-F238E27FC236}">
                  <a16:creationId xmlns:a16="http://schemas.microsoft.com/office/drawing/2014/main" id="{DD4F22C7-D767-7434-5A93-E20C40C197DB}"/>
                </a:ext>
              </a:extLst>
            </p:cNvPr>
            <p:cNvSpPr>
              <a:spLocks noChangeShapeType="1"/>
            </p:cNvSpPr>
            <p:nvPr/>
          </p:nvSpPr>
          <p:spPr bwMode="auto">
            <a:xfrm flipH="1">
              <a:off x="3608" y="3040"/>
              <a:ext cx="17"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27" name="Line 1005">
              <a:extLst>
                <a:ext uri="{FF2B5EF4-FFF2-40B4-BE49-F238E27FC236}">
                  <a16:creationId xmlns:a16="http://schemas.microsoft.com/office/drawing/2014/main" id="{EE5FBC07-4669-1A88-CD89-657B0596DE8B}"/>
                </a:ext>
              </a:extLst>
            </p:cNvPr>
            <p:cNvSpPr>
              <a:spLocks noChangeShapeType="1"/>
            </p:cNvSpPr>
            <p:nvPr/>
          </p:nvSpPr>
          <p:spPr bwMode="auto">
            <a:xfrm flipV="1">
              <a:off x="3590" y="3051"/>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28" name="Line 1006">
              <a:extLst>
                <a:ext uri="{FF2B5EF4-FFF2-40B4-BE49-F238E27FC236}">
                  <a16:creationId xmlns:a16="http://schemas.microsoft.com/office/drawing/2014/main" id="{88D26399-F22D-2B01-9500-319BCA839705}"/>
                </a:ext>
              </a:extLst>
            </p:cNvPr>
            <p:cNvSpPr>
              <a:spLocks noChangeShapeType="1"/>
            </p:cNvSpPr>
            <p:nvPr/>
          </p:nvSpPr>
          <p:spPr bwMode="auto">
            <a:xfrm>
              <a:off x="3608" y="304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29" name="Line 1007">
              <a:extLst>
                <a:ext uri="{FF2B5EF4-FFF2-40B4-BE49-F238E27FC236}">
                  <a16:creationId xmlns:a16="http://schemas.microsoft.com/office/drawing/2014/main" id="{94E76397-9D5D-E0A2-A7A1-D7CD6E9C4792}"/>
                </a:ext>
              </a:extLst>
            </p:cNvPr>
            <p:cNvSpPr>
              <a:spLocks noChangeShapeType="1"/>
            </p:cNvSpPr>
            <p:nvPr/>
          </p:nvSpPr>
          <p:spPr bwMode="auto">
            <a:xfrm flipV="1">
              <a:off x="3601" y="30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0" name="Line 1008">
              <a:extLst>
                <a:ext uri="{FF2B5EF4-FFF2-40B4-BE49-F238E27FC236}">
                  <a16:creationId xmlns:a16="http://schemas.microsoft.com/office/drawing/2014/main" id="{99956115-C8DB-5D1F-F0E8-3A5A240B5A26}"/>
                </a:ext>
              </a:extLst>
            </p:cNvPr>
            <p:cNvSpPr>
              <a:spLocks noChangeShapeType="1"/>
            </p:cNvSpPr>
            <p:nvPr/>
          </p:nvSpPr>
          <p:spPr bwMode="auto">
            <a:xfrm flipH="1" flipV="1">
              <a:off x="3507" y="288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1" name="Line 1009">
              <a:extLst>
                <a:ext uri="{FF2B5EF4-FFF2-40B4-BE49-F238E27FC236}">
                  <a16:creationId xmlns:a16="http://schemas.microsoft.com/office/drawing/2014/main" id="{41344238-7F38-044E-AE3B-BE4E777A5860}"/>
                </a:ext>
              </a:extLst>
            </p:cNvPr>
            <p:cNvSpPr>
              <a:spLocks noChangeShapeType="1"/>
            </p:cNvSpPr>
            <p:nvPr/>
          </p:nvSpPr>
          <p:spPr bwMode="auto">
            <a:xfrm flipH="1" flipV="1">
              <a:off x="3507" y="2893"/>
              <a:ext cx="31"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2" name="Line 1010">
              <a:extLst>
                <a:ext uri="{FF2B5EF4-FFF2-40B4-BE49-F238E27FC236}">
                  <a16:creationId xmlns:a16="http://schemas.microsoft.com/office/drawing/2014/main" id="{181724A1-8BB0-3ADD-B650-CE55181ED98B}"/>
                </a:ext>
              </a:extLst>
            </p:cNvPr>
            <p:cNvSpPr>
              <a:spLocks noChangeShapeType="1"/>
            </p:cNvSpPr>
            <p:nvPr/>
          </p:nvSpPr>
          <p:spPr bwMode="auto">
            <a:xfrm flipH="1" flipV="1">
              <a:off x="3489" y="2887"/>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3" name="Line 1011">
              <a:extLst>
                <a:ext uri="{FF2B5EF4-FFF2-40B4-BE49-F238E27FC236}">
                  <a16:creationId xmlns:a16="http://schemas.microsoft.com/office/drawing/2014/main" id="{075A49ED-3233-7003-FACA-DC0E9B37E5D4}"/>
                </a:ext>
              </a:extLst>
            </p:cNvPr>
            <p:cNvSpPr>
              <a:spLocks noChangeShapeType="1"/>
            </p:cNvSpPr>
            <p:nvPr/>
          </p:nvSpPr>
          <p:spPr bwMode="auto">
            <a:xfrm flipH="1" flipV="1">
              <a:off x="3462" y="2860"/>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4" name="Line 1012">
              <a:extLst>
                <a:ext uri="{FF2B5EF4-FFF2-40B4-BE49-F238E27FC236}">
                  <a16:creationId xmlns:a16="http://schemas.microsoft.com/office/drawing/2014/main" id="{D40D5F96-68C1-31F5-8BD9-B4410DAFB583}"/>
                </a:ext>
              </a:extLst>
            </p:cNvPr>
            <p:cNvSpPr>
              <a:spLocks noChangeShapeType="1"/>
            </p:cNvSpPr>
            <p:nvPr/>
          </p:nvSpPr>
          <p:spPr bwMode="auto">
            <a:xfrm flipH="1" flipV="1">
              <a:off x="3443" y="286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5" name="Line 1013">
              <a:extLst>
                <a:ext uri="{FF2B5EF4-FFF2-40B4-BE49-F238E27FC236}">
                  <a16:creationId xmlns:a16="http://schemas.microsoft.com/office/drawing/2014/main" id="{5C413E87-BDCD-2AE2-8E92-91736990F31E}"/>
                </a:ext>
              </a:extLst>
            </p:cNvPr>
            <p:cNvSpPr>
              <a:spLocks noChangeShapeType="1"/>
            </p:cNvSpPr>
            <p:nvPr/>
          </p:nvSpPr>
          <p:spPr bwMode="auto">
            <a:xfrm>
              <a:off x="3435" y="2858"/>
              <a:ext cx="3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6" name="Line 1014">
              <a:extLst>
                <a:ext uri="{FF2B5EF4-FFF2-40B4-BE49-F238E27FC236}">
                  <a16:creationId xmlns:a16="http://schemas.microsoft.com/office/drawing/2014/main" id="{C53A7B40-60F1-AB59-8329-75FB0C1B12EE}"/>
                </a:ext>
              </a:extLst>
            </p:cNvPr>
            <p:cNvSpPr>
              <a:spLocks noChangeShapeType="1"/>
            </p:cNvSpPr>
            <p:nvPr/>
          </p:nvSpPr>
          <p:spPr bwMode="auto">
            <a:xfrm flipH="1" flipV="1">
              <a:off x="3418" y="2851"/>
              <a:ext cx="1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7" name="Line 1015">
              <a:extLst>
                <a:ext uri="{FF2B5EF4-FFF2-40B4-BE49-F238E27FC236}">
                  <a16:creationId xmlns:a16="http://schemas.microsoft.com/office/drawing/2014/main" id="{B26D8B8B-1961-EBE0-7A1D-6A04660CF73E}"/>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8" name="Line 1016">
              <a:extLst>
                <a:ext uri="{FF2B5EF4-FFF2-40B4-BE49-F238E27FC236}">
                  <a16:creationId xmlns:a16="http://schemas.microsoft.com/office/drawing/2014/main" id="{093E1E9A-6628-5063-F824-529B47F39506}"/>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39" name="Line 1017">
              <a:extLst>
                <a:ext uri="{FF2B5EF4-FFF2-40B4-BE49-F238E27FC236}">
                  <a16:creationId xmlns:a16="http://schemas.microsoft.com/office/drawing/2014/main" id="{09CEDD12-E3C1-9BAF-A60A-DA12D2264426}"/>
                </a:ext>
              </a:extLst>
            </p:cNvPr>
            <p:cNvSpPr>
              <a:spLocks noChangeShapeType="1"/>
            </p:cNvSpPr>
            <p:nvPr/>
          </p:nvSpPr>
          <p:spPr bwMode="auto">
            <a:xfrm flipV="1">
              <a:off x="3598"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40" name="Line 1018">
              <a:extLst>
                <a:ext uri="{FF2B5EF4-FFF2-40B4-BE49-F238E27FC236}">
                  <a16:creationId xmlns:a16="http://schemas.microsoft.com/office/drawing/2014/main" id="{01ECD04C-2FEA-C0CC-A73A-112B48BEAEB8}"/>
                </a:ext>
              </a:extLst>
            </p:cNvPr>
            <p:cNvSpPr>
              <a:spLocks noChangeShapeType="1"/>
            </p:cNvSpPr>
            <p:nvPr/>
          </p:nvSpPr>
          <p:spPr bwMode="auto">
            <a:xfrm flipV="1">
              <a:off x="3590" y="3055"/>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41" name="Freeform 1019">
              <a:extLst>
                <a:ext uri="{FF2B5EF4-FFF2-40B4-BE49-F238E27FC236}">
                  <a16:creationId xmlns:a16="http://schemas.microsoft.com/office/drawing/2014/main" id="{7AB9F6D2-D01B-0936-D93E-851A32D4EC1C}"/>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42" name="Freeform 1020">
              <a:extLst>
                <a:ext uri="{FF2B5EF4-FFF2-40B4-BE49-F238E27FC236}">
                  <a16:creationId xmlns:a16="http://schemas.microsoft.com/office/drawing/2014/main" id="{C980CBBA-EE72-4B1A-CE16-9D991174780B}"/>
                </a:ext>
              </a:extLst>
            </p:cNvPr>
            <p:cNvSpPr>
              <a:spLocks/>
            </p:cNvSpPr>
            <p:nvPr/>
          </p:nvSpPr>
          <p:spPr bwMode="auto">
            <a:xfrm>
              <a:off x="3443" y="2838"/>
              <a:ext cx="1" cy="1"/>
            </a:xfrm>
            <a:custGeom>
              <a:avLst/>
              <a:gdLst>
                <a:gd name="T0" fmla="*/ 0 w 35"/>
                <a:gd name="T1" fmla="*/ 0 h 32"/>
                <a:gd name="T2" fmla="*/ 0 w 35"/>
                <a:gd name="T3" fmla="*/ 0 h 32"/>
                <a:gd name="T4" fmla="*/ 0 w 35"/>
                <a:gd name="T5" fmla="*/ 0 h 32"/>
                <a:gd name="T6" fmla="*/ 0 w 35"/>
                <a:gd name="T7" fmla="*/ 0 h 32"/>
                <a:gd name="T8" fmla="*/ 0 w 35"/>
                <a:gd name="T9" fmla="*/ 0 h 32"/>
                <a:gd name="T10" fmla="*/ 0 w 35"/>
                <a:gd name="T11" fmla="*/ 0 h 32"/>
                <a:gd name="T12" fmla="*/ 0 w 35"/>
                <a:gd name="T13" fmla="*/ 0 h 32"/>
                <a:gd name="T14" fmla="*/ 0 w 35"/>
                <a:gd name="T15" fmla="*/ 0 h 32"/>
                <a:gd name="T16" fmla="*/ 0 w 35"/>
                <a:gd name="T17" fmla="*/ 0 h 32"/>
                <a:gd name="T18" fmla="*/ 0 w 35"/>
                <a:gd name="T19" fmla="*/ 0 h 32"/>
                <a:gd name="T20" fmla="*/ 0 w 35"/>
                <a:gd name="T21" fmla="*/ 0 h 32"/>
                <a:gd name="T22" fmla="*/ 0 w 35"/>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32"/>
                <a:gd name="T38" fmla="*/ 35 w 3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32">
                  <a:moveTo>
                    <a:pt x="35" y="32"/>
                  </a:moveTo>
                  <a:lnTo>
                    <a:pt x="30" y="30"/>
                  </a:lnTo>
                  <a:lnTo>
                    <a:pt x="25" y="28"/>
                  </a:lnTo>
                  <a:lnTo>
                    <a:pt x="21" y="25"/>
                  </a:lnTo>
                  <a:lnTo>
                    <a:pt x="17" y="22"/>
                  </a:lnTo>
                  <a:lnTo>
                    <a:pt x="13" y="19"/>
                  </a:lnTo>
                  <a:lnTo>
                    <a:pt x="10" y="16"/>
                  </a:lnTo>
                  <a:lnTo>
                    <a:pt x="7" y="13"/>
                  </a:lnTo>
                  <a:lnTo>
                    <a:pt x="4" y="10"/>
                  </a:lnTo>
                  <a:lnTo>
                    <a:pt x="2" y="6"/>
                  </a:lnTo>
                  <a:lnTo>
                    <a:pt x="1"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43" name="Freeform 1021">
              <a:extLst>
                <a:ext uri="{FF2B5EF4-FFF2-40B4-BE49-F238E27FC236}">
                  <a16:creationId xmlns:a16="http://schemas.microsoft.com/office/drawing/2014/main" id="{6D94222E-FDBB-9115-551A-6EDD47F82DB0}"/>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44" name="Freeform 1022">
              <a:extLst>
                <a:ext uri="{FF2B5EF4-FFF2-40B4-BE49-F238E27FC236}">
                  <a16:creationId xmlns:a16="http://schemas.microsoft.com/office/drawing/2014/main" id="{DDBD5E1E-0DF2-CDF5-1BC4-A4237CFB9483}"/>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45" name="Line 1023">
              <a:extLst>
                <a:ext uri="{FF2B5EF4-FFF2-40B4-BE49-F238E27FC236}">
                  <a16:creationId xmlns:a16="http://schemas.microsoft.com/office/drawing/2014/main" id="{CA1C8C80-76CA-935F-3F09-239F0717DB02}"/>
                </a:ext>
              </a:extLst>
            </p:cNvPr>
            <p:cNvSpPr>
              <a:spLocks noChangeShapeType="1"/>
            </p:cNvSpPr>
            <p:nvPr/>
          </p:nvSpPr>
          <p:spPr bwMode="auto">
            <a:xfrm>
              <a:off x="3627" y="2980"/>
              <a:ext cx="1" cy="5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46" name="Line 0">
              <a:extLst>
                <a:ext uri="{FF2B5EF4-FFF2-40B4-BE49-F238E27FC236}">
                  <a16:creationId xmlns:a16="http://schemas.microsoft.com/office/drawing/2014/main" id="{412CC519-155D-0A94-B022-DD67AC438EC8}"/>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47" name="Line 1">
              <a:extLst>
                <a:ext uri="{FF2B5EF4-FFF2-40B4-BE49-F238E27FC236}">
                  <a16:creationId xmlns:a16="http://schemas.microsoft.com/office/drawing/2014/main" id="{FB2773FA-9695-EF77-EB00-881710EFACAF}"/>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48" name="Line 2">
              <a:extLst>
                <a:ext uri="{FF2B5EF4-FFF2-40B4-BE49-F238E27FC236}">
                  <a16:creationId xmlns:a16="http://schemas.microsoft.com/office/drawing/2014/main" id="{C71B4B62-6BD2-4C24-D6BF-50107B7C000D}"/>
                </a:ext>
              </a:extLst>
            </p:cNvPr>
            <p:cNvSpPr>
              <a:spLocks noChangeShapeType="1"/>
            </p:cNvSpPr>
            <p:nvPr/>
          </p:nvSpPr>
          <p:spPr bwMode="auto">
            <a:xfrm>
              <a:off x="3444" y="2838"/>
              <a:ext cx="32"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49" name="Line 3">
              <a:extLst>
                <a:ext uri="{FF2B5EF4-FFF2-40B4-BE49-F238E27FC236}">
                  <a16:creationId xmlns:a16="http://schemas.microsoft.com/office/drawing/2014/main" id="{D993443C-F665-6A64-D416-485EE87E892E}"/>
                </a:ext>
              </a:extLst>
            </p:cNvPr>
            <p:cNvSpPr>
              <a:spLocks noChangeShapeType="1"/>
            </p:cNvSpPr>
            <p:nvPr/>
          </p:nvSpPr>
          <p:spPr bwMode="auto">
            <a:xfrm>
              <a:off x="3448" y="2836"/>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50" name="Line 4">
              <a:extLst>
                <a:ext uri="{FF2B5EF4-FFF2-40B4-BE49-F238E27FC236}">
                  <a16:creationId xmlns:a16="http://schemas.microsoft.com/office/drawing/2014/main" id="{63D5955D-146C-10C0-6EE0-43F2A3E2CF8F}"/>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51" name="Line 5">
              <a:extLst>
                <a:ext uri="{FF2B5EF4-FFF2-40B4-BE49-F238E27FC236}">
                  <a16:creationId xmlns:a16="http://schemas.microsoft.com/office/drawing/2014/main" id="{86A12B8C-511E-611C-98D6-782593869B36}"/>
                </a:ext>
              </a:extLst>
            </p:cNvPr>
            <p:cNvSpPr>
              <a:spLocks noChangeShapeType="1"/>
            </p:cNvSpPr>
            <p:nvPr/>
          </p:nvSpPr>
          <p:spPr bwMode="auto">
            <a:xfrm flipV="1">
              <a:off x="3573" y="3075"/>
              <a:ext cx="28"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52" name="Line 6">
              <a:extLst>
                <a:ext uri="{FF2B5EF4-FFF2-40B4-BE49-F238E27FC236}">
                  <a16:creationId xmlns:a16="http://schemas.microsoft.com/office/drawing/2014/main" id="{FCCE4543-B799-4B40-A5D9-3F112EA08F3B}"/>
                </a:ext>
              </a:extLst>
            </p:cNvPr>
            <p:cNvSpPr>
              <a:spLocks noChangeShapeType="1"/>
            </p:cNvSpPr>
            <p:nvPr/>
          </p:nvSpPr>
          <p:spPr bwMode="auto">
            <a:xfrm flipH="1">
              <a:off x="3566" y="3083"/>
              <a:ext cx="7"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53" name="Line 7">
              <a:extLst>
                <a:ext uri="{FF2B5EF4-FFF2-40B4-BE49-F238E27FC236}">
                  <a16:creationId xmlns:a16="http://schemas.microsoft.com/office/drawing/2014/main" id="{705D23B2-FD5A-994A-C8A7-A1BED0B99354}"/>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54" name="Line 8">
              <a:extLst>
                <a:ext uri="{FF2B5EF4-FFF2-40B4-BE49-F238E27FC236}">
                  <a16:creationId xmlns:a16="http://schemas.microsoft.com/office/drawing/2014/main" id="{2DDACC22-D77E-000C-2C0E-24ACC221E72D}"/>
                </a:ext>
              </a:extLst>
            </p:cNvPr>
            <p:cNvSpPr>
              <a:spLocks noChangeShapeType="1"/>
            </p:cNvSpPr>
            <p:nvPr/>
          </p:nvSpPr>
          <p:spPr bwMode="auto">
            <a:xfrm flipV="1">
              <a:off x="3634" y="2946"/>
              <a:ext cx="1" cy="2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55" name="Freeform 9">
              <a:extLst>
                <a:ext uri="{FF2B5EF4-FFF2-40B4-BE49-F238E27FC236}">
                  <a16:creationId xmlns:a16="http://schemas.microsoft.com/office/drawing/2014/main" id="{B1D6045B-1DC6-4FDA-5078-7143DFFEED11}"/>
                </a:ext>
              </a:extLst>
            </p:cNvPr>
            <p:cNvSpPr>
              <a:spLocks/>
            </p:cNvSpPr>
            <p:nvPr/>
          </p:nvSpPr>
          <p:spPr bwMode="auto">
            <a:xfrm>
              <a:off x="3625" y="3033"/>
              <a:ext cx="2" cy="7"/>
            </a:xfrm>
            <a:custGeom>
              <a:avLst/>
              <a:gdLst>
                <a:gd name="T0" fmla="*/ 0 w 103"/>
                <a:gd name="T1" fmla="*/ 0 h 352"/>
                <a:gd name="T2" fmla="*/ 0 w 103"/>
                <a:gd name="T3" fmla="*/ 0 h 352"/>
                <a:gd name="T4" fmla="*/ 0 w 103"/>
                <a:gd name="T5" fmla="*/ 0 h 352"/>
                <a:gd name="T6" fmla="*/ 0 w 103"/>
                <a:gd name="T7" fmla="*/ 0 h 352"/>
                <a:gd name="T8" fmla="*/ 0 w 103"/>
                <a:gd name="T9" fmla="*/ 0 h 352"/>
                <a:gd name="T10" fmla="*/ 0 60000 65536"/>
                <a:gd name="T11" fmla="*/ 0 60000 65536"/>
                <a:gd name="T12" fmla="*/ 0 60000 65536"/>
                <a:gd name="T13" fmla="*/ 0 60000 65536"/>
                <a:gd name="T14" fmla="*/ 0 60000 65536"/>
                <a:gd name="T15" fmla="*/ 0 w 103"/>
                <a:gd name="T16" fmla="*/ 0 h 352"/>
                <a:gd name="T17" fmla="*/ 103 w 103"/>
                <a:gd name="T18" fmla="*/ 352 h 352"/>
              </a:gdLst>
              <a:ahLst/>
              <a:cxnLst>
                <a:cxn ang="T10">
                  <a:pos x="T0" y="T1"/>
                </a:cxn>
                <a:cxn ang="T11">
                  <a:pos x="T2" y="T3"/>
                </a:cxn>
                <a:cxn ang="T12">
                  <a:pos x="T4" y="T5"/>
                </a:cxn>
                <a:cxn ang="T13">
                  <a:pos x="T6" y="T7"/>
                </a:cxn>
                <a:cxn ang="T14">
                  <a:pos x="T8" y="T9"/>
                </a:cxn>
              </a:cxnLst>
              <a:rect l="T15" t="T16" r="T17" b="T18"/>
              <a:pathLst>
                <a:path w="103" h="352">
                  <a:moveTo>
                    <a:pt x="103" y="0"/>
                  </a:moveTo>
                  <a:lnTo>
                    <a:pt x="92" y="89"/>
                  </a:lnTo>
                  <a:lnTo>
                    <a:pt x="67" y="179"/>
                  </a:lnTo>
                  <a:lnTo>
                    <a:pt x="34" y="268"/>
                  </a:lnTo>
                  <a:lnTo>
                    <a:pt x="0" y="3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56" name="Freeform 10">
              <a:extLst>
                <a:ext uri="{FF2B5EF4-FFF2-40B4-BE49-F238E27FC236}">
                  <a16:creationId xmlns:a16="http://schemas.microsoft.com/office/drawing/2014/main" id="{81C7CFC3-4974-4E5D-953C-C1767A5C56CE}"/>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57" name="Freeform 11">
              <a:extLst>
                <a:ext uri="{FF2B5EF4-FFF2-40B4-BE49-F238E27FC236}">
                  <a16:creationId xmlns:a16="http://schemas.microsoft.com/office/drawing/2014/main" id="{386B3A80-3715-7905-EF27-8DB38AA4B9E8}"/>
                </a:ext>
              </a:extLst>
            </p:cNvPr>
            <p:cNvSpPr>
              <a:spLocks/>
            </p:cNvSpPr>
            <p:nvPr/>
          </p:nvSpPr>
          <p:spPr bwMode="auto">
            <a:xfrm>
              <a:off x="3443" y="2833"/>
              <a:ext cx="1" cy="1"/>
            </a:xfrm>
            <a:custGeom>
              <a:avLst/>
              <a:gdLst>
                <a:gd name="T0" fmla="*/ 0 w 65"/>
                <a:gd name="T1" fmla="*/ 0 h 14"/>
                <a:gd name="T2" fmla="*/ 0 w 65"/>
                <a:gd name="T3" fmla="*/ 0 h 14"/>
                <a:gd name="T4" fmla="*/ 0 w 65"/>
                <a:gd name="T5" fmla="*/ 0 h 14"/>
                <a:gd name="T6" fmla="*/ 0 w 65"/>
                <a:gd name="T7" fmla="*/ 0 h 14"/>
                <a:gd name="T8" fmla="*/ 0 w 65"/>
                <a:gd name="T9" fmla="*/ 0 h 14"/>
                <a:gd name="T10" fmla="*/ 0 w 65"/>
                <a:gd name="T11" fmla="*/ 0 h 14"/>
                <a:gd name="T12" fmla="*/ 0 w 65"/>
                <a:gd name="T13" fmla="*/ 0 h 14"/>
                <a:gd name="T14" fmla="*/ 0 w 65"/>
                <a:gd name="T15" fmla="*/ 0 h 14"/>
                <a:gd name="T16" fmla="*/ 0 w 65"/>
                <a:gd name="T17" fmla="*/ 0 h 14"/>
                <a:gd name="T18" fmla="*/ 0 w 65"/>
                <a:gd name="T19" fmla="*/ 0 h 14"/>
                <a:gd name="T20" fmla="*/ 0 w 65"/>
                <a:gd name="T21" fmla="*/ 0 h 14"/>
                <a:gd name="T22" fmla="*/ 0 w 65"/>
                <a:gd name="T23" fmla="*/ 0 h 14"/>
                <a:gd name="T24" fmla="*/ 0 w 65"/>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14"/>
                <a:gd name="T41" fmla="*/ 65 w 6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14">
                  <a:moveTo>
                    <a:pt x="65" y="3"/>
                  </a:moveTo>
                  <a:lnTo>
                    <a:pt x="62" y="2"/>
                  </a:lnTo>
                  <a:lnTo>
                    <a:pt x="57" y="1"/>
                  </a:lnTo>
                  <a:lnTo>
                    <a:pt x="51" y="0"/>
                  </a:lnTo>
                  <a:lnTo>
                    <a:pt x="46" y="0"/>
                  </a:lnTo>
                  <a:lnTo>
                    <a:pt x="41" y="0"/>
                  </a:lnTo>
                  <a:lnTo>
                    <a:pt x="35" y="1"/>
                  </a:lnTo>
                  <a:lnTo>
                    <a:pt x="28" y="2"/>
                  </a:lnTo>
                  <a:lnTo>
                    <a:pt x="23" y="3"/>
                  </a:lnTo>
                  <a:lnTo>
                    <a:pt x="17" y="5"/>
                  </a:lnTo>
                  <a:lnTo>
                    <a:pt x="11" y="8"/>
                  </a:lnTo>
                  <a:lnTo>
                    <a:pt x="6" y="11"/>
                  </a:lnTo>
                  <a:lnTo>
                    <a:pt x="0" y="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58" name="Freeform 12">
              <a:extLst>
                <a:ext uri="{FF2B5EF4-FFF2-40B4-BE49-F238E27FC236}">
                  <a16:creationId xmlns:a16="http://schemas.microsoft.com/office/drawing/2014/main" id="{52E1BDFF-68A4-9071-B1F4-B5F9CE7BC18A}"/>
                </a:ext>
              </a:extLst>
            </p:cNvPr>
            <p:cNvSpPr>
              <a:spLocks/>
            </p:cNvSpPr>
            <p:nvPr/>
          </p:nvSpPr>
          <p:spPr bwMode="auto">
            <a:xfrm>
              <a:off x="3483" y="2847"/>
              <a:ext cx="2" cy="1"/>
            </a:xfrm>
            <a:custGeom>
              <a:avLst/>
              <a:gdLst>
                <a:gd name="T0" fmla="*/ 0 w 68"/>
                <a:gd name="T1" fmla="*/ 0 h 13"/>
                <a:gd name="T2" fmla="*/ 0 w 68"/>
                <a:gd name="T3" fmla="*/ 0 h 13"/>
                <a:gd name="T4" fmla="*/ 0 w 68"/>
                <a:gd name="T5" fmla="*/ 0 h 13"/>
                <a:gd name="T6" fmla="*/ 0 w 68"/>
                <a:gd name="T7" fmla="*/ 0 h 13"/>
                <a:gd name="T8" fmla="*/ 0 w 68"/>
                <a:gd name="T9" fmla="*/ 0 h 13"/>
                <a:gd name="T10" fmla="*/ 0 w 68"/>
                <a:gd name="T11" fmla="*/ 0 h 13"/>
                <a:gd name="T12" fmla="*/ 0 w 68"/>
                <a:gd name="T13" fmla="*/ 0 h 13"/>
                <a:gd name="T14" fmla="*/ 0 w 68"/>
                <a:gd name="T15" fmla="*/ 0 h 13"/>
                <a:gd name="T16" fmla="*/ 0 w 68"/>
                <a:gd name="T17" fmla="*/ 0 h 13"/>
                <a:gd name="T18" fmla="*/ 0 w 68"/>
                <a:gd name="T19" fmla="*/ 0 h 13"/>
                <a:gd name="T20" fmla="*/ 0 w 68"/>
                <a:gd name="T21" fmla="*/ 0 h 13"/>
                <a:gd name="T22" fmla="*/ 0 w 68"/>
                <a:gd name="T23" fmla="*/ 0 h 13"/>
                <a:gd name="T24" fmla="*/ 0 w 6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13"/>
                <a:gd name="T41" fmla="*/ 68 w 6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13">
                  <a:moveTo>
                    <a:pt x="68" y="3"/>
                  </a:moveTo>
                  <a:lnTo>
                    <a:pt x="64" y="2"/>
                  </a:lnTo>
                  <a:lnTo>
                    <a:pt x="59" y="1"/>
                  </a:lnTo>
                  <a:lnTo>
                    <a:pt x="54" y="0"/>
                  </a:lnTo>
                  <a:lnTo>
                    <a:pt x="48" y="0"/>
                  </a:lnTo>
                  <a:lnTo>
                    <a:pt x="42" y="0"/>
                  </a:lnTo>
                  <a:lnTo>
                    <a:pt x="36" y="0"/>
                  </a:lnTo>
                  <a:lnTo>
                    <a:pt x="30" y="1"/>
                  </a:lnTo>
                  <a:lnTo>
                    <a:pt x="24" y="3"/>
                  </a:lnTo>
                  <a:lnTo>
                    <a:pt x="18" y="5"/>
                  </a:lnTo>
                  <a:lnTo>
                    <a:pt x="12" y="7"/>
                  </a:lnTo>
                  <a:lnTo>
                    <a:pt x="6" y="1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59" name="Freeform 13">
              <a:extLst>
                <a:ext uri="{FF2B5EF4-FFF2-40B4-BE49-F238E27FC236}">
                  <a16:creationId xmlns:a16="http://schemas.microsoft.com/office/drawing/2014/main" id="{D0881556-2B9C-FA98-8C8D-11E453F87401}"/>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60" name="Freeform 14">
              <a:extLst>
                <a:ext uri="{FF2B5EF4-FFF2-40B4-BE49-F238E27FC236}">
                  <a16:creationId xmlns:a16="http://schemas.microsoft.com/office/drawing/2014/main" id="{44DA0FF8-FAC1-8195-F380-8CC7D50ED167}"/>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61" name="Freeform 15">
              <a:extLst>
                <a:ext uri="{FF2B5EF4-FFF2-40B4-BE49-F238E27FC236}">
                  <a16:creationId xmlns:a16="http://schemas.microsoft.com/office/drawing/2014/main" id="{4789CB6F-5CA2-F4AE-752D-E858A16313DE}"/>
                </a:ext>
              </a:extLst>
            </p:cNvPr>
            <p:cNvSpPr>
              <a:spLocks/>
            </p:cNvSpPr>
            <p:nvPr/>
          </p:nvSpPr>
          <p:spPr bwMode="auto">
            <a:xfrm>
              <a:off x="3636" y="294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34" y="24"/>
                  </a:moveTo>
                  <a:lnTo>
                    <a:pt x="33" y="13"/>
                  </a:lnTo>
                  <a:lnTo>
                    <a:pt x="28" y="5"/>
                  </a:lnTo>
                  <a:lnTo>
                    <a:pt x="20" y="0"/>
                  </a:lnTo>
                  <a:lnTo>
                    <a:pt x="11" y="0"/>
                  </a:lnTo>
                  <a:lnTo>
                    <a:pt x="0" y="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0262" name="Line 16">
              <a:extLst>
                <a:ext uri="{FF2B5EF4-FFF2-40B4-BE49-F238E27FC236}">
                  <a16:creationId xmlns:a16="http://schemas.microsoft.com/office/drawing/2014/main" id="{1B99F5D1-D351-8948-792C-86FDC770EB4B}"/>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63" name="Line 17">
              <a:extLst>
                <a:ext uri="{FF2B5EF4-FFF2-40B4-BE49-F238E27FC236}">
                  <a16:creationId xmlns:a16="http://schemas.microsoft.com/office/drawing/2014/main" id="{3C286D03-7CD1-1FBA-CDE0-3505FADCB7B0}"/>
                </a:ext>
              </a:extLst>
            </p:cNvPr>
            <p:cNvSpPr>
              <a:spLocks noChangeShapeType="1"/>
            </p:cNvSpPr>
            <p:nvPr/>
          </p:nvSpPr>
          <p:spPr bwMode="auto">
            <a:xfrm>
              <a:off x="3443" y="2833"/>
              <a:ext cx="40"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64" name="Line 18">
              <a:extLst>
                <a:ext uri="{FF2B5EF4-FFF2-40B4-BE49-F238E27FC236}">
                  <a16:creationId xmlns:a16="http://schemas.microsoft.com/office/drawing/2014/main" id="{1EDD979E-1624-F30B-4BCA-143E61ADDB14}"/>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65" name="Line 19">
              <a:extLst>
                <a:ext uri="{FF2B5EF4-FFF2-40B4-BE49-F238E27FC236}">
                  <a16:creationId xmlns:a16="http://schemas.microsoft.com/office/drawing/2014/main" id="{46456B78-5026-2F2C-C5A8-305D62B3C798}"/>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66" name="Line 20">
              <a:extLst>
                <a:ext uri="{FF2B5EF4-FFF2-40B4-BE49-F238E27FC236}">
                  <a16:creationId xmlns:a16="http://schemas.microsoft.com/office/drawing/2014/main" id="{1266A0C9-BB15-86DA-BCE4-450167D68F22}"/>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67" name="Line 21">
              <a:extLst>
                <a:ext uri="{FF2B5EF4-FFF2-40B4-BE49-F238E27FC236}">
                  <a16:creationId xmlns:a16="http://schemas.microsoft.com/office/drawing/2014/main" id="{223BE621-80FA-9878-A9E7-4695BC8E2DCE}"/>
                </a:ext>
              </a:extLst>
            </p:cNvPr>
            <p:cNvSpPr>
              <a:spLocks noChangeShapeType="1"/>
            </p:cNvSpPr>
            <p:nvPr/>
          </p:nvSpPr>
          <p:spPr bwMode="auto">
            <a:xfrm>
              <a:off x="3537"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0268" name="Line 22">
              <a:extLst>
                <a:ext uri="{FF2B5EF4-FFF2-40B4-BE49-F238E27FC236}">
                  <a16:creationId xmlns:a16="http://schemas.microsoft.com/office/drawing/2014/main" id="{4D7BFB43-49F3-042D-0C0F-E7FBA91BC4C5}"/>
                </a:ext>
              </a:extLst>
            </p:cNvPr>
            <p:cNvSpPr>
              <a:spLocks noChangeShapeType="1"/>
            </p:cNvSpPr>
            <p:nvPr/>
          </p:nvSpPr>
          <p:spPr bwMode="auto">
            <a:xfrm>
              <a:off x="3535"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pic>
        <p:nvPicPr>
          <p:cNvPr id="30004" name="Picture 28">
            <a:extLst>
              <a:ext uri="{FF2B5EF4-FFF2-40B4-BE49-F238E27FC236}">
                <a16:creationId xmlns:a16="http://schemas.microsoft.com/office/drawing/2014/main" id="{1AA23CD4-9C23-6EA1-211B-225D378CA57F}"/>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3400" y="4114800"/>
            <a:ext cx="381000" cy="29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30005" name="Picture 772">
            <a:extLst>
              <a:ext uri="{FF2B5EF4-FFF2-40B4-BE49-F238E27FC236}">
                <a16:creationId xmlns:a16="http://schemas.microsoft.com/office/drawing/2014/main" id="{5F3C26AA-4F1E-D431-1766-52CB707212D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8834" name="Rectangle 2">
            <a:extLst>
              <a:ext uri="{FF2B5EF4-FFF2-40B4-BE49-F238E27FC236}">
                <a16:creationId xmlns:a16="http://schemas.microsoft.com/office/drawing/2014/main" id="{A3CA8B1F-A2FD-8FC5-C815-011B335AD703}"/>
              </a:ext>
            </a:extLst>
          </p:cNvPr>
          <p:cNvSpPr>
            <a:spLocks noGrp="1" noChangeArrowheads="1"/>
          </p:cNvSpPr>
          <p:nvPr>
            <p:ph type="title"/>
          </p:nvPr>
        </p:nvSpPr>
        <p:spPr>
          <a:xfrm>
            <a:off x="152400" y="1206500"/>
            <a:ext cx="8839200" cy="457200"/>
          </a:xfrm>
        </p:spPr>
        <p:txBody>
          <a:bodyPr/>
          <a:lstStyle/>
          <a:p>
            <a:pPr algn="ctr" eaLnBrk="1" hangingPunct="1"/>
            <a:r>
              <a:rPr lang="da-DK" altLang="da-DK"/>
              <a:t>LK IHC Net Basic</a:t>
            </a:r>
          </a:p>
        </p:txBody>
      </p:sp>
      <p:sp>
        <p:nvSpPr>
          <p:cNvPr id="248835" name="Rectangle 3">
            <a:extLst>
              <a:ext uri="{FF2B5EF4-FFF2-40B4-BE49-F238E27FC236}">
                <a16:creationId xmlns:a16="http://schemas.microsoft.com/office/drawing/2014/main" id="{B3EF8D90-2204-2123-11FD-74596D8881A6}"/>
              </a:ext>
            </a:extLst>
          </p:cNvPr>
          <p:cNvSpPr>
            <a:spLocks noGrp="1" noChangeArrowheads="1"/>
          </p:cNvSpPr>
          <p:nvPr>
            <p:ph type="body" sz="half" idx="1"/>
          </p:nvPr>
        </p:nvSpPr>
        <p:spPr>
          <a:xfrm>
            <a:off x="1860550" y="1790700"/>
            <a:ext cx="5410200" cy="457200"/>
          </a:xfrm>
        </p:spPr>
        <p:txBody>
          <a:bodyPr/>
          <a:lstStyle/>
          <a:p>
            <a:pPr marL="0" indent="0" algn="ctr" eaLnBrk="1" hangingPunct="1">
              <a:buFontTx/>
              <a:buNone/>
            </a:pPr>
            <a:r>
              <a:rPr lang="da-DK" altLang="da-DK" sz="1800" b="1"/>
              <a:t>Den enkle netværksløsning</a:t>
            </a:r>
          </a:p>
        </p:txBody>
      </p:sp>
      <p:sp>
        <p:nvSpPr>
          <p:cNvPr id="248836" name="Rectangle 4">
            <a:extLst>
              <a:ext uri="{FF2B5EF4-FFF2-40B4-BE49-F238E27FC236}">
                <a16:creationId xmlns:a16="http://schemas.microsoft.com/office/drawing/2014/main" id="{0EE8C0FC-A776-B498-7AF0-2DC8846B3CBF}"/>
              </a:ext>
            </a:extLst>
          </p:cNvPr>
          <p:cNvSpPr>
            <a:spLocks noGrp="1" noChangeArrowheads="1"/>
          </p:cNvSpPr>
          <p:nvPr>
            <p:ph type="body" sz="half" idx="2"/>
          </p:nvPr>
        </p:nvSpPr>
        <p:spPr>
          <a:xfrm>
            <a:off x="161925" y="1997075"/>
            <a:ext cx="8382000" cy="4422775"/>
          </a:xfrm>
        </p:spPr>
        <p:txBody>
          <a:bodyPr/>
          <a:lstStyle/>
          <a:p>
            <a:pPr eaLnBrk="1" hangingPunct="1"/>
            <a:endParaRPr lang="da-DK" altLang="da-DK" sz="1800"/>
          </a:p>
          <a:p>
            <a:pPr eaLnBrk="1" hangingPunct="1"/>
            <a:r>
              <a:rPr lang="da-DK" altLang="da-DK" sz="1800"/>
              <a:t>Fordelingsenheden</a:t>
            </a:r>
          </a:p>
          <a:p>
            <a:pPr eaLnBrk="1" hangingPunct="1"/>
            <a:r>
              <a:rPr lang="da-DK" altLang="da-DK" sz="1800"/>
              <a:t>De udefra kommende signaler samles i fordelingsenheden</a:t>
            </a:r>
          </a:p>
          <a:p>
            <a:pPr eaLnBrk="1" hangingPunct="1"/>
            <a:r>
              <a:rPr lang="da-DK" altLang="da-DK" sz="1800"/>
              <a:t>Tilslutning til fordelingsenheden via</a:t>
            </a:r>
          </a:p>
          <a:p>
            <a:pPr eaLnBrk="1" hangingPunct="1"/>
            <a:r>
              <a:rPr lang="da-DK" altLang="da-DK" sz="1800"/>
              <a:t>      - radio/tv: F-konnektor</a:t>
            </a:r>
          </a:p>
          <a:p>
            <a:pPr eaLnBrk="1" hangingPunct="1"/>
            <a:r>
              <a:rPr lang="da-DK" altLang="da-DK" sz="1800"/>
              <a:t>      - telefon: 2xRJ45</a:t>
            </a:r>
          </a:p>
          <a:p>
            <a:pPr eaLnBrk="1" hangingPunct="1"/>
            <a:r>
              <a:rPr lang="da-DK" altLang="da-DK" sz="1800"/>
              <a:t>      - data: ekstern router eller switch</a:t>
            </a:r>
          </a:p>
          <a:p>
            <a:pPr eaLnBrk="1" hangingPunct="1"/>
            <a:r>
              <a:rPr lang="da-DK" altLang="da-DK" sz="1800"/>
              <a:t>Forsyner op til otte netudtag</a:t>
            </a:r>
          </a:p>
          <a:p>
            <a:pPr eaLnBrk="1" hangingPunct="1"/>
            <a:r>
              <a:rPr lang="da-DK" altLang="da-DK" sz="1800"/>
              <a:t>Dimensionerne på 25 x 16 x 4 cm gør den let at placere i teknikrum</a:t>
            </a:r>
          </a:p>
          <a:p>
            <a:pPr eaLnBrk="1" hangingPunct="1"/>
            <a:r>
              <a:rPr lang="da-DK" altLang="da-DK" sz="1800"/>
              <a:t>Beregnet for montering på væg eller DIN-skinne</a:t>
            </a:r>
          </a:p>
          <a:p>
            <a:pPr eaLnBrk="1" hangingPunct="1"/>
            <a:endParaRPr lang="da-DK" altLang="da-DK" sz="1800"/>
          </a:p>
          <a:p>
            <a:pPr eaLnBrk="1" hangingPunct="1"/>
            <a:endParaRPr lang="da-DK" altLang="da-DK" sz="1800"/>
          </a:p>
        </p:txBody>
      </p:sp>
      <p:pic>
        <p:nvPicPr>
          <p:cNvPr id="248837" name="Picture 5" descr="P85660-PPT">
            <a:extLst>
              <a:ext uri="{FF2B5EF4-FFF2-40B4-BE49-F238E27FC236}">
                <a16:creationId xmlns:a16="http://schemas.microsoft.com/office/drawing/2014/main" id="{7735AE9F-706E-D9BE-79D1-5592A4F0B0F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61000" y="5108575"/>
            <a:ext cx="3340100" cy="159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838" name="Picture 6">
            <a:extLst>
              <a:ext uri="{FF2B5EF4-FFF2-40B4-BE49-F238E27FC236}">
                <a16:creationId xmlns:a16="http://schemas.microsoft.com/office/drawing/2014/main" id="{B27624CB-46BE-7DA4-9BB9-B69DA2E00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2">
            <a:extLst>
              <a:ext uri="{FF2B5EF4-FFF2-40B4-BE49-F238E27FC236}">
                <a16:creationId xmlns:a16="http://schemas.microsoft.com/office/drawing/2014/main" id="{23017A43-2EF1-0674-387C-3C7F3C7EE196}"/>
              </a:ext>
            </a:extLst>
          </p:cNvPr>
          <p:cNvSpPr>
            <a:spLocks noGrp="1" noChangeArrowheads="1"/>
          </p:cNvSpPr>
          <p:nvPr>
            <p:ph type="ctrTitle"/>
          </p:nvPr>
        </p:nvSpPr>
        <p:spPr>
          <a:xfrm>
            <a:off x="1854200" y="1131888"/>
            <a:ext cx="6696075" cy="749300"/>
          </a:xfrm>
        </p:spPr>
        <p:txBody>
          <a:bodyPr/>
          <a:lstStyle/>
          <a:p>
            <a:pPr algn="ctr" eaLnBrk="1" hangingPunct="1"/>
            <a:r>
              <a:rPr lang="da-DK" altLang="da-DK"/>
              <a:t>IHC Net Basic</a:t>
            </a:r>
            <a:r>
              <a:rPr lang="da-DK" altLang="da-DK" baseline="30000"/>
              <a:t>®</a:t>
            </a:r>
            <a:r>
              <a:rPr lang="da-DK" altLang="da-DK"/>
              <a:t> </a:t>
            </a:r>
          </a:p>
        </p:txBody>
      </p:sp>
      <p:pic>
        <p:nvPicPr>
          <p:cNvPr id="249859" name="Picture 3" descr="IMG_8697">
            <a:extLst>
              <a:ext uri="{FF2B5EF4-FFF2-40B4-BE49-F238E27FC236}">
                <a16:creationId xmlns:a16="http://schemas.microsoft.com/office/drawing/2014/main" id="{8099C598-17CA-3D08-D0A8-5F269805BC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35225" y="1830388"/>
            <a:ext cx="6084888" cy="3897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0" name="Picture 4" descr="P85660-PPT">
            <a:extLst>
              <a:ext uri="{FF2B5EF4-FFF2-40B4-BE49-F238E27FC236}">
                <a16:creationId xmlns:a16="http://schemas.microsoft.com/office/drawing/2014/main" id="{FA370199-1A48-7452-29E1-6307A6EDC4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248275"/>
            <a:ext cx="3365500" cy="160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5">
            <a:extLst>
              <a:ext uri="{FF2B5EF4-FFF2-40B4-BE49-F238E27FC236}">
                <a16:creationId xmlns:a16="http://schemas.microsoft.com/office/drawing/2014/main" id="{9B6F4FFE-1567-243E-2A96-9B2C98B6838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175"/>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1906" name="Rectangle 2">
            <a:extLst>
              <a:ext uri="{FF2B5EF4-FFF2-40B4-BE49-F238E27FC236}">
                <a16:creationId xmlns:a16="http://schemas.microsoft.com/office/drawing/2014/main" id="{2525A31C-4B73-219B-C7C2-BB82FD6FFC02}"/>
              </a:ext>
            </a:extLst>
          </p:cNvPr>
          <p:cNvSpPr>
            <a:spLocks noGrp="1" noChangeArrowheads="1"/>
          </p:cNvSpPr>
          <p:nvPr>
            <p:ph type="ctrTitle"/>
          </p:nvPr>
        </p:nvSpPr>
        <p:spPr>
          <a:xfrm>
            <a:off x="720725" y="1104900"/>
            <a:ext cx="6696075" cy="749300"/>
          </a:xfrm>
        </p:spPr>
        <p:txBody>
          <a:bodyPr/>
          <a:lstStyle/>
          <a:p>
            <a:pPr algn="ctr" eaLnBrk="1" hangingPunct="1"/>
            <a:r>
              <a:rPr lang="da-DK" altLang="da-DK"/>
              <a:t>IHC Net Basic</a:t>
            </a:r>
          </a:p>
        </p:txBody>
      </p:sp>
      <p:pic>
        <p:nvPicPr>
          <p:cNvPr id="251907" name="Picture 3" descr="IHC net 3">
            <a:extLst>
              <a:ext uri="{FF2B5EF4-FFF2-40B4-BE49-F238E27FC236}">
                <a16:creationId xmlns:a16="http://schemas.microsoft.com/office/drawing/2014/main" id="{C42E78F8-641E-7762-CAD3-0D38C42EAC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4100" y="1666875"/>
            <a:ext cx="3911600" cy="4975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908" name="Picture 4">
            <a:extLst>
              <a:ext uri="{FF2B5EF4-FFF2-40B4-BE49-F238E27FC236}">
                <a16:creationId xmlns:a16="http://schemas.microsoft.com/office/drawing/2014/main" id="{A34BEE81-C587-47D9-8066-2B1A5740E6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a:extLst>
              <a:ext uri="{FF2B5EF4-FFF2-40B4-BE49-F238E27FC236}">
                <a16:creationId xmlns:a16="http://schemas.microsoft.com/office/drawing/2014/main" id="{41BE9286-34E7-655B-698F-FB0EFBFBAD90}"/>
              </a:ext>
            </a:extLst>
          </p:cNvPr>
          <p:cNvSpPr>
            <a:spLocks noGrp="1" noChangeArrowheads="1"/>
          </p:cNvSpPr>
          <p:nvPr>
            <p:ph type="title"/>
          </p:nvPr>
        </p:nvSpPr>
        <p:spPr>
          <a:xfrm>
            <a:off x="152400" y="1282700"/>
            <a:ext cx="8839200" cy="457200"/>
          </a:xfrm>
        </p:spPr>
        <p:txBody>
          <a:bodyPr/>
          <a:lstStyle/>
          <a:p>
            <a:pPr algn="ctr" eaLnBrk="1" hangingPunct="1"/>
            <a:r>
              <a:rPr lang="da-DK" altLang="da-DK"/>
              <a:t>LK IHC Net Basic</a:t>
            </a:r>
          </a:p>
        </p:txBody>
      </p:sp>
      <p:sp>
        <p:nvSpPr>
          <p:cNvPr id="253955" name="Rectangle 3">
            <a:extLst>
              <a:ext uri="{FF2B5EF4-FFF2-40B4-BE49-F238E27FC236}">
                <a16:creationId xmlns:a16="http://schemas.microsoft.com/office/drawing/2014/main" id="{EA878BFA-1A46-8AFE-23C0-790EA31EC07E}"/>
              </a:ext>
            </a:extLst>
          </p:cNvPr>
          <p:cNvSpPr>
            <a:spLocks noGrp="1" noChangeArrowheads="1"/>
          </p:cNvSpPr>
          <p:nvPr>
            <p:ph type="body" sz="half" idx="1"/>
          </p:nvPr>
        </p:nvSpPr>
        <p:spPr>
          <a:xfrm>
            <a:off x="1625600" y="1968500"/>
            <a:ext cx="5410200" cy="457200"/>
          </a:xfrm>
        </p:spPr>
        <p:txBody>
          <a:bodyPr/>
          <a:lstStyle/>
          <a:p>
            <a:pPr algn="ctr" eaLnBrk="1" hangingPunct="1"/>
            <a:r>
              <a:rPr lang="da-DK" altLang="da-DK" sz="1800" b="1"/>
              <a:t>Installationskabel</a:t>
            </a:r>
          </a:p>
        </p:txBody>
      </p:sp>
      <p:sp>
        <p:nvSpPr>
          <p:cNvPr id="253956" name="Rectangle 4">
            <a:extLst>
              <a:ext uri="{FF2B5EF4-FFF2-40B4-BE49-F238E27FC236}">
                <a16:creationId xmlns:a16="http://schemas.microsoft.com/office/drawing/2014/main" id="{3702F449-1E56-6374-8906-ECB1DEDA4FCE}"/>
              </a:ext>
            </a:extLst>
          </p:cNvPr>
          <p:cNvSpPr>
            <a:spLocks noGrp="1" noChangeArrowheads="1"/>
          </p:cNvSpPr>
          <p:nvPr>
            <p:ph type="body" sz="half" idx="2"/>
          </p:nvPr>
        </p:nvSpPr>
        <p:spPr>
          <a:xfrm>
            <a:off x="279400" y="2219325"/>
            <a:ext cx="8382000" cy="4422775"/>
          </a:xfrm>
        </p:spPr>
        <p:txBody>
          <a:bodyPr/>
          <a:lstStyle/>
          <a:p>
            <a:pPr eaLnBrk="1" hangingPunct="1"/>
            <a:endParaRPr lang="da-DK" altLang="da-DK" sz="1800"/>
          </a:p>
          <a:p>
            <a:pPr eaLnBrk="1" hangingPunct="1"/>
            <a:r>
              <a:rPr lang="da-DK" altLang="da-DK" sz="1800"/>
              <a:t>IHC Net Basic installationskabel</a:t>
            </a:r>
          </a:p>
          <a:p>
            <a:pPr eaLnBrk="1" hangingPunct="1"/>
            <a:r>
              <a:rPr lang="da-DK" altLang="da-DK" sz="1800"/>
              <a:t>Må kun anvendes til IHC Net Basic installationer</a:t>
            </a:r>
          </a:p>
          <a:p>
            <a:pPr eaLnBrk="1" hangingPunct="1"/>
            <a:r>
              <a:rPr lang="da-DK" altLang="da-DK" sz="1800"/>
              <a:t>Kabellængde på to til 50 m </a:t>
            </a:r>
          </a:p>
          <a:p>
            <a:pPr eaLnBrk="1" hangingPunct="1"/>
            <a:r>
              <a:rPr lang="da-DK" altLang="da-DK" sz="1800"/>
              <a:t>S/STP LSF0H 4x2xAWG23</a:t>
            </a:r>
          </a:p>
          <a:p>
            <a:pPr eaLnBrk="1" hangingPunct="1"/>
            <a:r>
              <a:rPr lang="da-DK" altLang="da-DK" sz="1800"/>
              <a:t>Pakning: 120m og 300 m</a:t>
            </a:r>
          </a:p>
        </p:txBody>
      </p:sp>
      <p:pic>
        <p:nvPicPr>
          <p:cNvPr id="253957" name="Picture 5">
            <a:extLst>
              <a:ext uri="{FF2B5EF4-FFF2-40B4-BE49-F238E27FC236}">
                <a16:creationId xmlns:a16="http://schemas.microsoft.com/office/drawing/2014/main" id="{DA53391B-D0BE-D120-B47B-A23387B1C2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2">
            <a:extLst>
              <a:ext uri="{FF2B5EF4-FFF2-40B4-BE49-F238E27FC236}">
                <a16:creationId xmlns:a16="http://schemas.microsoft.com/office/drawing/2014/main" id="{08C1E4B9-E282-1B53-02F3-5E3112EDA317}"/>
              </a:ext>
            </a:extLst>
          </p:cNvPr>
          <p:cNvSpPr>
            <a:spLocks noGrp="1" noChangeArrowheads="1"/>
          </p:cNvSpPr>
          <p:nvPr>
            <p:ph type="title"/>
          </p:nvPr>
        </p:nvSpPr>
        <p:spPr>
          <a:xfrm>
            <a:off x="431800" y="1257300"/>
            <a:ext cx="8070850" cy="457200"/>
          </a:xfrm>
        </p:spPr>
        <p:txBody>
          <a:bodyPr/>
          <a:lstStyle/>
          <a:p>
            <a:pPr algn="ctr" eaLnBrk="1" hangingPunct="1"/>
            <a:r>
              <a:rPr lang="da-DK" altLang="da-DK"/>
              <a:t>LK IHC Net Basic</a:t>
            </a:r>
          </a:p>
        </p:txBody>
      </p:sp>
      <p:sp>
        <p:nvSpPr>
          <p:cNvPr id="254979" name="Rectangle 3">
            <a:extLst>
              <a:ext uri="{FF2B5EF4-FFF2-40B4-BE49-F238E27FC236}">
                <a16:creationId xmlns:a16="http://schemas.microsoft.com/office/drawing/2014/main" id="{4B1B0CBF-A007-6E3A-DF1A-ADE2522DBF2F}"/>
              </a:ext>
            </a:extLst>
          </p:cNvPr>
          <p:cNvSpPr>
            <a:spLocks noGrp="1" noChangeArrowheads="1"/>
          </p:cNvSpPr>
          <p:nvPr>
            <p:ph type="body" sz="half" idx="1"/>
          </p:nvPr>
        </p:nvSpPr>
        <p:spPr>
          <a:xfrm>
            <a:off x="1866900" y="1778000"/>
            <a:ext cx="5410200" cy="457200"/>
          </a:xfrm>
        </p:spPr>
        <p:txBody>
          <a:bodyPr/>
          <a:lstStyle/>
          <a:p>
            <a:pPr marL="0" indent="0" algn="ctr" eaLnBrk="1" hangingPunct="1">
              <a:buFontTx/>
              <a:buNone/>
            </a:pPr>
            <a:r>
              <a:rPr lang="da-DK" altLang="da-DK" sz="1800" b="1"/>
              <a:t>Konnektor</a:t>
            </a:r>
          </a:p>
        </p:txBody>
      </p:sp>
      <p:sp>
        <p:nvSpPr>
          <p:cNvPr id="254980" name="Rectangle 4">
            <a:extLst>
              <a:ext uri="{FF2B5EF4-FFF2-40B4-BE49-F238E27FC236}">
                <a16:creationId xmlns:a16="http://schemas.microsoft.com/office/drawing/2014/main" id="{C451F6CA-0EFD-7ABC-8CAA-46475325F98B}"/>
              </a:ext>
            </a:extLst>
          </p:cNvPr>
          <p:cNvSpPr>
            <a:spLocks noGrp="1" noChangeArrowheads="1"/>
          </p:cNvSpPr>
          <p:nvPr>
            <p:ph type="body" sz="half" idx="2"/>
          </p:nvPr>
        </p:nvSpPr>
        <p:spPr>
          <a:xfrm>
            <a:off x="393700" y="2206625"/>
            <a:ext cx="8382000" cy="4422775"/>
          </a:xfrm>
        </p:spPr>
        <p:txBody>
          <a:bodyPr/>
          <a:lstStyle/>
          <a:p>
            <a:pPr eaLnBrk="1" hangingPunct="1"/>
            <a:endParaRPr lang="da-DK" altLang="da-DK" sz="1800"/>
          </a:p>
          <a:p>
            <a:pPr eaLnBrk="1" hangingPunct="1"/>
            <a:r>
              <a:rPr lang="da-DK" altLang="da-DK" sz="1800"/>
              <a:t>Speciel konnektor</a:t>
            </a:r>
          </a:p>
          <a:p>
            <a:pPr eaLnBrk="1" hangingPunct="1"/>
            <a:r>
              <a:rPr lang="da-DK" altLang="da-DK" sz="1800"/>
              <a:t>RJ45 STP-konnektor som udelukkende må anvendes til IHC Net Basic</a:t>
            </a:r>
          </a:p>
          <a:p>
            <a:pPr eaLnBrk="1" hangingPunct="1"/>
            <a:r>
              <a:rPr lang="da-DK" altLang="da-DK" sz="1800"/>
              <a:t>Overholder Cat. 6</a:t>
            </a:r>
          </a:p>
          <a:p>
            <a:pPr eaLnBrk="1" hangingPunct="1"/>
            <a:r>
              <a:rPr lang="da-DK" altLang="da-DK" sz="1800"/>
              <a:t>Kan anvendes til CATV op til 900 MHz</a:t>
            </a:r>
          </a:p>
        </p:txBody>
      </p:sp>
      <p:pic>
        <p:nvPicPr>
          <p:cNvPr id="254981" name="Picture 5" descr="LK_178 H 0111">
            <a:extLst>
              <a:ext uri="{FF2B5EF4-FFF2-40B4-BE49-F238E27FC236}">
                <a16:creationId xmlns:a16="http://schemas.microsoft.com/office/drawing/2014/main" id="{67F6A245-9DD5-6D8D-5729-1BDA684C416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29200" y="2886075"/>
            <a:ext cx="3352800"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82" name="Picture 6">
            <a:extLst>
              <a:ext uri="{FF2B5EF4-FFF2-40B4-BE49-F238E27FC236}">
                <a16:creationId xmlns:a16="http://schemas.microsoft.com/office/drawing/2014/main" id="{263E7C09-2F3A-FA03-1E1B-D6AEFAF29F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2">
            <a:extLst>
              <a:ext uri="{FF2B5EF4-FFF2-40B4-BE49-F238E27FC236}">
                <a16:creationId xmlns:a16="http://schemas.microsoft.com/office/drawing/2014/main" id="{6FBA1A65-6367-4F58-37A8-60D5EBB70BB2}"/>
              </a:ext>
            </a:extLst>
          </p:cNvPr>
          <p:cNvSpPr>
            <a:spLocks noGrp="1" noChangeArrowheads="1"/>
          </p:cNvSpPr>
          <p:nvPr>
            <p:ph type="title"/>
          </p:nvPr>
        </p:nvSpPr>
        <p:spPr>
          <a:xfrm>
            <a:off x="539750" y="1181100"/>
            <a:ext cx="8070850" cy="457200"/>
          </a:xfrm>
        </p:spPr>
        <p:txBody>
          <a:bodyPr/>
          <a:lstStyle/>
          <a:p>
            <a:pPr algn="ctr" eaLnBrk="1" hangingPunct="1"/>
            <a:r>
              <a:rPr lang="da-DK" altLang="da-DK"/>
              <a:t>LK IHC Net Basic</a:t>
            </a:r>
          </a:p>
        </p:txBody>
      </p:sp>
      <p:sp>
        <p:nvSpPr>
          <p:cNvPr id="256003" name="Rectangle 3">
            <a:extLst>
              <a:ext uri="{FF2B5EF4-FFF2-40B4-BE49-F238E27FC236}">
                <a16:creationId xmlns:a16="http://schemas.microsoft.com/office/drawing/2014/main" id="{156111A5-A784-B488-A521-B77E834F6832}"/>
              </a:ext>
            </a:extLst>
          </p:cNvPr>
          <p:cNvSpPr>
            <a:spLocks noGrp="1" noChangeArrowheads="1"/>
          </p:cNvSpPr>
          <p:nvPr>
            <p:ph type="body" sz="half" idx="1"/>
          </p:nvPr>
        </p:nvSpPr>
        <p:spPr>
          <a:xfrm>
            <a:off x="1790700" y="1689100"/>
            <a:ext cx="5410200" cy="457200"/>
          </a:xfrm>
        </p:spPr>
        <p:txBody>
          <a:bodyPr/>
          <a:lstStyle/>
          <a:p>
            <a:pPr marL="0" indent="0" algn="ctr" eaLnBrk="1" hangingPunct="1">
              <a:buFontTx/>
              <a:buNone/>
            </a:pPr>
            <a:r>
              <a:rPr lang="da-DK" altLang="da-DK" sz="1800" b="1"/>
              <a:t>Universelle udtag</a:t>
            </a:r>
          </a:p>
        </p:txBody>
      </p:sp>
      <p:sp>
        <p:nvSpPr>
          <p:cNvPr id="256004" name="Rectangle 4">
            <a:extLst>
              <a:ext uri="{FF2B5EF4-FFF2-40B4-BE49-F238E27FC236}">
                <a16:creationId xmlns:a16="http://schemas.microsoft.com/office/drawing/2014/main" id="{AF048CAF-FEC8-1A69-B89C-50CFFD031CA3}"/>
              </a:ext>
            </a:extLst>
          </p:cNvPr>
          <p:cNvSpPr>
            <a:spLocks noGrp="1" noChangeArrowheads="1"/>
          </p:cNvSpPr>
          <p:nvPr>
            <p:ph type="body" sz="half" idx="2"/>
          </p:nvPr>
        </p:nvSpPr>
        <p:spPr>
          <a:xfrm>
            <a:off x="406400" y="1901825"/>
            <a:ext cx="8382000" cy="4422775"/>
          </a:xfrm>
        </p:spPr>
        <p:txBody>
          <a:bodyPr/>
          <a:lstStyle/>
          <a:p>
            <a:pPr eaLnBrk="1" hangingPunct="1"/>
            <a:endParaRPr lang="da-DK" altLang="da-DK" sz="1800"/>
          </a:p>
          <a:p>
            <a:pPr eaLnBrk="1" hangingPunct="1"/>
            <a:r>
              <a:rPr lang="da-DK" altLang="da-DK" sz="1800"/>
              <a:t>Universelle udtag</a:t>
            </a:r>
          </a:p>
          <a:p>
            <a:pPr eaLnBrk="1" hangingPunct="1"/>
            <a:r>
              <a:rPr lang="da-DK" altLang="da-DK" sz="1800"/>
              <a:t>Alle tre signaltyper kan udtages fra et vægudtag </a:t>
            </a:r>
          </a:p>
          <a:p>
            <a:pPr eaLnBrk="1" hangingPunct="1"/>
            <a:r>
              <a:rPr lang="da-DK" altLang="da-DK" sz="1800"/>
              <a:t>1-modul udtag i LK FUGA</a:t>
            </a:r>
            <a:r>
              <a:rPr lang="da-DK" altLang="da-DK" sz="1800" baseline="30000"/>
              <a:t>®</a:t>
            </a:r>
            <a:r>
              <a:rPr lang="da-DK" altLang="da-DK" sz="1800"/>
              <a:t> og LK OPUS</a:t>
            </a:r>
            <a:r>
              <a:rPr lang="da-DK" altLang="da-DK" sz="1800" baseline="30000"/>
              <a:t>®</a:t>
            </a:r>
            <a:r>
              <a:rPr lang="da-DK" altLang="da-DK" sz="1800"/>
              <a:t> 66 design</a:t>
            </a:r>
          </a:p>
          <a:p>
            <a:pPr eaLnBrk="1" hangingPunct="1"/>
            <a:endParaRPr lang="da-DK" altLang="da-DK" sz="1800"/>
          </a:p>
          <a:p>
            <a:pPr eaLnBrk="1" hangingPunct="1"/>
            <a:endParaRPr lang="da-DK" altLang="da-DK" sz="1800"/>
          </a:p>
        </p:txBody>
      </p:sp>
      <p:pic>
        <p:nvPicPr>
          <p:cNvPr id="256005" name="Picture 5" descr="LK_080107-012497">
            <a:extLst>
              <a:ext uri="{FF2B5EF4-FFF2-40B4-BE49-F238E27FC236}">
                <a16:creationId xmlns:a16="http://schemas.microsoft.com/office/drawing/2014/main" id="{1B9BFDD7-7542-50D5-7AA6-73E523B4BE2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57700" y="3271838"/>
            <a:ext cx="4406900" cy="330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06" name="Picture 6" descr="LK_578 D 6300-k">
            <a:extLst>
              <a:ext uri="{FF2B5EF4-FFF2-40B4-BE49-F238E27FC236}">
                <a16:creationId xmlns:a16="http://schemas.microsoft.com/office/drawing/2014/main" id="{53BA5167-EE80-CDC7-EF16-4B8A3733AF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3657600"/>
            <a:ext cx="2286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07" name="Picture 7">
            <a:extLst>
              <a:ext uri="{FF2B5EF4-FFF2-40B4-BE49-F238E27FC236}">
                <a16:creationId xmlns:a16="http://schemas.microsoft.com/office/drawing/2014/main" id="{B2B6E933-F585-B378-359E-48E6E118BC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a:extLst>
              <a:ext uri="{FF2B5EF4-FFF2-40B4-BE49-F238E27FC236}">
                <a16:creationId xmlns:a16="http://schemas.microsoft.com/office/drawing/2014/main" id="{F7278DA7-E551-684B-148F-842249CEE174}"/>
              </a:ext>
            </a:extLst>
          </p:cNvPr>
          <p:cNvSpPr>
            <a:spLocks noGrp="1" noChangeArrowheads="1"/>
          </p:cNvSpPr>
          <p:nvPr>
            <p:ph type="title"/>
          </p:nvPr>
        </p:nvSpPr>
        <p:spPr>
          <a:xfrm>
            <a:off x="495300" y="1092200"/>
            <a:ext cx="8070850" cy="457200"/>
          </a:xfrm>
        </p:spPr>
        <p:txBody>
          <a:bodyPr/>
          <a:lstStyle/>
          <a:p>
            <a:pPr algn="ctr" eaLnBrk="1" hangingPunct="1"/>
            <a:r>
              <a:rPr lang="da-DK" altLang="da-DK"/>
              <a:t>LK IHC Net</a:t>
            </a:r>
            <a:r>
              <a:rPr lang="da-DK" altLang="da-DK" baseline="30000"/>
              <a:t>®</a:t>
            </a:r>
            <a:r>
              <a:rPr lang="da-DK" altLang="da-DK"/>
              <a:t> Basic</a:t>
            </a:r>
          </a:p>
        </p:txBody>
      </p:sp>
      <p:sp>
        <p:nvSpPr>
          <p:cNvPr id="257027" name="Rectangle 3">
            <a:extLst>
              <a:ext uri="{FF2B5EF4-FFF2-40B4-BE49-F238E27FC236}">
                <a16:creationId xmlns:a16="http://schemas.microsoft.com/office/drawing/2014/main" id="{C76DAA79-DF00-11E4-63EE-2E1BB7DDF1A9}"/>
              </a:ext>
            </a:extLst>
          </p:cNvPr>
          <p:cNvSpPr>
            <a:spLocks noGrp="1" noChangeArrowheads="1"/>
          </p:cNvSpPr>
          <p:nvPr>
            <p:ph type="body" sz="half" idx="1"/>
          </p:nvPr>
        </p:nvSpPr>
        <p:spPr>
          <a:xfrm>
            <a:off x="1981200" y="1524000"/>
            <a:ext cx="5410200" cy="457200"/>
          </a:xfrm>
        </p:spPr>
        <p:txBody>
          <a:bodyPr/>
          <a:lstStyle/>
          <a:p>
            <a:pPr marL="0" indent="0" algn="ctr" eaLnBrk="1" hangingPunct="1">
              <a:buFontTx/>
              <a:buNone/>
            </a:pPr>
            <a:r>
              <a:rPr lang="da-DK" altLang="da-DK" sz="1800" b="1"/>
              <a:t>Tilslutningskabler</a:t>
            </a:r>
          </a:p>
        </p:txBody>
      </p:sp>
      <p:sp>
        <p:nvSpPr>
          <p:cNvPr id="257028" name="Rectangle 4">
            <a:extLst>
              <a:ext uri="{FF2B5EF4-FFF2-40B4-BE49-F238E27FC236}">
                <a16:creationId xmlns:a16="http://schemas.microsoft.com/office/drawing/2014/main" id="{57FABA50-7A85-5C5E-0C64-1641946D7F83}"/>
              </a:ext>
            </a:extLst>
          </p:cNvPr>
          <p:cNvSpPr>
            <a:spLocks noGrp="1" noChangeArrowheads="1"/>
          </p:cNvSpPr>
          <p:nvPr>
            <p:ph type="body" sz="half" idx="2"/>
          </p:nvPr>
        </p:nvSpPr>
        <p:spPr>
          <a:xfrm>
            <a:off x="495300" y="2219325"/>
            <a:ext cx="8382000" cy="4422775"/>
          </a:xfrm>
        </p:spPr>
        <p:txBody>
          <a:bodyPr/>
          <a:lstStyle/>
          <a:p>
            <a:pPr eaLnBrk="1" hangingPunct="1"/>
            <a:endParaRPr lang="da-DK" altLang="da-DK" sz="1800"/>
          </a:p>
          <a:p>
            <a:pPr eaLnBrk="1" hangingPunct="1"/>
            <a:r>
              <a:rPr lang="da-DK" altLang="da-DK" sz="1800"/>
              <a:t>Specielle LK IHC Net Basic tilslutningskabler benyttes mellem vægudtag og </a:t>
            </a:r>
          </a:p>
          <a:p>
            <a:pPr eaLnBrk="1" hangingPunct="1"/>
            <a:r>
              <a:rPr lang="da-DK" altLang="da-DK" sz="1800"/>
              <a:t>tilsluttede enheder, eksempelvis pc eller tv.</a:t>
            </a:r>
          </a:p>
        </p:txBody>
      </p:sp>
      <p:pic>
        <p:nvPicPr>
          <p:cNvPr id="257029" name="Picture 5" descr="LK_378 P 5022">
            <a:extLst>
              <a:ext uri="{FF2B5EF4-FFF2-40B4-BE49-F238E27FC236}">
                <a16:creationId xmlns:a16="http://schemas.microsoft.com/office/drawing/2014/main" id="{255B263E-740F-3638-D84F-EB1C565703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3906838"/>
            <a:ext cx="2438400" cy="176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30" name="Picture 6" descr="LK_378 P 5032">
            <a:extLst>
              <a:ext uri="{FF2B5EF4-FFF2-40B4-BE49-F238E27FC236}">
                <a16:creationId xmlns:a16="http://schemas.microsoft.com/office/drawing/2014/main" id="{F7661AF7-3DC9-AAF7-D473-FFEB5FDA30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2800" y="3903663"/>
            <a:ext cx="2667000" cy="207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31" name="Picture 7" descr="LK_378 P 5012">
            <a:extLst>
              <a:ext uri="{FF2B5EF4-FFF2-40B4-BE49-F238E27FC236}">
                <a16:creationId xmlns:a16="http://schemas.microsoft.com/office/drawing/2014/main" id="{66C9FA08-7FB5-CC4C-B516-2B641D19EF1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48400" y="3886200"/>
            <a:ext cx="2438400" cy="219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32" name="Picture 8">
            <a:extLst>
              <a:ext uri="{FF2B5EF4-FFF2-40B4-BE49-F238E27FC236}">
                <a16:creationId xmlns:a16="http://schemas.microsoft.com/office/drawing/2014/main" id="{99E8D88F-3524-1CC8-EA24-6E91E1D532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2">
            <a:extLst>
              <a:ext uri="{FF2B5EF4-FFF2-40B4-BE49-F238E27FC236}">
                <a16:creationId xmlns:a16="http://schemas.microsoft.com/office/drawing/2014/main" id="{409A1D5E-C816-AD4D-726A-5373F124ACD0}"/>
              </a:ext>
            </a:extLst>
          </p:cNvPr>
          <p:cNvSpPr>
            <a:spLocks noGrp="1" noChangeArrowheads="1"/>
          </p:cNvSpPr>
          <p:nvPr>
            <p:ph type="title"/>
          </p:nvPr>
        </p:nvSpPr>
        <p:spPr>
          <a:xfrm>
            <a:off x="419100" y="1130300"/>
            <a:ext cx="8070850" cy="457200"/>
          </a:xfrm>
        </p:spPr>
        <p:txBody>
          <a:bodyPr/>
          <a:lstStyle/>
          <a:p>
            <a:pPr algn="ctr" eaLnBrk="1" hangingPunct="1"/>
            <a:r>
              <a:rPr lang="da-DK" altLang="da-DK"/>
              <a:t>LK IHC Net Basic</a:t>
            </a:r>
          </a:p>
        </p:txBody>
      </p:sp>
      <p:sp>
        <p:nvSpPr>
          <p:cNvPr id="258051" name="Rectangle 3">
            <a:extLst>
              <a:ext uri="{FF2B5EF4-FFF2-40B4-BE49-F238E27FC236}">
                <a16:creationId xmlns:a16="http://schemas.microsoft.com/office/drawing/2014/main" id="{AFF09CB6-87F8-49FC-32A1-6E4D9EED0992}"/>
              </a:ext>
            </a:extLst>
          </p:cNvPr>
          <p:cNvSpPr>
            <a:spLocks noGrp="1" noChangeArrowheads="1"/>
          </p:cNvSpPr>
          <p:nvPr>
            <p:ph type="body" sz="half" idx="1"/>
          </p:nvPr>
        </p:nvSpPr>
        <p:spPr>
          <a:xfrm>
            <a:off x="1993900" y="1892300"/>
            <a:ext cx="5410200" cy="457200"/>
          </a:xfrm>
        </p:spPr>
        <p:txBody>
          <a:bodyPr/>
          <a:lstStyle/>
          <a:p>
            <a:pPr marL="0" indent="0" algn="ctr" eaLnBrk="1" hangingPunct="1">
              <a:buFontTx/>
              <a:buNone/>
            </a:pPr>
            <a:r>
              <a:rPr lang="da-DK" altLang="da-DK" sz="1800" b="1"/>
              <a:t>Triple Play Splitter</a:t>
            </a:r>
          </a:p>
        </p:txBody>
      </p:sp>
      <p:sp>
        <p:nvSpPr>
          <p:cNvPr id="258052" name="Rectangle 4">
            <a:extLst>
              <a:ext uri="{FF2B5EF4-FFF2-40B4-BE49-F238E27FC236}">
                <a16:creationId xmlns:a16="http://schemas.microsoft.com/office/drawing/2014/main" id="{6BAC1429-9CE4-BED3-80DD-F2B73EB05F31}"/>
              </a:ext>
            </a:extLst>
          </p:cNvPr>
          <p:cNvSpPr>
            <a:spLocks noGrp="1" noChangeArrowheads="1"/>
          </p:cNvSpPr>
          <p:nvPr>
            <p:ph type="body" sz="half" idx="2"/>
          </p:nvPr>
        </p:nvSpPr>
        <p:spPr>
          <a:xfrm>
            <a:off x="114300" y="2435225"/>
            <a:ext cx="8382000" cy="4422775"/>
          </a:xfrm>
        </p:spPr>
        <p:txBody>
          <a:bodyPr/>
          <a:lstStyle/>
          <a:p>
            <a:pPr eaLnBrk="1" hangingPunct="1"/>
            <a:endParaRPr lang="da-DK" altLang="da-DK" sz="1800"/>
          </a:p>
          <a:p>
            <a:pPr eaLnBrk="1" hangingPunct="1"/>
            <a:r>
              <a:rPr lang="da-DK" altLang="da-DK" sz="1800"/>
              <a:t>Med en Triple Play Splitter ændres IHC Net Basic udtaget til et multimedieudtag</a:t>
            </a:r>
          </a:p>
          <a:p>
            <a:pPr eaLnBrk="1" hangingPunct="1"/>
            <a:r>
              <a:rPr lang="da-DK" altLang="da-DK" sz="1800"/>
              <a:t>Alle tre signaltyper er tilgængelige på samme tid</a:t>
            </a:r>
          </a:p>
          <a:p>
            <a:pPr eaLnBrk="1" hangingPunct="1"/>
            <a:r>
              <a:rPr lang="da-DK" altLang="da-DK" sz="1800"/>
              <a:t>Resultatet er stor fleksibilitet</a:t>
            </a:r>
          </a:p>
        </p:txBody>
      </p:sp>
      <p:pic>
        <p:nvPicPr>
          <p:cNvPr id="258053" name="Picture 5" descr="LK_080107-012559">
            <a:extLst>
              <a:ext uri="{FF2B5EF4-FFF2-40B4-BE49-F238E27FC236}">
                <a16:creationId xmlns:a16="http://schemas.microsoft.com/office/drawing/2014/main" id="{391E6F9D-1FD3-E1CE-278A-3084CD96E4F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40300" y="3800475"/>
            <a:ext cx="3886200" cy="291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054" name="Picture 6">
            <a:extLst>
              <a:ext uri="{FF2B5EF4-FFF2-40B4-BE49-F238E27FC236}">
                <a16:creationId xmlns:a16="http://schemas.microsoft.com/office/drawing/2014/main" id="{943FE073-D07C-0CFA-9F04-71083BB616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9074" name="Rectangle 2">
            <a:extLst>
              <a:ext uri="{FF2B5EF4-FFF2-40B4-BE49-F238E27FC236}">
                <a16:creationId xmlns:a16="http://schemas.microsoft.com/office/drawing/2014/main" id="{6EDBAEF8-2895-C83A-969B-15185CF71B16}"/>
              </a:ext>
            </a:extLst>
          </p:cNvPr>
          <p:cNvSpPr>
            <a:spLocks noGrp="1" noChangeArrowheads="1"/>
          </p:cNvSpPr>
          <p:nvPr>
            <p:ph type="ctrTitle"/>
          </p:nvPr>
        </p:nvSpPr>
        <p:spPr>
          <a:xfrm>
            <a:off x="1096963" y="1244600"/>
            <a:ext cx="6696075" cy="749300"/>
          </a:xfrm>
        </p:spPr>
        <p:txBody>
          <a:bodyPr/>
          <a:lstStyle/>
          <a:p>
            <a:pPr algn="ctr" eaLnBrk="1" hangingPunct="1"/>
            <a:r>
              <a:rPr lang="da-DK" altLang="da-DK"/>
              <a:t>IHC Net Basic</a:t>
            </a:r>
          </a:p>
        </p:txBody>
      </p:sp>
      <p:pic>
        <p:nvPicPr>
          <p:cNvPr id="259075" name="Picture 3" descr="IHC net 2">
            <a:extLst>
              <a:ext uri="{FF2B5EF4-FFF2-40B4-BE49-F238E27FC236}">
                <a16:creationId xmlns:a16="http://schemas.microsoft.com/office/drawing/2014/main" id="{6552D03A-2FBE-095C-0103-E766730C94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15800" y="-7696200"/>
            <a:ext cx="8904287" cy="593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076" name="Picture 4" descr="IHC net 2">
            <a:extLst>
              <a:ext uri="{FF2B5EF4-FFF2-40B4-BE49-F238E27FC236}">
                <a16:creationId xmlns:a16="http://schemas.microsoft.com/office/drawing/2014/main" id="{E45F647A-D307-1047-DFD7-1E04B9FBCD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15800" y="-7696200"/>
            <a:ext cx="8904287" cy="593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077" name="Picture 5" descr="IHC net 2">
            <a:extLst>
              <a:ext uri="{FF2B5EF4-FFF2-40B4-BE49-F238E27FC236}">
                <a16:creationId xmlns:a16="http://schemas.microsoft.com/office/drawing/2014/main" id="{F0BD1E24-7A8C-7BFC-1738-620020363F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6600" y="1905000"/>
            <a:ext cx="7277100" cy="485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078" name="Picture 6">
            <a:extLst>
              <a:ext uri="{FF2B5EF4-FFF2-40B4-BE49-F238E27FC236}">
                <a16:creationId xmlns:a16="http://schemas.microsoft.com/office/drawing/2014/main" id="{5122DC43-9C9D-FCF8-255F-86692BB68C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1122" name="Rectangle 2">
            <a:extLst>
              <a:ext uri="{FF2B5EF4-FFF2-40B4-BE49-F238E27FC236}">
                <a16:creationId xmlns:a16="http://schemas.microsoft.com/office/drawing/2014/main" id="{7C81B2B7-761F-8EB6-984F-9B7D65549D68}"/>
              </a:ext>
            </a:extLst>
          </p:cNvPr>
          <p:cNvSpPr>
            <a:spLocks noGrp="1" noChangeArrowheads="1"/>
          </p:cNvSpPr>
          <p:nvPr>
            <p:ph type="ctrTitle"/>
          </p:nvPr>
        </p:nvSpPr>
        <p:spPr>
          <a:xfrm>
            <a:off x="390525" y="1047750"/>
            <a:ext cx="6696075" cy="749300"/>
          </a:xfrm>
        </p:spPr>
        <p:txBody>
          <a:bodyPr/>
          <a:lstStyle/>
          <a:p>
            <a:pPr eaLnBrk="1" hangingPunct="1"/>
            <a:r>
              <a:rPr lang="da-DK" altLang="da-DK"/>
              <a:t>IHC Net Basic</a:t>
            </a:r>
          </a:p>
        </p:txBody>
      </p:sp>
      <p:pic>
        <p:nvPicPr>
          <p:cNvPr id="261123" name="Picture 3" descr="IHC net 3">
            <a:extLst>
              <a:ext uri="{FF2B5EF4-FFF2-40B4-BE49-F238E27FC236}">
                <a16:creationId xmlns:a16="http://schemas.microsoft.com/office/drawing/2014/main" id="{FE203845-5F18-A771-3699-9D51DF46EA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0300" y="1422400"/>
            <a:ext cx="35052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24" name="Picture 4">
            <a:extLst>
              <a:ext uri="{FF2B5EF4-FFF2-40B4-BE49-F238E27FC236}">
                <a16:creationId xmlns:a16="http://schemas.microsoft.com/office/drawing/2014/main" id="{F4906CE8-1644-4DAE-75A7-783E3FD05E3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050">
            <a:extLst>
              <a:ext uri="{FF2B5EF4-FFF2-40B4-BE49-F238E27FC236}">
                <a16:creationId xmlns:a16="http://schemas.microsoft.com/office/drawing/2014/main" id="{2FEFB396-E3CC-0282-5CC2-EF203EC148D9}"/>
              </a:ext>
            </a:extLst>
          </p:cNvPr>
          <p:cNvSpPr>
            <a:spLocks noChangeArrowheads="1"/>
          </p:cNvSpPr>
          <p:nvPr/>
        </p:nvSpPr>
        <p:spPr bwMode="auto">
          <a:xfrm>
            <a:off x="1420813" y="1562100"/>
            <a:ext cx="2232025" cy="466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sz="2000">
                <a:solidFill>
                  <a:srgbClr val="142F96"/>
                </a:solidFill>
                <a:latin typeface="Times New Roman" panose="02020603050405020304" pitchFamily="18" charset="0"/>
              </a:rPr>
              <a:t>Applikation:</a:t>
            </a:r>
          </a:p>
          <a:p>
            <a:pPr>
              <a:spcBef>
                <a:spcPct val="0"/>
              </a:spcBef>
              <a:buFontTx/>
              <a:buNone/>
            </a:pPr>
            <a:endParaRPr lang="da-DK" altLang="da-DK" sz="2000">
              <a:solidFill>
                <a:srgbClr val="142F96"/>
              </a:solidFill>
              <a:latin typeface="Times New Roman" panose="02020603050405020304" pitchFamily="18" charset="0"/>
            </a:endParaRPr>
          </a:p>
          <a:p>
            <a:pPr>
              <a:spcBef>
                <a:spcPct val="0"/>
              </a:spcBef>
              <a:buFontTx/>
              <a:buNone/>
            </a:pPr>
            <a:r>
              <a:rPr lang="da-DK" altLang="da-DK" sz="2000">
                <a:solidFill>
                  <a:srgbClr val="142F96"/>
                </a:solidFill>
                <a:latin typeface="Times New Roman" panose="02020603050405020304" pitchFamily="18" charset="0"/>
              </a:rPr>
              <a:t>Standard</a:t>
            </a:r>
          </a:p>
          <a:p>
            <a:pPr>
              <a:spcBef>
                <a:spcPct val="0"/>
              </a:spcBef>
              <a:buFontTx/>
              <a:buNone/>
            </a:pPr>
            <a:endParaRPr lang="da-DK" altLang="da-DK" sz="2000">
              <a:solidFill>
                <a:srgbClr val="142F96"/>
              </a:solidFill>
              <a:latin typeface="Times New Roman" panose="02020603050405020304" pitchFamily="18" charset="0"/>
            </a:endParaRPr>
          </a:p>
          <a:p>
            <a:pPr>
              <a:spcBef>
                <a:spcPct val="0"/>
              </a:spcBef>
              <a:buFontTx/>
              <a:buNone/>
            </a:pPr>
            <a:r>
              <a:rPr lang="da-DK" altLang="da-DK" sz="2000">
                <a:solidFill>
                  <a:srgbClr val="142F96"/>
                </a:solidFill>
                <a:latin typeface="Times New Roman" panose="02020603050405020304" pitchFamily="18" charset="0"/>
              </a:rPr>
              <a:t>Datatilslutning</a:t>
            </a:r>
          </a:p>
          <a:p>
            <a:pPr>
              <a:spcBef>
                <a:spcPct val="0"/>
              </a:spcBef>
              <a:buFontTx/>
              <a:buNone/>
            </a:pPr>
            <a:endParaRPr lang="da-DK" altLang="da-DK" sz="2000">
              <a:solidFill>
                <a:srgbClr val="142F96"/>
              </a:solidFill>
              <a:latin typeface="Times New Roman" panose="02020603050405020304" pitchFamily="18" charset="0"/>
            </a:endParaRPr>
          </a:p>
          <a:p>
            <a:pPr>
              <a:spcBef>
                <a:spcPct val="0"/>
              </a:spcBef>
              <a:buFontTx/>
              <a:buNone/>
            </a:pPr>
            <a:r>
              <a:rPr lang="da-DK" altLang="da-DK" sz="2000">
                <a:solidFill>
                  <a:srgbClr val="142F96"/>
                </a:solidFill>
                <a:latin typeface="Times New Roman" panose="02020603050405020304" pitchFamily="18" charset="0"/>
              </a:rPr>
              <a:t>Telefontilslutning</a:t>
            </a:r>
          </a:p>
          <a:p>
            <a:pPr>
              <a:spcBef>
                <a:spcPct val="0"/>
              </a:spcBef>
              <a:buFontTx/>
              <a:buNone/>
            </a:pPr>
            <a:endParaRPr lang="da-DK" altLang="da-DK" sz="2000">
              <a:solidFill>
                <a:srgbClr val="142F96"/>
              </a:solidFill>
              <a:latin typeface="Times New Roman" panose="02020603050405020304" pitchFamily="18" charset="0"/>
            </a:endParaRPr>
          </a:p>
          <a:p>
            <a:pPr>
              <a:spcBef>
                <a:spcPct val="0"/>
              </a:spcBef>
              <a:buFontTx/>
              <a:buNone/>
            </a:pPr>
            <a:r>
              <a:rPr lang="da-DK" altLang="da-DK" sz="2000">
                <a:solidFill>
                  <a:srgbClr val="142F96"/>
                </a:solidFill>
                <a:latin typeface="Times New Roman" panose="02020603050405020304" pitchFamily="18" charset="0"/>
              </a:rPr>
              <a:t>1. lag Backbone</a:t>
            </a:r>
          </a:p>
          <a:p>
            <a:pPr>
              <a:spcBef>
                <a:spcPct val="0"/>
              </a:spcBef>
              <a:buFontTx/>
              <a:buNone/>
            </a:pPr>
            <a:endParaRPr lang="da-DK" altLang="da-DK" sz="2000">
              <a:solidFill>
                <a:srgbClr val="142F96"/>
              </a:solidFill>
              <a:latin typeface="Times New Roman" panose="02020603050405020304" pitchFamily="18" charset="0"/>
            </a:endParaRPr>
          </a:p>
          <a:p>
            <a:pPr>
              <a:spcBef>
                <a:spcPct val="0"/>
              </a:spcBef>
              <a:buFontTx/>
              <a:buNone/>
            </a:pPr>
            <a:r>
              <a:rPr lang="da-DK" altLang="da-DK" sz="2000">
                <a:solidFill>
                  <a:srgbClr val="142F96"/>
                </a:solidFill>
                <a:latin typeface="Times New Roman" panose="02020603050405020304" pitchFamily="18" charset="0"/>
              </a:rPr>
              <a:t>2. lag Backbone</a:t>
            </a:r>
          </a:p>
          <a:p>
            <a:pPr>
              <a:spcBef>
                <a:spcPct val="0"/>
              </a:spcBef>
              <a:buFontTx/>
              <a:buNone/>
            </a:pPr>
            <a:endParaRPr lang="da-DK" altLang="da-DK" sz="2000">
              <a:solidFill>
                <a:srgbClr val="142F96"/>
              </a:solidFill>
              <a:latin typeface="Times New Roman" panose="02020603050405020304" pitchFamily="18" charset="0"/>
            </a:endParaRPr>
          </a:p>
          <a:p>
            <a:pPr>
              <a:spcBef>
                <a:spcPct val="0"/>
              </a:spcBef>
              <a:buFontTx/>
              <a:buNone/>
            </a:pPr>
            <a:r>
              <a:rPr lang="da-DK" altLang="da-DK" sz="2000">
                <a:solidFill>
                  <a:srgbClr val="142F96"/>
                </a:solidFill>
                <a:latin typeface="Times New Roman" panose="02020603050405020304" pitchFamily="18" charset="0"/>
              </a:rPr>
              <a:t>Alarmer etc.</a:t>
            </a:r>
          </a:p>
          <a:p>
            <a:pPr>
              <a:spcBef>
                <a:spcPct val="0"/>
              </a:spcBef>
              <a:buFontTx/>
              <a:buNone/>
            </a:pPr>
            <a:endParaRPr lang="da-DK" altLang="da-DK" sz="2000">
              <a:solidFill>
                <a:srgbClr val="142F96"/>
              </a:solidFill>
              <a:latin typeface="Times New Roman" panose="02020603050405020304" pitchFamily="18" charset="0"/>
            </a:endParaRPr>
          </a:p>
          <a:p>
            <a:pPr>
              <a:spcBef>
                <a:spcPct val="0"/>
              </a:spcBef>
              <a:buFontTx/>
              <a:buNone/>
            </a:pPr>
            <a:r>
              <a:rPr lang="da-DK" altLang="da-DK" sz="2000">
                <a:solidFill>
                  <a:srgbClr val="142F96"/>
                </a:solidFill>
                <a:latin typeface="Times New Roman" panose="02020603050405020304" pitchFamily="18" charset="0"/>
              </a:rPr>
              <a:t>Video, audio m.m.</a:t>
            </a:r>
          </a:p>
        </p:txBody>
      </p:sp>
      <p:sp>
        <p:nvSpPr>
          <p:cNvPr id="31747" name="Rectangle 2051">
            <a:extLst>
              <a:ext uri="{FF2B5EF4-FFF2-40B4-BE49-F238E27FC236}">
                <a16:creationId xmlns:a16="http://schemas.microsoft.com/office/drawing/2014/main" id="{1EBE298B-2FD6-9BFF-92B7-908153DD772F}"/>
              </a:ext>
            </a:extLst>
          </p:cNvPr>
          <p:cNvSpPr>
            <a:spLocks noChangeArrowheads="1"/>
          </p:cNvSpPr>
          <p:nvPr/>
        </p:nvSpPr>
        <p:spPr bwMode="auto">
          <a:xfrm>
            <a:off x="635000" y="1244600"/>
            <a:ext cx="6045200" cy="490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31748" name="Line 2052">
            <a:extLst>
              <a:ext uri="{FF2B5EF4-FFF2-40B4-BE49-F238E27FC236}">
                <a16:creationId xmlns:a16="http://schemas.microsoft.com/office/drawing/2014/main" id="{9B184AAA-2585-93E3-CFAB-373149E0DCD0}"/>
              </a:ext>
            </a:extLst>
          </p:cNvPr>
          <p:cNvSpPr>
            <a:spLocks noChangeShapeType="1"/>
          </p:cNvSpPr>
          <p:nvPr/>
        </p:nvSpPr>
        <p:spPr bwMode="auto">
          <a:xfrm>
            <a:off x="3733800" y="1244600"/>
            <a:ext cx="0" cy="49022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50800">
                <a:solidFill>
                  <a:srgbClr val="000000"/>
                </a:solidFill>
                <a:round/>
                <a:headEnd/>
                <a:tailEnd/>
              </a14:hiddenLine>
            </a:ext>
          </a:extLst>
        </p:spPr>
        <p:txBody>
          <a:bodyPr wrap="none" anchor="ctr"/>
          <a:lstStyle/>
          <a:p>
            <a:endParaRPr lang="da-DK"/>
          </a:p>
        </p:txBody>
      </p:sp>
      <p:sp>
        <p:nvSpPr>
          <p:cNvPr id="31749" name="Line 2053">
            <a:extLst>
              <a:ext uri="{FF2B5EF4-FFF2-40B4-BE49-F238E27FC236}">
                <a16:creationId xmlns:a16="http://schemas.microsoft.com/office/drawing/2014/main" id="{437623FE-DCC2-03CC-A9F9-18B1685F13FC}"/>
              </a:ext>
            </a:extLst>
          </p:cNvPr>
          <p:cNvSpPr>
            <a:spLocks noChangeShapeType="1"/>
          </p:cNvSpPr>
          <p:nvPr/>
        </p:nvSpPr>
        <p:spPr bwMode="auto">
          <a:xfrm>
            <a:off x="635000" y="1828800"/>
            <a:ext cx="6045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50800">
                <a:solidFill>
                  <a:srgbClr val="000000"/>
                </a:solidFill>
                <a:round/>
                <a:headEnd/>
                <a:tailEnd/>
              </a14:hiddenLine>
            </a:ext>
          </a:extLst>
        </p:spPr>
        <p:txBody>
          <a:bodyPr wrap="none" anchor="ctr"/>
          <a:lstStyle/>
          <a:p>
            <a:endParaRPr lang="da-DK"/>
          </a:p>
        </p:txBody>
      </p:sp>
      <p:sp>
        <p:nvSpPr>
          <p:cNvPr id="31750" name="Line 2054">
            <a:extLst>
              <a:ext uri="{FF2B5EF4-FFF2-40B4-BE49-F238E27FC236}">
                <a16:creationId xmlns:a16="http://schemas.microsoft.com/office/drawing/2014/main" id="{7394537D-668C-A9D3-E79B-CFC24EF88980}"/>
              </a:ext>
            </a:extLst>
          </p:cNvPr>
          <p:cNvSpPr>
            <a:spLocks noChangeShapeType="1"/>
          </p:cNvSpPr>
          <p:nvPr/>
        </p:nvSpPr>
        <p:spPr bwMode="auto">
          <a:xfrm>
            <a:off x="615950" y="2438400"/>
            <a:ext cx="60833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da-DK"/>
          </a:p>
        </p:txBody>
      </p:sp>
      <p:sp>
        <p:nvSpPr>
          <p:cNvPr id="31751" name="Line 2055">
            <a:extLst>
              <a:ext uri="{FF2B5EF4-FFF2-40B4-BE49-F238E27FC236}">
                <a16:creationId xmlns:a16="http://schemas.microsoft.com/office/drawing/2014/main" id="{BFA07008-C110-2B04-B4E8-FFF19AD11E54}"/>
              </a:ext>
            </a:extLst>
          </p:cNvPr>
          <p:cNvSpPr>
            <a:spLocks noChangeShapeType="1"/>
          </p:cNvSpPr>
          <p:nvPr/>
        </p:nvSpPr>
        <p:spPr bwMode="auto">
          <a:xfrm>
            <a:off x="615950" y="3048000"/>
            <a:ext cx="60833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da-DK"/>
          </a:p>
        </p:txBody>
      </p:sp>
      <p:sp>
        <p:nvSpPr>
          <p:cNvPr id="31752" name="Line 2056">
            <a:extLst>
              <a:ext uri="{FF2B5EF4-FFF2-40B4-BE49-F238E27FC236}">
                <a16:creationId xmlns:a16="http://schemas.microsoft.com/office/drawing/2014/main" id="{C685E810-61BA-7A54-62F6-6949DC31BBBB}"/>
              </a:ext>
            </a:extLst>
          </p:cNvPr>
          <p:cNvSpPr>
            <a:spLocks noChangeShapeType="1"/>
          </p:cNvSpPr>
          <p:nvPr/>
        </p:nvSpPr>
        <p:spPr bwMode="auto">
          <a:xfrm>
            <a:off x="615950" y="3657600"/>
            <a:ext cx="60833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da-DK"/>
          </a:p>
        </p:txBody>
      </p:sp>
      <p:sp>
        <p:nvSpPr>
          <p:cNvPr id="31753" name="Line 2057">
            <a:extLst>
              <a:ext uri="{FF2B5EF4-FFF2-40B4-BE49-F238E27FC236}">
                <a16:creationId xmlns:a16="http://schemas.microsoft.com/office/drawing/2014/main" id="{7B091FD8-8AF4-B71C-03CD-81011BC9CE15}"/>
              </a:ext>
            </a:extLst>
          </p:cNvPr>
          <p:cNvSpPr>
            <a:spLocks noChangeShapeType="1"/>
          </p:cNvSpPr>
          <p:nvPr/>
        </p:nvSpPr>
        <p:spPr bwMode="auto">
          <a:xfrm>
            <a:off x="615950" y="4267200"/>
            <a:ext cx="60833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da-DK"/>
          </a:p>
        </p:txBody>
      </p:sp>
      <p:sp>
        <p:nvSpPr>
          <p:cNvPr id="31754" name="Line 2058">
            <a:extLst>
              <a:ext uri="{FF2B5EF4-FFF2-40B4-BE49-F238E27FC236}">
                <a16:creationId xmlns:a16="http://schemas.microsoft.com/office/drawing/2014/main" id="{BACA4776-76D5-AF9F-4EA1-26D472D1C1E9}"/>
              </a:ext>
            </a:extLst>
          </p:cNvPr>
          <p:cNvSpPr>
            <a:spLocks noChangeShapeType="1"/>
          </p:cNvSpPr>
          <p:nvPr/>
        </p:nvSpPr>
        <p:spPr bwMode="auto">
          <a:xfrm>
            <a:off x="615950" y="5486400"/>
            <a:ext cx="60833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da-DK"/>
          </a:p>
        </p:txBody>
      </p:sp>
      <p:sp>
        <p:nvSpPr>
          <p:cNvPr id="31755" name="Line 2059">
            <a:extLst>
              <a:ext uri="{FF2B5EF4-FFF2-40B4-BE49-F238E27FC236}">
                <a16:creationId xmlns:a16="http://schemas.microsoft.com/office/drawing/2014/main" id="{7914FBEB-EB30-C18E-AC5A-7E02526E8B3E}"/>
              </a:ext>
            </a:extLst>
          </p:cNvPr>
          <p:cNvSpPr>
            <a:spLocks noChangeShapeType="1"/>
          </p:cNvSpPr>
          <p:nvPr/>
        </p:nvSpPr>
        <p:spPr bwMode="auto">
          <a:xfrm>
            <a:off x="615950" y="4876800"/>
            <a:ext cx="60833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da-DK"/>
          </a:p>
        </p:txBody>
      </p:sp>
      <p:sp>
        <p:nvSpPr>
          <p:cNvPr id="31756" name="Rectangle 2060">
            <a:extLst>
              <a:ext uri="{FF2B5EF4-FFF2-40B4-BE49-F238E27FC236}">
                <a16:creationId xmlns:a16="http://schemas.microsoft.com/office/drawing/2014/main" id="{B3B31D33-ECA0-1DF6-B6C5-88F02F9044BE}"/>
              </a:ext>
            </a:extLst>
          </p:cNvPr>
          <p:cNvSpPr>
            <a:spLocks noChangeArrowheads="1"/>
          </p:cNvSpPr>
          <p:nvPr/>
        </p:nvSpPr>
        <p:spPr bwMode="auto">
          <a:xfrm>
            <a:off x="3733800" y="2133600"/>
            <a:ext cx="2959100" cy="596900"/>
          </a:xfrm>
          <a:prstGeom prst="rect">
            <a:avLst/>
          </a:prstGeom>
          <a:solidFill>
            <a:schemeClr val="tx1"/>
          </a:solidFill>
          <a:ln w="12700">
            <a:solidFill>
              <a:schemeClr val="tx1"/>
            </a:solidFill>
            <a:miter lim="800000"/>
            <a:headEnd/>
            <a:tailEnd/>
          </a:ln>
        </p:spPr>
        <p:txBody>
          <a:bodyPr wrap="none" lIns="90488" tIns="44450" rIns="90488" bIns="44450"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2000" b="1">
                <a:solidFill>
                  <a:srgbClr val="FFFFFF"/>
                </a:solidFill>
                <a:latin typeface="Times New Roman" panose="02020603050405020304" pitchFamily="18" charset="0"/>
              </a:rPr>
              <a:t>SORT</a:t>
            </a:r>
          </a:p>
        </p:txBody>
      </p:sp>
      <p:grpSp>
        <p:nvGrpSpPr>
          <p:cNvPr id="31757" name="Group 2061">
            <a:extLst>
              <a:ext uri="{FF2B5EF4-FFF2-40B4-BE49-F238E27FC236}">
                <a16:creationId xmlns:a16="http://schemas.microsoft.com/office/drawing/2014/main" id="{FF36F3F5-2AA3-5456-7830-63F1C38C82FC}"/>
              </a:ext>
            </a:extLst>
          </p:cNvPr>
          <p:cNvGrpSpPr>
            <a:grpSpLocks/>
          </p:cNvGrpSpPr>
          <p:nvPr/>
        </p:nvGrpSpPr>
        <p:grpSpPr bwMode="auto">
          <a:xfrm>
            <a:off x="7162800" y="3352800"/>
            <a:ext cx="1689100" cy="1914525"/>
            <a:chOff x="4508" y="1102"/>
            <a:chExt cx="1064" cy="1206"/>
          </a:xfrm>
        </p:grpSpPr>
        <p:sp>
          <p:nvSpPr>
            <p:cNvPr id="31780" name="Freeform 2062">
              <a:extLst>
                <a:ext uri="{FF2B5EF4-FFF2-40B4-BE49-F238E27FC236}">
                  <a16:creationId xmlns:a16="http://schemas.microsoft.com/office/drawing/2014/main" id="{76A2067E-C5DC-D7E5-6FC2-8CFBF2416A27}"/>
                </a:ext>
              </a:extLst>
            </p:cNvPr>
            <p:cNvSpPr>
              <a:spLocks/>
            </p:cNvSpPr>
            <p:nvPr/>
          </p:nvSpPr>
          <p:spPr bwMode="auto">
            <a:xfrm>
              <a:off x="4983" y="1268"/>
              <a:ext cx="20" cy="31"/>
            </a:xfrm>
            <a:custGeom>
              <a:avLst/>
              <a:gdLst>
                <a:gd name="T0" fmla="*/ 0 w 20"/>
                <a:gd name="T1" fmla="*/ 30 h 31"/>
                <a:gd name="T2" fmla="*/ 13 w 20"/>
                <a:gd name="T3" fmla="*/ 15 h 31"/>
                <a:gd name="T4" fmla="*/ 19 w 20"/>
                <a:gd name="T5" fmla="*/ 0 h 31"/>
                <a:gd name="T6" fmla="*/ 0 60000 65536"/>
                <a:gd name="T7" fmla="*/ 0 60000 65536"/>
                <a:gd name="T8" fmla="*/ 0 60000 65536"/>
                <a:gd name="T9" fmla="*/ 0 w 20"/>
                <a:gd name="T10" fmla="*/ 0 h 31"/>
                <a:gd name="T11" fmla="*/ 20 w 20"/>
                <a:gd name="T12" fmla="*/ 31 h 31"/>
              </a:gdLst>
              <a:ahLst/>
              <a:cxnLst>
                <a:cxn ang="T6">
                  <a:pos x="T0" y="T1"/>
                </a:cxn>
                <a:cxn ang="T7">
                  <a:pos x="T2" y="T3"/>
                </a:cxn>
                <a:cxn ang="T8">
                  <a:pos x="T4" y="T5"/>
                </a:cxn>
              </a:cxnLst>
              <a:rect l="T9" t="T10" r="T11" b="T12"/>
              <a:pathLst>
                <a:path w="20" h="31">
                  <a:moveTo>
                    <a:pt x="0" y="30"/>
                  </a:moveTo>
                  <a:lnTo>
                    <a:pt x="13" y="15"/>
                  </a:lnTo>
                  <a:lnTo>
                    <a:pt x="19" y="0"/>
                  </a:lnTo>
                </a:path>
              </a:pathLst>
            </a:custGeom>
            <a:noFill/>
            <a:ln w="127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1781" name="Freeform 2063">
              <a:extLst>
                <a:ext uri="{FF2B5EF4-FFF2-40B4-BE49-F238E27FC236}">
                  <a16:creationId xmlns:a16="http://schemas.microsoft.com/office/drawing/2014/main" id="{74A886A0-045B-BA3D-A7FF-E0DA20EF0705}"/>
                </a:ext>
              </a:extLst>
            </p:cNvPr>
            <p:cNvSpPr>
              <a:spLocks/>
            </p:cNvSpPr>
            <p:nvPr/>
          </p:nvSpPr>
          <p:spPr bwMode="auto">
            <a:xfrm>
              <a:off x="5549" y="1785"/>
              <a:ext cx="20" cy="14"/>
            </a:xfrm>
            <a:custGeom>
              <a:avLst/>
              <a:gdLst>
                <a:gd name="T0" fmla="*/ 19 w 20"/>
                <a:gd name="T1" fmla="*/ 13 h 14"/>
                <a:gd name="T2" fmla="*/ 19 w 20"/>
                <a:gd name="T3" fmla="*/ 0 h 14"/>
                <a:gd name="T4" fmla="*/ 6 w 20"/>
                <a:gd name="T5" fmla="*/ 0 h 14"/>
                <a:gd name="T6" fmla="*/ 0 w 20"/>
                <a:gd name="T7" fmla="*/ 0 h 14"/>
                <a:gd name="T8" fmla="*/ 0 60000 65536"/>
                <a:gd name="T9" fmla="*/ 0 60000 65536"/>
                <a:gd name="T10" fmla="*/ 0 60000 65536"/>
                <a:gd name="T11" fmla="*/ 0 60000 65536"/>
                <a:gd name="T12" fmla="*/ 0 w 20"/>
                <a:gd name="T13" fmla="*/ 0 h 14"/>
                <a:gd name="T14" fmla="*/ 20 w 20"/>
                <a:gd name="T15" fmla="*/ 14 h 14"/>
              </a:gdLst>
              <a:ahLst/>
              <a:cxnLst>
                <a:cxn ang="T8">
                  <a:pos x="T0" y="T1"/>
                </a:cxn>
                <a:cxn ang="T9">
                  <a:pos x="T2" y="T3"/>
                </a:cxn>
                <a:cxn ang="T10">
                  <a:pos x="T4" y="T5"/>
                </a:cxn>
                <a:cxn ang="T11">
                  <a:pos x="T6" y="T7"/>
                </a:cxn>
              </a:cxnLst>
              <a:rect l="T12" t="T13" r="T14" b="T15"/>
              <a:pathLst>
                <a:path w="20" h="14">
                  <a:moveTo>
                    <a:pt x="19" y="13"/>
                  </a:moveTo>
                  <a:lnTo>
                    <a:pt x="19" y="0"/>
                  </a:lnTo>
                  <a:lnTo>
                    <a:pt x="6" y="0"/>
                  </a:lnTo>
                  <a:lnTo>
                    <a:pt x="0" y="0"/>
                  </a:lnTo>
                </a:path>
              </a:pathLst>
            </a:custGeom>
            <a:noFill/>
            <a:ln w="127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1782" name="Freeform 2064">
              <a:extLst>
                <a:ext uri="{FF2B5EF4-FFF2-40B4-BE49-F238E27FC236}">
                  <a16:creationId xmlns:a16="http://schemas.microsoft.com/office/drawing/2014/main" id="{170EC0C5-D62C-A8C7-3433-AB16158F1E6E}"/>
                </a:ext>
              </a:extLst>
            </p:cNvPr>
            <p:cNvSpPr>
              <a:spLocks/>
            </p:cNvSpPr>
            <p:nvPr/>
          </p:nvSpPr>
          <p:spPr bwMode="auto">
            <a:xfrm>
              <a:off x="5549" y="1577"/>
              <a:ext cx="20" cy="26"/>
            </a:xfrm>
            <a:custGeom>
              <a:avLst/>
              <a:gdLst>
                <a:gd name="T0" fmla="*/ 0 w 20"/>
                <a:gd name="T1" fmla="*/ 25 h 26"/>
                <a:gd name="T2" fmla="*/ 6 w 20"/>
                <a:gd name="T3" fmla="*/ 20 h 26"/>
                <a:gd name="T4" fmla="*/ 13 w 20"/>
                <a:gd name="T5" fmla="*/ 15 h 26"/>
                <a:gd name="T6" fmla="*/ 19 w 20"/>
                <a:gd name="T7" fmla="*/ 5 h 26"/>
                <a:gd name="T8" fmla="*/ 19 w 20"/>
                <a:gd name="T9" fmla="*/ 0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0" y="25"/>
                  </a:moveTo>
                  <a:lnTo>
                    <a:pt x="6" y="20"/>
                  </a:lnTo>
                  <a:lnTo>
                    <a:pt x="13" y="15"/>
                  </a:lnTo>
                  <a:lnTo>
                    <a:pt x="19" y="5"/>
                  </a:lnTo>
                  <a:lnTo>
                    <a:pt x="19" y="0"/>
                  </a:lnTo>
                </a:path>
              </a:pathLst>
            </a:custGeom>
            <a:noFill/>
            <a:ln w="127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1783" name="Freeform 2065">
              <a:extLst>
                <a:ext uri="{FF2B5EF4-FFF2-40B4-BE49-F238E27FC236}">
                  <a16:creationId xmlns:a16="http://schemas.microsoft.com/office/drawing/2014/main" id="{8619BED4-3DDC-BCDD-9138-EC31B5501199}"/>
                </a:ext>
              </a:extLst>
            </p:cNvPr>
            <p:cNvSpPr>
              <a:spLocks/>
            </p:cNvSpPr>
            <p:nvPr/>
          </p:nvSpPr>
          <p:spPr bwMode="auto">
            <a:xfrm>
              <a:off x="4977" y="1185"/>
              <a:ext cx="26" cy="84"/>
            </a:xfrm>
            <a:custGeom>
              <a:avLst/>
              <a:gdLst>
                <a:gd name="T0" fmla="*/ 10 w 26"/>
                <a:gd name="T1" fmla="*/ 0 h 84"/>
                <a:gd name="T2" fmla="*/ 10 w 26"/>
                <a:gd name="T3" fmla="*/ 0 h 84"/>
                <a:gd name="T4" fmla="*/ 5 w 26"/>
                <a:gd name="T5" fmla="*/ 15 h 84"/>
                <a:gd name="T6" fmla="*/ 5 w 26"/>
                <a:gd name="T7" fmla="*/ 20 h 84"/>
                <a:gd name="T8" fmla="*/ 0 w 26"/>
                <a:gd name="T9" fmla="*/ 34 h 84"/>
                <a:gd name="T10" fmla="*/ 0 w 26"/>
                <a:gd name="T11" fmla="*/ 49 h 84"/>
                <a:gd name="T12" fmla="*/ 5 w 26"/>
                <a:gd name="T13" fmla="*/ 63 h 84"/>
                <a:gd name="T14" fmla="*/ 10 w 26"/>
                <a:gd name="T15" fmla="*/ 73 h 84"/>
                <a:gd name="T16" fmla="*/ 20 w 26"/>
                <a:gd name="T17" fmla="*/ 83 h 84"/>
                <a:gd name="T18" fmla="*/ 25 w 26"/>
                <a:gd name="T19" fmla="*/ 83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84"/>
                <a:gd name="T32" fmla="*/ 26 w 26"/>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84">
                  <a:moveTo>
                    <a:pt x="10" y="0"/>
                  </a:moveTo>
                  <a:lnTo>
                    <a:pt x="10" y="0"/>
                  </a:lnTo>
                  <a:lnTo>
                    <a:pt x="5" y="15"/>
                  </a:lnTo>
                  <a:lnTo>
                    <a:pt x="5" y="20"/>
                  </a:lnTo>
                  <a:lnTo>
                    <a:pt x="0" y="34"/>
                  </a:lnTo>
                  <a:lnTo>
                    <a:pt x="0" y="49"/>
                  </a:lnTo>
                  <a:lnTo>
                    <a:pt x="5" y="63"/>
                  </a:lnTo>
                  <a:lnTo>
                    <a:pt x="10" y="73"/>
                  </a:lnTo>
                  <a:lnTo>
                    <a:pt x="20" y="83"/>
                  </a:lnTo>
                  <a:lnTo>
                    <a:pt x="25" y="83"/>
                  </a:lnTo>
                </a:path>
              </a:pathLst>
            </a:custGeom>
            <a:noFill/>
            <a:ln w="127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1784" name="Freeform 2066">
              <a:extLst>
                <a:ext uri="{FF2B5EF4-FFF2-40B4-BE49-F238E27FC236}">
                  <a16:creationId xmlns:a16="http://schemas.microsoft.com/office/drawing/2014/main" id="{16CBB740-A376-D261-AC0C-DAF1BE2429BE}"/>
                </a:ext>
              </a:extLst>
            </p:cNvPr>
            <p:cNvSpPr>
              <a:spLocks/>
            </p:cNvSpPr>
            <p:nvPr/>
          </p:nvSpPr>
          <p:spPr bwMode="auto">
            <a:xfrm>
              <a:off x="4977" y="1568"/>
              <a:ext cx="26" cy="51"/>
            </a:xfrm>
            <a:custGeom>
              <a:avLst/>
              <a:gdLst>
                <a:gd name="T0" fmla="*/ 0 w 26"/>
                <a:gd name="T1" fmla="*/ 0 h 51"/>
                <a:gd name="T2" fmla="*/ 0 w 26"/>
                <a:gd name="T3" fmla="*/ 10 h 51"/>
                <a:gd name="T4" fmla="*/ 5 w 26"/>
                <a:gd name="T5" fmla="*/ 25 h 51"/>
                <a:gd name="T6" fmla="*/ 10 w 26"/>
                <a:gd name="T7" fmla="*/ 35 h 51"/>
                <a:gd name="T8" fmla="*/ 10 w 26"/>
                <a:gd name="T9" fmla="*/ 40 h 51"/>
                <a:gd name="T10" fmla="*/ 15 w 26"/>
                <a:gd name="T11" fmla="*/ 45 h 51"/>
                <a:gd name="T12" fmla="*/ 20 w 26"/>
                <a:gd name="T13" fmla="*/ 50 h 51"/>
                <a:gd name="T14" fmla="*/ 25 w 26"/>
                <a:gd name="T15" fmla="*/ 50 h 51"/>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51"/>
                <a:gd name="T26" fmla="*/ 26 w 26"/>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51">
                  <a:moveTo>
                    <a:pt x="0" y="0"/>
                  </a:moveTo>
                  <a:lnTo>
                    <a:pt x="0" y="10"/>
                  </a:lnTo>
                  <a:lnTo>
                    <a:pt x="5" y="25"/>
                  </a:lnTo>
                  <a:lnTo>
                    <a:pt x="10" y="35"/>
                  </a:lnTo>
                  <a:lnTo>
                    <a:pt x="10" y="40"/>
                  </a:lnTo>
                  <a:lnTo>
                    <a:pt x="15" y="45"/>
                  </a:lnTo>
                  <a:lnTo>
                    <a:pt x="20" y="50"/>
                  </a:lnTo>
                  <a:lnTo>
                    <a:pt x="25" y="50"/>
                  </a:lnTo>
                </a:path>
              </a:pathLst>
            </a:custGeom>
            <a:noFill/>
            <a:ln w="127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1785" name="Freeform 2067">
              <a:extLst>
                <a:ext uri="{FF2B5EF4-FFF2-40B4-BE49-F238E27FC236}">
                  <a16:creationId xmlns:a16="http://schemas.microsoft.com/office/drawing/2014/main" id="{7FE61AA2-2525-5A2D-995A-7FE9FD35C093}"/>
                </a:ext>
              </a:extLst>
            </p:cNvPr>
            <p:cNvSpPr>
              <a:spLocks/>
            </p:cNvSpPr>
            <p:nvPr/>
          </p:nvSpPr>
          <p:spPr bwMode="auto">
            <a:xfrm>
              <a:off x="4902" y="1568"/>
              <a:ext cx="26" cy="89"/>
            </a:xfrm>
            <a:custGeom>
              <a:avLst/>
              <a:gdLst>
                <a:gd name="T0" fmla="*/ 15 w 26"/>
                <a:gd name="T1" fmla="*/ 0 h 89"/>
                <a:gd name="T2" fmla="*/ 10 w 26"/>
                <a:gd name="T3" fmla="*/ 5 h 89"/>
                <a:gd name="T4" fmla="*/ 5 w 26"/>
                <a:gd name="T5" fmla="*/ 15 h 89"/>
                <a:gd name="T6" fmla="*/ 0 w 26"/>
                <a:gd name="T7" fmla="*/ 24 h 89"/>
                <a:gd name="T8" fmla="*/ 0 w 26"/>
                <a:gd name="T9" fmla="*/ 39 h 89"/>
                <a:gd name="T10" fmla="*/ 0 w 26"/>
                <a:gd name="T11" fmla="*/ 54 h 89"/>
                <a:gd name="T12" fmla="*/ 5 w 26"/>
                <a:gd name="T13" fmla="*/ 68 h 89"/>
                <a:gd name="T14" fmla="*/ 10 w 26"/>
                <a:gd name="T15" fmla="*/ 73 h 89"/>
                <a:gd name="T16" fmla="*/ 10 w 26"/>
                <a:gd name="T17" fmla="*/ 83 h 89"/>
                <a:gd name="T18" fmla="*/ 15 w 26"/>
                <a:gd name="T19" fmla="*/ 83 h 89"/>
                <a:gd name="T20" fmla="*/ 25 w 26"/>
                <a:gd name="T21" fmla="*/ 88 h 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89"/>
                <a:gd name="T35" fmla="*/ 26 w 26"/>
                <a:gd name="T36" fmla="*/ 89 h 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89">
                  <a:moveTo>
                    <a:pt x="15" y="0"/>
                  </a:moveTo>
                  <a:lnTo>
                    <a:pt x="10" y="5"/>
                  </a:lnTo>
                  <a:lnTo>
                    <a:pt x="5" y="15"/>
                  </a:lnTo>
                  <a:lnTo>
                    <a:pt x="0" y="24"/>
                  </a:lnTo>
                  <a:lnTo>
                    <a:pt x="0" y="39"/>
                  </a:lnTo>
                  <a:lnTo>
                    <a:pt x="0" y="54"/>
                  </a:lnTo>
                  <a:lnTo>
                    <a:pt x="5" y="68"/>
                  </a:lnTo>
                  <a:lnTo>
                    <a:pt x="10" y="73"/>
                  </a:lnTo>
                  <a:lnTo>
                    <a:pt x="10" y="83"/>
                  </a:lnTo>
                  <a:lnTo>
                    <a:pt x="15" y="83"/>
                  </a:lnTo>
                  <a:lnTo>
                    <a:pt x="25" y="88"/>
                  </a:lnTo>
                </a:path>
              </a:pathLst>
            </a:custGeom>
            <a:noFill/>
            <a:ln w="127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1786" name="Freeform 2068">
              <a:extLst>
                <a:ext uri="{FF2B5EF4-FFF2-40B4-BE49-F238E27FC236}">
                  <a16:creationId xmlns:a16="http://schemas.microsoft.com/office/drawing/2014/main" id="{58E30D54-3945-6AD6-CBC7-A1AD762D2B6F}"/>
                </a:ext>
              </a:extLst>
            </p:cNvPr>
            <p:cNvSpPr>
              <a:spLocks/>
            </p:cNvSpPr>
            <p:nvPr/>
          </p:nvSpPr>
          <p:spPr bwMode="auto">
            <a:xfrm>
              <a:off x="4902" y="1223"/>
              <a:ext cx="26" cy="82"/>
            </a:xfrm>
            <a:custGeom>
              <a:avLst/>
              <a:gdLst>
                <a:gd name="T0" fmla="*/ 15 w 26"/>
                <a:gd name="T1" fmla="*/ 0 h 82"/>
                <a:gd name="T2" fmla="*/ 10 w 26"/>
                <a:gd name="T3" fmla="*/ 0 h 82"/>
                <a:gd name="T4" fmla="*/ 5 w 26"/>
                <a:gd name="T5" fmla="*/ 14 h 82"/>
                <a:gd name="T6" fmla="*/ 0 w 26"/>
                <a:gd name="T7" fmla="*/ 19 h 82"/>
                <a:gd name="T8" fmla="*/ 0 w 26"/>
                <a:gd name="T9" fmla="*/ 33 h 82"/>
                <a:gd name="T10" fmla="*/ 0 w 26"/>
                <a:gd name="T11" fmla="*/ 48 h 82"/>
                <a:gd name="T12" fmla="*/ 5 w 26"/>
                <a:gd name="T13" fmla="*/ 62 h 82"/>
                <a:gd name="T14" fmla="*/ 10 w 26"/>
                <a:gd name="T15" fmla="*/ 71 h 82"/>
                <a:gd name="T16" fmla="*/ 10 w 26"/>
                <a:gd name="T17" fmla="*/ 76 h 82"/>
                <a:gd name="T18" fmla="*/ 15 w 26"/>
                <a:gd name="T19" fmla="*/ 81 h 82"/>
                <a:gd name="T20" fmla="*/ 25 w 26"/>
                <a:gd name="T21" fmla="*/ 81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82"/>
                <a:gd name="T35" fmla="*/ 26 w 26"/>
                <a:gd name="T36" fmla="*/ 82 h 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82">
                  <a:moveTo>
                    <a:pt x="15" y="0"/>
                  </a:moveTo>
                  <a:lnTo>
                    <a:pt x="10" y="0"/>
                  </a:lnTo>
                  <a:lnTo>
                    <a:pt x="5" y="14"/>
                  </a:lnTo>
                  <a:lnTo>
                    <a:pt x="0" y="19"/>
                  </a:lnTo>
                  <a:lnTo>
                    <a:pt x="0" y="33"/>
                  </a:lnTo>
                  <a:lnTo>
                    <a:pt x="0" y="48"/>
                  </a:lnTo>
                  <a:lnTo>
                    <a:pt x="5" y="62"/>
                  </a:lnTo>
                  <a:lnTo>
                    <a:pt x="10" y="71"/>
                  </a:lnTo>
                  <a:lnTo>
                    <a:pt x="10" y="76"/>
                  </a:lnTo>
                  <a:lnTo>
                    <a:pt x="15" y="81"/>
                  </a:lnTo>
                  <a:lnTo>
                    <a:pt x="25" y="81"/>
                  </a:lnTo>
                </a:path>
              </a:pathLst>
            </a:custGeom>
            <a:noFill/>
            <a:ln w="127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1787" name="Line 2069">
              <a:extLst>
                <a:ext uri="{FF2B5EF4-FFF2-40B4-BE49-F238E27FC236}">
                  <a16:creationId xmlns:a16="http://schemas.microsoft.com/office/drawing/2014/main" id="{9E3C16D8-A84C-7BE1-D223-D3218FF27AE6}"/>
                </a:ext>
              </a:extLst>
            </p:cNvPr>
            <p:cNvSpPr>
              <a:spLocks noChangeShapeType="1"/>
            </p:cNvSpPr>
            <p:nvPr/>
          </p:nvSpPr>
          <p:spPr bwMode="auto">
            <a:xfrm>
              <a:off x="4576" y="1902"/>
              <a:ext cx="498" cy="2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88" name="Line 2070">
              <a:extLst>
                <a:ext uri="{FF2B5EF4-FFF2-40B4-BE49-F238E27FC236}">
                  <a16:creationId xmlns:a16="http://schemas.microsoft.com/office/drawing/2014/main" id="{3038F0E0-8901-44DC-7AE5-4D329D7F5576}"/>
                </a:ext>
              </a:extLst>
            </p:cNvPr>
            <p:cNvSpPr>
              <a:spLocks noChangeShapeType="1"/>
            </p:cNvSpPr>
            <p:nvPr/>
          </p:nvSpPr>
          <p:spPr bwMode="auto">
            <a:xfrm>
              <a:off x="4572" y="1356"/>
              <a:ext cx="0" cy="5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89" name="Line 2071">
              <a:extLst>
                <a:ext uri="{FF2B5EF4-FFF2-40B4-BE49-F238E27FC236}">
                  <a16:creationId xmlns:a16="http://schemas.microsoft.com/office/drawing/2014/main" id="{A9F55CF1-C22A-9CE0-0191-DD285126E6A5}"/>
                </a:ext>
              </a:extLst>
            </p:cNvPr>
            <p:cNvSpPr>
              <a:spLocks noChangeShapeType="1"/>
            </p:cNvSpPr>
            <p:nvPr/>
          </p:nvSpPr>
          <p:spPr bwMode="auto">
            <a:xfrm flipH="1" flipV="1">
              <a:off x="4568" y="1348"/>
              <a:ext cx="514" cy="28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0" name="Line 2072">
              <a:extLst>
                <a:ext uri="{FF2B5EF4-FFF2-40B4-BE49-F238E27FC236}">
                  <a16:creationId xmlns:a16="http://schemas.microsoft.com/office/drawing/2014/main" id="{EC5CCFF7-B244-7B55-F689-71D7158DBC4B}"/>
                </a:ext>
              </a:extLst>
            </p:cNvPr>
            <p:cNvSpPr>
              <a:spLocks noChangeShapeType="1"/>
            </p:cNvSpPr>
            <p:nvPr/>
          </p:nvSpPr>
          <p:spPr bwMode="auto">
            <a:xfrm flipV="1">
              <a:off x="5078" y="1621"/>
              <a:ext cx="0" cy="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1" name="Line 2073">
              <a:extLst>
                <a:ext uri="{FF2B5EF4-FFF2-40B4-BE49-F238E27FC236}">
                  <a16:creationId xmlns:a16="http://schemas.microsoft.com/office/drawing/2014/main" id="{C082A1A7-D85D-EE88-E37D-E346DBF8F3E1}"/>
                </a:ext>
              </a:extLst>
            </p:cNvPr>
            <p:cNvSpPr>
              <a:spLocks noChangeShapeType="1"/>
            </p:cNvSpPr>
            <p:nvPr/>
          </p:nvSpPr>
          <p:spPr bwMode="auto">
            <a:xfrm flipV="1">
              <a:off x="5127" y="1600"/>
              <a:ext cx="0" cy="64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2" name="Line 2074">
              <a:extLst>
                <a:ext uri="{FF2B5EF4-FFF2-40B4-BE49-F238E27FC236}">
                  <a16:creationId xmlns:a16="http://schemas.microsoft.com/office/drawing/2014/main" id="{D14C233F-6B10-A426-F9D3-CDF75BB475DF}"/>
                </a:ext>
              </a:extLst>
            </p:cNvPr>
            <p:cNvSpPr>
              <a:spLocks noChangeShapeType="1"/>
            </p:cNvSpPr>
            <p:nvPr/>
          </p:nvSpPr>
          <p:spPr bwMode="auto">
            <a:xfrm>
              <a:off x="4535" y="1927"/>
              <a:ext cx="588" cy="30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3" name="Line 2075">
              <a:extLst>
                <a:ext uri="{FF2B5EF4-FFF2-40B4-BE49-F238E27FC236}">
                  <a16:creationId xmlns:a16="http://schemas.microsoft.com/office/drawing/2014/main" id="{5834976C-5975-127B-4BD8-1180728D5596}"/>
                </a:ext>
              </a:extLst>
            </p:cNvPr>
            <p:cNvSpPr>
              <a:spLocks noChangeShapeType="1"/>
            </p:cNvSpPr>
            <p:nvPr/>
          </p:nvSpPr>
          <p:spPr bwMode="auto">
            <a:xfrm flipV="1">
              <a:off x="4531" y="1279"/>
              <a:ext cx="0" cy="6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4" name="Line 2076">
              <a:extLst>
                <a:ext uri="{FF2B5EF4-FFF2-40B4-BE49-F238E27FC236}">
                  <a16:creationId xmlns:a16="http://schemas.microsoft.com/office/drawing/2014/main" id="{38C46FD9-4666-8EFD-BFEB-3EB12F0AD3D0}"/>
                </a:ext>
              </a:extLst>
            </p:cNvPr>
            <p:cNvSpPr>
              <a:spLocks noChangeShapeType="1"/>
            </p:cNvSpPr>
            <p:nvPr/>
          </p:nvSpPr>
          <p:spPr bwMode="auto">
            <a:xfrm>
              <a:off x="4535" y="1287"/>
              <a:ext cx="588" cy="3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5" name="Line 2077">
              <a:extLst>
                <a:ext uri="{FF2B5EF4-FFF2-40B4-BE49-F238E27FC236}">
                  <a16:creationId xmlns:a16="http://schemas.microsoft.com/office/drawing/2014/main" id="{0E6483E5-1B9B-0734-DC76-66EAFEA64A45}"/>
                </a:ext>
              </a:extLst>
            </p:cNvPr>
            <p:cNvSpPr>
              <a:spLocks noChangeShapeType="1"/>
            </p:cNvSpPr>
            <p:nvPr/>
          </p:nvSpPr>
          <p:spPr bwMode="auto">
            <a:xfrm flipV="1">
              <a:off x="4512" y="1181"/>
              <a:ext cx="0" cy="7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6" name="Line 2078">
              <a:extLst>
                <a:ext uri="{FF2B5EF4-FFF2-40B4-BE49-F238E27FC236}">
                  <a16:creationId xmlns:a16="http://schemas.microsoft.com/office/drawing/2014/main" id="{F9D033BA-B4B0-48DD-57CD-69EC6519F39B}"/>
                </a:ext>
              </a:extLst>
            </p:cNvPr>
            <p:cNvSpPr>
              <a:spLocks noChangeShapeType="1"/>
            </p:cNvSpPr>
            <p:nvPr/>
          </p:nvSpPr>
          <p:spPr bwMode="auto">
            <a:xfrm>
              <a:off x="4516" y="1929"/>
              <a:ext cx="687" cy="3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7" name="Line 2079">
              <a:extLst>
                <a:ext uri="{FF2B5EF4-FFF2-40B4-BE49-F238E27FC236}">
                  <a16:creationId xmlns:a16="http://schemas.microsoft.com/office/drawing/2014/main" id="{93FAB653-D4E6-FEBB-5BE0-2EDE14415F3A}"/>
                </a:ext>
              </a:extLst>
            </p:cNvPr>
            <p:cNvSpPr>
              <a:spLocks noChangeShapeType="1"/>
            </p:cNvSpPr>
            <p:nvPr/>
          </p:nvSpPr>
          <p:spPr bwMode="auto">
            <a:xfrm flipV="1">
              <a:off x="5207" y="1555"/>
              <a:ext cx="0" cy="75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8" name="Line 2080">
              <a:extLst>
                <a:ext uri="{FF2B5EF4-FFF2-40B4-BE49-F238E27FC236}">
                  <a16:creationId xmlns:a16="http://schemas.microsoft.com/office/drawing/2014/main" id="{AC7CCEE1-F13A-C03E-43A0-D3038D28C32B}"/>
                </a:ext>
              </a:extLst>
            </p:cNvPr>
            <p:cNvSpPr>
              <a:spLocks noChangeShapeType="1"/>
            </p:cNvSpPr>
            <p:nvPr/>
          </p:nvSpPr>
          <p:spPr bwMode="auto">
            <a:xfrm>
              <a:off x="4516" y="1189"/>
              <a:ext cx="687" cy="36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99" name="Line 2081">
              <a:extLst>
                <a:ext uri="{FF2B5EF4-FFF2-40B4-BE49-F238E27FC236}">
                  <a16:creationId xmlns:a16="http://schemas.microsoft.com/office/drawing/2014/main" id="{7ED4B09D-464C-356E-D1BF-FD1C947EB325}"/>
                </a:ext>
              </a:extLst>
            </p:cNvPr>
            <p:cNvSpPr>
              <a:spLocks noChangeShapeType="1"/>
            </p:cNvSpPr>
            <p:nvPr/>
          </p:nvSpPr>
          <p:spPr bwMode="auto">
            <a:xfrm flipV="1">
              <a:off x="5224" y="1548"/>
              <a:ext cx="0" cy="75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0" name="Line 2082">
              <a:extLst>
                <a:ext uri="{FF2B5EF4-FFF2-40B4-BE49-F238E27FC236}">
                  <a16:creationId xmlns:a16="http://schemas.microsoft.com/office/drawing/2014/main" id="{5BCB27B8-667A-07BC-AA6D-69EFE68A3B8E}"/>
                </a:ext>
              </a:extLst>
            </p:cNvPr>
            <p:cNvSpPr>
              <a:spLocks noChangeShapeType="1"/>
            </p:cNvSpPr>
            <p:nvPr/>
          </p:nvSpPr>
          <p:spPr bwMode="auto">
            <a:xfrm>
              <a:off x="4535" y="1181"/>
              <a:ext cx="685" cy="36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1" name="Line 2083">
              <a:extLst>
                <a:ext uri="{FF2B5EF4-FFF2-40B4-BE49-F238E27FC236}">
                  <a16:creationId xmlns:a16="http://schemas.microsoft.com/office/drawing/2014/main" id="{CAF01B78-B2D1-D11F-710A-E10E9C843171}"/>
                </a:ext>
              </a:extLst>
            </p:cNvPr>
            <p:cNvSpPr>
              <a:spLocks noChangeShapeType="1"/>
            </p:cNvSpPr>
            <p:nvPr/>
          </p:nvSpPr>
          <p:spPr bwMode="auto">
            <a:xfrm flipH="1">
              <a:off x="4508" y="1181"/>
              <a:ext cx="2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2" name="Line 2084">
              <a:extLst>
                <a:ext uri="{FF2B5EF4-FFF2-40B4-BE49-F238E27FC236}">
                  <a16:creationId xmlns:a16="http://schemas.microsoft.com/office/drawing/2014/main" id="{47C7A65C-72F9-B134-4D1A-EBA2EDC34198}"/>
                </a:ext>
              </a:extLst>
            </p:cNvPr>
            <p:cNvSpPr>
              <a:spLocks noChangeShapeType="1"/>
            </p:cNvSpPr>
            <p:nvPr/>
          </p:nvSpPr>
          <p:spPr bwMode="auto">
            <a:xfrm flipV="1">
              <a:off x="5131" y="1548"/>
              <a:ext cx="89" cy="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3" name="Line 2085">
              <a:extLst>
                <a:ext uri="{FF2B5EF4-FFF2-40B4-BE49-F238E27FC236}">
                  <a16:creationId xmlns:a16="http://schemas.microsoft.com/office/drawing/2014/main" id="{92C43267-CADD-79DC-0F15-2EE7A2847D05}"/>
                </a:ext>
              </a:extLst>
            </p:cNvPr>
            <p:cNvSpPr>
              <a:spLocks noChangeShapeType="1"/>
            </p:cNvSpPr>
            <p:nvPr/>
          </p:nvSpPr>
          <p:spPr bwMode="auto">
            <a:xfrm flipV="1">
              <a:off x="5211" y="2294"/>
              <a:ext cx="9" cy="1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4" name="Line 2086">
              <a:extLst>
                <a:ext uri="{FF2B5EF4-FFF2-40B4-BE49-F238E27FC236}">
                  <a16:creationId xmlns:a16="http://schemas.microsoft.com/office/drawing/2014/main" id="{EA2CF6AC-279A-6B6E-95DD-80A3CA7F7A8B}"/>
                </a:ext>
              </a:extLst>
            </p:cNvPr>
            <p:cNvSpPr>
              <a:spLocks noChangeShapeType="1"/>
            </p:cNvSpPr>
            <p:nvPr/>
          </p:nvSpPr>
          <p:spPr bwMode="auto">
            <a:xfrm>
              <a:off x="4516" y="1189"/>
              <a:ext cx="11" cy="9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5" name="Line 2087">
              <a:extLst>
                <a:ext uri="{FF2B5EF4-FFF2-40B4-BE49-F238E27FC236}">
                  <a16:creationId xmlns:a16="http://schemas.microsoft.com/office/drawing/2014/main" id="{F39D1B3C-8123-13C6-78E6-46B69941E5D3}"/>
                </a:ext>
              </a:extLst>
            </p:cNvPr>
            <p:cNvSpPr>
              <a:spLocks noChangeShapeType="1"/>
            </p:cNvSpPr>
            <p:nvPr/>
          </p:nvSpPr>
          <p:spPr bwMode="auto">
            <a:xfrm flipV="1">
              <a:off x="4516" y="1919"/>
              <a:ext cx="11" cy="1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6" name="Line 2088">
              <a:extLst>
                <a:ext uri="{FF2B5EF4-FFF2-40B4-BE49-F238E27FC236}">
                  <a16:creationId xmlns:a16="http://schemas.microsoft.com/office/drawing/2014/main" id="{5F2CEB1D-66D1-1127-D1A3-C6A99F14877D}"/>
                </a:ext>
              </a:extLst>
            </p:cNvPr>
            <p:cNvSpPr>
              <a:spLocks noChangeShapeType="1"/>
            </p:cNvSpPr>
            <p:nvPr/>
          </p:nvSpPr>
          <p:spPr bwMode="auto">
            <a:xfrm>
              <a:off x="5131" y="2244"/>
              <a:ext cx="72" cy="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7" name="Line 2089">
              <a:extLst>
                <a:ext uri="{FF2B5EF4-FFF2-40B4-BE49-F238E27FC236}">
                  <a16:creationId xmlns:a16="http://schemas.microsoft.com/office/drawing/2014/main" id="{18FB6437-AC7E-3E69-9FA0-A97131306D94}"/>
                </a:ext>
              </a:extLst>
            </p:cNvPr>
            <p:cNvSpPr>
              <a:spLocks noChangeShapeType="1"/>
            </p:cNvSpPr>
            <p:nvPr/>
          </p:nvSpPr>
          <p:spPr bwMode="auto">
            <a:xfrm>
              <a:off x="4675" y="1847"/>
              <a:ext cx="399" cy="21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8" name="Line 2090">
              <a:extLst>
                <a:ext uri="{FF2B5EF4-FFF2-40B4-BE49-F238E27FC236}">
                  <a16:creationId xmlns:a16="http://schemas.microsoft.com/office/drawing/2014/main" id="{0D2C2484-AD81-67AE-7C2B-8ADCC60F687B}"/>
                </a:ext>
              </a:extLst>
            </p:cNvPr>
            <p:cNvSpPr>
              <a:spLocks noChangeShapeType="1"/>
            </p:cNvSpPr>
            <p:nvPr/>
          </p:nvSpPr>
          <p:spPr bwMode="auto">
            <a:xfrm flipV="1">
              <a:off x="4576" y="1839"/>
              <a:ext cx="91" cy="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09" name="Line 2091">
              <a:extLst>
                <a:ext uri="{FF2B5EF4-FFF2-40B4-BE49-F238E27FC236}">
                  <a16:creationId xmlns:a16="http://schemas.microsoft.com/office/drawing/2014/main" id="{CD156C47-2838-2D22-9B4B-3C1FBFF2368D}"/>
                </a:ext>
              </a:extLst>
            </p:cNvPr>
            <p:cNvSpPr>
              <a:spLocks noChangeShapeType="1"/>
            </p:cNvSpPr>
            <p:nvPr/>
          </p:nvSpPr>
          <p:spPr bwMode="auto">
            <a:xfrm>
              <a:off x="4817" y="1629"/>
              <a:ext cx="0" cy="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0" name="Line 2092">
              <a:extLst>
                <a:ext uri="{FF2B5EF4-FFF2-40B4-BE49-F238E27FC236}">
                  <a16:creationId xmlns:a16="http://schemas.microsoft.com/office/drawing/2014/main" id="{4A1E98FB-5770-3674-9167-2842744B58B0}"/>
                </a:ext>
              </a:extLst>
            </p:cNvPr>
            <p:cNvSpPr>
              <a:spLocks noChangeShapeType="1"/>
            </p:cNvSpPr>
            <p:nvPr/>
          </p:nvSpPr>
          <p:spPr bwMode="auto">
            <a:xfrm flipV="1">
              <a:off x="4748" y="1667"/>
              <a:ext cx="65" cy="4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1" name="Line 2093">
              <a:extLst>
                <a:ext uri="{FF2B5EF4-FFF2-40B4-BE49-F238E27FC236}">
                  <a16:creationId xmlns:a16="http://schemas.microsoft.com/office/drawing/2014/main" id="{2F0EE063-D0C7-6971-5F03-1A5432A30201}"/>
                </a:ext>
              </a:extLst>
            </p:cNvPr>
            <p:cNvSpPr>
              <a:spLocks noChangeShapeType="1"/>
            </p:cNvSpPr>
            <p:nvPr/>
          </p:nvSpPr>
          <p:spPr bwMode="auto">
            <a:xfrm flipV="1">
              <a:off x="4817" y="1273"/>
              <a:ext cx="0" cy="5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2" name="Line 2094">
              <a:extLst>
                <a:ext uri="{FF2B5EF4-FFF2-40B4-BE49-F238E27FC236}">
                  <a16:creationId xmlns:a16="http://schemas.microsoft.com/office/drawing/2014/main" id="{2DF5EA75-621B-50F9-9883-9CE7725026F0}"/>
                </a:ext>
              </a:extLst>
            </p:cNvPr>
            <p:cNvSpPr>
              <a:spLocks noChangeShapeType="1"/>
            </p:cNvSpPr>
            <p:nvPr/>
          </p:nvSpPr>
          <p:spPr bwMode="auto">
            <a:xfrm flipV="1">
              <a:off x="4906" y="1333"/>
              <a:ext cx="32" cy="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3" name="Line 2095">
              <a:extLst>
                <a:ext uri="{FF2B5EF4-FFF2-40B4-BE49-F238E27FC236}">
                  <a16:creationId xmlns:a16="http://schemas.microsoft.com/office/drawing/2014/main" id="{720C4151-55A2-27BF-CCE3-893ABD91AA03}"/>
                </a:ext>
              </a:extLst>
            </p:cNvPr>
            <p:cNvSpPr>
              <a:spLocks noChangeShapeType="1"/>
            </p:cNvSpPr>
            <p:nvPr/>
          </p:nvSpPr>
          <p:spPr bwMode="auto">
            <a:xfrm>
              <a:off x="4902" y="1356"/>
              <a:ext cx="0" cy="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4" name="Line 2096">
              <a:extLst>
                <a:ext uri="{FF2B5EF4-FFF2-40B4-BE49-F238E27FC236}">
                  <a16:creationId xmlns:a16="http://schemas.microsoft.com/office/drawing/2014/main" id="{1C77FC2B-8FCF-78E9-7A12-45198A52A644}"/>
                </a:ext>
              </a:extLst>
            </p:cNvPr>
            <p:cNvSpPr>
              <a:spLocks noChangeShapeType="1"/>
            </p:cNvSpPr>
            <p:nvPr/>
          </p:nvSpPr>
          <p:spPr bwMode="auto">
            <a:xfrm flipV="1">
              <a:off x="4748" y="1600"/>
              <a:ext cx="104" cy="6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5" name="Line 2097">
              <a:extLst>
                <a:ext uri="{FF2B5EF4-FFF2-40B4-BE49-F238E27FC236}">
                  <a16:creationId xmlns:a16="http://schemas.microsoft.com/office/drawing/2014/main" id="{AB6080E4-579B-F1DD-D451-411227F8D42C}"/>
                </a:ext>
              </a:extLst>
            </p:cNvPr>
            <p:cNvSpPr>
              <a:spLocks noChangeShapeType="1"/>
            </p:cNvSpPr>
            <p:nvPr/>
          </p:nvSpPr>
          <p:spPr bwMode="auto">
            <a:xfrm>
              <a:off x="4744" y="1669"/>
              <a:ext cx="0" cy="8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6" name="Line 2098">
              <a:extLst>
                <a:ext uri="{FF2B5EF4-FFF2-40B4-BE49-F238E27FC236}">
                  <a16:creationId xmlns:a16="http://schemas.microsoft.com/office/drawing/2014/main" id="{9BAE4DC2-69CC-AF22-C819-93678FA5EC6B}"/>
                </a:ext>
              </a:extLst>
            </p:cNvPr>
            <p:cNvSpPr>
              <a:spLocks noChangeShapeType="1"/>
            </p:cNvSpPr>
            <p:nvPr/>
          </p:nvSpPr>
          <p:spPr bwMode="auto">
            <a:xfrm flipV="1">
              <a:off x="4849" y="1339"/>
              <a:ext cx="7" cy="1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7" name="Line 2099">
              <a:extLst>
                <a:ext uri="{FF2B5EF4-FFF2-40B4-BE49-F238E27FC236}">
                  <a16:creationId xmlns:a16="http://schemas.microsoft.com/office/drawing/2014/main" id="{359E9500-4DBD-6C54-79EE-03BA2A8C9643}"/>
                </a:ext>
              </a:extLst>
            </p:cNvPr>
            <p:cNvSpPr>
              <a:spLocks noChangeShapeType="1"/>
            </p:cNvSpPr>
            <p:nvPr/>
          </p:nvSpPr>
          <p:spPr bwMode="auto">
            <a:xfrm flipV="1">
              <a:off x="4770" y="1248"/>
              <a:ext cx="82" cy="5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8" name="Line 2100">
              <a:extLst>
                <a:ext uri="{FF2B5EF4-FFF2-40B4-BE49-F238E27FC236}">
                  <a16:creationId xmlns:a16="http://schemas.microsoft.com/office/drawing/2014/main" id="{06EC622F-AF05-3954-59E0-D29497A94BE5}"/>
                </a:ext>
              </a:extLst>
            </p:cNvPr>
            <p:cNvSpPr>
              <a:spLocks noChangeShapeType="1"/>
            </p:cNvSpPr>
            <p:nvPr/>
          </p:nvSpPr>
          <p:spPr bwMode="auto">
            <a:xfrm flipV="1">
              <a:off x="4802" y="1318"/>
              <a:ext cx="11" cy="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19" name="Line 2101">
              <a:extLst>
                <a:ext uri="{FF2B5EF4-FFF2-40B4-BE49-F238E27FC236}">
                  <a16:creationId xmlns:a16="http://schemas.microsoft.com/office/drawing/2014/main" id="{86B6C73A-6748-71F2-6FDC-CE2336CB163C}"/>
                </a:ext>
              </a:extLst>
            </p:cNvPr>
            <p:cNvSpPr>
              <a:spLocks noChangeShapeType="1"/>
            </p:cNvSpPr>
            <p:nvPr/>
          </p:nvSpPr>
          <p:spPr bwMode="auto">
            <a:xfrm>
              <a:off x="4821" y="1326"/>
              <a:ext cx="31" cy="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0" name="Line 2102">
              <a:extLst>
                <a:ext uri="{FF2B5EF4-FFF2-40B4-BE49-F238E27FC236}">
                  <a16:creationId xmlns:a16="http://schemas.microsoft.com/office/drawing/2014/main" id="{955A8FBE-6144-9A9B-C7A8-78DEBC090430}"/>
                </a:ext>
              </a:extLst>
            </p:cNvPr>
            <p:cNvSpPr>
              <a:spLocks noChangeShapeType="1"/>
            </p:cNvSpPr>
            <p:nvPr/>
          </p:nvSpPr>
          <p:spPr bwMode="auto">
            <a:xfrm>
              <a:off x="4821" y="1675"/>
              <a:ext cx="31" cy="1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1" name="Line 2103">
              <a:extLst>
                <a:ext uri="{FF2B5EF4-FFF2-40B4-BE49-F238E27FC236}">
                  <a16:creationId xmlns:a16="http://schemas.microsoft.com/office/drawing/2014/main" id="{97474FAD-E0F2-DBB9-9B6F-1F18E0773CB6}"/>
                </a:ext>
              </a:extLst>
            </p:cNvPr>
            <p:cNvSpPr>
              <a:spLocks noChangeShapeType="1"/>
            </p:cNvSpPr>
            <p:nvPr/>
          </p:nvSpPr>
          <p:spPr bwMode="auto">
            <a:xfrm flipV="1">
              <a:off x="5295" y="1964"/>
              <a:ext cx="69" cy="4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2" name="Line 2104">
              <a:extLst>
                <a:ext uri="{FF2B5EF4-FFF2-40B4-BE49-F238E27FC236}">
                  <a16:creationId xmlns:a16="http://schemas.microsoft.com/office/drawing/2014/main" id="{108D4CD4-1462-4BD8-820E-5B8C058D93C6}"/>
                </a:ext>
              </a:extLst>
            </p:cNvPr>
            <p:cNvSpPr>
              <a:spLocks noChangeShapeType="1"/>
            </p:cNvSpPr>
            <p:nvPr/>
          </p:nvSpPr>
          <p:spPr bwMode="auto">
            <a:xfrm flipV="1">
              <a:off x="5295" y="1614"/>
              <a:ext cx="69" cy="4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3" name="Line 2105">
              <a:extLst>
                <a:ext uri="{FF2B5EF4-FFF2-40B4-BE49-F238E27FC236}">
                  <a16:creationId xmlns:a16="http://schemas.microsoft.com/office/drawing/2014/main" id="{80636DA8-F849-64E3-6805-D8BEA9722FBF}"/>
                </a:ext>
              </a:extLst>
            </p:cNvPr>
            <p:cNvSpPr>
              <a:spLocks noChangeShapeType="1"/>
            </p:cNvSpPr>
            <p:nvPr/>
          </p:nvSpPr>
          <p:spPr bwMode="auto">
            <a:xfrm flipV="1">
              <a:off x="5295" y="1548"/>
              <a:ext cx="114" cy="6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4" name="Line 2106">
              <a:extLst>
                <a:ext uri="{FF2B5EF4-FFF2-40B4-BE49-F238E27FC236}">
                  <a16:creationId xmlns:a16="http://schemas.microsoft.com/office/drawing/2014/main" id="{18CEFBED-93AA-D3DC-AB98-F235E9A4739F}"/>
                </a:ext>
              </a:extLst>
            </p:cNvPr>
            <p:cNvSpPr>
              <a:spLocks noChangeShapeType="1"/>
            </p:cNvSpPr>
            <p:nvPr/>
          </p:nvSpPr>
          <p:spPr bwMode="auto">
            <a:xfrm flipV="1">
              <a:off x="5413" y="1548"/>
              <a:ext cx="0" cy="9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5" name="Line 2107">
              <a:extLst>
                <a:ext uri="{FF2B5EF4-FFF2-40B4-BE49-F238E27FC236}">
                  <a16:creationId xmlns:a16="http://schemas.microsoft.com/office/drawing/2014/main" id="{C945FF7A-D0ED-265D-00E7-BDF4BF4F10BA}"/>
                </a:ext>
              </a:extLst>
            </p:cNvPr>
            <p:cNvSpPr>
              <a:spLocks noChangeShapeType="1"/>
            </p:cNvSpPr>
            <p:nvPr/>
          </p:nvSpPr>
          <p:spPr bwMode="auto">
            <a:xfrm flipV="1">
              <a:off x="5295" y="1633"/>
              <a:ext cx="114" cy="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6" name="Line 2108">
              <a:extLst>
                <a:ext uri="{FF2B5EF4-FFF2-40B4-BE49-F238E27FC236}">
                  <a16:creationId xmlns:a16="http://schemas.microsoft.com/office/drawing/2014/main" id="{EF08505B-3BF3-4B4B-6B19-1631E3B54511}"/>
                </a:ext>
              </a:extLst>
            </p:cNvPr>
            <p:cNvSpPr>
              <a:spLocks noChangeShapeType="1"/>
            </p:cNvSpPr>
            <p:nvPr/>
          </p:nvSpPr>
          <p:spPr bwMode="auto">
            <a:xfrm flipV="1">
              <a:off x="5291" y="1606"/>
              <a:ext cx="0" cy="10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7" name="Line 2109">
              <a:extLst>
                <a:ext uri="{FF2B5EF4-FFF2-40B4-BE49-F238E27FC236}">
                  <a16:creationId xmlns:a16="http://schemas.microsoft.com/office/drawing/2014/main" id="{F7BA335A-6E2A-DA7C-E747-647A4265FB9C}"/>
                </a:ext>
              </a:extLst>
            </p:cNvPr>
            <p:cNvSpPr>
              <a:spLocks noChangeShapeType="1"/>
            </p:cNvSpPr>
            <p:nvPr/>
          </p:nvSpPr>
          <p:spPr bwMode="auto">
            <a:xfrm flipV="1">
              <a:off x="5568" y="1414"/>
              <a:ext cx="0" cy="16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8" name="Line 2110">
              <a:extLst>
                <a:ext uri="{FF2B5EF4-FFF2-40B4-BE49-F238E27FC236}">
                  <a16:creationId xmlns:a16="http://schemas.microsoft.com/office/drawing/2014/main" id="{C4FA8693-61C6-CD9D-F859-A1872502FA36}"/>
                </a:ext>
              </a:extLst>
            </p:cNvPr>
            <p:cNvSpPr>
              <a:spLocks noChangeShapeType="1"/>
            </p:cNvSpPr>
            <p:nvPr/>
          </p:nvSpPr>
          <p:spPr bwMode="auto">
            <a:xfrm flipV="1">
              <a:off x="5465" y="1598"/>
              <a:ext cx="80" cy="5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29" name="Line 2111">
              <a:extLst>
                <a:ext uri="{FF2B5EF4-FFF2-40B4-BE49-F238E27FC236}">
                  <a16:creationId xmlns:a16="http://schemas.microsoft.com/office/drawing/2014/main" id="{DF796E50-B1B9-645E-9B30-B69BA41D5DEC}"/>
                </a:ext>
              </a:extLst>
            </p:cNvPr>
            <p:cNvSpPr>
              <a:spLocks noChangeShapeType="1"/>
            </p:cNvSpPr>
            <p:nvPr/>
          </p:nvSpPr>
          <p:spPr bwMode="auto">
            <a:xfrm>
              <a:off x="5461" y="1656"/>
              <a:ext cx="0" cy="1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0" name="Line 2112">
              <a:extLst>
                <a:ext uri="{FF2B5EF4-FFF2-40B4-BE49-F238E27FC236}">
                  <a16:creationId xmlns:a16="http://schemas.microsoft.com/office/drawing/2014/main" id="{840FD750-8054-D1E9-1274-CE3AD33F7A7C}"/>
                </a:ext>
              </a:extLst>
            </p:cNvPr>
            <p:cNvSpPr>
              <a:spLocks noChangeShapeType="1"/>
            </p:cNvSpPr>
            <p:nvPr/>
          </p:nvSpPr>
          <p:spPr bwMode="auto">
            <a:xfrm flipV="1">
              <a:off x="5465" y="1781"/>
              <a:ext cx="80" cy="5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1" name="Line 2113">
              <a:extLst>
                <a:ext uri="{FF2B5EF4-FFF2-40B4-BE49-F238E27FC236}">
                  <a16:creationId xmlns:a16="http://schemas.microsoft.com/office/drawing/2014/main" id="{0B115667-A3C8-1781-7FD5-4E1E0AA74B9C}"/>
                </a:ext>
              </a:extLst>
            </p:cNvPr>
            <p:cNvSpPr>
              <a:spLocks noChangeShapeType="1"/>
            </p:cNvSpPr>
            <p:nvPr/>
          </p:nvSpPr>
          <p:spPr bwMode="auto">
            <a:xfrm>
              <a:off x="5568" y="1802"/>
              <a:ext cx="0" cy="14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2" name="Line 2114">
              <a:extLst>
                <a:ext uri="{FF2B5EF4-FFF2-40B4-BE49-F238E27FC236}">
                  <a16:creationId xmlns:a16="http://schemas.microsoft.com/office/drawing/2014/main" id="{5933C91E-89F9-91E9-A748-BBB035810165}"/>
                </a:ext>
              </a:extLst>
            </p:cNvPr>
            <p:cNvSpPr>
              <a:spLocks noChangeShapeType="1"/>
            </p:cNvSpPr>
            <p:nvPr/>
          </p:nvSpPr>
          <p:spPr bwMode="auto">
            <a:xfrm>
              <a:off x="5413" y="1902"/>
              <a:ext cx="0" cy="8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3" name="Line 2115">
              <a:extLst>
                <a:ext uri="{FF2B5EF4-FFF2-40B4-BE49-F238E27FC236}">
                  <a16:creationId xmlns:a16="http://schemas.microsoft.com/office/drawing/2014/main" id="{5C006DA3-03BC-62EA-5C7A-E11545825C28}"/>
                </a:ext>
              </a:extLst>
            </p:cNvPr>
            <p:cNvSpPr>
              <a:spLocks noChangeShapeType="1"/>
            </p:cNvSpPr>
            <p:nvPr/>
          </p:nvSpPr>
          <p:spPr bwMode="auto">
            <a:xfrm flipV="1">
              <a:off x="5295" y="1985"/>
              <a:ext cx="114" cy="6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4" name="Line 2116">
              <a:extLst>
                <a:ext uri="{FF2B5EF4-FFF2-40B4-BE49-F238E27FC236}">
                  <a16:creationId xmlns:a16="http://schemas.microsoft.com/office/drawing/2014/main" id="{9010BAB9-C4E3-5782-8591-277439FD29E6}"/>
                </a:ext>
              </a:extLst>
            </p:cNvPr>
            <p:cNvSpPr>
              <a:spLocks noChangeShapeType="1"/>
            </p:cNvSpPr>
            <p:nvPr/>
          </p:nvSpPr>
          <p:spPr bwMode="auto">
            <a:xfrm>
              <a:off x="5291" y="1969"/>
              <a:ext cx="0" cy="7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5" name="Line 2117">
              <a:extLst>
                <a:ext uri="{FF2B5EF4-FFF2-40B4-BE49-F238E27FC236}">
                  <a16:creationId xmlns:a16="http://schemas.microsoft.com/office/drawing/2014/main" id="{5F54AD15-3CE4-BCC9-A003-26015AA00818}"/>
                </a:ext>
              </a:extLst>
            </p:cNvPr>
            <p:cNvSpPr>
              <a:spLocks noChangeShapeType="1"/>
            </p:cNvSpPr>
            <p:nvPr/>
          </p:nvSpPr>
          <p:spPr bwMode="auto">
            <a:xfrm flipV="1">
              <a:off x="5295" y="1894"/>
              <a:ext cx="114" cy="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6" name="Line 2118">
              <a:extLst>
                <a:ext uri="{FF2B5EF4-FFF2-40B4-BE49-F238E27FC236}">
                  <a16:creationId xmlns:a16="http://schemas.microsoft.com/office/drawing/2014/main" id="{85C334F6-52C5-F90C-24F0-66B70A148898}"/>
                </a:ext>
              </a:extLst>
            </p:cNvPr>
            <p:cNvSpPr>
              <a:spLocks noChangeShapeType="1"/>
            </p:cNvSpPr>
            <p:nvPr/>
          </p:nvSpPr>
          <p:spPr bwMode="auto">
            <a:xfrm>
              <a:off x="5372" y="1972"/>
              <a:ext cx="37" cy="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7" name="Line 2119">
              <a:extLst>
                <a:ext uri="{FF2B5EF4-FFF2-40B4-BE49-F238E27FC236}">
                  <a16:creationId xmlns:a16="http://schemas.microsoft.com/office/drawing/2014/main" id="{4D482DBC-FCF4-0E1A-5677-779B5AACA1D9}"/>
                </a:ext>
              </a:extLst>
            </p:cNvPr>
            <p:cNvSpPr>
              <a:spLocks noChangeShapeType="1"/>
            </p:cNvSpPr>
            <p:nvPr/>
          </p:nvSpPr>
          <p:spPr bwMode="auto">
            <a:xfrm>
              <a:off x="5372" y="1622"/>
              <a:ext cx="37" cy="1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8" name="Line 2120">
              <a:extLst>
                <a:ext uri="{FF2B5EF4-FFF2-40B4-BE49-F238E27FC236}">
                  <a16:creationId xmlns:a16="http://schemas.microsoft.com/office/drawing/2014/main" id="{8C0742C6-D721-B5A6-F07A-5B7F59665889}"/>
                </a:ext>
              </a:extLst>
            </p:cNvPr>
            <p:cNvSpPr>
              <a:spLocks noChangeShapeType="1"/>
            </p:cNvSpPr>
            <p:nvPr/>
          </p:nvSpPr>
          <p:spPr bwMode="auto">
            <a:xfrm flipH="1">
              <a:off x="4938" y="1302"/>
              <a:ext cx="49"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39" name="Line 2121">
              <a:extLst>
                <a:ext uri="{FF2B5EF4-FFF2-40B4-BE49-F238E27FC236}">
                  <a16:creationId xmlns:a16="http://schemas.microsoft.com/office/drawing/2014/main" id="{28072883-49C8-10D9-538E-D8702EC70C5E}"/>
                </a:ext>
              </a:extLst>
            </p:cNvPr>
            <p:cNvSpPr>
              <a:spLocks noChangeShapeType="1"/>
            </p:cNvSpPr>
            <p:nvPr/>
          </p:nvSpPr>
          <p:spPr bwMode="auto">
            <a:xfrm flipH="1">
              <a:off x="4654" y="1227"/>
              <a:ext cx="62" cy="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0" name="Line 2122">
              <a:extLst>
                <a:ext uri="{FF2B5EF4-FFF2-40B4-BE49-F238E27FC236}">
                  <a16:creationId xmlns:a16="http://schemas.microsoft.com/office/drawing/2014/main" id="{D7888847-2FCB-AD89-7B53-516B87F309DD}"/>
                </a:ext>
              </a:extLst>
            </p:cNvPr>
            <p:cNvSpPr>
              <a:spLocks noChangeShapeType="1"/>
            </p:cNvSpPr>
            <p:nvPr/>
          </p:nvSpPr>
          <p:spPr bwMode="auto">
            <a:xfrm>
              <a:off x="4997" y="1104"/>
              <a:ext cx="1" cy="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1" name="Line 2123">
              <a:extLst>
                <a:ext uri="{FF2B5EF4-FFF2-40B4-BE49-F238E27FC236}">
                  <a16:creationId xmlns:a16="http://schemas.microsoft.com/office/drawing/2014/main" id="{B7E4CC0B-1A26-35CD-5138-749356290624}"/>
                </a:ext>
              </a:extLst>
            </p:cNvPr>
            <p:cNvSpPr>
              <a:spLocks noChangeShapeType="1"/>
            </p:cNvSpPr>
            <p:nvPr/>
          </p:nvSpPr>
          <p:spPr bwMode="auto">
            <a:xfrm flipH="1">
              <a:off x="4938" y="1110"/>
              <a:ext cx="68" cy="4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2" name="Line 2124">
              <a:extLst>
                <a:ext uri="{FF2B5EF4-FFF2-40B4-BE49-F238E27FC236}">
                  <a16:creationId xmlns:a16="http://schemas.microsoft.com/office/drawing/2014/main" id="{397B27DE-128A-E6D6-D120-24A7FBA79777}"/>
                </a:ext>
              </a:extLst>
            </p:cNvPr>
            <p:cNvSpPr>
              <a:spLocks noChangeShapeType="1"/>
            </p:cNvSpPr>
            <p:nvPr/>
          </p:nvSpPr>
          <p:spPr bwMode="auto">
            <a:xfrm>
              <a:off x="5228" y="1627"/>
              <a:ext cx="1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3" name="Line 2125">
              <a:extLst>
                <a:ext uri="{FF2B5EF4-FFF2-40B4-BE49-F238E27FC236}">
                  <a16:creationId xmlns:a16="http://schemas.microsoft.com/office/drawing/2014/main" id="{9165CB68-6382-7C0D-BC0E-4C22A0DEA82D}"/>
                </a:ext>
              </a:extLst>
            </p:cNvPr>
            <p:cNvSpPr>
              <a:spLocks noChangeShapeType="1"/>
            </p:cNvSpPr>
            <p:nvPr/>
          </p:nvSpPr>
          <p:spPr bwMode="auto">
            <a:xfrm flipH="1">
              <a:off x="5244" y="1594"/>
              <a:ext cx="63" cy="3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4" name="Line 2126">
              <a:extLst>
                <a:ext uri="{FF2B5EF4-FFF2-40B4-BE49-F238E27FC236}">
                  <a16:creationId xmlns:a16="http://schemas.microsoft.com/office/drawing/2014/main" id="{164CDF62-84DC-F1C2-5DB5-E62EE5761412}"/>
                </a:ext>
              </a:extLst>
            </p:cNvPr>
            <p:cNvSpPr>
              <a:spLocks noChangeShapeType="1"/>
            </p:cNvSpPr>
            <p:nvPr/>
          </p:nvSpPr>
          <p:spPr bwMode="auto">
            <a:xfrm flipH="1">
              <a:off x="5445" y="1406"/>
              <a:ext cx="100" cy="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5" name="Line 2127">
              <a:extLst>
                <a:ext uri="{FF2B5EF4-FFF2-40B4-BE49-F238E27FC236}">
                  <a16:creationId xmlns:a16="http://schemas.microsoft.com/office/drawing/2014/main" id="{A90A8E83-FF99-E587-4F7D-1C4133264F9E}"/>
                </a:ext>
              </a:extLst>
            </p:cNvPr>
            <p:cNvSpPr>
              <a:spLocks noChangeShapeType="1"/>
            </p:cNvSpPr>
            <p:nvPr/>
          </p:nvSpPr>
          <p:spPr bwMode="auto">
            <a:xfrm flipH="1" flipV="1">
              <a:off x="5537" y="1398"/>
              <a:ext cx="35"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6" name="Line 2128">
              <a:extLst>
                <a:ext uri="{FF2B5EF4-FFF2-40B4-BE49-F238E27FC236}">
                  <a16:creationId xmlns:a16="http://schemas.microsoft.com/office/drawing/2014/main" id="{E0DB00B6-3B60-CD7E-008F-310A3C92D2DC}"/>
                </a:ext>
              </a:extLst>
            </p:cNvPr>
            <p:cNvSpPr>
              <a:spLocks noChangeShapeType="1"/>
            </p:cNvSpPr>
            <p:nvPr/>
          </p:nvSpPr>
          <p:spPr bwMode="auto">
            <a:xfrm flipV="1">
              <a:off x="4906" y="1533"/>
              <a:ext cx="7" cy="1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7" name="Line 2129">
              <a:extLst>
                <a:ext uri="{FF2B5EF4-FFF2-40B4-BE49-F238E27FC236}">
                  <a16:creationId xmlns:a16="http://schemas.microsoft.com/office/drawing/2014/main" id="{8E8BB605-B2E8-B0FC-AD15-F270BE4AA66B}"/>
                </a:ext>
              </a:extLst>
            </p:cNvPr>
            <p:cNvSpPr>
              <a:spLocks noChangeShapeType="1"/>
            </p:cNvSpPr>
            <p:nvPr/>
          </p:nvSpPr>
          <p:spPr bwMode="auto">
            <a:xfrm flipH="1">
              <a:off x="5457" y="1775"/>
              <a:ext cx="85" cy="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8" name="Line 2130">
              <a:extLst>
                <a:ext uri="{FF2B5EF4-FFF2-40B4-BE49-F238E27FC236}">
                  <a16:creationId xmlns:a16="http://schemas.microsoft.com/office/drawing/2014/main" id="{CF4D4D31-7982-C29D-56DE-1006EEADB455}"/>
                </a:ext>
              </a:extLst>
            </p:cNvPr>
            <p:cNvSpPr>
              <a:spLocks noChangeShapeType="1"/>
            </p:cNvSpPr>
            <p:nvPr/>
          </p:nvSpPr>
          <p:spPr bwMode="auto">
            <a:xfrm flipH="1" flipV="1">
              <a:off x="5534" y="1767"/>
              <a:ext cx="35" cy="2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49" name="Line 2131">
              <a:extLst>
                <a:ext uri="{FF2B5EF4-FFF2-40B4-BE49-F238E27FC236}">
                  <a16:creationId xmlns:a16="http://schemas.microsoft.com/office/drawing/2014/main" id="{0225DC13-5B04-48B6-3642-404C3424ECCB}"/>
                </a:ext>
              </a:extLst>
            </p:cNvPr>
            <p:cNvSpPr>
              <a:spLocks noChangeShapeType="1"/>
            </p:cNvSpPr>
            <p:nvPr/>
          </p:nvSpPr>
          <p:spPr bwMode="auto">
            <a:xfrm flipH="1">
              <a:off x="5244" y="2072"/>
              <a:ext cx="63" cy="3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0" name="Line 2132">
              <a:extLst>
                <a:ext uri="{FF2B5EF4-FFF2-40B4-BE49-F238E27FC236}">
                  <a16:creationId xmlns:a16="http://schemas.microsoft.com/office/drawing/2014/main" id="{E87012E0-9702-3753-2E7D-CCAD193F0A64}"/>
                </a:ext>
              </a:extLst>
            </p:cNvPr>
            <p:cNvSpPr>
              <a:spLocks noChangeShapeType="1"/>
            </p:cNvSpPr>
            <p:nvPr/>
          </p:nvSpPr>
          <p:spPr bwMode="auto">
            <a:xfrm>
              <a:off x="5228" y="2104"/>
              <a:ext cx="16" cy="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1" name="Line 2133">
              <a:extLst>
                <a:ext uri="{FF2B5EF4-FFF2-40B4-BE49-F238E27FC236}">
                  <a16:creationId xmlns:a16="http://schemas.microsoft.com/office/drawing/2014/main" id="{4B07ECBB-A4B2-6229-ACF6-280BA12AD074}"/>
                </a:ext>
              </a:extLst>
            </p:cNvPr>
            <p:cNvSpPr>
              <a:spLocks noChangeShapeType="1"/>
            </p:cNvSpPr>
            <p:nvPr/>
          </p:nvSpPr>
          <p:spPr bwMode="auto">
            <a:xfrm>
              <a:off x="4942" y="1163"/>
              <a:ext cx="0"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2" name="Line 2134">
              <a:extLst>
                <a:ext uri="{FF2B5EF4-FFF2-40B4-BE49-F238E27FC236}">
                  <a16:creationId xmlns:a16="http://schemas.microsoft.com/office/drawing/2014/main" id="{6D5A462C-7CC6-1CB6-4068-D3897720DCF1}"/>
                </a:ext>
              </a:extLst>
            </p:cNvPr>
            <p:cNvSpPr>
              <a:spLocks noChangeShapeType="1"/>
            </p:cNvSpPr>
            <p:nvPr/>
          </p:nvSpPr>
          <p:spPr bwMode="auto">
            <a:xfrm>
              <a:off x="4902" y="1535"/>
              <a:ext cx="0"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3" name="Line 2135">
              <a:extLst>
                <a:ext uri="{FF2B5EF4-FFF2-40B4-BE49-F238E27FC236}">
                  <a16:creationId xmlns:a16="http://schemas.microsoft.com/office/drawing/2014/main" id="{F106568B-6BDE-7C24-8C4C-25EE7B37D60E}"/>
                </a:ext>
              </a:extLst>
            </p:cNvPr>
            <p:cNvSpPr>
              <a:spLocks noChangeShapeType="1"/>
            </p:cNvSpPr>
            <p:nvPr/>
          </p:nvSpPr>
          <p:spPr bwMode="auto">
            <a:xfrm>
              <a:off x="5002" y="1622"/>
              <a:ext cx="0" cy="1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4" name="Line 2136">
              <a:extLst>
                <a:ext uri="{FF2B5EF4-FFF2-40B4-BE49-F238E27FC236}">
                  <a16:creationId xmlns:a16="http://schemas.microsoft.com/office/drawing/2014/main" id="{0039E843-C813-9A6D-D456-4873EFB5548E}"/>
                </a:ext>
              </a:extLst>
            </p:cNvPr>
            <p:cNvSpPr>
              <a:spLocks noChangeShapeType="1"/>
            </p:cNvSpPr>
            <p:nvPr/>
          </p:nvSpPr>
          <p:spPr bwMode="auto">
            <a:xfrm flipH="1">
              <a:off x="4938" y="1644"/>
              <a:ext cx="68" cy="5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5" name="Line 2137">
              <a:extLst>
                <a:ext uri="{FF2B5EF4-FFF2-40B4-BE49-F238E27FC236}">
                  <a16:creationId xmlns:a16="http://schemas.microsoft.com/office/drawing/2014/main" id="{C880710D-3BF2-523D-AB4D-6BEB43BFDBC4}"/>
                </a:ext>
              </a:extLst>
            </p:cNvPr>
            <p:cNvSpPr>
              <a:spLocks noChangeShapeType="1"/>
            </p:cNvSpPr>
            <p:nvPr/>
          </p:nvSpPr>
          <p:spPr bwMode="auto">
            <a:xfrm flipH="1">
              <a:off x="4708" y="1108"/>
              <a:ext cx="289" cy="11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6" name="Line 2138">
              <a:extLst>
                <a:ext uri="{FF2B5EF4-FFF2-40B4-BE49-F238E27FC236}">
                  <a16:creationId xmlns:a16="http://schemas.microsoft.com/office/drawing/2014/main" id="{D99AD2BC-DFE1-96A7-04F2-00783C166EA0}"/>
                </a:ext>
              </a:extLst>
            </p:cNvPr>
            <p:cNvSpPr>
              <a:spLocks noChangeShapeType="1"/>
            </p:cNvSpPr>
            <p:nvPr/>
          </p:nvSpPr>
          <p:spPr bwMode="auto">
            <a:xfrm flipH="1">
              <a:off x="4693" y="1163"/>
              <a:ext cx="253" cy="10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7" name="Line 2139">
              <a:extLst>
                <a:ext uri="{FF2B5EF4-FFF2-40B4-BE49-F238E27FC236}">
                  <a16:creationId xmlns:a16="http://schemas.microsoft.com/office/drawing/2014/main" id="{A8F49F1F-F4E6-1CC7-07E3-86E08AA0D53B}"/>
                </a:ext>
              </a:extLst>
            </p:cNvPr>
            <p:cNvSpPr>
              <a:spLocks noChangeShapeType="1"/>
            </p:cNvSpPr>
            <p:nvPr/>
          </p:nvSpPr>
          <p:spPr bwMode="auto">
            <a:xfrm flipV="1">
              <a:off x="4748" y="1694"/>
              <a:ext cx="104" cy="6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8" name="Line 2140">
              <a:extLst>
                <a:ext uri="{FF2B5EF4-FFF2-40B4-BE49-F238E27FC236}">
                  <a16:creationId xmlns:a16="http://schemas.microsoft.com/office/drawing/2014/main" id="{43B31BB8-A8D8-C67C-0E49-DCF04172C296}"/>
                </a:ext>
              </a:extLst>
            </p:cNvPr>
            <p:cNvSpPr>
              <a:spLocks noChangeShapeType="1"/>
            </p:cNvSpPr>
            <p:nvPr/>
          </p:nvSpPr>
          <p:spPr bwMode="auto">
            <a:xfrm flipH="1">
              <a:off x="4687" y="1706"/>
              <a:ext cx="259" cy="1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59" name="Line 2141">
              <a:extLst>
                <a:ext uri="{FF2B5EF4-FFF2-40B4-BE49-F238E27FC236}">
                  <a16:creationId xmlns:a16="http://schemas.microsoft.com/office/drawing/2014/main" id="{4F7C2167-4397-5885-AB8D-F2809BF103E4}"/>
                </a:ext>
              </a:extLst>
            </p:cNvPr>
            <p:cNvSpPr>
              <a:spLocks noChangeShapeType="1"/>
            </p:cNvSpPr>
            <p:nvPr/>
          </p:nvSpPr>
          <p:spPr bwMode="auto">
            <a:xfrm flipH="1">
              <a:off x="5203" y="1441"/>
              <a:ext cx="250" cy="9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0" name="Line 2142">
              <a:extLst>
                <a:ext uri="{FF2B5EF4-FFF2-40B4-BE49-F238E27FC236}">
                  <a16:creationId xmlns:a16="http://schemas.microsoft.com/office/drawing/2014/main" id="{4CED2BAA-5296-4783-5413-707C1EBDDC57}"/>
                </a:ext>
              </a:extLst>
            </p:cNvPr>
            <p:cNvSpPr>
              <a:spLocks noChangeShapeType="1"/>
            </p:cNvSpPr>
            <p:nvPr/>
          </p:nvSpPr>
          <p:spPr bwMode="auto">
            <a:xfrm flipH="1">
              <a:off x="5220" y="1953"/>
              <a:ext cx="352" cy="22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1" name="Line 2143">
              <a:extLst>
                <a:ext uri="{FF2B5EF4-FFF2-40B4-BE49-F238E27FC236}">
                  <a16:creationId xmlns:a16="http://schemas.microsoft.com/office/drawing/2014/main" id="{5F05847B-FAF3-40F9-43E4-D18E37D5BB01}"/>
                </a:ext>
              </a:extLst>
            </p:cNvPr>
            <p:cNvSpPr>
              <a:spLocks noChangeShapeType="1"/>
            </p:cNvSpPr>
            <p:nvPr/>
          </p:nvSpPr>
          <p:spPr bwMode="auto">
            <a:xfrm flipH="1">
              <a:off x="5220" y="1422"/>
              <a:ext cx="352" cy="14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2" name="Line 2144">
              <a:extLst>
                <a:ext uri="{FF2B5EF4-FFF2-40B4-BE49-F238E27FC236}">
                  <a16:creationId xmlns:a16="http://schemas.microsoft.com/office/drawing/2014/main" id="{98012EFA-EAA0-58C4-F813-9EE5E51C0A8A}"/>
                </a:ext>
              </a:extLst>
            </p:cNvPr>
            <p:cNvSpPr>
              <a:spLocks noChangeShapeType="1"/>
            </p:cNvSpPr>
            <p:nvPr/>
          </p:nvSpPr>
          <p:spPr bwMode="auto">
            <a:xfrm>
              <a:off x="5248" y="1635"/>
              <a:ext cx="0" cy="46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3" name="Line 2145">
              <a:extLst>
                <a:ext uri="{FF2B5EF4-FFF2-40B4-BE49-F238E27FC236}">
                  <a16:creationId xmlns:a16="http://schemas.microsoft.com/office/drawing/2014/main" id="{FAD98DD9-4915-ED31-1EC4-942A694059AB}"/>
                </a:ext>
              </a:extLst>
            </p:cNvPr>
            <p:cNvSpPr>
              <a:spLocks noChangeShapeType="1"/>
            </p:cNvSpPr>
            <p:nvPr/>
          </p:nvSpPr>
          <p:spPr bwMode="auto">
            <a:xfrm>
              <a:off x="5303" y="1594"/>
              <a:ext cx="0" cy="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4" name="Line 2146">
              <a:extLst>
                <a:ext uri="{FF2B5EF4-FFF2-40B4-BE49-F238E27FC236}">
                  <a16:creationId xmlns:a16="http://schemas.microsoft.com/office/drawing/2014/main" id="{A68E7492-0F47-2A4C-BABB-2BEFE44EF999}"/>
                </a:ext>
              </a:extLst>
            </p:cNvPr>
            <p:cNvSpPr>
              <a:spLocks noChangeShapeType="1"/>
            </p:cNvSpPr>
            <p:nvPr/>
          </p:nvSpPr>
          <p:spPr bwMode="auto">
            <a:xfrm>
              <a:off x="5303" y="2053"/>
              <a:ext cx="0" cy="1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5" name="Line 2147">
              <a:extLst>
                <a:ext uri="{FF2B5EF4-FFF2-40B4-BE49-F238E27FC236}">
                  <a16:creationId xmlns:a16="http://schemas.microsoft.com/office/drawing/2014/main" id="{82C1AAD4-3760-1D28-3D21-7AE98B2B25B1}"/>
                </a:ext>
              </a:extLst>
            </p:cNvPr>
            <p:cNvSpPr>
              <a:spLocks noChangeShapeType="1"/>
            </p:cNvSpPr>
            <p:nvPr/>
          </p:nvSpPr>
          <p:spPr bwMode="auto">
            <a:xfrm>
              <a:off x="5303" y="1706"/>
              <a:ext cx="0" cy="24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6" name="Line 2148">
              <a:extLst>
                <a:ext uri="{FF2B5EF4-FFF2-40B4-BE49-F238E27FC236}">
                  <a16:creationId xmlns:a16="http://schemas.microsoft.com/office/drawing/2014/main" id="{7CC7586D-48E0-DDFE-DE99-D17EDA277EC9}"/>
                </a:ext>
              </a:extLst>
            </p:cNvPr>
            <p:cNvSpPr>
              <a:spLocks noChangeShapeType="1"/>
            </p:cNvSpPr>
            <p:nvPr/>
          </p:nvSpPr>
          <p:spPr bwMode="auto">
            <a:xfrm flipV="1">
              <a:off x="5002" y="1102"/>
              <a:ext cx="0" cy="7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7" name="Line 2149">
              <a:extLst>
                <a:ext uri="{FF2B5EF4-FFF2-40B4-BE49-F238E27FC236}">
                  <a16:creationId xmlns:a16="http://schemas.microsoft.com/office/drawing/2014/main" id="{54BBF297-8DBF-597B-58D2-3D88B923BD41}"/>
                </a:ext>
              </a:extLst>
            </p:cNvPr>
            <p:cNvSpPr>
              <a:spLocks noChangeShapeType="1"/>
            </p:cNvSpPr>
            <p:nvPr/>
          </p:nvSpPr>
          <p:spPr bwMode="auto">
            <a:xfrm>
              <a:off x="4942" y="1306"/>
              <a:ext cx="0" cy="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8" name="Line 2150">
              <a:extLst>
                <a:ext uri="{FF2B5EF4-FFF2-40B4-BE49-F238E27FC236}">
                  <a16:creationId xmlns:a16="http://schemas.microsoft.com/office/drawing/2014/main" id="{9E84D2C6-19C5-B20B-F1DD-719E5C1910F8}"/>
                </a:ext>
              </a:extLst>
            </p:cNvPr>
            <p:cNvSpPr>
              <a:spLocks noChangeShapeType="1"/>
            </p:cNvSpPr>
            <p:nvPr/>
          </p:nvSpPr>
          <p:spPr bwMode="auto">
            <a:xfrm flipH="1">
              <a:off x="5220" y="1594"/>
              <a:ext cx="87" cy="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69" name="Line 2151">
              <a:extLst>
                <a:ext uri="{FF2B5EF4-FFF2-40B4-BE49-F238E27FC236}">
                  <a16:creationId xmlns:a16="http://schemas.microsoft.com/office/drawing/2014/main" id="{ECAAA1EB-6883-4CA7-51E5-9DD0A614E03D}"/>
                </a:ext>
              </a:extLst>
            </p:cNvPr>
            <p:cNvSpPr>
              <a:spLocks noChangeShapeType="1"/>
            </p:cNvSpPr>
            <p:nvPr/>
          </p:nvSpPr>
          <p:spPr bwMode="auto">
            <a:xfrm>
              <a:off x="4856" y="1608"/>
              <a:ext cx="0" cy="8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0" name="Line 2152">
              <a:extLst>
                <a:ext uri="{FF2B5EF4-FFF2-40B4-BE49-F238E27FC236}">
                  <a16:creationId xmlns:a16="http://schemas.microsoft.com/office/drawing/2014/main" id="{28C03E4C-160C-C2DE-3460-A3069ECB7D8E}"/>
                </a:ext>
              </a:extLst>
            </p:cNvPr>
            <p:cNvSpPr>
              <a:spLocks noChangeShapeType="1"/>
            </p:cNvSpPr>
            <p:nvPr/>
          </p:nvSpPr>
          <p:spPr bwMode="auto">
            <a:xfrm>
              <a:off x="4899" y="1587"/>
              <a:ext cx="0" cy="8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1" name="Line 2153">
              <a:extLst>
                <a:ext uri="{FF2B5EF4-FFF2-40B4-BE49-F238E27FC236}">
                  <a16:creationId xmlns:a16="http://schemas.microsoft.com/office/drawing/2014/main" id="{993A619B-2A97-A41F-7759-E437D637CE69}"/>
                </a:ext>
              </a:extLst>
            </p:cNvPr>
            <p:cNvSpPr>
              <a:spLocks noChangeShapeType="1"/>
            </p:cNvSpPr>
            <p:nvPr/>
          </p:nvSpPr>
          <p:spPr bwMode="auto">
            <a:xfrm>
              <a:off x="4942" y="1552"/>
              <a:ext cx="0" cy="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2" name="Line 2154">
              <a:extLst>
                <a:ext uri="{FF2B5EF4-FFF2-40B4-BE49-F238E27FC236}">
                  <a16:creationId xmlns:a16="http://schemas.microsoft.com/office/drawing/2014/main" id="{C9890C19-3321-A399-49C4-9FC8F81F4D90}"/>
                </a:ext>
              </a:extLst>
            </p:cNvPr>
            <p:cNvSpPr>
              <a:spLocks noChangeShapeType="1"/>
            </p:cNvSpPr>
            <p:nvPr/>
          </p:nvSpPr>
          <p:spPr bwMode="auto">
            <a:xfrm>
              <a:off x="4942" y="1656"/>
              <a:ext cx="0" cy="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3" name="Line 2155">
              <a:extLst>
                <a:ext uri="{FF2B5EF4-FFF2-40B4-BE49-F238E27FC236}">
                  <a16:creationId xmlns:a16="http://schemas.microsoft.com/office/drawing/2014/main" id="{51175133-8D3A-9A66-450F-D9C0A38F1655}"/>
                </a:ext>
              </a:extLst>
            </p:cNvPr>
            <p:cNvSpPr>
              <a:spLocks noChangeShapeType="1"/>
            </p:cNvSpPr>
            <p:nvPr/>
          </p:nvSpPr>
          <p:spPr bwMode="auto">
            <a:xfrm>
              <a:off x="4899" y="1235"/>
              <a:ext cx="0" cy="8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4" name="Line 2156">
              <a:extLst>
                <a:ext uri="{FF2B5EF4-FFF2-40B4-BE49-F238E27FC236}">
                  <a16:creationId xmlns:a16="http://schemas.microsoft.com/office/drawing/2014/main" id="{C5DE19F9-29F7-9CDE-D0EA-406E29686AC2}"/>
                </a:ext>
              </a:extLst>
            </p:cNvPr>
            <p:cNvSpPr>
              <a:spLocks noChangeShapeType="1"/>
            </p:cNvSpPr>
            <p:nvPr/>
          </p:nvSpPr>
          <p:spPr bwMode="auto">
            <a:xfrm>
              <a:off x="5368" y="1927"/>
              <a:ext cx="0" cy="3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5" name="Line 2157">
              <a:extLst>
                <a:ext uri="{FF2B5EF4-FFF2-40B4-BE49-F238E27FC236}">
                  <a16:creationId xmlns:a16="http://schemas.microsoft.com/office/drawing/2014/main" id="{312B38F4-AF84-E7B8-AD95-C5E80095920A}"/>
                </a:ext>
              </a:extLst>
            </p:cNvPr>
            <p:cNvSpPr>
              <a:spLocks noChangeShapeType="1"/>
            </p:cNvSpPr>
            <p:nvPr/>
          </p:nvSpPr>
          <p:spPr bwMode="auto">
            <a:xfrm flipV="1">
              <a:off x="5368" y="1573"/>
              <a:ext cx="0" cy="4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6" name="Line 2158">
              <a:extLst>
                <a:ext uri="{FF2B5EF4-FFF2-40B4-BE49-F238E27FC236}">
                  <a16:creationId xmlns:a16="http://schemas.microsoft.com/office/drawing/2014/main" id="{6F7FBA62-2611-252D-1C50-34E2A68048D9}"/>
                </a:ext>
              </a:extLst>
            </p:cNvPr>
            <p:cNvSpPr>
              <a:spLocks noChangeShapeType="1"/>
            </p:cNvSpPr>
            <p:nvPr/>
          </p:nvSpPr>
          <p:spPr bwMode="auto">
            <a:xfrm>
              <a:off x="4856" y="1256"/>
              <a:ext cx="0" cy="8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7" name="Line 2159">
              <a:extLst>
                <a:ext uri="{FF2B5EF4-FFF2-40B4-BE49-F238E27FC236}">
                  <a16:creationId xmlns:a16="http://schemas.microsoft.com/office/drawing/2014/main" id="{4CCD8F43-28AA-F282-83BB-20D4F3AF1969}"/>
                </a:ext>
              </a:extLst>
            </p:cNvPr>
            <p:cNvSpPr>
              <a:spLocks noChangeShapeType="1"/>
            </p:cNvSpPr>
            <p:nvPr/>
          </p:nvSpPr>
          <p:spPr bwMode="auto">
            <a:xfrm flipV="1">
              <a:off x="4903" y="1173"/>
              <a:ext cx="95" cy="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8" name="Line 2160">
              <a:extLst>
                <a:ext uri="{FF2B5EF4-FFF2-40B4-BE49-F238E27FC236}">
                  <a16:creationId xmlns:a16="http://schemas.microsoft.com/office/drawing/2014/main" id="{1F7A7135-6804-A530-1F20-3F19192AA9E8}"/>
                </a:ext>
              </a:extLst>
            </p:cNvPr>
            <p:cNvSpPr>
              <a:spLocks noChangeShapeType="1"/>
            </p:cNvSpPr>
            <p:nvPr/>
          </p:nvSpPr>
          <p:spPr bwMode="auto">
            <a:xfrm flipV="1">
              <a:off x="4903" y="1264"/>
              <a:ext cx="95" cy="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79" name="Line 2161">
              <a:extLst>
                <a:ext uri="{FF2B5EF4-FFF2-40B4-BE49-F238E27FC236}">
                  <a16:creationId xmlns:a16="http://schemas.microsoft.com/office/drawing/2014/main" id="{249B4257-34F5-075F-9996-588319546ACA}"/>
                </a:ext>
              </a:extLst>
            </p:cNvPr>
            <p:cNvSpPr>
              <a:spLocks noChangeShapeType="1"/>
            </p:cNvSpPr>
            <p:nvPr/>
          </p:nvSpPr>
          <p:spPr bwMode="auto">
            <a:xfrm flipV="1">
              <a:off x="4903" y="1552"/>
              <a:ext cx="37" cy="3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880" name="Line 2162">
              <a:extLst>
                <a:ext uri="{FF2B5EF4-FFF2-40B4-BE49-F238E27FC236}">
                  <a16:creationId xmlns:a16="http://schemas.microsoft.com/office/drawing/2014/main" id="{6BEB44D1-4ABF-256C-F2B8-35190F7E9A65}"/>
                </a:ext>
              </a:extLst>
            </p:cNvPr>
            <p:cNvSpPr>
              <a:spLocks noChangeShapeType="1"/>
            </p:cNvSpPr>
            <p:nvPr/>
          </p:nvSpPr>
          <p:spPr bwMode="auto">
            <a:xfrm flipV="1">
              <a:off x="4903" y="1614"/>
              <a:ext cx="95" cy="6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sp>
        <p:nvSpPr>
          <p:cNvPr id="31758" name="Freeform 2163">
            <a:extLst>
              <a:ext uri="{FF2B5EF4-FFF2-40B4-BE49-F238E27FC236}">
                <a16:creationId xmlns:a16="http://schemas.microsoft.com/office/drawing/2014/main" id="{F3FB519A-4DFC-B12F-8931-29DB9CBCF0A0}"/>
              </a:ext>
            </a:extLst>
          </p:cNvPr>
          <p:cNvSpPr>
            <a:spLocks/>
          </p:cNvSpPr>
          <p:nvPr/>
        </p:nvSpPr>
        <p:spPr bwMode="auto">
          <a:xfrm>
            <a:off x="7826375" y="4373563"/>
            <a:ext cx="31750" cy="130175"/>
          </a:xfrm>
          <a:custGeom>
            <a:avLst/>
            <a:gdLst>
              <a:gd name="T0" fmla="*/ 2147483646 w 20"/>
              <a:gd name="T1" fmla="*/ 0 h 82"/>
              <a:gd name="T2" fmla="*/ 2147483646 w 20"/>
              <a:gd name="T3" fmla="*/ 0 h 82"/>
              <a:gd name="T4" fmla="*/ 2147483646 w 20"/>
              <a:gd name="T5" fmla="*/ 2147483646 h 82"/>
              <a:gd name="T6" fmla="*/ 0 w 20"/>
              <a:gd name="T7" fmla="*/ 2147483646 h 82"/>
              <a:gd name="T8" fmla="*/ 0 w 20"/>
              <a:gd name="T9" fmla="*/ 2147483646 h 82"/>
              <a:gd name="T10" fmla="*/ 0 w 20"/>
              <a:gd name="T11" fmla="*/ 2147483646 h 82"/>
              <a:gd name="T12" fmla="*/ 2147483646 w 20"/>
              <a:gd name="T13" fmla="*/ 2147483646 h 82"/>
              <a:gd name="T14" fmla="*/ 2147483646 w 20"/>
              <a:gd name="T15" fmla="*/ 2147483646 h 82"/>
              <a:gd name="T16" fmla="*/ 2147483646 w 20"/>
              <a:gd name="T17" fmla="*/ 2147483646 h 82"/>
              <a:gd name="T18" fmla="*/ 2147483646 w 20"/>
              <a:gd name="T19" fmla="*/ 2147483646 h 82"/>
              <a:gd name="T20" fmla="*/ 2147483646 w 20"/>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82"/>
              <a:gd name="T35" fmla="*/ 20 w 20"/>
              <a:gd name="T36" fmla="*/ 82 h 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82">
                <a:moveTo>
                  <a:pt x="10" y="0"/>
                </a:moveTo>
                <a:lnTo>
                  <a:pt x="5" y="0"/>
                </a:lnTo>
                <a:lnTo>
                  <a:pt x="5" y="14"/>
                </a:lnTo>
                <a:lnTo>
                  <a:pt x="0" y="19"/>
                </a:lnTo>
                <a:lnTo>
                  <a:pt x="0" y="33"/>
                </a:lnTo>
                <a:lnTo>
                  <a:pt x="0" y="48"/>
                </a:lnTo>
                <a:lnTo>
                  <a:pt x="5" y="62"/>
                </a:lnTo>
                <a:lnTo>
                  <a:pt x="5" y="71"/>
                </a:lnTo>
                <a:lnTo>
                  <a:pt x="10" y="76"/>
                </a:lnTo>
                <a:lnTo>
                  <a:pt x="14" y="81"/>
                </a:lnTo>
                <a:lnTo>
                  <a:pt x="19" y="81"/>
                </a:lnTo>
              </a:path>
            </a:pathLst>
          </a:custGeom>
          <a:noFill/>
          <a:ln w="12700" cap="rnd"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1759" name="Freeform 2164">
            <a:extLst>
              <a:ext uri="{FF2B5EF4-FFF2-40B4-BE49-F238E27FC236}">
                <a16:creationId xmlns:a16="http://schemas.microsoft.com/office/drawing/2014/main" id="{074B2262-7AD7-DDFE-8402-1708A373924C}"/>
              </a:ext>
            </a:extLst>
          </p:cNvPr>
          <p:cNvSpPr>
            <a:spLocks/>
          </p:cNvSpPr>
          <p:nvPr/>
        </p:nvSpPr>
        <p:spPr bwMode="auto">
          <a:xfrm>
            <a:off x="7934325" y="4313238"/>
            <a:ext cx="41275" cy="133350"/>
          </a:xfrm>
          <a:custGeom>
            <a:avLst/>
            <a:gdLst>
              <a:gd name="T0" fmla="*/ 2147483646 w 26"/>
              <a:gd name="T1" fmla="*/ 0 h 84"/>
              <a:gd name="T2" fmla="*/ 2147483646 w 26"/>
              <a:gd name="T3" fmla="*/ 0 h 84"/>
              <a:gd name="T4" fmla="*/ 2147483646 w 26"/>
              <a:gd name="T5" fmla="*/ 2147483646 h 84"/>
              <a:gd name="T6" fmla="*/ 2147483646 w 26"/>
              <a:gd name="T7" fmla="*/ 2147483646 h 84"/>
              <a:gd name="T8" fmla="*/ 0 w 26"/>
              <a:gd name="T9" fmla="*/ 2147483646 h 84"/>
              <a:gd name="T10" fmla="*/ 0 w 26"/>
              <a:gd name="T11" fmla="*/ 2147483646 h 84"/>
              <a:gd name="T12" fmla="*/ 2147483646 w 26"/>
              <a:gd name="T13" fmla="*/ 2147483646 h 84"/>
              <a:gd name="T14" fmla="*/ 2147483646 w 26"/>
              <a:gd name="T15" fmla="*/ 2147483646 h 84"/>
              <a:gd name="T16" fmla="*/ 2147483646 w 26"/>
              <a:gd name="T17" fmla="*/ 2147483646 h 84"/>
              <a:gd name="T18" fmla="*/ 2147483646 w 26"/>
              <a:gd name="T19" fmla="*/ 2147483646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84"/>
              <a:gd name="T32" fmla="*/ 26 w 26"/>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84">
                <a:moveTo>
                  <a:pt x="10" y="0"/>
                </a:moveTo>
                <a:lnTo>
                  <a:pt x="10" y="0"/>
                </a:lnTo>
                <a:lnTo>
                  <a:pt x="5" y="15"/>
                </a:lnTo>
                <a:lnTo>
                  <a:pt x="5" y="20"/>
                </a:lnTo>
                <a:lnTo>
                  <a:pt x="0" y="34"/>
                </a:lnTo>
                <a:lnTo>
                  <a:pt x="0" y="49"/>
                </a:lnTo>
                <a:lnTo>
                  <a:pt x="5" y="63"/>
                </a:lnTo>
                <a:lnTo>
                  <a:pt x="10" y="73"/>
                </a:lnTo>
                <a:lnTo>
                  <a:pt x="15" y="83"/>
                </a:lnTo>
                <a:lnTo>
                  <a:pt x="25" y="83"/>
                </a:lnTo>
              </a:path>
            </a:pathLst>
          </a:custGeom>
          <a:noFill/>
          <a:ln w="12700" cap="rnd"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1760" name="Line 2165">
            <a:extLst>
              <a:ext uri="{FF2B5EF4-FFF2-40B4-BE49-F238E27FC236}">
                <a16:creationId xmlns:a16="http://schemas.microsoft.com/office/drawing/2014/main" id="{2094C35A-6516-E2C9-5610-6F12A1B10B7E}"/>
              </a:ext>
            </a:extLst>
          </p:cNvPr>
          <p:cNvSpPr>
            <a:spLocks noChangeShapeType="1"/>
          </p:cNvSpPr>
          <p:nvPr/>
        </p:nvSpPr>
        <p:spPr bwMode="auto">
          <a:xfrm flipV="1">
            <a:off x="7974013" y="4181475"/>
            <a:ext cx="0" cy="123825"/>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61" name="Line 2166">
            <a:extLst>
              <a:ext uri="{FF2B5EF4-FFF2-40B4-BE49-F238E27FC236}">
                <a16:creationId xmlns:a16="http://schemas.microsoft.com/office/drawing/2014/main" id="{7709E395-869F-9A87-4027-6DC234CE54E0}"/>
              </a:ext>
            </a:extLst>
          </p:cNvPr>
          <p:cNvSpPr>
            <a:spLocks noChangeShapeType="1"/>
          </p:cNvSpPr>
          <p:nvPr/>
        </p:nvSpPr>
        <p:spPr bwMode="auto">
          <a:xfrm>
            <a:off x="7883525" y="4278313"/>
            <a:ext cx="0" cy="61912"/>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62" name="Line 2167">
            <a:extLst>
              <a:ext uri="{FF2B5EF4-FFF2-40B4-BE49-F238E27FC236}">
                <a16:creationId xmlns:a16="http://schemas.microsoft.com/office/drawing/2014/main" id="{3045D3A3-C529-0067-16D8-BE4536271AEB}"/>
              </a:ext>
            </a:extLst>
          </p:cNvPr>
          <p:cNvSpPr>
            <a:spLocks noChangeShapeType="1"/>
          </p:cNvSpPr>
          <p:nvPr/>
        </p:nvSpPr>
        <p:spPr bwMode="auto">
          <a:xfrm flipV="1">
            <a:off x="7678738" y="4522788"/>
            <a:ext cx="9525" cy="15875"/>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63" name="Line 2168">
            <a:extLst>
              <a:ext uri="{FF2B5EF4-FFF2-40B4-BE49-F238E27FC236}">
                <a16:creationId xmlns:a16="http://schemas.microsoft.com/office/drawing/2014/main" id="{0AECFD81-DE22-0A42-022B-77488FC6F997}"/>
              </a:ext>
            </a:extLst>
          </p:cNvPr>
          <p:cNvSpPr>
            <a:spLocks noChangeShapeType="1"/>
          </p:cNvSpPr>
          <p:nvPr/>
        </p:nvSpPr>
        <p:spPr bwMode="auto">
          <a:xfrm flipV="1">
            <a:off x="7745413" y="4557713"/>
            <a:ext cx="1587" cy="22225"/>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64" name="Line 2169">
            <a:extLst>
              <a:ext uri="{FF2B5EF4-FFF2-40B4-BE49-F238E27FC236}">
                <a16:creationId xmlns:a16="http://schemas.microsoft.com/office/drawing/2014/main" id="{ABC2DEE8-DEEB-EF33-8E70-BD72F829B78A}"/>
              </a:ext>
            </a:extLst>
          </p:cNvPr>
          <p:cNvSpPr>
            <a:spLocks noChangeShapeType="1"/>
          </p:cNvSpPr>
          <p:nvPr/>
        </p:nvSpPr>
        <p:spPr bwMode="auto">
          <a:xfrm flipV="1">
            <a:off x="7623175" y="4411663"/>
            <a:ext cx="123825" cy="93662"/>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65" name="Line 2170">
            <a:extLst>
              <a:ext uri="{FF2B5EF4-FFF2-40B4-BE49-F238E27FC236}">
                <a16:creationId xmlns:a16="http://schemas.microsoft.com/office/drawing/2014/main" id="{3A001C47-7853-374F-F7DC-7D0DFDF57D27}"/>
              </a:ext>
            </a:extLst>
          </p:cNvPr>
          <p:cNvSpPr>
            <a:spLocks noChangeShapeType="1"/>
          </p:cNvSpPr>
          <p:nvPr/>
        </p:nvSpPr>
        <p:spPr bwMode="auto">
          <a:xfrm>
            <a:off x="7700963" y="4535488"/>
            <a:ext cx="46037" cy="22225"/>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66" name="Line 2171">
            <a:extLst>
              <a:ext uri="{FF2B5EF4-FFF2-40B4-BE49-F238E27FC236}">
                <a16:creationId xmlns:a16="http://schemas.microsoft.com/office/drawing/2014/main" id="{8C96D936-3890-0885-E6FE-4E827A15C315}"/>
              </a:ext>
            </a:extLst>
          </p:cNvPr>
          <p:cNvSpPr>
            <a:spLocks noChangeShapeType="1"/>
          </p:cNvSpPr>
          <p:nvPr/>
        </p:nvSpPr>
        <p:spPr bwMode="auto">
          <a:xfrm flipV="1">
            <a:off x="7832725" y="4549775"/>
            <a:ext cx="44450" cy="33338"/>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67" name="Line 2172">
            <a:extLst>
              <a:ext uri="{FF2B5EF4-FFF2-40B4-BE49-F238E27FC236}">
                <a16:creationId xmlns:a16="http://schemas.microsoft.com/office/drawing/2014/main" id="{5C751A03-2D9E-B7EA-4266-4A8B70864E07}"/>
              </a:ext>
            </a:extLst>
          </p:cNvPr>
          <p:cNvSpPr>
            <a:spLocks noChangeShapeType="1"/>
          </p:cNvSpPr>
          <p:nvPr/>
        </p:nvSpPr>
        <p:spPr bwMode="auto">
          <a:xfrm>
            <a:off x="7826375" y="4583113"/>
            <a:ext cx="0" cy="26987"/>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68" name="Line 2173">
            <a:extLst>
              <a:ext uri="{FF2B5EF4-FFF2-40B4-BE49-F238E27FC236}">
                <a16:creationId xmlns:a16="http://schemas.microsoft.com/office/drawing/2014/main" id="{D469FB23-3C8B-96B2-6EAB-66EA5877912D}"/>
              </a:ext>
            </a:extLst>
          </p:cNvPr>
          <p:cNvSpPr>
            <a:spLocks noChangeShapeType="1"/>
          </p:cNvSpPr>
          <p:nvPr/>
        </p:nvSpPr>
        <p:spPr bwMode="auto">
          <a:xfrm flipH="1">
            <a:off x="7877175" y="4498975"/>
            <a:ext cx="76200" cy="50800"/>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69" name="Line 2174">
            <a:extLst>
              <a:ext uri="{FF2B5EF4-FFF2-40B4-BE49-F238E27FC236}">
                <a16:creationId xmlns:a16="http://schemas.microsoft.com/office/drawing/2014/main" id="{5F565328-479F-3DFB-B142-7C20E1177C9C}"/>
              </a:ext>
            </a:extLst>
          </p:cNvPr>
          <p:cNvSpPr>
            <a:spLocks noChangeShapeType="1"/>
          </p:cNvSpPr>
          <p:nvPr/>
        </p:nvSpPr>
        <p:spPr bwMode="auto">
          <a:xfrm>
            <a:off x="7967663" y="4184650"/>
            <a:ext cx="0" cy="3175"/>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70" name="Line 2175">
            <a:extLst>
              <a:ext uri="{FF2B5EF4-FFF2-40B4-BE49-F238E27FC236}">
                <a16:creationId xmlns:a16="http://schemas.microsoft.com/office/drawing/2014/main" id="{2538BA8F-8F36-B5DB-6D6F-5E400284694E}"/>
              </a:ext>
            </a:extLst>
          </p:cNvPr>
          <p:cNvSpPr>
            <a:spLocks noChangeShapeType="1"/>
          </p:cNvSpPr>
          <p:nvPr/>
        </p:nvSpPr>
        <p:spPr bwMode="auto">
          <a:xfrm flipH="1">
            <a:off x="7877175" y="4194175"/>
            <a:ext cx="103188" cy="71438"/>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1771" name="Rectangle 2176">
            <a:extLst>
              <a:ext uri="{FF2B5EF4-FFF2-40B4-BE49-F238E27FC236}">
                <a16:creationId xmlns:a16="http://schemas.microsoft.com/office/drawing/2014/main" id="{614A991F-3FFA-8360-B65E-1D06889A9F36}"/>
              </a:ext>
            </a:extLst>
          </p:cNvPr>
          <p:cNvSpPr>
            <a:spLocks noChangeArrowheads="1"/>
          </p:cNvSpPr>
          <p:nvPr/>
        </p:nvSpPr>
        <p:spPr bwMode="auto">
          <a:xfrm>
            <a:off x="3733800" y="2743200"/>
            <a:ext cx="2959100" cy="596900"/>
          </a:xfrm>
          <a:prstGeom prst="rect">
            <a:avLst/>
          </a:prstGeom>
          <a:solidFill>
            <a:srgbClr val="99CC00"/>
          </a:solidFill>
          <a:ln w="12700">
            <a:solidFill>
              <a:srgbClr val="99CC00"/>
            </a:solidFill>
            <a:miter lim="800000"/>
            <a:headEnd/>
            <a:tailEnd/>
          </a:ln>
        </p:spPr>
        <p:txBody>
          <a:bodyPr wrap="none" lIns="90488" tIns="44450" rIns="90488" bIns="44450"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2000" b="1">
                <a:solidFill>
                  <a:srgbClr val="000000"/>
                </a:solidFill>
                <a:latin typeface="Times New Roman" panose="02020603050405020304" pitchFamily="18" charset="0"/>
              </a:rPr>
              <a:t>GRØN</a:t>
            </a:r>
          </a:p>
        </p:txBody>
      </p:sp>
      <p:sp>
        <p:nvSpPr>
          <p:cNvPr id="31772" name="Rectangle 2177">
            <a:extLst>
              <a:ext uri="{FF2B5EF4-FFF2-40B4-BE49-F238E27FC236}">
                <a16:creationId xmlns:a16="http://schemas.microsoft.com/office/drawing/2014/main" id="{490A59F7-179B-1226-6AAF-3A3E6447EC24}"/>
              </a:ext>
            </a:extLst>
          </p:cNvPr>
          <p:cNvSpPr>
            <a:spLocks noChangeArrowheads="1"/>
          </p:cNvSpPr>
          <p:nvPr/>
        </p:nvSpPr>
        <p:spPr bwMode="auto">
          <a:xfrm>
            <a:off x="3733800" y="3962400"/>
            <a:ext cx="2959100" cy="596900"/>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2000" b="1">
                <a:solidFill>
                  <a:srgbClr val="000000"/>
                </a:solidFill>
                <a:latin typeface="Times New Roman" panose="02020603050405020304" pitchFamily="18" charset="0"/>
              </a:rPr>
              <a:t>HVID</a:t>
            </a:r>
          </a:p>
        </p:txBody>
      </p:sp>
      <p:sp>
        <p:nvSpPr>
          <p:cNvPr id="31773" name="Rectangle 2178">
            <a:extLst>
              <a:ext uri="{FF2B5EF4-FFF2-40B4-BE49-F238E27FC236}">
                <a16:creationId xmlns:a16="http://schemas.microsoft.com/office/drawing/2014/main" id="{D7EF970B-C7D4-0661-7050-76FF5E655BEC}"/>
              </a:ext>
            </a:extLst>
          </p:cNvPr>
          <p:cNvSpPr>
            <a:spLocks noChangeArrowheads="1"/>
          </p:cNvSpPr>
          <p:nvPr/>
        </p:nvSpPr>
        <p:spPr bwMode="auto">
          <a:xfrm>
            <a:off x="3733800" y="3352800"/>
            <a:ext cx="2959100" cy="596900"/>
          </a:xfrm>
          <a:prstGeom prst="rect">
            <a:avLst/>
          </a:prstGeom>
          <a:solidFill>
            <a:srgbClr val="FF00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2000" b="1">
                <a:solidFill>
                  <a:srgbClr val="FFFFFF"/>
                </a:solidFill>
                <a:latin typeface="Times New Roman" panose="02020603050405020304" pitchFamily="18" charset="0"/>
              </a:rPr>
              <a:t>RØD</a:t>
            </a:r>
          </a:p>
        </p:txBody>
      </p:sp>
      <p:sp>
        <p:nvSpPr>
          <p:cNvPr id="31774" name="Rectangle 2179">
            <a:extLst>
              <a:ext uri="{FF2B5EF4-FFF2-40B4-BE49-F238E27FC236}">
                <a16:creationId xmlns:a16="http://schemas.microsoft.com/office/drawing/2014/main" id="{410486CC-F533-C254-8989-81FF053EEDFD}"/>
              </a:ext>
            </a:extLst>
          </p:cNvPr>
          <p:cNvSpPr>
            <a:spLocks noChangeArrowheads="1"/>
          </p:cNvSpPr>
          <p:nvPr/>
        </p:nvSpPr>
        <p:spPr bwMode="auto">
          <a:xfrm>
            <a:off x="3733800" y="4572000"/>
            <a:ext cx="2959100" cy="596900"/>
          </a:xfrm>
          <a:prstGeom prst="rect">
            <a:avLst/>
          </a:prstGeom>
          <a:solidFill>
            <a:srgbClr val="91919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2000" b="1">
                <a:solidFill>
                  <a:srgbClr val="000000"/>
                </a:solidFill>
                <a:latin typeface="Times New Roman" panose="02020603050405020304" pitchFamily="18" charset="0"/>
              </a:rPr>
              <a:t>GRÅ</a:t>
            </a:r>
          </a:p>
        </p:txBody>
      </p:sp>
      <p:sp>
        <p:nvSpPr>
          <p:cNvPr id="31775" name="Rectangle 2180">
            <a:extLst>
              <a:ext uri="{FF2B5EF4-FFF2-40B4-BE49-F238E27FC236}">
                <a16:creationId xmlns:a16="http://schemas.microsoft.com/office/drawing/2014/main" id="{ED41056C-5857-A0B3-AE73-E789E2DDD00E}"/>
              </a:ext>
            </a:extLst>
          </p:cNvPr>
          <p:cNvSpPr>
            <a:spLocks noChangeArrowheads="1"/>
          </p:cNvSpPr>
          <p:nvPr/>
        </p:nvSpPr>
        <p:spPr bwMode="auto">
          <a:xfrm>
            <a:off x="3733800" y="5181600"/>
            <a:ext cx="2959100" cy="5969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2000" b="1">
                <a:latin typeface="Times New Roman" panose="02020603050405020304" pitchFamily="18" charset="0"/>
              </a:rPr>
              <a:t>GUL</a:t>
            </a:r>
            <a:endParaRPr lang="da-DK" altLang="da-DK" sz="2000" b="1">
              <a:solidFill>
                <a:schemeClr val="bg2"/>
              </a:solidFill>
              <a:latin typeface="Times New Roman" panose="02020603050405020304" pitchFamily="18" charset="0"/>
            </a:endParaRPr>
          </a:p>
        </p:txBody>
      </p:sp>
      <p:sp>
        <p:nvSpPr>
          <p:cNvPr id="31776" name="Rectangle 2181">
            <a:extLst>
              <a:ext uri="{FF2B5EF4-FFF2-40B4-BE49-F238E27FC236}">
                <a16:creationId xmlns:a16="http://schemas.microsoft.com/office/drawing/2014/main" id="{44E478D6-AA64-5A62-75EF-3FB82DD896E4}"/>
              </a:ext>
            </a:extLst>
          </p:cNvPr>
          <p:cNvSpPr>
            <a:spLocks noChangeArrowheads="1"/>
          </p:cNvSpPr>
          <p:nvPr/>
        </p:nvSpPr>
        <p:spPr bwMode="auto">
          <a:xfrm>
            <a:off x="3733800" y="5791200"/>
            <a:ext cx="2959100" cy="673100"/>
          </a:xfrm>
          <a:prstGeom prst="rect">
            <a:avLst/>
          </a:prstGeom>
          <a:solidFill>
            <a:srgbClr val="00279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2000" b="1">
                <a:solidFill>
                  <a:srgbClr val="FFFFFF"/>
                </a:solidFill>
                <a:latin typeface="Times New Roman" panose="02020603050405020304" pitchFamily="18" charset="0"/>
              </a:rPr>
              <a:t>BLÅ</a:t>
            </a:r>
          </a:p>
        </p:txBody>
      </p:sp>
      <p:sp>
        <p:nvSpPr>
          <p:cNvPr id="31777" name="Rectangle 2183">
            <a:extLst>
              <a:ext uri="{FF2B5EF4-FFF2-40B4-BE49-F238E27FC236}">
                <a16:creationId xmlns:a16="http://schemas.microsoft.com/office/drawing/2014/main" id="{054B8C30-1BA7-2B1A-6D4F-25689881526A}"/>
              </a:ext>
            </a:extLst>
          </p:cNvPr>
          <p:cNvSpPr>
            <a:spLocks noGrp="1" noChangeArrowheads="1"/>
          </p:cNvSpPr>
          <p:nvPr>
            <p:ph type="title"/>
          </p:nvPr>
        </p:nvSpPr>
        <p:spPr>
          <a:xfrm>
            <a:off x="793750" y="1244600"/>
            <a:ext cx="8839200" cy="457200"/>
          </a:xfrm>
        </p:spPr>
        <p:txBody>
          <a:bodyPr/>
          <a:lstStyle/>
          <a:p>
            <a:pPr algn="ctr" eaLnBrk="1" hangingPunct="1"/>
            <a:r>
              <a:rPr lang="da-DK" altLang="da-DK"/>
              <a:t>Farvekodning</a:t>
            </a:r>
            <a:endParaRPr lang="da-DK" altLang="da-DK" sz="2000"/>
          </a:p>
        </p:txBody>
      </p:sp>
      <p:pic>
        <p:nvPicPr>
          <p:cNvPr id="31778" name="Picture 2194">
            <a:extLst>
              <a:ext uri="{FF2B5EF4-FFF2-40B4-BE49-F238E27FC236}">
                <a16:creationId xmlns:a16="http://schemas.microsoft.com/office/drawing/2014/main" id="{50E17EAF-1F07-5564-EF14-5F58BB9E4F4F}"/>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010400" y="1905000"/>
            <a:ext cx="194151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31779" name="Picture 137">
            <a:extLst>
              <a:ext uri="{FF2B5EF4-FFF2-40B4-BE49-F238E27FC236}">
                <a16:creationId xmlns:a16="http://schemas.microsoft.com/office/drawing/2014/main" id="{36E031A4-4585-EA3A-C0E7-32D733D67A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slow">
    <p:pull dir="rd"/>
  </p:transition>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3170" name="Rectangle 2">
            <a:extLst>
              <a:ext uri="{FF2B5EF4-FFF2-40B4-BE49-F238E27FC236}">
                <a16:creationId xmlns:a16="http://schemas.microsoft.com/office/drawing/2014/main" id="{0C9D1C58-F189-CD3F-8411-CAE76261BA07}"/>
              </a:ext>
            </a:extLst>
          </p:cNvPr>
          <p:cNvSpPr>
            <a:spLocks noGrp="1" noChangeArrowheads="1"/>
          </p:cNvSpPr>
          <p:nvPr>
            <p:ph type="title"/>
          </p:nvPr>
        </p:nvSpPr>
        <p:spPr>
          <a:xfrm>
            <a:off x="244475" y="949325"/>
            <a:ext cx="8839200" cy="457200"/>
          </a:xfrm>
        </p:spPr>
        <p:txBody>
          <a:bodyPr/>
          <a:lstStyle/>
          <a:p>
            <a:pPr eaLnBrk="1" hangingPunct="1"/>
            <a:r>
              <a:rPr lang="da-DK" altLang="da-DK"/>
              <a:t>Løsning med fibernet internet og DTT eller alm. analog tv</a:t>
            </a:r>
          </a:p>
        </p:txBody>
      </p:sp>
      <p:pic>
        <p:nvPicPr>
          <p:cNvPr id="263171" name="Picture 3">
            <a:extLst>
              <a:ext uri="{FF2B5EF4-FFF2-40B4-BE49-F238E27FC236}">
                <a16:creationId xmlns:a16="http://schemas.microsoft.com/office/drawing/2014/main" id="{307E5E7E-6DCB-E96D-8B7C-FC0D4EEA91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4475" y="3362325"/>
            <a:ext cx="267335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2" name="Picture 4" descr="IMG_8697">
            <a:extLst>
              <a:ext uri="{FF2B5EF4-FFF2-40B4-BE49-F238E27FC236}">
                <a16:creationId xmlns:a16="http://schemas.microsoft.com/office/drawing/2014/main" id="{7A569BEA-0848-0888-04A6-73C5A8DDF6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3625" y="3057525"/>
            <a:ext cx="1379538"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3" name="Picture 5" descr="108341fl_UHF_Yagi14_Ch21-69_-14elem_259x245">
            <a:extLst>
              <a:ext uri="{FF2B5EF4-FFF2-40B4-BE49-F238E27FC236}">
                <a16:creationId xmlns:a16="http://schemas.microsoft.com/office/drawing/2014/main" id="{B29111A9-1F60-1C51-651A-F78ACA3544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6725" y="2014538"/>
            <a:ext cx="1103313" cy="1042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3174" name="Group 6">
            <a:extLst>
              <a:ext uri="{FF2B5EF4-FFF2-40B4-BE49-F238E27FC236}">
                <a16:creationId xmlns:a16="http://schemas.microsoft.com/office/drawing/2014/main" id="{72635348-8148-A7B4-8B45-D9F14EC17D99}"/>
              </a:ext>
            </a:extLst>
          </p:cNvPr>
          <p:cNvGrpSpPr>
            <a:grpSpLocks/>
          </p:cNvGrpSpPr>
          <p:nvPr/>
        </p:nvGrpSpPr>
        <p:grpSpPr bwMode="auto">
          <a:xfrm>
            <a:off x="6045200" y="1885950"/>
            <a:ext cx="2562225" cy="1749425"/>
            <a:chOff x="3742" y="845"/>
            <a:chExt cx="1633" cy="1436"/>
          </a:xfrm>
        </p:grpSpPr>
        <p:pic>
          <p:nvPicPr>
            <p:cNvPr id="263204" name="Picture 7" descr="triple play mise en situation générale">
              <a:extLst>
                <a:ext uri="{FF2B5EF4-FFF2-40B4-BE49-F238E27FC236}">
                  <a16:creationId xmlns:a16="http://schemas.microsoft.com/office/drawing/2014/main" id="{38260E79-7CAF-1370-82D5-1AE37B460B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42" y="845"/>
              <a:ext cx="1633" cy="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205" name="Oval 8">
              <a:extLst>
                <a:ext uri="{FF2B5EF4-FFF2-40B4-BE49-F238E27FC236}">
                  <a16:creationId xmlns:a16="http://schemas.microsoft.com/office/drawing/2014/main" id="{734ECC79-30E6-23A1-426E-6C74E7588D3A}"/>
                </a:ext>
              </a:extLst>
            </p:cNvPr>
            <p:cNvSpPr>
              <a:spLocks noChangeArrowheads="1"/>
            </p:cNvSpPr>
            <p:nvPr/>
          </p:nvSpPr>
          <p:spPr bwMode="auto">
            <a:xfrm>
              <a:off x="4014" y="1888"/>
              <a:ext cx="363" cy="363"/>
            </a:xfrm>
            <a:prstGeom prst="ellipse">
              <a:avLst/>
            </a:prstGeom>
            <a:noFill/>
            <a:ln w="31750">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63175" name="Line 9">
            <a:extLst>
              <a:ext uri="{FF2B5EF4-FFF2-40B4-BE49-F238E27FC236}">
                <a16:creationId xmlns:a16="http://schemas.microsoft.com/office/drawing/2014/main" id="{44E6A0E8-6B08-6E66-B95E-F447D5EDBEA2}"/>
              </a:ext>
            </a:extLst>
          </p:cNvPr>
          <p:cNvSpPr>
            <a:spLocks noChangeShapeType="1"/>
          </p:cNvSpPr>
          <p:nvPr/>
        </p:nvSpPr>
        <p:spPr bwMode="auto">
          <a:xfrm>
            <a:off x="466725" y="1406525"/>
            <a:ext cx="2060575" cy="0"/>
          </a:xfrm>
          <a:prstGeom prst="line">
            <a:avLst/>
          </a:prstGeom>
          <a:noFill/>
          <a:ln w="38100" cap="rnd" cmpd="dbl">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76" name="Text Box 10">
            <a:extLst>
              <a:ext uri="{FF2B5EF4-FFF2-40B4-BE49-F238E27FC236}">
                <a16:creationId xmlns:a16="http://schemas.microsoft.com/office/drawing/2014/main" id="{47D8FB01-854B-18EC-45D7-78D7F0662B41}"/>
              </a:ext>
            </a:extLst>
          </p:cNvPr>
          <p:cNvSpPr txBox="1">
            <a:spLocks noChangeArrowheads="1"/>
          </p:cNvSpPr>
          <p:nvPr/>
        </p:nvSpPr>
        <p:spPr bwMode="auto">
          <a:xfrm>
            <a:off x="2743200" y="1276350"/>
            <a:ext cx="1830388"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50000"/>
              </a:spcBef>
              <a:buFontTx/>
              <a:buNone/>
            </a:pPr>
            <a:r>
              <a:rPr lang="da-DK" altLang="da-DK" sz="1600" baseline="30000"/>
              <a:t>Coaxial kabel</a:t>
            </a:r>
            <a:r>
              <a:rPr lang="da-DK" altLang="da-DK" sz="2400" baseline="30000"/>
              <a:t> </a:t>
            </a:r>
          </a:p>
        </p:txBody>
      </p:sp>
      <p:sp>
        <p:nvSpPr>
          <p:cNvPr id="263177" name="Line 11">
            <a:extLst>
              <a:ext uri="{FF2B5EF4-FFF2-40B4-BE49-F238E27FC236}">
                <a16:creationId xmlns:a16="http://schemas.microsoft.com/office/drawing/2014/main" id="{89347F1F-9BC2-4C36-C96A-F1F37DF7E9AE}"/>
              </a:ext>
            </a:extLst>
          </p:cNvPr>
          <p:cNvSpPr>
            <a:spLocks noChangeShapeType="1"/>
          </p:cNvSpPr>
          <p:nvPr/>
        </p:nvSpPr>
        <p:spPr bwMode="auto">
          <a:xfrm>
            <a:off x="481013" y="1711325"/>
            <a:ext cx="2032000"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78" name="Text Box 12">
            <a:extLst>
              <a:ext uri="{FF2B5EF4-FFF2-40B4-BE49-F238E27FC236}">
                <a16:creationId xmlns:a16="http://schemas.microsoft.com/office/drawing/2014/main" id="{D19736DE-8B79-6EEF-F0E8-CB8C97E9AA0C}"/>
              </a:ext>
            </a:extLst>
          </p:cNvPr>
          <p:cNvSpPr txBox="1">
            <a:spLocks noChangeArrowheads="1"/>
          </p:cNvSpPr>
          <p:nvPr/>
        </p:nvSpPr>
        <p:spPr bwMode="auto">
          <a:xfrm>
            <a:off x="2309813" y="1547813"/>
            <a:ext cx="21494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IHC net basic kabel</a:t>
            </a:r>
            <a:r>
              <a:rPr lang="da-DK" altLang="da-DK" sz="2400" baseline="30000"/>
              <a:t> </a:t>
            </a:r>
          </a:p>
        </p:txBody>
      </p:sp>
      <p:sp>
        <p:nvSpPr>
          <p:cNvPr id="263179" name="Line 13">
            <a:extLst>
              <a:ext uri="{FF2B5EF4-FFF2-40B4-BE49-F238E27FC236}">
                <a16:creationId xmlns:a16="http://schemas.microsoft.com/office/drawing/2014/main" id="{41B1DD2E-0D52-E000-8A41-E0A19AEFDC6E}"/>
              </a:ext>
            </a:extLst>
          </p:cNvPr>
          <p:cNvSpPr>
            <a:spLocks noChangeShapeType="1"/>
          </p:cNvSpPr>
          <p:nvPr/>
        </p:nvSpPr>
        <p:spPr bwMode="auto">
          <a:xfrm>
            <a:off x="774700" y="3076575"/>
            <a:ext cx="3163888" cy="0"/>
          </a:xfrm>
          <a:prstGeom prst="line">
            <a:avLst/>
          </a:prstGeom>
          <a:noFill/>
          <a:ln w="38100" cap="rnd" cmpd="dbl">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80" name="Line 14">
            <a:extLst>
              <a:ext uri="{FF2B5EF4-FFF2-40B4-BE49-F238E27FC236}">
                <a16:creationId xmlns:a16="http://schemas.microsoft.com/office/drawing/2014/main" id="{EE38ACBB-814A-EFFA-9F2E-ADC077BF8226}"/>
              </a:ext>
            </a:extLst>
          </p:cNvPr>
          <p:cNvSpPr>
            <a:spLocks noChangeShapeType="1"/>
          </p:cNvSpPr>
          <p:nvPr/>
        </p:nvSpPr>
        <p:spPr bwMode="auto">
          <a:xfrm>
            <a:off x="2219325" y="3819525"/>
            <a:ext cx="0" cy="6858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81" name="Line 15">
            <a:extLst>
              <a:ext uri="{FF2B5EF4-FFF2-40B4-BE49-F238E27FC236}">
                <a16:creationId xmlns:a16="http://schemas.microsoft.com/office/drawing/2014/main" id="{2C34A095-DF8C-C228-0B84-A43A25A57E1A}"/>
              </a:ext>
            </a:extLst>
          </p:cNvPr>
          <p:cNvSpPr>
            <a:spLocks noChangeShapeType="1"/>
          </p:cNvSpPr>
          <p:nvPr/>
        </p:nvSpPr>
        <p:spPr bwMode="auto">
          <a:xfrm>
            <a:off x="2219325" y="4514850"/>
            <a:ext cx="193357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82" name="Line 16">
            <a:extLst>
              <a:ext uri="{FF2B5EF4-FFF2-40B4-BE49-F238E27FC236}">
                <a16:creationId xmlns:a16="http://schemas.microsoft.com/office/drawing/2014/main" id="{5FE15142-FD71-88A5-24E3-51093DF9EFD5}"/>
              </a:ext>
            </a:extLst>
          </p:cNvPr>
          <p:cNvSpPr>
            <a:spLocks noChangeShapeType="1"/>
          </p:cNvSpPr>
          <p:nvPr/>
        </p:nvSpPr>
        <p:spPr bwMode="auto">
          <a:xfrm flipV="1">
            <a:off x="4152900" y="3819525"/>
            <a:ext cx="19050" cy="6858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83" name="Line 17">
            <a:extLst>
              <a:ext uri="{FF2B5EF4-FFF2-40B4-BE49-F238E27FC236}">
                <a16:creationId xmlns:a16="http://schemas.microsoft.com/office/drawing/2014/main" id="{3D911677-8212-7172-C9DF-858A22E13754}"/>
              </a:ext>
            </a:extLst>
          </p:cNvPr>
          <p:cNvSpPr>
            <a:spLocks noChangeShapeType="1"/>
          </p:cNvSpPr>
          <p:nvPr/>
        </p:nvSpPr>
        <p:spPr bwMode="auto">
          <a:xfrm flipV="1">
            <a:off x="4362450" y="2752725"/>
            <a:ext cx="0" cy="2857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84" name="Line 18">
            <a:extLst>
              <a:ext uri="{FF2B5EF4-FFF2-40B4-BE49-F238E27FC236}">
                <a16:creationId xmlns:a16="http://schemas.microsoft.com/office/drawing/2014/main" id="{CCA6F22C-5AD2-7D5C-19D4-D8F43C47CE71}"/>
              </a:ext>
            </a:extLst>
          </p:cNvPr>
          <p:cNvSpPr>
            <a:spLocks noChangeShapeType="1"/>
          </p:cNvSpPr>
          <p:nvPr/>
        </p:nvSpPr>
        <p:spPr bwMode="auto">
          <a:xfrm>
            <a:off x="4362450" y="2752725"/>
            <a:ext cx="2085975"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85" name="Line 19">
            <a:extLst>
              <a:ext uri="{FF2B5EF4-FFF2-40B4-BE49-F238E27FC236}">
                <a16:creationId xmlns:a16="http://schemas.microsoft.com/office/drawing/2014/main" id="{3E5E4504-C716-C720-A851-7E57C6A2FE10}"/>
              </a:ext>
            </a:extLst>
          </p:cNvPr>
          <p:cNvSpPr>
            <a:spLocks noChangeShapeType="1"/>
          </p:cNvSpPr>
          <p:nvPr/>
        </p:nvSpPr>
        <p:spPr bwMode="auto">
          <a:xfrm>
            <a:off x="6448425" y="2752725"/>
            <a:ext cx="9525" cy="39052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86" name="Line 20">
            <a:extLst>
              <a:ext uri="{FF2B5EF4-FFF2-40B4-BE49-F238E27FC236}">
                <a16:creationId xmlns:a16="http://schemas.microsoft.com/office/drawing/2014/main" id="{D22EA161-7599-C8AA-5057-935B9DA83F53}"/>
              </a:ext>
            </a:extLst>
          </p:cNvPr>
          <p:cNvSpPr>
            <a:spLocks noChangeShapeType="1"/>
          </p:cNvSpPr>
          <p:nvPr/>
        </p:nvSpPr>
        <p:spPr bwMode="auto">
          <a:xfrm>
            <a:off x="457200" y="1952625"/>
            <a:ext cx="205740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87" name="Text Box 21">
            <a:extLst>
              <a:ext uri="{FF2B5EF4-FFF2-40B4-BE49-F238E27FC236}">
                <a16:creationId xmlns:a16="http://schemas.microsoft.com/office/drawing/2014/main" id="{1586068B-B2B1-2863-CD0C-FF5D6FAF7FC9}"/>
              </a:ext>
            </a:extLst>
          </p:cNvPr>
          <p:cNvSpPr txBox="1">
            <a:spLocks noChangeArrowheads="1"/>
          </p:cNvSpPr>
          <p:nvPr/>
        </p:nvSpPr>
        <p:spPr bwMode="auto">
          <a:xfrm>
            <a:off x="2566988" y="1871663"/>
            <a:ext cx="21494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Lexcom STP 250 patch kabel </a:t>
            </a:r>
          </a:p>
        </p:txBody>
      </p:sp>
      <p:pic>
        <p:nvPicPr>
          <p:cNvPr id="263188" name="Picture 22">
            <a:extLst>
              <a:ext uri="{FF2B5EF4-FFF2-40B4-BE49-F238E27FC236}">
                <a16:creationId xmlns:a16="http://schemas.microsoft.com/office/drawing/2014/main" id="{83A6EECD-379B-2881-C75F-42C311F740E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05425" y="3695700"/>
            <a:ext cx="1782763" cy="1116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89" name="Line 23">
            <a:extLst>
              <a:ext uri="{FF2B5EF4-FFF2-40B4-BE49-F238E27FC236}">
                <a16:creationId xmlns:a16="http://schemas.microsoft.com/office/drawing/2014/main" id="{31AEDEF4-3E07-C5E7-C88F-E5D073EA3E59}"/>
              </a:ext>
            </a:extLst>
          </p:cNvPr>
          <p:cNvSpPr>
            <a:spLocks noChangeShapeType="1"/>
          </p:cNvSpPr>
          <p:nvPr/>
        </p:nvSpPr>
        <p:spPr bwMode="auto">
          <a:xfrm flipH="1" flipV="1">
            <a:off x="6467475" y="3219450"/>
            <a:ext cx="466725" cy="942975"/>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3190" name="Text Box 24">
            <a:extLst>
              <a:ext uri="{FF2B5EF4-FFF2-40B4-BE49-F238E27FC236}">
                <a16:creationId xmlns:a16="http://schemas.microsoft.com/office/drawing/2014/main" id="{C3B30089-AF35-ED5B-C69A-67B1DD670B71}"/>
              </a:ext>
            </a:extLst>
          </p:cNvPr>
          <p:cNvSpPr txBox="1">
            <a:spLocks noChangeArrowheads="1"/>
          </p:cNvSpPr>
          <p:nvPr/>
        </p:nvSpPr>
        <p:spPr bwMode="auto">
          <a:xfrm>
            <a:off x="895350" y="2847975"/>
            <a:ext cx="244792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Antenne eller kabel tv</a:t>
            </a:r>
            <a:r>
              <a:rPr lang="da-DK" altLang="da-DK" sz="1600"/>
              <a:t>  </a:t>
            </a:r>
          </a:p>
        </p:txBody>
      </p:sp>
      <p:pic>
        <p:nvPicPr>
          <p:cNvPr id="263191" name="Picture 25" descr="Magnetotelefon omkring 1950">
            <a:hlinkClick r:id="rId7"/>
            <a:extLst>
              <a:ext uri="{FF2B5EF4-FFF2-40B4-BE49-F238E27FC236}">
                <a16:creationId xmlns:a16="http://schemas.microsoft.com/office/drawing/2014/main" id="{04C578FF-D518-57D9-7B42-C35AF75FFA1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08625" y="5157788"/>
            <a:ext cx="876300"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92" name="Picture 26" descr="lcd-3">
            <a:extLst>
              <a:ext uri="{FF2B5EF4-FFF2-40B4-BE49-F238E27FC236}">
                <a16:creationId xmlns:a16="http://schemas.microsoft.com/office/drawing/2014/main" id="{A386359C-9008-88DF-DFE4-F07EAB41575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l="29585" r="29585"/>
          <a:stretch>
            <a:fillRect/>
          </a:stretch>
        </p:blipFill>
        <p:spPr bwMode="auto">
          <a:xfrm>
            <a:off x="3492500" y="5157788"/>
            <a:ext cx="12366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93" name="Picture 27" descr="getfile">
            <a:extLst>
              <a:ext uri="{FF2B5EF4-FFF2-40B4-BE49-F238E27FC236}">
                <a16:creationId xmlns:a16="http://schemas.microsoft.com/office/drawing/2014/main" id="{0CD898DA-2059-ED48-60A2-7BF95BDE17A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164388" y="5373688"/>
            <a:ext cx="1141412" cy="87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94" name="Text Box 28">
            <a:extLst>
              <a:ext uri="{FF2B5EF4-FFF2-40B4-BE49-F238E27FC236}">
                <a16:creationId xmlns:a16="http://schemas.microsoft.com/office/drawing/2014/main" id="{6BFC8612-5052-59DE-A09D-0C172CB34172}"/>
              </a:ext>
            </a:extLst>
          </p:cNvPr>
          <p:cNvSpPr txBox="1">
            <a:spLocks noChangeArrowheads="1"/>
          </p:cNvSpPr>
          <p:nvPr/>
        </p:nvSpPr>
        <p:spPr bwMode="auto">
          <a:xfrm>
            <a:off x="3432175" y="6235700"/>
            <a:ext cx="1439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 DTT</a:t>
            </a:r>
          </a:p>
        </p:txBody>
      </p:sp>
      <p:sp>
        <p:nvSpPr>
          <p:cNvPr id="263195" name="Freeform 29">
            <a:extLst>
              <a:ext uri="{FF2B5EF4-FFF2-40B4-BE49-F238E27FC236}">
                <a16:creationId xmlns:a16="http://schemas.microsoft.com/office/drawing/2014/main" id="{277DA303-689B-E3AA-54AB-9DF11AA94ADF}"/>
              </a:ext>
            </a:extLst>
          </p:cNvPr>
          <p:cNvSpPr>
            <a:spLocks/>
          </p:cNvSpPr>
          <p:nvPr/>
        </p:nvSpPr>
        <p:spPr bwMode="auto">
          <a:xfrm>
            <a:off x="3132138" y="3860800"/>
            <a:ext cx="863600" cy="431800"/>
          </a:xfrm>
          <a:custGeom>
            <a:avLst/>
            <a:gdLst>
              <a:gd name="T0" fmla="*/ 2147483646 w 544"/>
              <a:gd name="T1" fmla="*/ 0 h 272"/>
              <a:gd name="T2" fmla="*/ 2147483646 w 544"/>
              <a:gd name="T3" fmla="*/ 2147483646 h 272"/>
              <a:gd name="T4" fmla="*/ 0 w 544"/>
              <a:gd name="T5" fmla="*/ 0 h 272"/>
              <a:gd name="T6" fmla="*/ 0 60000 65536"/>
              <a:gd name="T7" fmla="*/ 0 60000 65536"/>
              <a:gd name="T8" fmla="*/ 0 60000 65536"/>
              <a:gd name="T9" fmla="*/ 0 w 544"/>
              <a:gd name="T10" fmla="*/ 0 h 272"/>
              <a:gd name="T11" fmla="*/ 544 w 544"/>
              <a:gd name="T12" fmla="*/ 272 h 272"/>
            </a:gdLst>
            <a:ahLst/>
            <a:cxnLst>
              <a:cxn ang="T6">
                <a:pos x="T0" y="T1"/>
              </a:cxn>
              <a:cxn ang="T7">
                <a:pos x="T2" y="T3"/>
              </a:cxn>
              <a:cxn ang="T8">
                <a:pos x="T4" y="T5"/>
              </a:cxn>
            </a:cxnLst>
            <a:rect l="T9" t="T10" r="T11" b="T12"/>
            <a:pathLst>
              <a:path w="544" h="272">
                <a:moveTo>
                  <a:pt x="544" y="0"/>
                </a:moveTo>
                <a:cubicBezTo>
                  <a:pt x="499" y="136"/>
                  <a:pt x="454" y="272"/>
                  <a:pt x="363" y="272"/>
                </a:cubicBezTo>
                <a:cubicBezTo>
                  <a:pt x="272" y="272"/>
                  <a:pt x="60" y="45"/>
                  <a:pt x="0"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3196" name="Text Box 30">
            <a:extLst>
              <a:ext uri="{FF2B5EF4-FFF2-40B4-BE49-F238E27FC236}">
                <a16:creationId xmlns:a16="http://schemas.microsoft.com/office/drawing/2014/main" id="{69D976E5-5650-101A-73CD-A7AB4AA1F5A0}"/>
              </a:ext>
            </a:extLst>
          </p:cNvPr>
          <p:cNvSpPr txBox="1">
            <a:spLocks noChangeArrowheads="1"/>
          </p:cNvSpPr>
          <p:nvPr/>
        </p:nvSpPr>
        <p:spPr bwMode="auto">
          <a:xfrm>
            <a:off x="2555875" y="3573463"/>
            <a:ext cx="10080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tlf</a:t>
            </a:r>
          </a:p>
        </p:txBody>
      </p:sp>
      <p:sp>
        <p:nvSpPr>
          <p:cNvPr id="263197" name="Text Box 31">
            <a:extLst>
              <a:ext uri="{FF2B5EF4-FFF2-40B4-BE49-F238E27FC236}">
                <a16:creationId xmlns:a16="http://schemas.microsoft.com/office/drawing/2014/main" id="{A2477BDC-4E0C-566A-87F9-7ED9E31961E5}"/>
              </a:ext>
            </a:extLst>
          </p:cNvPr>
          <p:cNvSpPr txBox="1">
            <a:spLocks noChangeArrowheads="1"/>
          </p:cNvSpPr>
          <p:nvPr/>
        </p:nvSpPr>
        <p:spPr bwMode="auto">
          <a:xfrm>
            <a:off x="2339975" y="4365625"/>
            <a:ext cx="1655763" cy="346075"/>
          </a:xfrm>
          <a:prstGeom prst="rect">
            <a:avLst/>
          </a:prstGeom>
          <a:solidFill>
            <a:schemeClr val="bg1"/>
          </a:solidFill>
          <a:ln w="9525">
            <a:solidFill>
              <a:srgbClr val="FF0000"/>
            </a:solidFill>
            <a:miter lim="800000"/>
            <a:headEnd/>
            <a:tailEnd/>
          </a:ln>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1"/>
              <a:t>Router / switch</a:t>
            </a:r>
          </a:p>
        </p:txBody>
      </p:sp>
      <p:sp>
        <p:nvSpPr>
          <p:cNvPr id="263198" name="Line 32">
            <a:extLst>
              <a:ext uri="{FF2B5EF4-FFF2-40B4-BE49-F238E27FC236}">
                <a16:creationId xmlns:a16="http://schemas.microsoft.com/office/drawing/2014/main" id="{F44C8967-0ADF-78C4-7290-9A3484A4581D}"/>
              </a:ext>
            </a:extLst>
          </p:cNvPr>
          <p:cNvSpPr>
            <a:spLocks noChangeShapeType="1"/>
          </p:cNvSpPr>
          <p:nvPr/>
        </p:nvSpPr>
        <p:spPr bwMode="auto">
          <a:xfrm>
            <a:off x="3995738" y="4581525"/>
            <a:ext cx="28892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63199" name="Line 33">
            <a:extLst>
              <a:ext uri="{FF2B5EF4-FFF2-40B4-BE49-F238E27FC236}">
                <a16:creationId xmlns:a16="http://schemas.microsoft.com/office/drawing/2014/main" id="{6996554C-788E-ADD6-694E-CE4B52143CDB}"/>
              </a:ext>
            </a:extLst>
          </p:cNvPr>
          <p:cNvSpPr>
            <a:spLocks noChangeShapeType="1"/>
          </p:cNvSpPr>
          <p:nvPr/>
        </p:nvSpPr>
        <p:spPr bwMode="auto">
          <a:xfrm flipV="1">
            <a:off x="4284663" y="3860800"/>
            <a:ext cx="0" cy="72072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63200" name="Freeform 34">
            <a:extLst>
              <a:ext uri="{FF2B5EF4-FFF2-40B4-BE49-F238E27FC236}">
                <a16:creationId xmlns:a16="http://schemas.microsoft.com/office/drawing/2014/main" id="{5E87F1AB-32FA-1768-7F5F-03D90E92C343}"/>
              </a:ext>
            </a:extLst>
          </p:cNvPr>
          <p:cNvSpPr>
            <a:spLocks/>
          </p:cNvSpPr>
          <p:nvPr/>
        </p:nvSpPr>
        <p:spPr bwMode="auto">
          <a:xfrm>
            <a:off x="6372225" y="4797425"/>
            <a:ext cx="792163" cy="936625"/>
          </a:xfrm>
          <a:custGeom>
            <a:avLst/>
            <a:gdLst>
              <a:gd name="T0" fmla="*/ 2147483646 w 499"/>
              <a:gd name="T1" fmla="*/ 2147483646 h 590"/>
              <a:gd name="T2" fmla="*/ 2147483646 w 499"/>
              <a:gd name="T3" fmla="*/ 2147483646 h 590"/>
              <a:gd name="T4" fmla="*/ 2147483646 w 499"/>
              <a:gd name="T5" fmla="*/ 2147483646 h 590"/>
              <a:gd name="T6" fmla="*/ 0 w 499"/>
              <a:gd name="T7" fmla="*/ 0 h 590"/>
              <a:gd name="T8" fmla="*/ 0 60000 65536"/>
              <a:gd name="T9" fmla="*/ 0 60000 65536"/>
              <a:gd name="T10" fmla="*/ 0 60000 65536"/>
              <a:gd name="T11" fmla="*/ 0 60000 65536"/>
              <a:gd name="T12" fmla="*/ 0 w 499"/>
              <a:gd name="T13" fmla="*/ 0 h 590"/>
              <a:gd name="T14" fmla="*/ 499 w 499"/>
              <a:gd name="T15" fmla="*/ 590 h 590"/>
            </a:gdLst>
            <a:ahLst/>
            <a:cxnLst>
              <a:cxn ang="T8">
                <a:pos x="T0" y="T1"/>
              </a:cxn>
              <a:cxn ang="T9">
                <a:pos x="T2" y="T3"/>
              </a:cxn>
              <a:cxn ang="T10">
                <a:pos x="T4" y="T5"/>
              </a:cxn>
              <a:cxn ang="T11">
                <a:pos x="T6" y="T7"/>
              </a:cxn>
            </a:cxnLst>
            <a:rect l="T12" t="T13" r="T14" b="T15"/>
            <a:pathLst>
              <a:path w="499" h="590">
                <a:moveTo>
                  <a:pt x="499" y="590"/>
                </a:moveTo>
                <a:cubicBezTo>
                  <a:pt x="419" y="533"/>
                  <a:pt x="340" y="476"/>
                  <a:pt x="272" y="408"/>
                </a:cubicBezTo>
                <a:cubicBezTo>
                  <a:pt x="204" y="340"/>
                  <a:pt x="136" y="249"/>
                  <a:pt x="91" y="181"/>
                </a:cubicBezTo>
                <a:cubicBezTo>
                  <a:pt x="46" y="113"/>
                  <a:pt x="15" y="30"/>
                  <a:pt x="0"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3201" name="Freeform 35">
            <a:extLst>
              <a:ext uri="{FF2B5EF4-FFF2-40B4-BE49-F238E27FC236}">
                <a16:creationId xmlns:a16="http://schemas.microsoft.com/office/drawing/2014/main" id="{30614225-9EE3-626F-E3F0-B37A537E43BC}"/>
              </a:ext>
            </a:extLst>
          </p:cNvPr>
          <p:cNvSpPr>
            <a:spLocks/>
          </p:cNvSpPr>
          <p:nvPr/>
        </p:nvSpPr>
        <p:spPr bwMode="auto">
          <a:xfrm>
            <a:off x="5867400" y="4797425"/>
            <a:ext cx="73025" cy="360363"/>
          </a:xfrm>
          <a:custGeom>
            <a:avLst/>
            <a:gdLst>
              <a:gd name="T0" fmla="*/ 2147483646 w 46"/>
              <a:gd name="T1" fmla="*/ 0 h 227"/>
              <a:gd name="T2" fmla="*/ 0 w 46"/>
              <a:gd name="T3" fmla="*/ 2147483646 h 227"/>
              <a:gd name="T4" fmla="*/ 2147483646 w 46"/>
              <a:gd name="T5" fmla="*/ 2147483646 h 227"/>
              <a:gd name="T6" fmla="*/ 0 60000 65536"/>
              <a:gd name="T7" fmla="*/ 0 60000 65536"/>
              <a:gd name="T8" fmla="*/ 0 60000 65536"/>
              <a:gd name="T9" fmla="*/ 0 w 46"/>
              <a:gd name="T10" fmla="*/ 0 h 227"/>
              <a:gd name="T11" fmla="*/ 46 w 46"/>
              <a:gd name="T12" fmla="*/ 227 h 227"/>
            </a:gdLst>
            <a:ahLst/>
            <a:cxnLst>
              <a:cxn ang="T6">
                <a:pos x="T0" y="T1"/>
              </a:cxn>
              <a:cxn ang="T7">
                <a:pos x="T2" y="T3"/>
              </a:cxn>
              <a:cxn ang="T8">
                <a:pos x="T4" y="T5"/>
              </a:cxn>
            </a:cxnLst>
            <a:rect l="T9" t="T10" r="T11" b="T12"/>
            <a:pathLst>
              <a:path w="46" h="227">
                <a:moveTo>
                  <a:pt x="46" y="0"/>
                </a:moveTo>
                <a:cubicBezTo>
                  <a:pt x="23" y="26"/>
                  <a:pt x="0" y="53"/>
                  <a:pt x="0" y="91"/>
                </a:cubicBezTo>
                <a:cubicBezTo>
                  <a:pt x="0" y="129"/>
                  <a:pt x="38" y="204"/>
                  <a:pt x="46" y="227"/>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3202" name="Freeform 36">
            <a:extLst>
              <a:ext uri="{FF2B5EF4-FFF2-40B4-BE49-F238E27FC236}">
                <a16:creationId xmlns:a16="http://schemas.microsoft.com/office/drawing/2014/main" id="{D02170BF-FABB-A1E6-EDC3-C7711BD11912}"/>
              </a:ext>
            </a:extLst>
          </p:cNvPr>
          <p:cNvSpPr>
            <a:spLocks/>
          </p:cNvSpPr>
          <p:nvPr/>
        </p:nvSpPr>
        <p:spPr bwMode="auto">
          <a:xfrm>
            <a:off x="4500563" y="4797425"/>
            <a:ext cx="1150937" cy="1139825"/>
          </a:xfrm>
          <a:custGeom>
            <a:avLst/>
            <a:gdLst>
              <a:gd name="T0" fmla="*/ 2147483646 w 725"/>
              <a:gd name="T1" fmla="*/ 0 h 718"/>
              <a:gd name="T2" fmla="*/ 2147483646 w 725"/>
              <a:gd name="T3" fmla="*/ 2147483646 h 718"/>
              <a:gd name="T4" fmla="*/ 2147483646 w 725"/>
              <a:gd name="T5" fmla="*/ 2147483646 h 718"/>
              <a:gd name="T6" fmla="*/ 2147483646 w 725"/>
              <a:gd name="T7" fmla="*/ 2147483646 h 718"/>
              <a:gd name="T8" fmla="*/ 0 w 725"/>
              <a:gd name="T9" fmla="*/ 2147483646 h 718"/>
              <a:gd name="T10" fmla="*/ 0 60000 65536"/>
              <a:gd name="T11" fmla="*/ 0 60000 65536"/>
              <a:gd name="T12" fmla="*/ 0 60000 65536"/>
              <a:gd name="T13" fmla="*/ 0 60000 65536"/>
              <a:gd name="T14" fmla="*/ 0 60000 65536"/>
              <a:gd name="T15" fmla="*/ 0 w 725"/>
              <a:gd name="T16" fmla="*/ 0 h 718"/>
              <a:gd name="T17" fmla="*/ 725 w 725"/>
              <a:gd name="T18" fmla="*/ 718 h 718"/>
            </a:gdLst>
            <a:ahLst/>
            <a:cxnLst>
              <a:cxn ang="T10">
                <a:pos x="T0" y="T1"/>
              </a:cxn>
              <a:cxn ang="T11">
                <a:pos x="T2" y="T3"/>
              </a:cxn>
              <a:cxn ang="T12">
                <a:pos x="T4" y="T5"/>
              </a:cxn>
              <a:cxn ang="T13">
                <a:pos x="T6" y="T7"/>
              </a:cxn>
              <a:cxn ang="T14">
                <a:pos x="T8" y="T9"/>
              </a:cxn>
            </a:cxnLst>
            <a:rect l="T15" t="T16" r="T17" b="T18"/>
            <a:pathLst>
              <a:path w="725" h="718">
                <a:moveTo>
                  <a:pt x="725" y="0"/>
                </a:moveTo>
                <a:cubicBezTo>
                  <a:pt x="555" y="30"/>
                  <a:pt x="385" y="61"/>
                  <a:pt x="317" y="136"/>
                </a:cubicBezTo>
                <a:cubicBezTo>
                  <a:pt x="249" y="211"/>
                  <a:pt x="347" y="362"/>
                  <a:pt x="317" y="453"/>
                </a:cubicBezTo>
                <a:cubicBezTo>
                  <a:pt x="287" y="544"/>
                  <a:pt x="189" y="642"/>
                  <a:pt x="136" y="680"/>
                </a:cubicBezTo>
                <a:cubicBezTo>
                  <a:pt x="83" y="718"/>
                  <a:pt x="41" y="699"/>
                  <a:pt x="0" y="68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pic>
        <p:nvPicPr>
          <p:cNvPr id="263203" name="Picture 37">
            <a:extLst>
              <a:ext uri="{FF2B5EF4-FFF2-40B4-BE49-F238E27FC236}">
                <a16:creationId xmlns:a16="http://schemas.microsoft.com/office/drawing/2014/main" id="{94EFA2A6-F85D-85EA-F47D-AD957E72B5D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0" y="0"/>
            <a:ext cx="9144000" cy="1003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4194" name="Picture 2">
            <a:extLst>
              <a:ext uri="{FF2B5EF4-FFF2-40B4-BE49-F238E27FC236}">
                <a16:creationId xmlns:a16="http://schemas.microsoft.com/office/drawing/2014/main" id="{D13932A2-4FEF-512E-5C0A-37F0A62B10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03913" y="3268663"/>
            <a:ext cx="2055812"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5" name="Rectangle 3">
            <a:extLst>
              <a:ext uri="{FF2B5EF4-FFF2-40B4-BE49-F238E27FC236}">
                <a16:creationId xmlns:a16="http://schemas.microsoft.com/office/drawing/2014/main" id="{06103509-1234-BEED-5D91-F4FF1FEA1AC3}"/>
              </a:ext>
            </a:extLst>
          </p:cNvPr>
          <p:cNvSpPr>
            <a:spLocks noGrp="1" noChangeArrowheads="1"/>
          </p:cNvSpPr>
          <p:nvPr>
            <p:ph type="title"/>
          </p:nvPr>
        </p:nvSpPr>
        <p:spPr>
          <a:xfrm>
            <a:off x="361950" y="896938"/>
            <a:ext cx="8839200" cy="457200"/>
          </a:xfrm>
        </p:spPr>
        <p:txBody>
          <a:bodyPr/>
          <a:lstStyle/>
          <a:p>
            <a:pPr eaLnBrk="1" hangingPunct="1"/>
            <a:r>
              <a:rPr lang="da-DK" altLang="da-DK"/>
              <a:t>Løsning med fibernet ip- tv, internet &amp; DTT/analog tv</a:t>
            </a:r>
          </a:p>
        </p:txBody>
      </p:sp>
      <p:pic>
        <p:nvPicPr>
          <p:cNvPr id="264196" name="Picture 4">
            <a:extLst>
              <a:ext uri="{FF2B5EF4-FFF2-40B4-BE49-F238E27FC236}">
                <a16:creationId xmlns:a16="http://schemas.microsoft.com/office/drawing/2014/main" id="{5882F288-8B98-D4B8-BA09-50B73F89FE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4475" y="3362325"/>
            <a:ext cx="267335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197" name="Picture 5" descr="IMG_8697">
            <a:extLst>
              <a:ext uri="{FF2B5EF4-FFF2-40B4-BE49-F238E27FC236}">
                <a16:creationId xmlns:a16="http://schemas.microsoft.com/office/drawing/2014/main" id="{F235F7E7-5488-92C1-45A5-61FB5B5AB0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3625" y="3057525"/>
            <a:ext cx="1379538"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198" name="Picture 6" descr="getfile">
            <a:extLst>
              <a:ext uri="{FF2B5EF4-FFF2-40B4-BE49-F238E27FC236}">
                <a16:creationId xmlns:a16="http://schemas.microsoft.com/office/drawing/2014/main" id="{DA09A8EE-EACD-2388-EECD-BF657375B51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65825" y="5313363"/>
            <a:ext cx="1141413" cy="87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9" name="Line 7">
            <a:extLst>
              <a:ext uri="{FF2B5EF4-FFF2-40B4-BE49-F238E27FC236}">
                <a16:creationId xmlns:a16="http://schemas.microsoft.com/office/drawing/2014/main" id="{438542EF-61E8-7A79-4CA3-BDA96473226E}"/>
              </a:ext>
            </a:extLst>
          </p:cNvPr>
          <p:cNvSpPr>
            <a:spLocks noChangeShapeType="1"/>
          </p:cNvSpPr>
          <p:nvPr/>
        </p:nvSpPr>
        <p:spPr bwMode="auto">
          <a:xfrm>
            <a:off x="457200" y="1519238"/>
            <a:ext cx="2060575" cy="0"/>
          </a:xfrm>
          <a:prstGeom prst="line">
            <a:avLst/>
          </a:prstGeom>
          <a:noFill/>
          <a:ln w="38100" cap="rnd" cmpd="dbl">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00" name="Text Box 8">
            <a:extLst>
              <a:ext uri="{FF2B5EF4-FFF2-40B4-BE49-F238E27FC236}">
                <a16:creationId xmlns:a16="http://schemas.microsoft.com/office/drawing/2014/main" id="{2260E080-3CB6-A35C-A9C5-B91D405580D1}"/>
              </a:ext>
            </a:extLst>
          </p:cNvPr>
          <p:cNvSpPr txBox="1">
            <a:spLocks noChangeArrowheads="1"/>
          </p:cNvSpPr>
          <p:nvPr/>
        </p:nvSpPr>
        <p:spPr bwMode="auto">
          <a:xfrm>
            <a:off x="2743200" y="1354138"/>
            <a:ext cx="1830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50000"/>
              </a:spcBef>
              <a:buFontTx/>
              <a:buNone/>
            </a:pPr>
            <a:r>
              <a:rPr lang="da-DK" altLang="da-DK" sz="1600" baseline="30000">
                <a:latin typeface="Times New Roman" panose="02020603050405020304" pitchFamily="18" charset="0"/>
              </a:rPr>
              <a:t>Coaxial kabel</a:t>
            </a:r>
            <a:r>
              <a:rPr lang="da-DK" altLang="da-DK" sz="2400" baseline="30000">
                <a:latin typeface="Times New Roman" panose="02020603050405020304" pitchFamily="18" charset="0"/>
              </a:rPr>
              <a:t> </a:t>
            </a:r>
          </a:p>
        </p:txBody>
      </p:sp>
      <p:sp>
        <p:nvSpPr>
          <p:cNvPr id="264201" name="Line 9">
            <a:extLst>
              <a:ext uri="{FF2B5EF4-FFF2-40B4-BE49-F238E27FC236}">
                <a16:creationId xmlns:a16="http://schemas.microsoft.com/office/drawing/2014/main" id="{6F8FAFE5-56D3-B2EC-FD58-2147DB0E39EA}"/>
              </a:ext>
            </a:extLst>
          </p:cNvPr>
          <p:cNvSpPr>
            <a:spLocks noChangeShapeType="1"/>
          </p:cNvSpPr>
          <p:nvPr/>
        </p:nvSpPr>
        <p:spPr bwMode="auto">
          <a:xfrm>
            <a:off x="444500" y="1844675"/>
            <a:ext cx="2032000"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02" name="Text Box 10">
            <a:extLst>
              <a:ext uri="{FF2B5EF4-FFF2-40B4-BE49-F238E27FC236}">
                <a16:creationId xmlns:a16="http://schemas.microsoft.com/office/drawing/2014/main" id="{8C7FB005-F7E6-1B75-9173-13C3D0CC6C42}"/>
              </a:ext>
            </a:extLst>
          </p:cNvPr>
          <p:cNvSpPr txBox="1">
            <a:spLocks noChangeArrowheads="1"/>
          </p:cNvSpPr>
          <p:nvPr/>
        </p:nvSpPr>
        <p:spPr bwMode="auto">
          <a:xfrm>
            <a:off x="2309813" y="1684338"/>
            <a:ext cx="21494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latin typeface="Times New Roman" panose="02020603050405020304" pitchFamily="18" charset="0"/>
              </a:rPr>
              <a:t>IHC net basic kabel</a:t>
            </a:r>
            <a:r>
              <a:rPr lang="da-DK" altLang="da-DK" sz="2400" baseline="30000">
                <a:latin typeface="Times New Roman" panose="02020603050405020304" pitchFamily="18" charset="0"/>
              </a:rPr>
              <a:t> </a:t>
            </a:r>
          </a:p>
        </p:txBody>
      </p:sp>
      <p:sp>
        <p:nvSpPr>
          <p:cNvPr id="264203" name="Line 11">
            <a:extLst>
              <a:ext uri="{FF2B5EF4-FFF2-40B4-BE49-F238E27FC236}">
                <a16:creationId xmlns:a16="http://schemas.microsoft.com/office/drawing/2014/main" id="{D51C10DB-C964-E0C8-B337-7BBCFAA89EE6}"/>
              </a:ext>
            </a:extLst>
          </p:cNvPr>
          <p:cNvSpPr>
            <a:spLocks noChangeShapeType="1"/>
          </p:cNvSpPr>
          <p:nvPr/>
        </p:nvSpPr>
        <p:spPr bwMode="auto">
          <a:xfrm>
            <a:off x="2219325" y="3819525"/>
            <a:ext cx="0" cy="6858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04" name="Line 12">
            <a:extLst>
              <a:ext uri="{FF2B5EF4-FFF2-40B4-BE49-F238E27FC236}">
                <a16:creationId xmlns:a16="http://schemas.microsoft.com/office/drawing/2014/main" id="{FBF40A42-4C5F-2B35-5B4A-8F2E4437D70B}"/>
              </a:ext>
            </a:extLst>
          </p:cNvPr>
          <p:cNvSpPr>
            <a:spLocks noChangeShapeType="1"/>
          </p:cNvSpPr>
          <p:nvPr/>
        </p:nvSpPr>
        <p:spPr bwMode="auto">
          <a:xfrm>
            <a:off x="2219325" y="4514850"/>
            <a:ext cx="193357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05" name="Line 13">
            <a:extLst>
              <a:ext uri="{FF2B5EF4-FFF2-40B4-BE49-F238E27FC236}">
                <a16:creationId xmlns:a16="http://schemas.microsoft.com/office/drawing/2014/main" id="{4096537F-F93B-D55B-508D-D5F7A9DDCBE6}"/>
              </a:ext>
            </a:extLst>
          </p:cNvPr>
          <p:cNvSpPr>
            <a:spLocks noChangeShapeType="1"/>
          </p:cNvSpPr>
          <p:nvPr/>
        </p:nvSpPr>
        <p:spPr bwMode="auto">
          <a:xfrm flipV="1">
            <a:off x="4152900" y="3819525"/>
            <a:ext cx="19050" cy="6858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06" name="Line 14">
            <a:extLst>
              <a:ext uri="{FF2B5EF4-FFF2-40B4-BE49-F238E27FC236}">
                <a16:creationId xmlns:a16="http://schemas.microsoft.com/office/drawing/2014/main" id="{60905FC2-865F-7522-4997-88F33487AF14}"/>
              </a:ext>
            </a:extLst>
          </p:cNvPr>
          <p:cNvSpPr>
            <a:spLocks noChangeShapeType="1"/>
          </p:cNvSpPr>
          <p:nvPr/>
        </p:nvSpPr>
        <p:spPr bwMode="auto">
          <a:xfrm flipV="1">
            <a:off x="4362450" y="2752725"/>
            <a:ext cx="0" cy="2857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07" name="Line 15">
            <a:extLst>
              <a:ext uri="{FF2B5EF4-FFF2-40B4-BE49-F238E27FC236}">
                <a16:creationId xmlns:a16="http://schemas.microsoft.com/office/drawing/2014/main" id="{DC47BEAE-D222-B6F7-98D2-B35C149E97F9}"/>
              </a:ext>
            </a:extLst>
          </p:cNvPr>
          <p:cNvSpPr>
            <a:spLocks noChangeShapeType="1"/>
          </p:cNvSpPr>
          <p:nvPr/>
        </p:nvSpPr>
        <p:spPr bwMode="auto">
          <a:xfrm>
            <a:off x="4362450" y="2752725"/>
            <a:ext cx="2801938" cy="285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08" name="Line 16">
            <a:extLst>
              <a:ext uri="{FF2B5EF4-FFF2-40B4-BE49-F238E27FC236}">
                <a16:creationId xmlns:a16="http://schemas.microsoft.com/office/drawing/2014/main" id="{26128807-102D-51E8-B479-94645AFB7738}"/>
              </a:ext>
            </a:extLst>
          </p:cNvPr>
          <p:cNvSpPr>
            <a:spLocks noChangeShapeType="1"/>
          </p:cNvSpPr>
          <p:nvPr/>
        </p:nvSpPr>
        <p:spPr bwMode="auto">
          <a:xfrm flipH="1">
            <a:off x="7153275" y="2781300"/>
            <a:ext cx="11113" cy="50482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09" name="Line 17">
            <a:extLst>
              <a:ext uri="{FF2B5EF4-FFF2-40B4-BE49-F238E27FC236}">
                <a16:creationId xmlns:a16="http://schemas.microsoft.com/office/drawing/2014/main" id="{6AE983E5-F1B9-29C3-FBA1-C6B0F3604BC0}"/>
              </a:ext>
            </a:extLst>
          </p:cNvPr>
          <p:cNvSpPr>
            <a:spLocks noChangeShapeType="1"/>
          </p:cNvSpPr>
          <p:nvPr/>
        </p:nvSpPr>
        <p:spPr bwMode="auto">
          <a:xfrm>
            <a:off x="444500" y="2020888"/>
            <a:ext cx="205740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10" name="Text Box 18">
            <a:extLst>
              <a:ext uri="{FF2B5EF4-FFF2-40B4-BE49-F238E27FC236}">
                <a16:creationId xmlns:a16="http://schemas.microsoft.com/office/drawing/2014/main" id="{1CBE58A7-342A-F02C-5A26-459C3FE4CEE7}"/>
              </a:ext>
            </a:extLst>
          </p:cNvPr>
          <p:cNvSpPr txBox="1">
            <a:spLocks noChangeArrowheads="1"/>
          </p:cNvSpPr>
          <p:nvPr/>
        </p:nvSpPr>
        <p:spPr bwMode="auto">
          <a:xfrm>
            <a:off x="2554288" y="1933575"/>
            <a:ext cx="21494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latin typeface="Times New Roman" panose="02020603050405020304" pitchFamily="18" charset="0"/>
              </a:rPr>
              <a:t>Lexcom STP 250 patch kabel </a:t>
            </a:r>
          </a:p>
        </p:txBody>
      </p:sp>
      <p:sp>
        <p:nvSpPr>
          <p:cNvPr id="264211" name="Line 19">
            <a:extLst>
              <a:ext uri="{FF2B5EF4-FFF2-40B4-BE49-F238E27FC236}">
                <a16:creationId xmlns:a16="http://schemas.microsoft.com/office/drawing/2014/main" id="{564416EB-4F2D-AD69-4F68-3DA9D9907F47}"/>
              </a:ext>
            </a:extLst>
          </p:cNvPr>
          <p:cNvSpPr>
            <a:spLocks noChangeShapeType="1"/>
          </p:cNvSpPr>
          <p:nvPr/>
        </p:nvSpPr>
        <p:spPr bwMode="auto">
          <a:xfrm>
            <a:off x="7629525" y="3667125"/>
            <a:ext cx="333375" cy="790575"/>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pic>
        <p:nvPicPr>
          <p:cNvPr id="264212" name="Picture 20" descr="Magnetotelefon omkring 1950">
            <a:hlinkClick r:id="rId6"/>
            <a:extLst>
              <a:ext uri="{FF2B5EF4-FFF2-40B4-BE49-F238E27FC236}">
                <a16:creationId xmlns:a16="http://schemas.microsoft.com/office/drawing/2014/main" id="{470F4A3D-A2E8-B1F5-4A5C-F7F2F20D11B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14850" y="5224463"/>
            <a:ext cx="876300"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213" name="Picture 21" descr="lcd-3">
            <a:extLst>
              <a:ext uri="{FF2B5EF4-FFF2-40B4-BE49-F238E27FC236}">
                <a16:creationId xmlns:a16="http://schemas.microsoft.com/office/drawing/2014/main" id="{D0CD5064-4B82-BB51-F604-E3C88E5347F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29585" r="29585"/>
          <a:stretch>
            <a:fillRect/>
          </a:stretch>
        </p:blipFill>
        <p:spPr bwMode="auto">
          <a:xfrm>
            <a:off x="7483475" y="5148263"/>
            <a:ext cx="12366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214" name="Line 22">
            <a:extLst>
              <a:ext uri="{FF2B5EF4-FFF2-40B4-BE49-F238E27FC236}">
                <a16:creationId xmlns:a16="http://schemas.microsoft.com/office/drawing/2014/main" id="{636C476F-2EF8-3605-42EE-4F431D9FF277}"/>
              </a:ext>
            </a:extLst>
          </p:cNvPr>
          <p:cNvSpPr>
            <a:spLocks noChangeShapeType="1"/>
          </p:cNvSpPr>
          <p:nvPr/>
        </p:nvSpPr>
        <p:spPr bwMode="auto">
          <a:xfrm>
            <a:off x="1638300" y="3829050"/>
            <a:ext cx="0" cy="1000125"/>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15" name="Line 23">
            <a:extLst>
              <a:ext uri="{FF2B5EF4-FFF2-40B4-BE49-F238E27FC236}">
                <a16:creationId xmlns:a16="http://schemas.microsoft.com/office/drawing/2014/main" id="{DFA2CBD4-A6AD-CDF0-316F-3ADDFBBD0781}"/>
              </a:ext>
            </a:extLst>
          </p:cNvPr>
          <p:cNvSpPr>
            <a:spLocks noChangeShapeType="1"/>
          </p:cNvSpPr>
          <p:nvPr/>
        </p:nvSpPr>
        <p:spPr bwMode="auto">
          <a:xfrm>
            <a:off x="1638300" y="4819650"/>
            <a:ext cx="3171825" cy="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16" name="Line 24">
            <a:extLst>
              <a:ext uri="{FF2B5EF4-FFF2-40B4-BE49-F238E27FC236}">
                <a16:creationId xmlns:a16="http://schemas.microsoft.com/office/drawing/2014/main" id="{2B70CDE6-85BC-C49D-4C4C-8E7482D80699}"/>
              </a:ext>
            </a:extLst>
          </p:cNvPr>
          <p:cNvSpPr>
            <a:spLocks noChangeShapeType="1"/>
          </p:cNvSpPr>
          <p:nvPr/>
        </p:nvSpPr>
        <p:spPr bwMode="auto">
          <a:xfrm flipH="1" flipV="1">
            <a:off x="4781550" y="3810000"/>
            <a:ext cx="38100" cy="100965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17" name="Line 25">
            <a:extLst>
              <a:ext uri="{FF2B5EF4-FFF2-40B4-BE49-F238E27FC236}">
                <a16:creationId xmlns:a16="http://schemas.microsoft.com/office/drawing/2014/main" id="{6F6DD3DA-A3AD-6ADA-AEBF-2E910CABECFC}"/>
              </a:ext>
            </a:extLst>
          </p:cNvPr>
          <p:cNvSpPr>
            <a:spLocks noChangeShapeType="1"/>
          </p:cNvSpPr>
          <p:nvPr/>
        </p:nvSpPr>
        <p:spPr bwMode="auto">
          <a:xfrm flipV="1">
            <a:off x="4838700" y="2933700"/>
            <a:ext cx="0" cy="1047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18" name="Line 26">
            <a:extLst>
              <a:ext uri="{FF2B5EF4-FFF2-40B4-BE49-F238E27FC236}">
                <a16:creationId xmlns:a16="http://schemas.microsoft.com/office/drawing/2014/main" id="{D1388081-1E01-EF7F-4E1D-96B435F350D5}"/>
              </a:ext>
            </a:extLst>
          </p:cNvPr>
          <p:cNvSpPr>
            <a:spLocks noChangeShapeType="1"/>
          </p:cNvSpPr>
          <p:nvPr/>
        </p:nvSpPr>
        <p:spPr bwMode="auto">
          <a:xfrm flipV="1">
            <a:off x="4838700" y="2914650"/>
            <a:ext cx="2790825" cy="190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19" name="Line 27">
            <a:extLst>
              <a:ext uri="{FF2B5EF4-FFF2-40B4-BE49-F238E27FC236}">
                <a16:creationId xmlns:a16="http://schemas.microsoft.com/office/drawing/2014/main" id="{EB5284D1-F3E7-3F6E-605C-A0546A99F34C}"/>
              </a:ext>
            </a:extLst>
          </p:cNvPr>
          <p:cNvSpPr>
            <a:spLocks noChangeShapeType="1"/>
          </p:cNvSpPr>
          <p:nvPr/>
        </p:nvSpPr>
        <p:spPr bwMode="auto">
          <a:xfrm>
            <a:off x="7620000" y="2914650"/>
            <a:ext cx="0" cy="3333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pic>
        <p:nvPicPr>
          <p:cNvPr id="264220" name="Picture 28" descr="mhp-boks_1">
            <a:extLst>
              <a:ext uri="{FF2B5EF4-FFF2-40B4-BE49-F238E27FC236}">
                <a16:creationId xmlns:a16="http://schemas.microsoft.com/office/drawing/2014/main" id="{A6CA7F59-26CA-7644-9485-C5446FBD339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l="18491" t="32866" r="18491"/>
          <a:stretch>
            <a:fillRect/>
          </a:stretch>
        </p:blipFill>
        <p:spPr bwMode="auto">
          <a:xfrm>
            <a:off x="7472363" y="4473575"/>
            <a:ext cx="10493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221" name="Line 29">
            <a:extLst>
              <a:ext uri="{FF2B5EF4-FFF2-40B4-BE49-F238E27FC236}">
                <a16:creationId xmlns:a16="http://schemas.microsoft.com/office/drawing/2014/main" id="{20D6B600-A841-CA2F-93AB-293679C3CA7F}"/>
              </a:ext>
            </a:extLst>
          </p:cNvPr>
          <p:cNvSpPr>
            <a:spLocks noChangeShapeType="1"/>
          </p:cNvSpPr>
          <p:nvPr/>
        </p:nvSpPr>
        <p:spPr bwMode="auto">
          <a:xfrm>
            <a:off x="8010525" y="4733925"/>
            <a:ext cx="0" cy="38100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pic>
        <p:nvPicPr>
          <p:cNvPr id="264222" name="Picture 30">
            <a:extLst>
              <a:ext uri="{FF2B5EF4-FFF2-40B4-BE49-F238E27FC236}">
                <a16:creationId xmlns:a16="http://schemas.microsoft.com/office/drawing/2014/main" id="{7D1CC1BE-141D-ACB3-7245-AE0E0F1DA16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124450" y="4314825"/>
            <a:ext cx="914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223" name="Picture 31" descr="108341fl_UHF_Yagi14_Ch21-69_-14elem_259x245">
            <a:extLst>
              <a:ext uri="{FF2B5EF4-FFF2-40B4-BE49-F238E27FC236}">
                <a16:creationId xmlns:a16="http://schemas.microsoft.com/office/drawing/2014/main" id="{AD40A103-30E0-B022-C009-FF18C42EA0A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81013" y="2063750"/>
            <a:ext cx="1057275"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224" name="Picture 32" descr="lcd-3">
            <a:extLst>
              <a:ext uri="{FF2B5EF4-FFF2-40B4-BE49-F238E27FC236}">
                <a16:creationId xmlns:a16="http://schemas.microsoft.com/office/drawing/2014/main" id="{14B95CEB-99BC-F5F4-6EE5-807602E827C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29585" r="29585"/>
          <a:stretch>
            <a:fillRect/>
          </a:stretch>
        </p:blipFill>
        <p:spPr bwMode="auto">
          <a:xfrm>
            <a:off x="2916238" y="5157788"/>
            <a:ext cx="12366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225" name="Line 33">
            <a:extLst>
              <a:ext uri="{FF2B5EF4-FFF2-40B4-BE49-F238E27FC236}">
                <a16:creationId xmlns:a16="http://schemas.microsoft.com/office/drawing/2014/main" id="{107E20C7-A44B-8BD3-7161-E3F5ADACBF98}"/>
              </a:ext>
            </a:extLst>
          </p:cNvPr>
          <p:cNvSpPr>
            <a:spLocks noChangeShapeType="1"/>
          </p:cNvSpPr>
          <p:nvPr/>
        </p:nvSpPr>
        <p:spPr bwMode="auto">
          <a:xfrm>
            <a:off x="762000" y="3057525"/>
            <a:ext cx="3200400" cy="0"/>
          </a:xfrm>
          <a:prstGeom prst="line">
            <a:avLst/>
          </a:prstGeom>
          <a:noFill/>
          <a:ln w="38100">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4226" name="Text Box 34">
            <a:extLst>
              <a:ext uri="{FF2B5EF4-FFF2-40B4-BE49-F238E27FC236}">
                <a16:creationId xmlns:a16="http://schemas.microsoft.com/office/drawing/2014/main" id="{4466B45E-4DB9-554D-1D21-3039A585D7F3}"/>
              </a:ext>
            </a:extLst>
          </p:cNvPr>
          <p:cNvSpPr txBox="1">
            <a:spLocks noChangeArrowheads="1"/>
          </p:cNvSpPr>
          <p:nvPr/>
        </p:nvSpPr>
        <p:spPr bwMode="auto">
          <a:xfrm>
            <a:off x="7277100" y="4314825"/>
            <a:ext cx="14859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TV Boks</a:t>
            </a:r>
          </a:p>
        </p:txBody>
      </p:sp>
      <p:sp>
        <p:nvSpPr>
          <p:cNvPr id="264227" name="Text Box 35">
            <a:extLst>
              <a:ext uri="{FF2B5EF4-FFF2-40B4-BE49-F238E27FC236}">
                <a16:creationId xmlns:a16="http://schemas.microsoft.com/office/drawing/2014/main" id="{A4B30BEB-9BAF-DCFA-C391-3DD17E58CFDD}"/>
              </a:ext>
            </a:extLst>
          </p:cNvPr>
          <p:cNvSpPr txBox="1">
            <a:spLocks noChangeArrowheads="1"/>
          </p:cNvSpPr>
          <p:nvPr/>
        </p:nvSpPr>
        <p:spPr bwMode="auto">
          <a:xfrm>
            <a:off x="895350" y="2847975"/>
            <a:ext cx="2447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Antenne eller kabel tv</a:t>
            </a:r>
            <a:r>
              <a:rPr lang="da-DK" altLang="da-DK" sz="1600"/>
              <a:t>  </a:t>
            </a:r>
          </a:p>
        </p:txBody>
      </p:sp>
      <p:sp>
        <p:nvSpPr>
          <p:cNvPr id="264228" name="Text Box 36">
            <a:extLst>
              <a:ext uri="{FF2B5EF4-FFF2-40B4-BE49-F238E27FC236}">
                <a16:creationId xmlns:a16="http://schemas.microsoft.com/office/drawing/2014/main" id="{0D2FCFA3-BB16-46B1-6CAA-16019D1ADCAE}"/>
              </a:ext>
            </a:extLst>
          </p:cNvPr>
          <p:cNvSpPr txBox="1">
            <a:spLocks noChangeArrowheads="1"/>
          </p:cNvSpPr>
          <p:nvPr/>
        </p:nvSpPr>
        <p:spPr bwMode="auto">
          <a:xfrm>
            <a:off x="7394575" y="6191250"/>
            <a:ext cx="1368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IP TV</a:t>
            </a:r>
          </a:p>
        </p:txBody>
      </p:sp>
      <p:sp>
        <p:nvSpPr>
          <p:cNvPr id="264229" name="Text Box 37">
            <a:extLst>
              <a:ext uri="{FF2B5EF4-FFF2-40B4-BE49-F238E27FC236}">
                <a16:creationId xmlns:a16="http://schemas.microsoft.com/office/drawing/2014/main" id="{5C385EC2-8403-444B-DD49-F7ACE2681B29}"/>
              </a:ext>
            </a:extLst>
          </p:cNvPr>
          <p:cNvSpPr txBox="1">
            <a:spLocks noChangeArrowheads="1"/>
          </p:cNvSpPr>
          <p:nvPr/>
        </p:nvSpPr>
        <p:spPr bwMode="auto">
          <a:xfrm>
            <a:off x="2843213" y="6191250"/>
            <a:ext cx="1439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 DTT</a:t>
            </a:r>
          </a:p>
        </p:txBody>
      </p:sp>
      <p:sp>
        <p:nvSpPr>
          <p:cNvPr id="264230" name="Freeform 38">
            <a:extLst>
              <a:ext uri="{FF2B5EF4-FFF2-40B4-BE49-F238E27FC236}">
                <a16:creationId xmlns:a16="http://schemas.microsoft.com/office/drawing/2014/main" id="{619C41AE-2576-465E-9733-B68EDD8729D8}"/>
              </a:ext>
            </a:extLst>
          </p:cNvPr>
          <p:cNvSpPr>
            <a:spLocks/>
          </p:cNvSpPr>
          <p:nvPr/>
        </p:nvSpPr>
        <p:spPr bwMode="auto">
          <a:xfrm>
            <a:off x="3132138" y="3860800"/>
            <a:ext cx="863600" cy="431800"/>
          </a:xfrm>
          <a:custGeom>
            <a:avLst/>
            <a:gdLst>
              <a:gd name="T0" fmla="*/ 2147483646 w 544"/>
              <a:gd name="T1" fmla="*/ 0 h 272"/>
              <a:gd name="T2" fmla="*/ 2147483646 w 544"/>
              <a:gd name="T3" fmla="*/ 2147483646 h 272"/>
              <a:gd name="T4" fmla="*/ 0 w 544"/>
              <a:gd name="T5" fmla="*/ 0 h 272"/>
              <a:gd name="T6" fmla="*/ 0 60000 65536"/>
              <a:gd name="T7" fmla="*/ 0 60000 65536"/>
              <a:gd name="T8" fmla="*/ 0 60000 65536"/>
              <a:gd name="T9" fmla="*/ 0 w 544"/>
              <a:gd name="T10" fmla="*/ 0 h 272"/>
              <a:gd name="T11" fmla="*/ 544 w 544"/>
              <a:gd name="T12" fmla="*/ 272 h 272"/>
            </a:gdLst>
            <a:ahLst/>
            <a:cxnLst>
              <a:cxn ang="T6">
                <a:pos x="T0" y="T1"/>
              </a:cxn>
              <a:cxn ang="T7">
                <a:pos x="T2" y="T3"/>
              </a:cxn>
              <a:cxn ang="T8">
                <a:pos x="T4" y="T5"/>
              </a:cxn>
            </a:cxnLst>
            <a:rect l="T9" t="T10" r="T11" b="T12"/>
            <a:pathLst>
              <a:path w="544" h="272">
                <a:moveTo>
                  <a:pt x="544" y="0"/>
                </a:moveTo>
                <a:cubicBezTo>
                  <a:pt x="499" y="136"/>
                  <a:pt x="454" y="272"/>
                  <a:pt x="363" y="272"/>
                </a:cubicBezTo>
                <a:cubicBezTo>
                  <a:pt x="272" y="272"/>
                  <a:pt x="60" y="45"/>
                  <a:pt x="0"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4231" name="Text Box 39">
            <a:extLst>
              <a:ext uri="{FF2B5EF4-FFF2-40B4-BE49-F238E27FC236}">
                <a16:creationId xmlns:a16="http://schemas.microsoft.com/office/drawing/2014/main" id="{0334D558-4FD8-8055-6A05-DD0FF67196C2}"/>
              </a:ext>
            </a:extLst>
          </p:cNvPr>
          <p:cNvSpPr txBox="1">
            <a:spLocks noChangeArrowheads="1"/>
          </p:cNvSpPr>
          <p:nvPr/>
        </p:nvSpPr>
        <p:spPr bwMode="auto">
          <a:xfrm>
            <a:off x="2555875" y="3573463"/>
            <a:ext cx="10080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tlf</a:t>
            </a:r>
          </a:p>
        </p:txBody>
      </p:sp>
      <p:sp>
        <p:nvSpPr>
          <p:cNvPr id="264232" name="Text Box 40">
            <a:extLst>
              <a:ext uri="{FF2B5EF4-FFF2-40B4-BE49-F238E27FC236}">
                <a16:creationId xmlns:a16="http://schemas.microsoft.com/office/drawing/2014/main" id="{F0616833-3B4B-F166-9C89-5F4E5F9EF7BA}"/>
              </a:ext>
            </a:extLst>
          </p:cNvPr>
          <p:cNvSpPr txBox="1">
            <a:spLocks noChangeArrowheads="1"/>
          </p:cNvSpPr>
          <p:nvPr/>
        </p:nvSpPr>
        <p:spPr bwMode="auto">
          <a:xfrm>
            <a:off x="2339975" y="4365625"/>
            <a:ext cx="1655763" cy="346075"/>
          </a:xfrm>
          <a:prstGeom prst="rect">
            <a:avLst/>
          </a:prstGeom>
          <a:solidFill>
            <a:schemeClr val="bg1"/>
          </a:solidFill>
          <a:ln w="9525">
            <a:solidFill>
              <a:srgbClr val="FF0000"/>
            </a:solidFill>
            <a:miter lim="800000"/>
            <a:headEnd/>
            <a:tailEnd/>
          </a:ln>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1"/>
              <a:t>Router / switch</a:t>
            </a:r>
          </a:p>
        </p:txBody>
      </p:sp>
      <p:sp>
        <p:nvSpPr>
          <p:cNvPr id="264233" name="Line 41">
            <a:extLst>
              <a:ext uri="{FF2B5EF4-FFF2-40B4-BE49-F238E27FC236}">
                <a16:creationId xmlns:a16="http://schemas.microsoft.com/office/drawing/2014/main" id="{EA7B20FC-5883-287B-DC3E-090DB1EABC4D}"/>
              </a:ext>
            </a:extLst>
          </p:cNvPr>
          <p:cNvSpPr>
            <a:spLocks noChangeShapeType="1"/>
          </p:cNvSpPr>
          <p:nvPr/>
        </p:nvSpPr>
        <p:spPr bwMode="auto">
          <a:xfrm>
            <a:off x="3995738" y="4581525"/>
            <a:ext cx="28892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64234" name="Line 42">
            <a:extLst>
              <a:ext uri="{FF2B5EF4-FFF2-40B4-BE49-F238E27FC236}">
                <a16:creationId xmlns:a16="http://schemas.microsoft.com/office/drawing/2014/main" id="{77DBC8C9-D329-CA10-61BC-C61028678E49}"/>
              </a:ext>
            </a:extLst>
          </p:cNvPr>
          <p:cNvSpPr>
            <a:spLocks noChangeShapeType="1"/>
          </p:cNvSpPr>
          <p:nvPr/>
        </p:nvSpPr>
        <p:spPr bwMode="auto">
          <a:xfrm flipV="1">
            <a:off x="4284663" y="3860800"/>
            <a:ext cx="0" cy="72072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64235" name="Freeform 43">
            <a:extLst>
              <a:ext uri="{FF2B5EF4-FFF2-40B4-BE49-F238E27FC236}">
                <a16:creationId xmlns:a16="http://schemas.microsoft.com/office/drawing/2014/main" id="{A4F4A997-FFDB-657A-B53E-FFCD5F0A1334}"/>
              </a:ext>
            </a:extLst>
          </p:cNvPr>
          <p:cNvSpPr>
            <a:spLocks/>
          </p:cNvSpPr>
          <p:nvPr/>
        </p:nvSpPr>
        <p:spPr bwMode="auto">
          <a:xfrm>
            <a:off x="3708400" y="4868863"/>
            <a:ext cx="1584325" cy="288925"/>
          </a:xfrm>
          <a:custGeom>
            <a:avLst/>
            <a:gdLst>
              <a:gd name="T0" fmla="*/ 0 w 998"/>
              <a:gd name="T1" fmla="*/ 2147483646 h 182"/>
              <a:gd name="T2" fmla="*/ 2147483646 w 998"/>
              <a:gd name="T3" fmla="*/ 2147483646 h 182"/>
              <a:gd name="T4" fmla="*/ 2147483646 w 998"/>
              <a:gd name="T5" fmla="*/ 2147483646 h 182"/>
              <a:gd name="T6" fmla="*/ 2147483646 w 998"/>
              <a:gd name="T7" fmla="*/ 0 h 182"/>
              <a:gd name="T8" fmla="*/ 0 60000 65536"/>
              <a:gd name="T9" fmla="*/ 0 60000 65536"/>
              <a:gd name="T10" fmla="*/ 0 60000 65536"/>
              <a:gd name="T11" fmla="*/ 0 60000 65536"/>
              <a:gd name="T12" fmla="*/ 0 w 998"/>
              <a:gd name="T13" fmla="*/ 0 h 182"/>
              <a:gd name="T14" fmla="*/ 998 w 998"/>
              <a:gd name="T15" fmla="*/ 182 h 182"/>
            </a:gdLst>
            <a:ahLst/>
            <a:cxnLst>
              <a:cxn ang="T8">
                <a:pos x="T0" y="T1"/>
              </a:cxn>
              <a:cxn ang="T9">
                <a:pos x="T2" y="T3"/>
              </a:cxn>
              <a:cxn ang="T10">
                <a:pos x="T4" y="T5"/>
              </a:cxn>
              <a:cxn ang="T11">
                <a:pos x="T6" y="T7"/>
              </a:cxn>
            </a:cxnLst>
            <a:rect l="T12" t="T13" r="T14" b="T15"/>
            <a:pathLst>
              <a:path w="998" h="182">
                <a:moveTo>
                  <a:pt x="0" y="182"/>
                </a:moveTo>
                <a:cubicBezTo>
                  <a:pt x="30" y="144"/>
                  <a:pt x="60" y="106"/>
                  <a:pt x="181" y="91"/>
                </a:cubicBezTo>
                <a:cubicBezTo>
                  <a:pt x="302" y="76"/>
                  <a:pt x="589" y="106"/>
                  <a:pt x="725" y="91"/>
                </a:cubicBezTo>
                <a:cubicBezTo>
                  <a:pt x="861" y="76"/>
                  <a:pt x="953" y="15"/>
                  <a:pt x="998"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4236" name="Freeform 44">
            <a:extLst>
              <a:ext uri="{FF2B5EF4-FFF2-40B4-BE49-F238E27FC236}">
                <a16:creationId xmlns:a16="http://schemas.microsoft.com/office/drawing/2014/main" id="{431DD31A-07E0-B8CC-A5C3-2AFFA6AE87EB}"/>
              </a:ext>
            </a:extLst>
          </p:cNvPr>
          <p:cNvSpPr>
            <a:spLocks/>
          </p:cNvSpPr>
          <p:nvPr/>
        </p:nvSpPr>
        <p:spPr bwMode="auto">
          <a:xfrm>
            <a:off x="4932363" y="4868863"/>
            <a:ext cx="576262" cy="360362"/>
          </a:xfrm>
          <a:custGeom>
            <a:avLst/>
            <a:gdLst>
              <a:gd name="T0" fmla="*/ 0 w 363"/>
              <a:gd name="T1" fmla="*/ 2147483646 h 227"/>
              <a:gd name="T2" fmla="*/ 2147483646 w 363"/>
              <a:gd name="T3" fmla="*/ 2147483646 h 227"/>
              <a:gd name="T4" fmla="*/ 2147483646 w 363"/>
              <a:gd name="T5" fmla="*/ 0 h 227"/>
              <a:gd name="T6" fmla="*/ 0 60000 65536"/>
              <a:gd name="T7" fmla="*/ 0 60000 65536"/>
              <a:gd name="T8" fmla="*/ 0 60000 65536"/>
              <a:gd name="T9" fmla="*/ 0 w 363"/>
              <a:gd name="T10" fmla="*/ 0 h 227"/>
              <a:gd name="T11" fmla="*/ 363 w 363"/>
              <a:gd name="T12" fmla="*/ 227 h 227"/>
            </a:gdLst>
            <a:ahLst/>
            <a:cxnLst>
              <a:cxn ang="T6">
                <a:pos x="T0" y="T1"/>
              </a:cxn>
              <a:cxn ang="T7">
                <a:pos x="T2" y="T3"/>
              </a:cxn>
              <a:cxn ang="T8">
                <a:pos x="T4" y="T5"/>
              </a:cxn>
            </a:cxnLst>
            <a:rect l="T9" t="T10" r="T11" b="T12"/>
            <a:pathLst>
              <a:path w="363" h="227">
                <a:moveTo>
                  <a:pt x="0" y="227"/>
                </a:moveTo>
                <a:cubicBezTo>
                  <a:pt x="15" y="223"/>
                  <a:pt x="31" y="220"/>
                  <a:pt x="91" y="182"/>
                </a:cubicBezTo>
                <a:cubicBezTo>
                  <a:pt x="151" y="144"/>
                  <a:pt x="257" y="72"/>
                  <a:pt x="363"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4237" name="Freeform 45">
            <a:extLst>
              <a:ext uri="{FF2B5EF4-FFF2-40B4-BE49-F238E27FC236}">
                <a16:creationId xmlns:a16="http://schemas.microsoft.com/office/drawing/2014/main" id="{AA076CF3-9C9A-A286-63FE-9ACEE23CAB52}"/>
              </a:ext>
            </a:extLst>
          </p:cNvPr>
          <p:cNvSpPr>
            <a:spLocks/>
          </p:cNvSpPr>
          <p:nvPr/>
        </p:nvSpPr>
        <p:spPr bwMode="auto">
          <a:xfrm>
            <a:off x="5448300" y="4868863"/>
            <a:ext cx="563563" cy="720725"/>
          </a:xfrm>
          <a:custGeom>
            <a:avLst/>
            <a:gdLst>
              <a:gd name="T0" fmla="*/ 2147483646 w 355"/>
              <a:gd name="T1" fmla="*/ 0 h 454"/>
              <a:gd name="T2" fmla="*/ 2147483646 w 355"/>
              <a:gd name="T3" fmla="*/ 2147483646 h 454"/>
              <a:gd name="T4" fmla="*/ 2147483646 w 355"/>
              <a:gd name="T5" fmla="*/ 2147483646 h 454"/>
              <a:gd name="T6" fmla="*/ 0 60000 65536"/>
              <a:gd name="T7" fmla="*/ 0 60000 65536"/>
              <a:gd name="T8" fmla="*/ 0 60000 65536"/>
              <a:gd name="T9" fmla="*/ 0 w 355"/>
              <a:gd name="T10" fmla="*/ 0 h 454"/>
              <a:gd name="T11" fmla="*/ 355 w 355"/>
              <a:gd name="T12" fmla="*/ 454 h 454"/>
            </a:gdLst>
            <a:ahLst/>
            <a:cxnLst>
              <a:cxn ang="T6">
                <a:pos x="T0" y="T1"/>
              </a:cxn>
              <a:cxn ang="T7">
                <a:pos x="T2" y="T3"/>
              </a:cxn>
              <a:cxn ang="T8">
                <a:pos x="T4" y="T5"/>
              </a:cxn>
            </a:cxnLst>
            <a:rect l="T9" t="T10" r="T11" b="T12"/>
            <a:pathLst>
              <a:path w="355" h="454">
                <a:moveTo>
                  <a:pt x="128" y="0"/>
                </a:moveTo>
                <a:cubicBezTo>
                  <a:pt x="64" y="30"/>
                  <a:pt x="0" y="61"/>
                  <a:pt x="38" y="136"/>
                </a:cubicBezTo>
                <a:cubicBezTo>
                  <a:pt x="76" y="211"/>
                  <a:pt x="302" y="401"/>
                  <a:pt x="355" y="454"/>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4238" name="Freeform 46">
            <a:extLst>
              <a:ext uri="{FF2B5EF4-FFF2-40B4-BE49-F238E27FC236}">
                <a16:creationId xmlns:a16="http://schemas.microsoft.com/office/drawing/2014/main" id="{F88D631A-A818-18EF-06FC-6FBE81300E97}"/>
              </a:ext>
            </a:extLst>
          </p:cNvPr>
          <p:cNvSpPr>
            <a:spLocks/>
          </p:cNvSpPr>
          <p:nvPr/>
        </p:nvSpPr>
        <p:spPr bwMode="auto">
          <a:xfrm>
            <a:off x="5867400" y="3644900"/>
            <a:ext cx="1296988" cy="936625"/>
          </a:xfrm>
          <a:custGeom>
            <a:avLst/>
            <a:gdLst>
              <a:gd name="T0" fmla="*/ 0 w 817"/>
              <a:gd name="T1" fmla="*/ 2147483646 h 590"/>
              <a:gd name="T2" fmla="*/ 2147483646 w 817"/>
              <a:gd name="T3" fmla="*/ 2147483646 h 590"/>
              <a:gd name="T4" fmla="*/ 2147483646 w 817"/>
              <a:gd name="T5" fmla="*/ 2147483646 h 590"/>
              <a:gd name="T6" fmla="*/ 2147483646 w 817"/>
              <a:gd name="T7" fmla="*/ 0 h 590"/>
              <a:gd name="T8" fmla="*/ 0 60000 65536"/>
              <a:gd name="T9" fmla="*/ 0 60000 65536"/>
              <a:gd name="T10" fmla="*/ 0 60000 65536"/>
              <a:gd name="T11" fmla="*/ 0 60000 65536"/>
              <a:gd name="T12" fmla="*/ 0 w 817"/>
              <a:gd name="T13" fmla="*/ 0 h 590"/>
              <a:gd name="T14" fmla="*/ 817 w 817"/>
              <a:gd name="T15" fmla="*/ 590 h 590"/>
            </a:gdLst>
            <a:ahLst/>
            <a:cxnLst>
              <a:cxn ang="T8">
                <a:pos x="T0" y="T1"/>
              </a:cxn>
              <a:cxn ang="T9">
                <a:pos x="T2" y="T3"/>
              </a:cxn>
              <a:cxn ang="T10">
                <a:pos x="T4" y="T5"/>
              </a:cxn>
              <a:cxn ang="T11">
                <a:pos x="T6" y="T7"/>
              </a:cxn>
            </a:cxnLst>
            <a:rect l="T12" t="T13" r="T14" b="T15"/>
            <a:pathLst>
              <a:path w="817" h="590">
                <a:moveTo>
                  <a:pt x="0" y="590"/>
                </a:moveTo>
                <a:cubicBezTo>
                  <a:pt x="166" y="499"/>
                  <a:pt x="333" y="408"/>
                  <a:pt x="454" y="363"/>
                </a:cubicBezTo>
                <a:cubicBezTo>
                  <a:pt x="575" y="318"/>
                  <a:pt x="666" y="378"/>
                  <a:pt x="726" y="318"/>
                </a:cubicBezTo>
                <a:cubicBezTo>
                  <a:pt x="786" y="258"/>
                  <a:pt x="802" y="53"/>
                  <a:pt x="817"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pic>
        <p:nvPicPr>
          <p:cNvPr id="264239" name="Picture 47">
            <a:extLst>
              <a:ext uri="{FF2B5EF4-FFF2-40B4-BE49-F238E27FC236}">
                <a16:creationId xmlns:a16="http://schemas.microsoft.com/office/drawing/2014/main" id="{99D9421B-EE0E-0EF2-B350-DD79AFADB3B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0" y="-7938"/>
            <a:ext cx="9144000" cy="955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5218" name="Picture 2">
            <a:extLst>
              <a:ext uri="{FF2B5EF4-FFF2-40B4-BE49-F238E27FC236}">
                <a16:creationId xmlns:a16="http://schemas.microsoft.com/office/drawing/2014/main" id="{601D6570-7731-01F3-7367-5380F0A0D96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03913" y="3268663"/>
            <a:ext cx="2055812"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19" name="Rectangle 3">
            <a:extLst>
              <a:ext uri="{FF2B5EF4-FFF2-40B4-BE49-F238E27FC236}">
                <a16:creationId xmlns:a16="http://schemas.microsoft.com/office/drawing/2014/main" id="{0607DE7D-52C5-BE36-5C4A-1AC40536BFBE}"/>
              </a:ext>
            </a:extLst>
          </p:cNvPr>
          <p:cNvSpPr>
            <a:spLocks noGrp="1" noChangeArrowheads="1"/>
          </p:cNvSpPr>
          <p:nvPr>
            <p:ph type="title"/>
          </p:nvPr>
        </p:nvSpPr>
        <p:spPr>
          <a:xfrm>
            <a:off x="244475" y="942975"/>
            <a:ext cx="8839200" cy="457200"/>
          </a:xfrm>
        </p:spPr>
        <p:txBody>
          <a:bodyPr/>
          <a:lstStyle/>
          <a:p>
            <a:pPr eaLnBrk="1" hangingPunct="1"/>
            <a:r>
              <a:rPr lang="da-DK" altLang="da-DK"/>
              <a:t>Løsning med fibernet ip- tv, internet &amp; DTT/analog tv</a:t>
            </a:r>
          </a:p>
        </p:txBody>
      </p:sp>
      <p:pic>
        <p:nvPicPr>
          <p:cNvPr id="265220" name="Picture 4">
            <a:extLst>
              <a:ext uri="{FF2B5EF4-FFF2-40B4-BE49-F238E27FC236}">
                <a16:creationId xmlns:a16="http://schemas.microsoft.com/office/drawing/2014/main" id="{12871395-168B-4C5F-1ECE-ACE8A8AA3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4475" y="3362325"/>
            <a:ext cx="267335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21" name="Picture 5" descr="IMG_8697">
            <a:extLst>
              <a:ext uri="{FF2B5EF4-FFF2-40B4-BE49-F238E27FC236}">
                <a16:creationId xmlns:a16="http://schemas.microsoft.com/office/drawing/2014/main" id="{9994AFEC-D3AC-837C-38FB-E5EFC692D93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3625" y="3057525"/>
            <a:ext cx="1379538"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22" name="Line 6">
            <a:extLst>
              <a:ext uri="{FF2B5EF4-FFF2-40B4-BE49-F238E27FC236}">
                <a16:creationId xmlns:a16="http://schemas.microsoft.com/office/drawing/2014/main" id="{3C4F68CC-58E2-BF9F-9972-2FE8C7B8AB99}"/>
              </a:ext>
            </a:extLst>
          </p:cNvPr>
          <p:cNvSpPr>
            <a:spLocks noChangeShapeType="1"/>
          </p:cNvSpPr>
          <p:nvPr/>
        </p:nvSpPr>
        <p:spPr bwMode="auto">
          <a:xfrm>
            <a:off x="454025" y="1536700"/>
            <a:ext cx="2060575" cy="0"/>
          </a:xfrm>
          <a:prstGeom prst="line">
            <a:avLst/>
          </a:prstGeom>
          <a:noFill/>
          <a:ln w="38100" cap="rnd" cmpd="dbl">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23" name="Text Box 7">
            <a:extLst>
              <a:ext uri="{FF2B5EF4-FFF2-40B4-BE49-F238E27FC236}">
                <a16:creationId xmlns:a16="http://schemas.microsoft.com/office/drawing/2014/main" id="{76EFE21C-730F-F935-D430-B6C7E738D57C}"/>
              </a:ext>
            </a:extLst>
          </p:cNvPr>
          <p:cNvSpPr txBox="1">
            <a:spLocks noChangeArrowheads="1"/>
          </p:cNvSpPr>
          <p:nvPr/>
        </p:nvSpPr>
        <p:spPr bwMode="auto">
          <a:xfrm>
            <a:off x="2743200" y="1400175"/>
            <a:ext cx="1830388"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50000"/>
              </a:spcBef>
              <a:buFontTx/>
              <a:buNone/>
            </a:pPr>
            <a:r>
              <a:rPr lang="da-DK" altLang="da-DK" sz="1600" baseline="30000"/>
              <a:t>Coaxial kabel</a:t>
            </a:r>
            <a:r>
              <a:rPr lang="da-DK" altLang="da-DK" sz="2400" baseline="30000"/>
              <a:t> </a:t>
            </a:r>
          </a:p>
        </p:txBody>
      </p:sp>
      <p:sp>
        <p:nvSpPr>
          <p:cNvPr id="265224" name="Line 8">
            <a:extLst>
              <a:ext uri="{FF2B5EF4-FFF2-40B4-BE49-F238E27FC236}">
                <a16:creationId xmlns:a16="http://schemas.microsoft.com/office/drawing/2014/main" id="{FE7FE80D-22CE-B698-2F4E-915FC1916876}"/>
              </a:ext>
            </a:extLst>
          </p:cNvPr>
          <p:cNvSpPr>
            <a:spLocks noChangeShapeType="1"/>
          </p:cNvSpPr>
          <p:nvPr/>
        </p:nvSpPr>
        <p:spPr bwMode="auto">
          <a:xfrm>
            <a:off x="468313" y="1808163"/>
            <a:ext cx="2032000"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25" name="Text Box 9">
            <a:extLst>
              <a:ext uri="{FF2B5EF4-FFF2-40B4-BE49-F238E27FC236}">
                <a16:creationId xmlns:a16="http://schemas.microsoft.com/office/drawing/2014/main" id="{6DF71601-737A-DCCC-5383-6C5D4369FF82}"/>
              </a:ext>
            </a:extLst>
          </p:cNvPr>
          <p:cNvSpPr txBox="1">
            <a:spLocks noChangeArrowheads="1"/>
          </p:cNvSpPr>
          <p:nvPr/>
        </p:nvSpPr>
        <p:spPr bwMode="auto">
          <a:xfrm>
            <a:off x="2349500" y="1677988"/>
            <a:ext cx="21494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IHC net basic kabel</a:t>
            </a:r>
            <a:r>
              <a:rPr lang="da-DK" altLang="da-DK" sz="2400" baseline="30000"/>
              <a:t> </a:t>
            </a:r>
          </a:p>
        </p:txBody>
      </p:sp>
      <p:sp>
        <p:nvSpPr>
          <p:cNvPr id="265226" name="Line 10">
            <a:extLst>
              <a:ext uri="{FF2B5EF4-FFF2-40B4-BE49-F238E27FC236}">
                <a16:creationId xmlns:a16="http://schemas.microsoft.com/office/drawing/2014/main" id="{56A300FD-FF94-19B6-3002-B07879A20EEC}"/>
              </a:ext>
            </a:extLst>
          </p:cNvPr>
          <p:cNvSpPr>
            <a:spLocks noChangeShapeType="1"/>
          </p:cNvSpPr>
          <p:nvPr/>
        </p:nvSpPr>
        <p:spPr bwMode="auto">
          <a:xfrm>
            <a:off x="2219325" y="3819525"/>
            <a:ext cx="0" cy="6858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27" name="Line 11">
            <a:extLst>
              <a:ext uri="{FF2B5EF4-FFF2-40B4-BE49-F238E27FC236}">
                <a16:creationId xmlns:a16="http://schemas.microsoft.com/office/drawing/2014/main" id="{A339AF19-25D2-86B1-1506-D6BCD45AE85E}"/>
              </a:ext>
            </a:extLst>
          </p:cNvPr>
          <p:cNvSpPr>
            <a:spLocks noChangeShapeType="1"/>
          </p:cNvSpPr>
          <p:nvPr/>
        </p:nvSpPr>
        <p:spPr bwMode="auto">
          <a:xfrm>
            <a:off x="2219325" y="4514850"/>
            <a:ext cx="193357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28" name="Line 12">
            <a:extLst>
              <a:ext uri="{FF2B5EF4-FFF2-40B4-BE49-F238E27FC236}">
                <a16:creationId xmlns:a16="http://schemas.microsoft.com/office/drawing/2014/main" id="{5A539535-D2F3-6C77-2134-C2764F5C1911}"/>
              </a:ext>
            </a:extLst>
          </p:cNvPr>
          <p:cNvSpPr>
            <a:spLocks noChangeShapeType="1"/>
          </p:cNvSpPr>
          <p:nvPr/>
        </p:nvSpPr>
        <p:spPr bwMode="auto">
          <a:xfrm flipV="1">
            <a:off x="4152900" y="3819525"/>
            <a:ext cx="19050" cy="6858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29" name="Line 13">
            <a:extLst>
              <a:ext uri="{FF2B5EF4-FFF2-40B4-BE49-F238E27FC236}">
                <a16:creationId xmlns:a16="http://schemas.microsoft.com/office/drawing/2014/main" id="{2923470B-3415-EB34-5C01-AD3107EBCB9D}"/>
              </a:ext>
            </a:extLst>
          </p:cNvPr>
          <p:cNvSpPr>
            <a:spLocks noChangeShapeType="1"/>
          </p:cNvSpPr>
          <p:nvPr/>
        </p:nvSpPr>
        <p:spPr bwMode="auto">
          <a:xfrm flipV="1">
            <a:off x="4362450" y="2752725"/>
            <a:ext cx="0" cy="2857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30" name="Line 14">
            <a:extLst>
              <a:ext uri="{FF2B5EF4-FFF2-40B4-BE49-F238E27FC236}">
                <a16:creationId xmlns:a16="http://schemas.microsoft.com/office/drawing/2014/main" id="{B0B1BB8B-81D1-8F2D-19B8-3D16EE3CEE38}"/>
              </a:ext>
            </a:extLst>
          </p:cNvPr>
          <p:cNvSpPr>
            <a:spLocks noChangeShapeType="1"/>
          </p:cNvSpPr>
          <p:nvPr/>
        </p:nvSpPr>
        <p:spPr bwMode="auto">
          <a:xfrm>
            <a:off x="4362450" y="2752725"/>
            <a:ext cx="3233738" cy="285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31" name="Line 15">
            <a:extLst>
              <a:ext uri="{FF2B5EF4-FFF2-40B4-BE49-F238E27FC236}">
                <a16:creationId xmlns:a16="http://schemas.microsoft.com/office/drawing/2014/main" id="{56B909BF-90BE-0A80-7961-C5F3C561998B}"/>
              </a:ext>
            </a:extLst>
          </p:cNvPr>
          <p:cNvSpPr>
            <a:spLocks noChangeShapeType="1"/>
          </p:cNvSpPr>
          <p:nvPr/>
        </p:nvSpPr>
        <p:spPr bwMode="auto">
          <a:xfrm>
            <a:off x="7596188" y="2781300"/>
            <a:ext cx="19050" cy="5143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32" name="Line 16">
            <a:extLst>
              <a:ext uri="{FF2B5EF4-FFF2-40B4-BE49-F238E27FC236}">
                <a16:creationId xmlns:a16="http://schemas.microsoft.com/office/drawing/2014/main" id="{DC61D91B-B618-8666-21C4-7687300B606E}"/>
              </a:ext>
            </a:extLst>
          </p:cNvPr>
          <p:cNvSpPr>
            <a:spLocks noChangeShapeType="1"/>
          </p:cNvSpPr>
          <p:nvPr/>
        </p:nvSpPr>
        <p:spPr bwMode="auto">
          <a:xfrm>
            <a:off x="455613" y="2116138"/>
            <a:ext cx="205740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33" name="Text Box 17">
            <a:extLst>
              <a:ext uri="{FF2B5EF4-FFF2-40B4-BE49-F238E27FC236}">
                <a16:creationId xmlns:a16="http://schemas.microsoft.com/office/drawing/2014/main" id="{18BB80AE-C14F-44DC-67F9-1AA0C0040723}"/>
              </a:ext>
            </a:extLst>
          </p:cNvPr>
          <p:cNvSpPr txBox="1">
            <a:spLocks noChangeArrowheads="1"/>
          </p:cNvSpPr>
          <p:nvPr/>
        </p:nvSpPr>
        <p:spPr bwMode="auto">
          <a:xfrm>
            <a:off x="2555875" y="1985963"/>
            <a:ext cx="21494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Lexcom STP 250 patch kabel </a:t>
            </a:r>
          </a:p>
        </p:txBody>
      </p:sp>
      <p:pic>
        <p:nvPicPr>
          <p:cNvPr id="265234" name="Picture 18" descr="Magnetotelefon omkring 1950">
            <a:hlinkClick r:id="rId5"/>
            <a:extLst>
              <a:ext uri="{FF2B5EF4-FFF2-40B4-BE49-F238E27FC236}">
                <a16:creationId xmlns:a16="http://schemas.microsoft.com/office/drawing/2014/main" id="{3C1F3095-139A-515F-2766-4B090E4D3B1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14850" y="5224463"/>
            <a:ext cx="876300"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35" name="Picture 19" descr="lcd-3">
            <a:extLst>
              <a:ext uri="{FF2B5EF4-FFF2-40B4-BE49-F238E27FC236}">
                <a16:creationId xmlns:a16="http://schemas.microsoft.com/office/drawing/2014/main" id="{7B63D4D7-EFFF-3B13-91A2-8A2806D8B24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29585" r="29585"/>
          <a:stretch>
            <a:fillRect/>
          </a:stretch>
        </p:blipFill>
        <p:spPr bwMode="auto">
          <a:xfrm>
            <a:off x="6732588" y="5157788"/>
            <a:ext cx="12366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36" name="Line 20">
            <a:extLst>
              <a:ext uri="{FF2B5EF4-FFF2-40B4-BE49-F238E27FC236}">
                <a16:creationId xmlns:a16="http://schemas.microsoft.com/office/drawing/2014/main" id="{0BEB1215-EDA5-08B1-7099-9AAB97E592A9}"/>
              </a:ext>
            </a:extLst>
          </p:cNvPr>
          <p:cNvSpPr>
            <a:spLocks noChangeShapeType="1"/>
          </p:cNvSpPr>
          <p:nvPr/>
        </p:nvSpPr>
        <p:spPr bwMode="auto">
          <a:xfrm>
            <a:off x="1638300" y="3829050"/>
            <a:ext cx="0" cy="1000125"/>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37" name="Line 21">
            <a:extLst>
              <a:ext uri="{FF2B5EF4-FFF2-40B4-BE49-F238E27FC236}">
                <a16:creationId xmlns:a16="http://schemas.microsoft.com/office/drawing/2014/main" id="{10527709-D93F-5F68-D547-6A4E7D02D31D}"/>
              </a:ext>
            </a:extLst>
          </p:cNvPr>
          <p:cNvSpPr>
            <a:spLocks noChangeShapeType="1"/>
          </p:cNvSpPr>
          <p:nvPr/>
        </p:nvSpPr>
        <p:spPr bwMode="auto">
          <a:xfrm>
            <a:off x="1638300" y="4819650"/>
            <a:ext cx="3171825" cy="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38" name="Line 22">
            <a:extLst>
              <a:ext uri="{FF2B5EF4-FFF2-40B4-BE49-F238E27FC236}">
                <a16:creationId xmlns:a16="http://schemas.microsoft.com/office/drawing/2014/main" id="{3E8916D5-FCD9-C475-FFF2-D63653FDB684}"/>
              </a:ext>
            </a:extLst>
          </p:cNvPr>
          <p:cNvSpPr>
            <a:spLocks noChangeShapeType="1"/>
          </p:cNvSpPr>
          <p:nvPr/>
        </p:nvSpPr>
        <p:spPr bwMode="auto">
          <a:xfrm flipH="1" flipV="1">
            <a:off x="4781550" y="3810000"/>
            <a:ext cx="38100" cy="100965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39" name="Line 23">
            <a:extLst>
              <a:ext uri="{FF2B5EF4-FFF2-40B4-BE49-F238E27FC236}">
                <a16:creationId xmlns:a16="http://schemas.microsoft.com/office/drawing/2014/main" id="{5A2382ED-E93A-4190-7F88-F5E6D5AD4856}"/>
              </a:ext>
            </a:extLst>
          </p:cNvPr>
          <p:cNvSpPr>
            <a:spLocks noChangeShapeType="1"/>
          </p:cNvSpPr>
          <p:nvPr/>
        </p:nvSpPr>
        <p:spPr bwMode="auto">
          <a:xfrm flipV="1">
            <a:off x="4838700" y="2933700"/>
            <a:ext cx="0" cy="1047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40" name="Line 24">
            <a:extLst>
              <a:ext uri="{FF2B5EF4-FFF2-40B4-BE49-F238E27FC236}">
                <a16:creationId xmlns:a16="http://schemas.microsoft.com/office/drawing/2014/main" id="{C3581128-2CA9-61BE-701A-63F8529CDAA9}"/>
              </a:ext>
            </a:extLst>
          </p:cNvPr>
          <p:cNvSpPr>
            <a:spLocks noChangeShapeType="1"/>
          </p:cNvSpPr>
          <p:nvPr/>
        </p:nvSpPr>
        <p:spPr bwMode="auto">
          <a:xfrm flipV="1">
            <a:off x="4838700" y="2924175"/>
            <a:ext cx="2325688" cy="952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41" name="Line 25">
            <a:extLst>
              <a:ext uri="{FF2B5EF4-FFF2-40B4-BE49-F238E27FC236}">
                <a16:creationId xmlns:a16="http://schemas.microsoft.com/office/drawing/2014/main" id="{FCC9E258-7227-CC9F-5029-7D7FC219FD56}"/>
              </a:ext>
            </a:extLst>
          </p:cNvPr>
          <p:cNvSpPr>
            <a:spLocks noChangeShapeType="1"/>
          </p:cNvSpPr>
          <p:nvPr/>
        </p:nvSpPr>
        <p:spPr bwMode="auto">
          <a:xfrm>
            <a:off x="7164388" y="2924175"/>
            <a:ext cx="0" cy="3333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pic>
        <p:nvPicPr>
          <p:cNvPr id="265242" name="Picture 26" descr="mhp-boks_1">
            <a:extLst>
              <a:ext uri="{FF2B5EF4-FFF2-40B4-BE49-F238E27FC236}">
                <a16:creationId xmlns:a16="http://schemas.microsoft.com/office/drawing/2014/main" id="{94D233CA-0661-4F71-4E50-8A0DAE17FA7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18491" t="32866" r="18491"/>
          <a:stretch>
            <a:fillRect/>
          </a:stretch>
        </p:blipFill>
        <p:spPr bwMode="auto">
          <a:xfrm>
            <a:off x="5580063" y="5589588"/>
            <a:ext cx="10493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43" name="Picture 27">
            <a:extLst>
              <a:ext uri="{FF2B5EF4-FFF2-40B4-BE49-F238E27FC236}">
                <a16:creationId xmlns:a16="http://schemas.microsoft.com/office/drawing/2014/main" id="{3CAA2D40-6B7C-F08A-F726-CC5EC050A94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124450" y="4314825"/>
            <a:ext cx="914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44" name="Picture 28" descr="108341fl_UHF_Yagi14_Ch21-69_-14elem_259x245">
            <a:extLst>
              <a:ext uri="{FF2B5EF4-FFF2-40B4-BE49-F238E27FC236}">
                <a16:creationId xmlns:a16="http://schemas.microsoft.com/office/drawing/2014/main" id="{FEA2ACA5-C440-A5C6-6EE8-EC8100D73B5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00063" y="2132013"/>
            <a:ext cx="985837" cy="93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45" name="Picture 29" descr="lcd-3">
            <a:extLst>
              <a:ext uri="{FF2B5EF4-FFF2-40B4-BE49-F238E27FC236}">
                <a16:creationId xmlns:a16="http://schemas.microsoft.com/office/drawing/2014/main" id="{B988DCA4-402C-8800-AC8C-09FD5CB5F72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29585" r="29585"/>
          <a:stretch>
            <a:fillRect/>
          </a:stretch>
        </p:blipFill>
        <p:spPr bwMode="auto">
          <a:xfrm>
            <a:off x="2916238" y="5157788"/>
            <a:ext cx="12366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46" name="Line 30">
            <a:extLst>
              <a:ext uri="{FF2B5EF4-FFF2-40B4-BE49-F238E27FC236}">
                <a16:creationId xmlns:a16="http://schemas.microsoft.com/office/drawing/2014/main" id="{D61BBD39-0246-E96D-7625-2FE922BAA699}"/>
              </a:ext>
            </a:extLst>
          </p:cNvPr>
          <p:cNvSpPr>
            <a:spLocks noChangeShapeType="1"/>
          </p:cNvSpPr>
          <p:nvPr/>
        </p:nvSpPr>
        <p:spPr bwMode="auto">
          <a:xfrm>
            <a:off x="762000" y="3057525"/>
            <a:ext cx="3200400" cy="0"/>
          </a:xfrm>
          <a:prstGeom prst="line">
            <a:avLst/>
          </a:prstGeom>
          <a:noFill/>
          <a:ln w="38100">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5247" name="Text Box 31">
            <a:extLst>
              <a:ext uri="{FF2B5EF4-FFF2-40B4-BE49-F238E27FC236}">
                <a16:creationId xmlns:a16="http://schemas.microsoft.com/office/drawing/2014/main" id="{A50FC994-6907-B9E1-36DB-70982F4691CF}"/>
              </a:ext>
            </a:extLst>
          </p:cNvPr>
          <p:cNvSpPr txBox="1">
            <a:spLocks noChangeArrowheads="1"/>
          </p:cNvSpPr>
          <p:nvPr/>
        </p:nvSpPr>
        <p:spPr bwMode="auto">
          <a:xfrm>
            <a:off x="5435600" y="5445125"/>
            <a:ext cx="14859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TV Boks</a:t>
            </a:r>
          </a:p>
        </p:txBody>
      </p:sp>
      <p:sp>
        <p:nvSpPr>
          <p:cNvPr id="265248" name="Text Box 32">
            <a:extLst>
              <a:ext uri="{FF2B5EF4-FFF2-40B4-BE49-F238E27FC236}">
                <a16:creationId xmlns:a16="http://schemas.microsoft.com/office/drawing/2014/main" id="{7548959E-A282-401A-4540-E79001CF845E}"/>
              </a:ext>
            </a:extLst>
          </p:cNvPr>
          <p:cNvSpPr txBox="1">
            <a:spLocks noChangeArrowheads="1"/>
          </p:cNvSpPr>
          <p:nvPr/>
        </p:nvSpPr>
        <p:spPr bwMode="auto">
          <a:xfrm>
            <a:off x="895350" y="2847975"/>
            <a:ext cx="244792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Antenne eller kabel tv</a:t>
            </a:r>
            <a:r>
              <a:rPr lang="da-DK" altLang="da-DK" sz="1600"/>
              <a:t>  </a:t>
            </a:r>
          </a:p>
        </p:txBody>
      </p:sp>
      <p:sp>
        <p:nvSpPr>
          <p:cNvPr id="265249" name="Text Box 33">
            <a:extLst>
              <a:ext uri="{FF2B5EF4-FFF2-40B4-BE49-F238E27FC236}">
                <a16:creationId xmlns:a16="http://schemas.microsoft.com/office/drawing/2014/main" id="{4758AA72-EFC8-E993-201A-8B8D5FDE89AD}"/>
              </a:ext>
            </a:extLst>
          </p:cNvPr>
          <p:cNvSpPr txBox="1">
            <a:spLocks noChangeArrowheads="1"/>
          </p:cNvSpPr>
          <p:nvPr/>
        </p:nvSpPr>
        <p:spPr bwMode="auto">
          <a:xfrm>
            <a:off x="6665913" y="6223000"/>
            <a:ext cx="1368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IP TV</a:t>
            </a:r>
          </a:p>
        </p:txBody>
      </p:sp>
      <p:sp>
        <p:nvSpPr>
          <p:cNvPr id="265250" name="Text Box 34">
            <a:extLst>
              <a:ext uri="{FF2B5EF4-FFF2-40B4-BE49-F238E27FC236}">
                <a16:creationId xmlns:a16="http://schemas.microsoft.com/office/drawing/2014/main" id="{648DDD83-7E1E-599F-3B42-00859CB33D7F}"/>
              </a:ext>
            </a:extLst>
          </p:cNvPr>
          <p:cNvSpPr txBox="1">
            <a:spLocks noChangeArrowheads="1"/>
          </p:cNvSpPr>
          <p:nvPr/>
        </p:nvSpPr>
        <p:spPr bwMode="auto">
          <a:xfrm>
            <a:off x="2871788" y="6223000"/>
            <a:ext cx="1439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 DTT</a:t>
            </a:r>
          </a:p>
        </p:txBody>
      </p:sp>
      <p:sp>
        <p:nvSpPr>
          <p:cNvPr id="265251" name="Freeform 35">
            <a:extLst>
              <a:ext uri="{FF2B5EF4-FFF2-40B4-BE49-F238E27FC236}">
                <a16:creationId xmlns:a16="http://schemas.microsoft.com/office/drawing/2014/main" id="{CED58832-64FD-AC75-BEFB-0ADF55627331}"/>
              </a:ext>
            </a:extLst>
          </p:cNvPr>
          <p:cNvSpPr>
            <a:spLocks/>
          </p:cNvSpPr>
          <p:nvPr/>
        </p:nvSpPr>
        <p:spPr bwMode="auto">
          <a:xfrm>
            <a:off x="3132138" y="3860800"/>
            <a:ext cx="863600" cy="431800"/>
          </a:xfrm>
          <a:custGeom>
            <a:avLst/>
            <a:gdLst>
              <a:gd name="T0" fmla="*/ 2147483646 w 544"/>
              <a:gd name="T1" fmla="*/ 0 h 272"/>
              <a:gd name="T2" fmla="*/ 2147483646 w 544"/>
              <a:gd name="T3" fmla="*/ 2147483646 h 272"/>
              <a:gd name="T4" fmla="*/ 0 w 544"/>
              <a:gd name="T5" fmla="*/ 0 h 272"/>
              <a:gd name="T6" fmla="*/ 0 60000 65536"/>
              <a:gd name="T7" fmla="*/ 0 60000 65536"/>
              <a:gd name="T8" fmla="*/ 0 60000 65536"/>
              <a:gd name="T9" fmla="*/ 0 w 544"/>
              <a:gd name="T10" fmla="*/ 0 h 272"/>
              <a:gd name="T11" fmla="*/ 544 w 544"/>
              <a:gd name="T12" fmla="*/ 272 h 272"/>
            </a:gdLst>
            <a:ahLst/>
            <a:cxnLst>
              <a:cxn ang="T6">
                <a:pos x="T0" y="T1"/>
              </a:cxn>
              <a:cxn ang="T7">
                <a:pos x="T2" y="T3"/>
              </a:cxn>
              <a:cxn ang="T8">
                <a:pos x="T4" y="T5"/>
              </a:cxn>
            </a:cxnLst>
            <a:rect l="T9" t="T10" r="T11" b="T12"/>
            <a:pathLst>
              <a:path w="544" h="272">
                <a:moveTo>
                  <a:pt x="544" y="0"/>
                </a:moveTo>
                <a:cubicBezTo>
                  <a:pt x="499" y="136"/>
                  <a:pt x="454" y="272"/>
                  <a:pt x="363" y="272"/>
                </a:cubicBezTo>
                <a:cubicBezTo>
                  <a:pt x="272" y="272"/>
                  <a:pt x="60" y="45"/>
                  <a:pt x="0"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5252" name="Text Box 36">
            <a:extLst>
              <a:ext uri="{FF2B5EF4-FFF2-40B4-BE49-F238E27FC236}">
                <a16:creationId xmlns:a16="http://schemas.microsoft.com/office/drawing/2014/main" id="{2E4BA7AB-5911-2CA2-D8EF-F0134AC9311C}"/>
              </a:ext>
            </a:extLst>
          </p:cNvPr>
          <p:cNvSpPr txBox="1">
            <a:spLocks noChangeArrowheads="1"/>
          </p:cNvSpPr>
          <p:nvPr/>
        </p:nvSpPr>
        <p:spPr bwMode="auto">
          <a:xfrm>
            <a:off x="2555875" y="3573463"/>
            <a:ext cx="10080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tlf</a:t>
            </a:r>
          </a:p>
        </p:txBody>
      </p:sp>
      <p:sp>
        <p:nvSpPr>
          <p:cNvPr id="265253" name="Freeform 37">
            <a:extLst>
              <a:ext uri="{FF2B5EF4-FFF2-40B4-BE49-F238E27FC236}">
                <a16:creationId xmlns:a16="http://schemas.microsoft.com/office/drawing/2014/main" id="{0D45B187-FF34-43D6-4831-C8AAC445675B}"/>
              </a:ext>
            </a:extLst>
          </p:cNvPr>
          <p:cNvSpPr>
            <a:spLocks/>
          </p:cNvSpPr>
          <p:nvPr/>
        </p:nvSpPr>
        <p:spPr bwMode="auto">
          <a:xfrm>
            <a:off x="3708400" y="4868863"/>
            <a:ext cx="1584325" cy="288925"/>
          </a:xfrm>
          <a:custGeom>
            <a:avLst/>
            <a:gdLst>
              <a:gd name="T0" fmla="*/ 0 w 998"/>
              <a:gd name="T1" fmla="*/ 2147483646 h 182"/>
              <a:gd name="T2" fmla="*/ 2147483646 w 998"/>
              <a:gd name="T3" fmla="*/ 2147483646 h 182"/>
              <a:gd name="T4" fmla="*/ 2147483646 w 998"/>
              <a:gd name="T5" fmla="*/ 2147483646 h 182"/>
              <a:gd name="T6" fmla="*/ 2147483646 w 998"/>
              <a:gd name="T7" fmla="*/ 0 h 182"/>
              <a:gd name="T8" fmla="*/ 0 60000 65536"/>
              <a:gd name="T9" fmla="*/ 0 60000 65536"/>
              <a:gd name="T10" fmla="*/ 0 60000 65536"/>
              <a:gd name="T11" fmla="*/ 0 60000 65536"/>
              <a:gd name="T12" fmla="*/ 0 w 998"/>
              <a:gd name="T13" fmla="*/ 0 h 182"/>
              <a:gd name="T14" fmla="*/ 998 w 998"/>
              <a:gd name="T15" fmla="*/ 182 h 182"/>
            </a:gdLst>
            <a:ahLst/>
            <a:cxnLst>
              <a:cxn ang="T8">
                <a:pos x="T0" y="T1"/>
              </a:cxn>
              <a:cxn ang="T9">
                <a:pos x="T2" y="T3"/>
              </a:cxn>
              <a:cxn ang="T10">
                <a:pos x="T4" y="T5"/>
              </a:cxn>
              <a:cxn ang="T11">
                <a:pos x="T6" y="T7"/>
              </a:cxn>
            </a:cxnLst>
            <a:rect l="T12" t="T13" r="T14" b="T15"/>
            <a:pathLst>
              <a:path w="998" h="182">
                <a:moveTo>
                  <a:pt x="0" y="182"/>
                </a:moveTo>
                <a:cubicBezTo>
                  <a:pt x="30" y="144"/>
                  <a:pt x="60" y="106"/>
                  <a:pt x="181" y="91"/>
                </a:cubicBezTo>
                <a:cubicBezTo>
                  <a:pt x="302" y="76"/>
                  <a:pt x="589" y="106"/>
                  <a:pt x="725" y="91"/>
                </a:cubicBezTo>
                <a:cubicBezTo>
                  <a:pt x="861" y="76"/>
                  <a:pt x="953" y="15"/>
                  <a:pt x="998"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5254" name="Freeform 38">
            <a:extLst>
              <a:ext uri="{FF2B5EF4-FFF2-40B4-BE49-F238E27FC236}">
                <a16:creationId xmlns:a16="http://schemas.microsoft.com/office/drawing/2014/main" id="{C908193B-D0F3-F026-0B13-501DE8A22A1E}"/>
              </a:ext>
            </a:extLst>
          </p:cNvPr>
          <p:cNvSpPr>
            <a:spLocks/>
          </p:cNvSpPr>
          <p:nvPr/>
        </p:nvSpPr>
        <p:spPr bwMode="auto">
          <a:xfrm>
            <a:off x="4932363" y="4868863"/>
            <a:ext cx="576262" cy="360362"/>
          </a:xfrm>
          <a:custGeom>
            <a:avLst/>
            <a:gdLst>
              <a:gd name="T0" fmla="*/ 0 w 363"/>
              <a:gd name="T1" fmla="*/ 2147483646 h 227"/>
              <a:gd name="T2" fmla="*/ 2147483646 w 363"/>
              <a:gd name="T3" fmla="*/ 2147483646 h 227"/>
              <a:gd name="T4" fmla="*/ 2147483646 w 363"/>
              <a:gd name="T5" fmla="*/ 0 h 227"/>
              <a:gd name="T6" fmla="*/ 0 60000 65536"/>
              <a:gd name="T7" fmla="*/ 0 60000 65536"/>
              <a:gd name="T8" fmla="*/ 0 60000 65536"/>
              <a:gd name="T9" fmla="*/ 0 w 363"/>
              <a:gd name="T10" fmla="*/ 0 h 227"/>
              <a:gd name="T11" fmla="*/ 363 w 363"/>
              <a:gd name="T12" fmla="*/ 227 h 227"/>
            </a:gdLst>
            <a:ahLst/>
            <a:cxnLst>
              <a:cxn ang="T6">
                <a:pos x="T0" y="T1"/>
              </a:cxn>
              <a:cxn ang="T7">
                <a:pos x="T2" y="T3"/>
              </a:cxn>
              <a:cxn ang="T8">
                <a:pos x="T4" y="T5"/>
              </a:cxn>
            </a:cxnLst>
            <a:rect l="T9" t="T10" r="T11" b="T12"/>
            <a:pathLst>
              <a:path w="363" h="227">
                <a:moveTo>
                  <a:pt x="0" y="227"/>
                </a:moveTo>
                <a:cubicBezTo>
                  <a:pt x="15" y="223"/>
                  <a:pt x="31" y="220"/>
                  <a:pt x="91" y="182"/>
                </a:cubicBezTo>
                <a:cubicBezTo>
                  <a:pt x="151" y="144"/>
                  <a:pt x="257" y="72"/>
                  <a:pt x="363"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5255" name="Freeform 39">
            <a:extLst>
              <a:ext uri="{FF2B5EF4-FFF2-40B4-BE49-F238E27FC236}">
                <a16:creationId xmlns:a16="http://schemas.microsoft.com/office/drawing/2014/main" id="{F5E48B1C-25C6-B81E-2FFB-BC44906F8036}"/>
              </a:ext>
            </a:extLst>
          </p:cNvPr>
          <p:cNvSpPr>
            <a:spLocks/>
          </p:cNvSpPr>
          <p:nvPr/>
        </p:nvSpPr>
        <p:spPr bwMode="auto">
          <a:xfrm>
            <a:off x="5448300" y="4868863"/>
            <a:ext cx="563563" cy="720725"/>
          </a:xfrm>
          <a:custGeom>
            <a:avLst/>
            <a:gdLst>
              <a:gd name="T0" fmla="*/ 2147483646 w 355"/>
              <a:gd name="T1" fmla="*/ 0 h 454"/>
              <a:gd name="T2" fmla="*/ 2147483646 w 355"/>
              <a:gd name="T3" fmla="*/ 2147483646 h 454"/>
              <a:gd name="T4" fmla="*/ 2147483646 w 355"/>
              <a:gd name="T5" fmla="*/ 2147483646 h 454"/>
              <a:gd name="T6" fmla="*/ 0 60000 65536"/>
              <a:gd name="T7" fmla="*/ 0 60000 65536"/>
              <a:gd name="T8" fmla="*/ 0 60000 65536"/>
              <a:gd name="T9" fmla="*/ 0 w 355"/>
              <a:gd name="T10" fmla="*/ 0 h 454"/>
              <a:gd name="T11" fmla="*/ 355 w 355"/>
              <a:gd name="T12" fmla="*/ 454 h 454"/>
            </a:gdLst>
            <a:ahLst/>
            <a:cxnLst>
              <a:cxn ang="T6">
                <a:pos x="T0" y="T1"/>
              </a:cxn>
              <a:cxn ang="T7">
                <a:pos x="T2" y="T3"/>
              </a:cxn>
              <a:cxn ang="T8">
                <a:pos x="T4" y="T5"/>
              </a:cxn>
            </a:cxnLst>
            <a:rect l="T9" t="T10" r="T11" b="T12"/>
            <a:pathLst>
              <a:path w="355" h="454">
                <a:moveTo>
                  <a:pt x="128" y="0"/>
                </a:moveTo>
                <a:cubicBezTo>
                  <a:pt x="64" y="30"/>
                  <a:pt x="0" y="61"/>
                  <a:pt x="38" y="136"/>
                </a:cubicBezTo>
                <a:cubicBezTo>
                  <a:pt x="76" y="211"/>
                  <a:pt x="302" y="401"/>
                  <a:pt x="355" y="454"/>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5256" name="Freeform 40">
            <a:extLst>
              <a:ext uri="{FF2B5EF4-FFF2-40B4-BE49-F238E27FC236}">
                <a16:creationId xmlns:a16="http://schemas.microsoft.com/office/drawing/2014/main" id="{6DEDA129-783F-24B2-E65A-477994075A7F}"/>
              </a:ext>
            </a:extLst>
          </p:cNvPr>
          <p:cNvSpPr>
            <a:spLocks/>
          </p:cNvSpPr>
          <p:nvPr/>
        </p:nvSpPr>
        <p:spPr bwMode="auto">
          <a:xfrm>
            <a:off x="6227763" y="5805488"/>
            <a:ext cx="865187" cy="227012"/>
          </a:xfrm>
          <a:custGeom>
            <a:avLst/>
            <a:gdLst>
              <a:gd name="T0" fmla="*/ 0 w 545"/>
              <a:gd name="T1" fmla="*/ 0 h 143"/>
              <a:gd name="T2" fmla="*/ 2147483646 w 545"/>
              <a:gd name="T3" fmla="*/ 2147483646 h 143"/>
              <a:gd name="T4" fmla="*/ 2147483646 w 545"/>
              <a:gd name="T5" fmla="*/ 2147483646 h 143"/>
              <a:gd name="T6" fmla="*/ 0 60000 65536"/>
              <a:gd name="T7" fmla="*/ 0 60000 65536"/>
              <a:gd name="T8" fmla="*/ 0 60000 65536"/>
              <a:gd name="T9" fmla="*/ 0 w 545"/>
              <a:gd name="T10" fmla="*/ 0 h 143"/>
              <a:gd name="T11" fmla="*/ 545 w 545"/>
              <a:gd name="T12" fmla="*/ 143 h 143"/>
            </a:gdLst>
            <a:ahLst/>
            <a:cxnLst>
              <a:cxn ang="T6">
                <a:pos x="T0" y="T1"/>
              </a:cxn>
              <a:cxn ang="T7">
                <a:pos x="T2" y="T3"/>
              </a:cxn>
              <a:cxn ang="T8">
                <a:pos x="T4" y="T5"/>
              </a:cxn>
            </a:cxnLst>
            <a:rect l="T9" t="T10" r="T11" b="T12"/>
            <a:pathLst>
              <a:path w="545" h="143">
                <a:moveTo>
                  <a:pt x="0" y="0"/>
                </a:moveTo>
                <a:cubicBezTo>
                  <a:pt x="90" y="64"/>
                  <a:pt x="181" y="129"/>
                  <a:pt x="272" y="136"/>
                </a:cubicBezTo>
                <a:cubicBezTo>
                  <a:pt x="363" y="143"/>
                  <a:pt x="500" y="60"/>
                  <a:pt x="545" y="45"/>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5257" name="Text Box 41">
            <a:extLst>
              <a:ext uri="{FF2B5EF4-FFF2-40B4-BE49-F238E27FC236}">
                <a16:creationId xmlns:a16="http://schemas.microsoft.com/office/drawing/2014/main" id="{C0B9271B-29AB-DD16-7C26-8BA2B58D1EF8}"/>
              </a:ext>
            </a:extLst>
          </p:cNvPr>
          <p:cNvSpPr txBox="1">
            <a:spLocks noChangeArrowheads="1"/>
          </p:cNvSpPr>
          <p:nvPr/>
        </p:nvSpPr>
        <p:spPr bwMode="auto">
          <a:xfrm>
            <a:off x="2339975" y="4365625"/>
            <a:ext cx="1655763" cy="346075"/>
          </a:xfrm>
          <a:prstGeom prst="rect">
            <a:avLst/>
          </a:prstGeom>
          <a:solidFill>
            <a:schemeClr val="bg1"/>
          </a:solidFill>
          <a:ln w="9525">
            <a:solidFill>
              <a:srgbClr val="FF0000"/>
            </a:solidFill>
            <a:miter lim="800000"/>
            <a:headEnd/>
            <a:tailEnd/>
          </a:ln>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1"/>
              <a:t>Router / switch</a:t>
            </a:r>
          </a:p>
        </p:txBody>
      </p:sp>
      <p:sp>
        <p:nvSpPr>
          <p:cNvPr id="265258" name="Line 42">
            <a:extLst>
              <a:ext uri="{FF2B5EF4-FFF2-40B4-BE49-F238E27FC236}">
                <a16:creationId xmlns:a16="http://schemas.microsoft.com/office/drawing/2014/main" id="{211AF6F7-366F-D086-C5EE-CC7CD9C85D4D}"/>
              </a:ext>
            </a:extLst>
          </p:cNvPr>
          <p:cNvSpPr>
            <a:spLocks noChangeShapeType="1"/>
          </p:cNvSpPr>
          <p:nvPr/>
        </p:nvSpPr>
        <p:spPr bwMode="auto">
          <a:xfrm>
            <a:off x="3995738" y="4581525"/>
            <a:ext cx="28892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65259" name="Line 43">
            <a:extLst>
              <a:ext uri="{FF2B5EF4-FFF2-40B4-BE49-F238E27FC236}">
                <a16:creationId xmlns:a16="http://schemas.microsoft.com/office/drawing/2014/main" id="{8A32B8B4-2C1B-F6CF-64FE-3C726F508DCE}"/>
              </a:ext>
            </a:extLst>
          </p:cNvPr>
          <p:cNvSpPr>
            <a:spLocks noChangeShapeType="1"/>
          </p:cNvSpPr>
          <p:nvPr/>
        </p:nvSpPr>
        <p:spPr bwMode="auto">
          <a:xfrm flipV="1">
            <a:off x="4284663" y="3860800"/>
            <a:ext cx="0" cy="72072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65260" name="Freeform 44">
            <a:extLst>
              <a:ext uri="{FF2B5EF4-FFF2-40B4-BE49-F238E27FC236}">
                <a16:creationId xmlns:a16="http://schemas.microsoft.com/office/drawing/2014/main" id="{2909FA7D-73DE-4135-3127-7124696DCA6A}"/>
              </a:ext>
            </a:extLst>
          </p:cNvPr>
          <p:cNvSpPr>
            <a:spLocks/>
          </p:cNvSpPr>
          <p:nvPr/>
        </p:nvSpPr>
        <p:spPr bwMode="auto">
          <a:xfrm>
            <a:off x="5867400" y="3644900"/>
            <a:ext cx="1296988" cy="936625"/>
          </a:xfrm>
          <a:custGeom>
            <a:avLst/>
            <a:gdLst>
              <a:gd name="T0" fmla="*/ 0 w 817"/>
              <a:gd name="T1" fmla="*/ 2147483646 h 590"/>
              <a:gd name="T2" fmla="*/ 2147483646 w 817"/>
              <a:gd name="T3" fmla="*/ 2147483646 h 590"/>
              <a:gd name="T4" fmla="*/ 2147483646 w 817"/>
              <a:gd name="T5" fmla="*/ 2147483646 h 590"/>
              <a:gd name="T6" fmla="*/ 2147483646 w 817"/>
              <a:gd name="T7" fmla="*/ 0 h 590"/>
              <a:gd name="T8" fmla="*/ 0 60000 65536"/>
              <a:gd name="T9" fmla="*/ 0 60000 65536"/>
              <a:gd name="T10" fmla="*/ 0 60000 65536"/>
              <a:gd name="T11" fmla="*/ 0 60000 65536"/>
              <a:gd name="T12" fmla="*/ 0 w 817"/>
              <a:gd name="T13" fmla="*/ 0 h 590"/>
              <a:gd name="T14" fmla="*/ 817 w 817"/>
              <a:gd name="T15" fmla="*/ 590 h 590"/>
            </a:gdLst>
            <a:ahLst/>
            <a:cxnLst>
              <a:cxn ang="T8">
                <a:pos x="T0" y="T1"/>
              </a:cxn>
              <a:cxn ang="T9">
                <a:pos x="T2" y="T3"/>
              </a:cxn>
              <a:cxn ang="T10">
                <a:pos x="T4" y="T5"/>
              </a:cxn>
              <a:cxn ang="T11">
                <a:pos x="T6" y="T7"/>
              </a:cxn>
            </a:cxnLst>
            <a:rect l="T12" t="T13" r="T14" b="T15"/>
            <a:pathLst>
              <a:path w="817" h="590">
                <a:moveTo>
                  <a:pt x="0" y="590"/>
                </a:moveTo>
                <a:cubicBezTo>
                  <a:pt x="166" y="499"/>
                  <a:pt x="333" y="408"/>
                  <a:pt x="454" y="363"/>
                </a:cubicBezTo>
                <a:cubicBezTo>
                  <a:pt x="575" y="318"/>
                  <a:pt x="666" y="378"/>
                  <a:pt x="726" y="318"/>
                </a:cubicBezTo>
                <a:cubicBezTo>
                  <a:pt x="786" y="258"/>
                  <a:pt x="802" y="53"/>
                  <a:pt x="817"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pic>
        <p:nvPicPr>
          <p:cNvPr id="265261" name="Picture 45">
            <a:extLst>
              <a:ext uri="{FF2B5EF4-FFF2-40B4-BE49-F238E27FC236}">
                <a16:creationId xmlns:a16="http://schemas.microsoft.com/office/drawing/2014/main" id="{4884D706-19D4-4BF8-703F-458333BA2F9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0" y="0"/>
            <a:ext cx="9145588" cy="989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2" name="Picture 2">
            <a:extLst>
              <a:ext uri="{FF2B5EF4-FFF2-40B4-BE49-F238E27FC236}">
                <a16:creationId xmlns:a16="http://schemas.microsoft.com/office/drawing/2014/main" id="{4AB5EA8B-4485-34CD-2DE3-08D634B7D1C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03913" y="3268663"/>
            <a:ext cx="2055812"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43" name="Rectangle 3">
            <a:extLst>
              <a:ext uri="{FF2B5EF4-FFF2-40B4-BE49-F238E27FC236}">
                <a16:creationId xmlns:a16="http://schemas.microsoft.com/office/drawing/2014/main" id="{098A7EF5-E98C-A71C-67C8-1653EAF9FF15}"/>
              </a:ext>
            </a:extLst>
          </p:cNvPr>
          <p:cNvSpPr>
            <a:spLocks noGrp="1" noChangeArrowheads="1"/>
          </p:cNvSpPr>
          <p:nvPr>
            <p:ph type="title"/>
          </p:nvPr>
        </p:nvSpPr>
        <p:spPr>
          <a:xfrm>
            <a:off x="223838" y="949325"/>
            <a:ext cx="8839200" cy="457200"/>
          </a:xfrm>
        </p:spPr>
        <p:txBody>
          <a:bodyPr/>
          <a:lstStyle/>
          <a:p>
            <a:pPr eaLnBrk="1" hangingPunct="1"/>
            <a:r>
              <a:rPr lang="da-DK" altLang="da-DK"/>
              <a:t>Løsning med fibernet ip- tv, internet &amp; DTT/analog tv</a:t>
            </a:r>
          </a:p>
        </p:txBody>
      </p:sp>
      <p:pic>
        <p:nvPicPr>
          <p:cNvPr id="266244" name="Picture 4">
            <a:extLst>
              <a:ext uri="{FF2B5EF4-FFF2-40B4-BE49-F238E27FC236}">
                <a16:creationId xmlns:a16="http://schemas.microsoft.com/office/drawing/2014/main" id="{09AF3354-265B-7BC3-CA83-9019DBB088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4475" y="3362325"/>
            <a:ext cx="267335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45" name="Picture 5" descr="IMG_8697">
            <a:extLst>
              <a:ext uri="{FF2B5EF4-FFF2-40B4-BE49-F238E27FC236}">
                <a16:creationId xmlns:a16="http://schemas.microsoft.com/office/drawing/2014/main" id="{BFD126D8-4579-B003-99F9-57669DA983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3625" y="3057525"/>
            <a:ext cx="1379538"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46" name="Line 6">
            <a:extLst>
              <a:ext uri="{FF2B5EF4-FFF2-40B4-BE49-F238E27FC236}">
                <a16:creationId xmlns:a16="http://schemas.microsoft.com/office/drawing/2014/main" id="{3CF1FD81-C998-E123-7CE9-300167CEFCEA}"/>
              </a:ext>
            </a:extLst>
          </p:cNvPr>
          <p:cNvSpPr>
            <a:spLocks noChangeShapeType="1"/>
          </p:cNvSpPr>
          <p:nvPr/>
        </p:nvSpPr>
        <p:spPr bwMode="auto">
          <a:xfrm>
            <a:off x="415925" y="1533525"/>
            <a:ext cx="2060575" cy="0"/>
          </a:xfrm>
          <a:prstGeom prst="line">
            <a:avLst/>
          </a:prstGeom>
          <a:noFill/>
          <a:ln w="38100" cap="rnd" cmpd="dbl">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47" name="Text Box 7">
            <a:extLst>
              <a:ext uri="{FF2B5EF4-FFF2-40B4-BE49-F238E27FC236}">
                <a16:creationId xmlns:a16="http://schemas.microsoft.com/office/drawing/2014/main" id="{54ECC5EE-D079-2688-539E-58A551A8EAAD}"/>
              </a:ext>
            </a:extLst>
          </p:cNvPr>
          <p:cNvSpPr txBox="1">
            <a:spLocks noChangeArrowheads="1"/>
          </p:cNvSpPr>
          <p:nvPr/>
        </p:nvSpPr>
        <p:spPr bwMode="auto">
          <a:xfrm>
            <a:off x="2687638" y="1403350"/>
            <a:ext cx="18319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50000"/>
              </a:spcBef>
              <a:buFontTx/>
              <a:buNone/>
            </a:pPr>
            <a:r>
              <a:rPr lang="da-DK" altLang="da-DK" sz="1600" baseline="30000"/>
              <a:t>Coaxial kabel</a:t>
            </a:r>
            <a:r>
              <a:rPr lang="da-DK" altLang="da-DK" sz="2400" baseline="30000"/>
              <a:t> </a:t>
            </a:r>
          </a:p>
        </p:txBody>
      </p:sp>
      <p:sp>
        <p:nvSpPr>
          <p:cNvPr id="266248" name="Line 8">
            <a:extLst>
              <a:ext uri="{FF2B5EF4-FFF2-40B4-BE49-F238E27FC236}">
                <a16:creationId xmlns:a16="http://schemas.microsoft.com/office/drawing/2014/main" id="{8903EE56-5469-5021-3FF9-49CCFCCEDB2E}"/>
              </a:ext>
            </a:extLst>
          </p:cNvPr>
          <p:cNvSpPr>
            <a:spLocks noChangeShapeType="1"/>
          </p:cNvSpPr>
          <p:nvPr/>
        </p:nvSpPr>
        <p:spPr bwMode="auto">
          <a:xfrm>
            <a:off x="444500" y="1792288"/>
            <a:ext cx="2032000"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49" name="Text Box 9">
            <a:extLst>
              <a:ext uri="{FF2B5EF4-FFF2-40B4-BE49-F238E27FC236}">
                <a16:creationId xmlns:a16="http://schemas.microsoft.com/office/drawing/2014/main" id="{50EC0E52-AB18-CDA8-FE8E-372A4B1907BF}"/>
              </a:ext>
            </a:extLst>
          </p:cNvPr>
          <p:cNvSpPr txBox="1">
            <a:spLocks noChangeArrowheads="1"/>
          </p:cNvSpPr>
          <p:nvPr/>
        </p:nvSpPr>
        <p:spPr bwMode="auto">
          <a:xfrm>
            <a:off x="2268538" y="1662113"/>
            <a:ext cx="21494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IHC net basic kabel</a:t>
            </a:r>
            <a:r>
              <a:rPr lang="da-DK" altLang="da-DK" sz="2400" baseline="30000"/>
              <a:t> </a:t>
            </a:r>
          </a:p>
        </p:txBody>
      </p:sp>
      <p:sp>
        <p:nvSpPr>
          <p:cNvPr id="266250" name="Line 10">
            <a:extLst>
              <a:ext uri="{FF2B5EF4-FFF2-40B4-BE49-F238E27FC236}">
                <a16:creationId xmlns:a16="http://schemas.microsoft.com/office/drawing/2014/main" id="{1139F9D5-39FC-C821-46A4-7112D8B664C4}"/>
              </a:ext>
            </a:extLst>
          </p:cNvPr>
          <p:cNvSpPr>
            <a:spLocks noChangeShapeType="1"/>
          </p:cNvSpPr>
          <p:nvPr/>
        </p:nvSpPr>
        <p:spPr bwMode="auto">
          <a:xfrm>
            <a:off x="2219325" y="3819525"/>
            <a:ext cx="0" cy="6858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51" name="Line 11">
            <a:extLst>
              <a:ext uri="{FF2B5EF4-FFF2-40B4-BE49-F238E27FC236}">
                <a16:creationId xmlns:a16="http://schemas.microsoft.com/office/drawing/2014/main" id="{EA9EF53A-00AA-B91C-B0D7-52C245AD33CF}"/>
              </a:ext>
            </a:extLst>
          </p:cNvPr>
          <p:cNvSpPr>
            <a:spLocks noChangeShapeType="1"/>
          </p:cNvSpPr>
          <p:nvPr/>
        </p:nvSpPr>
        <p:spPr bwMode="auto">
          <a:xfrm>
            <a:off x="2219325" y="4514850"/>
            <a:ext cx="193357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52" name="Line 12">
            <a:extLst>
              <a:ext uri="{FF2B5EF4-FFF2-40B4-BE49-F238E27FC236}">
                <a16:creationId xmlns:a16="http://schemas.microsoft.com/office/drawing/2014/main" id="{5AAA208F-B739-0609-3CE6-2ACB0A3B747B}"/>
              </a:ext>
            </a:extLst>
          </p:cNvPr>
          <p:cNvSpPr>
            <a:spLocks noChangeShapeType="1"/>
          </p:cNvSpPr>
          <p:nvPr/>
        </p:nvSpPr>
        <p:spPr bwMode="auto">
          <a:xfrm flipV="1">
            <a:off x="4152900" y="3819525"/>
            <a:ext cx="19050" cy="6858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53" name="Line 13">
            <a:extLst>
              <a:ext uri="{FF2B5EF4-FFF2-40B4-BE49-F238E27FC236}">
                <a16:creationId xmlns:a16="http://schemas.microsoft.com/office/drawing/2014/main" id="{A6A3F948-0119-D8CC-E6D8-76C63F884AD4}"/>
              </a:ext>
            </a:extLst>
          </p:cNvPr>
          <p:cNvSpPr>
            <a:spLocks noChangeShapeType="1"/>
          </p:cNvSpPr>
          <p:nvPr/>
        </p:nvSpPr>
        <p:spPr bwMode="auto">
          <a:xfrm flipV="1">
            <a:off x="4362450" y="2752725"/>
            <a:ext cx="0" cy="2857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54" name="Line 14">
            <a:extLst>
              <a:ext uri="{FF2B5EF4-FFF2-40B4-BE49-F238E27FC236}">
                <a16:creationId xmlns:a16="http://schemas.microsoft.com/office/drawing/2014/main" id="{E9D336C4-F4BE-84B4-048E-A7FA620D9EC6}"/>
              </a:ext>
            </a:extLst>
          </p:cNvPr>
          <p:cNvSpPr>
            <a:spLocks noChangeShapeType="1"/>
          </p:cNvSpPr>
          <p:nvPr/>
        </p:nvSpPr>
        <p:spPr bwMode="auto">
          <a:xfrm>
            <a:off x="4362450" y="2752725"/>
            <a:ext cx="3233738" cy="285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55" name="Line 15">
            <a:extLst>
              <a:ext uri="{FF2B5EF4-FFF2-40B4-BE49-F238E27FC236}">
                <a16:creationId xmlns:a16="http://schemas.microsoft.com/office/drawing/2014/main" id="{3D8ABAD8-3129-52E3-A1C3-E323D9605C16}"/>
              </a:ext>
            </a:extLst>
          </p:cNvPr>
          <p:cNvSpPr>
            <a:spLocks noChangeShapeType="1"/>
          </p:cNvSpPr>
          <p:nvPr/>
        </p:nvSpPr>
        <p:spPr bwMode="auto">
          <a:xfrm>
            <a:off x="7596188" y="2781300"/>
            <a:ext cx="19050" cy="5143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56" name="Line 16">
            <a:extLst>
              <a:ext uri="{FF2B5EF4-FFF2-40B4-BE49-F238E27FC236}">
                <a16:creationId xmlns:a16="http://schemas.microsoft.com/office/drawing/2014/main" id="{0CFF809A-FA8F-7E8D-DF65-F62EC362CC08}"/>
              </a:ext>
            </a:extLst>
          </p:cNvPr>
          <p:cNvSpPr>
            <a:spLocks noChangeShapeType="1"/>
          </p:cNvSpPr>
          <p:nvPr/>
        </p:nvSpPr>
        <p:spPr bwMode="auto">
          <a:xfrm>
            <a:off x="446088" y="2011363"/>
            <a:ext cx="205740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57" name="Text Box 17">
            <a:extLst>
              <a:ext uri="{FF2B5EF4-FFF2-40B4-BE49-F238E27FC236}">
                <a16:creationId xmlns:a16="http://schemas.microsoft.com/office/drawing/2014/main" id="{7C83EB76-49BB-1724-8C1B-2533B899E5BF}"/>
              </a:ext>
            </a:extLst>
          </p:cNvPr>
          <p:cNvSpPr txBox="1">
            <a:spLocks noChangeArrowheads="1"/>
          </p:cNvSpPr>
          <p:nvPr/>
        </p:nvSpPr>
        <p:spPr bwMode="auto">
          <a:xfrm>
            <a:off x="2566988" y="1933575"/>
            <a:ext cx="21494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Lexcom STP 250 patch kabel </a:t>
            </a:r>
          </a:p>
        </p:txBody>
      </p:sp>
      <p:pic>
        <p:nvPicPr>
          <p:cNvPr id="266258" name="Picture 18" descr="Magnetotelefon omkring 1950">
            <a:hlinkClick r:id="rId5"/>
            <a:extLst>
              <a:ext uri="{FF2B5EF4-FFF2-40B4-BE49-F238E27FC236}">
                <a16:creationId xmlns:a16="http://schemas.microsoft.com/office/drawing/2014/main" id="{DB9B3FBB-B3F5-F475-ECC9-27CCEF50E95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79613" y="5229225"/>
            <a:ext cx="876300"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59" name="Picture 19" descr="lcd-3">
            <a:extLst>
              <a:ext uri="{FF2B5EF4-FFF2-40B4-BE49-F238E27FC236}">
                <a16:creationId xmlns:a16="http://schemas.microsoft.com/office/drawing/2014/main" id="{279CD0CB-D75A-46A1-3B78-8F471E21B39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29585" r="29585"/>
          <a:stretch>
            <a:fillRect/>
          </a:stretch>
        </p:blipFill>
        <p:spPr bwMode="auto">
          <a:xfrm>
            <a:off x="3203575" y="5229225"/>
            <a:ext cx="12366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60" name="Line 20">
            <a:extLst>
              <a:ext uri="{FF2B5EF4-FFF2-40B4-BE49-F238E27FC236}">
                <a16:creationId xmlns:a16="http://schemas.microsoft.com/office/drawing/2014/main" id="{6E27E4BF-8E98-7EA5-9635-167EB824079B}"/>
              </a:ext>
            </a:extLst>
          </p:cNvPr>
          <p:cNvSpPr>
            <a:spLocks noChangeShapeType="1"/>
          </p:cNvSpPr>
          <p:nvPr/>
        </p:nvSpPr>
        <p:spPr bwMode="auto">
          <a:xfrm>
            <a:off x="1638300" y="3829050"/>
            <a:ext cx="0" cy="1000125"/>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61" name="Line 21">
            <a:extLst>
              <a:ext uri="{FF2B5EF4-FFF2-40B4-BE49-F238E27FC236}">
                <a16:creationId xmlns:a16="http://schemas.microsoft.com/office/drawing/2014/main" id="{E068F335-9E3C-BE9F-0221-9E4ADA32349A}"/>
              </a:ext>
            </a:extLst>
          </p:cNvPr>
          <p:cNvSpPr>
            <a:spLocks noChangeShapeType="1"/>
          </p:cNvSpPr>
          <p:nvPr/>
        </p:nvSpPr>
        <p:spPr bwMode="auto">
          <a:xfrm>
            <a:off x="1638300" y="4819650"/>
            <a:ext cx="3171825" cy="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62" name="Line 22">
            <a:extLst>
              <a:ext uri="{FF2B5EF4-FFF2-40B4-BE49-F238E27FC236}">
                <a16:creationId xmlns:a16="http://schemas.microsoft.com/office/drawing/2014/main" id="{19992C85-1399-B8C2-7D10-3F18FE5251E0}"/>
              </a:ext>
            </a:extLst>
          </p:cNvPr>
          <p:cNvSpPr>
            <a:spLocks noChangeShapeType="1"/>
          </p:cNvSpPr>
          <p:nvPr/>
        </p:nvSpPr>
        <p:spPr bwMode="auto">
          <a:xfrm flipH="1" flipV="1">
            <a:off x="4781550" y="3810000"/>
            <a:ext cx="38100" cy="100965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63" name="Line 23">
            <a:extLst>
              <a:ext uri="{FF2B5EF4-FFF2-40B4-BE49-F238E27FC236}">
                <a16:creationId xmlns:a16="http://schemas.microsoft.com/office/drawing/2014/main" id="{C7E789BA-3A4C-D3A7-235C-574C9A550FDD}"/>
              </a:ext>
            </a:extLst>
          </p:cNvPr>
          <p:cNvSpPr>
            <a:spLocks noChangeShapeType="1"/>
          </p:cNvSpPr>
          <p:nvPr/>
        </p:nvSpPr>
        <p:spPr bwMode="auto">
          <a:xfrm flipV="1">
            <a:off x="4838700" y="2933700"/>
            <a:ext cx="0" cy="1047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64" name="Line 24">
            <a:extLst>
              <a:ext uri="{FF2B5EF4-FFF2-40B4-BE49-F238E27FC236}">
                <a16:creationId xmlns:a16="http://schemas.microsoft.com/office/drawing/2014/main" id="{20D6DCFE-5D79-B431-8D5A-4D1216DACB84}"/>
              </a:ext>
            </a:extLst>
          </p:cNvPr>
          <p:cNvSpPr>
            <a:spLocks noChangeShapeType="1"/>
          </p:cNvSpPr>
          <p:nvPr/>
        </p:nvSpPr>
        <p:spPr bwMode="auto">
          <a:xfrm flipV="1">
            <a:off x="4838700" y="2924175"/>
            <a:ext cx="2325688" cy="952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65" name="Line 25">
            <a:extLst>
              <a:ext uri="{FF2B5EF4-FFF2-40B4-BE49-F238E27FC236}">
                <a16:creationId xmlns:a16="http://schemas.microsoft.com/office/drawing/2014/main" id="{C553DAB3-44C5-0860-710C-069B8F3BD637}"/>
              </a:ext>
            </a:extLst>
          </p:cNvPr>
          <p:cNvSpPr>
            <a:spLocks noChangeShapeType="1"/>
          </p:cNvSpPr>
          <p:nvPr/>
        </p:nvSpPr>
        <p:spPr bwMode="auto">
          <a:xfrm>
            <a:off x="7164388" y="2924175"/>
            <a:ext cx="0" cy="3333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pic>
        <p:nvPicPr>
          <p:cNvPr id="266266" name="Picture 26" descr="mhp-boks_1">
            <a:extLst>
              <a:ext uri="{FF2B5EF4-FFF2-40B4-BE49-F238E27FC236}">
                <a16:creationId xmlns:a16="http://schemas.microsoft.com/office/drawing/2014/main" id="{BB524F95-7907-EFB7-33AC-39B56150184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18491" t="32866" r="18491"/>
          <a:stretch>
            <a:fillRect/>
          </a:stretch>
        </p:blipFill>
        <p:spPr bwMode="auto">
          <a:xfrm>
            <a:off x="4643438" y="5661025"/>
            <a:ext cx="10493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67" name="Picture 27" descr="108341fl_UHF_Yagi14_Ch21-69_-14elem_259x245">
            <a:extLst>
              <a:ext uri="{FF2B5EF4-FFF2-40B4-BE49-F238E27FC236}">
                <a16:creationId xmlns:a16="http://schemas.microsoft.com/office/drawing/2014/main" id="{EB6D5985-CC84-E680-B9E6-ADC81434F1F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6088" y="2063750"/>
            <a:ext cx="1057275"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68" name="Picture 28" descr="lcd-3">
            <a:extLst>
              <a:ext uri="{FF2B5EF4-FFF2-40B4-BE49-F238E27FC236}">
                <a16:creationId xmlns:a16="http://schemas.microsoft.com/office/drawing/2014/main" id="{5FC5ECC2-FD9E-03A8-95BF-2A2C0824467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29585" r="29585"/>
          <a:stretch>
            <a:fillRect/>
          </a:stretch>
        </p:blipFill>
        <p:spPr bwMode="auto">
          <a:xfrm>
            <a:off x="381000" y="5162550"/>
            <a:ext cx="12366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69" name="Line 29">
            <a:extLst>
              <a:ext uri="{FF2B5EF4-FFF2-40B4-BE49-F238E27FC236}">
                <a16:creationId xmlns:a16="http://schemas.microsoft.com/office/drawing/2014/main" id="{B23CB55E-AD78-A592-DDFD-0C8909CCD022}"/>
              </a:ext>
            </a:extLst>
          </p:cNvPr>
          <p:cNvSpPr>
            <a:spLocks noChangeShapeType="1"/>
          </p:cNvSpPr>
          <p:nvPr/>
        </p:nvSpPr>
        <p:spPr bwMode="auto">
          <a:xfrm>
            <a:off x="762000" y="3057525"/>
            <a:ext cx="3200400" cy="0"/>
          </a:xfrm>
          <a:prstGeom prst="line">
            <a:avLst/>
          </a:prstGeom>
          <a:noFill/>
          <a:ln w="38100">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6270" name="Text Box 30">
            <a:extLst>
              <a:ext uri="{FF2B5EF4-FFF2-40B4-BE49-F238E27FC236}">
                <a16:creationId xmlns:a16="http://schemas.microsoft.com/office/drawing/2014/main" id="{78F1568A-4D7A-3D36-C144-F2EA7C41DF61}"/>
              </a:ext>
            </a:extLst>
          </p:cNvPr>
          <p:cNvSpPr txBox="1">
            <a:spLocks noChangeArrowheads="1"/>
          </p:cNvSpPr>
          <p:nvPr/>
        </p:nvSpPr>
        <p:spPr bwMode="auto">
          <a:xfrm>
            <a:off x="4356100" y="5516563"/>
            <a:ext cx="14859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TV Boks</a:t>
            </a:r>
          </a:p>
        </p:txBody>
      </p:sp>
      <p:sp>
        <p:nvSpPr>
          <p:cNvPr id="266271" name="Text Box 31">
            <a:extLst>
              <a:ext uri="{FF2B5EF4-FFF2-40B4-BE49-F238E27FC236}">
                <a16:creationId xmlns:a16="http://schemas.microsoft.com/office/drawing/2014/main" id="{590714A7-E3D9-68F2-3E8B-C8EDEFF64114}"/>
              </a:ext>
            </a:extLst>
          </p:cNvPr>
          <p:cNvSpPr txBox="1">
            <a:spLocks noChangeArrowheads="1"/>
          </p:cNvSpPr>
          <p:nvPr/>
        </p:nvSpPr>
        <p:spPr bwMode="auto">
          <a:xfrm>
            <a:off x="895350" y="2847975"/>
            <a:ext cx="244792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Antenne eller kabel tv</a:t>
            </a:r>
            <a:r>
              <a:rPr lang="da-DK" altLang="da-DK" sz="1600"/>
              <a:t>  </a:t>
            </a:r>
          </a:p>
        </p:txBody>
      </p:sp>
      <p:sp>
        <p:nvSpPr>
          <p:cNvPr id="266272" name="Text Box 32">
            <a:extLst>
              <a:ext uri="{FF2B5EF4-FFF2-40B4-BE49-F238E27FC236}">
                <a16:creationId xmlns:a16="http://schemas.microsoft.com/office/drawing/2014/main" id="{704425E6-D4E8-FF54-E419-0822C4FF3C0A}"/>
              </a:ext>
            </a:extLst>
          </p:cNvPr>
          <p:cNvSpPr txBox="1">
            <a:spLocks noChangeArrowheads="1"/>
          </p:cNvSpPr>
          <p:nvPr/>
        </p:nvSpPr>
        <p:spPr bwMode="auto">
          <a:xfrm>
            <a:off x="3059113" y="6205538"/>
            <a:ext cx="13684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IP TV</a:t>
            </a:r>
          </a:p>
        </p:txBody>
      </p:sp>
      <p:sp>
        <p:nvSpPr>
          <p:cNvPr id="266273" name="Text Box 33">
            <a:extLst>
              <a:ext uri="{FF2B5EF4-FFF2-40B4-BE49-F238E27FC236}">
                <a16:creationId xmlns:a16="http://schemas.microsoft.com/office/drawing/2014/main" id="{4E6F2270-DB2A-01D4-78B3-8E6CF3ECCECC}"/>
              </a:ext>
            </a:extLst>
          </p:cNvPr>
          <p:cNvSpPr txBox="1">
            <a:spLocks noChangeArrowheads="1"/>
          </p:cNvSpPr>
          <p:nvPr/>
        </p:nvSpPr>
        <p:spPr bwMode="auto">
          <a:xfrm>
            <a:off x="342900" y="6157913"/>
            <a:ext cx="14398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 DTT</a:t>
            </a:r>
          </a:p>
        </p:txBody>
      </p:sp>
      <p:sp>
        <p:nvSpPr>
          <p:cNvPr id="266274" name="Freeform 34">
            <a:extLst>
              <a:ext uri="{FF2B5EF4-FFF2-40B4-BE49-F238E27FC236}">
                <a16:creationId xmlns:a16="http://schemas.microsoft.com/office/drawing/2014/main" id="{0FB80905-A4A5-D874-4B3E-76629B3F1E07}"/>
              </a:ext>
            </a:extLst>
          </p:cNvPr>
          <p:cNvSpPr>
            <a:spLocks/>
          </p:cNvSpPr>
          <p:nvPr/>
        </p:nvSpPr>
        <p:spPr bwMode="auto">
          <a:xfrm>
            <a:off x="2484438" y="4941888"/>
            <a:ext cx="2808287" cy="287337"/>
          </a:xfrm>
          <a:custGeom>
            <a:avLst/>
            <a:gdLst>
              <a:gd name="T0" fmla="*/ 0 w 1769"/>
              <a:gd name="T1" fmla="*/ 2147483646 h 181"/>
              <a:gd name="T2" fmla="*/ 2147483646 w 1769"/>
              <a:gd name="T3" fmla="*/ 2147483646 h 181"/>
              <a:gd name="T4" fmla="*/ 2147483646 w 1769"/>
              <a:gd name="T5" fmla="*/ 2147483646 h 181"/>
              <a:gd name="T6" fmla="*/ 2147483646 w 1769"/>
              <a:gd name="T7" fmla="*/ 0 h 181"/>
              <a:gd name="T8" fmla="*/ 0 60000 65536"/>
              <a:gd name="T9" fmla="*/ 0 60000 65536"/>
              <a:gd name="T10" fmla="*/ 0 60000 65536"/>
              <a:gd name="T11" fmla="*/ 0 60000 65536"/>
              <a:gd name="T12" fmla="*/ 0 w 1769"/>
              <a:gd name="T13" fmla="*/ 0 h 181"/>
              <a:gd name="T14" fmla="*/ 1769 w 1769"/>
              <a:gd name="T15" fmla="*/ 181 h 181"/>
            </a:gdLst>
            <a:ahLst/>
            <a:cxnLst>
              <a:cxn ang="T8">
                <a:pos x="T0" y="T1"/>
              </a:cxn>
              <a:cxn ang="T9">
                <a:pos x="T2" y="T3"/>
              </a:cxn>
              <a:cxn ang="T10">
                <a:pos x="T4" y="T5"/>
              </a:cxn>
              <a:cxn ang="T11">
                <a:pos x="T6" y="T7"/>
              </a:cxn>
            </a:cxnLst>
            <a:rect l="T12" t="T13" r="T14" b="T15"/>
            <a:pathLst>
              <a:path w="1769" h="181">
                <a:moveTo>
                  <a:pt x="0" y="181"/>
                </a:moveTo>
                <a:cubicBezTo>
                  <a:pt x="37" y="143"/>
                  <a:pt x="75" y="105"/>
                  <a:pt x="317" y="90"/>
                </a:cubicBezTo>
                <a:cubicBezTo>
                  <a:pt x="559" y="75"/>
                  <a:pt x="1209" y="105"/>
                  <a:pt x="1451" y="90"/>
                </a:cubicBezTo>
                <a:cubicBezTo>
                  <a:pt x="1693" y="75"/>
                  <a:pt x="1716" y="15"/>
                  <a:pt x="1769" y="0"/>
                </a:cubicBezTo>
              </a:path>
            </a:pathLst>
          </a:custGeom>
          <a:noFill/>
          <a:ln w="9525"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6275" name="Freeform 35">
            <a:extLst>
              <a:ext uri="{FF2B5EF4-FFF2-40B4-BE49-F238E27FC236}">
                <a16:creationId xmlns:a16="http://schemas.microsoft.com/office/drawing/2014/main" id="{4444BB4B-2013-A461-5DE8-7512B8DC7CAE}"/>
              </a:ext>
            </a:extLst>
          </p:cNvPr>
          <p:cNvSpPr>
            <a:spLocks/>
          </p:cNvSpPr>
          <p:nvPr/>
        </p:nvSpPr>
        <p:spPr bwMode="auto">
          <a:xfrm>
            <a:off x="4427538" y="5876925"/>
            <a:ext cx="515937" cy="288925"/>
          </a:xfrm>
          <a:custGeom>
            <a:avLst/>
            <a:gdLst>
              <a:gd name="T0" fmla="*/ 0 w 325"/>
              <a:gd name="T1" fmla="*/ 2147483646 h 182"/>
              <a:gd name="T2" fmla="*/ 2147483646 w 325"/>
              <a:gd name="T3" fmla="*/ 2147483646 h 182"/>
              <a:gd name="T4" fmla="*/ 2147483646 w 325"/>
              <a:gd name="T5" fmla="*/ 0 h 182"/>
              <a:gd name="T6" fmla="*/ 0 60000 65536"/>
              <a:gd name="T7" fmla="*/ 0 60000 65536"/>
              <a:gd name="T8" fmla="*/ 0 60000 65536"/>
              <a:gd name="T9" fmla="*/ 0 w 325"/>
              <a:gd name="T10" fmla="*/ 0 h 182"/>
              <a:gd name="T11" fmla="*/ 325 w 325"/>
              <a:gd name="T12" fmla="*/ 182 h 182"/>
            </a:gdLst>
            <a:ahLst/>
            <a:cxnLst>
              <a:cxn ang="T6">
                <a:pos x="T0" y="T1"/>
              </a:cxn>
              <a:cxn ang="T7">
                <a:pos x="T2" y="T3"/>
              </a:cxn>
              <a:cxn ang="T8">
                <a:pos x="T4" y="T5"/>
              </a:cxn>
            </a:cxnLst>
            <a:rect l="T9" t="T10" r="T11" b="T12"/>
            <a:pathLst>
              <a:path w="325" h="182">
                <a:moveTo>
                  <a:pt x="0" y="182"/>
                </a:moveTo>
                <a:cubicBezTo>
                  <a:pt x="109" y="174"/>
                  <a:pt x="219" y="166"/>
                  <a:pt x="272" y="136"/>
                </a:cubicBezTo>
                <a:cubicBezTo>
                  <a:pt x="325" y="106"/>
                  <a:pt x="310" y="23"/>
                  <a:pt x="318" y="0"/>
                </a:cubicBezTo>
              </a:path>
            </a:pathLst>
          </a:custGeom>
          <a:noFill/>
          <a:ln w="9525"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6276" name="Freeform 36">
            <a:extLst>
              <a:ext uri="{FF2B5EF4-FFF2-40B4-BE49-F238E27FC236}">
                <a16:creationId xmlns:a16="http://schemas.microsoft.com/office/drawing/2014/main" id="{48B559B8-69F9-1B78-BA83-F53207836F32}"/>
              </a:ext>
            </a:extLst>
          </p:cNvPr>
          <p:cNvSpPr>
            <a:spLocks/>
          </p:cNvSpPr>
          <p:nvPr/>
        </p:nvSpPr>
        <p:spPr bwMode="auto">
          <a:xfrm>
            <a:off x="5494338" y="4868863"/>
            <a:ext cx="157162" cy="863600"/>
          </a:xfrm>
          <a:custGeom>
            <a:avLst/>
            <a:gdLst>
              <a:gd name="T0" fmla="*/ 2147483646 w 99"/>
              <a:gd name="T1" fmla="*/ 2147483646 h 544"/>
              <a:gd name="T2" fmla="*/ 2147483646 w 99"/>
              <a:gd name="T3" fmla="*/ 2147483646 h 544"/>
              <a:gd name="T4" fmla="*/ 2147483646 w 99"/>
              <a:gd name="T5" fmla="*/ 2147483646 h 544"/>
              <a:gd name="T6" fmla="*/ 2147483646 w 99"/>
              <a:gd name="T7" fmla="*/ 0 h 544"/>
              <a:gd name="T8" fmla="*/ 0 60000 65536"/>
              <a:gd name="T9" fmla="*/ 0 60000 65536"/>
              <a:gd name="T10" fmla="*/ 0 60000 65536"/>
              <a:gd name="T11" fmla="*/ 0 60000 65536"/>
              <a:gd name="T12" fmla="*/ 0 w 99"/>
              <a:gd name="T13" fmla="*/ 0 h 544"/>
              <a:gd name="T14" fmla="*/ 99 w 99"/>
              <a:gd name="T15" fmla="*/ 544 h 544"/>
            </a:gdLst>
            <a:ahLst/>
            <a:cxnLst>
              <a:cxn ang="T8">
                <a:pos x="T0" y="T1"/>
              </a:cxn>
              <a:cxn ang="T9">
                <a:pos x="T2" y="T3"/>
              </a:cxn>
              <a:cxn ang="T10">
                <a:pos x="T4" y="T5"/>
              </a:cxn>
              <a:cxn ang="T11">
                <a:pos x="T6" y="T7"/>
              </a:cxn>
            </a:cxnLst>
            <a:rect l="T12" t="T13" r="T14" b="T15"/>
            <a:pathLst>
              <a:path w="99" h="544">
                <a:moveTo>
                  <a:pt x="8" y="544"/>
                </a:moveTo>
                <a:cubicBezTo>
                  <a:pt x="53" y="483"/>
                  <a:pt x="99" y="422"/>
                  <a:pt x="99" y="362"/>
                </a:cubicBezTo>
                <a:cubicBezTo>
                  <a:pt x="99" y="302"/>
                  <a:pt x="16" y="241"/>
                  <a:pt x="8" y="181"/>
                </a:cubicBezTo>
                <a:cubicBezTo>
                  <a:pt x="0" y="121"/>
                  <a:pt x="46" y="30"/>
                  <a:pt x="54" y="0"/>
                </a:cubicBezTo>
              </a:path>
            </a:pathLst>
          </a:custGeom>
          <a:noFill/>
          <a:ln w="9525"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6277" name="Freeform 37">
            <a:extLst>
              <a:ext uri="{FF2B5EF4-FFF2-40B4-BE49-F238E27FC236}">
                <a16:creationId xmlns:a16="http://schemas.microsoft.com/office/drawing/2014/main" id="{7810A372-B357-8DCE-FEDF-D74864D28FD2}"/>
              </a:ext>
            </a:extLst>
          </p:cNvPr>
          <p:cNvSpPr>
            <a:spLocks/>
          </p:cNvSpPr>
          <p:nvPr/>
        </p:nvSpPr>
        <p:spPr bwMode="auto">
          <a:xfrm>
            <a:off x="5867400" y="3644900"/>
            <a:ext cx="1296988" cy="936625"/>
          </a:xfrm>
          <a:custGeom>
            <a:avLst/>
            <a:gdLst>
              <a:gd name="T0" fmla="*/ 0 w 817"/>
              <a:gd name="T1" fmla="*/ 2147483646 h 590"/>
              <a:gd name="T2" fmla="*/ 2147483646 w 817"/>
              <a:gd name="T3" fmla="*/ 2147483646 h 590"/>
              <a:gd name="T4" fmla="*/ 2147483646 w 817"/>
              <a:gd name="T5" fmla="*/ 2147483646 h 590"/>
              <a:gd name="T6" fmla="*/ 2147483646 w 817"/>
              <a:gd name="T7" fmla="*/ 0 h 590"/>
              <a:gd name="T8" fmla="*/ 0 60000 65536"/>
              <a:gd name="T9" fmla="*/ 0 60000 65536"/>
              <a:gd name="T10" fmla="*/ 0 60000 65536"/>
              <a:gd name="T11" fmla="*/ 0 60000 65536"/>
              <a:gd name="T12" fmla="*/ 0 w 817"/>
              <a:gd name="T13" fmla="*/ 0 h 590"/>
              <a:gd name="T14" fmla="*/ 817 w 817"/>
              <a:gd name="T15" fmla="*/ 590 h 590"/>
            </a:gdLst>
            <a:ahLst/>
            <a:cxnLst>
              <a:cxn ang="T8">
                <a:pos x="T0" y="T1"/>
              </a:cxn>
              <a:cxn ang="T9">
                <a:pos x="T2" y="T3"/>
              </a:cxn>
              <a:cxn ang="T10">
                <a:pos x="T4" y="T5"/>
              </a:cxn>
              <a:cxn ang="T11">
                <a:pos x="T6" y="T7"/>
              </a:cxn>
            </a:cxnLst>
            <a:rect l="T12" t="T13" r="T14" b="T15"/>
            <a:pathLst>
              <a:path w="817" h="590">
                <a:moveTo>
                  <a:pt x="0" y="590"/>
                </a:moveTo>
                <a:cubicBezTo>
                  <a:pt x="166" y="499"/>
                  <a:pt x="333" y="408"/>
                  <a:pt x="454" y="363"/>
                </a:cubicBezTo>
                <a:cubicBezTo>
                  <a:pt x="575" y="318"/>
                  <a:pt x="666" y="378"/>
                  <a:pt x="726" y="318"/>
                </a:cubicBezTo>
                <a:cubicBezTo>
                  <a:pt x="786" y="258"/>
                  <a:pt x="802" y="53"/>
                  <a:pt x="817"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pic>
        <p:nvPicPr>
          <p:cNvPr id="266278" name="Picture 38">
            <a:extLst>
              <a:ext uri="{FF2B5EF4-FFF2-40B4-BE49-F238E27FC236}">
                <a16:creationId xmlns:a16="http://schemas.microsoft.com/office/drawing/2014/main" id="{7ABF0AEF-7466-A194-007E-2C494912585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164388" y="4292600"/>
            <a:ext cx="914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9" name="Picture 39" descr="Magnetotelefon omkring 1950">
            <a:hlinkClick r:id="rId5"/>
            <a:extLst>
              <a:ext uri="{FF2B5EF4-FFF2-40B4-BE49-F238E27FC236}">
                <a16:creationId xmlns:a16="http://schemas.microsoft.com/office/drawing/2014/main" id="{2824B8BF-4F2C-5F17-12A8-933C0E76A65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19925" y="5157788"/>
            <a:ext cx="876300"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0" name="Picture 40" descr="lcd-3">
            <a:extLst>
              <a:ext uri="{FF2B5EF4-FFF2-40B4-BE49-F238E27FC236}">
                <a16:creationId xmlns:a16="http://schemas.microsoft.com/office/drawing/2014/main" id="{CCA3F103-BCA3-8C19-052D-71C01A63C84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29585" r="29585"/>
          <a:stretch>
            <a:fillRect/>
          </a:stretch>
        </p:blipFill>
        <p:spPr bwMode="auto">
          <a:xfrm>
            <a:off x="5724525" y="5157788"/>
            <a:ext cx="12366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1" name="Picture 41" descr="getfile">
            <a:extLst>
              <a:ext uri="{FF2B5EF4-FFF2-40B4-BE49-F238E27FC236}">
                <a16:creationId xmlns:a16="http://schemas.microsoft.com/office/drawing/2014/main" id="{3D62837B-E02C-934C-0494-ECACFEF5CFA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956550" y="5229225"/>
            <a:ext cx="1141413" cy="87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2" name="Freeform 42">
            <a:extLst>
              <a:ext uri="{FF2B5EF4-FFF2-40B4-BE49-F238E27FC236}">
                <a16:creationId xmlns:a16="http://schemas.microsoft.com/office/drawing/2014/main" id="{AB6F1025-7CAF-AEF8-F81E-B42EF0C29270}"/>
              </a:ext>
            </a:extLst>
          </p:cNvPr>
          <p:cNvSpPr>
            <a:spLocks/>
          </p:cNvSpPr>
          <p:nvPr/>
        </p:nvSpPr>
        <p:spPr bwMode="auto">
          <a:xfrm>
            <a:off x="6516688" y="4868863"/>
            <a:ext cx="792162" cy="288925"/>
          </a:xfrm>
          <a:custGeom>
            <a:avLst/>
            <a:gdLst>
              <a:gd name="T0" fmla="*/ 0 w 499"/>
              <a:gd name="T1" fmla="*/ 2147483646 h 182"/>
              <a:gd name="T2" fmla="*/ 2147483646 w 499"/>
              <a:gd name="T3" fmla="*/ 2147483646 h 182"/>
              <a:gd name="T4" fmla="*/ 2147483646 w 499"/>
              <a:gd name="T5" fmla="*/ 2147483646 h 182"/>
              <a:gd name="T6" fmla="*/ 2147483646 w 499"/>
              <a:gd name="T7" fmla="*/ 0 h 182"/>
              <a:gd name="T8" fmla="*/ 0 60000 65536"/>
              <a:gd name="T9" fmla="*/ 0 60000 65536"/>
              <a:gd name="T10" fmla="*/ 0 60000 65536"/>
              <a:gd name="T11" fmla="*/ 0 60000 65536"/>
              <a:gd name="T12" fmla="*/ 0 w 499"/>
              <a:gd name="T13" fmla="*/ 0 h 182"/>
              <a:gd name="T14" fmla="*/ 499 w 499"/>
              <a:gd name="T15" fmla="*/ 182 h 182"/>
            </a:gdLst>
            <a:ahLst/>
            <a:cxnLst>
              <a:cxn ang="T8">
                <a:pos x="T0" y="T1"/>
              </a:cxn>
              <a:cxn ang="T9">
                <a:pos x="T2" y="T3"/>
              </a:cxn>
              <a:cxn ang="T10">
                <a:pos x="T4" y="T5"/>
              </a:cxn>
              <a:cxn ang="T11">
                <a:pos x="T6" y="T7"/>
              </a:cxn>
            </a:cxnLst>
            <a:rect l="T12" t="T13" r="T14" b="T15"/>
            <a:pathLst>
              <a:path w="499" h="182">
                <a:moveTo>
                  <a:pt x="0" y="182"/>
                </a:moveTo>
                <a:cubicBezTo>
                  <a:pt x="11" y="144"/>
                  <a:pt x="22" y="106"/>
                  <a:pt x="90" y="91"/>
                </a:cubicBezTo>
                <a:cubicBezTo>
                  <a:pt x="158" y="76"/>
                  <a:pt x="340" y="106"/>
                  <a:pt x="408" y="91"/>
                </a:cubicBezTo>
                <a:cubicBezTo>
                  <a:pt x="476" y="76"/>
                  <a:pt x="484" y="15"/>
                  <a:pt x="499"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6283" name="Freeform 43">
            <a:extLst>
              <a:ext uri="{FF2B5EF4-FFF2-40B4-BE49-F238E27FC236}">
                <a16:creationId xmlns:a16="http://schemas.microsoft.com/office/drawing/2014/main" id="{797C34B7-C9F1-407C-45B5-AD54C2947527}"/>
              </a:ext>
            </a:extLst>
          </p:cNvPr>
          <p:cNvSpPr>
            <a:spLocks/>
          </p:cNvSpPr>
          <p:nvPr/>
        </p:nvSpPr>
        <p:spPr bwMode="auto">
          <a:xfrm>
            <a:off x="7369175" y="4797425"/>
            <a:ext cx="227013" cy="360363"/>
          </a:xfrm>
          <a:custGeom>
            <a:avLst/>
            <a:gdLst>
              <a:gd name="T0" fmla="*/ 2147483646 w 143"/>
              <a:gd name="T1" fmla="*/ 2147483646 h 227"/>
              <a:gd name="T2" fmla="*/ 2147483646 w 143"/>
              <a:gd name="T3" fmla="*/ 2147483646 h 227"/>
              <a:gd name="T4" fmla="*/ 2147483646 w 143"/>
              <a:gd name="T5" fmla="*/ 0 h 227"/>
              <a:gd name="T6" fmla="*/ 0 60000 65536"/>
              <a:gd name="T7" fmla="*/ 0 60000 65536"/>
              <a:gd name="T8" fmla="*/ 0 60000 65536"/>
              <a:gd name="T9" fmla="*/ 0 w 143"/>
              <a:gd name="T10" fmla="*/ 0 h 227"/>
              <a:gd name="T11" fmla="*/ 143 w 143"/>
              <a:gd name="T12" fmla="*/ 227 h 227"/>
            </a:gdLst>
            <a:ahLst/>
            <a:cxnLst>
              <a:cxn ang="T6">
                <a:pos x="T0" y="T1"/>
              </a:cxn>
              <a:cxn ang="T7">
                <a:pos x="T2" y="T3"/>
              </a:cxn>
              <a:cxn ang="T8">
                <a:pos x="T4" y="T5"/>
              </a:cxn>
            </a:cxnLst>
            <a:rect l="T9" t="T10" r="T11" b="T12"/>
            <a:pathLst>
              <a:path w="143" h="227">
                <a:moveTo>
                  <a:pt x="143" y="227"/>
                </a:moveTo>
                <a:cubicBezTo>
                  <a:pt x="78" y="200"/>
                  <a:pt x="14" y="174"/>
                  <a:pt x="7" y="136"/>
                </a:cubicBezTo>
                <a:cubicBezTo>
                  <a:pt x="0" y="98"/>
                  <a:pt x="83" y="23"/>
                  <a:pt x="98"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6284" name="Freeform 44">
            <a:extLst>
              <a:ext uri="{FF2B5EF4-FFF2-40B4-BE49-F238E27FC236}">
                <a16:creationId xmlns:a16="http://schemas.microsoft.com/office/drawing/2014/main" id="{71D6799A-EB98-6CB3-B946-50853A8216BD}"/>
              </a:ext>
            </a:extLst>
          </p:cNvPr>
          <p:cNvSpPr>
            <a:spLocks/>
          </p:cNvSpPr>
          <p:nvPr/>
        </p:nvSpPr>
        <p:spPr bwMode="auto">
          <a:xfrm>
            <a:off x="7667625" y="4797425"/>
            <a:ext cx="900113" cy="431800"/>
          </a:xfrm>
          <a:custGeom>
            <a:avLst/>
            <a:gdLst>
              <a:gd name="T0" fmla="*/ 2147483646 w 567"/>
              <a:gd name="T1" fmla="*/ 2147483646 h 272"/>
              <a:gd name="T2" fmla="*/ 2147483646 w 567"/>
              <a:gd name="T3" fmla="*/ 2147483646 h 272"/>
              <a:gd name="T4" fmla="*/ 2147483646 w 567"/>
              <a:gd name="T5" fmla="*/ 2147483646 h 272"/>
              <a:gd name="T6" fmla="*/ 2147483646 w 567"/>
              <a:gd name="T7" fmla="*/ 2147483646 h 272"/>
              <a:gd name="T8" fmla="*/ 0 w 567"/>
              <a:gd name="T9" fmla="*/ 0 h 272"/>
              <a:gd name="T10" fmla="*/ 0 60000 65536"/>
              <a:gd name="T11" fmla="*/ 0 60000 65536"/>
              <a:gd name="T12" fmla="*/ 0 60000 65536"/>
              <a:gd name="T13" fmla="*/ 0 60000 65536"/>
              <a:gd name="T14" fmla="*/ 0 60000 65536"/>
              <a:gd name="T15" fmla="*/ 0 w 567"/>
              <a:gd name="T16" fmla="*/ 0 h 272"/>
              <a:gd name="T17" fmla="*/ 567 w 567"/>
              <a:gd name="T18" fmla="*/ 272 h 272"/>
            </a:gdLst>
            <a:ahLst/>
            <a:cxnLst>
              <a:cxn ang="T10">
                <a:pos x="T0" y="T1"/>
              </a:cxn>
              <a:cxn ang="T11">
                <a:pos x="T2" y="T3"/>
              </a:cxn>
              <a:cxn ang="T12">
                <a:pos x="T4" y="T5"/>
              </a:cxn>
              <a:cxn ang="T13">
                <a:pos x="T6" y="T7"/>
              </a:cxn>
              <a:cxn ang="T14">
                <a:pos x="T8" y="T9"/>
              </a:cxn>
            </a:cxnLst>
            <a:rect l="T15" t="T16" r="T17" b="T18"/>
            <a:pathLst>
              <a:path w="567" h="272">
                <a:moveTo>
                  <a:pt x="499" y="272"/>
                </a:moveTo>
                <a:cubicBezTo>
                  <a:pt x="533" y="234"/>
                  <a:pt x="567" y="196"/>
                  <a:pt x="499" y="181"/>
                </a:cubicBezTo>
                <a:cubicBezTo>
                  <a:pt x="431" y="166"/>
                  <a:pt x="166" y="204"/>
                  <a:pt x="91" y="181"/>
                </a:cubicBezTo>
                <a:cubicBezTo>
                  <a:pt x="16" y="158"/>
                  <a:pt x="61" y="75"/>
                  <a:pt x="46" y="45"/>
                </a:cubicBezTo>
                <a:cubicBezTo>
                  <a:pt x="31" y="15"/>
                  <a:pt x="15" y="7"/>
                  <a:pt x="0"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6285" name="Freeform 45">
            <a:extLst>
              <a:ext uri="{FF2B5EF4-FFF2-40B4-BE49-F238E27FC236}">
                <a16:creationId xmlns:a16="http://schemas.microsoft.com/office/drawing/2014/main" id="{8F83AF66-A0DB-BC95-FB1B-8AE9A1DB745C}"/>
              </a:ext>
            </a:extLst>
          </p:cNvPr>
          <p:cNvSpPr>
            <a:spLocks/>
          </p:cNvSpPr>
          <p:nvPr/>
        </p:nvSpPr>
        <p:spPr bwMode="auto">
          <a:xfrm>
            <a:off x="7559675" y="3644900"/>
            <a:ext cx="865188" cy="863600"/>
          </a:xfrm>
          <a:custGeom>
            <a:avLst/>
            <a:gdLst>
              <a:gd name="T0" fmla="*/ 2147483646 w 545"/>
              <a:gd name="T1" fmla="*/ 2147483646 h 544"/>
              <a:gd name="T2" fmla="*/ 2147483646 w 545"/>
              <a:gd name="T3" fmla="*/ 2147483646 h 544"/>
              <a:gd name="T4" fmla="*/ 2147483646 w 545"/>
              <a:gd name="T5" fmla="*/ 2147483646 h 544"/>
              <a:gd name="T6" fmla="*/ 2147483646 w 545"/>
              <a:gd name="T7" fmla="*/ 2147483646 h 544"/>
              <a:gd name="T8" fmla="*/ 2147483646 w 545"/>
              <a:gd name="T9" fmla="*/ 0 h 544"/>
              <a:gd name="T10" fmla="*/ 0 60000 65536"/>
              <a:gd name="T11" fmla="*/ 0 60000 65536"/>
              <a:gd name="T12" fmla="*/ 0 60000 65536"/>
              <a:gd name="T13" fmla="*/ 0 60000 65536"/>
              <a:gd name="T14" fmla="*/ 0 60000 65536"/>
              <a:gd name="T15" fmla="*/ 0 w 545"/>
              <a:gd name="T16" fmla="*/ 0 h 544"/>
              <a:gd name="T17" fmla="*/ 545 w 545"/>
              <a:gd name="T18" fmla="*/ 544 h 544"/>
            </a:gdLst>
            <a:ahLst/>
            <a:cxnLst>
              <a:cxn ang="T10">
                <a:pos x="T0" y="T1"/>
              </a:cxn>
              <a:cxn ang="T11">
                <a:pos x="T2" y="T3"/>
              </a:cxn>
              <a:cxn ang="T12">
                <a:pos x="T4" y="T5"/>
              </a:cxn>
              <a:cxn ang="T13">
                <a:pos x="T6" y="T7"/>
              </a:cxn>
              <a:cxn ang="T14">
                <a:pos x="T8" y="T9"/>
              </a:cxn>
            </a:cxnLst>
            <a:rect l="T15" t="T16" r="T17" b="T18"/>
            <a:pathLst>
              <a:path w="545" h="544">
                <a:moveTo>
                  <a:pt x="295" y="544"/>
                </a:moveTo>
                <a:cubicBezTo>
                  <a:pt x="397" y="540"/>
                  <a:pt x="499" y="536"/>
                  <a:pt x="522" y="499"/>
                </a:cubicBezTo>
                <a:cubicBezTo>
                  <a:pt x="545" y="462"/>
                  <a:pt x="507" y="348"/>
                  <a:pt x="431" y="318"/>
                </a:cubicBezTo>
                <a:cubicBezTo>
                  <a:pt x="355" y="288"/>
                  <a:pt x="136" y="371"/>
                  <a:pt x="68" y="318"/>
                </a:cubicBezTo>
                <a:cubicBezTo>
                  <a:pt x="0" y="265"/>
                  <a:pt x="30" y="53"/>
                  <a:pt x="23"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6286" name="Text Box 46">
            <a:extLst>
              <a:ext uri="{FF2B5EF4-FFF2-40B4-BE49-F238E27FC236}">
                <a16:creationId xmlns:a16="http://schemas.microsoft.com/office/drawing/2014/main" id="{AC55C9AC-6C33-437D-2BCE-437BE5C4891F}"/>
              </a:ext>
            </a:extLst>
          </p:cNvPr>
          <p:cNvSpPr txBox="1">
            <a:spLocks noChangeArrowheads="1"/>
          </p:cNvSpPr>
          <p:nvPr/>
        </p:nvSpPr>
        <p:spPr bwMode="auto">
          <a:xfrm>
            <a:off x="5692775" y="6165850"/>
            <a:ext cx="1439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 DTT</a:t>
            </a:r>
          </a:p>
        </p:txBody>
      </p:sp>
      <p:sp>
        <p:nvSpPr>
          <p:cNvPr id="266287" name="Freeform 47">
            <a:extLst>
              <a:ext uri="{FF2B5EF4-FFF2-40B4-BE49-F238E27FC236}">
                <a16:creationId xmlns:a16="http://schemas.microsoft.com/office/drawing/2014/main" id="{DD1897F7-8EB2-1A9D-B4FA-F7BA9A6C4214}"/>
              </a:ext>
            </a:extLst>
          </p:cNvPr>
          <p:cNvSpPr>
            <a:spLocks/>
          </p:cNvSpPr>
          <p:nvPr/>
        </p:nvSpPr>
        <p:spPr bwMode="auto">
          <a:xfrm>
            <a:off x="1019175" y="4652963"/>
            <a:ext cx="4416425" cy="504825"/>
          </a:xfrm>
          <a:custGeom>
            <a:avLst/>
            <a:gdLst>
              <a:gd name="T0" fmla="*/ 2147483646 w 2782"/>
              <a:gd name="T1" fmla="*/ 2147483646 h 318"/>
              <a:gd name="T2" fmla="*/ 2147483646 w 2782"/>
              <a:gd name="T3" fmla="*/ 2147483646 h 318"/>
              <a:gd name="T4" fmla="*/ 2147483646 w 2782"/>
              <a:gd name="T5" fmla="*/ 2147483646 h 318"/>
              <a:gd name="T6" fmla="*/ 2147483646 w 2782"/>
              <a:gd name="T7" fmla="*/ 0 h 318"/>
              <a:gd name="T8" fmla="*/ 0 60000 65536"/>
              <a:gd name="T9" fmla="*/ 0 60000 65536"/>
              <a:gd name="T10" fmla="*/ 0 60000 65536"/>
              <a:gd name="T11" fmla="*/ 0 60000 65536"/>
              <a:gd name="T12" fmla="*/ 0 w 2782"/>
              <a:gd name="T13" fmla="*/ 0 h 318"/>
              <a:gd name="T14" fmla="*/ 2782 w 2782"/>
              <a:gd name="T15" fmla="*/ 318 h 318"/>
            </a:gdLst>
            <a:ahLst/>
            <a:cxnLst>
              <a:cxn ang="T8">
                <a:pos x="T0" y="T1"/>
              </a:cxn>
              <a:cxn ang="T9">
                <a:pos x="T2" y="T3"/>
              </a:cxn>
              <a:cxn ang="T10">
                <a:pos x="T4" y="T5"/>
              </a:cxn>
              <a:cxn ang="T11">
                <a:pos x="T6" y="T7"/>
              </a:cxn>
            </a:cxnLst>
            <a:rect l="T12" t="T13" r="T14" b="T15"/>
            <a:pathLst>
              <a:path w="2782" h="318">
                <a:moveTo>
                  <a:pt x="61" y="318"/>
                </a:moveTo>
                <a:cubicBezTo>
                  <a:pt x="30" y="280"/>
                  <a:pt x="0" y="242"/>
                  <a:pt x="378" y="227"/>
                </a:cubicBezTo>
                <a:cubicBezTo>
                  <a:pt x="756" y="212"/>
                  <a:pt x="1928" y="265"/>
                  <a:pt x="2329" y="227"/>
                </a:cubicBezTo>
                <a:cubicBezTo>
                  <a:pt x="2730" y="189"/>
                  <a:pt x="2756" y="94"/>
                  <a:pt x="2782"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pic>
        <p:nvPicPr>
          <p:cNvPr id="266288" name="Picture 48">
            <a:extLst>
              <a:ext uri="{FF2B5EF4-FFF2-40B4-BE49-F238E27FC236}">
                <a16:creationId xmlns:a16="http://schemas.microsoft.com/office/drawing/2014/main" id="{EB4E9A53-9FEF-5CCB-BF5E-DE9945CF4E6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003800" y="4365625"/>
            <a:ext cx="914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9" name="Freeform 49">
            <a:extLst>
              <a:ext uri="{FF2B5EF4-FFF2-40B4-BE49-F238E27FC236}">
                <a16:creationId xmlns:a16="http://schemas.microsoft.com/office/drawing/2014/main" id="{4CF5D9D8-28DA-B544-CF06-E50709A2B51C}"/>
              </a:ext>
            </a:extLst>
          </p:cNvPr>
          <p:cNvSpPr>
            <a:spLocks/>
          </p:cNvSpPr>
          <p:nvPr/>
        </p:nvSpPr>
        <p:spPr bwMode="auto">
          <a:xfrm>
            <a:off x="3132138" y="3860800"/>
            <a:ext cx="863600" cy="431800"/>
          </a:xfrm>
          <a:custGeom>
            <a:avLst/>
            <a:gdLst>
              <a:gd name="T0" fmla="*/ 2147483646 w 544"/>
              <a:gd name="T1" fmla="*/ 0 h 272"/>
              <a:gd name="T2" fmla="*/ 2147483646 w 544"/>
              <a:gd name="T3" fmla="*/ 2147483646 h 272"/>
              <a:gd name="T4" fmla="*/ 0 w 544"/>
              <a:gd name="T5" fmla="*/ 0 h 272"/>
              <a:gd name="T6" fmla="*/ 0 60000 65536"/>
              <a:gd name="T7" fmla="*/ 0 60000 65536"/>
              <a:gd name="T8" fmla="*/ 0 60000 65536"/>
              <a:gd name="T9" fmla="*/ 0 w 544"/>
              <a:gd name="T10" fmla="*/ 0 h 272"/>
              <a:gd name="T11" fmla="*/ 544 w 544"/>
              <a:gd name="T12" fmla="*/ 272 h 272"/>
            </a:gdLst>
            <a:ahLst/>
            <a:cxnLst>
              <a:cxn ang="T6">
                <a:pos x="T0" y="T1"/>
              </a:cxn>
              <a:cxn ang="T7">
                <a:pos x="T2" y="T3"/>
              </a:cxn>
              <a:cxn ang="T8">
                <a:pos x="T4" y="T5"/>
              </a:cxn>
            </a:cxnLst>
            <a:rect l="T9" t="T10" r="T11" b="T12"/>
            <a:pathLst>
              <a:path w="544" h="272">
                <a:moveTo>
                  <a:pt x="544" y="0"/>
                </a:moveTo>
                <a:cubicBezTo>
                  <a:pt x="499" y="136"/>
                  <a:pt x="454" y="272"/>
                  <a:pt x="363" y="272"/>
                </a:cubicBezTo>
                <a:cubicBezTo>
                  <a:pt x="272" y="272"/>
                  <a:pt x="60" y="45"/>
                  <a:pt x="0"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6290" name="Text Box 50">
            <a:extLst>
              <a:ext uri="{FF2B5EF4-FFF2-40B4-BE49-F238E27FC236}">
                <a16:creationId xmlns:a16="http://schemas.microsoft.com/office/drawing/2014/main" id="{2A6E9010-141B-9A0B-202B-3D2A3B2AB44E}"/>
              </a:ext>
            </a:extLst>
          </p:cNvPr>
          <p:cNvSpPr txBox="1">
            <a:spLocks noChangeArrowheads="1"/>
          </p:cNvSpPr>
          <p:nvPr/>
        </p:nvSpPr>
        <p:spPr bwMode="auto">
          <a:xfrm>
            <a:off x="2555875" y="3573463"/>
            <a:ext cx="10080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tlf</a:t>
            </a:r>
          </a:p>
        </p:txBody>
      </p:sp>
      <p:sp>
        <p:nvSpPr>
          <p:cNvPr id="266291" name="Text Box 51">
            <a:extLst>
              <a:ext uri="{FF2B5EF4-FFF2-40B4-BE49-F238E27FC236}">
                <a16:creationId xmlns:a16="http://schemas.microsoft.com/office/drawing/2014/main" id="{BBA6AF68-B039-AC6E-DB60-12C184E6C4C6}"/>
              </a:ext>
            </a:extLst>
          </p:cNvPr>
          <p:cNvSpPr txBox="1">
            <a:spLocks noChangeArrowheads="1"/>
          </p:cNvSpPr>
          <p:nvPr/>
        </p:nvSpPr>
        <p:spPr bwMode="auto">
          <a:xfrm>
            <a:off x="2339975" y="4365625"/>
            <a:ext cx="1655763" cy="346075"/>
          </a:xfrm>
          <a:prstGeom prst="rect">
            <a:avLst/>
          </a:prstGeom>
          <a:solidFill>
            <a:schemeClr val="bg1"/>
          </a:solidFill>
          <a:ln w="9525">
            <a:solidFill>
              <a:srgbClr val="FF0000"/>
            </a:solidFill>
            <a:miter lim="800000"/>
            <a:headEnd/>
            <a:tailEnd/>
          </a:ln>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1"/>
              <a:t>Router / switch</a:t>
            </a:r>
          </a:p>
        </p:txBody>
      </p:sp>
      <p:sp>
        <p:nvSpPr>
          <p:cNvPr id="266292" name="Line 52">
            <a:extLst>
              <a:ext uri="{FF2B5EF4-FFF2-40B4-BE49-F238E27FC236}">
                <a16:creationId xmlns:a16="http://schemas.microsoft.com/office/drawing/2014/main" id="{422643F9-AA13-F5F5-091A-5E831F72AF7D}"/>
              </a:ext>
            </a:extLst>
          </p:cNvPr>
          <p:cNvSpPr>
            <a:spLocks noChangeShapeType="1"/>
          </p:cNvSpPr>
          <p:nvPr/>
        </p:nvSpPr>
        <p:spPr bwMode="auto">
          <a:xfrm>
            <a:off x="3995738" y="4581525"/>
            <a:ext cx="28892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66293" name="Line 53">
            <a:extLst>
              <a:ext uri="{FF2B5EF4-FFF2-40B4-BE49-F238E27FC236}">
                <a16:creationId xmlns:a16="http://schemas.microsoft.com/office/drawing/2014/main" id="{B323AF9D-081D-0603-63E6-4E2CCFBA22ED}"/>
              </a:ext>
            </a:extLst>
          </p:cNvPr>
          <p:cNvSpPr>
            <a:spLocks noChangeShapeType="1"/>
          </p:cNvSpPr>
          <p:nvPr/>
        </p:nvSpPr>
        <p:spPr bwMode="auto">
          <a:xfrm flipV="1">
            <a:off x="4284663" y="3860800"/>
            <a:ext cx="0" cy="72072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pic>
        <p:nvPicPr>
          <p:cNvPr id="266294" name="Picture 54">
            <a:extLst>
              <a:ext uri="{FF2B5EF4-FFF2-40B4-BE49-F238E27FC236}">
                <a16:creationId xmlns:a16="http://schemas.microsoft.com/office/drawing/2014/main" id="{B6D5D0E7-DE72-5010-00DB-F15CDE372B9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0" y="-23813"/>
            <a:ext cx="9145588" cy="989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7266" name="Picture 2">
            <a:extLst>
              <a:ext uri="{FF2B5EF4-FFF2-40B4-BE49-F238E27FC236}">
                <a16:creationId xmlns:a16="http://schemas.microsoft.com/office/drawing/2014/main" id="{642D850E-0C4B-5256-0F9C-7285AED969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r="26434"/>
          <a:stretch>
            <a:fillRect/>
          </a:stretch>
        </p:blipFill>
        <p:spPr bwMode="auto">
          <a:xfrm>
            <a:off x="5903913" y="3268663"/>
            <a:ext cx="1511300"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67" name="Rectangle 3">
            <a:extLst>
              <a:ext uri="{FF2B5EF4-FFF2-40B4-BE49-F238E27FC236}">
                <a16:creationId xmlns:a16="http://schemas.microsoft.com/office/drawing/2014/main" id="{F2F0F1CD-59E5-1AF1-56CD-CD518E04CC13}"/>
              </a:ext>
            </a:extLst>
          </p:cNvPr>
          <p:cNvSpPr>
            <a:spLocks noGrp="1" noChangeArrowheads="1"/>
          </p:cNvSpPr>
          <p:nvPr>
            <p:ph type="title"/>
          </p:nvPr>
        </p:nvSpPr>
        <p:spPr>
          <a:xfrm>
            <a:off x="452438" y="960438"/>
            <a:ext cx="8839200" cy="457200"/>
          </a:xfrm>
        </p:spPr>
        <p:txBody>
          <a:bodyPr/>
          <a:lstStyle/>
          <a:p>
            <a:pPr eaLnBrk="1" hangingPunct="1"/>
            <a:r>
              <a:rPr lang="da-DK" altLang="da-DK"/>
              <a:t>Løsning med f.eks webspeed internet &amp; kabel tv</a:t>
            </a:r>
          </a:p>
        </p:txBody>
      </p:sp>
      <p:pic>
        <p:nvPicPr>
          <p:cNvPr id="267268" name="Picture 4" descr="IMG_8697">
            <a:extLst>
              <a:ext uri="{FF2B5EF4-FFF2-40B4-BE49-F238E27FC236}">
                <a16:creationId xmlns:a16="http://schemas.microsoft.com/office/drawing/2014/main" id="{984E05CE-DE36-D6E1-52A0-B83243EE71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3625" y="3057525"/>
            <a:ext cx="1379538"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69" name="Picture 5" descr="getfile">
            <a:extLst>
              <a:ext uri="{FF2B5EF4-FFF2-40B4-BE49-F238E27FC236}">
                <a16:creationId xmlns:a16="http://schemas.microsoft.com/office/drawing/2014/main" id="{31965978-0B8A-5A5F-0BDA-EFE29DCA8B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5825" y="5313363"/>
            <a:ext cx="1141413" cy="87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70" name="Line 6">
            <a:extLst>
              <a:ext uri="{FF2B5EF4-FFF2-40B4-BE49-F238E27FC236}">
                <a16:creationId xmlns:a16="http://schemas.microsoft.com/office/drawing/2014/main" id="{1BC30820-3429-1411-A31B-36E36610FB13}"/>
              </a:ext>
            </a:extLst>
          </p:cNvPr>
          <p:cNvSpPr>
            <a:spLocks noChangeShapeType="1"/>
          </p:cNvSpPr>
          <p:nvPr/>
        </p:nvSpPr>
        <p:spPr bwMode="auto">
          <a:xfrm>
            <a:off x="479425" y="1547813"/>
            <a:ext cx="2060575" cy="0"/>
          </a:xfrm>
          <a:prstGeom prst="line">
            <a:avLst/>
          </a:prstGeom>
          <a:noFill/>
          <a:ln w="38100" cap="rnd" cmpd="dbl">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71" name="Text Box 7">
            <a:extLst>
              <a:ext uri="{FF2B5EF4-FFF2-40B4-BE49-F238E27FC236}">
                <a16:creationId xmlns:a16="http://schemas.microsoft.com/office/drawing/2014/main" id="{AF9FFFDB-AEA2-86A9-E691-EE37F15AC2DE}"/>
              </a:ext>
            </a:extLst>
          </p:cNvPr>
          <p:cNvSpPr txBox="1">
            <a:spLocks noChangeArrowheads="1"/>
          </p:cNvSpPr>
          <p:nvPr/>
        </p:nvSpPr>
        <p:spPr bwMode="auto">
          <a:xfrm>
            <a:off x="2743200" y="1417638"/>
            <a:ext cx="1830388"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50000"/>
              </a:spcBef>
              <a:buFontTx/>
              <a:buNone/>
            </a:pPr>
            <a:r>
              <a:rPr lang="da-DK" altLang="da-DK" sz="1600" baseline="30000"/>
              <a:t>Coaxial kabel</a:t>
            </a:r>
            <a:r>
              <a:rPr lang="da-DK" altLang="da-DK" sz="2400" baseline="30000"/>
              <a:t> </a:t>
            </a:r>
          </a:p>
        </p:txBody>
      </p:sp>
      <p:sp>
        <p:nvSpPr>
          <p:cNvPr id="267272" name="Line 8">
            <a:extLst>
              <a:ext uri="{FF2B5EF4-FFF2-40B4-BE49-F238E27FC236}">
                <a16:creationId xmlns:a16="http://schemas.microsoft.com/office/drawing/2014/main" id="{918D0D73-7CAF-C04C-A652-D78BD00D3BE1}"/>
              </a:ext>
            </a:extLst>
          </p:cNvPr>
          <p:cNvSpPr>
            <a:spLocks noChangeShapeType="1"/>
          </p:cNvSpPr>
          <p:nvPr/>
        </p:nvSpPr>
        <p:spPr bwMode="auto">
          <a:xfrm>
            <a:off x="469900" y="1863725"/>
            <a:ext cx="2032000"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73" name="Text Box 9">
            <a:extLst>
              <a:ext uri="{FF2B5EF4-FFF2-40B4-BE49-F238E27FC236}">
                <a16:creationId xmlns:a16="http://schemas.microsoft.com/office/drawing/2014/main" id="{BC574E48-BB25-69B3-3238-FF28EC5F60AE}"/>
              </a:ext>
            </a:extLst>
          </p:cNvPr>
          <p:cNvSpPr txBox="1">
            <a:spLocks noChangeArrowheads="1"/>
          </p:cNvSpPr>
          <p:nvPr/>
        </p:nvSpPr>
        <p:spPr bwMode="auto">
          <a:xfrm>
            <a:off x="2268538" y="1733550"/>
            <a:ext cx="21494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IHC net basic kabel</a:t>
            </a:r>
            <a:r>
              <a:rPr lang="da-DK" altLang="da-DK" sz="2400" baseline="30000"/>
              <a:t> </a:t>
            </a:r>
          </a:p>
        </p:txBody>
      </p:sp>
      <p:sp>
        <p:nvSpPr>
          <p:cNvPr id="267274" name="Line 10">
            <a:extLst>
              <a:ext uri="{FF2B5EF4-FFF2-40B4-BE49-F238E27FC236}">
                <a16:creationId xmlns:a16="http://schemas.microsoft.com/office/drawing/2014/main" id="{999E2FDC-CEB7-61E4-26C8-C9D780950CB6}"/>
              </a:ext>
            </a:extLst>
          </p:cNvPr>
          <p:cNvSpPr>
            <a:spLocks noChangeShapeType="1"/>
          </p:cNvSpPr>
          <p:nvPr/>
        </p:nvSpPr>
        <p:spPr bwMode="auto">
          <a:xfrm flipV="1">
            <a:off x="4211638" y="3789363"/>
            <a:ext cx="0" cy="6477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75" name="Line 11">
            <a:extLst>
              <a:ext uri="{FF2B5EF4-FFF2-40B4-BE49-F238E27FC236}">
                <a16:creationId xmlns:a16="http://schemas.microsoft.com/office/drawing/2014/main" id="{77F044E4-B1E8-801D-8C9A-85C110180B46}"/>
              </a:ext>
            </a:extLst>
          </p:cNvPr>
          <p:cNvSpPr>
            <a:spLocks noChangeShapeType="1"/>
          </p:cNvSpPr>
          <p:nvPr/>
        </p:nvSpPr>
        <p:spPr bwMode="auto">
          <a:xfrm flipV="1">
            <a:off x="4362450" y="2752725"/>
            <a:ext cx="0" cy="2857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76" name="Line 12">
            <a:extLst>
              <a:ext uri="{FF2B5EF4-FFF2-40B4-BE49-F238E27FC236}">
                <a16:creationId xmlns:a16="http://schemas.microsoft.com/office/drawing/2014/main" id="{F0C5BE42-1208-F29C-BA95-E4061E2301E6}"/>
              </a:ext>
            </a:extLst>
          </p:cNvPr>
          <p:cNvSpPr>
            <a:spLocks noChangeShapeType="1"/>
          </p:cNvSpPr>
          <p:nvPr/>
        </p:nvSpPr>
        <p:spPr bwMode="auto">
          <a:xfrm>
            <a:off x="4362450" y="2752725"/>
            <a:ext cx="2801938" cy="2857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77" name="Line 13">
            <a:extLst>
              <a:ext uri="{FF2B5EF4-FFF2-40B4-BE49-F238E27FC236}">
                <a16:creationId xmlns:a16="http://schemas.microsoft.com/office/drawing/2014/main" id="{99020C0B-559B-1CD5-4630-BC68A1DD7EBB}"/>
              </a:ext>
            </a:extLst>
          </p:cNvPr>
          <p:cNvSpPr>
            <a:spLocks noChangeShapeType="1"/>
          </p:cNvSpPr>
          <p:nvPr/>
        </p:nvSpPr>
        <p:spPr bwMode="auto">
          <a:xfrm flipH="1">
            <a:off x="7153275" y="2781300"/>
            <a:ext cx="11113" cy="50482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78" name="Line 14">
            <a:extLst>
              <a:ext uri="{FF2B5EF4-FFF2-40B4-BE49-F238E27FC236}">
                <a16:creationId xmlns:a16="http://schemas.microsoft.com/office/drawing/2014/main" id="{38F5FC12-8BAA-0EDC-8102-CA26DFD3ADDB}"/>
              </a:ext>
            </a:extLst>
          </p:cNvPr>
          <p:cNvSpPr>
            <a:spLocks noChangeShapeType="1"/>
          </p:cNvSpPr>
          <p:nvPr/>
        </p:nvSpPr>
        <p:spPr bwMode="auto">
          <a:xfrm>
            <a:off x="469900" y="2128838"/>
            <a:ext cx="205740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79" name="Text Box 15">
            <a:extLst>
              <a:ext uri="{FF2B5EF4-FFF2-40B4-BE49-F238E27FC236}">
                <a16:creationId xmlns:a16="http://schemas.microsoft.com/office/drawing/2014/main" id="{6F48CD90-4EE5-5A35-2E88-ABC56C142E7D}"/>
              </a:ext>
            </a:extLst>
          </p:cNvPr>
          <p:cNvSpPr txBox="1">
            <a:spLocks noChangeArrowheads="1"/>
          </p:cNvSpPr>
          <p:nvPr/>
        </p:nvSpPr>
        <p:spPr bwMode="auto">
          <a:xfrm>
            <a:off x="2566988" y="2001838"/>
            <a:ext cx="21494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Lexcom STP 250 patch kabel </a:t>
            </a:r>
          </a:p>
        </p:txBody>
      </p:sp>
      <p:pic>
        <p:nvPicPr>
          <p:cNvPr id="267280" name="Picture 16" descr="Magnetotelefon omkring 1950">
            <a:hlinkClick r:id="rId5"/>
            <a:extLst>
              <a:ext uri="{FF2B5EF4-FFF2-40B4-BE49-F238E27FC236}">
                <a16:creationId xmlns:a16="http://schemas.microsoft.com/office/drawing/2014/main" id="{72F0E54E-6DEA-0E10-5100-2F0F09AA6DE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14850" y="5224463"/>
            <a:ext cx="876300"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81" name="Picture 17">
            <a:extLst>
              <a:ext uri="{FF2B5EF4-FFF2-40B4-BE49-F238E27FC236}">
                <a16:creationId xmlns:a16="http://schemas.microsoft.com/office/drawing/2014/main" id="{C51992A0-53C4-61AF-A6A2-0075FF75850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48263" y="4370388"/>
            <a:ext cx="914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82" name="Picture 18" descr="lcd-3">
            <a:extLst>
              <a:ext uri="{FF2B5EF4-FFF2-40B4-BE49-F238E27FC236}">
                <a16:creationId xmlns:a16="http://schemas.microsoft.com/office/drawing/2014/main" id="{741C17BC-1022-7211-03D0-7C446FE87B9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29585" r="29585"/>
          <a:stretch>
            <a:fillRect/>
          </a:stretch>
        </p:blipFill>
        <p:spPr bwMode="auto">
          <a:xfrm>
            <a:off x="2936875" y="5211763"/>
            <a:ext cx="12366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83" name="Line 19">
            <a:extLst>
              <a:ext uri="{FF2B5EF4-FFF2-40B4-BE49-F238E27FC236}">
                <a16:creationId xmlns:a16="http://schemas.microsoft.com/office/drawing/2014/main" id="{8DC63ECB-ECD4-3726-E00C-4D8674413463}"/>
              </a:ext>
            </a:extLst>
          </p:cNvPr>
          <p:cNvSpPr>
            <a:spLocks noChangeShapeType="1"/>
          </p:cNvSpPr>
          <p:nvPr/>
        </p:nvSpPr>
        <p:spPr bwMode="auto">
          <a:xfrm>
            <a:off x="762000" y="3057525"/>
            <a:ext cx="3200400" cy="0"/>
          </a:xfrm>
          <a:prstGeom prst="line">
            <a:avLst/>
          </a:prstGeom>
          <a:noFill/>
          <a:ln w="38100">
            <a:solidFill>
              <a:srgbClr val="9FA19B"/>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84" name="Text Box 20">
            <a:extLst>
              <a:ext uri="{FF2B5EF4-FFF2-40B4-BE49-F238E27FC236}">
                <a16:creationId xmlns:a16="http://schemas.microsoft.com/office/drawing/2014/main" id="{B32CB0BA-18CB-E074-A28F-C3EDFA3CDEB9}"/>
              </a:ext>
            </a:extLst>
          </p:cNvPr>
          <p:cNvSpPr txBox="1">
            <a:spLocks noChangeArrowheads="1"/>
          </p:cNvSpPr>
          <p:nvPr/>
        </p:nvSpPr>
        <p:spPr bwMode="auto">
          <a:xfrm>
            <a:off x="895350" y="2847975"/>
            <a:ext cx="244792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aseline="30000"/>
              <a:t>Kabel tv</a:t>
            </a:r>
            <a:r>
              <a:rPr lang="da-DK" altLang="da-DK" sz="1600"/>
              <a:t>  </a:t>
            </a:r>
          </a:p>
        </p:txBody>
      </p:sp>
      <p:sp>
        <p:nvSpPr>
          <p:cNvPr id="267285" name="Line 21">
            <a:extLst>
              <a:ext uri="{FF2B5EF4-FFF2-40B4-BE49-F238E27FC236}">
                <a16:creationId xmlns:a16="http://schemas.microsoft.com/office/drawing/2014/main" id="{ADA59C97-1842-57D5-68E4-738755AFA9AE}"/>
              </a:ext>
            </a:extLst>
          </p:cNvPr>
          <p:cNvSpPr>
            <a:spLocks noChangeShapeType="1"/>
          </p:cNvSpPr>
          <p:nvPr/>
        </p:nvSpPr>
        <p:spPr bwMode="auto">
          <a:xfrm flipV="1">
            <a:off x="3489325" y="4437063"/>
            <a:ext cx="722313" cy="190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pic>
        <p:nvPicPr>
          <p:cNvPr id="267286" name="Picture 22" descr="sb5100sm">
            <a:extLst>
              <a:ext uri="{FF2B5EF4-FFF2-40B4-BE49-F238E27FC236}">
                <a16:creationId xmlns:a16="http://schemas.microsoft.com/office/drawing/2014/main" id="{7D05A05D-4EED-3DB0-226B-D8DEFF37EC7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31913" y="3500438"/>
            <a:ext cx="89693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87" name="Line 23">
            <a:extLst>
              <a:ext uri="{FF2B5EF4-FFF2-40B4-BE49-F238E27FC236}">
                <a16:creationId xmlns:a16="http://schemas.microsoft.com/office/drawing/2014/main" id="{795C5894-8B4D-E991-FB8B-B958A18E2E0F}"/>
              </a:ext>
            </a:extLst>
          </p:cNvPr>
          <p:cNvSpPr>
            <a:spLocks noChangeShapeType="1"/>
          </p:cNvSpPr>
          <p:nvPr/>
        </p:nvSpPr>
        <p:spPr bwMode="auto">
          <a:xfrm flipV="1">
            <a:off x="4048125" y="2409825"/>
            <a:ext cx="0" cy="714375"/>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88" name="Line 24">
            <a:extLst>
              <a:ext uri="{FF2B5EF4-FFF2-40B4-BE49-F238E27FC236}">
                <a16:creationId xmlns:a16="http://schemas.microsoft.com/office/drawing/2014/main" id="{8E413280-B703-963F-448B-F1BF62757E08}"/>
              </a:ext>
            </a:extLst>
          </p:cNvPr>
          <p:cNvSpPr>
            <a:spLocks noChangeShapeType="1"/>
          </p:cNvSpPr>
          <p:nvPr/>
        </p:nvSpPr>
        <p:spPr bwMode="auto">
          <a:xfrm flipH="1">
            <a:off x="457200" y="2428875"/>
            <a:ext cx="3590925" cy="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89" name="Line 25">
            <a:extLst>
              <a:ext uri="{FF2B5EF4-FFF2-40B4-BE49-F238E27FC236}">
                <a16:creationId xmlns:a16="http://schemas.microsoft.com/office/drawing/2014/main" id="{920FCC9A-56F3-F0F8-6D69-756B622592EF}"/>
              </a:ext>
            </a:extLst>
          </p:cNvPr>
          <p:cNvSpPr>
            <a:spLocks noChangeShapeType="1"/>
          </p:cNvSpPr>
          <p:nvPr/>
        </p:nvSpPr>
        <p:spPr bwMode="auto">
          <a:xfrm>
            <a:off x="457200" y="2428875"/>
            <a:ext cx="0" cy="1381125"/>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90" name="Line 26">
            <a:extLst>
              <a:ext uri="{FF2B5EF4-FFF2-40B4-BE49-F238E27FC236}">
                <a16:creationId xmlns:a16="http://schemas.microsoft.com/office/drawing/2014/main" id="{271972B2-8CE4-0EE8-2F02-FD1D9DF96D17}"/>
              </a:ext>
            </a:extLst>
          </p:cNvPr>
          <p:cNvSpPr>
            <a:spLocks noChangeShapeType="1"/>
          </p:cNvSpPr>
          <p:nvPr/>
        </p:nvSpPr>
        <p:spPr bwMode="auto">
          <a:xfrm flipV="1">
            <a:off x="457200" y="3789363"/>
            <a:ext cx="1090613" cy="20637"/>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91" name="Line 27">
            <a:extLst>
              <a:ext uri="{FF2B5EF4-FFF2-40B4-BE49-F238E27FC236}">
                <a16:creationId xmlns:a16="http://schemas.microsoft.com/office/drawing/2014/main" id="{D6A1D53E-F9E2-A1BD-035C-57ECD4435046}"/>
              </a:ext>
            </a:extLst>
          </p:cNvPr>
          <p:cNvSpPr>
            <a:spLocks noChangeShapeType="1"/>
          </p:cNvSpPr>
          <p:nvPr/>
        </p:nvSpPr>
        <p:spPr bwMode="auto">
          <a:xfrm>
            <a:off x="1979613" y="3933825"/>
            <a:ext cx="800100" cy="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92" name="Line 28">
            <a:extLst>
              <a:ext uri="{FF2B5EF4-FFF2-40B4-BE49-F238E27FC236}">
                <a16:creationId xmlns:a16="http://schemas.microsoft.com/office/drawing/2014/main" id="{F638C025-834B-A22F-3C1E-EAB97302DEC5}"/>
              </a:ext>
            </a:extLst>
          </p:cNvPr>
          <p:cNvSpPr>
            <a:spLocks noChangeShapeType="1"/>
          </p:cNvSpPr>
          <p:nvPr/>
        </p:nvSpPr>
        <p:spPr bwMode="auto">
          <a:xfrm>
            <a:off x="2771775" y="3933825"/>
            <a:ext cx="0" cy="431800"/>
          </a:xfrm>
          <a:prstGeom prst="line">
            <a:avLst/>
          </a:prstGeom>
          <a:noFill/>
          <a:ln w="9525">
            <a:solidFill>
              <a:srgbClr val="9FA19B"/>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67293" name="Text Box 29">
            <a:extLst>
              <a:ext uri="{FF2B5EF4-FFF2-40B4-BE49-F238E27FC236}">
                <a16:creationId xmlns:a16="http://schemas.microsoft.com/office/drawing/2014/main" id="{5A6ADD9C-1152-B611-09A2-195713A5A401}"/>
              </a:ext>
            </a:extLst>
          </p:cNvPr>
          <p:cNvSpPr txBox="1">
            <a:spLocks noChangeArrowheads="1"/>
          </p:cNvSpPr>
          <p:nvPr/>
        </p:nvSpPr>
        <p:spPr bwMode="auto">
          <a:xfrm>
            <a:off x="2743200" y="6278563"/>
            <a:ext cx="14398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 DTT</a:t>
            </a:r>
          </a:p>
        </p:txBody>
      </p:sp>
      <p:sp>
        <p:nvSpPr>
          <p:cNvPr id="267294" name="Freeform 30">
            <a:extLst>
              <a:ext uri="{FF2B5EF4-FFF2-40B4-BE49-F238E27FC236}">
                <a16:creationId xmlns:a16="http://schemas.microsoft.com/office/drawing/2014/main" id="{3CEB0ECE-DEE8-B97C-26A0-E445CF2E8BD1}"/>
              </a:ext>
            </a:extLst>
          </p:cNvPr>
          <p:cNvSpPr>
            <a:spLocks/>
          </p:cNvSpPr>
          <p:nvPr/>
        </p:nvSpPr>
        <p:spPr bwMode="auto">
          <a:xfrm>
            <a:off x="3132138" y="3716338"/>
            <a:ext cx="863600" cy="431800"/>
          </a:xfrm>
          <a:custGeom>
            <a:avLst/>
            <a:gdLst>
              <a:gd name="T0" fmla="*/ 2147483646 w 544"/>
              <a:gd name="T1" fmla="*/ 0 h 272"/>
              <a:gd name="T2" fmla="*/ 2147483646 w 544"/>
              <a:gd name="T3" fmla="*/ 2147483646 h 272"/>
              <a:gd name="T4" fmla="*/ 0 w 544"/>
              <a:gd name="T5" fmla="*/ 0 h 272"/>
              <a:gd name="T6" fmla="*/ 0 60000 65536"/>
              <a:gd name="T7" fmla="*/ 0 60000 65536"/>
              <a:gd name="T8" fmla="*/ 0 60000 65536"/>
              <a:gd name="T9" fmla="*/ 0 w 544"/>
              <a:gd name="T10" fmla="*/ 0 h 272"/>
              <a:gd name="T11" fmla="*/ 544 w 544"/>
              <a:gd name="T12" fmla="*/ 272 h 272"/>
            </a:gdLst>
            <a:ahLst/>
            <a:cxnLst>
              <a:cxn ang="T6">
                <a:pos x="T0" y="T1"/>
              </a:cxn>
              <a:cxn ang="T7">
                <a:pos x="T2" y="T3"/>
              </a:cxn>
              <a:cxn ang="T8">
                <a:pos x="T4" y="T5"/>
              </a:cxn>
            </a:cxnLst>
            <a:rect l="T9" t="T10" r="T11" b="T12"/>
            <a:pathLst>
              <a:path w="544" h="272">
                <a:moveTo>
                  <a:pt x="544" y="0"/>
                </a:moveTo>
                <a:cubicBezTo>
                  <a:pt x="499" y="136"/>
                  <a:pt x="454" y="272"/>
                  <a:pt x="363" y="272"/>
                </a:cubicBezTo>
                <a:cubicBezTo>
                  <a:pt x="272" y="272"/>
                  <a:pt x="60" y="45"/>
                  <a:pt x="0"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7295" name="Text Box 31">
            <a:extLst>
              <a:ext uri="{FF2B5EF4-FFF2-40B4-BE49-F238E27FC236}">
                <a16:creationId xmlns:a16="http://schemas.microsoft.com/office/drawing/2014/main" id="{611334DA-9C3A-E01B-3C85-576B27A95E4B}"/>
              </a:ext>
            </a:extLst>
          </p:cNvPr>
          <p:cNvSpPr txBox="1">
            <a:spLocks noChangeArrowheads="1"/>
          </p:cNvSpPr>
          <p:nvPr/>
        </p:nvSpPr>
        <p:spPr bwMode="auto">
          <a:xfrm>
            <a:off x="2555875" y="3429000"/>
            <a:ext cx="10080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200" b="1">
                <a:solidFill>
                  <a:srgbClr val="CC3300"/>
                </a:solidFill>
              </a:rPr>
              <a:t>Analog tlf</a:t>
            </a:r>
          </a:p>
        </p:txBody>
      </p:sp>
      <p:sp>
        <p:nvSpPr>
          <p:cNvPr id="267296" name="Text Box 32">
            <a:extLst>
              <a:ext uri="{FF2B5EF4-FFF2-40B4-BE49-F238E27FC236}">
                <a16:creationId xmlns:a16="http://schemas.microsoft.com/office/drawing/2014/main" id="{ADDC1322-C53B-EF8B-28F6-08ED968FA57C}"/>
              </a:ext>
            </a:extLst>
          </p:cNvPr>
          <p:cNvSpPr txBox="1">
            <a:spLocks noChangeArrowheads="1"/>
          </p:cNvSpPr>
          <p:nvPr/>
        </p:nvSpPr>
        <p:spPr bwMode="auto">
          <a:xfrm>
            <a:off x="2339975" y="4365625"/>
            <a:ext cx="1655763" cy="346075"/>
          </a:xfrm>
          <a:prstGeom prst="rect">
            <a:avLst/>
          </a:prstGeom>
          <a:solidFill>
            <a:schemeClr val="bg1"/>
          </a:solidFill>
          <a:ln w="9525">
            <a:solidFill>
              <a:srgbClr val="FF0000"/>
            </a:solidFill>
            <a:miter lim="800000"/>
            <a:headEnd/>
            <a:tailEnd/>
          </a:ln>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50000"/>
              </a:spcBef>
              <a:buFontTx/>
              <a:buNone/>
            </a:pPr>
            <a:r>
              <a:rPr lang="da-DK" altLang="da-DK" sz="1600" b="1"/>
              <a:t>Router / switch</a:t>
            </a:r>
          </a:p>
        </p:txBody>
      </p:sp>
      <p:sp>
        <p:nvSpPr>
          <p:cNvPr id="267297" name="Line 33">
            <a:extLst>
              <a:ext uri="{FF2B5EF4-FFF2-40B4-BE49-F238E27FC236}">
                <a16:creationId xmlns:a16="http://schemas.microsoft.com/office/drawing/2014/main" id="{70138A37-D026-5482-9DE8-2A6F35D94AB3}"/>
              </a:ext>
            </a:extLst>
          </p:cNvPr>
          <p:cNvSpPr>
            <a:spLocks noChangeShapeType="1"/>
          </p:cNvSpPr>
          <p:nvPr/>
        </p:nvSpPr>
        <p:spPr bwMode="auto">
          <a:xfrm>
            <a:off x="3995738" y="4581525"/>
            <a:ext cx="28892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67298" name="Line 34">
            <a:extLst>
              <a:ext uri="{FF2B5EF4-FFF2-40B4-BE49-F238E27FC236}">
                <a16:creationId xmlns:a16="http://schemas.microsoft.com/office/drawing/2014/main" id="{F1E24871-96A7-BB3A-795C-85922B6EEFFC}"/>
              </a:ext>
            </a:extLst>
          </p:cNvPr>
          <p:cNvSpPr>
            <a:spLocks noChangeShapeType="1"/>
          </p:cNvSpPr>
          <p:nvPr/>
        </p:nvSpPr>
        <p:spPr bwMode="auto">
          <a:xfrm flipV="1">
            <a:off x="4284663" y="3789363"/>
            <a:ext cx="0" cy="792162"/>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67299" name="Freeform 35">
            <a:extLst>
              <a:ext uri="{FF2B5EF4-FFF2-40B4-BE49-F238E27FC236}">
                <a16:creationId xmlns:a16="http://schemas.microsoft.com/office/drawing/2014/main" id="{59F995FB-0E25-B1C0-F172-1631DD96C9DB}"/>
              </a:ext>
            </a:extLst>
          </p:cNvPr>
          <p:cNvSpPr>
            <a:spLocks/>
          </p:cNvSpPr>
          <p:nvPr/>
        </p:nvSpPr>
        <p:spPr bwMode="auto">
          <a:xfrm>
            <a:off x="3779838" y="4941888"/>
            <a:ext cx="1512887" cy="287337"/>
          </a:xfrm>
          <a:custGeom>
            <a:avLst/>
            <a:gdLst>
              <a:gd name="T0" fmla="*/ 2147483646 w 953"/>
              <a:gd name="T1" fmla="*/ 0 h 181"/>
              <a:gd name="T2" fmla="*/ 2147483646 w 953"/>
              <a:gd name="T3" fmla="*/ 2147483646 h 181"/>
              <a:gd name="T4" fmla="*/ 2147483646 w 953"/>
              <a:gd name="T5" fmla="*/ 2147483646 h 181"/>
              <a:gd name="T6" fmla="*/ 2147483646 w 953"/>
              <a:gd name="T7" fmla="*/ 2147483646 h 181"/>
              <a:gd name="T8" fmla="*/ 0 w 953"/>
              <a:gd name="T9" fmla="*/ 2147483646 h 181"/>
              <a:gd name="T10" fmla="*/ 0 60000 65536"/>
              <a:gd name="T11" fmla="*/ 0 60000 65536"/>
              <a:gd name="T12" fmla="*/ 0 60000 65536"/>
              <a:gd name="T13" fmla="*/ 0 60000 65536"/>
              <a:gd name="T14" fmla="*/ 0 60000 65536"/>
              <a:gd name="T15" fmla="*/ 0 w 953"/>
              <a:gd name="T16" fmla="*/ 0 h 181"/>
              <a:gd name="T17" fmla="*/ 953 w 953"/>
              <a:gd name="T18" fmla="*/ 181 h 181"/>
            </a:gdLst>
            <a:ahLst/>
            <a:cxnLst>
              <a:cxn ang="T10">
                <a:pos x="T0" y="T1"/>
              </a:cxn>
              <a:cxn ang="T11">
                <a:pos x="T2" y="T3"/>
              </a:cxn>
              <a:cxn ang="T12">
                <a:pos x="T4" y="T5"/>
              </a:cxn>
              <a:cxn ang="T13">
                <a:pos x="T6" y="T7"/>
              </a:cxn>
              <a:cxn ang="T14">
                <a:pos x="T8" y="T9"/>
              </a:cxn>
            </a:cxnLst>
            <a:rect l="T15" t="T16" r="T17" b="T18"/>
            <a:pathLst>
              <a:path w="953" h="181">
                <a:moveTo>
                  <a:pt x="953" y="0"/>
                </a:moveTo>
                <a:cubicBezTo>
                  <a:pt x="918" y="19"/>
                  <a:pt x="884" y="38"/>
                  <a:pt x="771" y="45"/>
                </a:cubicBezTo>
                <a:cubicBezTo>
                  <a:pt x="658" y="52"/>
                  <a:pt x="385" y="45"/>
                  <a:pt x="272" y="45"/>
                </a:cubicBezTo>
                <a:cubicBezTo>
                  <a:pt x="159" y="45"/>
                  <a:pt x="136" y="22"/>
                  <a:pt x="91" y="45"/>
                </a:cubicBezTo>
                <a:cubicBezTo>
                  <a:pt x="46" y="68"/>
                  <a:pt x="15" y="158"/>
                  <a:pt x="0" y="181"/>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7300" name="Freeform 36">
            <a:extLst>
              <a:ext uri="{FF2B5EF4-FFF2-40B4-BE49-F238E27FC236}">
                <a16:creationId xmlns:a16="http://schemas.microsoft.com/office/drawing/2014/main" id="{0BCD2D85-19C7-9AD2-F684-2F79764EC7AD}"/>
              </a:ext>
            </a:extLst>
          </p:cNvPr>
          <p:cNvSpPr>
            <a:spLocks/>
          </p:cNvSpPr>
          <p:nvPr/>
        </p:nvSpPr>
        <p:spPr bwMode="auto">
          <a:xfrm>
            <a:off x="5076825" y="4941888"/>
            <a:ext cx="358775" cy="287337"/>
          </a:xfrm>
          <a:custGeom>
            <a:avLst/>
            <a:gdLst>
              <a:gd name="T0" fmla="*/ 0 w 226"/>
              <a:gd name="T1" fmla="*/ 2147483646 h 181"/>
              <a:gd name="T2" fmla="*/ 2147483646 w 226"/>
              <a:gd name="T3" fmla="*/ 2147483646 h 181"/>
              <a:gd name="T4" fmla="*/ 2147483646 w 226"/>
              <a:gd name="T5" fmla="*/ 0 h 181"/>
              <a:gd name="T6" fmla="*/ 0 60000 65536"/>
              <a:gd name="T7" fmla="*/ 0 60000 65536"/>
              <a:gd name="T8" fmla="*/ 0 60000 65536"/>
              <a:gd name="T9" fmla="*/ 0 w 226"/>
              <a:gd name="T10" fmla="*/ 0 h 181"/>
              <a:gd name="T11" fmla="*/ 226 w 226"/>
              <a:gd name="T12" fmla="*/ 181 h 181"/>
            </a:gdLst>
            <a:ahLst/>
            <a:cxnLst>
              <a:cxn ang="T6">
                <a:pos x="T0" y="T1"/>
              </a:cxn>
              <a:cxn ang="T7">
                <a:pos x="T2" y="T3"/>
              </a:cxn>
              <a:cxn ang="T8">
                <a:pos x="T4" y="T5"/>
              </a:cxn>
            </a:cxnLst>
            <a:rect l="T9" t="T10" r="T11" b="T12"/>
            <a:pathLst>
              <a:path w="226" h="181">
                <a:moveTo>
                  <a:pt x="0" y="181"/>
                </a:moveTo>
                <a:cubicBezTo>
                  <a:pt x="49" y="173"/>
                  <a:pt x="98" y="166"/>
                  <a:pt x="136" y="136"/>
                </a:cubicBezTo>
                <a:cubicBezTo>
                  <a:pt x="174" y="106"/>
                  <a:pt x="211" y="23"/>
                  <a:pt x="226"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7301" name="Freeform 37">
            <a:extLst>
              <a:ext uri="{FF2B5EF4-FFF2-40B4-BE49-F238E27FC236}">
                <a16:creationId xmlns:a16="http://schemas.microsoft.com/office/drawing/2014/main" id="{12B64890-5D52-F4AF-B269-ADFBE98BFE8D}"/>
              </a:ext>
            </a:extLst>
          </p:cNvPr>
          <p:cNvSpPr>
            <a:spLocks/>
          </p:cNvSpPr>
          <p:nvPr/>
        </p:nvSpPr>
        <p:spPr bwMode="auto">
          <a:xfrm>
            <a:off x="5724525" y="4941888"/>
            <a:ext cx="287338" cy="935037"/>
          </a:xfrm>
          <a:custGeom>
            <a:avLst/>
            <a:gdLst>
              <a:gd name="T0" fmla="*/ 0 w 181"/>
              <a:gd name="T1" fmla="*/ 0 h 589"/>
              <a:gd name="T2" fmla="*/ 2147483646 w 181"/>
              <a:gd name="T3" fmla="*/ 2147483646 h 589"/>
              <a:gd name="T4" fmla="*/ 0 w 181"/>
              <a:gd name="T5" fmla="*/ 2147483646 h 589"/>
              <a:gd name="T6" fmla="*/ 2147483646 w 181"/>
              <a:gd name="T7" fmla="*/ 2147483646 h 589"/>
              <a:gd name="T8" fmla="*/ 2147483646 w 181"/>
              <a:gd name="T9" fmla="*/ 2147483646 h 589"/>
              <a:gd name="T10" fmla="*/ 0 60000 65536"/>
              <a:gd name="T11" fmla="*/ 0 60000 65536"/>
              <a:gd name="T12" fmla="*/ 0 60000 65536"/>
              <a:gd name="T13" fmla="*/ 0 60000 65536"/>
              <a:gd name="T14" fmla="*/ 0 60000 65536"/>
              <a:gd name="T15" fmla="*/ 0 w 181"/>
              <a:gd name="T16" fmla="*/ 0 h 589"/>
              <a:gd name="T17" fmla="*/ 181 w 181"/>
              <a:gd name="T18" fmla="*/ 589 h 589"/>
            </a:gdLst>
            <a:ahLst/>
            <a:cxnLst>
              <a:cxn ang="T10">
                <a:pos x="T0" y="T1"/>
              </a:cxn>
              <a:cxn ang="T11">
                <a:pos x="T2" y="T3"/>
              </a:cxn>
              <a:cxn ang="T12">
                <a:pos x="T4" y="T5"/>
              </a:cxn>
              <a:cxn ang="T13">
                <a:pos x="T6" y="T7"/>
              </a:cxn>
              <a:cxn ang="T14">
                <a:pos x="T8" y="T9"/>
              </a:cxn>
            </a:cxnLst>
            <a:rect l="T15" t="T16" r="T17" b="T18"/>
            <a:pathLst>
              <a:path w="181" h="589">
                <a:moveTo>
                  <a:pt x="0" y="0"/>
                </a:moveTo>
                <a:cubicBezTo>
                  <a:pt x="22" y="18"/>
                  <a:pt x="45" y="37"/>
                  <a:pt x="45" y="90"/>
                </a:cubicBezTo>
                <a:cubicBezTo>
                  <a:pt x="45" y="143"/>
                  <a:pt x="0" y="249"/>
                  <a:pt x="0" y="317"/>
                </a:cubicBezTo>
                <a:cubicBezTo>
                  <a:pt x="0" y="385"/>
                  <a:pt x="15" y="454"/>
                  <a:pt x="45" y="499"/>
                </a:cubicBezTo>
                <a:cubicBezTo>
                  <a:pt x="75" y="544"/>
                  <a:pt x="158" y="574"/>
                  <a:pt x="181" y="589"/>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67302" name="Freeform 38">
            <a:extLst>
              <a:ext uri="{FF2B5EF4-FFF2-40B4-BE49-F238E27FC236}">
                <a16:creationId xmlns:a16="http://schemas.microsoft.com/office/drawing/2014/main" id="{0DB2B7BC-8419-A5E6-E7C7-224975C2E153}"/>
              </a:ext>
            </a:extLst>
          </p:cNvPr>
          <p:cNvSpPr>
            <a:spLocks/>
          </p:cNvSpPr>
          <p:nvPr/>
        </p:nvSpPr>
        <p:spPr bwMode="auto">
          <a:xfrm>
            <a:off x="6011863" y="3644900"/>
            <a:ext cx="1152525" cy="936625"/>
          </a:xfrm>
          <a:custGeom>
            <a:avLst/>
            <a:gdLst>
              <a:gd name="T0" fmla="*/ 0 w 817"/>
              <a:gd name="T1" fmla="*/ 2147483646 h 590"/>
              <a:gd name="T2" fmla="*/ 2147483646 w 817"/>
              <a:gd name="T3" fmla="*/ 2147483646 h 590"/>
              <a:gd name="T4" fmla="*/ 2147483646 w 817"/>
              <a:gd name="T5" fmla="*/ 2147483646 h 590"/>
              <a:gd name="T6" fmla="*/ 2147483646 w 817"/>
              <a:gd name="T7" fmla="*/ 0 h 590"/>
              <a:gd name="T8" fmla="*/ 0 60000 65536"/>
              <a:gd name="T9" fmla="*/ 0 60000 65536"/>
              <a:gd name="T10" fmla="*/ 0 60000 65536"/>
              <a:gd name="T11" fmla="*/ 0 60000 65536"/>
              <a:gd name="T12" fmla="*/ 0 w 817"/>
              <a:gd name="T13" fmla="*/ 0 h 590"/>
              <a:gd name="T14" fmla="*/ 817 w 817"/>
              <a:gd name="T15" fmla="*/ 590 h 590"/>
            </a:gdLst>
            <a:ahLst/>
            <a:cxnLst>
              <a:cxn ang="T8">
                <a:pos x="T0" y="T1"/>
              </a:cxn>
              <a:cxn ang="T9">
                <a:pos x="T2" y="T3"/>
              </a:cxn>
              <a:cxn ang="T10">
                <a:pos x="T4" y="T5"/>
              </a:cxn>
              <a:cxn ang="T11">
                <a:pos x="T6" y="T7"/>
              </a:cxn>
            </a:cxnLst>
            <a:rect l="T12" t="T13" r="T14" b="T15"/>
            <a:pathLst>
              <a:path w="817" h="590">
                <a:moveTo>
                  <a:pt x="0" y="590"/>
                </a:moveTo>
                <a:cubicBezTo>
                  <a:pt x="166" y="499"/>
                  <a:pt x="333" y="408"/>
                  <a:pt x="454" y="363"/>
                </a:cubicBezTo>
                <a:cubicBezTo>
                  <a:pt x="575" y="318"/>
                  <a:pt x="666" y="378"/>
                  <a:pt x="726" y="318"/>
                </a:cubicBezTo>
                <a:cubicBezTo>
                  <a:pt x="786" y="258"/>
                  <a:pt x="802" y="53"/>
                  <a:pt x="817" y="0"/>
                </a:cubicBezTo>
              </a:path>
            </a:pathLst>
          </a:custGeom>
          <a:noFill/>
          <a:ln w="9525" cap="flat"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pic>
        <p:nvPicPr>
          <p:cNvPr id="267303" name="Picture 39">
            <a:extLst>
              <a:ext uri="{FF2B5EF4-FFF2-40B4-BE49-F238E27FC236}">
                <a16:creationId xmlns:a16="http://schemas.microsoft.com/office/drawing/2014/main" id="{2272AD3A-907B-32A4-8ABB-2EBFF9B4F17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0"/>
            <a:ext cx="9145588" cy="102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a:extLst>
              <a:ext uri="{FF2B5EF4-FFF2-40B4-BE49-F238E27FC236}">
                <a16:creationId xmlns:a16="http://schemas.microsoft.com/office/drawing/2014/main" id="{DD03C773-B644-89D4-7367-C17CB117C56F}"/>
              </a:ext>
            </a:extLst>
          </p:cNvPr>
          <p:cNvSpPr>
            <a:spLocks noGrp="1" noChangeArrowheads="1"/>
          </p:cNvSpPr>
          <p:nvPr>
            <p:ph type="ctrTitle"/>
          </p:nvPr>
        </p:nvSpPr>
        <p:spPr>
          <a:xfrm>
            <a:off x="533400" y="1096963"/>
            <a:ext cx="6696075" cy="749300"/>
          </a:xfrm>
        </p:spPr>
        <p:txBody>
          <a:bodyPr/>
          <a:lstStyle/>
          <a:p>
            <a:pPr algn="ctr" eaLnBrk="1" hangingPunct="1"/>
            <a:r>
              <a:rPr lang="da-DK" altLang="da-DK"/>
              <a:t>     IHC Net Basic (Husk lige)</a:t>
            </a:r>
          </a:p>
        </p:txBody>
      </p:sp>
      <p:pic>
        <p:nvPicPr>
          <p:cNvPr id="268291" name="Picture 3" descr="P85660-PPT">
            <a:extLst>
              <a:ext uri="{FF2B5EF4-FFF2-40B4-BE49-F238E27FC236}">
                <a16:creationId xmlns:a16="http://schemas.microsoft.com/office/drawing/2014/main" id="{D6F09B67-DD4F-713B-5EC0-A5E7995AEC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9663" y="4846638"/>
            <a:ext cx="42037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92" name="Rectangle 4">
            <a:extLst>
              <a:ext uri="{FF2B5EF4-FFF2-40B4-BE49-F238E27FC236}">
                <a16:creationId xmlns:a16="http://schemas.microsoft.com/office/drawing/2014/main" id="{AFC09A11-D76C-E541-43FC-0A13C3E68A37}"/>
              </a:ext>
            </a:extLst>
          </p:cNvPr>
          <p:cNvSpPr>
            <a:spLocks noChangeArrowheads="1"/>
          </p:cNvSpPr>
          <p:nvPr/>
        </p:nvSpPr>
        <p:spPr bwMode="auto">
          <a:xfrm>
            <a:off x="252413" y="1820863"/>
            <a:ext cx="67691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r>
              <a:rPr lang="sv-SE" altLang="da-DK" sz="2000"/>
              <a:t> Billigerer end en traditionel installation.</a:t>
            </a:r>
          </a:p>
          <a:p>
            <a:pPr eaLnBrk="1" hangingPunct="1"/>
            <a:endParaRPr lang="sv-SE" altLang="da-DK" sz="2000"/>
          </a:p>
          <a:p>
            <a:pPr eaLnBrk="1" hangingPunct="1"/>
            <a:r>
              <a:rPr lang="sv-SE" altLang="da-DK" sz="2000"/>
              <a:t> Få kabeltræk – hurtigerer installationstid for montøren.</a:t>
            </a:r>
          </a:p>
          <a:p>
            <a:pPr eaLnBrk="1" hangingPunct="1"/>
            <a:endParaRPr lang="sv-SE" altLang="da-DK" sz="2000"/>
          </a:p>
          <a:p>
            <a:pPr eaLnBrk="1" hangingPunct="1"/>
            <a:r>
              <a:rPr lang="sv-SE" altLang="da-DK" sz="2000"/>
              <a:t> Hovedenhed kan gemmes væk – fylder ikke meget.</a:t>
            </a:r>
          </a:p>
          <a:p>
            <a:pPr eaLnBrk="1" hangingPunct="1"/>
            <a:endParaRPr lang="sv-SE" altLang="da-DK" sz="2000"/>
          </a:p>
          <a:p>
            <a:pPr eaLnBrk="1" hangingPunct="1"/>
            <a:r>
              <a:rPr lang="sv-SE" altLang="da-DK" sz="2000"/>
              <a:t> Kablet levere 3 signaler samtidigt.</a:t>
            </a:r>
          </a:p>
          <a:p>
            <a:pPr eaLnBrk="1" hangingPunct="1"/>
            <a:endParaRPr lang="sv-SE" altLang="da-DK" sz="2000"/>
          </a:p>
          <a:p>
            <a:pPr eaLnBrk="1" hangingPunct="1"/>
            <a:r>
              <a:rPr lang="sv-SE" altLang="da-DK" sz="2000"/>
              <a:t> Montering som en skærmet LexCom konnektering.</a:t>
            </a:r>
          </a:p>
          <a:p>
            <a:pPr eaLnBrk="1" hangingPunct="1">
              <a:buFontTx/>
              <a:buNone/>
            </a:pPr>
            <a:endParaRPr lang="sv-SE" altLang="da-DK" sz="2000"/>
          </a:p>
          <a:p>
            <a:pPr eaLnBrk="1" hangingPunct="1">
              <a:buFontTx/>
              <a:buNone/>
            </a:pPr>
            <a:endParaRPr lang="da-DK" altLang="da-DK" sz="2000"/>
          </a:p>
        </p:txBody>
      </p:sp>
      <p:pic>
        <p:nvPicPr>
          <p:cNvPr id="268293" name="Picture 5">
            <a:extLst>
              <a:ext uri="{FF2B5EF4-FFF2-40B4-BE49-F238E27FC236}">
                <a16:creationId xmlns:a16="http://schemas.microsoft.com/office/drawing/2014/main" id="{6BEE63F0-E72B-6918-D83C-70B48AB350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0338" name="Object 2">
            <a:extLst>
              <a:ext uri="{FF2B5EF4-FFF2-40B4-BE49-F238E27FC236}">
                <a16:creationId xmlns:a16="http://schemas.microsoft.com/office/drawing/2014/main" id="{A072EDBD-2D51-0A45-5175-190DAC5D1091}"/>
              </a:ext>
            </a:extLst>
          </p:cNvPr>
          <p:cNvGraphicFramePr>
            <a:graphicFrameLocks noChangeAspect="1"/>
          </p:cNvGraphicFramePr>
          <p:nvPr/>
        </p:nvGraphicFramePr>
        <p:xfrm>
          <a:off x="1651000" y="1524000"/>
          <a:ext cx="2373313" cy="5103813"/>
        </p:xfrm>
        <a:graphic>
          <a:graphicData uri="http://schemas.openxmlformats.org/presentationml/2006/ole">
            <mc:AlternateContent xmlns:mc="http://schemas.openxmlformats.org/markup-compatibility/2006">
              <mc:Choice xmlns:v="urn:schemas-microsoft-com:vml" Requires="v">
                <p:oleObj name="Clip" r:id="rId2" imgW="1828800" imgH="3968919" progId="MS_ClipArt_Gallery.5">
                  <p:embed/>
                </p:oleObj>
              </mc:Choice>
              <mc:Fallback>
                <p:oleObj name="Clip" r:id="rId2" imgW="1828800" imgH="3968919" progId="MS_ClipArt_Gallery.5">
                  <p:embed/>
                  <p:pic>
                    <p:nvPicPr>
                      <p:cNvPr id="270338" name="Object 2">
                        <a:extLst>
                          <a:ext uri="{FF2B5EF4-FFF2-40B4-BE49-F238E27FC236}">
                            <a16:creationId xmlns:a16="http://schemas.microsoft.com/office/drawing/2014/main" id="{A072EDBD-2D51-0A45-5175-190DAC5D1091}"/>
                          </a:ext>
                        </a:extLst>
                      </p:cNvPr>
                      <p:cNvPicPr>
                        <a:picLocks noChangeAspect="1" noChangeArrowheads="1"/>
                      </p:cNvPicPr>
                      <p:nvPr/>
                    </p:nvPicPr>
                    <p:blipFill>
                      <a:blip r:embed="rId3">
                        <a:lum bright="2000"/>
                        <a:extLst>
                          <a:ext uri="{28A0092B-C50C-407E-A947-70E740481C1C}">
                            <a14:useLocalDpi xmlns:a14="http://schemas.microsoft.com/office/drawing/2010/main" val="0"/>
                          </a:ext>
                        </a:extLst>
                      </a:blip>
                      <a:srcRect/>
                      <a:stretch>
                        <a:fillRect/>
                      </a:stretch>
                    </p:blipFill>
                    <p:spPr bwMode="auto">
                      <a:xfrm>
                        <a:off x="1651000" y="1524000"/>
                        <a:ext cx="2373313" cy="510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70339" name="AutoShape 3">
            <a:extLst>
              <a:ext uri="{FF2B5EF4-FFF2-40B4-BE49-F238E27FC236}">
                <a16:creationId xmlns:a16="http://schemas.microsoft.com/office/drawing/2014/main" id="{9CDBE991-2280-0364-E611-5953CBB9471A}"/>
              </a:ext>
            </a:extLst>
          </p:cNvPr>
          <p:cNvSpPr>
            <a:spLocks noChangeArrowheads="1"/>
          </p:cNvSpPr>
          <p:nvPr/>
        </p:nvSpPr>
        <p:spPr bwMode="auto">
          <a:xfrm rot="-783039">
            <a:off x="4227513" y="1547813"/>
            <a:ext cx="2290762" cy="1454150"/>
          </a:xfrm>
          <a:prstGeom prst="wedgeEllipseCallout">
            <a:avLst>
              <a:gd name="adj1" fmla="val -79241"/>
              <a:gd name="adj2" fmla="val -3120"/>
            </a:avLst>
          </a:prstGeom>
          <a:solidFill>
            <a:srgbClr val="142F55"/>
          </a:solidFill>
          <a:ln w="2857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r>
              <a:rPr lang="da-DK" altLang="da-DK" sz="3600" b="1">
                <a:solidFill>
                  <a:srgbClr val="C7D0D6"/>
                </a:solidFill>
                <a:latin typeface="Times New Roman" panose="02020603050405020304" pitchFamily="18" charset="0"/>
              </a:rPr>
              <a:t>Spørgsmål</a:t>
            </a:r>
          </a:p>
        </p:txBody>
      </p:sp>
      <p:pic>
        <p:nvPicPr>
          <p:cNvPr id="270340" name="Picture 5">
            <a:extLst>
              <a:ext uri="{FF2B5EF4-FFF2-40B4-BE49-F238E27FC236}">
                <a16:creationId xmlns:a16="http://schemas.microsoft.com/office/drawing/2014/main" id="{D62AC101-94D0-D302-65DF-D07704B9CA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2" name="Picture 2">
            <a:extLst>
              <a:ext uri="{FF2B5EF4-FFF2-40B4-BE49-F238E27FC236}">
                <a16:creationId xmlns:a16="http://schemas.microsoft.com/office/drawing/2014/main" id="{85BF51C5-F093-4D60-2B20-C5E1B021B3D9}"/>
              </a:ext>
            </a:extLst>
          </p:cNvPr>
          <p:cNvPicPr>
            <a:picLocks noChangeAspect="1" noChangeArrowheads="1"/>
          </p:cNvPicPr>
          <p:nvPr/>
        </p:nvPicPr>
        <p:blipFill>
          <a:blip r:embed="rId3">
            <a:lum bright="70000" contrast="-70000"/>
            <a:grayscl/>
            <a:biLevel thresh="50000"/>
            <a:extLst>
              <a:ext uri="{28A0092B-C50C-407E-A947-70E740481C1C}">
                <a14:useLocalDpi xmlns:a14="http://schemas.microsoft.com/office/drawing/2010/main" val="0"/>
              </a:ext>
            </a:extLst>
          </a:blip>
          <a:srcRect/>
          <a:stretch>
            <a:fillRect/>
          </a:stretch>
        </p:blipFill>
        <p:spPr bwMode="auto">
          <a:xfrm>
            <a:off x="0" y="762000"/>
            <a:ext cx="9144000" cy="610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1363" name="Rectangle 3">
            <a:extLst>
              <a:ext uri="{FF2B5EF4-FFF2-40B4-BE49-F238E27FC236}">
                <a16:creationId xmlns:a16="http://schemas.microsoft.com/office/drawing/2014/main" id="{426EB689-2D42-E9DC-4FD5-5B4230B855C6}"/>
              </a:ext>
            </a:extLst>
          </p:cNvPr>
          <p:cNvSpPr>
            <a:spLocks noGrp="1" noChangeArrowheads="1"/>
          </p:cNvSpPr>
          <p:nvPr>
            <p:ph type="ctrTitle"/>
          </p:nvPr>
        </p:nvSpPr>
        <p:spPr>
          <a:xfrm>
            <a:off x="0" y="2286000"/>
            <a:ext cx="9296400" cy="2057400"/>
          </a:xfrm>
        </p:spPr>
        <p:txBody>
          <a:bodyPr/>
          <a:lstStyle/>
          <a:p>
            <a:pPr algn="ctr" eaLnBrk="1" hangingPunct="1"/>
            <a:r>
              <a:rPr lang="da-DK" altLang="da-DK" sz="4400" b="0"/>
              <a:t>LK IHC Net</a:t>
            </a:r>
            <a:br>
              <a:rPr lang="da-DK" altLang="da-DK" sz="3600" b="0"/>
            </a:br>
            <a:r>
              <a:rPr lang="da-DK" altLang="da-DK" sz="1400" b="0"/>
              <a:t>- fremtidsorienterede netværksløsninger</a:t>
            </a:r>
          </a:p>
        </p:txBody>
      </p:sp>
      <p:sp>
        <p:nvSpPr>
          <p:cNvPr id="271364" name="Rectangle 4">
            <a:extLst>
              <a:ext uri="{FF2B5EF4-FFF2-40B4-BE49-F238E27FC236}">
                <a16:creationId xmlns:a16="http://schemas.microsoft.com/office/drawing/2014/main" id="{E83ACD59-6FE9-758F-9217-763FAE80DEBC}"/>
              </a:ext>
            </a:extLst>
          </p:cNvPr>
          <p:cNvSpPr>
            <a:spLocks noChangeArrowheads="1"/>
          </p:cNvSpPr>
          <p:nvPr/>
        </p:nvSpPr>
        <p:spPr bwMode="auto">
          <a:xfrm>
            <a:off x="0" y="4149725"/>
            <a:ext cx="9296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4400">
                <a:solidFill>
                  <a:schemeClr val="tx2"/>
                </a:solidFill>
              </a:rPr>
              <a:t>Uanede muligheder!!</a:t>
            </a:r>
            <a:br>
              <a:rPr lang="da-DK" altLang="da-DK" sz="4400">
                <a:solidFill>
                  <a:schemeClr val="tx2"/>
                </a:solidFill>
              </a:rPr>
            </a:br>
            <a:endParaRPr lang="da-DK" altLang="da-DK" sz="1400">
              <a:solidFill>
                <a:schemeClr val="tx2"/>
              </a:solidFill>
            </a:endParaRPr>
          </a:p>
        </p:txBody>
      </p:sp>
      <p:pic>
        <p:nvPicPr>
          <p:cNvPr id="271365" name="Picture 5">
            <a:extLst>
              <a:ext uri="{FF2B5EF4-FFF2-40B4-BE49-F238E27FC236}">
                <a16:creationId xmlns:a16="http://schemas.microsoft.com/office/drawing/2014/main" id="{D9E04C3E-3B6E-7B17-70C0-A131BE4996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763"/>
            <a:ext cx="9144000" cy="1096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2">
            <a:extLst>
              <a:ext uri="{FF2B5EF4-FFF2-40B4-BE49-F238E27FC236}">
                <a16:creationId xmlns:a16="http://schemas.microsoft.com/office/drawing/2014/main" id="{93BE1ED0-E517-1DAD-4461-F2808EF9A0EB}"/>
              </a:ext>
            </a:extLst>
          </p:cNvPr>
          <p:cNvSpPr>
            <a:spLocks noGrp="1" noChangeArrowheads="1"/>
          </p:cNvSpPr>
          <p:nvPr>
            <p:ph type="title"/>
          </p:nvPr>
        </p:nvSpPr>
        <p:spPr>
          <a:xfrm>
            <a:off x="152400" y="1096963"/>
            <a:ext cx="8839200" cy="457200"/>
          </a:xfrm>
        </p:spPr>
        <p:txBody>
          <a:bodyPr/>
          <a:lstStyle/>
          <a:p>
            <a:pPr eaLnBrk="1" hangingPunct="1"/>
            <a:r>
              <a:rPr lang="da-DK" altLang="da-DK"/>
              <a:t>LK IHC Net</a:t>
            </a:r>
            <a:r>
              <a:rPr lang="da-DK" altLang="da-DK" baseline="30000"/>
              <a:t>®</a:t>
            </a:r>
            <a:endParaRPr lang="da-DK" altLang="da-DK"/>
          </a:p>
        </p:txBody>
      </p:sp>
      <p:sp>
        <p:nvSpPr>
          <p:cNvPr id="273411" name="Rectangle 3">
            <a:extLst>
              <a:ext uri="{FF2B5EF4-FFF2-40B4-BE49-F238E27FC236}">
                <a16:creationId xmlns:a16="http://schemas.microsoft.com/office/drawing/2014/main" id="{14F2277F-7E36-DB56-BEC9-F661EC6ABD19}"/>
              </a:ext>
            </a:extLst>
          </p:cNvPr>
          <p:cNvSpPr>
            <a:spLocks noGrp="1" noChangeArrowheads="1"/>
          </p:cNvSpPr>
          <p:nvPr>
            <p:ph type="body" idx="1"/>
          </p:nvPr>
        </p:nvSpPr>
        <p:spPr>
          <a:xfrm>
            <a:off x="88900" y="2332038"/>
            <a:ext cx="5562600" cy="3962400"/>
          </a:xfrm>
        </p:spPr>
        <p:txBody>
          <a:bodyPr/>
          <a:lstStyle/>
          <a:p>
            <a:pPr eaLnBrk="1" hangingPunct="1"/>
            <a:r>
              <a:rPr lang="da-DK" altLang="da-DK"/>
              <a:t>Modulopbygget tavel </a:t>
            </a:r>
          </a:p>
          <a:p>
            <a:pPr eaLnBrk="1" hangingPunct="1"/>
            <a:r>
              <a:rPr lang="da-DK" altLang="da-DK"/>
              <a:t>Plads til 24 drop pr. tavle</a:t>
            </a:r>
          </a:p>
          <a:p>
            <a:pPr eaLnBrk="1" hangingPunct="1">
              <a:buFontTx/>
              <a:buNone/>
            </a:pPr>
            <a:endParaRPr lang="da-DK" altLang="da-DK"/>
          </a:p>
          <a:p>
            <a:pPr eaLnBrk="1" hangingPunct="1"/>
            <a:endParaRPr lang="da-DK" altLang="da-DK"/>
          </a:p>
          <a:p>
            <a:pPr eaLnBrk="1" hangingPunct="1">
              <a:buFontTx/>
              <a:buChar char="&gt;"/>
            </a:pPr>
            <a:endParaRPr lang="da-DK" altLang="da-DK"/>
          </a:p>
        </p:txBody>
      </p:sp>
      <p:sp>
        <p:nvSpPr>
          <p:cNvPr id="273412" name="Rectangle 4">
            <a:extLst>
              <a:ext uri="{FF2B5EF4-FFF2-40B4-BE49-F238E27FC236}">
                <a16:creationId xmlns:a16="http://schemas.microsoft.com/office/drawing/2014/main" id="{923F2797-4E17-06E4-A801-D67DD9CE71A1}"/>
              </a:ext>
            </a:extLst>
          </p:cNvPr>
          <p:cNvSpPr>
            <a:spLocks noChangeArrowheads="1"/>
          </p:cNvSpPr>
          <p:nvPr/>
        </p:nvSpPr>
        <p:spPr bwMode="auto">
          <a:xfrm>
            <a:off x="165100" y="1600200"/>
            <a:ext cx="800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buFontTx/>
              <a:buNone/>
            </a:pPr>
            <a:r>
              <a:rPr lang="da-DK" altLang="da-DK" b="1"/>
              <a:t>IHC Net forelingstavler, </a:t>
            </a:r>
          </a:p>
        </p:txBody>
      </p:sp>
      <p:pic>
        <p:nvPicPr>
          <p:cNvPr id="273413" name="Picture 5" descr="P64608-PPT">
            <a:extLst>
              <a:ext uri="{FF2B5EF4-FFF2-40B4-BE49-F238E27FC236}">
                <a16:creationId xmlns:a16="http://schemas.microsoft.com/office/drawing/2014/main" id="{0061BC99-AD71-8767-8C5D-0A1CF955A6B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19775" y="1154113"/>
            <a:ext cx="2801938" cy="555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3414" name="Picture 6" descr="P63848-PPT">
            <a:extLst>
              <a:ext uri="{FF2B5EF4-FFF2-40B4-BE49-F238E27FC236}">
                <a16:creationId xmlns:a16="http://schemas.microsoft.com/office/drawing/2014/main" id="{24DDED76-3084-665F-927A-FA843082AC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0113" y="3933825"/>
            <a:ext cx="4464050" cy="251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3415" name="Picture 7">
            <a:extLst>
              <a:ext uri="{FF2B5EF4-FFF2-40B4-BE49-F238E27FC236}">
                <a16:creationId xmlns:a16="http://schemas.microsoft.com/office/drawing/2014/main" id="{1392D205-6B31-5B82-471E-EBDEAC28CB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a:extLst>
              <a:ext uri="{FF2B5EF4-FFF2-40B4-BE49-F238E27FC236}">
                <a16:creationId xmlns:a16="http://schemas.microsoft.com/office/drawing/2014/main" id="{8BB1FC8F-FCE7-0AA0-EB7C-B158E2841CEC}"/>
              </a:ext>
            </a:extLst>
          </p:cNvPr>
          <p:cNvSpPr>
            <a:spLocks noGrp="1" noChangeArrowheads="1"/>
          </p:cNvSpPr>
          <p:nvPr>
            <p:ph type="title"/>
          </p:nvPr>
        </p:nvSpPr>
        <p:spPr>
          <a:xfrm>
            <a:off x="304800" y="1143000"/>
            <a:ext cx="8839200" cy="457200"/>
          </a:xfrm>
        </p:spPr>
        <p:txBody>
          <a:bodyPr/>
          <a:lstStyle/>
          <a:p>
            <a:pPr algn="ctr" eaLnBrk="1" hangingPunct="1"/>
            <a:r>
              <a:rPr lang="da-DK" altLang="da-DK"/>
              <a:t>LK IHC Net</a:t>
            </a:r>
            <a:r>
              <a:rPr lang="da-DK" altLang="da-DK" baseline="30000"/>
              <a:t>®</a:t>
            </a:r>
            <a:endParaRPr lang="da-DK" altLang="da-DK"/>
          </a:p>
        </p:txBody>
      </p:sp>
      <p:sp>
        <p:nvSpPr>
          <p:cNvPr id="274435" name="Rectangle 3">
            <a:extLst>
              <a:ext uri="{FF2B5EF4-FFF2-40B4-BE49-F238E27FC236}">
                <a16:creationId xmlns:a16="http://schemas.microsoft.com/office/drawing/2014/main" id="{EECF20B9-99E0-0499-CB11-39BEEB1EF584}"/>
              </a:ext>
            </a:extLst>
          </p:cNvPr>
          <p:cNvSpPr>
            <a:spLocks noGrp="1" noChangeArrowheads="1"/>
          </p:cNvSpPr>
          <p:nvPr>
            <p:ph type="body" idx="1"/>
          </p:nvPr>
        </p:nvSpPr>
        <p:spPr>
          <a:xfrm>
            <a:off x="323850" y="1989138"/>
            <a:ext cx="5562600" cy="3962400"/>
          </a:xfrm>
        </p:spPr>
        <p:txBody>
          <a:bodyPr/>
          <a:lstStyle/>
          <a:p>
            <a:pPr eaLnBrk="1" hangingPunct="1"/>
            <a:r>
              <a:rPr lang="da-DK" altLang="da-DK"/>
              <a:t>5 porte </a:t>
            </a:r>
          </a:p>
          <a:p>
            <a:pPr eaLnBrk="1" hangingPunct="1"/>
            <a:r>
              <a:rPr lang="da-DK" altLang="da-DK"/>
              <a:t>10/100/1.000 Mbit/s switch.</a:t>
            </a:r>
          </a:p>
          <a:p>
            <a:pPr eaLnBrk="1" hangingPunct="1"/>
            <a:r>
              <a:rPr lang="da-DK" altLang="da-DK"/>
              <a:t> MDI/MDIX funktion.</a:t>
            </a:r>
          </a:p>
          <a:p>
            <a:pPr eaLnBrk="1" hangingPunct="1"/>
            <a:r>
              <a:rPr lang="da-DK" altLang="da-DK"/>
              <a:t> Auto-negotiation (NWAY).</a:t>
            </a:r>
          </a:p>
          <a:p>
            <a:pPr eaLnBrk="1" hangingPunct="1"/>
            <a:r>
              <a:rPr lang="da-DK" altLang="da-DK"/>
              <a:t> For DIN skinne montage.</a:t>
            </a:r>
          </a:p>
          <a:p>
            <a:pPr eaLnBrk="1" hangingPunct="1">
              <a:buFontTx/>
              <a:buChar char="&gt;"/>
            </a:pPr>
            <a:endParaRPr lang="da-DK" altLang="da-DK"/>
          </a:p>
        </p:txBody>
      </p:sp>
      <p:sp>
        <p:nvSpPr>
          <p:cNvPr id="274436" name="Rectangle 4">
            <a:extLst>
              <a:ext uri="{FF2B5EF4-FFF2-40B4-BE49-F238E27FC236}">
                <a16:creationId xmlns:a16="http://schemas.microsoft.com/office/drawing/2014/main" id="{D16A5C39-856C-85A7-B084-FC9411DC3291}"/>
              </a:ext>
            </a:extLst>
          </p:cNvPr>
          <p:cNvSpPr>
            <a:spLocks noChangeArrowheads="1"/>
          </p:cNvSpPr>
          <p:nvPr/>
        </p:nvSpPr>
        <p:spPr bwMode="auto">
          <a:xfrm>
            <a:off x="304800" y="1600200"/>
            <a:ext cx="800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buFontTx/>
              <a:buNone/>
            </a:pPr>
            <a:r>
              <a:rPr lang="da-DK" altLang="da-DK" b="1"/>
              <a:t>100 Mbps og nu også 1.000 Mbit/s Switch</a:t>
            </a:r>
          </a:p>
        </p:txBody>
      </p:sp>
      <p:pic>
        <p:nvPicPr>
          <p:cNvPr id="274437" name="Picture 5" descr="LK_131003_178H0146">
            <a:extLst>
              <a:ext uri="{FF2B5EF4-FFF2-40B4-BE49-F238E27FC236}">
                <a16:creationId xmlns:a16="http://schemas.microsoft.com/office/drawing/2014/main" id="{ED397E16-5441-8259-937B-36746040DA5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3600" y="2057400"/>
            <a:ext cx="4241800" cy="471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4438" name="Picture 6">
            <a:extLst>
              <a:ext uri="{FF2B5EF4-FFF2-40B4-BE49-F238E27FC236}">
                <a16:creationId xmlns:a16="http://schemas.microsoft.com/office/drawing/2014/main" id="{61BEC4DE-4DFD-A728-B3AB-F502E1D989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Line 69">
            <a:extLst>
              <a:ext uri="{FF2B5EF4-FFF2-40B4-BE49-F238E27FC236}">
                <a16:creationId xmlns:a16="http://schemas.microsoft.com/office/drawing/2014/main" id="{47FA4011-44B6-B731-434B-A7673D937A9B}"/>
              </a:ext>
            </a:extLst>
          </p:cNvPr>
          <p:cNvSpPr>
            <a:spLocks noChangeShapeType="1"/>
          </p:cNvSpPr>
          <p:nvPr/>
        </p:nvSpPr>
        <p:spPr bwMode="auto">
          <a:xfrm>
            <a:off x="6823075" y="5503863"/>
            <a:ext cx="111125" cy="1174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795" name="Line 70">
            <a:extLst>
              <a:ext uri="{FF2B5EF4-FFF2-40B4-BE49-F238E27FC236}">
                <a16:creationId xmlns:a16="http://schemas.microsoft.com/office/drawing/2014/main" id="{FC144BDF-DE3B-0CB7-A647-9EC013899D1D}"/>
              </a:ext>
            </a:extLst>
          </p:cNvPr>
          <p:cNvSpPr>
            <a:spLocks noChangeShapeType="1"/>
          </p:cNvSpPr>
          <p:nvPr/>
        </p:nvSpPr>
        <p:spPr bwMode="auto">
          <a:xfrm flipH="1">
            <a:off x="6834188" y="5665788"/>
            <a:ext cx="61912"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796" name="Line 71">
            <a:extLst>
              <a:ext uri="{FF2B5EF4-FFF2-40B4-BE49-F238E27FC236}">
                <a16:creationId xmlns:a16="http://schemas.microsoft.com/office/drawing/2014/main" id="{A79EDDD6-7FDF-4982-4AA8-EDD5D2B30B9D}"/>
              </a:ext>
            </a:extLst>
          </p:cNvPr>
          <p:cNvSpPr>
            <a:spLocks noChangeShapeType="1"/>
          </p:cNvSpPr>
          <p:nvPr/>
        </p:nvSpPr>
        <p:spPr bwMode="auto">
          <a:xfrm flipH="1">
            <a:off x="6835775" y="5726113"/>
            <a:ext cx="58738"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797" name="Line 72">
            <a:extLst>
              <a:ext uri="{FF2B5EF4-FFF2-40B4-BE49-F238E27FC236}">
                <a16:creationId xmlns:a16="http://schemas.microsoft.com/office/drawing/2014/main" id="{E793C7D4-C1AB-EEC8-52F6-6C62A0366281}"/>
              </a:ext>
            </a:extLst>
          </p:cNvPr>
          <p:cNvSpPr>
            <a:spLocks noChangeShapeType="1"/>
          </p:cNvSpPr>
          <p:nvPr/>
        </p:nvSpPr>
        <p:spPr bwMode="auto">
          <a:xfrm flipH="1">
            <a:off x="6788150" y="5600700"/>
            <a:ext cx="127000" cy="587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798" name="Line 73">
            <a:extLst>
              <a:ext uri="{FF2B5EF4-FFF2-40B4-BE49-F238E27FC236}">
                <a16:creationId xmlns:a16="http://schemas.microsoft.com/office/drawing/2014/main" id="{6306AEB6-1C1F-9F9D-D1A6-786B0B811EDE}"/>
              </a:ext>
            </a:extLst>
          </p:cNvPr>
          <p:cNvSpPr>
            <a:spLocks noChangeShapeType="1"/>
          </p:cNvSpPr>
          <p:nvPr/>
        </p:nvSpPr>
        <p:spPr bwMode="auto">
          <a:xfrm>
            <a:off x="6840538" y="5697538"/>
            <a:ext cx="1587"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799" name="Line 74">
            <a:extLst>
              <a:ext uri="{FF2B5EF4-FFF2-40B4-BE49-F238E27FC236}">
                <a16:creationId xmlns:a16="http://schemas.microsoft.com/office/drawing/2014/main" id="{807A2CD3-4969-6CE0-78F5-424C5D3FFAC4}"/>
              </a:ext>
            </a:extLst>
          </p:cNvPr>
          <p:cNvSpPr>
            <a:spLocks noChangeShapeType="1"/>
          </p:cNvSpPr>
          <p:nvPr/>
        </p:nvSpPr>
        <p:spPr bwMode="auto">
          <a:xfrm>
            <a:off x="6794500" y="5672138"/>
            <a:ext cx="1588" cy="587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0" name="Line 75">
            <a:extLst>
              <a:ext uri="{FF2B5EF4-FFF2-40B4-BE49-F238E27FC236}">
                <a16:creationId xmlns:a16="http://schemas.microsoft.com/office/drawing/2014/main" id="{96983E70-A0AD-8A08-B8CB-4A4DF0CF8871}"/>
              </a:ext>
            </a:extLst>
          </p:cNvPr>
          <p:cNvSpPr>
            <a:spLocks noChangeShapeType="1"/>
          </p:cNvSpPr>
          <p:nvPr/>
        </p:nvSpPr>
        <p:spPr bwMode="auto">
          <a:xfrm>
            <a:off x="6746875" y="5648325"/>
            <a:ext cx="0" cy="69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1" name="Line 76">
            <a:extLst>
              <a:ext uri="{FF2B5EF4-FFF2-40B4-BE49-F238E27FC236}">
                <a16:creationId xmlns:a16="http://schemas.microsoft.com/office/drawing/2014/main" id="{A079E684-1E56-3864-3588-26FB6184C69D}"/>
              </a:ext>
            </a:extLst>
          </p:cNvPr>
          <p:cNvSpPr>
            <a:spLocks noChangeShapeType="1"/>
          </p:cNvSpPr>
          <p:nvPr/>
        </p:nvSpPr>
        <p:spPr bwMode="auto">
          <a:xfrm>
            <a:off x="6699250" y="56261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2" name="Line 77">
            <a:extLst>
              <a:ext uri="{FF2B5EF4-FFF2-40B4-BE49-F238E27FC236}">
                <a16:creationId xmlns:a16="http://schemas.microsoft.com/office/drawing/2014/main" id="{E0E0FD6F-14F2-D1AD-F1E8-C01C4E835531}"/>
              </a:ext>
            </a:extLst>
          </p:cNvPr>
          <p:cNvSpPr>
            <a:spLocks noChangeShapeType="1"/>
          </p:cNvSpPr>
          <p:nvPr/>
        </p:nvSpPr>
        <p:spPr bwMode="auto">
          <a:xfrm flipH="1" flipV="1">
            <a:off x="6648450" y="5692775"/>
            <a:ext cx="200025"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3" name="Line 78">
            <a:extLst>
              <a:ext uri="{FF2B5EF4-FFF2-40B4-BE49-F238E27FC236}">
                <a16:creationId xmlns:a16="http://schemas.microsoft.com/office/drawing/2014/main" id="{3699B5CB-5E55-4583-A4ED-45740D1569B5}"/>
              </a:ext>
            </a:extLst>
          </p:cNvPr>
          <p:cNvSpPr>
            <a:spLocks noChangeShapeType="1"/>
          </p:cNvSpPr>
          <p:nvPr/>
        </p:nvSpPr>
        <p:spPr bwMode="auto">
          <a:xfrm flipH="1">
            <a:off x="6646863" y="5503863"/>
            <a:ext cx="176212"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4" name="Line 79">
            <a:extLst>
              <a:ext uri="{FF2B5EF4-FFF2-40B4-BE49-F238E27FC236}">
                <a16:creationId xmlns:a16="http://schemas.microsoft.com/office/drawing/2014/main" id="{91B4EEC4-96D8-CCFE-640E-00259CC07988}"/>
              </a:ext>
            </a:extLst>
          </p:cNvPr>
          <p:cNvSpPr>
            <a:spLocks noChangeShapeType="1"/>
          </p:cNvSpPr>
          <p:nvPr/>
        </p:nvSpPr>
        <p:spPr bwMode="auto">
          <a:xfrm>
            <a:off x="6659563" y="5603875"/>
            <a:ext cx="174625" cy="809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5" name="Line 80">
            <a:extLst>
              <a:ext uri="{FF2B5EF4-FFF2-40B4-BE49-F238E27FC236}">
                <a16:creationId xmlns:a16="http://schemas.microsoft.com/office/drawing/2014/main" id="{50E3B05A-C5C5-9280-B984-0A24D0F5F777}"/>
              </a:ext>
            </a:extLst>
          </p:cNvPr>
          <p:cNvSpPr>
            <a:spLocks noChangeShapeType="1"/>
          </p:cNvSpPr>
          <p:nvPr/>
        </p:nvSpPr>
        <p:spPr bwMode="auto">
          <a:xfrm>
            <a:off x="6653213" y="5603875"/>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6" name="Line 81">
            <a:extLst>
              <a:ext uri="{FF2B5EF4-FFF2-40B4-BE49-F238E27FC236}">
                <a16:creationId xmlns:a16="http://schemas.microsoft.com/office/drawing/2014/main" id="{0F7F09D3-A06E-2BC2-2849-4FB8F3F79028}"/>
              </a:ext>
            </a:extLst>
          </p:cNvPr>
          <p:cNvSpPr>
            <a:spLocks noChangeShapeType="1"/>
          </p:cNvSpPr>
          <p:nvPr/>
        </p:nvSpPr>
        <p:spPr bwMode="auto">
          <a:xfrm flipH="1">
            <a:off x="6692900" y="5537200"/>
            <a:ext cx="1619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7" name="Line 82">
            <a:extLst>
              <a:ext uri="{FF2B5EF4-FFF2-40B4-BE49-F238E27FC236}">
                <a16:creationId xmlns:a16="http://schemas.microsoft.com/office/drawing/2014/main" id="{614A8905-951E-6A09-D5CD-DE3B1445E4E0}"/>
              </a:ext>
            </a:extLst>
          </p:cNvPr>
          <p:cNvSpPr>
            <a:spLocks noChangeShapeType="1"/>
          </p:cNvSpPr>
          <p:nvPr/>
        </p:nvSpPr>
        <p:spPr bwMode="auto">
          <a:xfrm flipH="1">
            <a:off x="6740525" y="55689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8" name="Line 83">
            <a:extLst>
              <a:ext uri="{FF2B5EF4-FFF2-40B4-BE49-F238E27FC236}">
                <a16:creationId xmlns:a16="http://schemas.microsoft.com/office/drawing/2014/main" id="{FFB7173F-6E13-BFB3-136D-05A5675AE18B}"/>
              </a:ext>
            </a:extLst>
          </p:cNvPr>
          <p:cNvSpPr>
            <a:spLocks noChangeShapeType="1"/>
          </p:cNvSpPr>
          <p:nvPr/>
        </p:nvSpPr>
        <p:spPr bwMode="auto">
          <a:xfrm flipH="1">
            <a:off x="6740525" y="55689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09" name="Line 84">
            <a:extLst>
              <a:ext uri="{FF2B5EF4-FFF2-40B4-BE49-F238E27FC236}">
                <a16:creationId xmlns:a16="http://schemas.microsoft.com/office/drawing/2014/main" id="{E156A24F-F570-C24E-B169-02DC3B2A1B6E}"/>
              </a:ext>
            </a:extLst>
          </p:cNvPr>
          <p:cNvSpPr>
            <a:spLocks noChangeShapeType="1"/>
          </p:cNvSpPr>
          <p:nvPr/>
        </p:nvSpPr>
        <p:spPr bwMode="auto">
          <a:xfrm>
            <a:off x="8491538" y="51149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0" name="Line 85">
            <a:extLst>
              <a:ext uri="{FF2B5EF4-FFF2-40B4-BE49-F238E27FC236}">
                <a16:creationId xmlns:a16="http://schemas.microsoft.com/office/drawing/2014/main" id="{490C7987-210A-2408-59C8-24418C52A317}"/>
              </a:ext>
            </a:extLst>
          </p:cNvPr>
          <p:cNvSpPr>
            <a:spLocks noChangeShapeType="1"/>
          </p:cNvSpPr>
          <p:nvPr/>
        </p:nvSpPr>
        <p:spPr bwMode="auto">
          <a:xfrm>
            <a:off x="8491538" y="51149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1" name="Line 86">
            <a:extLst>
              <a:ext uri="{FF2B5EF4-FFF2-40B4-BE49-F238E27FC236}">
                <a16:creationId xmlns:a16="http://schemas.microsoft.com/office/drawing/2014/main" id="{62A5EF82-4C40-F618-4128-69B0C36DC11F}"/>
              </a:ext>
            </a:extLst>
          </p:cNvPr>
          <p:cNvSpPr>
            <a:spLocks noChangeShapeType="1"/>
          </p:cNvSpPr>
          <p:nvPr/>
        </p:nvSpPr>
        <p:spPr bwMode="auto">
          <a:xfrm flipH="1">
            <a:off x="8418513" y="5048250"/>
            <a:ext cx="131762"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2" name="Line 87">
            <a:extLst>
              <a:ext uri="{FF2B5EF4-FFF2-40B4-BE49-F238E27FC236}">
                <a16:creationId xmlns:a16="http://schemas.microsoft.com/office/drawing/2014/main" id="{CD33C6AA-31F6-346B-F38E-9DA2AF30DA30}"/>
              </a:ext>
            </a:extLst>
          </p:cNvPr>
          <p:cNvSpPr>
            <a:spLocks noChangeShapeType="1"/>
          </p:cNvSpPr>
          <p:nvPr/>
        </p:nvSpPr>
        <p:spPr bwMode="auto">
          <a:xfrm>
            <a:off x="8482013" y="5272088"/>
            <a:ext cx="38100"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3" name="Line 88">
            <a:extLst>
              <a:ext uri="{FF2B5EF4-FFF2-40B4-BE49-F238E27FC236}">
                <a16:creationId xmlns:a16="http://schemas.microsoft.com/office/drawing/2014/main" id="{595A73CC-E3F8-ADAA-2B6F-E3ADE243298C}"/>
              </a:ext>
            </a:extLst>
          </p:cNvPr>
          <p:cNvSpPr>
            <a:spLocks noChangeShapeType="1"/>
          </p:cNvSpPr>
          <p:nvPr/>
        </p:nvSpPr>
        <p:spPr bwMode="auto">
          <a:xfrm>
            <a:off x="8480425" y="5213350"/>
            <a:ext cx="39688"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4" name="Line 89">
            <a:extLst>
              <a:ext uri="{FF2B5EF4-FFF2-40B4-BE49-F238E27FC236}">
                <a16:creationId xmlns:a16="http://schemas.microsoft.com/office/drawing/2014/main" id="{212D1E55-BE7B-BB41-CBC0-5A12C2F5F60C}"/>
              </a:ext>
            </a:extLst>
          </p:cNvPr>
          <p:cNvSpPr>
            <a:spLocks noChangeShapeType="1"/>
          </p:cNvSpPr>
          <p:nvPr/>
        </p:nvSpPr>
        <p:spPr bwMode="auto">
          <a:xfrm>
            <a:off x="8461375" y="5148263"/>
            <a:ext cx="104775" cy="555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5" name="Line 90">
            <a:extLst>
              <a:ext uri="{FF2B5EF4-FFF2-40B4-BE49-F238E27FC236}">
                <a16:creationId xmlns:a16="http://schemas.microsoft.com/office/drawing/2014/main" id="{F686EFE2-3450-FE6B-C99F-2774E8BD94C7}"/>
              </a:ext>
            </a:extLst>
          </p:cNvPr>
          <p:cNvSpPr>
            <a:spLocks noChangeShapeType="1"/>
          </p:cNvSpPr>
          <p:nvPr/>
        </p:nvSpPr>
        <p:spPr bwMode="auto">
          <a:xfrm flipV="1">
            <a:off x="8496300" y="5243513"/>
            <a:ext cx="4763"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6" name="Line 91">
            <a:extLst>
              <a:ext uri="{FF2B5EF4-FFF2-40B4-BE49-F238E27FC236}">
                <a16:creationId xmlns:a16="http://schemas.microsoft.com/office/drawing/2014/main" id="{C3B8AB31-64EA-C230-5FE8-43F544B8E9A3}"/>
              </a:ext>
            </a:extLst>
          </p:cNvPr>
          <p:cNvSpPr>
            <a:spLocks noChangeShapeType="1"/>
          </p:cNvSpPr>
          <p:nvPr/>
        </p:nvSpPr>
        <p:spPr bwMode="auto">
          <a:xfrm flipH="1">
            <a:off x="8305800" y="5227638"/>
            <a:ext cx="146050"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7" name="Line 92">
            <a:extLst>
              <a:ext uri="{FF2B5EF4-FFF2-40B4-BE49-F238E27FC236}">
                <a16:creationId xmlns:a16="http://schemas.microsoft.com/office/drawing/2014/main" id="{752BD823-8BA5-C323-6CFB-D7E767C01126}"/>
              </a:ext>
            </a:extLst>
          </p:cNvPr>
          <p:cNvSpPr>
            <a:spLocks noChangeShapeType="1"/>
          </p:cNvSpPr>
          <p:nvPr/>
        </p:nvSpPr>
        <p:spPr bwMode="auto">
          <a:xfrm flipH="1">
            <a:off x="8377238" y="5265738"/>
            <a:ext cx="11906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8" name="Line 93">
            <a:extLst>
              <a:ext uri="{FF2B5EF4-FFF2-40B4-BE49-F238E27FC236}">
                <a16:creationId xmlns:a16="http://schemas.microsoft.com/office/drawing/2014/main" id="{1312378C-F65F-05C3-6733-D021F74EAC8E}"/>
              </a:ext>
            </a:extLst>
          </p:cNvPr>
          <p:cNvSpPr>
            <a:spLocks noChangeShapeType="1"/>
          </p:cNvSpPr>
          <p:nvPr/>
        </p:nvSpPr>
        <p:spPr bwMode="auto">
          <a:xfrm>
            <a:off x="8474075" y="5262563"/>
            <a:ext cx="1588"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19" name="Line 94">
            <a:extLst>
              <a:ext uri="{FF2B5EF4-FFF2-40B4-BE49-F238E27FC236}">
                <a16:creationId xmlns:a16="http://schemas.microsoft.com/office/drawing/2014/main" id="{339F655A-B310-B66D-006C-FC1F1126244C}"/>
              </a:ext>
            </a:extLst>
          </p:cNvPr>
          <p:cNvSpPr>
            <a:spLocks noChangeShapeType="1"/>
          </p:cNvSpPr>
          <p:nvPr/>
        </p:nvSpPr>
        <p:spPr bwMode="auto">
          <a:xfrm>
            <a:off x="6923088" y="567531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20" name="Line 95">
            <a:extLst>
              <a:ext uri="{FF2B5EF4-FFF2-40B4-BE49-F238E27FC236}">
                <a16:creationId xmlns:a16="http://schemas.microsoft.com/office/drawing/2014/main" id="{373379ED-648D-8994-6ECD-56197078369D}"/>
              </a:ext>
            </a:extLst>
          </p:cNvPr>
          <p:cNvSpPr>
            <a:spLocks noChangeShapeType="1"/>
          </p:cNvSpPr>
          <p:nvPr/>
        </p:nvSpPr>
        <p:spPr bwMode="auto">
          <a:xfrm flipH="1">
            <a:off x="6883400" y="5634038"/>
            <a:ext cx="63500"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21" name="Line 96">
            <a:extLst>
              <a:ext uri="{FF2B5EF4-FFF2-40B4-BE49-F238E27FC236}">
                <a16:creationId xmlns:a16="http://schemas.microsoft.com/office/drawing/2014/main" id="{6968EA2B-40A6-C695-48B7-CD05C864D5EF}"/>
              </a:ext>
            </a:extLst>
          </p:cNvPr>
          <p:cNvSpPr>
            <a:spLocks noChangeShapeType="1"/>
          </p:cNvSpPr>
          <p:nvPr/>
        </p:nvSpPr>
        <p:spPr bwMode="auto">
          <a:xfrm>
            <a:off x="6940550" y="5634038"/>
            <a:ext cx="0" cy="428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22" name="Line 97">
            <a:extLst>
              <a:ext uri="{FF2B5EF4-FFF2-40B4-BE49-F238E27FC236}">
                <a16:creationId xmlns:a16="http://schemas.microsoft.com/office/drawing/2014/main" id="{9011E784-DBF3-611A-7771-0342FE51B0C6}"/>
              </a:ext>
            </a:extLst>
          </p:cNvPr>
          <p:cNvSpPr>
            <a:spLocks noChangeShapeType="1"/>
          </p:cNvSpPr>
          <p:nvPr/>
        </p:nvSpPr>
        <p:spPr bwMode="auto">
          <a:xfrm>
            <a:off x="8507413" y="524986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23" name="Freeform 98">
            <a:extLst>
              <a:ext uri="{FF2B5EF4-FFF2-40B4-BE49-F238E27FC236}">
                <a16:creationId xmlns:a16="http://schemas.microsoft.com/office/drawing/2014/main" id="{60D40DDE-5D8F-0883-1D18-AFEA83B571C2}"/>
              </a:ext>
            </a:extLst>
          </p:cNvPr>
          <p:cNvSpPr>
            <a:spLocks/>
          </p:cNvSpPr>
          <p:nvPr/>
        </p:nvSpPr>
        <p:spPr bwMode="auto">
          <a:xfrm>
            <a:off x="8504238" y="5238750"/>
            <a:ext cx="4762" cy="12700"/>
          </a:xfrm>
          <a:custGeom>
            <a:avLst/>
            <a:gdLst>
              <a:gd name="T0" fmla="*/ 2147483646 w 3"/>
              <a:gd name="T1" fmla="*/ 2147483646 h 8"/>
              <a:gd name="T2" fmla="*/ 2147483646 w 3"/>
              <a:gd name="T3" fmla="*/ 2147483646 h 8"/>
              <a:gd name="T4" fmla="*/ 2147483646 w 3"/>
              <a:gd name="T5" fmla="*/ 2147483646 h 8"/>
              <a:gd name="T6" fmla="*/ 2147483646 w 3"/>
              <a:gd name="T7" fmla="*/ 2147483646 h 8"/>
              <a:gd name="T8" fmla="*/ 2147483646 w 3"/>
              <a:gd name="T9" fmla="*/ 2147483646 h 8"/>
              <a:gd name="T10" fmla="*/ 0 w 3"/>
              <a:gd name="T11" fmla="*/ 0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2" y="7"/>
                </a:moveTo>
                <a:lnTo>
                  <a:pt x="2" y="7"/>
                </a:lnTo>
                <a:lnTo>
                  <a:pt x="1" y="5"/>
                </a:lnTo>
                <a:lnTo>
                  <a:pt x="1" y="3"/>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24" name="Freeform 99">
            <a:extLst>
              <a:ext uri="{FF2B5EF4-FFF2-40B4-BE49-F238E27FC236}">
                <a16:creationId xmlns:a16="http://schemas.microsoft.com/office/drawing/2014/main" id="{D1E1CFA9-CDA2-3567-2305-DECE6B5C083B}"/>
              </a:ext>
            </a:extLst>
          </p:cNvPr>
          <p:cNvSpPr>
            <a:spLocks/>
          </p:cNvSpPr>
          <p:nvPr/>
        </p:nvSpPr>
        <p:spPr bwMode="auto">
          <a:xfrm>
            <a:off x="8496300" y="5230813"/>
            <a:ext cx="9525" cy="9525"/>
          </a:xfrm>
          <a:custGeom>
            <a:avLst/>
            <a:gdLst>
              <a:gd name="T0" fmla="*/ 2147483646 w 6"/>
              <a:gd name="T1" fmla="*/ 2147483646 h 6"/>
              <a:gd name="T2" fmla="*/ 2147483646 w 6"/>
              <a:gd name="T3" fmla="*/ 2147483646 h 6"/>
              <a:gd name="T4" fmla="*/ 2147483646 w 6"/>
              <a:gd name="T5" fmla="*/ 2147483646 h 6"/>
              <a:gd name="T6" fmla="*/ 2147483646 w 6"/>
              <a:gd name="T7" fmla="*/ 2147483646 h 6"/>
              <a:gd name="T8" fmla="*/ 2147483646 w 6"/>
              <a:gd name="T9" fmla="*/ 2147483646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5" y="5"/>
                </a:moveTo>
                <a:lnTo>
                  <a:pt x="5" y="5"/>
                </a:lnTo>
                <a:lnTo>
                  <a:pt x="4" y="4"/>
                </a:lnTo>
                <a:lnTo>
                  <a:pt x="3" y="2"/>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25" name="Freeform 100">
            <a:extLst>
              <a:ext uri="{FF2B5EF4-FFF2-40B4-BE49-F238E27FC236}">
                <a16:creationId xmlns:a16="http://schemas.microsoft.com/office/drawing/2014/main" id="{0CF57F33-E98F-7A7E-5DA6-065CEA9B1D47}"/>
              </a:ext>
            </a:extLst>
          </p:cNvPr>
          <p:cNvSpPr>
            <a:spLocks/>
          </p:cNvSpPr>
          <p:nvPr/>
        </p:nvSpPr>
        <p:spPr bwMode="auto">
          <a:xfrm>
            <a:off x="8485188" y="5221288"/>
            <a:ext cx="12700" cy="11112"/>
          </a:xfrm>
          <a:custGeom>
            <a:avLst/>
            <a:gdLst>
              <a:gd name="T0" fmla="*/ 2147483646 w 8"/>
              <a:gd name="T1" fmla="*/ 2147483646 h 7"/>
              <a:gd name="T2" fmla="*/ 2147483646 w 8"/>
              <a:gd name="T3" fmla="*/ 2147483646 h 7"/>
              <a:gd name="T4" fmla="*/ 2147483646 w 8"/>
              <a:gd name="T5" fmla="*/ 2147483646 h 7"/>
              <a:gd name="T6" fmla="*/ 2147483646 w 8"/>
              <a:gd name="T7" fmla="*/ 2147483646 h 7"/>
              <a:gd name="T8" fmla="*/ 2147483646 w 8"/>
              <a:gd name="T9" fmla="*/ 2147483646 h 7"/>
              <a:gd name="T10" fmla="*/ 0 w 8"/>
              <a:gd name="T11" fmla="*/ 0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7" y="6"/>
                </a:moveTo>
                <a:lnTo>
                  <a:pt x="7" y="6"/>
                </a:lnTo>
                <a:lnTo>
                  <a:pt x="6" y="4"/>
                </a:lnTo>
                <a:lnTo>
                  <a:pt x="4" y="2"/>
                </a:lnTo>
                <a:lnTo>
                  <a:pt x="3"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26" name="Freeform 101">
            <a:extLst>
              <a:ext uri="{FF2B5EF4-FFF2-40B4-BE49-F238E27FC236}">
                <a16:creationId xmlns:a16="http://schemas.microsoft.com/office/drawing/2014/main" id="{979B71E4-86AA-D9FA-16CC-D07143690FAE}"/>
              </a:ext>
            </a:extLst>
          </p:cNvPr>
          <p:cNvSpPr>
            <a:spLocks/>
          </p:cNvSpPr>
          <p:nvPr/>
        </p:nvSpPr>
        <p:spPr bwMode="auto">
          <a:xfrm>
            <a:off x="8470900" y="5214938"/>
            <a:ext cx="15875" cy="7937"/>
          </a:xfrm>
          <a:custGeom>
            <a:avLst/>
            <a:gdLst>
              <a:gd name="T0" fmla="*/ 2147483646 w 10"/>
              <a:gd name="T1" fmla="*/ 2147483646 h 5"/>
              <a:gd name="T2" fmla="*/ 2147483646 w 10"/>
              <a:gd name="T3" fmla="*/ 2147483646 h 5"/>
              <a:gd name="T4" fmla="*/ 2147483646 w 10"/>
              <a:gd name="T5" fmla="*/ 2147483646 h 5"/>
              <a:gd name="T6" fmla="*/ 2147483646 w 10"/>
              <a:gd name="T7" fmla="*/ 2147483646 h 5"/>
              <a:gd name="T8" fmla="*/ 2147483646 w 10"/>
              <a:gd name="T9" fmla="*/ 2147483646 h 5"/>
              <a:gd name="T10" fmla="*/ 0 w 10"/>
              <a:gd name="T11" fmla="*/ 0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9" y="4"/>
                </a:moveTo>
                <a:lnTo>
                  <a:pt x="9" y="4"/>
                </a:lnTo>
                <a:lnTo>
                  <a:pt x="7" y="2"/>
                </a:lnTo>
                <a:lnTo>
                  <a:pt x="5" y="2"/>
                </a:lnTo>
                <a:lnTo>
                  <a:pt x="2"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27" name="Freeform 102">
            <a:extLst>
              <a:ext uri="{FF2B5EF4-FFF2-40B4-BE49-F238E27FC236}">
                <a16:creationId xmlns:a16="http://schemas.microsoft.com/office/drawing/2014/main" id="{5800B0E0-6199-75AE-AA5E-108022F04A21}"/>
              </a:ext>
            </a:extLst>
          </p:cNvPr>
          <p:cNvSpPr>
            <a:spLocks/>
          </p:cNvSpPr>
          <p:nvPr/>
        </p:nvSpPr>
        <p:spPr bwMode="auto">
          <a:xfrm>
            <a:off x="8461375" y="5210175"/>
            <a:ext cx="11113" cy="6350"/>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2147483646 w 7"/>
              <a:gd name="T9" fmla="*/ 0 h 4"/>
              <a:gd name="T10" fmla="*/ 0 w 7"/>
              <a:gd name="T11" fmla="*/ 0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6" y="3"/>
                </a:moveTo>
                <a:lnTo>
                  <a:pt x="6" y="3"/>
                </a:lnTo>
                <a:lnTo>
                  <a:pt x="5" y="2"/>
                </a:lnTo>
                <a:lnTo>
                  <a:pt x="3" y="2"/>
                </a:lnTo>
                <a:lnTo>
                  <a:pt x="2"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28" name="Freeform 103">
            <a:extLst>
              <a:ext uri="{FF2B5EF4-FFF2-40B4-BE49-F238E27FC236}">
                <a16:creationId xmlns:a16="http://schemas.microsoft.com/office/drawing/2014/main" id="{0C086183-C93D-0D26-4ABB-68B429C8CDB9}"/>
              </a:ext>
            </a:extLst>
          </p:cNvPr>
          <p:cNvSpPr>
            <a:spLocks/>
          </p:cNvSpPr>
          <p:nvPr/>
        </p:nvSpPr>
        <p:spPr bwMode="auto">
          <a:xfrm>
            <a:off x="8451850" y="5210175"/>
            <a:ext cx="11113" cy="4763"/>
          </a:xfrm>
          <a:custGeom>
            <a:avLst/>
            <a:gdLst>
              <a:gd name="T0" fmla="*/ 2147483646 w 7"/>
              <a:gd name="T1" fmla="*/ 0 h 3"/>
              <a:gd name="T2" fmla="*/ 2147483646 w 7"/>
              <a:gd name="T3" fmla="*/ 0 h 3"/>
              <a:gd name="T4" fmla="*/ 2147483646 w 7"/>
              <a:gd name="T5" fmla="*/ 0 h 3"/>
              <a:gd name="T6" fmla="*/ 2147483646 w 7"/>
              <a:gd name="T7" fmla="*/ 0 h 3"/>
              <a:gd name="T8" fmla="*/ 2147483646 w 7"/>
              <a:gd name="T9" fmla="*/ 0 h 3"/>
              <a:gd name="T10" fmla="*/ 2147483646 w 7"/>
              <a:gd name="T11" fmla="*/ 0 h 3"/>
              <a:gd name="T12" fmla="*/ 0 w 7"/>
              <a:gd name="T13" fmla="*/ 2147483646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6" y="0"/>
                </a:moveTo>
                <a:lnTo>
                  <a:pt x="6" y="0"/>
                </a:lnTo>
                <a:lnTo>
                  <a:pt x="5" y="0"/>
                </a:lnTo>
                <a:lnTo>
                  <a:pt x="4" y="0"/>
                </a:lnTo>
                <a:lnTo>
                  <a:pt x="2" y="0"/>
                </a:lnTo>
                <a:lnTo>
                  <a:pt x="1" y="0"/>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29" name="Freeform 104">
            <a:extLst>
              <a:ext uri="{FF2B5EF4-FFF2-40B4-BE49-F238E27FC236}">
                <a16:creationId xmlns:a16="http://schemas.microsoft.com/office/drawing/2014/main" id="{3A14C05B-F13C-D154-C82C-7191F6AAE11D}"/>
              </a:ext>
            </a:extLst>
          </p:cNvPr>
          <p:cNvSpPr>
            <a:spLocks/>
          </p:cNvSpPr>
          <p:nvPr/>
        </p:nvSpPr>
        <p:spPr bwMode="auto">
          <a:xfrm>
            <a:off x="8447088" y="5213350"/>
            <a:ext cx="6350" cy="4763"/>
          </a:xfrm>
          <a:custGeom>
            <a:avLst/>
            <a:gdLst>
              <a:gd name="T0" fmla="*/ 2147483646 w 4"/>
              <a:gd name="T1" fmla="*/ 0 h 3"/>
              <a:gd name="T2" fmla="*/ 2147483646 w 4"/>
              <a:gd name="T3" fmla="*/ 0 h 3"/>
              <a:gd name="T4" fmla="*/ 2147483646 w 4"/>
              <a:gd name="T5" fmla="*/ 0 h 3"/>
              <a:gd name="T6" fmla="*/ 2147483646 w 4"/>
              <a:gd name="T7" fmla="*/ 2147483646 h 3"/>
              <a:gd name="T8" fmla="*/ 0 w 4"/>
              <a:gd name="T9" fmla="*/ 2147483646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0"/>
                </a:moveTo>
                <a:lnTo>
                  <a:pt x="3" y="0"/>
                </a:lnTo>
                <a:lnTo>
                  <a:pt x="2" y="0"/>
                </a:lnTo>
                <a:lnTo>
                  <a:pt x="1" y="1"/>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30" name="Freeform 105">
            <a:extLst>
              <a:ext uri="{FF2B5EF4-FFF2-40B4-BE49-F238E27FC236}">
                <a16:creationId xmlns:a16="http://schemas.microsoft.com/office/drawing/2014/main" id="{772335F3-DD20-D10F-73D6-F92616E9234F}"/>
              </a:ext>
            </a:extLst>
          </p:cNvPr>
          <p:cNvSpPr>
            <a:spLocks/>
          </p:cNvSpPr>
          <p:nvPr/>
        </p:nvSpPr>
        <p:spPr bwMode="auto">
          <a:xfrm>
            <a:off x="8445500" y="5216525"/>
            <a:ext cx="3175" cy="7938"/>
          </a:xfrm>
          <a:custGeom>
            <a:avLst/>
            <a:gdLst>
              <a:gd name="T0" fmla="*/ 2147483646 w 2"/>
              <a:gd name="T1" fmla="*/ 0 h 5"/>
              <a:gd name="T2" fmla="*/ 2147483646 w 2"/>
              <a:gd name="T3" fmla="*/ 0 h 5"/>
              <a:gd name="T4" fmla="*/ 0 w 2"/>
              <a:gd name="T5" fmla="*/ 0 h 5"/>
              <a:gd name="T6" fmla="*/ 0 w 2"/>
              <a:gd name="T7" fmla="*/ 2147483646 h 5"/>
              <a:gd name="T8" fmla="*/ 0 w 2"/>
              <a:gd name="T9" fmla="*/ 2147483646 h 5"/>
              <a:gd name="T10" fmla="*/ 0 w 2"/>
              <a:gd name="T11" fmla="*/ 2147483646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1" y="0"/>
                </a:moveTo>
                <a:lnTo>
                  <a:pt x="1" y="0"/>
                </a:lnTo>
                <a:lnTo>
                  <a:pt x="0" y="0"/>
                </a:lnTo>
                <a:lnTo>
                  <a:pt x="0" y="1"/>
                </a:lnTo>
                <a:lnTo>
                  <a:pt x="0"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31" name="Line 106">
            <a:extLst>
              <a:ext uri="{FF2B5EF4-FFF2-40B4-BE49-F238E27FC236}">
                <a16:creationId xmlns:a16="http://schemas.microsoft.com/office/drawing/2014/main" id="{E9231569-F3C6-5E2B-B4D8-D0BC45D38E31}"/>
              </a:ext>
            </a:extLst>
          </p:cNvPr>
          <p:cNvSpPr>
            <a:spLocks noChangeShapeType="1"/>
          </p:cNvSpPr>
          <p:nvPr/>
        </p:nvSpPr>
        <p:spPr bwMode="auto">
          <a:xfrm>
            <a:off x="8431213" y="5184775"/>
            <a:ext cx="36512"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32" name="Line 107">
            <a:extLst>
              <a:ext uri="{FF2B5EF4-FFF2-40B4-BE49-F238E27FC236}">
                <a16:creationId xmlns:a16="http://schemas.microsoft.com/office/drawing/2014/main" id="{7A7D1CAD-AB73-90E4-D965-1CD23F5930AC}"/>
              </a:ext>
            </a:extLst>
          </p:cNvPr>
          <p:cNvSpPr>
            <a:spLocks noChangeShapeType="1"/>
          </p:cNvSpPr>
          <p:nvPr/>
        </p:nvSpPr>
        <p:spPr bwMode="auto">
          <a:xfrm>
            <a:off x="8424863" y="5184775"/>
            <a:ext cx="1587" cy="396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33" name="Line 108">
            <a:extLst>
              <a:ext uri="{FF2B5EF4-FFF2-40B4-BE49-F238E27FC236}">
                <a16:creationId xmlns:a16="http://schemas.microsoft.com/office/drawing/2014/main" id="{2B5E796A-7FED-B66E-7E6A-D064529E72B9}"/>
              </a:ext>
            </a:extLst>
          </p:cNvPr>
          <p:cNvSpPr>
            <a:spLocks noChangeShapeType="1"/>
          </p:cNvSpPr>
          <p:nvPr/>
        </p:nvSpPr>
        <p:spPr bwMode="auto">
          <a:xfrm>
            <a:off x="8572500" y="5216525"/>
            <a:ext cx="1588" cy="571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34" name="Line 109">
            <a:extLst>
              <a:ext uri="{FF2B5EF4-FFF2-40B4-BE49-F238E27FC236}">
                <a16:creationId xmlns:a16="http://schemas.microsoft.com/office/drawing/2014/main" id="{EB3752E2-E75D-DEFD-841D-CFE9694CED6D}"/>
              </a:ext>
            </a:extLst>
          </p:cNvPr>
          <p:cNvSpPr>
            <a:spLocks noChangeShapeType="1"/>
          </p:cNvSpPr>
          <p:nvPr/>
        </p:nvSpPr>
        <p:spPr bwMode="auto">
          <a:xfrm>
            <a:off x="8526463" y="5240338"/>
            <a:ext cx="0" cy="476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35" name="Line 110">
            <a:extLst>
              <a:ext uri="{FF2B5EF4-FFF2-40B4-BE49-F238E27FC236}">
                <a16:creationId xmlns:a16="http://schemas.microsoft.com/office/drawing/2014/main" id="{DC7EE182-93DD-84F7-4F16-E9BD657E143E}"/>
              </a:ext>
            </a:extLst>
          </p:cNvPr>
          <p:cNvSpPr>
            <a:spLocks noChangeShapeType="1"/>
          </p:cNvSpPr>
          <p:nvPr/>
        </p:nvSpPr>
        <p:spPr bwMode="auto">
          <a:xfrm flipV="1">
            <a:off x="8532813" y="5233988"/>
            <a:ext cx="173037"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36" name="Line 111">
            <a:extLst>
              <a:ext uri="{FF2B5EF4-FFF2-40B4-BE49-F238E27FC236}">
                <a16:creationId xmlns:a16="http://schemas.microsoft.com/office/drawing/2014/main" id="{C06D9562-014D-485E-84C0-5D3817785CE9}"/>
              </a:ext>
            </a:extLst>
          </p:cNvPr>
          <p:cNvSpPr>
            <a:spLocks noChangeShapeType="1"/>
          </p:cNvSpPr>
          <p:nvPr/>
        </p:nvSpPr>
        <p:spPr bwMode="auto">
          <a:xfrm>
            <a:off x="8618538" y="5192713"/>
            <a:ext cx="0" cy="68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37" name="Line 112">
            <a:extLst>
              <a:ext uri="{FF2B5EF4-FFF2-40B4-BE49-F238E27FC236}">
                <a16:creationId xmlns:a16="http://schemas.microsoft.com/office/drawing/2014/main" id="{CB7CE341-E31A-45CA-6E15-7CA46205960D}"/>
              </a:ext>
            </a:extLst>
          </p:cNvPr>
          <p:cNvSpPr>
            <a:spLocks noChangeShapeType="1"/>
          </p:cNvSpPr>
          <p:nvPr/>
        </p:nvSpPr>
        <p:spPr bwMode="auto">
          <a:xfrm>
            <a:off x="8664575" y="51689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38" name="Line 113">
            <a:extLst>
              <a:ext uri="{FF2B5EF4-FFF2-40B4-BE49-F238E27FC236}">
                <a16:creationId xmlns:a16="http://schemas.microsoft.com/office/drawing/2014/main" id="{AEE15C6E-EBC2-0DE3-1CC5-B31F1174DC4B}"/>
              </a:ext>
            </a:extLst>
          </p:cNvPr>
          <p:cNvSpPr>
            <a:spLocks noChangeShapeType="1"/>
          </p:cNvSpPr>
          <p:nvPr/>
        </p:nvSpPr>
        <p:spPr bwMode="auto">
          <a:xfrm>
            <a:off x="8550275" y="5048250"/>
            <a:ext cx="153988" cy="841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39" name="Line 114">
            <a:extLst>
              <a:ext uri="{FF2B5EF4-FFF2-40B4-BE49-F238E27FC236}">
                <a16:creationId xmlns:a16="http://schemas.microsoft.com/office/drawing/2014/main" id="{79E64A57-66C0-A2FE-7821-B39B5132217B}"/>
              </a:ext>
            </a:extLst>
          </p:cNvPr>
          <p:cNvSpPr>
            <a:spLocks noChangeShapeType="1"/>
          </p:cNvSpPr>
          <p:nvPr/>
        </p:nvSpPr>
        <p:spPr bwMode="auto">
          <a:xfrm flipH="1">
            <a:off x="8520113" y="5145088"/>
            <a:ext cx="196850" cy="825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40" name="Line 115">
            <a:extLst>
              <a:ext uri="{FF2B5EF4-FFF2-40B4-BE49-F238E27FC236}">
                <a16:creationId xmlns:a16="http://schemas.microsoft.com/office/drawing/2014/main" id="{8EB4CCEE-3256-7949-1096-619307B4C78A}"/>
              </a:ext>
            </a:extLst>
          </p:cNvPr>
          <p:cNvSpPr>
            <a:spLocks noChangeShapeType="1"/>
          </p:cNvSpPr>
          <p:nvPr/>
        </p:nvSpPr>
        <p:spPr bwMode="auto">
          <a:xfrm>
            <a:off x="8521700" y="5081588"/>
            <a:ext cx="136525" cy="746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41" name="Line 116">
            <a:extLst>
              <a:ext uri="{FF2B5EF4-FFF2-40B4-BE49-F238E27FC236}">
                <a16:creationId xmlns:a16="http://schemas.microsoft.com/office/drawing/2014/main" id="{9C64DF96-B742-4AE2-2A40-9DAB1090B187}"/>
              </a:ext>
            </a:extLst>
          </p:cNvPr>
          <p:cNvSpPr>
            <a:spLocks noChangeShapeType="1"/>
          </p:cNvSpPr>
          <p:nvPr/>
        </p:nvSpPr>
        <p:spPr bwMode="auto">
          <a:xfrm>
            <a:off x="8710613" y="5145088"/>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42" name="Freeform 117">
            <a:extLst>
              <a:ext uri="{FF2B5EF4-FFF2-40B4-BE49-F238E27FC236}">
                <a16:creationId xmlns:a16="http://schemas.microsoft.com/office/drawing/2014/main" id="{7B6F421C-BBBA-F29F-558D-A361604357AE}"/>
              </a:ext>
            </a:extLst>
          </p:cNvPr>
          <p:cNvSpPr>
            <a:spLocks/>
          </p:cNvSpPr>
          <p:nvPr/>
        </p:nvSpPr>
        <p:spPr bwMode="auto">
          <a:xfrm>
            <a:off x="6916738" y="5665788"/>
            <a:ext cx="4762" cy="3175"/>
          </a:xfrm>
          <a:custGeom>
            <a:avLst/>
            <a:gdLst>
              <a:gd name="T0" fmla="*/ 2147483646 w 3"/>
              <a:gd name="T1" fmla="*/ 2147483646 h 2"/>
              <a:gd name="T2" fmla="*/ 2147483646 w 3"/>
              <a:gd name="T3" fmla="*/ 2147483646 h 2"/>
              <a:gd name="T4" fmla="*/ 2147483646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2" y="1"/>
                </a:moveTo>
                <a:lnTo>
                  <a:pt x="2" y="1"/>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43" name="Freeform 118">
            <a:extLst>
              <a:ext uri="{FF2B5EF4-FFF2-40B4-BE49-F238E27FC236}">
                <a16:creationId xmlns:a16="http://schemas.microsoft.com/office/drawing/2014/main" id="{1AA80526-6590-374C-0C49-5EA022469094}"/>
              </a:ext>
            </a:extLst>
          </p:cNvPr>
          <p:cNvSpPr>
            <a:spLocks/>
          </p:cNvSpPr>
          <p:nvPr/>
        </p:nvSpPr>
        <p:spPr bwMode="auto">
          <a:xfrm>
            <a:off x="6907213" y="5665788"/>
            <a:ext cx="11112" cy="1587"/>
          </a:xfrm>
          <a:custGeom>
            <a:avLst/>
            <a:gdLst>
              <a:gd name="T0" fmla="*/ 2147483646 w 7"/>
              <a:gd name="T1" fmla="*/ 0 h 1"/>
              <a:gd name="T2" fmla="*/ 2147483646 w 7"/>
              <a:gd name="T3" fmla="*/ 0 h 1"/>
              <a:gd name="T4" fmla="*/ 2147483646 w 7"/>
              <a:gd name="T5" fmla="*/ 0 h 1"/>
              <a:gd name="T6" fmla="*/ 2147483646 w 7"/>
              <a:gd name="T7" fmla="*/ 0 h 1"/>
              <a:gd name="T8" fmla="*/ 2147483646 w 7"/>
              <a:gd name="T9" fmla="*/ 0 h 1"/>
              <a:gd name="T10" fmla="*/ 2147483646 w 7"/>
              <a:gd name="T11" fmla="*/ 0 h 1"/>
              <a:gd name="T12" fmla="*/ 0 w 7"/>
              <a:gd name="T13" fmla="*/ 0 h 1"/>
              <a:gd name="T14" fmla="*/ 0 w 7"/>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
              <a:gd name="T26" fmla="*/ 7 w 7"/>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
                <a:moveTo>
                  <a:pt x="6" y="0"/>
                </a:moveTo>
                <a:lnTo>
                  <a:pt x="6" y="0"/>
                </a:lnTo>
                <a:lnTo>
                  <a:pt x="4" y="0"/>
                </a:lnTo>
                <a:lnTo>
                  <a:pt x="3" y="0"/>
                </a:lnTo>
                <a:lnTo>
                  <a:pt x="2" y="0"/>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44" name="Freeform 119">
            <a:extLst>
              <a:ext uri="{FF2B5EF4-FFF2-40B4-BE49-F238E27FC236}">
                <a16:creationId xmlns:a16="http://schemas.microsoft.com/office/drawing/2014/main" id="{EB8CDF24-B605-14F2-BD09-8387216E6ED7}"/>
              </a:ext>
            </a:extLst>
          </p:cNvPr>
          <p:cNvSpPr>
            <a:spLocks/>
          </p:cNvSpPr>
          <p:nvPr/>
        </p:nvSpPr>
        <p:spPr bwMode="auto">
          <a:xfrm>
            <a:off x="6896100" y="5665788"/>
            <a:ext cx="12700" cy="3175"/>
          </a:xfrm>
          <a:custGeom>
            <a:avLst/>
            <a:gdLst>
              <a:gd name="T0" fmla="*/ 2147483646 w 8"/>
              <a:gd name="T1" fmla="*/ 0 h 2"/>
              <a:gd name="T2" fmla="*/ 2147483646 w 8"/>
              <a:gd name="T3" fmla="*/ 0 h 2"/>
              <a:gd name="T4" fmla="*/ 2147483646 w 8"/>
              <a:gd name="T5" fmla="*/ 0 h 2"/>
              <a:gd name="T6" fmla="*/ 2147483646 w 8"/>
              <a:gd name="T7" fmla="*/ 0 h 2"/>
              <a:gd name="T8" fmla="*/ 2147483646 w 8"/>
              <a:gd name="T9" fmla="*/ 0 h 2"/>
              <a:gd name="T10" fmla="*/ 0 w 8"/>
              <a:gd name="T11" fmla="*/ 2147483646 h 2"/>
              <a:gd name="T12" fmla="*/ 0 60000 65536"/>
              <a:gd name="T13" fmla="*/ 0 60000 65536"/>
              <a:gd name="T14" fmla="*/ 0 60000 65536"/>
              <a:gd name="T15" fmla="*/ 0 60000 65536"/>
              <a:gd name="T16" fmla="*/ 0 60000 65536"/>
              <a:gd name="T17" fmla="*/ 0 60000 65536"/>
              <a:gd name="T18" fmla="*/ 0 w 8"/>
              <a:gd name="T19" fmla="*/ 0 h 2"/>
              <a:gd name="T20" fmla="*/ 8 w 8"/>
              <a:gd name="T21" fmla="*/ 2 h 2"/>
            </a:gdLst>
            <a:ahLst/>
            <a:cxnLst>
              <a:cxn ang="T12">
                <a:pos x="T0" y="T1"/>
              </a:cxn>
              <a:cxn ang="T13">
                <a:pos x="T2" y="T3"/>
              </a:cxn>
              <a:cxn ang="T14">
                <a:pos x="T4" y="T5"/>
              </a:cxn>
              <a:cxn ang="T15">
                <a:pos x="T6" y="T7"/>
              </a:cxn>
              <a:cxn ang="T16">
                <a:pos x="T8" y="T9"/>
              </a:cxn>
              <a:cxn ang="T17">
                <a:pos x="T10" y="T11"/>
              </a:cxn>
            </a:cxnLst>
            <a:rect l="T18" t="T19" r="T20" b="T21"/>
            <a:pathLst>
              <a:path w="8" h="2">
                <a:moveTo>
                  <a:pt x="7" y="0"/>
                </a:moveTo>
                <a:lnTo>
                  <a:pt x="7" y="0"/>
                </a:lnTo>
                <a:lnTo>
                  <a:pt x="6" y="0"/>
                </a:lnTo>
                <a:lnTo>
                  <a:pt x="4" y="0"/>
                </a:lnTo>
                <a:lnTo>
                  <a:pt x="2" y="0"/>
                </a:lnTo>
                <a:lnTo>
                  <a:pt x="0" y="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45" name="Freeform 120">
            <a:extLst>
              <a:ext uri="{FF2B5EF4-FFF2-40B4-BE49-F238E27FC236}">
                <a16:creationId xmlns:a16="http://schemas.microsoft.com/office/drawing/2014/main" id="{E5BFB366-67FC-E4CC-220D-C811EE3B76C3}"/>
              </a:ext>
            </a:extLst>
          </p:cNvPr>
          <p:cNvSpPr>
            <a:spLocks/>
          </p:cNvSpPr>
          <p:nvPr/>
        </p:nvSpPr>
        <p:spPr bwMode="auto">
          <a:xfrm>
            <a:off x="6884988" y="5667375"/>
            <a:ext cx="12700" cy="7938"/>
          </a:xfrm>
          <a:custGeom>
            <a:avLst/>
            <a:gdLst>
              <a:gd name="T0" fmla="*/ 2147483646 w 8"/>
              <a:gd name="T1" fmla="*/ 0 h 5"/>
              <a:gd name="T2" fmla="*/ 2147483646 w 8"/>
              <a:gd name="T3" fmla="*/ 0 h 5"/>
              <a:gd name="T4" fmla="*/ 2147483646 w 8"/>
              <a:gd name="T5" fmla="*/ 2147483646 h 5"/>
              <a:gd name="T6" fmla="*/ 2147483646 w 8"/>
              <a:gd name="T7" fmla="*/ 2147483646 h 5"/>
              <a:gd name="T8" fmla="*/ 2147483646 w 8"/>
              <a:gd name="T9" fmla="*/ 2147483646 h 5"/>
              <a:gd name="T10" fmla="*/ 0 w 8"/>
              <a:gd name="T11" fmla="*/ 2147483646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7" y="0"/>
                </a:moveTo>
                <a:lnTo>
                  <a:pt x="7" y="0"/>
                </a:lnTo>
                <a:lnTo>
                  <a:pt x="5" y="2"/>
                </a:lnTo>
                <a:lnTo>
                  <a:pt x="4" y="2"/>
                </a:lnTo>
                <a:lnTo>
                  <a:pt x="2" y="2"/>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46" name="Freeform 121">
            <a:extLst>
              <a:ext uri="{FF2B5EF4-FFF2-40B4-BE49-F238E27FC236}">
                <a16:creationId xmlns:a16="http://schemas.microsoft.com/office/drawing/2014/main" id="{76AA76C8-AEA8-C921-DE6D-4C54B70B3B8F}"/>
              </a:ext>
            </a:extLst>
          </p:cNvPr>
          <p:cNvSpPr>
            <a:spLocks/>
          </p:cNvSpPr>
          <p:nvPr/>
        </p:nvSpPr>
        <p:spPr bwMode="auto">
          <a:xfrm>
            <a:off x="6872288" y="5673725"/>
            <a:ext cx="14287" cy="7938"/>
          </a:xfrm>
          <a:custGeom>
            <a:avLst/>
            <a:gdLst>
              <a:gd name="T0" fmla="*/ 2147483646 w 9"/>
              <a:gd name="T1" fmla="*/ 0 h 5"/>
              <a:gd name="T2" fmla="*/ 2147483646 w 9"/>
              <a:gd name="T3" fmla="*/ 0 h 5"/>
              <a:gd name="T4" fmla="*/ 2147483646 w 9"/>
              <a:gd name="T5" fmla="*/ 2147483646 h 5"/>
              <a:gd name="T6" fmla="*/ 2147483646 w 9"/>
              <a:gd name="T7" fmla="*/ 2147483646 h 5"/>
              <a:gd name="T8" fmla="*/ 2147483646 w 9"/>
              <a:gd name="T9" fmla="*/ 2147483646 h 5"/>
              <a:gd name="T10" fmla="*/ 0 w 9"/>
              <a:gd name="T11" fmla="*/ 2147483646 h 5"/>
              <a:gd name="T12" fmla="*/ 0 60000 65536"/>
              <a:gd name="T13" fmla="*/ 0 60000 65536"/>
              <a:gd name="T14" fmla="*/ 0 60000 65536"/>
              <a:gd name="T15" fmla="*/ 0 60000 65536"/>
              <a:gd name="T16" fmla="*/ 0 60000 65536"/>
              <a:gd name="T17" fmla="*/ 0 60000 65536"/>
              <a:gd name="T18" fmla="*/ 0 w 9"/>
              <a:gd name="T19" fmla="*/ 0 h 5"/>
              <a:gd name="T20" fmla="*/ 9 w 9"/>
              <a:gd name="T21" fmla="*/ 5 h 5"/>
            </a:gdLst>
            <a:ahLst/>
            <a:cxnLst>
              <a:cxn ang="T12">
                <a:pos x="T0" y="T1"/>
              </a:cxn>
              <a:cxn ang="T13">
                <a:pos x="T2" y="T3"/>
              </a:cxn>
              <a:cxn ang="T14">
                <a:pos x="T4" y="T5"/>
              </a:cxn>
              <a:cxn ang="T15">
                <a:pos x="T6" y="T7"/>
              </a:cxn>
              <a:cxn ang="T16">
                <a:pos x="T8" y="T9"/>
              </a:cxn>
              <a:cxn ang="T17">
                <a:pos x="T10" y="T11"/>
              </a:cxn>
            </a:cxnLst>
            <a:rect l="T18" t="T19" r="T20" b="T21"/>
            <a:pathLst>
              <a:path w="9" h="5">
                <a:moveTo>
                  <a:pt x="8" y="0"/>
                </a:moveTo>
                <a:lnTo>
                  <a:pt x="8" y="0"/>
                </a:lnTo>
                <a:lnTo>
                  <a:pt x="6" y="1"/>
                </a:lnTo>
                <a:lnTo>
                  <a:pt x="5" y="2"/>
                </a:lnTo>
                <a:lnTo>
                  <a:pt x="2"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47" name="Freeform 122">
            <a:extLst>
              <a:ext uri="{FF2B5EF4-FFF2-40B4-BE49-F238E27FC236}">
                <a16:creationId xmlns:a16="http://schemas.microsoft.com/office/drawing/2014/main" id="{237B7A98-2EB2-6E63-2E78-E4BF45F2E64B}"/>
              </a:ext>
            </a:extLst>
          </p:cNvPr>
          <p:cNvSpPr>
            <a:spLocks/>
          </p:cNvSpPr>
          <p:nvPr/>
        </p:nvSpPr>
        <p:spPr bwMode="auto">
          <a:xfrm>
            <a:off x="6865938" y="5680075"/>
            <a:ext cx="7937" cy="9525"/>
          </a:xfrm>
          <a:custGeom>
            <a:avLst/>
            <a:gdLst>
              <a:gd name="T0" fmla="*/ 2147483646 w 5"/>
              <a:gd name="T1" fmla="*/ 0 h 6"/>
              <a:gd name="T2" fmla="*/ 2147483646 w 5"/>
              <a:gd name="T3" fmla="*/ 0 h 6"/>
              <a:gd name="T4" fmla="*/ 2147483646 w 5"/>
              <a:gd name="T5" fmla="*/ 2147483646 h 6"/>
              <a:gd name="T6" fmla="*/ 2147483646 w 5"/>
              <a:gd name="T7" fmla="*/ 2147483646 h 6"/>
              <a:gd name="T8" fmla="*/ 2147483646 w 5"/>
              <a:gd name="T9" fmla="*/ 2147483646 h 6"/>
              <a:gd name="T10" fmla="*/ 0 w 5"/>
              <a:gd name="T11" fmla="*/ 2147483646 h 6"/>
              <a:gd name="T12" fmla="*/ 0 60000 65536"/>
              <a:gd name="T13" fmla="*/ 0 60000 65536"/>
              <a:gd name="T14" fmla="*/ 0 60000 65536"/>
              <a:gd name="T15" fmla="*/ 0 60000 65536"/>
              <a:gd name="T16" fmla="*/ 0 60000 65536"/>
              <a:gd name="T17" fmla="*/ 0 60000 65536"/>
              <a:gd name="T18" fmla="*/ 0 w 5"/>
              <a:gd name="T19" fmla="*/ 0 h 6"/>
              <a:gd name="T20" fmla="*/ 5 w 5"/>
              <a:gd name="T21" fmla="*/ 6 h 6"/>
            </a:gdLst>
            <a:ahLst/>
            <a:cxnLst>
              <a:cxn ang="T12">
                <a:pos x="T0" y="T1"/>
              </a:cxn>
              <a:cxn ang="T13">
                <a:pos x="T2" y="T3"/>
              </a:cxn>
              <a:cxn ang="T14">
                <a:pos x="T4" y="T5"/>
              </a:cxn>
              <a:cxn ang="T15">
                <a:pos x="T6" y="T7"/>
              </a:cxn>
              <a:cxn ang="T16">
                <a:pos x="T8" y="T9"/>
              </a:cxn>
              <a:cxn ang="T17">
                <a:pos x="T10" y="T11"/>
              </a:cxn>
            </a:cxnLst>
            <a:rect l="T18" t="T19" r="T20" b="T21"/>
            <a:pathLst>
              <a:path w="5" h="6">
                <a:moveTo>
                  <a:pt x="4" y="0"/>
                </a:moveTo>
                <a:lnTo>
                  <a:pt x="4" y="0"/>
                </a:lnTo>
                <a:lnTo>
                  <a:pt x="3" y="2"/>
                </a:lnTo>
                <a:lnTo>
                  <a:pt x="2" y="3"/>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48" name="Freeform 123">
            <a:extLst>
              <a:ext uri="{FF2B5EF4-FFF2-40B4-BE49-F238E27FC236}">
                <a16:creationId xmlns:a16="http://schemas.microsoft.com/office/drawing/2014/main" id="{E9AE539C-2BAB-D304-09A1-90731FCEB297}"/>
              </a:ext>
            </a:extLst>
          </p:cNvPr>
          <p:cNvSpPr>
            <a:spLocks/>
          </p:cNvSpPr>
          <p:nvPr/>
        </p:nvSpPr>
        <p:spPr bwMode="auto">
          <a:xfrm>
            <a:off x="6861175" y="5688013"/>
            <a:ext cx="6350" cy="9525"/>
          </a:xfrm>
          <a:custGeom>
            <a:avLst/>
            <a:gdLst>
              <a:gd name="T0" fmla="*/ 2147483646 w 4"/>
              <a:gd name="T1" fmla="*/ 0 h 6"/>
              <a:gd name="T2" fmla="*/ 2147483646 w 4"/>
              <a:gd name="T3" fmla="*/ 0 h 6"/>
              <a:gd name="T4" fmla="*/ 2147483646 w 4"/>
              <a:gd name="T5" fmla="*/ 2147483646 h 6"/>
              <a:gd name="T6" fmla="*/ 2147483646 w 4"/>
              <a:gd name="T7" fmla="*/ 2147483646 h 6"/>
              <a:gd name="T8" fmla="*/ 2147483646 w 4"/>
              <a:gd name="T9" fmla="*/ 2147483646 h 6"/>
              <a:gd name="T10" fmla="*/ 0 w 4"/>
              <a:gd name="T11" fmla="*/ 2147483646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0"/>
                </a:moveTo>
                <a:lnTo>
                  <a:pt x="3" y="0"/>
                </a:lnTo>
                <a:lnTo>
                  <a:pt x="2" y="1"/>
                </a:lnTo>
                <a:lnTo>
                  <a:pt x="2" y="2"/>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49" name="Freeform 124">
            <a:extLst>
              <a:ext uri="{FF2B5EF4-FFF2-40B4-BE49-F238E27FC236}">
                <a16:creationId xmlns:a16="http://schemas.microsoft.com/office/drawing/2014/main" id="{656730E7-D65A-C445-3CCA-DBB57F51A283}"/>
              </a:ext>
            </a:extLst>
          </p:cNvPr>
          <p:cNvSpPr>
            <a:spLocks/>
          </p:cNvSpPr>
          <p:nvPr/>
        </p:nvSpPr>
        <p:spPr bwMode="auto">
          <a:xfrm>
            <a:off x="6861175" y="5695950"/>
            <a:ext cx="1588" cy="6350"/>
          </a:xfrm>
          <a:custGeom>
            <a:avLst/>
            <a:gdLst>
              <a:gd name="T0" fmla="*/ 0 w 1"/>
              <a:gd name="T1" fmla="*/ 0 h 4"/>
              <a:gd name="T2" fmla="*/ 0 w 1"/>
              <a:gd name="T3" fmla="*/ 0 h 4"/>
              <a:gd name="T4" fmla="*/ 0 w 1"/>
              <a:gd name="T5" fmla="*/ 2147483646 h 4"/>
              <a:gd name="T6" fmla="*/ 0 w 1"/>
              <a:gd name="T7" fmla="*/ 2147483646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50" name="Line 125">
            <a:extLst>
              <a:ext uri="{FF2B5EF4-FFF2-40B4-BE49-F238E27FC236}">
                <a16:creationId xmlns:a16="http://schemas.microsoft.com/office/drawing/2014/main" id="{82A0027C-D626-EC66-954C-569AE9ABDF3A}"/>
              </a:ext>
            </a:extLst>
          </p:cNvPr>
          <p:cNvSpPr>
            <a:spLocks noChangeShapeType="1"/>
          </p:cNvSpPr>
          <p:nvPr/>
        </p:nvSpPr>
        <p:spPr bwMode="auto">
          <a:xfrm flipH="1">
            <a:off x="7369175" y="5268913"/>
            <a:ext cx="1111250" cy="557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51" name="Line 126">
            <a:extLst>
              <a:ext uri="{FF2B5EF4-FFF2-40B4-BE49-F238E27FC236}">
                <a16:creationId xmlns:a16="http://schemas.microsoft.com/office/drawing/2014/main" id="{FDC49E7E-C6C4-EE4B-9937-F03A7F918946}"/>
              </a:ext>
            </a:extLst>
          </p:cNvPr>
          <p:cNvSpPr>
            <a:spLocks noChangeShapeType="1"/>
          </p:cNvSpPr>
          <p:nvPr/>
        </p:nvSpPr>
        <p:spPr bwMode="auto">
          <a:xfrm flipH="1">
            <a:off x="7339013" y="5237163"/>
            <a:ext cx="1093787" cy="536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52" name="Line 127">
            <a:extLst>
              <a:ext uri="{FF2B5EF4-FFF2-40B4-BE49-F238E27FC236}">
                <a16:creationId xmlns:a16="http://schemas.microsoft.com/office/drawing/2014/main" id="{F6A1650D-9D19-3164-2DA0-B3C1D35598A5}"/>
              </a:ext>
            </a:extLst>
          </p:cNvPr>
          <p:cNvSpPr>
            <a:spLocks noChangeShapeType="1"/>
          </p:cNvSpPr>
          <p:nvPr/>
        </p:nvSpPr>
        <p:spPr bwMode="auto">
          <a:xfrm>
            <a:off x="6894513" y="5726113"/>
            <a:ext cx="142875" cy="85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53" name="Line 128">
            <a:extLst>
              <a:ext uri="{FF2B5EF4-FFF2-40B4-BE49-F238E27FC236}">
                <a16:creationId xmlns:a16="http://schemas.microsoft.com/office/drawing/2014/main" id="{45B42395-5E85-9057-160C-12BFC2B5DCB4}"/>
              </a:ext>
            </a:extLst>
          </p:cNvPr>
          <p:cNvSpPr>
            <a:spLocks noChangeShapeType="1"/>
          </p:cNvSpPr>
          <p:nvPr/>
        </p:nvSpPr>
        <p:spPr bwMode="auto">
          <a:xfrm>
            <a:off x="6946900" y="5689600"/>
            <a:ext cx="133350" cy="74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54" name="Line 129">
            <a:extLst>
              <a:ext uri="{FF2B5EF4-FFF2-40B4-BE49-F238E27FC236}">
                <a16:creationId xmlns:a16="http://schemas.microsoft.com/office/drawing/2014/main" id="{6164672C-43E7-0303-8EC7-892CE9994389}"/>
              </a:ext>
            </a:extLst>
          </p:cNvPr>
          <p:cNvSpPr>
            <a:spLocks noChangeShapeType="1"/>
          </p:cNvSpPr>
          <p:nvPr/>
        </p:nvSpPr>
        <p:spPr bwMode="auto">
          <a:xfrm>
            <a:off x="6867525" y="5707063"/>
            <a:ext cx="14288"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55" name="Line 130">
            <a:extLst>
              <a:ext uri="{FF2B5EF4-FFF2-40B4-BE49-F238E27FC236}">
                <a16:creationId xmlns:a16="http://schemas.microsoft.com/office/drawing/2014/main" id="{A7A3A55E-CB03-D67D-BB44-06612B901791}"/>
              </a:ext>
            </a:extLst>
          </p:cNvPr>
          <p:cNvSpPr>
            <a:spLocks noChangeShapeType="1"/>
          </p:cNvSpPr>
          <p:nvPr/>
        </p:nvSpPr>
        <p:spPr bwMode="auto">
          <a:xfrm>
            <a:off x="6926263" y="56737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56" name="Freeform 131">
            <a:extLst>
              <a:ext uri="{FF2B5EF4-FFF2-40B4-BE49-F238E27FC236}">
                <a16:creationId xmlns:a16="http://schemas.microsoft.com/office/drawing/2014/main" id="{7F92ABB7-30DF-B598-4F99-B7A991A71D05}"/>
              </a:ext>
            </a:extLst>
          </p:cNvPr>
          <p:cNvSpPr>
            <a:spLocks/>
          </p:cNvSpPr>
          <p:nvPr/>
        </p:nvSpPr>
        <p:spPr bwMode="auto">
          <a:xfrm>
            <a:off x="7086600" y="5770563"/>
            <a:ext cx="260350" cy="39687"/>
          </a:xfrm>
          <a:custGeom>
            <a:avLst/>
            <a:gdLst>
              <a:gd name="T0" fmla="*/ 0 w 164"/>
              <a:gd name="T1" fmla="*/ 0 h 25"/>
              <a:gd name="T2" fmla="*/ 0 w 164"/>
              <a:gd name="T3" fmla="*/ 0 h 25"/>
              <a:gd name="T4" fmla="*/ 2147483646 w 164"/>
              <a:gd name="T5" fmla="*/ 2147483646 h 25"/>
              <a:gd name="T6" fmla="*/ 2147483646 w 164"/>
              <a:gd name="T7" fmla="*/ 2147483646 h 25"/>
              <a:gd name="T8" fmla="*/ 2147483646 w 164"/>
              <a:gd name="T9" fmla="*/ 2147483646 h 25"/>
              <a:gd name="T10" fmla="*/ 2147483646 w 164"/>
              <a:gd name="T11" fmla="*/ 2147483646 h 25"/>
              <a:gd name="T12" fmla="*/ 2147483646 w 164"/>
              <a:gd name="T13" fmla="*/ 2147483646 h 25"/>
              <a:gd name="T14" fmla="*/ 2147483646 w 164"/>
              <a:gd name="T15" fmla="*/ 2147483646 h 25"/>
              <a:gd name="T16" fmla="*/ 2147483646 w 164"/>
              <a:gd name="T17" fmla="*/ 2147483646 h 25"/>
              <a:gd name="T18" fmla="*/ 2147483646 w 164"/>
              <a:gd name="T19" fmla="*/ 2147483646 h 25"/>
              <a:gd name="T20" fmla="*/ 2147483646 w 164"/>
              <a:gd name="T21" fmla="*/ 2147483646 h 25"/>
              <a:gd name="T22" fmla="*/ 2147483646 w 164"/>
              <a:gd name="T23" fmla="*/ 2147483646 h 25"/>
              <a:gd name="T24" fmla="*/ 2147483646 w 164"/>
              <a:gd name="T25" fmla="*/ 2147483646 h 25"/>
              <a:gd name="T26" fmla="*/ 2147483646 w 164"/>
              <a:gd name="T27" fmla="*/ 2147483646 h 25"/>
              <a:gd name="T28" fmla="*/ 2147483646 w 164"/>
              <a:gd name="T29" fmla="*/ 2147483646 h 25"/>
              <a:gd name="T30" fmla="*/ 2147483646 w 164"/>
              <a:gd name="T31" fmla="*/ 2147483646 h 25"/>
              <a:gd name="T32" fmla="*/ 2147483646 w 164"/>
              <a:gd name="T33" fmla="*/ 2147483646 h 25"/>
              <a:gd name="T34" fmla="*/ 2147483646 w 164"/>
              <a:gd name="T35" fmla="*/ 2147483646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4"/>
              <a:gd name="T55" fmla="*/ 0 h 25"/>
              <a:gd name="T56" fmla="*/ 164 w 164"/>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4" h="25">
                <a:moveTo>
                  <a:pt x="0" y="0"/>
                </a:moveTo>
                <a:lnTo>
                  <a:pt x="0" y="0"/>
                </a:lnTo>
                <a:lnTo>
                  <a:pt x="10" y="6"/>
                </a:lnTo>
                <a:lnTo>
                  <a:pt x="20" y="12"/>
                </a:lnTo>
                <a:lnTo>
                  <a:pt x="31" y="15"/>
                </a:lnTo>
                <a:lnTo>
                  <a:pt x="42" y="19"/>
                </a:lnTo>
                <a:lnTo>
                  <a:pt x="53" y="20"/>
                </a:lnTo>
                <a:lnTo>
                  <a:pt x="63" y="22"/>
                </a:lnTo>
                <a:lnTo>
                  <a:pt x="75" y="24"/>
                </a:lnTo>
                <a:lnTo>
                  <a:pt x="87" y="24"/>
                </a:lnTo>
                <a:lnTo>
                  <a:pt x="97" y="24"/>
                </a:lnTo>
                <a:lnTo>
                  <a:pt x="106" y="22"/>
                </a:lnTo>
                <a:lnTo>
                  <a:pt x="117" y="22"/>
                </a:lnTo>
                <a:lnTo>
                  <a:pt x="127" y="19"/>
                </a:lnTo>
                <a:lnTo>
                  <a:pt x="135" y="17"/>
                </a:lnTo>
                <a:lnTo>
                  <a:pt x="144" y="14"/>
                </a:lnTo>
                <a:lnTo>
                  <a:pt x="154" y="10"/>
                </a:lnTo>
                <a:lnTo>
                  <a:pt x="163" y="6"/>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57" name="Freeform 132">
            <a:extLst>
              <a:ext uri="{FF2B5EF4-FFF2-40B4-BE49-F238E27FC236}">
                <a16:creationId xmlns:a16="http://schemas.microsoft.com/office/drawing/2014/main" id="{C9D0B42F-9948-E2D1-A420-10F111DF50A2}"/>
              </a:ext>
            </a:extLst>
          </p:cNvPr>
          <p:cNvSpPr>
            <a:spLocks/>
          </p:cNvSpPr>
          <p:nvPr/>
        </p:nvSpPr>
        <p:spPr bwMode="auto">
          <a:xfrm>
            <a:off x="7043738" y="5818188"/>
            <a:ext cx="333375" cy="52387"/>
          </a:xfrm>
          <a:custGeom>
            <a:avLst/>
            <a:gdLst>
              <a:gd name="T0" fmla="*/ 0 w 210"/>
              <a:gd name="T1" fmla="*/ 0 h 33"/>
              <a:gd name="T2" fmla="*/ 0 w 210"/>
              <a:gd name="T3" fmla="*/ 0 h 33"/>
              <a:gd name="T4" fmla="*/ 2147483646 w 210"/>
              <a:gd name="T5" fmla="*/ 2147483646 h 33"/>
              <a:gd name="T6" fmla="*/ 2147483646 w 210"/>
              <a:gd name="T7" fmla="*/ 2147483646 h 33"/>
              <a:gd name="T8" fmla="*/ 2147483646 w 210"/>
              <a:gd name="T9" fmla="*/ 2147483646 h 33"/>
              <a:gd name="T10" fmla="*/ 2147483646 w 210"/>
              <a:gd name="T11" fmla="*/ 2147483646 h 33"/>
              <a:gd name="T12" fmla="*/ 2147483646 w 210"/>
              <a:gd name="T13" fmla="*/ 2147483646 h 33"/>
              <a:gd name="T14" fmla="*/ 2147483646 w 210"/>
              <a:gd name="T15" fmla="*/ 2147483646 h 33"/>
              <a:gd name="T16" fmla="*/ 2147483646 w 210"/>
              <a:gd name="T17" fmla="*/ 2147483646 h 33"/>
              <a:gd name="T18" fmla="*/ 2147483646 w 210"/>
              <a:gd name="T19" fmla="*/ 2147483646 h 33"/>
              <a:gd name="T20" fmla="*/ 2147483646 w 210"/>
              <a:gd name="T21" fmla="*/ 2147483646 h 33"/>
              <a:gd name="T22" fmla="*/ 2147483646 w 210"/>
              <a:gd name="T23" fmla="*/ 2147483646 h 33"/>
              <a:gd name="T24" fmla="*/ 2147483646 w 210"/>
              <a:gd name="T25" fmla="*/ 2147483646 h 33"/>
              <a:gd name="T26" fmla="*/ 2147483646 w 210"/>
              <a:gd name="T27" fmla="*/ 2147483646 h 33"/>
              <a:gd name="T28" fmla="*/ 2147483646 w 210"/>
              <a:gd name="T29" fmla="*/ 2147483646 h 33"/>
              <a:gd name="T30" fmla="*/ 2147483646 w 210"/>
              <a:gd name="T31" fmla="*/ 2147483646 h 33"/>
              <a:gd name="T32" fmla="*/ 2147483646 w 210"/>
              <a:gd name="T33" fmla="*/ 2147483646 h 33"/>
              <a:gd name="T34" fmla="*/ 2147483646 w 210"/>
              <a:gd name="T35" fmla="*/ 2147483646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0"/>
              <a:gd name="T55" fmla="*/ 0 h 33"/>
              <a:gd name="T56" fmla="*/ 210 w 210"/>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0" h="33">
                <a:moveTo>
                  <a:pt x="0" y="0"/>
                </a:moveTo>
                <a:lnTo>
                  <a:pt x="0" y="0"/>
                </a:lnTo>
                <a:lnTo>
                  <a:pt x="14" y="8"/>
                </a:lnTo>
                <a:lnTo>
                  <a:pt x="27" y="13"/>
                </a:lnTo>
                <a:lnTo>
                  <a:pt x="40" y="20"/>
                </a:lnTo>
                <a:lnTo>
                  <a:pt x="55" y="24"/>
                </a:lnTo>
                <a:lnTo>
                  <a:pt x="68" y="27"/>
                </a:lnTo>
                <a:lnTo>
                  <a:pt x="82" y="30"/>
                </a:lnTo>
                <a:lnTo>
                  <a:pt x="97" y="32"/>
                </a:lnTo>
                <a:lnTo>
                  <a:pt x="112" y="32"/>
                </a:lnTo>
                <a:lnTo>
                  <a:pt x="125" y="32"/>
                </a:lnTo>
                <a:lnTo>
                  <a:pt x="138" y="30"/>
                </a:lnTo>
                <a:lnTo>
                  <a:pt x="150" y="28"/>
                </a:lnTo>
                <a:lnTo>
                  <a:pt x="162" y="26"/>
                </a:lnTo>
                <a:lnTo>
                  <a:pt x="173" y="23"/>
                </a:lnTo>
                <a:lnTo>
                  <a:pt x="186" y="20"/>
                </a:lnTo>
                <a:lnTo>
                  <a:pt x="197" y="15"/>
                </a:lnTo>
                <a:lnTo>
                  <a:pt x="209" y="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858" name="Line 215">
            <a:extLst>
              <a:ext uri="{FF2B5EF4-FFF2-40B4-BE49-F238E27FC236}">
                <a16:creationId xmlns:a16="http://schemas.microsoft.com/office/drawing/2014/main" id="{F9F0DA4D-5092-C577-A672-475EF9D751D0}"/>
              </a:ext>
            </a:extLst>
          </p:cNvPr>
          <p:cNvSpPr>
            <a:spLocks noChangeShapeType="1"/>
          </p:cNvSpPr>
          <p:nvPr/>
        </p:nvSpPr>
        <p:spPr bwMode="auto">
          <a:xfrm flipV="1">
            <a:off x="4568825" y="4275138"/>
            <a:ext cx="0"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59" name="Line 216">
            <a:extLst>
              <a:ext uri="{FF2B5EF4-FFF2-40B4-BE49-F238E27FC236}">
                <a16:creationId xmlns:a16="http://schemas.microsoft.com/office/drawing/2014/main" id="{353F2FEA-00C7-B282-C6EE-E59779728AF1}"/>
              </a:ext>
            </a:extLst>
          </p:cNvPr>
          <p:cNvSpPr>
            <a:spLocks noChangeShapeType="1"/>
          </p:cNvSpPr>
          <p:nvPr/>
        </p:nvSpPr>
        <p:spPr bwMode="auto">
          <a:xfrm flipH="1">
            <a:off x="4562475" y="4421188"/>
            <a:ext cx="233363"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0" name="Line 217">
            <a:extLst>
              <a:ext uri="{FF2B5EF4-FFF2-40B4-BE49-F238E27FC236}">
                <a16:creationId xmlns:a16="http://schemas.microsoft.com/office/drawing/2014/main" id="{E60FCD59-F924-D56B-2219-BB0D8BE9A775}"/>
              </a:ext>
            </a:extLst>
          </p:cNvPr>
          <p:cNvSpPr>
            <a:spLocks noChangeShapeType="1"/>
          </p:cNvSpPr>
          <p:nvPr/>
        </p:nvSpPr>
        <p:spPr bwMode="auto">
          <a:xfrm flipH="1">
            <a:off x="4562475" y="4156075"/>
            <a:ext cx="233363" cy="1190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1" name="Line 218">
            <a:extLst>
              <a:ext uri="{FF2B5EF4-FFF2-40B4-BE49-F238E27FC236}">
                <a16:creationId xmlns:a16="http://schemas.microsoft.com/office/drawing/2014/main" id="{BA5E6E19-9561-064A-6C3C-25A7FF4F7609}"/>
              </a:ext>
            </a:extLst>
          </p:cNvPr>
          <p:cNvSpPr>
            <a:spLocks noChangeShapeType="1"/>
          </p:cNvSpPr>
          <p:nvPr/>
        </p:nvSpPr>
        <p:spPr bwMode="auto">
          <a:xfrm flipV="1">
            <a:off x="4789488" y="41433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2" name="Line 219">
            <a:extLst>
              <a:ext uri="{FF2B5EF4-FFF2-40B4-BE49-F238E27FC236}">
                <a16:creationId xmlns:a16="http://schemas.microsoft.com/office/drawing/2014/main" id="{A4FF2704-43EC-A9BA-0450-657A4CE65BFF}"/>
              </a:ext>
            </a:extLst>
          </p:cNvPr>
          <p:cNvSpPr>
            <a:spLocks noChangeShapeType="1"/>
          </p:cNvSpPr>
          <p:nvPr/>
        </p:nvSpPr>
        <p:spPr bwMode="auto">
          <a:xfrm flipH="1">
            <a:off x="4803775" y="4011613"/>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3" name="Line 220">
            <a:extLst>
              <a:ext uri="{FF2B5EF4-FFF2-40B4-BE49-F238E27FC236}">
                <a16:creationId xmlns:a16="http://schemas.microsoft.com/office/drawing/2014/main" id="{6D912DFC-B768-CCF1-D96B-DB4FFD763C08}"/>
              </a:ext>
            </a:extLst>
          </p:cNvPr>
          <p:cNvSpPr>
            <a:spLocks noChangeShapeType="1"/>
          </p:cNvSpPr>
          <p:nvPr/>
        </p:nvSpPr>
        <p:spPr bwMode="auto">
          <a:xfrm flipV="1">
            <a:off x="4810125" y="41306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4" name="Line 221">
            <a:extLst>
              <a:ext uri="{FF2B5EF4-FFF2-40B4-BE49-F238E27FC236}">
                <a16:creationId xmlns:a16="http://schemas.microsoft.com/office/drawing/2014/main" id="{11A07A35-6348-CE75-47A2-1ECF0D1CABDC}"/>
              </a:ext>
            </a:extLst>
          </p:cNvPr>
          <p:cNvSpPr>
            <a:spLocks noChangeShapeType="1"/>
          </p:cNvSpPr>
          <p:nvPr/>
        </p:nvSpPr>
        <p:spPr bwMode="auto">
          <a:xfrm flipH="1">
            <a:off x="4575175" y="4132263"/>
            <a:ext cx="234950" cy="1222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5" name="Line 222">
            <a:extLst>
              <a:ext uri="{FF2B5EF4-FFF2-40B4-BE49-F238E27FC236}">
                <a16:creationId xmlns:a16="http://schemas.microsoft.com/office/drawing/2014/main" id="{E14D2AE7-BFF0-32EB-57A9-826AFDAC3881}"/>
              </a:ext>
            </a:extLst>
          </p:cNvPr>
          <p:cNvSpPr>
            <a:spLocks noChangeShapeType="1"/>
          </p:cNvSpPr>
          <p:nvPr/>
        </p:nvSpPr>
        <p:spPr bwMode="auto">
          <a:xfrm flipH="1">
            <a:off x="4549775" y="42672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6" name="Line 223">
            <a:extLst>
              <a:ext uri="{FF2B5EF4-FFF2-40B4-BE49-F238E27FC236}">
                <a16:creationId xmlns:a16="http://schemas.microsoft.com/office/drawing/2014/main" id="{4870E4C7-A9AB-0FF8-F9D2-6C3AD45973D8}"/>
              </a:ext>
            </a:extLst>
          </p:cNvPr>
          <p:cNvSpPr>
            <a:spLocks noChangeShapeType="1"/>
          </p:cNvSpPr>
          <p:nvPr/>
        </p:nvSpPr>
        <p:spPr bwMode="auto">
          <a:xfrm flipV="1">
            <a:off x="4556125" y="4268788"/>
            <a:ext cx="0" cy="2762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7" name="Line 224">
            <a:extLst>
              <a:ext uri="{FF2B5EF4-FFF2-40B4-BE49-F238E27FC236}">
                <a16:creationId xmlns:a16="http://schemas.microsoft.com/office/drawing/2014/main" id="{C316EBF7-D6C6-E310-0DEE-B4F09C7350D2}"/>
              </a:ext>
            </a:extLst>
          </p:cNvPr>
          <p:cNvSpPr>
            <a:spLocks noChangeShapeType="1"/>
          </p:cNvSpPr>
          <p:nvPr/>
        </p:nvSpPr>
        <p:spPr bwMode="auto">
          <a:xfrm flipH="1">
            <a:off x="4549775" y="4552950"/>
            <a:ext cx="38100"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8" name="Line 225">
            <a:extLst>
              <a:ext uri="{FF2B5EF4-FFF2-40B4-BE49-F238E27FC236}">
                <a16:creationId xmlns:a16="http://schemas.microsoft.com/office/drawing/2014/main" id="{ED462FFC-56C9-AD4B-CCEA-DA06CB672F8F}"/>
              </a:ext>
            </a:extLst>
          </p:cNvPr>
          <p:cNvSpPr>
            <a:spLocks noChangeShapeType="1"/>
          </p:cNvSpPr>
          <p:nvPr/>
        </p:nvSpPr>
        <p:spPr bwMode="auto">
          <a:xfrm flipH="1">
            <a:off x="4556125" y="45593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69" name="Line 226">
            <a:extLst>
              <a:ext uri="{FF2B5EF4-FFF2-40B4-BE49-F238E27FC236}">
                <a16:creationId xmlns:a16="http://schemas.microsoft.com/office/drawing/2014/main" id="{A00BD9AA-7592-8658-6B88-8DA04531B703}"/>
              </a:ext>
            </a:extLst>
          </p:cNvPr>
          <p:cNvSpPr>
            <a:spLocks noChangeShapeType="1"/>
          </p:cNvSpPr>
          <p:nvPr/>
        </p:nvSpPr>
        <p:spPr bwMode="auto">
          <a:xfrm flipH="1">
            <a:off x="4549775" y="4567238"/>
            <a:ext cx="19050" cy="47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0" name="Line 227">
            <a:extLst>
              <a:ext uri="{FF2B5EF4-FFF2-40B4-BE49-F238E27FC236}">
                <a16:creationId xmlns:a16="http://schemas.microsoft.com/office/drawing/2014/main" id="{B9D4D909-2AB2-6E13-CB08-1BD4E7BD12D0}"/>
              </a:ext>
            </a:extLst>
          </p:cNvPr>
          <p:cNvSpPr>
            <a:spLocks noChangeShapeType="1"/>
          </p:cNvSpPr>
          <p:nvPr/>
        </p:nvSpPr>
        <p:spPr bwMode="auto">
          <a:xfrm flipH="1">
            <a:off x="4797425" y="4121150"/>
            <a:ext cx="19050" cy="47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1" name="Line 228">
            <a:extLst>
              <a:ext uri="{FF2B5EF4-FFF2-40B4-BE49-F238E27FC236}">
                <a16:creationId xmlns:a16="http://schemas.microsoft.com/office/drawing/2014/main" id="{9162D3F5-5795-860B-7114-1E2FF054E84B}"/>
              </a:ext>
            </a:extLst>
          </p:cNvPr>
          <p:cNvSpPr>
            <a:spLocks noChangeShapeType="1"/>
          </p:cNvSpPr>
          <p:nvPr/>
        </p:nvSpPr>
        <p:spPr bwMode="auto">
          <a:xfrm flipH="1">
            <a:off x="4803775" y="4314825"/>
            <a:ext cx="171450" cy="809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2" name="Line 229">
            <a:extLst>
              <a:ext uri="{FF2B5EF4-FFF2-40B4-BE49-F238E27FC236}">
                <a16:creationId xmlns:a16="http://schemas.microsoft.com/office/drawing/2014/main" id="{7D42503E-AC7C-E764-B3D4-776270AA7723}"/>
              </a:ext>
            </a:extLst>
          </p:cNvPr>
          <p:cNvSpPr>
            <a:spLocks noChangeShapeType="1"/>
          </p:cNvSpPr>
          <p:nvPr/>
        </p:nvSpPr>
        <p:spPr bwMode="auto">
          <a:xfrm flipH="1">
            <a:off x="4575175" y="4457700"/>
            <a:ext cx="174625" cy="825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3" name="Line 230">
            <a:extLst>
              <a:ext uri="{FF2B5EF4-FFF2-40B4-BE49-F238E27FC236}">
                <a16:creationId xmlns:a16="http://schemas.microsoft.com/office/drawing/2014/main" id="{A8687142-545F-B791-429D-0299FFFDD5B4}"/>
              </a:ext>
            </a:extLst>
          </p:cNvPr>
          <p:cNvSpPr>
            <a:spLocks noChangeShapeType="1"/>
          </p:cNvSpPr>
          <p:nvPr/>
        </p:nvSpPr>
        <p:spPr bwMode="auto">
          <a:xfrm flipV="1">
            <a:off x="5032375" y="3998913"/>
            <a:ext cx="0" cy="2778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4" name="Line 231">
            <a:extLst>
              <a:ext uri="{FF2B5EF4-FFF2-40B4-BE49-F238E27FC236}">
                <a16:creationId xmlns:a16="http://schemas.microsoft.com/office/drawing/2014/main" id="{D5BFA9C9-F81D-7A34-9414-A53D70D57EF2}"/>
              </a:ext>
            </a:extLst>
          </p:cNvPr>
          <p:cNvSpPr>
            <a:spLocks noChangeShapeType="1"/>
          </p:cNvSpPr>
          <p:nvPr/>
        </p:nvSpPr>
        <p:spPr bwMode="auto">
          <a:xfrm flipH="1">
            <a:off x="4803775" y="4276725"/>
            <a:ext cx="234950" cy="1190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5" name="Line 232">
            <a:extLst>
              <a:ext uri="{FF2B5EF4-FFF2-40B4-BE49-F238E27FC236}">
                <a16:creationId xmlns:a16="http://schemas.microsoft.com/office/drawing/2014/main" id="{66CBCEC1-FC2B-C51B-5BCC-E79A68A522BD}"/>
              </a:ext>
            </a:extLst>
          </p:cNvPr>
          <p:cNvSpPr>
            <a:spLocks noChangeShapeType="1"/>
          </p:cNvSpPr>
          <p:nvPr/>
        </p:nvSpPr>
        <p:spPr bwMode="auto">
          <a:xfrm flipH="1">
            <a:off x="4575175" y="4429125"/>
            <a:ext cx="234950"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6" name="Line 233">
            <a:extLst>
              <a:ext uri="{FF2B5EF4-FFF2-40B4-BE49-F238E27FC236}">
                <a16:creationId xmlns:a16="http://schemas.microsoft.com/office/drawing/2014/main" id="{5C6CE475-1CEC-0477-3D74-A9B18F9C01DB}"/>
              </a:ext>
            </a:extLst>
          </p:cNvPr>
          <p:cNvSpPr>
            <a:spLocks noChangeShapeType="1"/>
          </p:cNvSpPr>
          <p:nvPr/>
        </p:nvSpPr>
        <p:spPr bwMode="auto">
          <a:xfrm flipH="1">
            <a:off x="4575175" y="4421188"/>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7" name="Line 234">
            <a:extLst>
              <a:ext uri="{FF2B5EF4-FFF2-40B4-BE49-F238E27FC236}">
                <a16:creationId xmlns:a16="http://schemas.microsoft.com/office/drawing/2014/main" id="{12A50BD4-A702-672A-DD29-EEE98C4FCBB5}"/>
              </a:ext>
            </a:extLst>
          </p:cNvPr>
          <p:cNvSpPr>
            <a:spLocks noChangeShapeType="1"/>
          </p:cNvSpPr>
          <p:nvPr/>
        </p:nvSpPr>
        <p:spPr bwMode="auto">
          <a:xfrm flipV="1">
            <a:off x="4803775" y="4414838"/>
            <a:ext cx="6350"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8" name="Line 235">
            <a:extLst>
              <a:ext uri="{FF2B5EF4-FFF2-40B4-BE49-F238E27FC236}">
                <a16:creationId xmlns:a16="http://schemas.microsoft.com/office/drawing/2014/main" id="{1A6524F7-EB27-38EA-77D6-0FD5AF5AFAF2}"/>
              </a:ext>
            </a:extLst>
          </p:cNvPr>
          <p:cNvSpPr>
            <a:spLocks noChangeShapeType="1"/>
          </p:cNvSpPr>
          <p:nvPr/>
        </p:nvSpPr>
        <p:spPr bwMode="auto">
          <a:xfrm flipH="1">
            <a:off x="4813300" y="4405313"/>
            <a:ext cx="36513"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79" name="Line 236">
            <a:extLst>
              <a:ext uri="{FF2B5EF4-FFF2-40B4-BE49-F238E27FC236}">
                <a16:creationId xmlns:a16="http://schemas.microsoft.com/office/drawing/2014/main" id="{5E861FA9-7F3F-C4FD-E00D-A26B9F87D607}"/>
              </a:ext>
            </a:extLst>
          </p:cNvPr>
          <p:cNvSpPr>
            <a:spLocks noChangeShapeType="1"/>
          </p:cNvSpPr>
          <p:nvPr/>
        </p:nvSpPr>
        <p:spPr bwMode="auto">
          <a:xfrm flipH="1">
            <a:off x="4803775" y="4414838"/>
            <a:ext cx="22225"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0" name="Line 237">
            <a:extLst>
              <a:ext uri="{FF2B5EF4-FFF2-40B4-BE49-F238E27FC236}">
                <a16:creationId xmlns:a16="http://schemas.microsoft.com/office/drawing/2014/main" id="{3BB031AC-CE0C-EC21-56BA-B4EDFF8F8528}"/>
              </a:ext>
            </a:extLst>
          </p:cNvPr>
          <p:cNvSpPr>
            <a:spLocks noChangeShapeType="1"/>
          </p:cNvSpPr>
          <p:nvPr/>
        </p:nvSpPr>
        <p:spPr bwMode="auto">
          <a:xfrm>
            <a:off x="5040313" y="4275138"/>
            <a:ext cx="6350" cy="15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1" name="Line 238">
            <a:extLst>
              <a:ext uri="{FF2B5EF4-FFF2-40B4-BE49-F238E27FC236}">
                <a16:creationId xmlns:a16="http://schemas.microsoft.com/office/drawing/2014/main" id="{E7E278D4-5A26-85F2-2B95-FDE77A86BEF2}"/>
              </a:ext>
            </a:extLst>
          </p:cNvPr>
          <p:cNvSpPr>
            <a:spLocks noChangeShapeType="1"/>
          </p:cNvSpPr>
          <p:nvPr/>
        </p:nvSpPr>
        <p:spPr bwMode="auto">
          <a:xfrm flipH="1">
            <a:off x="4797425" y="4400550"/>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2" name="Line 239">
            <a:extLst>
              <a:ext uri="{FF2B5EF4-FFF2-40B4-BE49-F238E27FC236}">
                <a16:creationId xmlns:a16="http://schemas.microsoft.com/office/drawing/2014/main" id="{E6FBFC2F-2EAB-C189-A4F0-B673E5FF1080}"/>
              </a:ext>
            </a:extLst>
          </p:cNvPr>
          <p:cNvSpPr>
            <a:spLocks noChangeShapeType="1"/>
          </p:cNvSpPr>
          <p:nvPr/>
        </p:nvSpPr>
        <p:spPr bwMode="auto">
          <a:xfrm flipH="1">
            <a:off x="4803775" y="3995738"/>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3" name="Line 240">
            <a:extLst>
              <a:ext uri="{FF2B5EF4-FFF2-40B4-BE49-F238E27FC236}">
                <a16:creationId xmlns:a16="http://schemas.microsoft.com/office/drawing/2014/main" id="{A34F89B0-BABF-0CB5-3F9B-EB873F711F9C}"/>
              </a:ext>
            </a:extLst>
          </p:cNvPr>
          <p:cNvSpPr>
            <a:spLocks noChangeShapeType="1"/>
          </p:cNvSpPr>
          <p:nvPr/>
        </p:nvSpPr>
        <p:spPr bwMode="auto">
          <a:xfrm>
            <a:off x="4556125" y="4545013"/>
            <a:ext cx="0" cy="20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4" name="Line 241">
            <a:extLst>
              <a:ext uri="{FF2B5EF4-FFF2-40B4-BE49-F238E27FC236}">
                <a16:creationId xmlns:a16="http://schemas.microsoft.com/office/drawing/2014/main" id="{19AFBA14-B816-C48D-4CAC-6CFC28B4B718}"/>
              </a:ext>
            </a:extLst>
          </p:cNvPr>
          <p:cNvSpPr>
            <a:spLocks noChangeShapeType="1"/>
          </p:cNvSpPr>
          <p:nvPr/>
        </p:nvSpPr>
        <p:spPr bwMode="auto">
          <a:xfrm flipH="1">
            <a:off x="4829175" y="4281488"/>
            <a:ext cx="217488" cy="1063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5" name="Line 242">
            <a:extLst>
              <a:ext uri="{FF2B5EF4-FFF2-40B4-BE49-F238E27FC236}">
                <a16:creationId xmlns:a16="http://schemas.microsoft.com/office/drawing/2014/main" id="{2E9148D4-BD8D-9C05-6E49-77F8870F43C8}"/>
              </a:ext>
            </a:extLst>
          </p:cNvPr>
          <p:cNvSpPr>
            <a:spLocks noChangeShapeType="1"/>
          </p:cNvSpPr>
          <p:nvPr/>
        </p:nvSpPr>
        <p:spPr bwMode="auto">
          <a:xfrm flipH="1">
            <a:off x="4829175" y="4283075"/>
            <a:ext cx="223838" cy="1127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6" name="Line 243">
            <a:extLst>
              <a:ext uri="{FF2B5EF4-FFF2-40B4-BE49-F238E27FC236}">
                <a16:creationId xmlns:a16="http://schemas.microsoft.com/office/drawing/2014/main" id="{70BF4515-FF39-7E11-F491-51C17623C5C1}"/>
              </a:ext>
            </a:extLst>
          </p:cNvPr>
          <p:cNvSpPr>
            <a:spLocks noChangeShapeType="1"/>
          </p:cNvSpPr>
          <p:nvPr/>
        </p:nvSpPr>
        <p:spPr bwMode="auto">
          <a:xfrm>
            <a:off x="5046663" y="3995738"/>
            <a:ext cx="0" cy="274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7" name="Line 244">
            <a:extLst>
              <a:ext uri="{FF2B5EF4-FFF2-40B4-BE49-F238E27FC236}">
                <a16:creationId xmlns:a16="http://schemas.microsoft.com/office/drawing/2014/main" id="{DAF69341-E621-87E8-4B0D-47D4E140AA94}"/>
              </a:ext>
            </a:extLst>
          </p:cNvPr>
          <p:cNvSpPr>
            <a:spLocks noChangeShapeType="1"/>
          </p:cNvSpPr>
          <p:nvPr/>
        </p:nvSpPr>
        <p:spPr bwMode="auto">
          <a:xfrm>
            <a:off x="5040313" y="39909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8" name="Line 245">
            <a:extLst>
              <a:ext uri="{FF2B5EF4-FFF2-40B4-BE49-F238E27FC236}">
                <a16:creationId xmlns:a16="http://schemas.microsoft.com/office/drawing/2014/main" id="{C616B7D8-2BFF-AE28-54CF-08AEFC8A8E4A}"/>
              </a:ext>
            </a:extLst>
          </p:cNvPr>
          <p:cNvSpPr>
            <a:spLocks noChangeShapeType="1"/>
          </p:cNvSpPr>
          <p:nvPr/>
        </p:nvSpPr>
        <p:spPr bwMode="auto">
          <a:xfrm flipH="1">
            <a:off x="5026025" y="3979863"/>
            <a:ext cx="26988" cy="95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89" name="Line 246">
            <a:extLst>
              <a:ext uri="{FF2B5EF4-FFF2-40B4-BE49-F238E27FC236}">
                <a16:creationId xmlns:a16="http://schemas.microsoft.com/office/drawing/2014/main" id="{11020B24-F3C4-E516-5F6B-A5FAF5DF4518}"/>
              </a:ext>
            </a:extLst>
          </p:cNvPr>
          <p:cNvSpPr>
            <a:spLocks noChangeShapeType="1"/>
          </p:cNvSpPr>
          <p:nvPr/>
        </p:nvSpPr>
        <p:spPr bwMode="auto">
          <a:xfrm>
            <a:off x="5046663" y="3979863"/>
            <a:ext cx="0" cy="95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0" name="Line 247">
            <a:extLst>
              <a:ext uri="{FF2B5EF4-FFF2-40B4-BE49-F238E27FC236}">
                <a16:creationId xmlns:a16="http://schemas.microsoft.com/office/drawing/2014/main" id="{7B908872-E5BA-F910-2CB2-EF51EE73B6F1}"/>
              </a:ext>
            </a:extLst>
          </p:cNvPr>
          <p:cNvSpPr>
            <a:spLocks noChangeShapeType="1"/>
          </p:cNvSpPr>
          <p:nvPr/>
        </p:nvSpPr>
        <p:spPr bwMode="auto">
          <a:xfrm flipH="1">
            <a:off x="4549775" y="3873500"/>
            <a:ext cx="503238"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1" name="Line 248">
            <a:extLst>
              <a:ext uri="{FF2B5EF4-FFF2-40B4-BE49-F238E27FC236}">
                <a16:creationId xmlns:a16="http://schemas.microsoft.com/office/drawing/2014/main" id="{F1D0C46E-A784-5A8A-716B-0DD64F051EDF}"/>
              </a:ext>
            </a:extLst>
          </p:cNvPr>
          <p:cNvSpPr>
            <a:spLocks noChangeShapeType="1"/>
          </p:cNvSpPr>
          <p:nvPr/>
        </p:nvSpPr>
        <p:spPr bwMode="auto">
          <a:xfrm flipH="1">
            <a:off x="4549775" y="4398963"/>
            <a:ext cx="503238"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2" name="Line 249">
            <a:extLst>
              <a:ext uri="{FF2B5EF4-FFF2-40B4-BE49-F238E27FC236}">
                <a16:creationId xmlns:a16="http://schemas.microsoft.com/office/drawing/2014/main" id="{770AAD64-0414-2B57-9CA8-1F79D8B445BC}"/>
              </a:ext>
            </a:extLst>
          </p:cNvPr>
          <p:cNvSpPr>
            <a:spLocks noChangeShapeType="1"/>
          </p:cNvSpPr>
          <p:nvPr/>
        </p:nvSpPr>
        <p:spPr bwMode="auto">
          <a:xfrm flipH="1">
            <a:off x="4483100" y="4186238"/>
            <a:ext cx="4445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3" name="Line 250">
            <a:extLst>
              <a:ext uri="{FF2B5EF4-FFF2-40B4-BE49-F238E27FC236}">
                <a16:creationId xmlns:a16="http://schemas.microsoft.com/office/drawing/2014/main" id="{870DEFF7-7D81-6059-F807-5EDB801BBB41}"/>
              </a:ext>
            </a:extLst>
          </p:cNvPr>
          <p:cNvSpPr>
            <a:spLocks noChangeShapeType="1"/>
          </p:cNvSpPr>
          <p:nvPr/>
        </p:nvSpPr>
        <p:spPr bwMode="auto">
          <a:xfrm flipH="1">
            <a:off x="4511675" y="4691063"/>
            <a:ext cx="50800" cy="111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4" name="Line 251">
            <a:extLst>
              <a:ext uri="{FF2B5EF4-FFF2-40B4-BE49-F238E27FC236}">
                <a16:creationId xmlns:a16="http://schemas.microsoft.com/office/drawing/2014/main" id="{F542D16E-0FF8-F01C-2032-347690D5FC3A}"/>
              </a:ext>
            </a:extLst>
          </p:cNvPr>
          <p:cNvSpPr>
            <a:spLocks noChangeShapeType="1"/>
          </p:cNvSpPr>
          <p:nvPr/>
        </p:nvSpPr>
        <p:spPr bwMode="auto">
          <a:xfrm flipV="1">
            <a:off x="4475163" y="4217988"/>
            <a:ext cx="0" cy="4079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5" name="Line 252">
            <a:extLst>
              <a:ext uri="{FF2B5EF4-FFF2-40B4-BE49-F238E27FC236}">
                <a16:creationId xmlns:a16="http://schemas.microsoft.com/office/drawing/2014/main" id="{DF8C6F03-87E4-2F3F-E36F-B82F6A138A2D}"/>
              </a:ext>
            </a:extLst>
          </p:cNvPr>
          <p:cNvSpPr>
            <a:spLocks noChangeShapeType="1"/>
          </p:cNvSpPr>
          <p:nvPr/>
        </p:nvSpPr>
        <p:spPr bwMode="auto">
          <a:xfrm>
            <a:off x="4475163" y="4625975"/>
            <a:ext cx="0" cy="889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6" name="Line 253">
            <a:extLst>
              <a:ext uri="{FF2B5EF4-FFF2-40B4-BE49-F238E27FC236}">
                <a16:creationId xmlns:a16="http://schemas.microsoft.com/office/drawing/2014/main" id="{1F487BC5-3504-0FF9-963A-94CA42A54058}"/>
              </a:ext>
            </a:extLst>
          </p:cNvPr>
          <p:cNvSpPr>
            <a:spLocks noChangeShapeType="1"/>
          </p:cNvSpPr>
          <p:nvPr/>
        </p:nvSpPr>
        <p:spPr bwMode="auto">
          <a:xfrm flipV="1">
            <a:off x="5154613" y="3808413"/>
            <a:ext cx="0" cy="4127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7" name="Line 254">
            <a:extLst>
              <a:ext uri="{FF2B5EF4-FFF2-40B4-BE49-F238E27FC236}">
                <a16:creationId xmlns:a16="http://schemas.microsoft.com/office/drawing/2014/main" id="{394A0032-8522-4EDC-BFD6-2EC029C89C93}"/>
              </a:ext>
            </a:extLst>
          </p:cNvPr>
          <p:cNvSpPr>
            <a:spLocks noChangeShapeType="1"/>
          </p:cNvSpPr>
          <p:nvPr/>
        </p:nvSpPr>
        <p:spPr bwMode="auto">
          <a:xfrm>
            <a:off x="5154613" y="4221163"/>
            <a:ext cx="0"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8" name="Line 255">
            <a:extLst>
              <a:ext uri="{FF2B5EF4-FFF2-40B4-BE49-F238E27FC236}">
                <a16:creationId xmlns:a16="http://schemas.microsoft.com/office/drawing/2014/main" id="{784D3FFC-2038-C4E2-2CE0-CB61256A127D}"/>
              </a:ext>
            </a:extLst>
          </p:cNvPr>
          <p:cNvSpPr>
            <a:spLocks noChangeShapeType="1"/>
          </p:cNvSpPr>
          <p:nvPr/>
        </p:nvSpPr>
        <p:spPr bwMode="auto">
          <a:xfrm flipH="1">
            <a:off x="5040313" y="3849688"/>
            <a:ext cx="50800" cy="111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899" name="Line 256">
            <a:extLst>
              <a:ext uri="{FF2B5EF4-FFF2-40B4-BE49-F238E27FC236}">
                <a16:creationId xmlns:a16="http://schemas.microsoft.com/office/drawing/2014/main" id="{9DF99B62-00B9-865A-9511-670F778B8CA0}"/>
              </a:ext>
            </a:extLst>
          </p:cNvPr>
          <p:cNvSpPr>
            <a:spLocks noChangeShapeType="1"/>
          </p:cNvSpPr>
          <p:nvPr/>
        </p:nvSpPr>
        <p:spPr bwMode="auto">
          <a:xfrm flipH="1">
            <a:off x="5040313" y="4378325"/>
            <a:ext cx="46037"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0" name="Line 257">
            <a:extLst>
              <a:ext uri="{FF2B5EF4-FFF2-40B4-BE49-F238E27FC236}">
                <a16:creationId xmlns:a16="http://schemas.microsoft.com/office/drawing/2014/main" id="{27FE9B6D-720A-2E45-0D19-2B8AC5B7CFC9}"/>
              </a:ext>
            </a:extLst>
          </p:cNvPr>
          <p:cNvSpPr>
            <a:spLocks noChangeShapeType="1"/>
          </p:cNvSpPr>
          <p:nvPr/>
        </p:nvSpPr>
        <p:spPr bwMode="auto">
          <a:xfrm flipH="1">
            <a:off x="4503738" y="4714875"/>
            <a:ext cx="42862"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1" name="Line 258">
            <a:extLst>
              <a:ext uri="{FF2B5EF4-FFF2-40B4-BE49-F238E27FC236}">
                <a16:creationId xmlns:a16="http://schemas.microsoft.com/office/drawing/2014/main" id="{CAD9251F-1569-9434-F747-70ED0D5BA1D8}"/>
              </a:ext>
            </a:extLst>
          </p:cNvPr>
          <p:cNvSpPr>
            <a:spLocks noChangeShapeType="1"/>
          </p:cNvSpPr>
          <p:nvPr/>
        </p:nvSpPr>
        <p:spPr bwMode="auto">
          <a:xfrm flipV="1">
            <a:off x="4467225" y="4208463"/>
            <a:ext cx="0" cy="5397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2" name="Line 259">
            <a:extLst>
              <a:ext uri="{FF2B5EF4-FFF2-40B4-BE49-F238E27FC236}">
                <a16:creationId xmlns:a16="http://schemas.microsoft.com/office/drawing/2014/main" id="{20AD46A7-BE5D-75CE-23F6-3FCB8FBCA763}"/>
              </a:ext>
            </a:extLst>
          </p:cNvPr>
          <p:cNvSpPr>
            <a:spLocks noChangeShapeType="1"/>
          </p:cNvSpPr>
          <p:nvPr/>
        </p:nvSpPr>
        <p:spPr bwMode="auto">
          <a:xfrm flipH="1">
            <a:off x="4533900" y="4687888"/>
            <a:ext cx="58738"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3" name="Line 260">
            <a:extLst>
              <a:ext uri="{FF2B5EF4-FFF2-40B4-BE49-F238E27FC236}">
                <a16:creationId xmlns:a16="http://schemas.microsoft.com/office/drawing/2014/main" id="{A0BCD2E9-B4E1-5E89-7A25-F5DE6B51FA27}"/>
              </a:ext>
            </a:extLst>
          </p:cNvPr>
          <p:cNvSpPr>
            <a:spLocks noChangeShapeType="1"/>
          </p:cNvSpPr>
          <p:nvPr/>
        </p:nvSpPr>
        <p:spPr bwMode="auto">
          <a:xfrm flipH="1">
            <a:off x="4579938" y="4392613"/>
            <a:ext cx="503237" cy="282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4" name="Line 261">
            <a:extLst>
              <a:ext uri="{FF2B5EF4-FFF2-40B4-BE49-F238E27FC236}">
                <a16:creationId xmlns:a16="http://schemas.microsoft.com/office/drawing/2014/main" id="{A1555F6B-6C79-8382-4399-41A0DCC1CD7A}"/>
              </a:ext>
            </a:extLst>
          </p:cNvPr>
          <p:cNvSpPr>
            <a:spLocks noChangeShapeType="1"/>
          </p:cNvSpPr>
          <p:nvPr/>
        </p:nvSpPr>
        <p:spPr bwMode="auto">
          <a:xfrm flipV="1">
            <a:off x="5164138" y="3789363"/>
            <a:ext cx="0" cy="5381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5" name="Line 262">
            <a:extLst>
              <a:ext uri="{FF2B5EF4-FFF2-40B4-BE49-F238E27FC236}">
                <a16:creationId xmlns:a16="http://schemas.microsoft.com/office/drawing/2014/main" id="{0533044E-030D-686E-E684-36A5B69836F6}"/>
              </a:ext>
            </a:extLst>
          </p:cNvPr>
          <p:cNvSpPr>
            <a:spLocks noChangeShapeType="1"/>
          </p:cNvSpPr>
          <p:nvPr/>
        </p:nvSpPr>
        <p:spPr bwMode="auto">
          <a:xfrm flipH="1">
            <a:off x="5070475" y="4379913"/>
            <a:ext cx="2540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6" name="Line 263">
            <a:extLst>
              <a:ext uri="{FF2B5EF4-FFF2-40B4-BE49-F238E27FC236}">
                <a16:creationId xmlns:a16="http://schemas.microsoft.com/office/drawing/2014/main" id="{EB5E2D8C-9949-50E3-04E4-EACAA8C9213E}"/>
              </a:ext>
            </a:extLst>
          </p:cNvPr>
          <p:cNvSpPr>
            <a:spLocks noChangeShapeType="1"/>
          </p:cNvSpPr>
          <p:nvPr/>
        </p:nvSpPr>
        <p:spPr bwMode="auto">
          <a:xfrm flipV="1">
            <a:off x="4405313" y="4164013"/>
            <a:ext cx="0" cy="777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7" name="Line 264">
            <a:extLst>
              <a:ext uri="{FF2B5EF4-FFF2-40B4-BE49-F238E27FC236}">
                <a16:creationId xmlns:a16="http://schemas.microsoft.com/office/drawing/2014/main" id="{E9717BD0-7A00-ABE6-E494-6ACD11B64A08}"/>
              </a:ext>
            </a:extLst>
          </p:cNvPr>
          <p:cNvSpPr>
            <a:spLocks noChangeShapeType="1"/>
          </p:cNvSpPr>
          <p:nvPr/>
        </p:nvSpPr>
        <p:spPr bwMode="auto">
          <a:xfrm flipV="1">
            <a:off x="5197475" y="3689350"/>
            <a:ext cx="0" cy="777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8" name="Line 265">
            <a:extLst>
              <a:ext uri="{FF2B5EF4-FFF2-40B4-BE49-F238E27FC236}">
                <a16:creationId xmlns:a16="http://schemas.microsoft.com/office/drawing/2014/main" id="{23E4513E-8CD2-DB77-8FEE-AB80EDCE0D8B}"/>
              </a:ext>
            </a:extLst>
          </p:cNvPr>
          <p:cNvSpPr>
            <a:spLocks noChangeShapeType="1"/>
          </p:cNvSpPr>
          <p:nvPr/>
        </p:nvSpPr>
        <p:spPr bwMode="auto">
          <a:xfrm>
            <a:off x="4325938" y="4941888"/>
            <a:ext cx="36512" cy="17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09" name="Line 266">
            <a:extLst>
              <a:ext uri="{FF2B5EF4-FFF2-40B4-BE49-F238E27FC236}">
                <a16:creationId xmlns:a16="http://schemas.microsoft.com/office/drawing/2014/main" id="{3EC29E7D-753E-2821-8EC4-62304313159D}"/>
              </a:ext>
            </a:extLst>
          </p:cNvPr>
          <p:cNvSpPr>
            <a:spLocks noChangeShapeType="1"/>
          </p:cNvSpPr>
          <p:nvPr/>
        </p:nvSpPr>
        <p:spPr bwMode="auto">
          <a:xfrm flipH="1">
            <a:off x="4327525" y="3521075"/>
            <a:ext cx="782638" cy="4492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0" name="Line 267">
            <a:extLst>
              <a:ext uri="{FF2B5EF4-FFF2-40B4-BE49-F238E27FC236}">
                <a16:creationId xmlns:a16="http://schemas.microsoft.com/office/drawing/2014/main" id="{7A47264A-0FBC-0A9B-5572-03DC6A57CDED}"/>
              </a:ext>
            </a:extLst>
          </p:cNvPr>
          <p:cNvSpPr>
            <a:spLocks noChangeShapeType="1"/>
          </p:cNvSpPr>
          <p:nvPr/>
        </p:nvSpPr>
        <p:spPr bwMode="auto">
          <a:xfrm flipH="1" flipV="1">
            <a:off x="4371975" y="4040188"/>
            <a:ext cx="33338" cy="873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1" name="Line 268">
            <a:extLst>
              <a:ext uri="{FF2B5EF4-FFF2-40B4-BE49-F238E27FC236}">
                <a16:creationId xmlns:a16="http://schemas.microsoft.com/office/drawing/2014/main" id="{D53B8EF0-F2C4-418E-1308-CFA752872DCA}"/>
              </a:ext>
            </a:extLst>
          </p:cNvPr>
          <p:cNvSpPr>
            <a:spLocks noChangeShapeType="1"/>
          </p:cNvSpPr>
          <p:nvPr/>
        </p:nvSpPr>
        <p:spPr bwMode="auto">
          <a:xfrm flipH="1">
            <a:off x="4389438" y="3556000"/>
            <a:ext cx="773112" cy="4429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2" name="Line 269">
            <a:extLst>
              <a:ext uri="{FF2B5EF4-FFF2-40B4-BE49-F238E27FC236}">
                <a16:creationId xmlns:a16="http://schemas.microsoft.com/office/drawing/2014/main" id="{722BDBB9-FA08-EE2D-5B16-0ADCAD771B4B}"/>
              </a:ext>
            </a:extLst>
          </p:cNvPr>
          <p:cNvSpPr>
            <a:spLocks noChangeShapeType="1"/>
          </p:cNvSpPr>
          <p:nvPr/>
        </p:nvSpPr>
        <p:spPr bwMode="auto">
          <a:xfrm>
            <a:off x="5172075" y="3562350"/>
            <a:ext cx="11113" cy="762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3" name="Line 270">
            <a:extLst>
              <a:ext uri="{FF2B5EF4-FFF2-40B4-BE49-F238E27FC236}">
                <a16:creationId xmlns:a16="http://schemas.microsoft.com/office/drawing/2014/main" id="{C61DF06F-556E-3DC9-DB42-75D4C4F19AE0}"/>
              </a:ext>
            </a:extLst>
          </p:cNvPr>
          <p:cNvSpPr>
            <a:spLocks noChangeShapeType="1"/>
          </p:cNvSpPr>
          <p:nvPr/>
        </p:nvSpPr>
        <p:spPr bwMode="auto">
          <a:xfrm>
            <a:off x="4405313" y="4241800"/>
            <a:ext cx="0" cy="5429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4" name="Line 271">
            <a:extLst>
              <a:ext uri="{FF2B5EF4-FFF2-40B4-BE49-F238E27FC236}">
                <a16:creationId xmlns:a16="http://schemas.microsoft.com/office/drawing/2014/main" id="{7F3DBA64-30FF-CAEF-CA66-A4B01D35BDCE}"/>
              </a:ext>
            </a:extLst>
          </p:cNvPr>
          <p:cNvSpPr>
            <a:spLocks noChangeShapeType="1"/>
          </p:cNvSpPr>
          <p:nvPr/>
        </p:nvSpPr>
        <p:spPr bwMode="auto">
          <a:xfrm>
            <a:off x="4314825" y="4014788"/>
            <a:ext cx="0" cy="906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5" name="Line 272">
            <a:extLst>
              <a:ext uri="{FF2B5EF4-FFF2-40B4-BE49-F238E27FC236}">
                <a16:creationId xmlns:a16="http://schemas.microsoft.com/office/drawing/2014/main" id="{89819EF6-2D9B-2EDF-0936-BA98B66D326F}"/>
              </a:ext>
            </a:extLst>
          </p:cNvPr>
          <p:cNvSpPr>
            <a:spLocks noChangeShapeType="1"/>
          </p:cNvSpPr>
          <p:nvPr/>
        </p:nvSpPr>
        <p:spPr bwMode="auto">
          <a:xfrm flipV="1">
            <a:off x="4405313" y="4784725"/>
            <a:ext cx="0" cy="682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6" name="Line 273">
            <a:extLst>
              <a:ext uri="{FF2B5EF4-FFF2-40B4-BE49-F238E27FC236}">
                <a16:creationId xmlns:a16="http://schemas.microsoft.com/office/drawing/2014/main" id="{18825DCD-066A-DE15-81C2-3E7CC7B5485C}"/>
              </a:ext>
            </a:extLst>
          </p:cNvPr>
          <p:cNvSpPr>
            <a:spLocks noChangeShapeType="1"/>
          </p:cNvSpPr>
          <p:nvPr/>
        </p:nvSpPr>
        <p:spPr bwMode="auto">
          <a:xfrm flipH="1">
            <a:off x="4362450" y="4921250"/>
            <a:ext cx="34925" cy="381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7" name="Line 274">
            <a:extLst>
              <a:ext uri="{FF2B5EF4-FFF2-40B4-BE49-F238E27FC236}">
                <a16:creationId xmlns:a16="http://schemas.microsoft.com/office/drawing/2014/main" id="{10F50244-927E-6225-C45D-FAC29BB35E37}"/>
              </a:ext>
            </a:extLst>
          </p:cNvPr>
          <p:cNvSpPr>
            <a:spLocks noChangeShapeType="1"/>
          </p:cNvSpPr>
          <p:nvPr/>
        </p:nvSpPr>
        <p:spPr bwMode="auto">
          <a:xfrm flipH="1">
            <a:off x="5156200" y="4445000"/>
            <a:ext cx="33338" cy="396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8" name="Line 275">
            <a:extLst>
              <a:ext uri="{FF2B5EF4-FFF2-40B4-BE49-F238E27FC236}">
                <a16:creationId xmlns:a16="http://schemas.microsoft.com/office/drawing/2014/main" id="{532E9C83-288B-8DF9-9696-58BD7C9E5F00}"/>
              </a:ext>
            </a:extLst>
          </p:cNvPr>
          <p:cNvSpPr>
            <a:spLocks noChangeShapeType="1"/>
          </p:cNvSpPr>
          <p:nvPr/>
        </p:nvSpPr>
        <p:spPr bwMode="auto">
          <a:xfrm flipV="1">
            <a:off x="5197475" y="4310063"/>
            <a:ext cx="0" cy="666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19" name="Line 276">
            <a:extLst>
              <a:ext uri="{FF2B5EF4-FFF2-40B4-BE49-F238E27FC236}">
                <a16:creationId xmlns:a16="http://schemas.microsoft.com/office/drawing/2014/main" id="{BA9886FD-B23C-8053-5840-C4DB8ADCC209}"/>
              </a:ext>
            </a:extLst>
          </p:cNvPr>
          <p:cNvSpPr>
            <a:spLocks noChangeShapeType="1"/>
          </p:cNvSpPr>
          <p:nvPr/>
        </p:nvSpPr>
        <p:spPr bwMode="auto">
          <a:xfrm flipH="1">
            <a:off x="4362450" y="4497388"/>
            <a:ext cx="806450" cy="4619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20" name="Line 277">
            <a:extLst>
              <a:ext uri="{FF2B5EF4-FFF2-40B4-BE49-F238E27FC236}">
                <a16:creationId xmlns:a16="http://schemas.microsoft.com/office/drawing/2014/main" id="{97D34C34-02B9-BEB1-0587-234DCF8A9EAA}"/>
              </a:ext>
            </a:extLst>
          </p:cNvPr>
          <p:cNvSpPr>
            <a:spLocks noChangeShapeType="1"/>
          </p:cNvSpPr>
          <p:nvPr/>
        </p:nvSpPr>
        <p:spPr bwMode="auto">
          <a:xfrm>
            <a:off x="5197475" y="3767138"/>
            <a:ext cx="0" cy="5429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21" name="Freeform 278">
            <a:extLst>
              <a:ext uri="{FF2B5EF4-FFF2-40B4-BE49-F238E27FC236}">
                <a16:creationId xmlns:a16="http://schemas.microsoft.com/office/drawing/2014/main" id="{32E4E759-D57C-EB72-C3CC-8B0066B9A830}"/>
              </a:ext>
            </a:extLst>
          </p:cNvPr>
          <p:cNvSpPr>
            <a:spLocks/>
          </p:cNvSpPr>
          <p:nvPr/>
        </p:nvSpPr>
        <p:spPr bwMode="auto">
          <a:xfrm>
            <a:off x="4314825" y="3976688"/>
            <a:ext cx="20638" cy="33337"/>
          </a:xfrm>
          <a:custGeom>
            <a:avLst/>
            <a:gdLst>
              <a:gd name="T0" fmla="*/ 0 w 13"/>
              <a:gd name="T1" fmla="*/ 2147483646 h 21"/>
              <a:gd name="T2" fmla="*/ 0 w 13"/>
              <a:gd name="T3" fmla="*/ 2147483646 h 21"/>
              <a:gd name="T4" fmla="*/ 2147483646 w 13"/>
              <a:gd name="T5" fmla="*/ 2147483646 h 21"/>
              <a:gd name="T6" fmla="*/ 2147483646 w 13"/>
              <a:gd name="T7" fmla="*/ 2147483646 h 21"/>
              <a:gd name="T8" fmla="*/ 2147483646 w 13"/>
              <a:gd name="T9" fmla="*/ 2147483646 h 21"/>
              <a:gd name="T10" fmla="*/ 2147483646 w 13"/>
              <a:gd name="T11" fmla="*/ 0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0" y="20"/>
                </a:moveTo>
                <a:lnTo>
                  <a:pt x="0" y="20"/>
                </a:lnTo>
                <a:lnTo>
                  <a:pt x="1" y="14"/>
                </a:lnTo>
                <a:lnTo>
                  <a:pt x="4" y="8"/>
                </a:lnTo>
                <a:lnTo>
                  <a:pt x="8"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22" name="Freeform 279">
            <a:extLst>
              <a:ext uri="{FF2B5EF4-FFF2-40B4-BE49-F238E27FC236}">
                <a16:creationId xmlns:a16="http://schemas.microsoft.com/office/drawing/2014/main" id="{026F26CA-3A57-A1F2-5000-E1F4A8D380CF}"/>
              </a:ext>
            </a:extLst>
          </p:cNvPr>
          <p:cNvSpPr>
            <a:spLocks/>
          </p:cNvSpPr>
          <p:nvPr/>
        </p:nvSpPr>
        <p:spPr bwMode="auto">
          <a:xfrm>
            <a:off x="4376738" y="4005263"/>
            <a:ext cx="20637" cy="42862"/>
          </a:xfrm>
          <a:custGeom>
            <a:avLst/>
            <a:gdLst>
              <a:gd name="T0" fmla="*/ 2147483646 w 13"/>
              <a:gd name="T1" fmla="*/ 2147483646 h 27"/>
              <a:gd name="T2" fmla="*/ 2147483646 w 13"/>
              <a:gd name="T3" fmla="*/ 2147483646 h 27"/>
              <a:gd name="T4" fmla="*/ 0 w 13"/>
              <a:gd name="T5" fmla="*/ 2147483646 h 27"/>
              <a:gd name="T6" fmla="*/ 0 w 13"/>
              <a:gd name="T7" fmla="*/ 2147483646 h 27"/>
              <a:gd name="T8" fmla="*/ 0 w 13"/>
              <a:gd name="T9" fmla="*/ 2147483646 h 27"/>
              <a:gd name="T10" fmla="*/ 0 w 13"/>
              <a:gd name="T11" fmla="*/ 2147483646 h 27"/>
              <a:gd name="T12" fmla="*/ 2147483646 w 13"/>
              <a:gd name="T13" fmla="*/ 2147483646 h 27"/>
              <a:gd name="T14" fmla="*/ 2147483646 w 13"/>
              <a:gd name="T15" fmla="*/ 2147483646 h 27"/>
              <a:gd name="T16" fmla="*/ 2147483646 w 13"/>
              <a:gd name="T17" fmla="*/ 2147483646 h 27"/>
              <a:gd name="T18" fmla="*/ 2147483646 w 13"/>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1" y="26"/>
                </a:moveTo>
                <a:lnTo>
                  <a:pt x="1" y="26"/>
                </a:lnTo>
                <a:lnTo>
                  <a:pt x="0" y="25"/>
                </a:lnTo>
                <a:lnTo>
                  <a:pt x="0" y="24"/>
                </a:lnTo>
                <a:lnTo>
                  <a:pt x="0" y="22"/>
                </a:lnTo>
                <a:lnTo>
                  <a:pt x="0" y="20"/>
                </a:lnTo>
                <a:lnTo>
                  <a:pt x="1" y="15"/>
                </a:lnTo>
                <a:lnTo>
                  <a:pt x="2" y="9"/>
                </a:lnTo>
                <a:lnTo>
                  <a:pt x="5"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23" name="Line 280">
            <a:extLst>
              <a:ext uri="{FF2B5EF4-FFF2-40B4-BE49-F238E27FC236}">
                <a16:creationId xmlns:a16="http://schemas.microsoft.com/office/drawing/2014/main" id="{AF375E2A-1BF6-EE4E-A78B-7DA62DE509DC}"/>
              </a:ext>
            </a:extLst>
          </p:cNvPr>
          <p:cNvSpPr>
            <a:spLocks noChangeShapeType="1"/>
          </p:cNvSpPr>
          <p:nvPr/>
        </p:nvSpPr>
        <p:spPr bwMode="auto">
          <a:xfrm flipH="1" flipV="1">
            <a:off x="4314825" y="3984625"/>
            <a:ext cx="71438" cy="412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24" name="Freeform 281">
            <a:extLst>
              <a:ext uri="{FF2B5EF4-FFF2-40B4-BE49-F238E27FC236}">
                <a16:creationId xmlns:a16="http://schemas.microsoft.com/office/drawing/2014/main" id="{8AE81963-7E47-6BBB-6B72-12F8DCCABF03}"/>
              </a:ext>
            </a:extLst>
          </p:cNvPr>
          <p:cNvSpPr>
            <a:spLocks/>
          </p:cNvSpPr>
          <p:nvPr/>
        </p:nvSpPr>
        <p:spPr bwMode="auto">
          <a:xfrm>
            <a:off x="4398963" y="4121150"/>
            <a:ext cx="7937" cy="50800"/>
          </a:xfrm>
          <a:custGeom>
            <a:avLst/>
            <a:gdLst>
              <a:gd name="T0" fmla="*/ 0 w 5"/>
              <a:gd name="T1" fmla="*/ 0 h 32"/>
              <a:gd name="T2" fmla="*/ 0 w 5"/>
              <a:gd name="T3" fmla="*/ 0 h 32"/>
              <a:gd name="T4" fmla="*/ 2147483646 w 5"/>
              <a:gd name="T5" fmla="*/ 2147483646 h 32"/>
              <a:gd name="T6" fmla="*/ 2147483646 w 5"/>
              <a:gd name="T7" fmla="*/ 2147483646 h 32"/>
              <a:gd name="T8" fmla="*/ 2147483646 w 5"/>
              <a:gd name="T9" fmla="*/ 2147483646 h 32"/>
              <a:gd name="T10" fmla="*/ 2147483646 w 5"/>
              <a:gd name="T11" fmla="*/ 2147483646 h 32"/>
              <a:gd name="T12" fmla="*/ 0 60000 65536"/>
              <a:gd name="T13" fmla="*/ 0 60000 65536"/>
              <a:gd name="T14" fmla="*/ 0 60000 65536"/>
              <a:gd name="T15" fmla="*/ 0 60000 65536"/>
              <a:gd name="T16" fmla="*/ 0 60000 65536"/>
              <a:gd name="T17" fmla="*/ 0 60000 65536"/>
              <a:gd name="T18" fmla="*/ 0 w 5"/>
              <a:gd name="T19" fmla="*/ 0 h 32"/>
              <a:gd name="T20" fmla="*/ 5 w 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5" h="32">
                <a:moveTo>
                  <a:pt x="0" y="0"/>
                </a:moveTo>
                <a:lnTo>
                  <a:pt x="0" y="0"/>
                </a:lnTo>
                <a:lnTo>
                  <a:pt x="2" y="8"/>
                </a:lnTo>
                <a:lnTo>
                  <a:pt x="3" y="15"/>
                </a:lnTo>
                <a:lnTo>
                  <a:pt x="4" y="23"/>
                </a:lnTo>
                <a:lnTo>
                  <a:pt x="4" y="31"/>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25" name="Freeform 282">
            <a:extLst>
              <a:ext uri="{FF2B5EF4-FFF2-40B4-BE49-F238E27FC236}">
                <a16:creationId xmlns:a16="http://schemas.microsoft.com/office/drawing/2014/main" id="{0ADC16FA-D4E2-5FB6-FE83-5C9227DB15D5}"/>
              </a:ext>
            </a:extLst>
          </p:cNvPr>
          <p:cNvSpPr>
            <a:spLocks/>
          </p:cNvSpPr>
          <p:nvPr/>
        </p:nvSpPr>
        <p:spPr bwMode="auto">
          <a:xfrm>
            <a:off x="4391025" y="484663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5"/>
                </a:lnTo>
                <a:lnTo>
                  <a:pt x="9" y="11"/>
                </a:lnTo>
                <a:lnTo>
                  <a:pt x="8" y="17"/>
                </a:lnTo>
                <a:lnTo>
                  <a:pt x="7" y="21"/>
                </a:lnTo>
                <a:lnTo>
                  <a:pt x="6" y="27"/>
                </a:lnTo>
                <a:lnTo>
                  <a:pt x="5"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26" name="Freeform 283">
            <a:extLst>
              <a:ext uri="{FF2B5EF4-FFF2-40B4-BE49-F238E27FC236}">
                <a16:creationId xmlns:a16="http://schemas.microsoft.com/office/drawing/2014/main" id="{39EF60C4-1DC2-AEDA-5CF6-57BD15A677C1}"/>
              </a:ext>
            </a:extLst>
          </p:cNvPr>
          <p:cNvSpPr>
            <a:spLocks/>
          </p:cNvSpPr>
          <p:nvPr/>
        </p:nvSpPr>
        <p:spPr bwMode="auto">
          <a:xfrm>
            <a:off x="5189538" y="3644900"/>
            <a:ext cx="9525" cy="52388"/>
          </a:xfrm>
          <a:custGeom>
            <a:avLst/>
            <a:gdLst>
              <a:gd name="T0" fmla="*/ 0 w 6"/>
              <a:gd name="T1" fmla="*/ 0 h 33"/>
              <a:gd name="T2" fmla="*/ 0 w 6"/>
              <a:gd name="T3" fmla="*/ 0 h 33"/>
              <a:gd name="T4" fmla="*/ 2147483646 w 6"/>
              <a:gd name="T5" fmla="*/ 2147483646 h 33"/>
              <a:gd name="T6" fmla="*/ 2147483646 w 6"/>
              <a:gd name="T7" fmla="*/ 2147483646 h 33"/>
              <a:gd name="T8" fmla="*/ 2147483646 w 6"/>
              <a:gd name="T9" fmla="*/ 2147483646 h 33"/>
              <a:gd name="T10" fmla="*/ 2147483646 w 6"/>
              <a:gd name="T11" fmla="*/ 2147483646 h 33"/>
              <a:gd name="T12" fmla="*/ 0 60000 65536"/>
              <a:gd name="T13" fmla="*/ 0 60000 65536"/>
              <a:gd name="T14" fmla="*/ 0 60000 65536"/>
              <a:gd name="T15" fmla="*/ 0 60000 65536"/>
              <a:gd name="T16" fmla="*/ 0 60000 65536"/>
              <a:gd name="T17" fmla="*/ 0 60000 65536"/>
              <a:gd name="T18" fmla="*/ 0 w 6"/>
              <a:gd name="T19" fmla="*/ 0 h 33"/>
              <a:gd name="T20" fmla="*/ 6 w 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6" h="33">
                <a:moveTo>
                  <a:pt x="0" y="0"/>
                </a:moveTo>
                <a:lnTo>
                  <a:pt x="0" y="0"/>
                </a:lnTo>
                <a:lnTo>
                  <a:pt x="3" y="8"/>
                </a:lnTo>
                <a:lnTo>
                  <a:pt x="4" y="16"/>
                </a:lnTo>
                <a:lnTo>
                  <a:pt x="5" y="24"/>
                </a:lnTo>
                <a:lnTo>
                  <a:pt x="5" y="32"/>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27" name="Freeform 284">
            <a:extLst>
              <a:ext uri="{FF2B5EF4-FFF2-40B4-BE49-F238E27FC236}">
                <a16:creationId xmlns:a16="http://schemas.microsoft.com/office/drawing/2014/main" id="{850A1118-2F11-EE18-4FFF-20A6DCBCD2F4}"/>
              </a:ext>
            </a:extLst>
          </p:cNvPr>
          <p:cNvSpPr>
            <a:spLocks/>
          </p:cNvSpPr>
          <p:nvPr/>
        </p:nvSpPr>
        <p:spPr bwMode="auto">
          <a:xfrm>
            <a:off x="5183188" y="437038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6"/>
                </a:lnTo>
                <a:lnTo>
                  <a:pt x="8" y="12"/>
                </a:lnTo>
                <a:lnTo>
                  <a:pt x="8" y="17"/>
                </a:lnTo>
                <a:lnTo>
                  <a:pt x="7" y="23"/>
                </a:lnTo>
                <a:lnTo>
                  <a:pt x="6" y="27"/>
                </a:lnTo>
                <a:lnTo>
                  <a:pt x="3"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28" name="Line 285">
            <a:extLst>
              <a:ext uri="{FF2B5EF4-FFF2-40B4-BE49-F238E27FC236}">
                <a16:creationId xmlns:a16="http://schemas.microsoft.com/office/drawing/2014/main" id="{5E32BEE6-43C1-F957-7E54-9F5F4559B9EA}"/>
              </a:ext>
            </a:extLst>
          </p:cNvPr>
          <p:cNvSpPr>
            <a:spLocks noChangeShapeType="1"/>
          </p:cNvSpPr>
          <p:nvPr/>
        </p:nvSpPr>
        <p:spPr bwMode="auto">
          <a:xfrm flipH="1">
            <a:off x="4433888" y="4427538"/>
            <a:ext cx="747712" cy="4254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29" name="Line 286">
            <a:extLst>
              <a:ext uri="{FF2B5EF4-FFF2-40B4-BE49-F238E27FC236}">
                <a16:creationId xmlns:a16="http://schemas.microsoft.com/office/drawing/2014/main" id="{C1865140-F3A9-B97E-CF44-30691A59B22C}"/>
              </a:ext>
            </a:extLst>
          </p:cNvPr>
          <p:cNvSpPr>
            <a:spLocks noChangeShapeType="1"/>
          </p:cNvSpPr>
          <p:nvPr/>
        </p:nvSpPr>
        <p:spPr bwMode="auto">
          <a:xfrm flipH="1">
            <a:off x="4433888" y="3690938"/>
            <a:ext cx="747712" cy="4286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30" name="Freeform 287">
            <a:extLst>
              <a:ext uri="{FF2B5EF4-FFF2-40B4-BE49-F238E27FC236}">
                <a16:creationId xmlns:a16="http://schemas.microsoft.com/office/drawing/2014/main" id="{56D8C9FB-3C49-18CD-0950-42B67CF41E0B}"/>
              </a:ext>
            </a:extLst>
          </p:cNvPr>
          <p:cNvSpPr>
            <a:spLocks/>
          </p:cNvSpPr>
          <p:nvPr/>
        </p:nvSpPr>
        <p:spPr bwMode="auto">
          <a:xfrm>
            <a:off x="4314825" y="4927600"/>
            <a:ext cx="6350" cy="9525"/>
          </a:xfrm>
          <a:custGeom>
            <a:avLst/>
            <a:gdLst>
              <a:gd name="T0" fmla="*/ 2147483646 w 4"/>
              <a:gd name="T1" fmla="*/ 2147483646 h 6"/>
              <a:gd name="T2" fmla="*/ 2147483646 w 4"/>
              <a:gd name="T3" fmla="*/ 2147483646 h 6"/>
              <a:gd name="T4" fmla="*/ 2147483646 w 4"/>
              <a:gd name="T5" fmla="*/ 2147483646 h 6"/>
              <a:gd name="T6" fmla="*/ 2147483646 w 4"/>
              <a:gd name="T7" fmla="*/ 2147483646 h 6"/>
              <a:gd name="T8" fmla="*/ 0 w 4"/>
              <a:gd name="T9" fmla="*/ 2147483646 h 6"/>
              <a:gd name="T10" fmla="*/ 0 w 4"/>
              <a:gd name="T11" fmla="*/ 0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5"/>
                </a:moveTo>
                <a:lnTo>
                  <a:pt x="3" y="5"/>
                </a:lnTo>
                <a:lnTo>
                  <a:pt x="1" y="3"/>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31" name="Freeform 288">
            <a:extLst>
              <a:ext uri="{FF2B5EF4-FFF2-40B4-BE49-F238E27FC236}">
                <a16:creationId xmlns:a16="http://schemas.microsoft.com/office/drawing/2014/main" id="{D1E0AD22-AEEB-B671-C2B3-F34957F2CFEE}"/>
              </a:ext>
            </a:extLst>
          </p:cNvPr>
          <p:cNvSpPr>
            <a:spLocks/>
          </p:cNvSpPr>
          <p:nvPr/>
        </p:nvSpPr>
        <p:spPr bwMode="auto">
          <a:xfrm>
            <a:off x="5103813" y="3511550"/>
            <a:ext cx="6350" cy="4763"/>
          </a:xfrm>
          <a:custGeom>
            <a:avLst/>
            <a:gdLst>
              <a:gd name="T0" fmla="*/ 0 w 4"/>
              <a:gd name="T1" fmla="*/ 2147483646 h 3"/>
              <a:gd name="T2" fmla="*/ 0 w 4"/>
              <a:gd name="T3" fmla="*/ 2147483646 h 3"/>
              <a:gd name="T4" fmla="*/ 2147483646 w 4"/>
              <a:gd name="T5" fmla="*/ 2147483646 h 3"/>
              <a:gd name="T6" fmla="*/ 2147483646 w 4"/>
              <a:gd name="T7" fmla="*/ 0 h 3"/>
              <a:gd name="T8" fmla="*/ 2147483646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2"/>
                </a:moveTo>
                <a:lnTo>
                  <a:pt x="0" y="2"/>
                </a:lnTo>
                <a:lnTo>
                  <a:pt x="2" y="2"/>
                </a:lnTo>
                <a:lnTo>
                  <a:pt x="2" y="0"/>
                </a:lnTo>
                <a:lnTo>
                  <a:pt x="3"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32" name="Freeform 289">
            <a:extLst>
              <a:ext uri="{FF2B5EF4-FFF2-40B4-BE49-F238E27FC236}">
                <a16:creationId xmlns:a16="http://schemas.microsoft.com/office/drawing/2014/main" id="{6D36C8BC-54C4-90D5-7F70-C440E5F8415A}"/>
              </a:ext>
            </a:extLst>
          </p:cNvPr>
          <p:cNvSpPr>
            <a:spLocks/>
          </p:cNvSpPr>
          <p:nvPr/>
        </p:nvSpPr>
        <p:spPr bwMode="auto">
          <a:xfrm>
            <a:off x="5156200" y="3549650"/>
            <a:ext cx="11113" cy="7938"/>
          </a:xfrm>
          <a:custGeom>
            <a:avLst/>
            <a:gdLst>
              <a:gd name="T0" fmla="*/ 0 w 7"/>
              <a:gd name="T1" fmla="*/ 0 h 5"/>
              <a:gd name="T2" fmla="*/ 0 w 7"/>
              <a:gd name="T3" fmla="*/ 0 h 5"/>
              <a:gd name="T4" fmla="*/ 2147483646 w 7"/>
              <a:gd name="T5" fmla="*/ 0 h 5"/>
              <a:gd name="T6" fmla="*/ 2147483646 w 7"/>
              <a:gd name="T7" fmla="*/ 0 h 5"/>
              <a:gd name="T8" fmla="*/ 2147483646 w 7"/>
              <a:gd name="T9" fmla="*/ 0 h 5"/>
              <a:gd name="T10" fmla="*/ 2147483646 w 7"/>
              <a:gd name="T11" fmla="*/ 2147483646 h 5"/>
              <a:gd name="T12" fmla="*/ 2147483646 w 7"/>
              <a:gd name="T13" fmla="*/ 2147483646 h 5"/>
              <a:gd name="T14" fmla="*/ 2147483646 w 7"/>
              <a:gd name="T15" fmla="*/ 2147483646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0" y="0"/>
                </a:moveTo>
                <a:lnTo>
                  <a:pt x="0" y="0"/>
                </a:lnTo>
                <a:lnTo>
                  <a:pt x="1" y="0"/>
                </a:lnTo>
                <a:lnTo>
                  <a:pt x="2" y="0"/>
                </a:lnTo>
                <a:lnTo>
                  <a:pt x="3" y="0"/>
                </a:lnTo>
                <a:lnTo>
                  <a:pt x="4" y="2"/>
                </a:lnTo>
                <a:lnTo>
                  <a:pt x="5" y="2"/>
                </a:lnTo>
                <a:lnTo>
                  <a:pt x="6" y="4"/>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33" name="Line 290">
            <a:extLst>
              <a:ext uri="{FF2B5EF4-FFF2-40B4-BE49-F238E27FC236}">
                <a16:creationId xmlns:a16="http://schemas.microsoft.com/office/drawing/2014/main" id="{406CB5C8-F534-1CA7-C9C3-173070E562A7}"/>
              </a:ext>
            </a:extLst>
          </p:cNvPr>
          <p:cNvSpPr>
            <a:spLocks noChangeShapeType="1"/>
          </p:cNvSpPr>
          <p:nvPr/>
        </p:nvSpPr>
        <p:spPr bwMode="auto">
          <a:xfrm flipH="1" flipV="1">
            <a:off x="5102225" y="3505200"/>
            <a:ext cx="65088" cy="508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34" name="Line 291">
            <a:extLst>
              <a:ext uri="{FF2B5EF4-FFF2-40B4-BE49-F238E27FC236}">
                <a16:creationId xmlns:a16="http://schemas.microsoft.com/office/drawing/2014/main" id="{E2E0F937-1E9F-8B82-49B1-288BAA0E93D3}"/>
              </a:ext>
            </a:extLst>
          </p:cNvPr>
          <p:cNvSpPr>
            <a:spLocks noChangeShapeType="1"/>
          </p:cNvSpPr>
          <p:nvPr/>
        </p:nvSpPr>
        <p:spPr bwMode="auto">
          <a:xfrm flipH="1" flipV="1">
            <a:off x="5097463" y="3508375"/>
            <a:ext cx="65087" cy="476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35" name="Line 292">
            <a:extLst>
              <a:ext uri="{FF2B5EF4-FFF2-40B4-BE49-F238E27FC236}">
                <a16:creationId xmlns:a16="http://schemas.microsoft.com/office/drawing/2014/main" id="{9C7B2963-6B75-37E5-2EF4-66B4EE7E3D02}"/>
              </a:ext>
            </a:extLst>
          </p:cNvPr>
          <p:cNvSpPr>
            <a:spLocks noChangeShapeType="1"/>
          </p:cNvSpPr>
          <p:nvPr/>
        </p:nvSpPr>
        <p:spPr bwMode="auto">
          <a:xfrm>
            <a:off x="4508500" y="4175125"/>
            <a:ext cx="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36" name="Line 293">
            <a:extLst>
              <a:ext uri="{FF2B5EF4-FFF2-40B4-BE49-F238E27FC236}">
                <a16:creationId xmlns:a16="http://schemas.microsoft.com/office/drawing/2014/main" id="{398E3AC2-DFFE-8A48-6A03-8B972AC38ABD}"/>
              </a:ext>
            </a:extLst>
          </p:cNvPr>
          <p:cNvSpPr>
            <a:spLocks noChangeShapeType="1"/>
          </p:cNvSpPr>
          <p:nvPr/>
        </p:nvSpPr>
        <p:spPr bwMode="auto">
          <a:xfrm flipH="1">
            <a:off x="4506913" y="3830638"/>
            <a:ext cx="592137" cy="3349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37" name="Freeform 294">
            <a:extLst>
              <a:ext uri="{FF2B5EF4-FFF2-40B4-BE49-F238E27FC236}">
                <a16:creationId xmlns:a16="http://schemas.microsoft.com/office/drawing/2014/main" id="{644C6D0D-D18D-2D39-0759-7FAFD043DA5F}"/>
              </a:ext>
            </a:extLst>
          </p:cNvPr>
          <p:cNvSpPr>
            <a:spLocks/>
          </p:cNvSpPr>
          <p:nvPr/>
        </p:nvSpPr>
        <p:spPr bwMode="auto">
          <a:xfrm>
            <a:off x="4467225" y="4191000"/>
            <a:ext cx="14288" cy="25400"/>
          </a:xfrm>
          <a:custGeom>
            <a:avLst/>
            <a:gdLst>
              <a:gd name="T0" fmla="*/ 0 w 9"/>
              <a:gd name="T1" fmla="*/ 2147483646 h 16"/>
              <a:gd name="T2" fmla="*/ 0 w 9"/>
              <a:gd name="T3" fmla="*/ 2147483646 h 16"/>
              <a:gd name="T4" fmla="*/ 2147483646 w 9"/>
              <a:gd name="T5" fmla="*/ 2147483646 h 16"/>
              <a:gd name="T6" fmla="*/ 2147483646 w 9"/>
              <a:gd name="T7" fmla="*/ 2147483646 h 16"/>
              <a:gd name="T8" fmla="*/ 2147483646 w 9"/>
              <a:gd name="T9" fmla="*/ 2147483646 h 16"/>
              <a:gd name="T10" fmla="*/ 2147483646 w 9"/>
              <a:gd name="T11" fmla="*/ 0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0" y="15"/>
                </a:moveTo>
                <a:lnTo>
                  <a:pt x="0" y="15"/>
                </a:lnTo>
                <a:lnTo>
                  <a:pt x="1" y="10"/>
                </a:lnTo>
                <a:lnTo>
                  <a:pt x="2" y="7"/>
                </a:lnTo>
                <a:lnTo>
                  <a:pt x="5" y="4"/>
                </a:lnTo>
                <a:lnTo>
                  <a:pt x="8"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38" name="Freeform 295">
            <a:extLst>
              <a:ext uri="{FF2B5EF4-FFF2-40B4-BE49-F238E27FC236}">
                <a16:creationId xmlns:a16="http://schemas.microsoft.com/office/drawing/2014/main" id="{CA595F10-399C-973F-0527-1305AEBF11BD}"/>
              </a:ext>
            </a:extLst>
          </p:cNvPr>
          <p:cNvSpPr>
            <a:spLocks/>
          </p:cNvSpPr>
          <p:nvPr/>
        </p:nvSpPr>
        <p:spPr bwMode="auto">
          <a:xfrm>
            <a:off x="4475163" y="4198938"/>
            <a:ext cx="15875" cy="26987"/>
          </a:xfrm>
          <a:custGeom>
            <a:avLst/>
            <a:gdLst>
              <a:gd name="T0" fmla="*/ 0 w 10"/>
              <a:gd name="T1" fmla="*/ 2147483646 h 17"/>
              <a:gd name="T2" fmla="*/ 0 w 10"/>
              <a:gd name="T3" fmla="*/ 2147483646 h 17"/>
              <a:gd name="T4" fmla="*/ 2147483646 w 10"/>
              <a:gd name="T5" fmla="*/ 2147483646 h 17"/>
              <a:gd name="T6" fmla="*/ 2147483646 w 10"/>
              <a:gd name="T7" fmla="*/ 2147483646 h 17"/>
              <a:gd name="T8" fmla="*/ 2147483646 w 10"/>
              <a:gd name="T9" fmla="*/ 2147483646 h 17"/>
              <a:gd name="T10" fmla="*/ 2147483646 w 10"/>
              <a:gd name="T11" fmla="*/ 0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0" y="16"/>
                </a:moveTo>
                <a:lnTo>
                  <a:pt x="0" y="16"/>
                </a:lnTo>
                <a:lnTo>
                  <a:pt x="1" y="12"/>
                </a:lnTo>
                <a:lnTo>
                  <a:pt x="2" y="7"/>
                </a:lnTo>
                <a:lnTo>
                  <a:pt x="6" y="3"/>
                </a:lnTo>
                <a:lnTo>
                  <a:pt x="9"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39" name="Freeform 296">
            <a:extLst>
              <a:ext uri="{FF2B5EF4-FFF2-40B4-BE49-F238E27FC236}">
                <a16:creationId xmlns:a16="http://schemas.microsoft.com/office/drawing/2014/main" id="{FEEDA73C-FC35-BA03-D2B2-675F790C5B2C}"/>
              </a:ext>
            </a:extLst>
          </p:cNvPr>
          <p:cNvSpPr>
            <a:spLocks/>
          </p:cNvSpPr>
          <p:nvPr/>
        </p:nvSpPr>
        <p:spPr bwMode="auto">
          <a:xfrm>
            <a:off x="5154613" y="3787775"/>
            <a:ext cx="11112" cy="9525"/>
          </a:xfrm>
          <a:custGeom>
            <a:avLst/>
            <a:gdLst>
              <a:gd name="T0" fmla="*/ 0 w 7"/>
              <a:gd name="T1" fmla="*/ 2147483646 h 6"/>
              <a:gd name="T2" fmla="*/ 0 w 7"/>
              <a:gd name="T3" fmla="*/ 2147483646 h 6"/>
              <a:gd name="T4" fmla="*/ 2147483646 w 7"/>
              <a:gd name="T5" fmla="*/ 2147483646 h 6"/>
              <a:gd name="T6" fmla="*/ 2147483646 w 7"/>
              <a:gd name="T7" fmla="*/ 0 h 6"/>
              <a:gd name="T8" fmla="*/ 2147483646 w 7"/>
              <a:gd name="T9" fmla="*/ 0 h 6"/>
              <a:gd name="T10" fmla="*/ 2147483646 w 7"/>
              <a:gd name="T11" fmla="*/ 0 h 6"/>
              <a:gd name="T12" fmla="*/ 2147483646 w 7"/>
              <a:gd name="T13" fmla="*/ 2147483646 h 6"/>
              <a:gd name="T14" fmla="*/ 2147483646 w 7"/>
              <a:gd name="T15" fmla="*/ 2147483646 h 6"/>
              <a:gd name="T16" fmla="*/ 2147483646 w 7"/>
              <a:gd name="T17" fmla="*/ 214748364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2"/>
                </a:moveTo>
                <a:lnTo>
                  <a:pt x="0" y="2"/>
                </a:lnTo>
                <a:lnTo>
                  <a:pt x="1" y="2"/>
                </a:lnTo>
                <a:lnTo>
                  <a:pt x="1" y="0"/>
                </a:lnTo>
                <a:lnTo>
                  <a:pt x="2" y="0"/>
                </a:lnTo>
                <a:lnTo>
                  <a:pt x="3" y="0"/>
                </a:lnTo>
                <a:lnTo>
                  <a:pt x="5" y="2"/>
                </a:lnTo>
                <a:lnTo>
                  <a:pt x="6" y="4"/>
                </a:lnTo>
                <a:lnTo>
                  <a:pt x="6"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40" name="Freeform 297">
            <a:extLst>
              <a:ext uri="{FF2B5EF4-FFF2-40B4-BE49-F238E27FC236}">
                <a16:creationId xmlns:a16="http://schemas.microsoft.com/office/drawing/2014/main" id="{513B5BE2-0FBF-C004-379F-8FE3CFD2C3B3}"/>
              </a:ext>
            </a:extLst>
          </p:cNvPr>
          <p:cNvSpPr>
            <a:spLocks/>
          </p:cNvSpPr>
          <p:nvPr/>
        </p:nvSpPr>
        <p:spPr bwMode="auto">
          <a:xfrm>
            <a:off x="5143500" y="3806825"/>
            <a:ext cx="12700" cy="9525"/>
          </a:xfrm>
          <a:custGeom>
            <a:avLst/>
            <a:gdLst>
              <a:gd name="T0" fmla="*/ 0 w 8"/>
              <a:gd name="T1" fmla="*/ 2147483646 h 6"/>
              <a:gd name="T2" fmla="*/ 0 w 8"/>
              <a:gd name="T3" fmla="*/ 2147483646 h 6"/>
              <a:gd name="T4" fmla="*/ 2147483646 w 8"/>
              <a:gd name="T5" fmla="*/ 0 h 6"/>
              <a:gd name="T6" fmla="*/ 2147483646 w 8"/>
              <a:gd name="T7" fmla="*/ 0 h 6"/>
              <a:gd name="T8" fmla="*/ 2147483646 w 8"/>
              <a:gd name="T9" fmla="*/ 0 h 6"/>
              <a:gd name="T10" fmla="*/ 2147483646 w 8"/>
              <a:gd name="T11" fmla="*/ 2147483646 h 6"/>
              <a:gd name="T12" fmla="*/ 2147483646 w 8"/>
              <a:gd name="T13" fmla="*/ 2147483646 h 6"/>
              <a:gd name="T14" fmla="*/ 2147483646 w 8"/>
              <a:gd name="T15" fmla="*/ 2147483646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0" y="2"/>
                </a:moveTo>
                <a:lnTo>
                  <a:pt x="0" y="2"/>
                </a:lnTo>
                <a:lnTo>
                  <a:pt x="1" y="0"/>
                </a:lnTo>
                <a:lnTo>
                  <a:pt x="2" y="0"/>
                </a:lnTo>
                <a:lnTo>
                  <a:pt x="5" y="0"/>
                </a:lnTo>
                <a:lnTo>
                  <a:pt x="6" y="2"/>
                </a:lnTo>
                <a:lnTo>
                  <a:pt x="7" y="4"/>
                </a:lnTo>
                <a:lnTo>
                  <a:pt x="7"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41" name="Freeform 298">
            <a:extLst>
              <a:ext uri="{FF2B5EF4-FFF2-40B4-BE49-F238E27FC236}">
                <a16:creationId xmlns:a16="http://schemas.microsoft.com/office/drawing/2014/main" id="{12351726-3CD2-E2B1-A08A-F8FA4FCDFA81}"/>
              </a:ext>
            </a:extLst>
          </p:cNvPr>
          <p:cNvSpPr>
            <a:spLocks/>
          </p:cNvSpPr>
          <p:nvPr/>
        </p:nvSpPr>
        <p:spPr bwMode="auto">
          <a:xfrm>
            <a:off x="4467225" y="4741863"/>
            <a:ext cx="11113" cy="7937"/>
          </a:xfrm>
          <a:custGeom>
            <a:avLst/>
            <a:gdLst>
              <a:gd name="T0" fmla="*/ 2147483646 w 7"/>
              <a:gd name="T1" fmla="*/ 2147483646 h 5"/>
              <a:gd name="T2" fmla="*/ 2147483646 w 7"/>
              <a:gd name="T3" fmla="*/ 2147483646 h 5"/>
              <a:gd name="T4" fmla="*/ 2147483646 w 7"/>
              <a:gd name="T5" fmla="*/ 2147483646 h 5"/>
              <a:gd name="T6" fmla="*/ 2147483646 w 7"/>
              <a:gd name="T7" fmla="*/ 2147483646 h 5"/>
              <a:gd name="T8" fmla="*/ 2147483646 w 7"/>
              <a:gd name="T9" fmla="*/ 2147483646 h 5"/>
              <a:gd name="T10" fmla="*/ 2147483646 w 7"/>
              <a:gd name="T11" fmla="*/ 2147483646 h 5"/>
              <a:gd name="T12" fmla="*/ 0 w 7"/>
              <a:gd name="T13" fmla="*/ 2147483646 h 5"/>
              <a:gd name="T14" fmla="*/ 0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6" y="3"/>
                </a:moveTo>
                <a:lnTo>
                  <a:pt x="6" y="3"/>
                </a:lnTo>
                <a:lnTo>
                  <a:pt x="5" y="4"/>
                </a:lnTo>
                <a:lnTo>
                  <a:pt x="4" y="4"/>
                </a:lnTo>
                <a:lnTo>
                  <a:pt x="3" y="4"/>
                </a:lnTo>
                <a:lnTo>
                  <a:pt x="1" y="3"/>
                </a:lnTo>
                <a:lnTo>
                  <a:pt x="0" y="1"/>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42" name="Freeform 299">
            <a:extLst>
              <a:ext uri="{FF2B5EF4-FFF2-40B4-BE49-F238E27FC236}">
                <a16:creationId xmlns:a16="http://schemas.microsoft.com/office/drawing/2014/main" id="{B1049252-DF6D-880E-CA7F-517AC6FF7E92}"/>
              </a:ext>
            </a:extLst>
          </p:cNvPr>
          <p:cNvSpPr>
            <a:spLocks/>
          </p:cNvSpPr>
          <p:nvPr/>
        </p:nvSpPr>
        <p:spPr bwMode="auto">
          <a:xfrm>
            <a:off x="4475163" y="4721225"/>
            <a:ext cx="12700" cy="9525"/>
          </a:xfrm>
          <a:custGeom>
            <a:avLst/>
            <a:gdLst>
              <a:gd name="T0" fmla="*/ 2147483646 w 8"/>
              <a:gd name="T1" fmla="*/ 2147483646 h 6"/>
              <a:gd name="T2" fmla="*/ 2147483646 w 8"/>
              <a:gd name="T3" fmla="*/ 2147483646 h 6"/>
              <a:gd name="T4" fmla="*/ 2147483646 w 8"/>
              <a:gd name="T5" fmla="*/ 2147483646 h 6"/>
              <a:gd name="T6" fmla="*/ 2147483646 w 8"/>
              <a:gd name="T7" fmla="*/ 2147483646 h 6"/>
              <a:gd name="T8" fmla="*/ 2147483646 w 8"/>
              <a:gd name="T9" fmla="*/ 2147483646 h 6"/>
              <a:gd name="T10" fmla="*/ 2147483646 w 8"/>
              <a:gd name="T11" fmla="*/ 2147483646 h 6"/>
              <a:gd name="T12" fmla="*/ 0 w 8"/>
              <a:gd name="T13" fmla="*/ 2147483646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7" y="5"/>
                </a:moveTo>
                <a:lnTo>
                  <a:pt x="7" y="5"/>
                </a:lnTo>
                <a:lnTo>
                  <a:pt x="6" y="5"/>
                </a:lnTo>
                <a:lnTo>
                  <a:pt x="5" y="5"/>
                </a:lnTo>
                <a:lnTo>
                  <a:pt x="4" y="5"/>
                </a:lnTo>
                <a:lnTo>
                  <a:pt x="1" y="4"/>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43" name="Freeform 300">
            <a:extLst>
              <a:ext uri="{FF2B5EF4-FFF2-40B4-BE49-F238E27FC236}">
                <a16:creationId xmlns:a16="http://schemas.microsoft.com/office/drawing/2014/main" id="{C647A857-D105-E65B-F71D-D641E9252D14}"/>
              </a:ext>
            </a:extLst>
          </p:cNvPr>
          <p:cNvSpPr>
            <a:spLocks/>
          </p:cNvSpPr>
          <p:nvPr/>
        </p:nvSpPr>
        <p:spPr bwMode="auto">
          <a:xfrm>
            <a:off x="5140325" y="4313238"/>
            <a:ext cx="15875" cy="26987"/>
          </a:xfrm>
          <a:custGeom>
            <a:avLst/>
            <a:gdLst>
              <a:gd name="T0" fmla="*/ 2147483646 w 10"/>
              <a:gd name="T1" fmla="*/ 0 h 17"/>
              <a:gd name="T2" fmla="*/ 2147483646 w 10"/>
              <a:gd name="T3" fmla="*/ 0 h 17"/>
              <a:gd name="T4" fmla="*/ 2147483646 w 10"/>
              <a:gd name="T5" fmla="*/ 2147483646 h 17"/>
              <a:gd name="T6" fmla="*/ 2147483646 w 10"/>
              <a:gd name="T7" fmla="*/ 2147483646 h 17"/>
              <a:gd name="T8" fmla="*/ 2147483646 w 10"/>
              <a:gd name="T9" fmla="*/ 2147483646 h 17"/>
              <a:gd name="T10" fmla="*/ 0 w 10"/>
              <a:gd name="T11" fmla="*/ 2147483646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9" y="0"/>
                </a:moveTo>
                <a:lnTo>
                  <a:pt x="9" y="0"/>
                </a:lnTo>
                <a:lnTo>
                  <a:pt x="8" y="5"/>
                </a:lnTo>
                <a:lnTo>
                  <a:pt x="7" y="10"/>
                </a:lnTo>
                <a:lnTo>
                  <a:pt x="3" y="13"/>
                </a:lnTo>
                <a:lnTo>
                  <a:pt x="0" y="16"/>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44" name="Freeform 301">
            <a:extLst>
              <a:ext uri="{FF2B5EF4-FFF2-40B4-BE49-F238E27FC236}">
                <a16:creationId xmlns:a16="http://schemas.microsoft.com/office/drawing/2014/main" id="{9FC7C987-FD78-3F56-4989-4FAC6984EEE6}"/>
              </a:ext>
            </a:extLst>
          </p:cNvPr>
          <p:cNvSpPr>
            <a:spLocks/>
          </p:cNvSpPr>
          <p:nvPr/>
        </p:nvSpPr>
        <p:spPr bwMode="auto">
          <a:xfrm>
            <a:off x="5151438" y="4321175"/>
            <a:ext cx="14287" cy="25400"/>
          </a:xfrm>
          <a:custGeom>
            <a:avLst/>
            <a:gdLst>
              <a:gd name="T0" fmla="*/ 2147483646 w 9"/>
              <a:gd name="T1" fmla="*/ 0 h 16"/>
              <a:gd name="T2" fmla="*/ 2147483646 w 9"/>
              <a:gd name="T3" fmla="*/ 0 h 16"/>
              <a:gd name="T4" fmla="*/ 2147483646 w 9"/>
              <a:gd name="T5" fmla="*/ 2147483646 h 16"/>
              <a:gd name="T6" fmla="*/ 2147483646 w 9"/>
              <a:gd name="T7" fmla="*/ 2147483646 h 16"/>
              <a:gd name="T8" fmla="*/ 2147483646 w 9"/>
              <a:gd name="T9" fmla="*/ 2147483646 h 16"/>
              <a:gd name="T10" fmla="*/ 0 w 9"/>
              <a:gd name="T11" fmla="*/ 2147483646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8" y="0"/>
                </a:moveTo>
                <a:lnTo>
                  <a:pt x="8" y="0"/>
                </a:lnTo>
                <a:lnTo>
                  <a:pt x="7" y="5"/>
                </a:lnTo>
                <a:lnTo>
                  <a:pt x="6" y="9"/>
                </a:lnTo>
                <a:lnTo>
                  <a:pt x="3" y="13"/>
                </a:lnTo>
                <a:lnTo>
                  <a:pt x="0" y="1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45" name="Line 302">
            <a:extLst>
              <a:ext uri="{FF2B5EF4-FFF2-40B4-BE49-F238E27FC236}">
                <a16:creationId xmlns:a16="http://schemas.microsoft.com/office/drawing/2014/main" id="{18691061-D1C5-2242-126E-DCDAD23443E6}"/>
              </a:ext>
            </a:extLst>
          </p:cNvPr>
          <p:cNvSpPr>
            <a:spLocks noChangeShapeType="1"/>
          </p:cNvSpPr>
          <p:nvPr/>
        </p:nvSpPr>
        <p:spPr bwMode="auto">
          <a:xfrm flipH="1">
            <a:off x="4514850" y="4165600"/>
            <a:ext cx="47625"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46" name="Line 303">
            <a:extLst>
              <a:ext uri="{FF2B5EF4-FFF2-40B4-BE49-F238E27FC236}">
                <a16:creationId xmlns:a16="http://schemas.microsoft.com/office/drawing/2014/main" id="{1487423A-03D2-400B-1D40-E50A53F35DCC}"/>
              </a:ext>
            </a:extLst>
          </p:cNvPr>
          <p:cNvSpPr>
            <a:spLocks noChangeShapeType="1"/>
          </p:cNvSpPr>
          <p:nvPr/>
        </p:nvSpPr>
        <p:spPr bwMode="auto">
          <a:xfrm flipH="1">
            <a:off x="4473575" y="4178300"/>
            <a:ext cx="46038"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47" name="Line 304">
            <a:extLst>
              <a:ext uri="{FF2B5EF4-FFF2-40B4-BE49-F238E27FC236}">
                <a16:creationId xmlns:a16="http://schemas.microsoft.com/office/drawing/2014/main" id="{71FAE5C2-A4CB-FB97-BFD8-E6F897DB97A3}"/>
              </a:ext>
            </a:extLst>
          </p:cNvPr>
          <p:cNvSpPr>
            <a:spLocks noChangeShapeType="1"/>
          </p:cNvSpPr>
          <p:nvPr/>
        </p:nvSpPr>
        <p:spPr bwMode="auto">
          <a:xfrm flipH="1">
            <a:off x="4479925" y="4714875"/>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48" name="Line 305">
            <a:extLst>
              <a:ext uri="{FF2B5EF4-FFF2-40B4-BE49-F238E27FC236}">
                <a16:creationId xmlns:a16="http://schemas.microsoft.com/office/drawing/2014/main" id="{00CD840F-6AC4-06D8-93B9-98143AAEB15F}"/>
              </a:ext>
            </a:extLst>
          </p:cNvPr>
          <p:cNvSpPr>
            <a:spLocks noChangeShapeType="1"/>
          </p:cNvSpPr>
          <p:nvPr/>
        </p:nvSpPr>
        <p:spPr bwMode="auto">
          <a:xfrm flipH="1">
            <a:off x="4470400" y="4733925"/>
            <a:ext cx="46038"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49" name="Line 306">
            <a:extLst>
              <a:ext uri="{FF2B5EF4-FFF2-40B4-BE49-F238E27FC236}">
                <a16:creationId xmlns:a16="http://schemas.microsoft.com/office/drawing/2014/main" id="{BFB93BB1-AF28-943C-87C4-91B5D6B857C4}"/>
              </a:ext>
            </a:extLst>
          </p:cNvPr>
          <p:cNvSpPr>
            <a:spLocks noChangeShapeType="1"/>
          </p:cNvSpPr>
          <p:nvPr/>
        </p:nvSpPr>
        <p:spPr bwMode="auto">
          <a:xfrm flipH="1">
            <a:off x="5070475" y="4351338"/>
            <a:ext cx="87313" cy="28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0" name="Line 307">
            <a:extLst>
              <a:ext uri="{FF2B5EF4-FFF2-40B4-BE49-F238E27FC236}">
                <a16:creationId xmlns:a16="http://schemas.microsoft.com/office/drawing/2014/main" id="{8F7B9C45-7835-5BE7-12C3-06A33066B7A8}"/>
              </a:ext>
            </a:extLst>
          </p:cNvPr>
          <p:cNvSpPr>
            <a:spLocks noChangeShapeType="1"/>
          </p:cNvSpPr>
          <p:nvPr/>
        </p:nvSpPr>
        <p:spPr bwMode="auto">
          <a:xfrm flipH="1">
            <a:off x="5073650" y="4344988"/>
            <a:ext cx="73025" cy="20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1" name="Line 308">
            <a:extLst>
              <a:ext uri="{FF2B5EF4-FFF2-40B4-BE49-F238E27FC236}">
                <a16:creationId xmlns:a16="http://schemas.microsoft.com/office/drawing/2014/main" id="{4E4E9F40-B52D-CBFC-CA81-2C6E8A5C0A83}"/>
              </a:ext>
            </a:extLst>
          </p:cNvPr>
          <p:cNvSpPr>
            <a:spLocks noChangeShapeType="1"/>
          </p:cNvSpPr>
          <p:nvPr/>
        </p:nvSpPr>
        <p:spPr bwMode="auto">
          <a:xfrm flipH="1">
            <a:off x="5086350" y="3795713"/>
            <a:ext cx="74613" cy="222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2" name="Line 309">
            <a:extLst>
              <a:ext uri="{FF2B5EF4-FFF2-40B4-BE49-F238E27FC236}">
                <a16:creationId xmlns:a16="http://schemas.microsoft.com/office/drawing/2014/main" id="{6D43A17A-A961-575A-E781-B54945FB5BE2}"/>
              </a:ext>
            </a:extLst>
          </p:cNvPr>
          <p:cNvSpPr>
            <a:spLocks noChangeShapeType="1"/>
          </p:cNvSpPr>
          <p:nvPr/>
        </p:nvSpPr>
        <p:spPr bwMode="auto">
          <a:xfrm flipH="1">
            <a:off x="5078413" y="3816350"/>
            <a:ext cx="71437" cy="206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3" name="Line 449">
            <a:extLst>
              <a:ext uri="{FF2B5EF4-FFF2-40B4-BE49-F238E27FC236}">
                <a16:creationId xmlns:a16="http://schemas.microsoft.com/office/drawing/2014/main" id="{67331011-3176-CDA2-AF8E-87F31993F657}"/>
              </a:ext>
            </a:extLst>
          </p:cNvPr>
          <p:cNvSpPr>
            <a:spLocks noChangeShapeType="1"/>
          </p:cNvSpPr>
          <p:nvPr/>
        </p:nvSpPr>
        <p:spPr bwMode="auto">
          <a:xfrm flipH="1" flipV="1">
            <a:off x="6197600" y="5184775"/>
            <a:ext cx="50800"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4" name="Line 450">
            <a:extLst>
              <a:ext uri="{FF2B5EF4-FFF2-40B4-BE49-F238E27FC236}">
                <a16:creationId xmlns:a16="http://schemas.microsoft.com/office/drawing/2014/main" id="{545F7B33-9627-3C8C-B9B1-88C6D33956D0}"/>
              </a:ext>
            </a:extLst>
          </p:cNvPr>
          <p:cNvSpPr>
            <a:spLocks noChangeShapeType="1"/>
          </p:cNvSpPr>
          <p:nvPr/>
        </p:nvSpPr>
        <p:spPr bwMode="auto">
          <a:xfrm flipH="1">
            <a:off x="5992813" y="4918075"/>
            <a:ext cx="269875"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5" name="Line 451">
            <a:extLst>
              <a:ext uri="{FF2B5EF4-FFF2-40B4-BE49-F238E27FC236}">
                <a16:creationId xmlns:a16="http://schemas.microsoft.com/office/drawing/2014/main" id="{3CF7C275-B718-FDEE-7589-AF669E600D3B}"/>
              </a:ext>
            </a:extLst>
          </p:cNvPr>
          <p:cNvSpPr>
            <a:spLocks noChangeShapeType="1"/>
          </p:cNvSpPr>
          <p:nvPr/>
        </p:nvSpPr>
        <p:spPr bwMode="auto">
          <a:xfrm flipH="1">
            <a:off x="5997575" y="4921250"/>
            <a:ext cx="273050"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6" name="Line 452">
            <a:extLst>
              <a:ext uri="{FF2B5EF4-FFF2-40B4-BE49-F238E27FC236}">
                <a16:creationId xmlns:a16="http://schemas.microsoft.com/office/drawing/2014/main" id="{AFEB30FA-E98F-00BB-6E6B-2D7EE282B572}"/>
              </a:ext>
            </a:extLst>
          </p:cNvPr>
          <p:cNvSpPr>
            <a:spLocks noChangeShapeType="1"/>
          </p:cNvSpPr>
          <p:nvPr/>
        </p:nvSpPr>
        <p:spPr bwMode="auto">
          <a:xfrm flipH="1">
            <a:off x="5997575" y="5233988"/>
            <a:ext cx="273050" cy="142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7" name="Line 453">
            <a:extLst>
              <a:ext uri="{FF2B5EF4-FFF2-40B4-BE49-F238E27FC236}">
                <a16:creationId xmlns:a16="http://schemas.microsoft.com/office/drawing/2014/main" id="{CDF3C60F-B109-7C97-A592-D896A649C125}"/>
              </a:ext>
            </a:extLst>
          </p:cNvPr>
          <p:cNvSpPr>
            <a:spLocks noChangeShapeType="1"/>
          </p:cNvSpPr>
          <p:nvPr/>
        </p:nvSpPr>
        <p:spPr bwMode="auto">
          <a:xfrm flipH="1">
            <a:off x="6029325" y="4962525"/>
            <a:ext cx="233363"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8" name="Line 454">
            <a:extLst>
              <a:ext uri="{FF2B5EF4-FFF2-40B4-BE49-F238E27FC236}">
                <a16:creationId xmlns:a16="http://schemas.microsoft.com/office/drawing/2014/main" id="{D1763517-B417-C1AE-4661-2291FA81E81F}"/>
              </a:ext>
            </a:extLst>
          </p:cNvPr>
          <p:cNvSpPr>
            <a:spLocks noChangeShapeType="1"/>
          </p:cNvSpPr>
          <p:nvPr/>
        </p:nvSpPr>
        <p:spPr bwMode="auto">
          <a:xfrm flipH="1">
            <a:off x="6029325" y="5230813"/>
            <a:ext cx="233363" cy="1190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59" name="Line 455">
            <a:extLst>
              <a:ext uri="{FF2B5EF4-FFF2-40B4-BE49-F238E27FC236}">
                <a16:creationId xmlns:a16="http://schemas.microsoft.com/office/drawing/2014/main" id="{0798DBE6-B155-2A1C-50AA-10BCA3B248FA}"/>
              </a:ext>
            </a:extLst>
          </p:cNvPr>
          <p:cNvSpPr>
            <a:spLocks noChangeShapeType="1"/>
          </p:cNvSpPr>
          <p:nvPr/>
        </p:nvSpPr>
        <p:spPr bwMode="auto">
          <a:xfrm flipV="1">
            <a:off x="6057900" y="4981575"/>
            <a:ext cx="177800" cy="1254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60" name="Line 456">
            <a:extLst>
              <a:ext uri="{FF2B5EF4-FFF2-40B4-BE49-F238E27FC236}">
                <a16:creationId xmlns:a16="http://schemas.microsoft.com/office/drawing/2014/main" id="{8A52940A-F9D0-271D-C027-0776B808808B}"/>
              </a:ext>
            </a:extLst>
          </p:cNvPr>
          <p:cNvSpPr>
            <a:spLocks noChangeShapeType="1"/>
          </p:cNvSpPr>
          <p:nvPr/>
        </p:nvSpPr>
        <p:spPr bwMode="auto">
          <a:xfrm flipH="1">
            <a:off x="6045200" y="5219700"/>
            <a:ext cx="20320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61" name="Line 457">
            <a:extLst>
              <a:ext uri="{FF2B5EF4-FFF2-40B4-BE49-F238E27FC236}">
                <a16:creationId xmlns:a16="http://schemas.microsoft.com/office/drawing/2014/main" id="{5CC5329E-13E2-394A-125A-5FAFAA577AC0}"/>
              </a:ext>
            </a:extLst>
          </p:cNvPr>
          <p:cNvSpPr>
            <a:spLocks noChangeShapeType="1"/>
          </p:cNvSpPr>
          <p:nvPr/>
        </p:nvSpPr>
        <p:spPr bwMode="auto">
          <a:xfrm flipH="1">
            <a:off x="6249988" y="4921250"/>
            <a:ext cx="20637" cy="28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62" name="Line 458">
            <a:extLst>
              <a:ext uri="{FF2B5EF4-FFF2-40B4-BE49-F238E27FC236}">
                <a16:creationId xmlns:a16="http://schemas.microsoft.com/office/drawing/2014/main" id="{5498C55C-27FE-F41F-F61E-BCC0E400E263}"/>
              </a:ext>
            </a:extLst>
          </p:cNvPr>
          <p:cNvSpPr>
            <a:spLocks noChangeShapeType="1"/>
          </p:cNvSpPr>
          <p:nvPr/>
        </p:nvSpPr>
        <p:spPr bwMode="auto">
          <a:xfrm flipV="1">
            <a:off x="6264275" y="4908550"/>
            <a:ext cx="0" cy="3254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63" name="Line 459">
            <a:extLst>
              <a:ext uri="{FF2B5EF4-FFF2-40B4-BE49-F238E27FC236}">
                <a16:creationId xmlns:a16="http://schemas.microsoft.com/office/drawing/2014/main" id="{E1914353-6BE1-282B-483C-FCFC07D3F02C}"/>
              </a:ext>
            </a:extLst>
          </p:cNvPr>
          <p:cNvSpPr>
            <a:spLocks noChangeShapeType="1"/>
          </p:cNvSpPr>
          <p:nvPr/>
        </p:nvSpPr>
        <p:spPr bwMode="auto">
          <a:xfrm flipV="1">
            <a:off x="6256338" y="4949825"/>
            <a:ext cx="0" cy="280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64" name="Line 460">
            <a:extLst>
              <a:ext uri="{FF2B5EF4-FFF2-40B4-BE49-F238E27FC236}">
                <a16:creationId xmlns:a16="http://schemas.microsoft.com/office/drawing/2014/main" id="{C8E6A4AF-3F3B-E736-EDF2-581F27006816}"/>
              </a:ext>
            </a:extLst>
          </p:cNvPr>
          <p:cNvSpPr>
            <a:spLocks noChangeShapeType="1"/>
          </p:cNvSpPr>
          <p:nvPr/>
        </p:nvSpPr>
        <p:spPr bwMode="auto">
          <a:xfrm>
            <a:off x="6242050" y="4994275"/>
            <a:ext cx="0" cy="212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65" name="Line 461">
            <a:extLst>
              <a:ext uri="{FF2B5EF4-FFF2-40B4-BE49-F238E27FC236}">
                <a16:creationId xmlns:a16="http://schemas.microsoft.com/office/drawing/2014/main" id="{E5C7E36D-D0FB-D2AF-6C15-F4B90170DA1D}"/>
              </a:ext>
            </a:extLst>
          </p:cNvPr>
          <p:cNvSpPr>
            <a:spLocks noChangeShapeType="1"/>
          </p:cNvSpPr>
          <p:nvPr/>
        </p:nvSpPr>
        <p:spPr bwMode="auto">
          <a:xfrm flipH="1" flipV="1">
            <a:off x="6249988" y="5218113"/>
            <a:ext cx="20637"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66" name="Line 462">
            <a:extLst>
              <a:ext uri="{FF2B5EF4-FFF2-40B4-BE49-F238E27FC236}">
                <a16:creationId xmlns:a16="http://schemas.microsoft.com/office/drawing/2014/main" id="{34CE9FAE-E052-1EB1-35AD-8BA71E7864D4}"/>
              </a:ext>
            </a:extLst>
          </p:cNvPr>
          <p:cNvSpPr>
            <a:spLocks noChangeShapeType="1"/>
          </p:cNvSpPr>
          <p:nvPr/>
        </p:nvSpPr>
        <p:spPr bwMode="auto">
          <a:xfrm>
            <a:off x="6256338" y="49117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67" name="Freeform 463">
            <a:extLst>
              <a:ext uri="{FF2B5EF4-FFF2-40B4-BE49-F238E27FC236}">
                <a16:creationId xmlns:a16="http://schemas.microsoft.com/office/drawing/2014/main" id="{80EA494A-D62A-9B46-5563-2985CB2B6436}"/>
              </a:ext>
            </a:extLst>
          </p:cNvPr>
          <p:cNvSpPr>
            <a:spLocks/>
          </p:cNvSpPr>
          <p:nvPr/>
        </p:nvSpPr>
        <p:spPr bwMode="auto">
          <a:xfrm>
            <a:off x="6108700" y="4932363"/>
            <a:ext cx="9525" cy="36512"/>
          </a:xfrm>
          <a:custGeom>
            <a:avLst/>
            <a:gdLst>
              <a:gd name="T0" fmla="*/ 2147483646 w 6"/>
              <a:gd name="T1" fmla="*/ 0 h 23"/>
              <a:gd name="T2" fmla="*/ 2147483646 w 6"/>
              <a:gd name="T3" fmla="*/ 2147483646 h 23"/>
              <a:gd name="T4" fmla="*/ 2147483646 w 6"/>
              <a:gd name="T5" fmla="*/ 2147483646 h 23"/>
              <a:gd name="T6" fmla="*/ 2147483646 w 6"/>
              <a:gd name="T7" fmla="*/ 2147483646 h 23"/>
              <a:gd name="T8" fmla="*/ 2147483646 w 6"/>
              <a:gd name="T9" fmla="*/ 2147483646 h 23"/>
              <a:gd name="T10" fmla="*/ 2147483646 w 6"/>
              <a:gd name="T11" fmla="*/ 2147483646 h 23"/>
              <a:gd name="T12" fmla="*/ 2147483646 w 6"/>
              <a:gd name="T13" fmla="*/ 2147483646 h 23"/>
              <a:gd name="T14" fmla="*/ 2147483646 w 6"/>
              <a:gd name="T15" fmla="*/ 2147483646 h 23"/>
              <a:gd name="T16" fmla="*/ 2147483646 w 6"/>
              <a:gd name="T17" fmla="*/ 2147483646 h 23"/>
              <a:gd name="T18" fmla="*/ 2147483646 w 6"/>
              <a:gd name="T19" fmla="*/ 2147483646 h 23"/>
              <a:gd name="T20" fmla="*/ 0 w 6"/>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3"/>
              <a:gd name="T35" fmla="*/ 6 w 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3">
                <a:moveTo>
                  <a:pt x="3" y="0"/>
                </a:moveTo>
                <a:lnTo>
                  <a:pt x="4" y="1"/>
                </a:lnTo>
                <a:lnTo>
                  <a:pt x="4" y="5"/>
                </a:lnTo>
                <a:lnTo>
                  <a:pt x="5" y="7"/>
                </a:lnTo>
                <a:lnTo>
                  <a:pt x="5" y="10"/>
                </a:lnTo>
                <a:lnTo>
                  <a:pt x="5" y="13"/>
                </a:lnTo>
                <a:lnTo>
                  <a:pt x="4" y="17"/>
                </a:lnTo>
                <a:lnTo>
                  <a:pt x="4" y="19"/>
                </a:lnTo>
                <a:lnTo>
                  <a:pt x="3" y="20"/>
                </a:lnTo>
                <a:lnTo>
                  <a:pt x="2" y="22"/>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68" name="Freeform 464">
            <a:extLst>
              <a:ext uri="{FF2B5EF4-FFF2-40B4-BE49-F238E27FC236}">
                <a16:creationId xmlns:a16="http://schemas.microsoft.com/office/drawing/2014/main" id="{9E5BA7E0-8367-4A86-0CA2-9ED1940E27F0}"/>
              </a:ext>
            </a:extLst>
          </p:cNvPr>
          <p:cNvSpPr>
            <a:spLocks/>
          </p:cNvSpPr>
          <p:nvPr/>
        </p:nvSpPr>
        <p:spPr bwMode="auto">
          <a:xfrm>
            <a:off x="6080125" y="4914900"/>
            <a:ext cx="11113" cy="38100"/>
          </a:xfrm>
          <a:custGeom>
            <a:avLst/>
            <a:gdLst>
              <a:gd name="T0" fmla="*/ 2147483646 w 7"/>
              <a:gd name="T1" fmla="*/ 0 h 24"/>
              <a:gd name="T2" fmla="*/ 2147483646 w 7"/>
              <a:gd name="T3" fmla="*/ 2147483646 h 24"/>
              <a:gd name="T4" fmla="*/ 2147483646 w 7"/>
              <a:gd name="T5" fmla="*/ 2147483646 h 24"/>
              <a:gd name="T6" fmla="*/ 2147483646 w 7"/>
              <a:gd name="T7" fmla="*/ 2147483646 h 24"/>
              <a:gd name="T8" fmla="*/ 2147483646 w 7"/>
              <a:gd name="T9" fmla="*/ 2147483646 h 24"/>
              <a:gd name="T10" fmla="*/ 2147483646 w 7"/>
              <a:gd name="T11" fmla="*/ 2147483646 h 24"/>
              <a:gd name="T12" fmla="*/ 2147483646 w 7"/>
              <a:gd name="T13" fmla="*/ 2147483646 h 24"/>
              <a:gd name="T14" fmla="*/ 2147483646 w 7"/>
              <a:gd name="T15" fmla="*/ 2147483646 h 24"/>
              <a:gd name="T16" fmla="*/ 2147483646 w 7"/>
              <a:gd name="T17" fmla="*/ 2147483646 h 24"/>
              <a:gd name="T18" fmla="*/ 2147483646 w 7"/>
              <a:gd name="T19" fmla="*/ 2147483646 h 24"/>
              <a:gd name="T20" fmla="*/ 0 w 7"/>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4"/>
              <a:gd name="T35" fmla="*/ 7 w 7"/>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4">
                <a:moveTo>
                  <a:pt x="2" y="0"/>
                </a:moveTo>
                <a:lnTo>
                  <a:pt x="4" y="2"/>
                </a:lnTo>
                <a:lnTo>
                  <a:pt x="5" y="4"/>
                </a:lnTo>
                <a:lnTo>
                  <a:pt x="6" y="7"/>
                </a:lnTo>
                <a:lnTo>
                  <a:pt x="6" y="10"/>
                </a:lnTo>
                <a:lnTo>
                  <a:pt x="6" y="13"/>
                </a:lnTo>
                <a:lnTo>
                  <a:pt x="5" y="17"/>
                </a:lnTo>
                <a:lnTo>
                  <a:pt x="4" y="20"/>
                </a:lnTo>
                <a:lnTo>
                  <a:pt x="4" y="21"/>
                </a:lnTo>
                <a:lnTo>
                  <a:pt x="1" y="23"/>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69" name="Line 465">
            <a:extLst>
              <a:ext uri="{FF2B5EF4-FFF2-40B4-BE49-F238E27FC236}">
                <a16:creationId xmlns:a16="http://schemas.microsoft.com/office/drawing/2014/main" id="{3CE3AB04-4570-9F4C-C5CA-273053263BC7}"/>
              </a:ext>
            </a:extLst>
          </p:cNvPr>
          <p:cNvSpPr>
            <a:spLocks noChangeShapeType="1"/>
          </p:cNvSpPr>
          <p:nvPr/>
        </p:nvSpPr>
        <p:spPr bwMode="auto">
          <a:xfrm>
            <a:off x="6119813" y="4943475"/>
            <a:ext cx="0"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0" name="Line 466">
            <a:extLst>
              <a:ext uri="{FF2B5EF4-FFF2-40B4-BE49-F238E27FC236}">
                <a16:creationId xmlns:a16="http://schemas.microsoft.com/office/drawing/2014/main" id="{0BDEEE84-AF87-46E8-C178-9ADB07D7DE12}"/>
              </a:ext>
            </a:extLst>
          </p:cNvPr>
          <p:cNvSpPr>
            <a:spLocks noChangeShapeType="1"/>
          </p:cNvSpPr>
          <p:nvPr/>
        </p:nvSpPr>
        <p:spPr bwMode="auto">
          <a:xfrm>
            <a:off x="6111875" y="4914900"/>
            <a:ext cx="76200" cy="301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1" name="Line 467">
            <a:extLst>
              <a:ext uri="{FF2B5EF4-FFF2-40B4-BE49-F238E27FC236}">
                <a16:creationId xmlns:a16="http://schemas.microsoft.com/office/drawing/2014/main" id="{3F27C446-F998-2285-8C7B-9F989A545B15}"/>
              </a:ext>
            </a:extLst>
          </p:cNvPr>
          <p:cNvSpPr>
            <a:spLocks noChangeShapeType="1"/>
          </p:cNvSpPr>
          <p:nvPr/>
        </p:nvSpPr>
        <p:spPr bwMode="auto">
          <a:xfrm>
            <a:off x="6194425" y="4932363"/>
            <a:ext cx="7938"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2" name="Line 468">
            <a:extLst>
              <a:ext uri="{FF2B5EF4-FFF2-40B4-BE49-F238E27FC236}">
                <a16:creationId xmlns:a16="http://schemas.microsoft.com/office/drawing/2014/main" id="{79E71E14-666C-D228-3C14-63B538DE6D25}"/>
              </a:ext>
            </a:extLst>
          </p:cNvPr>
          <p:cNvSpPr>
            <a:spLocks noChangeShapeType="1"/>
          </p:cNvSpPr>
          <p:nvPr/>
        </p:nvSpPr>
        <p:spPr bwMode="auto">
          <a:xfrm>
            <a:off x="5875338" y="5019675"/>
            <a:ext cx="117475" cy="49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3" name="Line 469">
            <a:extLst>
              <a:ext uri="{FF2B5EF4-FFF2-40B4-BE49-F238E27FC236}">
                <a16:creationId xmlns:a16="http://schemas.microsoft.com/office/drawing/2014/main" id="{295E0880-E7FE-CE68-6817-E81151C94D99}"/>
              </a:ext>
            </a:extLst>
          </p:cNvPr>
          <p:cNvSpPr>
            <a:spLocks noChangeShapeType="1"/>
          </p:cNvSpPr>
          <p:nvPr/>
        </p:nvSpPr>
        <p:spPr bwMode="auto">
          <a:xfrm>
            <a:off x="5875338" y="5240338"/>
            <a:ext cx="117475" cy="809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4" name="Line 470">
            <a:extLst>
              <a:ext uri="{FF2B5EF4-FFF2-40B4-BE49-F238E27FC236}">
                <a16:creationId xmlns:a16="http://schemas.microsoft.com/office/drawing/2014/main" id="{1303D730-31C6-1F19-58BB-B82B6505E174}"/>
              </a:ext>
            </a:extLst>
          </p:cNvPr>
          <p:cNvSpPr>
            <a:spLocks noChangeShapeType="1"/>
          </p:cNvSpPr>
          <p:nvPr/>
        </p:nvSpPr>
        <p:spPr bwMode="auto">
          <a:xfrm>
            <a:off x="5921375" y="5026025"/>
            <a:ext cx="762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5" name="Line 471">
            <a:extLst>
              <a:ext uri="{FF2B5EF4-FFF2-40B4-BE49-F238E27FC236}">
                <a16:creationId xmlns:a16="http://schemas.microsoft.com/office/drawing/2014/main" id="{24E472BC-EDB5-6A23-3948-C0057B837DC0}"/>
              </a:ext>
            </a:extLst>
          </p:cNvPr>
          <p:cNvSpPr>
            <a:spLocks noChangeShapeType="1"/>
          </p:cNvSpPr>
          <p:nvPr/>
        </p:nvSpPr>
        <p:spPr bwMode="auto">
          <a:xfrm flipH="1">
            <a:off x="5922963" y="5097463"/>
            <a:ext cx="26987" cy="79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6" name="Line 472">
            <a:extLst>
              <a:ext uri="{FF2B5EF4-FFF2-40B4-BE49-F238E27FC236}">
                <a16:creationId xmlns:a16="http://schemas.microsoft.com/office/drawing/2014/main" id="{9DB63766-1D38-59E7-EB82-7C98C9E1346B}"/>
              </a:ext>
            </a:extLst>
          </p:cNvPr>
          <p:cNvSpPr>
            <a:spLocks noChangeShapeType="1"/>
          </p:cNvSpPr>
          <p:nvPr/>
        </p:nvSpPr>
        <p:spPr bwMode="auto">
          <a:xfrm flipH="1">
            <a:off x="5922963" y="5241925"/>
            <a:ext cx="26987"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7" name="Line 473">
            <a:extLst>
              <a:ext uri="{FF2B5EF4-FFF2-40B4-BE49-F238E27FC236}">
                <a16:creationId xmlns:a16="http://schemas.microsoft.com/office/drawing/2014/main" id="{EEA78C62-1771-BFA5-9AA3-1B7D23B9807C}"/>
              </a:ext>
            </a:extLst>
          </p:cNvPr>
          <p:cNvSpPr>
            <a:spLocks noChangeShapeType="1"/>
          </p:cNvSpPr>
          <p:nvPr/>
        </p:nvSpPr>
        <p:spPr bwMode="auto">
          <a:xfrm flipH="1" flipV="1">
            <a:off x="5922963" y="52070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8" name="Line 474">
            <a:extLst>
              <a:ext uri="{FF2B5EF4-FFF2-40B4-BE49-F238E27FC236}">
                <a16:creationId xmlns:a16="http://schemas.microsoft.com/office/drawing/2014/main" id="{3B4885A2-4A6A-5910-5863-72422EAA4E20}"/>
              </a:ext>
            </a:extLst>
          </p:cNvPr>
          <p:cNvSpPr>
            <a:spLocks noChangeShapeType="1"/>
          </p:cNvSpPr>
          <p:nvPr/>
        </p:nvSpPr>
        <p:spPr bwMode="auto">
          <a:xfrm flipH="1" flipV="1">
            <a:off x="5922963" y="52451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79" name="Line 475">
            <a:extLst>
              <a:ext uri="{FF2B5EF4-FFF2-40B4-BE49-F238E27FC236}">
                <a16:creationId xmlns:a16="http://schemas.microsoft.com/office/drawing/2014/main" id="{E1D93A67-8F9F-F8BE-B715-D07F2E31CC10}"/>
              </a:ext>
            </a:extLst>
          </p:cNvPr>
          <p:cNvSpPr>
            <a:spLocks noChangeShapeType="1"/>
          </p:cNvSpPr>
          <p:nvPr/>
        </p:nvSpPr>
        <p:spPr bwMode="auto">
          <a:xfrm flipH="1" flipV="1">
            <a:off x="5922963" y="509905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0" name="Line 476">
            <a:extLst>
              <a:ext uri="{FF2B5EF4-FFF2-40B4-BE49-F238E27FC236}">
                <a16:creationId xmlns:a16="http://schemas.microsoft.com/office/drawing/2014/main" id="{F009B83C-1501-11C5-5131-C73964C3175A}"/>
              </a:ext>
            </a:extLst>
          </p:cNvPr>
          <p:cNvSpPr>
            <a:spLocks noChangeShapeType="1"/>
          </p:cNvSpPr>
          <p:nvPr/>
        </p:nvSpPr>
        <p:spPr bwMode="auto">
          <a:xfrm flipH="1" flipV="1">
            <a:off x="5922963" y="5062538"/>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1" name="Line 477">
            <a:extLst>
              <a:ext uri="{FF2B5EF4-FFF2-40B4-BE49-F238E27FC236}">
                <a16:creationId xmlns:a16="http://schemas.microsoft.com/office/drawing/2014/main" id="{583DD28F-B804-F244-1524-B98AC3545B13}"/>
              </a:ext>
            </a:extLst>
          </p:cNvPr>
          <p:cNvSpPr>
            <a:spLocks noChangeShapeType="1"/>
          </p:cNvSpPr>
          <p:nvPr/>
        </p:nvSpPr>
        <p:spPr bwMode="auto">
          <a:xfrm>
            <a:off x="5969000" y="5137150"/>
            <a:ext cx="0"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2" name="Line 478">
            <a:extLst>
              <a:ext uri="{FF2B5EF4-FFF2-40B4-BE49-F238E27FC236}">
                <a16:creationId xmlns:a16="http://schemas.microsoft.com/office/drawing/2014/main" id="{57AEF08C-760A-601A-97B5-297C0E053A95}"/>
              </a:ext>
            </a:extLst>
          </p:cNvPr>
          <p:cNvSpPr>
            <a:spLocks noChangeShapeType="1"/>
          </p:cNvSpPr>
          <p:nvPr/>
        </p:nvSpPr>
        <p:spPr bwMode="auto">
          <a:xfrm>
            <a:off x="5988050" y="5106988"/>
            <a:ext cx="0" cy="1873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3" name="Line 479">
            <a:extLst>
              <a:ext uri="{FF2B5EF4-FFF2-40B4-BE49-F238E27FC236}">
                <a16:creationId xmlns:a16="http://schemas.microsoft.com/office/drawing/2014/main" id="{FCB79DEA-A443-2381-C103-656D41CDC71B}"/>
              </a:ext>
            </a:extLst>
          </p:cNvPr>
          <p:cNvSpPr>
            <a:spLocks noChangeShapeType="1"/>
          </p:cNvSpPr>
          <p:nvPr/>
        </p:nvSpPr>
        <p:spPr bwMode="auto">
          <a:xfrm>
            <a:off x="6111875" y="5137150"/>
            <a:ext cx="79375" cy="539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4" name="Line 480">
            <a:extLst>
              <a:ext uri="{FF2B5EF4-FFF2-40B4-BE49-F238E27FC236}">
                <a16:creationId xmlns:a16="http://schemas.microsoft.com/office/drawing/2014/main" id="{4A018F98-57C1-B45F-3FC3-61ACB3863A4F}"/>
              </a:ext>
            </a:extLst>
          </p:cNvPr>
          <p:cNvSpPr>
            <a:spLocks noChangeShapeType="1"/>
          </p:cNvSpPr>
          <p:nvPr/>
        </p:nvSpPr>
        <p:spPr bwMode="auto">
          <a:xfrm flipH="1">
            <a:off x="6045200" y="5197475"/>
            <a:ext cx="165100"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5" name="Line 481">
            <a:extLst>
              <a:ext uri="{FF2B5EF4-FFF2-40B4-BE49-F238E27FC236}">
                <a16:creationId xmlns:a16="http://schemas.microsoft.com/office/drawing/2014/main" id="{28BE09FA-5F7D-830F-852E-3C8F7BA5C567}"/>
              </a:ext>
            </a:extLst>
          </p:cNvPr>
          <p:cNvSpPr>
            <a:spLocks noChangeShapeType="1"/>
          </p:cNvSpPr>
          <p:nvPr/>
        </p:nvSpPr>
        <p:spPr bwMode="auto">
          <a:xfrm flipV="1">
            <a:off x="5999163" y="5062538"/>
            <a:ext cx="0" cy="322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6" name="Line 482">
            <a:extLst>
              <a:ext uri="{FF2B5EF4-FFF2-40B4-BE49-F238E27FC236}">
                <a16:creationId xmlns:a16="http://schemas.microsoft.com/office/drawing/2014/main" id="{FAE81363-9694-2A2A-77B8-3B2EECB20CE2}"/>
              </a:ext>
            </a:extLst>
          </p:cNvPr>
          <p:cNvSpPr>
            <a:spLocks noChangeShapeType="1"/>
          </p:cNvSpPr>
          <p:nvPr/>
        </p:nvSpPr>
        <p:spPr bwMode="auto">
          <a:xfrm flipV="1">
            <a:off x="6003925" y="5065713"/>
            <a:ext cx="0" cy="323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7" name="Line 483">
            <a:extLst>
              <a:ext uri="{FF2B5EF4-FFF2-40B4-BE49-F238E27FC236}">
                <a16:creationId xmlns:a16="http://schemas.microsoft.com/office/drawing/2014/main" id="{7B0AA6DF-39DC-3BC8-4DFA-F63ABD0D290D}"/>
              </a:ext>
            </a:extLst>
          </p:cNvPr>
          <p:cNvSpPr>
            <a:spLocks noChangeShapeType="1"/>
          </p:cNvSpPr>
          <p:nvPr/>
        </p:nvSpPr>
        <p:spPr bwMode="auto">
          <a:xfrm flipV="1">
            <a:off x="6035675" y="5086350"/>
            <a:ext cx="0" cy="276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8" name="Line 484">
            <a:extLst>
              <a:ext uri="{FF2B5EF4-FFF2-40B4-BE49-F238E27FC236}">
                <a16:creationId xmlns:a16="http://schemas.microsoft.com/office/drawing/2014/main" id="{EC1C140D-9C63-92F3-A324-CF855806F17A}"/>
              </a:ext>
            </a:extLst>
          </p:cNvPr>
          <p:cNvSpPr>
            <a:spLocks noChangeShapeType="1"/>
          </p:cNvSpPr>
          <p:nvPr/>
        </p:nvSpPr>
        <p:spPr bwMode="auto">
          <a:xfrm flipV="1">
            <a:off x="6051550" y="5094288"/>
            <a:ext cx="0" cy="2381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89" name="Line 485">
            <a:extLst>
              <a:ext uri="{FF2B5EF4-FFF2-40B4-BE49-F238E27FC236}">
                <a16:creationId xmlns:a16="http://schemas.microsoft.com/office/drawing/2014/main" id="{C29E30BB-B793-B1F3-A2B7-4EC732331DB1}"/>
              </a:ext>
            </a:extLst>
          </p:cNvPr>
          <p:cNvSpPr>
            <a:spLocks noChangeShapeType="1"/>
          </p:cNvSpPr>
          <p:nvPr/>
        </p:nvSpPr>
        <p:spPr bwMode="auto">
          <a:xfrm flipH="1">
            <a:off x="5997575" y="5362575"/>
            <a:ext cx="4445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90" name="Line 486">
            <a:extLst>
              <a:ext uri="{FF2B5EF4-FFF2-40B4-BE49-F238E27FC236}">
                <a16:creationId xmlns:a16="http://schemas.microsoft.com/office/drawing/2014/main" id="{8A1F30A2-163C-B9AE-463C-E4E1996D6137}"/>
              </a:ext>
            </a:extLst>
          </p:cNvPr>
          <p:cNvSpPr>
            <a:spLocks noChangeShapeType="1"/>
          </p:cNvSpPr>
          <p:nvPr/>
        </p:nvSpPr>
        <p:spPr bwMode="auto">
          <a:xfrm flipH="1" flipV="1">
            <a:off x="5992813" y="5372100"/>
            <a:ext cx="17462" cy="17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91" name="Line 487">
            <a:extLst>
              <a:ext uri="{FF2B5EF4-FFF2-40B4-BE49-F238E27FC236}">
                <a16:creationId xmlns:a16="http://schemas.microsoft.com/office/drawing/2014/main" id="{55715104-9111-5FD9-11A1-C5DD635D6187}"/>
              </a:ext>
            </a:extLst>
          </p:cNvPr>
          <p:cNvSpPr>
            <a:spLocks noChangeShapeType="1"/>
          </p:cNvSpPr>
          <p:nvPr/>
        </p:nvSpPr>
        <p:spPr bwMode="auto">
          <a:xfrm>
            <a:off x="5972175" y="52451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92" name="Line 488">
            <a:extLst>
              <a:ext uri="{FF2B5EF4-FFF2-40B4-BE49-F238E27FC236}">
                <a16:creationId xmlns:a16="http://schemas.microsoft.com/office/drawing/2014/main" id="{E690942B-7F7B-0A8C-F978-4303098B8BFA}"/>
              </a:ext>
            </a:extLst>
          </p:cNvPr>
          <p:cNvSpPr>
            <a:spLocks noChangeShapeType="1"/>
          </p:cNvSpPr>
          <p:nvPr/>
        </p:nvSpPr>
        <p:spPr bwMode="auto">
          <a:xfrm flipH="1" flipV="1">
            <a:off x="5937250" y="5235575"/>
            <a:ext cx="41275"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93" name="Line 489">
            <a:extLst>
              <a:ext uri="{FF2B5EF4-FFF2-40B4-BE49-F238E27FC236}">
                <a16:creationId xmlns:a16="http://schemas.microsoft.com/office/drawing/2014/main" id="{0DCED7EA-216A-A612-0287-C5AC8E9872F4}"/>
              </a:ext>
            </a:extLst>
          </p:cNvPr>
          <p:cNvSpPr>
            <a:spLocks noChangeShapeType="1"/>
          </p:cNvSpPr>
          <p:nvPr/>
        </p:nvSpPr>
        <p:spPr bwMode="auto">
          <a:xfrm>
            <a:off x="5975350" y="5291138"/>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94" name="Line 490">
            <a:extLst>
              <a:ext uri="{FF2B5EF4-FFF2-40B4-BE49-F238E27FC236}">
                <a16:creationId xmlns:a16="http://schemas.microsoft.com/office/drawing/2014/main" id="{7DD76D32-248C-054E-277B-DE6137F6C411}"/>
              </a:ext>
            </a:extLst>
          </p:cNvPr>
          <p:cNvSpPr>
            <a:spLocks noChangeShapeType="1"/>
          </p:cNvSpPr>
          <p:nvPr/>
        </p:nvSpPr>
        <p:spPr bwMode="auto">
          <a:xfrm flipH="1">
            <a:off x="5981700" y="5295900"/>
            <a:ext cx="23813"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95" name="Line 491">
            <a:extLst>
              <a:ext uri="{FF2B5EF4-FFF2-40B4-BE49-F238E27FC236}">
                <a16:creationId xmlns:a16="http://schemas.microsoft.com/office/drawing/2014/main" id="{01387E88-69F7-1E80-2CAF-BAF903A15FEF}"/>
              </a:ext>
            </a:extLst>
          </p:cNvPr>
          <p:cNvSpPr>
            <a:spLocks noChangeShapeType="1"/>
          </p:cNvSpPr>
          <p:nvPr/>
        </p:nvSpPr>
        <p:spPr bwMode="auto">
          <a:xfrm>
            <a:off x="5969000" y="5275263"/>
            <a:ext cx="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96" name="Line 492">
            <a:extLst>
              <a:ext uri="{FF2B5EF4-FFF2-40B4-BE49-F238E27FC236}">
                <a16:creationId xmlns:a16="http://schemas.microsoft.com/office/drawing/2014/main" id="{9CE0B3BA-70C2-CED8-AF1C-D52A3157E90D}"/>
              </a:ext>
            </a:extLst>
          </p:cNvPr>
          <p:cNvSpPr>
            <a:spLocks noChangeShapeType="1"/>
          </p:cNvSpPr>
          <p:nvPr/>
        </p:nvSpPr>
        <p:spPr bwMode="auto">
          <a:xfrm>
            <a:off x="5943600" y="5230813"/>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97" name="Freeform 493">
            <a:extLst>
              <a:ext uri="{FF2B5EF4-FFF2-40B4-BE49-F238E27FC236}">
                <a16:creationId xmlns:a16="http://schemas.microsoft.com/office/drawing/2014/main" id="{A080B802-25BC-DF17-5F78-D267AF038220}"/>
              </a:ext>
            </a:extLst>
          </p:cNvPr>
          <p:cNvSpPr>
            <a:spLocks/>
          </p:cNvSpPr>
          <p:nvPr/>
        </p:nvSpPr>
        <p:spPr bwMode="auto">
          <a:xfrm>
            <a:off x="6080125" y="5076825"/>
            <a:ext cx="11113" cy="22225"/>
          </a:xfrm>
          <a:custGeom>
            <a:avLst/>
            <a:gdLst>
              <a:gd name="T0" fmla="*/ 2147483646 w 7"/>
              <a:gd name="T1" fmla="*/ 0 h 14"/>
              <a:gd name="T2" fmla="*/ 2147483646 w 7"/>
              <a:gd name="T3" fmla="*/ 2147483646 h 14"/>
              <a:gd name="T4" fmla="*/ 2147483646 w 7"/>
              <a:gd name="T5" fmla="*/ 2147483646 h 14"/>
              <a:gd name="T6" fmla="*/ 2147483646 w 7"/>
              <a:gd name="T7" fmla="*/ 2147483646 h 14"/>
              <a:gd name="T8" fmla="*/ 2147483646 w 7"/>
              <a:gd name="T9" fmla="*/ 2147483646 h 14"/>
              <a:gd name="T10" fmla="*/ 2147483646 w 7"/>
              <a:gd name="T11" fmla="*/ 2147483646 h 14"/>
              <a:gd name="T12" fmla="*/ 2147483646 w 7"/>
              <a:gd name="T13" fmla="*/ 2147483646 h 14"/>
              <a:gd name="T14" fmla="*/ 0 w 7"/>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6" y="0"/>
                </a:moveTo>
                <a:lnTo>
                  <a:pt x="6" y="2"/>
                </a:lnTo>
                <a:lnTo>
                  <a:pt x="5" y="6"/>
                </a:lnTo>
                <a:lnTo>
                  <a:pt x="4" y="10"/>
                </a:lnTo>
                <a:lnTo>
                  <a:pt x="4" y="11"/>
                </a:lnTo>
                <a:lnTo>
                  <a:pt x="2" y="11"/>
                </a:lnTo>
                <a:lnTo>
                  <a:pt x="1" y="13"/>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3998" name="Line 494">
            <a:extLst>
              <a:ext uri="{FF2B5EF4-FFF2-40B4-BE49-F238E27FC236}">
                <a16:creationId xmlns:a16="http://schemas.microsoft.com/office/drawing/2014/main" id="{2FFD4E4D-CFDE-D852-14A8-AD349784E90F}"/>
              </a:ext>
            </a:extLst>
          </p:cNvPr>
          <p:cNvSpPr>
            <a:spLocks noChangeShapeType="1"/>
          </p:cNvSpPr>
          <p:nvPr/>
        </p:nvSpPr>
        <p:spPr bwMode="auto">
          <a:xfrm flipH="1" flipV="1">
            <a:off x="6073775" y="509111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3999" name="Line 495">
            <a:extLst>
              <a:ext uri="{FF2B5EF4-FFF2-40B4-BE49-F238E27FC236}">
                <a16:creationId xmlns:a16="http://schemas.microsoft.com/office/drawing/2014/main" id="{9E8A818F-5A59-E1EF-7603-1F419ED9BEF0}"/>
              </a:ext>
            </a:extLst>
          </p:cNvPr>
          <p:cNvSpPr>
            <a:spLocks noChangeShapeType="1"/>
          </p:cNvSpPr>
          <p:nvPr/>
        </p:nvSpPr>
        <p:spPr bwMode="auto">
          <a:xfrm flipH="1" flipV="1">
            <a:off x="6073775" y="494506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0" name="Line 496">
            <a:extLst>
              <a:ext uri="{FF2B5EF4-FFF2-40B4-BE49-F238E27FC236}">
                <a16:creationId xmlns:a16="http://schemas.microsoft.com/office/drawing/2014/main" id="{1F11DA56-77CC-315C-C494-10E2DA75A350}"/>
              </a:ext>
            </a:extLst>
          </p:cNvPr>
          <p:cNvSpPr>
            <a:spLocks noChangeShapeType="1"/>
          </p:cNvSpPr>
          <p:nvPr/>
        </p:nvSpPr>
        <p:spPr bwMode="auto">
          <a:xfrm>
            <a:off x="6086475" y="5114925"/>
            <a:ext cx="1270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1" name="Line 497">
            <a:extLst>
              <a:ext uri="{FF2B5EF4-FFF2-40B4-BE49-F238E27FC236}">
                <a16:creationId xmlns:a16="http://schemas.microsoft.com/office/drawing/2014/main" id="{D0D6C901-09AE-7C68-2F52-BB044BDA00A1}"/>
              </a:ext>
            </a:extLst>
          </p:cNvPr>
          <p:cNvSpPr>
            <a:spLocks noChangeShapeType="1"/>
          </p:cNvSpPr>
          <p:nvPr/>
        </p:nvSpPr>
        <p:spPr bwMode="auto">
          <a:xfrm>
            <a:off x="6092825" y="4970463"/>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2" name="Line 498">
            <a:extLst>
              <a:ext uri="{FF2B5EF4-FFF2-40B4-BE49-F238E27FC236}">
                <a16:creationId xmlns:a16="http://schemas.microsoft.com/office/drawing/2014/main" id="{AF588801-BA2B-31D9-4E63-F1DCEEF4A7B0}"/>
              </a:ext>
            </a:extLst>
          </p:cNvPr>
          <p:cNvSpPr>
            <a:spLocks noChangeShapeType="1"/>
          </p:cNvSpPr>
          <p:nvPr/>
        </p:nvSpPr>
        <p:spPr bwMode="auto">
          <a:xfrm flipH="1" flipV="1">
            <a:off x="6127750" y="51212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3" name="Line 499">
            <a:extLst>
              <a:ext uri="{FF2B5EF4-FFF2-40B4-BE49-F238E27FC236}">
                <a16:creationId xmlns:a16="http://schemas.microsoft.com/office/drawing/2014/main" id="{FD2C19B7-5DDE-E9E6-1B89-84CDA0135C69}"/>
              </a:ext>
            </a:extLst>
          </p:cNvPr>
          <p:cNvSpPr>
            <a:spLocks noChangeShapeType="1"/>
          </p:cNvSpPr>
          <p:nvPr/>
        </p:nvSpPr>
        <p:spPr bwMode="auto">
          <a:xfrm flipH="1" flipV="1">
            <a:off x="6127750" y="50831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4" name="Line 500">
            <a:extLst>
              <a:ext uri="{FF2B5EF4-FFF2-40B4-BE49-F238E27FC236}">
                <a16:creationId xmlns:a16="http://schemas.microsoft.com/office/drawing/2014/main" id="{C8E0DB34-E61D-6EB9-BF4F-4F6D14AEF333}"/>
              </a:ext>
            </a:extLst>
          </p:cNvPr>
          <p:cNvSpPr>
            <a:spLocks noChangeShapeType="1"/>
          </p:cNvSpPr>
          <p:nvPr/>
        </p:nvSpPr>
        <p:spPr bwMode="auto">
          <a:xfrm flipH="1" flipV="1">
            <a:off x="6143625" y="5111750"/>
            <a:ext cx="39688"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5" name="Line 501">
            <a:extLst>
              <a:ext uri="{FF2B5EF4-FFF2-40B4-BE49-F238E27FC236}">
                <a16:creationId xmlns:a16="http://schemas.microsoft.com/office/drawing/2014/main" id="{67555E4E-E804-4082-622C-FE753E7B5EEC}"/>
              </a:ext>
            </a:extLst>
          </p:cNvPr>
          <p:cNvSpPr>
            <a:spLocks noChangeShapeType="1"/>
          </p:cNvSpPr>
          <p:nvPr/>
        </p:nvSpPr>
        <p:spPr bwMode="auto">
          <a:xfrm>
            <a:off x="6176963" y="51212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6" name="Line 502">
            <a:extLst>
              <a:ext uri="{FF2B5EF4-FFF2-40B4-BE49-F238E27FC236}">
                <a16:creationId xmlns:a16="http://schemas.microsoft.com/office/drawing/2014/main" id="{B8631C7B-E7E5-3FEB-A0F5-ED30EFABF39D}"/>
              </a:ext>
            </a:extLst>
          </p:cNvPr>
          <p:cNvSpPr>
            <a:spLocks noChangeShapeType="1"/>
          </p:cNvSpPr>
          <p:nvPr/>
        </p:nvSpPr>
        <p:spPr bwMode="auto">
          <a:xfrm>
            <a:off x="6134100" y="50958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7" name="Line 503">
            <a:extLst>
              <a:ext uri="{FF2B5EF4-FFF2-40B4-BE49-F238E27FC236}">
                <a16:creationId xmlns:a16="http://schemas.microsoft.com/office/drawing/2014/main" id="{2694AC6B-0E16-8265-A11B-D9274A9CEF2A}"/>
              </a:ext>
            </a:extLst>
          </p:cNvPr>
          <p:cNvSpPr>
            <a:spLocks noChangeShapeType="1"/>
          </p:cNvSpPr>
          <p:nvPr/>
        </p:nvSpPr>
        <p:spPr bwMode="auto">
          <a:xfrm flipH="1">
            <a:off x="6127750" y="5118100"/>
            <a:ext cx="28575"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8" name="Line 504">
            <a:extLst>
              <a:ext uri="{FF2B5EF4-FFF2-40B4-BE49-F238E27FC236}">
                <a16:creationId xmlns:a16="http://schemas.microsoft.com/office/drawing/2014/main" id="{FE90EDE2-B516-C8BE-A277-20C9AE4EF9EB}"/>
              </a:ext>
            </a:extLst>
          </p:cNvPr>
          <p:cNvSpPr>
            <a:spLocks noChangeShapeType="1"/>
          </p:cNvSpPr>
          <p:nvPr/>
        </p:nvSpPr>
        <p:spPr bwMode="auto">
          <a:xfrm>
            <a:off x="6149975" y="5106988"/>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09" name="Freeform 505">
            <a:extLst>
              <a:ext uri="{FF2B5EF4-FFF2-40B4-BE49-F238E27FC236}">
                <a16:creationId xmlns:a16="http://schemas.microsoft.com/office/drawing/2014/main" id="{FD004E06-60F7-54B4-F5BA-1B751FA45916}"/>
              </a:ext>
            </a:extLst>
          </p:cNvPr>
          <p:cNvSpPr>
            <a:spLocks/>
          </p:cNvSpPr>
          <p:nvPr/>
        </p:nvSpPr>
        <p:spPr bwMode="auto">
          <a:xfrm>
            <a:off x="6108700" y="5076825"/>
            <a:ext cx="9525" cy="38100"/>
          </a:xfrm>
          <a:custGeom>
            <a:avLst/>
            <a:gdLst>
              <a:gd name="T0" fmla="*/ 2147483646 w 6"/>
              <a:gd name="T1" fmla="*/ 0 h 24"/>
              <a:gd name="T2" fmla="*/ 2147483646 w 6"/>
              <a:gd name="T3" fmla="*/ 2147483646 h 24"/>
              <a:gd name="T4" fmla="*/ 2147483646 w 6"/>
              <a:gd name="T5" fmla="*/ 2147483646 h 24"/>
              <a:gd name="T6" fmla="*/ 2147483646 w 6"/>
              <a:gd name="T7" fmla="*/ 2147483646 h 24"/>
              <a:gd name="T8" fmla="*/ 2147483646 w 6"/>
              <a:gd name="T9" fmla="*/ 2147483646 h 24"/>
              <a:gd name="T10" fmla="*/ 2147483646 w 6"/>
              <a:gd name="T11" fmla="*/ 2147483646 h 24"/>
              <a:gd name="T12" fmla="*/ 2147483646 w 6"/>
              <a:gd name="T13" fmla="*/ 2147483646 h 24"/>
              <a:gd name="T14" fmla="*/ 2147483646 w 6"/>
              <a:gd name="T15" fmla="*/ 2147483646 h 24"/>
              <a:gd name="T16" fmla="*/ 2147483646 w 6"/>
              <a:gd name="T17" fmla="*/ 2147483646 h 24"/>
              <a:gd name="T18" fmla="*/ 2147483646 w 6"/>
              <a:gd name="T19" fmla="*/ 2147483646 h 24"/>
              <a:gd name="T20" fmla="*/ 0 w 6"/>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3" y="0"/>
                </a:moveTo>
                <a:lnTo>
                  <a:pt x="4" y="1"/>
                </a:lnTo>
                <a:lnTo>
                  <a:pt x="4" y="5"/>
                </a:lnTo>
                <a:lnTo>
                  <a:pt x="5" y="6"/>
                </a:lnTo>
                <a:lnTo>
                  <a:pt x="5" y="10"/>
                </a:lnTo>
                <a:lnTo>
                  <a:pt x="5" y="13"/>
                </a:lnTo>
                <a:lnTo>
                  <a:pt x="4" y="17"/>
                </a:lnTo>
                <a:lnTo>
                  <a:pt x="4" y="20"/>
                </a:lnTo>
                <a:lnTo>
                  <a:pt x="3" y="21"/>
                </a:lnTo>
                <a:lnTo>
                  <a:pt x="2" y="22"/>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010" name="Line 506">
            <a:extLst>
              <a:ext uri="{FF2B5EF4-FFF2-40B4-BE49-F238E27FC236}">
                <a16:creationId xmlns:a16="http://schemas.microsoft.com/office/drawing/2014/main" id="{C7223A78-1E49-8478-2C01-E633B19E745F}"/>
              </a:ext>
            </a:extLst>
          </p:cNvPr>
          <p:cNvSpPr>
            <a:spLocks noChangeShapeType="1"/>
          </p:cNvSpPr>
          <p:nvPr/>
        </p:nvSpPr>
        <p:spPr bwMode="auto">
          <a:xfrm flipH="1" flipV="1">
            <a:off x="6094413" y="5065713"/>
            <a:ext cx="31750"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11" name="Line 507">
            <a:extLst>
              <a:ext uri="{FF2B5EF4-FFF2-40B4-BE49-F238E27FC236}">
                <a16:creationId xmlns:a16="http://schemas.microsoft.com/office/drawing/2014/main" id="{B6F48767-D02D-A35D-B9EC-47264A1322B8}"/>
              </a:ext>
            </a:extLst>
          </p:cNvPr>
          <p:cNvSpPr>
            <a:spLocks noChangeShapeType="1"/>
          </p:cNvSpPr>
          <p:nvPr/>
        </p:nvSpPr>
        <p:spPr bwMode="auto">
          <a:xfrm>
            <a:off x="6105525" y="5114925"/>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12" name="Line 508">
            <a:extLst>
              <a:ext uri="{FF2B5EF4-FFF2-40B4-BE49-F238E27FC236}">
                <a16:creationId xmlns:a16="http://schemas.microsoft.com/office/drawing/2014/main" id="{82B90ECC-8D07-2758-9405-73C3E36C4562}"/>
              </a:ext>
            </a:extLst>
          </p:cNvPr>
          <p:cNvSpPr>
            <a:spLocks noChangeShapeType="1"/>
          </p:cNvSpPr>
          <p:nvPr/>
        </p:nvSpPr>
        <p:spPr bwMode="auto">
          <a:xfrm>
            <a:off x="6105525" y="5070475"/>
            <a:ext cx="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13" name="Line 509">
            <a:extLst>
              <a:ext uri="{FF2B5EF4-FFF2-40B4-BE49-F238E27FC236}">
                <a16:creationId xmlns:a16="http://schemas.microsoft.com/office/drawing/2014/main" id="{F7613D89-0761-2F2C-BE62-B9F1B010C981}"/>
              </a:ext>
            </a:extLst>
          </p:cNvPr>
          <p:cNvSpPr>
            <a:spLocks noChangeShapeType="1"/>
          </p:cNvSpPr>
          <p:nvPr/>
        </p:nvSpPr>
        <p:spPr bwMode="auto">
          <a:xfrm>
            <a:off x="6119813" y="508635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14" name="Line 510">
            <a:extLst>
              <a:ext uri="{FF2B5EF4-FFF2-40B4-BE49-F238E27FC236}">
                <a16:creationId xmlns:a16="http://schemas.microsoft.com/office/drawing/2014/main" id="{15B74673-3352-E670-9F2D-9B87A802E659}"/>
              </a:ext>
            </a:extLst>
          </p:cNvPr>
          <p:cNvSpPr>
            <a:spLocks noChangeShapeType="1"/>
          </p:cNvSpPr>
          <p:nvPr/>
        </p:nvSpPr>
        <p:spPr bwMode="auto">
          <a:xfrm flipH="1" flipV="1">
            <a:off x="6127750" y="4937125"/>
            <a:ext cx="47625"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15" name="Line 511">
            <a:extLst>
              <a:ext uri="{FF2B5EF4-FFF2-40B4-BE49-F238E27FC236}">
                <a16:creationId xmlns:a16="http://schemas.microsoft.com/office/drawing/2014/main" id="{1BADD697-6B00-65D0-0CFF-718777FAD841}"/>
              </a:ext>
            </a:extLst>
          </p:cNvPr>
          <p:cNvSpPr>
            <a:spLocks noChangeShapeType="1"/>
          </p:cNvSpPr>
          <p:nvPr/>
        </p:nvSpPr>
        <p:spPr bwMode="auto">
          <a:xfrm>
            <a:off x="6116638" y="5062538"/>
            <a:ext cx="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16" name="Line 512">
            <a:extLst>
              <a:ext uri="{FF2B5EF4-FFF2-40B4-BE49-F238E27FC236}">
                <a16:creationId xmlns:a16="http://schemas.microsoft.com/office/drawing/2014/main" id="{681B1FD6-4E46-1ACA-083E-04D3F85EFBFA}"/>
              </a:ext>
            </a:extLst>
          </p:cNvPr>
          <p:cNvSpPr>
            <a:spLocks noChangeShapeType="1"/>
          </p:cNvSpPr>
          <p:nvPr/>
        </p:nvSpPr>
        <p:spPr bwMode="auto">
          <a:xfrm flipH="1" flipV="1">
            <a:off x="6107113" y="5056188"/>
            <a:ext cx="15875" cy="142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17" name="Line 513">
            <a:extLst>
              <a:ext uri="{FF2B5EF4-FFF2-40B4-BE49-F238E27FC236}">
                <a16:creationId xmlns:a16="http://schemas.microsoft.com/office/drawing/2014/main" id="{2D3266AE-355E-BA5A-A8A6-4CC3F9AA6597}"/>
              </a:ext>
            </a:extLst>
          </p:cNvPr>
          <p:cNvSpPr>
            <a:spLocks noChangeShapeType="1"/>
          </p:cNvSpPr>
          <p:nvPr/>
        </p:nvSpPr>
        <p:spPr bwMode="auto">
          <a:xfrm>
            <a:off x="6134100" y="4949825"/>
            <a:ext cx="0"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18" name="Line 514">
            <a:extLst>
              <a:ext uri="{FF2B5EF4-FFF2-40B4-BE49-F238E27FC236}">
                <a16:creationId xmlns:a16="http://schemas.microsoft.com/office/drawing/2014/main" id="{2B794AA1-FEF9-588A-4AA9-DD5119FCFA00}"/>
              </a:ext>
            </a:extLst>
          </p:cNvPr>
          <p:cNvSpPr>
            <a:spLocks noChangeShapeType="1"/>
          </p:cNvSpPr>
          <p:nvPr/>
        </p:nvSpPr>
        <p:spPr bwMode="auto">
          <a:xfrm flipH="1">
            <a:off x="6127750" y="4972050"/>
            <a:ext cx="28575"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19" name="Line 515">
            <a:extLst>
              <a:ext uri="{FF2B5EF4-FFF2-40B4-BE49-F238E27FC236}">
                <a16:creationId xmlns:a16="http://schemas.microsoft.com/office/drawing/2014/main" id="{8A92B862-1ECB-72CF-CDA3-EF235BE41AA0}"/>
              </a:ext>
            </a:extLst>
          </p:cNvPr>
          <p:cNvSpPr>
            <a:spLocks noChangeShapeType="1"/>
          </p:cNvSpPr>
          <p:nvPr/>
        </p:nvSpPr>
        <p:spPr bwMode="auto">
          <a:xfrm flipH="1" flipV="1">
            <a:off x="6143625" y="4965700"/>
            <a:ext cx="17463"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0" name="Line 516">
            <a:extLst>
              <a:ext uri="{FF2B5EF4-FFF2-40B4-BE49-F238E27FC236}">
                <a16:creationId xmlns:a16="http://schemas.microsoft.com/office/drawing/2014/main" id="{F9281A0F-DC0D-3642-C5D8-D51E26EDD47D}"/>
              </a:ext>
            </a:extLst>
          </p:cNvPr>
          <p:cNvSpPr>
            <a:spLocks noChangeShapeType="1"/>
          </p:cNvSpPr>
          <p:nvPr/>
        </p:nvSpPr>
        <p:spPr bwMode="auto">
          <a:xfrm flipH="1" flipV="1">
            <a:off x="6127750" y="4976813"/>
            <a:ext cx="15875"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1" name="Line 517">
            <a:extLst>
              <a:ext uri="{FF2B5EF4-FFF2-40B4-BE49-F238E27FC236}">
                <a16:creationId xmlns:a16="http://schemas.microsoft.com/office/drawing/2014/main" id="{25792BCC-C3B4-6648-957F-9FDF5E5DA141}"/>
              </a:ext>
            </a:extLst>
          </p:cNvPr>
          <p:cNvSpPr>
            <a:spLocks noChangeShapeType="1"/>
          </p:cNvSpPr>
          <p:nvPr/>
        </p:nvSpPr>
        <p:spPr bwMode="auto">
          <a:xfrm flipV="1">
            <a:off x="6149975" y="4948238"/>
            <a:ext cx="0" cy="301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2" name="Line 518">
            <a:extLst>
              <a:ext uri="{FF2B5EF4-FFF2-40B4-BE49-F238E27FC236}">
                <a16:creationId xmlns:a16="http://schemas.microsoft.com/office/drawing/2014/main" id="{B2BC523D-C17F-3B39-C2F1-3B332CE4F11D}"/>
              </a:ext>
            </a:extLst>
          </p:cNvPr>
          <p:cNvSpPr>
            <a:spLocks noChangeShapeType="1"/>
          </p:cNvSpPr>
          <p:nvPr/>
        </p:nvSpPr>
        <p:spPr bwMode="auto">
          <a:xfrm>
            <a:off x="6105525" y="4970463"/>
            <a:ext cx="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3" name="Line 519">
            <a:extLst>
              <a:ext uri="{FF2B5EF4-FFF2-40B4-BE49-F238E27FC236}">
                <a16:creationId xmlns:a16="http://schemas.microsoft.com/office/drawing/2014/main" id="{246EE1A9-70B6-E54E-07E8-18574A5DDBC7}"/>
              </a:ext>
            </a:extLst>
          </p:cNvPr>
          <p:cNvSpPr>
            <a:spLocks noChangeShapeType="1"/>
          </p:cNvSpPr>
          <p:nvPr/>
        </p:nvSpPr>
        <p:spPr bwMode="auto">
          <a:xfrm>
            <a:off x="6116638" y="4987925"/>
            <a:ext cx="0"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4" name="Line 520">
            <a:extLst>
              <a:ext uri="{FF2B5EF4-FFF2-40B4-BE49-F238E27FC236}">
                <a16:creationId xmlns:a16="http://schemas.microsoft.com/office/drawing/2014/main" id="{7F0034D3-E805-4D2E-5167-B0B147CDB73D}"/>
              </a:ext>
            </a:extLst>
          </p:cNvPr>
          <p:cNvSpPr>
            <a:spLocks noChangeShapeType="1"/>
          </p:cNvSpPr>
          <p:nvPr/>
        </p:nvSpPr>
        <p:spPr bwMode="auto">
          <a:xfrm flipH="1" flipV="1">
            <a:off x="6099175" y="4973638"/>
            <a:ext cx="23813"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5" name="Line 521">
            <a:extLst>
              <a:ext uri="{FF2B5EF4-FFF2-40B4-BE49-F238E27FC236}">
                <a16:creationId xmlns:a16="http://schemas.microsoft.com/office/drawing/2014/main" id="{50C13E71-C4D7-0606-434F-74BBDD2BCDEE}"/>
              </a:ext>
            </a:extLst>
          </p:cNvPr>
          <p:cNvSpPr>
            <a:spLocks noChangeShapeType="1"/>
          </p:cNvSpPr>
          <p:nvPr/>
        </p:nvSpPr>
        <p:spPr bwMode="auto">
          <a:xfrm flipH="1" flipV="1">
            <a:off x="5992813" y="5062538"/>
            <a:ext cx="4921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6" name="Line 522">
            <a:extLst>
              <a:ext uri="{FF2B5EF4-FFF2-40B4-BE49-F238E27FC236}">
                <a16:creationId xmlns:a16="http://schemas.microsoft.com/office/drawing/2014/main" id="{B021E9D1-2E8B-D5E9-56C7-82F874A6BAAD}"/>
              </a:ext>
            </a:extLst>
          </p:cNvPr>
          <p:cNvSpPr>
            <a:spLocks noChangeShapeType="1"/>
          </p:cNvSpPr>
          <p:nvPr/>
        </p:nvSpPr>
        <p:spPr bwMode="auto">
          <a:xfrm>
            <a:off x="6080125" y="5097463"/>
            <a:ext cx="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7" name="Line 523">
            <a:extLst>
              <a:ext uri="{FF2B5EF4-FFF2-40B4-BE49-F238E27FC236}">
                <a16:creationId xmlns:a16="http://schemas.microsoft.com/office/drawing/2014/main" id="{28F9EA61-557F-9AE5-DDA7-796B69F0B463}"/>
              </a:ext>
            </a:extLst>
          </p:cNvPr>
          <p:cNvSpPr>
            <a:spLocks noChangeShapeType="1"/>
          </p:cNvSpPr>
          <p:nvPr/>
        </p:nvSpPr>
        <p:spPr bwMode="auto">
          <a:xfrm flipV="1">
            <a:off x="5972175" y="50879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8" name="Line 524">
            <a:extLst>
              <a:ext uri="{FF2B5EF4-FFF2-40B4-BE49-F238E27FC236}">
                <a16:creationId xmlns:a16="http://schemas.microsoft.com/office/drawing/2014/main" id="{69D6E880-FF32-2D21-2DDF-9611CD3C2C02}"/>
              </a:ext>
            </a:extLst>
          </p:cNvPr>
          <p:cNvSpPr>
            <a:spLocks noChangeShapeType="1"/>
          </p:cNvSpPr>
          <p:nvPr/>
        </p:nvSpPr>
        <p:spPr bwMode="auto">
          <a:xfrm>
            <a:off x="5975350" y="5092700"/>
            <a:ext cx="17463"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29" name="Line 525">
            <a:extLst>
              <a:ext uri="{FF2B5EF4-FFF2-40B4-BE49-F238E27FC236}">
                <a16:creationId xmlns:a16="http://schemas.microsoft.com/office/drawing/2014/main" id="{DAF9AD4E-33B9-C765-01E9-1F3B5F02D369}"/>
              </a:ext>
            </a:extLst>
          </p:cNvPr>
          <p:cNvSpPr>
            <a:spLocks noChangeShapeType="1"/>
          </p:cNvSpPr>
          <p:nvPr/>
        </p:nvSpPr>
        <p:spPr bwMode="auto">
          <a:xfrm>
            <a:off x="5975350" y="5092700"/>
            <a:ext cx="635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30" name="Line 526">
            <a:extLst>
              <a:ext uri="{FF2B5EF4-FFF2-40B4-BE49-F238E27FC236}">
                <a16:creationId xmlns:a16="http://schemas.microsoft.com/office/drawing/2014/main" id="{EE23EB1E-2BFB-F576-8E8B-D588329E1127}"/>
              </a:ext>
            </a:extLst>
          </p:cNvPr>
          <p:cNvSpPr>
            <a:spLocks noChangeShapeType="1"/>
          </p:cNvSpPr>
          <p:nvPr/>
        </p:nvSpPr>
        <p:spPr bwMode="auto">
          <a:xfrm flipH="1">
            <a:off x="5981700" y="5099050"/>
            <a:ext cx="2381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31" name="Line 527">
            <a:extLst>
              <a:ext uri="{FF2B5EF4-FFF2-40B4-BE49-F238E27FC236}">
                <a16:creationId xmlns:a16="http://schemas.microsoft.com/office/drawing/2014/main" id="{FBA49056-22C0-88BD-A497-12C4B6CF13A3}"/>
              </a:ext>
            </a:extLst>
          </p:cNvPr>
          <p:cNvSpPr>
            <a:spLocks noChangeShapeType="1"/>
          </p:cNvSpPr>
          <p:nvPr/>
        </p:nvSpPr>
        <p:spPr bwMode="auto">
          <a:xfrm flipV="1">
            <a:off x="5943600" y="5072063"/>
            <a:ext cx="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32" name="Line 528">
            <a:extLst>
              <a:ext uri="{FF2B5EF4-FFF2-40B4-BE49-F238E27FC236}">
                <a16:creationId xmlns:a16="http://schemas.microsoft.com/office/drawing/2014/main" id="{AE98C68F-1079-D5E1-2D2C-A9D3F0739336}"/>
              </a:ext>
            </a:extLst>
          </p:cNvPr>
          <p:cNvSpPr>
            <a:spLocks noChangeShapeType="1"/>
          </p:cNvSpPr>
          <p:nvPr/>
        </p:nvSpPr>
        <p:spPr bwMode="auto">
          <a:xfrm>
            <a:off x="5969000" y="5086350"/>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33" name="Line 529">
            <a:extLst>
              <a:ext uri="{FF2B5EF4-FFF2-40B4-BE49-F238E27FC236}">
                <a16:creationId xmlns:a16="http://schemas.microsoft.com/office/drawing/2014/main" id="{78AEA315-0438-5383-A8A5-D333783211C8}"/>
              </a:ext>
            </a:extLst>
          </p:cNvPr>
          <p:cNvSpPr>
            <a:spLocks noChangeShapeType="1"/>
          </p:cNvSpPr>
          <p:nvPr/>
        </p:nvSpPr>
        <p:spPr bwMode="auto">
          <a:xfrm flipH="1" flipV="1">
            <a:off x="5937250" y="5091113"/>
            <a:ext cx="41275" cy="269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34" name="Freeform 530">
            <a:extLst>
              <a:ext uri="{FF2B5EF4-FFF2-40B4-BE49-F238E27FC236}">
                <a16:creationId xmlns:a16="http://schemas.microsoft.com/office/drawing/2014/main" id="{582C6F6D-88C6-EC9D-52AC-8B7BFBDE4EFA}"/>
              </a:ext>
            </a:extLst>
          </p:cNvPr>
          <p:cNvSpPr>
            <a:spLocks/>
          </p:cNvSpPr>
          <p:nvPr/>
        </p:nvSpPr>
        <p:spPr bwMode="auto">
          <a:xfrm>
            <a:off x="6080125" y="4951413"/>
            <a:ext cx="7938" cy="14287"/>
          </a:xfrm>
          <a:custGeom>
            <a:avLst/>
            <a:gdLst>
              <a:gd name="T0" fmla="*/ 0 w 5"/>
              <a:gd name="T1" fmla="*/ 0 h 9"/>
              <a:gd name="T2" fmla="*/ 0 w 5"/>
              <a:gd name="T3" fmla="*/ 0 h 9"/>
              <a:gd name="T4" fmla="*/ 0 w 5"/>
              <a:gd name="T5" fmla="*/ 2147483646 h 9"/>
              <a:gd name="T6" fmla="*/ 2147483646 w 5"/>
              <a:gd name="T7" fmla="*/ 2147483646 h 9"/>
              <a:gd name="T8" fmla="*/ 2147483646 w 5"/>
              <a:gd name="T9" fmla="*/ 2147483646 h 9"/>
              <a:gd name="T10" fmla="*/ 2147483646 w 5"/>
              <a:gd name="T11" fmla="*/ 2147483646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0" y="0"/>
                </a:moveTo>
                <a:lnTo>
                  <a:pt x="0" y="0"/>
                </a:lnTo>
                <a:lnTo>
                  <a:pt x="0" y="2"/>
                </a:lnTo>
                <a:lnTo>
                  <a:pt x="1" y="5"/>
                </a:lnTo>
                <a:lnTo>
                  <a:pt x="3" y="6"/>
                </a:lnTo>
                <a:lnTo>
                  <a:pt x="4"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035" name="Line 531">
            <a:extLst>
              <a:ext uri="{FF2B5EF4-FFF2-40B4-BE49-F238E27FC236}">
                <a16:creationId xmlns:a16="http://schemas.microsoft.com/office/drawing/2014/main" id="{33B8D22F-6185-0A42-768F-B9B4F20F9C60}"/>
              </a:ext>
            </a:extLst>
          </p:cNvPr>
          <p:cNvSpPr>
            <a:spLocks noChangeShapeType="1"/>
          </p:cNvSpPr>
          <p:nvPr/>
        </p:nvSpPr>
        <p:spPr bwMode="auto">
          <a:xfrm>
            <a:off x="5868988" y="5176838"/>
            <a:ext cx="0" cy="508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36" name="Line 532">
            <a:extLst>
              <a:ext uri="{FF2B5EF4-FFF2-40B4-BE49-F238E27FC236}">
                <a16:creationId xmlns:a16="http://schemas.microsoft.com/office/drawing/2014/main" id="{96327E63-39B2-EFBA-820D-8B5EE2C3C5AD}"/>
              </a:ext>
            </a:extLst>
          </p:cNvPr>
          <p:cNvSpPr>
            <a:spLocks noChangeShapeType="1"/>
          </p:cNvSpPr>
          <p:nvPr/>
        </p:nvSpPr>
        <p:spPr bwMode="auto">
          <a:xfrm>
            <a:off x="5929313" y="52197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37" name="Line 533">
            <a:extLst>
              <a:ext uri="{FF2B5EF4-FFF2-40B4-BE49-F238E27FC236}">
                <a16:creationId xmlns:a16="http://schemas.microsoft.com/office/drawing/2014/main" id="{3FE93AA3-D68C-CFC5-7E02-5E03A2D52D3E}"/>
              </a:ext>
            </a:extLst>
          </p:cNvPr>
          <p:cNvSpPr>
            <a:spLocks noChangeShapeType="1"/>
          </p:cNvSpPr>
          <p:nvPr/>
        </p:nvSpPr>
        <p:spPr bwMode="auto">
          <a:xfrm flipV="1">
            <a:off x="5868988" y="5006975"/>
            <a:ext cx="0"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38" name="Freeform 534">
            <a:extLst>
              <a:ext uri="{FF2B5EF4-FFF2-40B4-BE49-F238E27FC236}">
                <a16:creationId xmlns:a16="http://schemas.microsoft.com/office/drawing/2014/main" id="{3E6A279D-A612-C569-1753-2F9DA331239F}"/>
              </a:ext>
            </a:extLst>
          </p:cNvPr>
          <p:cNvSpPr>
            <a:spLocks/>
          </p:cNvSpPr>
          <p:nvPr/>
        </p:nvSpPr>
        <p:spPr bwMode="auto">
          <a:xfrm>
            <a:off x="5868988" y="5078413"/>
            <a:ext cx="6350" cy="12700"/>
          </a:xfrm>
          <a:custGeom>
            <a:avLst/>
            <a:gdLst>
              <a:gd name="T0" fmla="*/ 2147483646 w 4"/>
              <a:gd name="T1" fmla="*/ 2147483646 h 8"/>
              <a:gd name="T2" fmla="*/ 2147483646 w 4"/>
              <a:gd name="T3" fmla="*/ 2147483646 h 8"/>
              <a:gd name="T4" fmla="*/ 2147483646 w 4"/>
              <a:gd name="T5" fmla="*/ 2147483646 h 8"/>
              <a:gd name="T6" fmla="*/ 0 w 4"/>
              <a:gd name="T7" fmla="*/ 2147483646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7"/>
                </a:moveTo>
                <a:lnTo>
                  <a:pt x="2" y="6"/>
                </a:lnTo>
                <a:lnTo>
                  <a:pt x="1" y="4"/>
                </a:lnTo>
                <a:lnTo>
                  <a:pt x="0"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039" name="Freeform 535">
            <a:extLst>
              <a:ext uri="{FF2B5EF4-FFF2-40B4-BE49-F238E27FC236}">
                <a16:creationId xmlns:a16="http://schemas.microsoft.com/office/drawing/2014/main" id="{EE4B6854-AA05-FCAE-2248-A8CCD2A4B2B2}"/>
              </a:ext>
            </a:extLst>
          </p:cNvPr>
          <p:cNvSpPr>
            <a:spLocks/>
          </p:cNvSpPr>
          <p:nvPr/>
        </p:nvSpPr>
        <p:spPr bwMode="auto">
          <a:xfrm>
            <a:off x="5868988" y="5165725"/>
            <a:ext cx="7937" cy="6350"/>
          </a:xfrm>
          <a:custGeom>
            <a:avLst/>
            <a:gdLst>
              <a:gd name="T0" fmla="*/ 2147483646 w 5"/>
              <a:gd name="T1" fmla="*/ 0 h 4"/>
              <a:gd name="T2" fmla="*/ 2147483646 w 5"/>
              <a:gd name="T3" fmla="*/ 0 h 4"/>
              <a:gd name="T4" fmla="*/ 2147483646 w 5"/>
              <a:gd name="T5" fmla="*/ 0 h 4"/>
              <a:gd name="T6" fmla="*/ 2147483646 w 5"/>
              <a:gd name="T7" fmla="*/ 0 h 4"/>
              <a:gd name="T8" fmla="*/ 2147483646 w 5"/>
              <a:gd name="T9" fmla="*/ 0 h 4"/>
              <a:gd name="T10" fmla="*/ 2147483646 w 5"/>
              <a:gd name="T11" fmla="*/ 2147483646 h 4"/>
              <a:gd name="T12" fmla="*/ 0 w 5"/>
              <a:gd name="T13" fmla="*/ 2147483646 h 4"/>
              <a:gd name="T14" fmla="*/ 0 w 5"/>
              <a:gd name="T15" fmla="*/ 2147483646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4" y="0"/>
                </a:moveTo>
                <a:lnTo>
                  <a:pt x="4" y="0"/>
                </a:lnTo>
                <a:lnTo>
                  <a:pt x="3" y="0"/>
                </a:lnTo>
                <a:lnTo>
                  <a:pt x="2" y="0"/>
                </a:lnTo>
                <a:lnTo>
                  <a:pt x="1" y="0"/>
                </a:lnTo>
                <a:lnTo>
                  <a:pt x="1" y="1"/>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040" name="Line 536">
            <a:extLst>
              <a:ext uri="{FF2B5EF4-FFF2-40B4-BE49-F238E27FC236}">
                <a16:creationId xmlns:a16="http://schemas.microsoft.com/office/drawing/2014/main" id="{D75F1E3E-6EE2-0666-6B56-C95F2C9D147C}"/>
              </a:ext>
            </a:extLst>
          </p:cNvPr>
          <p:cNvSpPr>
            <a:spLocks noChangeShapeType="1"/>
          </p:cNvSpPr>
          <p:nvPr/>
        </p:nvSpPr>
        <p:spPr bwMode="auto">
          <a:xfrm flipV="1">
            <a:off x="5870575" y="5154613"/>
            <a:ext cx="9525"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41" name="Line 537">
            <a:extLst>
              <a:ext uri="{FF2B5EF4-FFF2-40B4-BE49-F238E27FC236}">
                <a16:creationId xmlns:a16="http://schemas.microsoft.com/office/drawing/2014/main" id="{33AAF6F2-1D2A-E7C1-CD3B-C7F46C12728E}"/>
              </a:ext>
            </a:extLst>
          </p:cNvPr>
          <p:cNvSpPr>
            <a:spLocks noChangeShapeType="1"/>
          </p:cNvSpPr>
          <p:nvPr/>
        </p:nvSpPr>
        <p:spPr bwMode="auto">
          <a:xfrm>
            <a:off x="5911850" y="5114925"/>
            <a:ext cx="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42" name="Line 538">
            <a:extLst>
              <a:ext uri="{FF2B5EF4-FFF2-40B4-BE49-F238E27FC236}">
                <a16:creationId xmlns:a16="http://schemas.microsoft.com/office/drawing/2014/main" id="{011C64D6-A8DC-098F-1A88-C86E258AA333}"/>
              </a:ext>
            </a:extLst>
          </p:cNvPr>
          <p:cNvSpPr>
            <a:spLocks noChangeShapeType="1"/>
          </p:cNvSpPr>
          <p:nvPr/>
        </p:nvSpPr>
        <p:spPr bwMode="auto">
          <a:xfrm>
            <a:off x="5886450" y="5160963"/>
            <a:ext cx="1905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43" name="Line 539">
            <a:extLst>
              <a:ext uri="{FF2B5EF4-FFF2-40B4-BE49-F238E27FC236}">
                <a16:creationId xmlns:a16="http://schemas.microsoft.com/office/drawing/2014/main" id="{C1A51076-EC04-08D3-7EC8-34EED55E2C9C}"/>
              </a:ext>
            </a:extLst>
          </p:cNvPr>
          <p:cNvSpPr>
            <a:spLocks noChangeShapeType="1"/>
          </p:cNvSpPr>
          <p:nvPr/>
        </p:nvSpPr>
        <p:spPr bwMode="auto">
          <a:xfrm flipH="1" flipV="1">
            <a:off x="5868988" y="5159375"/>
            <a:ext cx="49212" cy="333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44" name="Line 540">
            <a:extLst>
              <a:ext uri="{FF2B5EF4-FFF2-40B4-BE49-F238E27FC236}">
                <a16:creationId xmlns:a16="http://schemas.microsoft.com/office/drawing/2014/main" id="{9BD3F444-5516-5134-BB03-701631FA7720}"/>
              </a:ext>
            </a:extLst>
          </p:cNvPr>
          <p:cNvSpPr>
            <a:spLocks noChangeShapeType="1"/>
          </p:cNvSpPr>
          <p:nvPr/>
        </p:nvSpPr>
        <p:spPr bwMode="auto">
          <a:xfrm flipH="1" flipV="1">
            <a:off x="5867400" y="5083175"/>
            <a:ext cx="508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45" name="Line 541">
            <a:extLst>
              <a:ext uri="{FF2B5EF4-FFF2-40B4-BE49-F238E27FC236}">
                <a16:creationId xmlns:a16="http://schemas.microsoft.com/office/drawing/2014/main" id="{199B7542-D177-3621-9197-0BC9B8A12070}"/>
              </a:ext>
            </a:extLst>
          </p:cNvPr>
          <p:cNvSpPr>
            <a:spLocks noChangeShapeType="1"/>
          </p:cNvSpPr>
          <p:nvPr/>
        </p:nvSpPr>
        <p:spPr bwMode="auto">
          <a:xfrm flipV="1">
            <a:off x="5929313" y="50625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46" name="Line 542">
            <a:extLst>
              <a:ext uri="{FF2B5EF4-FFF2-40B4-BE49-F238E27FC236}">
                <a16:creationId xmlns:a16="http://schemas.microsoft.com/office/drawing/2014/main" id="{97AA9010-F631-0E59-84B1-7EB3399231D0}"/>
              </a:ext>
            </a:extLst>
          </p:cNvPr>
          <p:cNvSpPr>
            <a:spLocks noChangeShapeType="1"/>
          </p:cNvSpPr>
          <p:nvPr/>
        </p:nvSpPr>
        <p:spPr bwMode="auto">
          <a:xfrm flipV="1">
            <a:off x="5868988" y="5002213"/>
            <a:ext cx="7937"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47" name="Line 543">
            <a:extLst>
              <a:ext uri="{FF2B5EF4-FFF2-40B4-BE49-F238E27FC236}">
                <a16:creationId xmlns:a16="http://schemas.microsoft.com/office/drawing/2014/main" id="{F85768E6-6E4D-FC6B-87A6-F848DDBAD567}"/>
              </a:ext>
            </a:extLst>
          </p:cNvPr>
          <p:cNvSpPr>
            <a:spLocks noChangeShapeType="1"/>
          </p:cNvSpPr>
          <p:nvPr/>
        </p:nvSpPr>
        <p:spPr bwMode="auto">
          <a:xfrm>
            <a:off x="5883275" y="5008563"/>
            <a:ext cx="254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48" name="Line 544">
            <a:extLst>
              <a:ext uri="{FF2B5EF4-FFF2-40B4-BE49-F238E27FC236}">
                <a16:creationId xmlns:a16="http://schemas.microsoft.com/office/drawing/2014/main" id="{382FBC5B-A539-74E7-4E76-F674E6915C4C}"/>
              </a:ext>
            </a:extLst>
          </p:cNvPr>
          <p:cNvSpPr>
            <a:spLocks noChangeShapeType="1"/>
          </p:cNvSpPr>
          <p:nvPr/>
        </p:nvSpPr>
        <p:spPr bwMode="auto">
          <a:xfrm flipH="1" flipV="1">
            <a:off x="6073775" y="4905375"/>
            <a:ext cx="52388"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49" name="Line 545">
            <a:extLst>
              <a:ext uri="{FF2B5EF4-FFF2-40B4-BE49-F238E27FC236}">
                <a16:creationId xmlns:a16="http://schemas.microsoft.com/office/drawing/2014/main" id="{40A59FDD-DDB3-D33B-10A4-ED6DA6225003}"/>
              </a:ext>
            </a:extLst>
          </p:cNvPr>
          <p:cNvSpPr>
            <a:spLocks noChangeShapeType="1"/>
          </p:cNvSpPr>
          <p:nvPr/>
        </p:nvSpPr>
        <p:spPr bwMode="auto">
          <a:xfrm>
            <a:off x="6091238" y="4889500"/>
            <a:ext cx="90487" cy="365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0" name="Line 546">
            <a:extLst>
              <a:ext uri="{FF2B5EF4-FFF2-40B4-BE49-F238E27FC236}">
                <a16:creationId xmlns:a16="http://schemas.microsoft.com/office/drawing/2014/main" id="{377A71DD-E53F-2E0C-4163-3FDCA5806F71}"/>
              </a:ext>
            </a:extLst>
          </p:cNvPr>
          <p:cNvSpPr>
            <a:spLocks noChangeShapeType="1"/>
          </p:cNvSpPr>
          <p:nvPr/>
        </p:nvSpPr>
        <p:spPr bwMode="auto">
          <a:xfrm>
            <a:off x="6086475" y="4891088"/>
            <a:ext cx="127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1" name="Line 547">
            <a:extLst>
              <a:ext uri="{FF2B5EF4-FFF2-40B4-BE49-F238E27FC236}">
                <a16:creationId xmlns:a16="http://schemas.microsoft.com/office/drawing/2014/main" id="{D31C9991-ED66-758A-0148-0A75454B1FCB}"/>
              </a:ext>
            </a:extLst>
          </p:cNvPr>
          <p:cNvSpPr>
            <a:spLocks noChangeShapeType="1"/>
          </p:cNvSpPr>
          <p:nvPr/>
        </p:nvSpPr>
        <p:spPr bwMode="auto">
          <a:xfrm>
            <a:off x="6105525" y="4914900"/>
            <a:ext cx="0"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2" name="Line 548">
            <a:extLst>
              <a:ext uri="{FF2B5EF4-FFF2-40B4-BE49-F238E27FC236}">
                <a16:creationId xmlns:a16="http://schemas.microsoft.com/office/drawing/2014/main" id="{5842EB08-5A3A-582E-BC16-FF477B10718B}"/>
              </a:ext>
            </a:extLst>
          </p:cNvPr>
          <p:cNvSpPr>
            <a:spLocks noChangeShapeType="1"/>
          </p:cNvSpPr>
          <p:nvPr/>
        </p:nvSpPr>
        <p:spPr bwMode="auto">
          <a:xfrm flipV="1">
            <a:off x="6080125" y="4878388"/>
            <a:ext cx="0" cy="396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3" name="Line 549">
            <a:extLst>
              <a:ext uri="{FF2B5EF4-FFF2-40B4-BE49-F238E27FC236}">
                <a16:creationId xmlns:a16="http://schemas.microsoft.com/office/drawing/2014/main" id="{086F325C-81B1-4B0F-6403-FB79C7DD19C0}"/>
              </a:ext>
            </a:extLst>
          </p:cNvPr>
          <p:cNvSpPr>
            <a:spLocks noChangeShapeType="1"/>
          </p:cNvSpPr>
          <p:nvPr/>
        </p:nvSpPr>
        <p:spPr bwMode="auto">
          <a:xfrm flipH="1">
            <a:off x="6073775" y="4883150"/>
            <a:ext cx="1746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4" name="Line 550">
            <a:extLst>
              <a:ext uri="{FF2B5EF4-FFF2-40B4-BE49-F238E27FC236}">
                <a16:creationId xmlns:a16="http://schemas.microsoft.com/office/drawing/2014/main" id="{9ADEE58F-CAD0-1503-1368-D623D1E421F7}"/>
              </a:ext>
            </a:extLst>
          </p:cNvPr>
          <p:cNvSpPr>
            <a:spLocks noChangeShapeType="1"/>
          </p:cNvSpPr>
          <p:nvPr/>
        </p:nvSpPr>
        <p:spPr bwMode="auto">
          <a:xfrm>
            <a:off x="8999538" y="4954588"/>
            <a:ext cx="1587" cy="904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5" name="Line 551">
            <a:extLst>
              <a:ext uri="{FF2B5EF4-FFF2-40B4-BE49-F238E27FC236}">
                <a16:creationId xmlns:a16="http://schemas.microsoft.com/office/drawing/2014/main" id="{F2D46392-D817-CABD-FC6F-BCB414D06361}"/>
              </a:ext>
            </a:extLst>
          </p:cNvPr>
          <p:cNvSpPr>
            <a:spLocks noChangeShapeType="1"/>
          </p:cNvSpPr>
          <p:nvPr/>
        </p:nvSpPr>
        <p:spPr bwMode="auto">
          <a:xfrm flipV="1">
            <a:off x="8810625" y="4913313"/>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6" name="Line 552">
            <a:extLst>
              <a:ext uri="{FF2B5EF4-FFF2-40B4-BE49-F238E27FC236}">
                <a16:creationId xmlns:a16="http://schemas.microsoft.com/office/drawing/2014/main" id="{38938578-F684-6BEA-844D-31FA58BDEA40}"/>
              </a:ext>
            </a:extLst>
          </p:cNvPr>
          <p:cNvSpPr>
            <a:spLocks noChangeShapeType="1"/>
          </p:cNvSpPr>
          <p:nvPr/>
        </p:nvSpPr>
        <p:spPr bwMode="auto">
          <a:xfrm flipV="1">
            <a:off x="8824913" y="4921250"/>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7" name="Line 553">
            <a:extLst>
              <a:ext uri="{FF2B5EF4-FFF2-40B4-BE49-F238E27FC236}">
                <a16:creationId xmlns:a16="http://schemas.microsoft.com/office/drawing/2014/main" id="{9057F9C2-3464-F727-84AE-0DBA51365540}"/>
              </a:ext>
            </a:extLst>
          </p:cNvPr>
          <p:cNvSpPr>
            <a:spLocks noChangeShapeType="1"/>
          </p:cNvSpPr>
          <p:nvPr/>
        </p:nvSpPr>
        <p:spPr bwMode="auto">
          <a:xfrm flipV="1">
            <a:off x="8839200" y="4929188"/>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8" name="Line 554">
            <a:extLst>
              <a:ext uri="{FF2B5EF4-FFF2-40B4-BE49-F238E27FC236}">
                <a16:creationId xmlns:a16="http://schemas.microsoft.com/office/drawing/2014/main" id="{E3A41D49-F8EE-DECD-43CF-5492425FF3C1}"/>
              </a:ext>
            </a:extLst>
          </p:cNvPr>
          <p:cNvSpPr>
            <a:spLocks noChangeShapeType="1"/>
          </p:cNvSpPr>
          <p:nvPr/>
        </p:nvSpPr>
        <p:spPr bwMode="auto">
          <a:xfrm flipV="1">
            <a:off x="8861425" y="49418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59" name="Line 555">
            <a:extLst>
              <a:ext uri="{FF2B5EF4-FFF2-40B4-BE49-F238E27FC236}">
                <a16:creationId xmlns:a16="http://schemas.microsoft.com/office/drawing/2014/main" id="{47FF9465-CDBB-2079-08AE-916356547C97}"/>
              </a:ext>
            </a:extLst>
          </p:cNvPr>
          <p:cNvSpPr>
            <a:spLocks noChangeShapeType="1"/>
          </p:cNvSpPr>
          <p:nvPr/>
        </p:nvSpPr>
        <p:spPr bwMode="auto">
          <a:xfrm flipV="1">
            <a:off x="8861425" y="49418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0" name="Line 556">
            <a:extLst>
              <a:ext uri="{FF2B5EF4-FFF2-40B4-BE49-F238E27FC236}">
                <a16:creationId xmlns:a16="http://schemas.microsoft.com/office/drawing/2014/main" id="{71194A6D-2390-54EF-7F0E-35C954CFA579}"/>
              </a:ext>
            </a:extLst>
          </p:cNvPr>
          <p:cNvSpPr>
            <a:spLocks noChangeShapeType="1"/>
          </p:cNvSpPr>
          <p:nvPr/>
        </p:nvSpPr>
        <p:spPr bwMode="auto">
          <a:xfrm flipV="1">
            <a:off x="8550275" y="4940300"/>
            <a:ext cx="141288" cy="1079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1" name="Line 557">
            <a:extLst>
              <a:ext uri="{FF2B5EF4-FFF2-40B4-BE49-F238E27FC236}">
                <a16:creationId xmlns:a16="http://schemas.microsoft.com/office/drawing/2014/main" id="{7DB813A4-700F-6FEF-426F-45AB243CC4AD}"/>
              </a:ext>
            </a:extLst>
          </p:cNvPr>
          <p:cNvSpPr>
            <a:spLocks noChangeShapeType="1"/>
          </p:cNvSpPr>
          <p:nvPr/>
        </p:nvSpPr>
        <p:spPr bwMode="auto">
          <a:xfrm flipH="1">
            <a:off x="6510338" y="5414963"/>
            <a:ext cx="157162"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2" name="Line 558">
            <a:extLst>
              <a:ext uri="{FF2B5EF4-FFF2-40B4-BE49-F238E27FC236}">
                <a16:creationId xmlns:a16="http://schemas.microsoft.com/office/drawing/2014/main" id="{4A52FC5B-8695-0706-2B43-2D837D50F379}"/>
              </a:ext>
            </a:extLst>
          </p:cNvPr>
          <p:cNvSpPr>
            <a:spLocks noChangeShapeType="1"/>
          </p:cNvSpPr>
          <p:nvPr/>
        </p:nvSpPr>
        <p:spPr bwMode="auto">
          <a:xfrm flipH="1">
            <a:off x="6492875" y="5424488"/>
            <a:ext cx="160338" cy="777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3" name="Line 559">
            <a:extLst>
              <a:ext uri="{FF2B5EF4-FFF2-40B4-BE49-F238E27FC236}">
                <a16:creationId xmlns:a16="http://schemas.microsoft.com/office/drawing/2014/main" id="{1D5B73C7-9370-2FA3-CEA5-1E3CBE193C12}"/>
              </a:ext>
            </a:extLst>
          </p:cNvPr>
          <p:cNvSpPr>
            <a:spLocks noChangeShapeType="1"/>
          </p:cNvSpPr>
          <p:nvPr/>
        </p:nvSpPr>
        <p:spPr bwMode="auto">
          <a:xfrm flipH="1" flipV="1">
            <a:off x="6434138" y="5362575"/>
            <a:ext cx="15875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4" name="Line 560">
            <a:extLst>
              <a:ext uri="{FF2B5EF4-FFF2-40B4-BE49-F238E27FC236}">
                <a16:creationId xmlns:a16="http://schemas.microsoft.com/office/drawing/2014/main" id="{40CB48F4-42A4-C5AD-8EE4-B9D99F10DC66}"/>
              </a:ext>
            </a:extLst>
          </p:cNvPr>
          <p:cNvSpPr>
            <a:spLocks noChangeShapeType="1"/>
          </p:cNvSpPr>
          <p:nvPr/>
        </p:nvSpPr>
        <p:spPr bwMode="auto">
          <a:xfrm flipH="1" flipV="1">
            <a:off x="6446838" y="5354638"/>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5" name="Line 561">
            <a:extLst>
              <a:ext uri="{FF2B5EF4-FFF2-40B4-BE49-F238E27FC236}">
                <a16:creationId xmlns:a16="http://schemas.microsoft.com/office/drawing/2014/main" id="{7282D2EB-8F46-903B-32E7-50A23213A799}"/>
              </a:ext>
            </a:extLst>
          </p:cNvPr>
          <p:cNvSpPr>
            <a:spLocks noChangeShapeType="1"/>
          </p:cNvSpPr>
          <p:nvPr/>
        </p:nvSpPr>
        <p:spPr bwMode="auto">
          <a:xfrm flipH="1" flipV="1">
            <a:off x="6459538" y="53451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6" name="Line 562">
            <a:extLst>
              <a:ext uri="{FF2B5EF4-FFF2-40B4-BE49-F238E27FC236}">
                <a16:creationId xmlns:a16="http://schemas.microsoft.com/office/drawing/2014/main" id="{2947E87C-CFBC-52E4-C17D-BB4F8C871498}"/>
              </a:ext>
            </a:extLst>
          </p:cNvPr>
          <p:cNvSpPr>
            <a:spLocks noChangeShapeType="1"/>
          </p:cNvSpPr>
          <p:nvPr/>
        </p:nvSpPr>
        <p:spPr bwMode="auto">
          <a:xfrm>
            <a:off x="6361113" y="5424488"/>
            <a:ext cx="0"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7" name="Line 563">
            <a:extLst>
              <a:ext uri="{FF2B5EF4-FFF2-40B4-BE49-F238E27FC236}">
                <a16:creationId xmlns:a16="http://schemas.microsoft.com/office/drawing/2014/main" id="{F6A50D0D-DB5D-1D0B-2469-4A50C98FD0E8}"/>
              </a:ext>
            </a:extLst>
          </p:cNvPr>
          <p:cNvSpPr>
            <a:spLocks noChangeShapeType="1"/>
          </p:cNvSpPr>
          <p:nvPr/>
        </p:nvSpPr>
        <p:spPr bwMode="auto">
          <a:xfrm flipH="1" flipV="1">
            <a:off x="6418263" y="5370513"/>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8" name="Line 564">
            <a:extLst>
              <a:ext uri="{FF2B5EF4-FFF2-40B4-BE49-F238E27FC236}">
                <a16:creationId xmlns:a16="http://schemas.microsoft.com/office/drawing/2014/main" id="{F1674B27-81D7-8502-14FE-6BFAE9E43178}"/>
              </a:ext>
            </a:extLst>
          </p:cNvPr>
          <p:cNvSpPr>
            <a:spLocks noChangeShapeType="1"/>
          </p:cNvSpPr>
          <p:nvPr/>
        </p:nvSpPr>
        <p:spPr bwMode="auto">
          <a:xfrm flipH="1" flipV="1">
            <a:off x="6354763" y="54117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69" name="Line 565">
            <a:extLst>
              <a:ext uri="{FF2B5EF4-FFF2-40B4-BE49-F238E27FC236}">
                <a16:creationId xmlns:a16="http://schemas.microsoft.com/office/drawing/2014/main" id="{CACD5249-3DEB-207B-91FF-98F0E41F97C7}"/>
              </a:ext>
            </a:extLst>
          </p:cNvPr>
          <p:cNvSpPr>
            <a:spLocks noChangeShapeType="1"/>
          </p:cNvSpPr>
          <p:nvPr/>
        </p:nvSpPr>
        <p:spPr bwMode="auto">
          <a:xfrm flipH="1" flipV="1">
            <a:off x="6354763" y="54117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0" name="Line 566">
            <a:extLst>
              <a:ext uri="{FF2B5EF4-FFF2-40B4-BE49-F238E27FC236}">
                <a16:creationId xmlns:a16="http://schemas.microsoft.com/office/drawing/2014/main" id="{79B23BB0-4981-8585-A9DD-51812F65DECB}"/>
              </a:ext>
            </a:extLst>
          </p:cNvPr>
          <p:cNvSpPr>
            <a:spLocks noChangeShapeType="1"/>
          </p:cNvSpPr>
          <p:nvPr/>
        </p:nvSpPr>
        <p:spPr bwMode="auto">
          <a:xfrm flipH="1" flipV="1">
            <a:off x="6378575" y="53959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1" name="Line 567">
            <a:extLst>
              <a:ext uri="{FF2B5EF4-FFF2-40B4-BE49-F238E27FC236}">
                <a16:creationId xmlns:a16="http://schemas.microsoft.com/office/drawing/2014/main" id="{6D18DBA8-7846-9EE4-87F6-1A495ED206F1}"/>
              </a:ext>
            </a:extLst>
          </p:cNvPr>
          <p:cNvSpPr>
            <a:spLocks noChangeShapeType="1"/>
          </p:cNvSpPr>
          <p:nvPr/>
        </p:nvSpPr>
        <p:spPr bwMode="auto">
          <a:xfrm flipH="1" flipV="1">
            <a:off x="6391275" y="5389563"/>
            <a:ext cx="158750" cy="968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2" name="Line 568">
            <a:extLst>
              <a:ext uri="{FF2B5EF4-FFF2-40B4-BE49-F238E27FC236}">
                <a16:creationId xmlns:a16="http://schemas.microsoft.com/office/drawing/2014/main" id="{63630322-82C7-C2E5-62CD-7B62D19723C6}"/>
              </a:ext>
            </a:extLst>
          </p:cNvPr>
          <p:cNvSpPr>
            <a:spLocks noChangeShapeType="1"/>
          </p:cNvSpPr>
          <p:nvPr/>
        </p:nvSpPr>
        <p:spPr bwMode="auto">
          <a:xfrm flipH="1" flipV="1">
            <a:off x="6403975" y="5380038"/>
            <a:ext cx="160338"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3" name="Line 569">
            <a:extLst>
              <a:ext uri="{FF2B5EF4-FFF2-40B4-BE49-F238E27FC236}">
                <a16:creationId xmlns:a16="http://schemas.microsoft.com/office/drawing/2014/main" id="{EAA8054E-72A0-AECF-F12D-6B5F4FF55054}"/>
              </a:ext>
            </a:extLst>
          </p:cNvPr>
          <p:cNvSpPr>
            <a:spLocks noChangeShapeType="1"/>
          </p:cNvSpPr>
          <p:nvPr/>
        </p:nvSpPr>
        <p:spPr bwMode="auto">
          <a:xfrm flipH="1" flipV="1">
            <a:off x="6654800" y="5402263"/>
            <a:ext cx="1682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4" name="Line 570">
            <a:extLst>
              <a:ext uri="{FF2B5EF4-FFF2-40B4-BE49-F238E27FC236}">
                <a16:creationId xmlns:a16="http://schemas.microsoft.com/office/drawing/2014/main" id="{2E5E6CD0-196A-2033-B3A4-C522C767CD95}"/>
              </a:ext>
            </a:extLst>
          </p:cNvPr>
          <p:cNvSpPr>
            <a:spLocks noChangeShapeType="1"/>
          </p:cNvSpPr>
          <p:nvPr/>
        </p:nvSpPr>
        <p:spPr bwMode="auto">
          <a:xfrm>
            <a:off x="8721725" y="4962525"/>
            <a:ext cx="1365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5" name="Line 571">
            <a:extLst>
              <a:ext uri="{FF2B5EF4-FFF2-40B4-BE49-F238E27FC236}">
                <a16:creationId xmlns:a16="http://schemas.microsoft.com/office/drawing/2014/main" id="{343771FE-1848-BC0D-07EC-C894FB482135}"/>
              </a:ext>
            </a:extLst>
          </p:cNvPr>
          <p:cNvSpPr>
            <a:spLocks noChangeShapeType="1"/>
          </p:cNvSpPr>
          <p:nvPr/>
        </p:nvSpPr>
        <p:spPr bwMode="auto">
          <a:xfrm>
            <a:off x="8704263" y="4953000"/>
            <a:ext cx="136525"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6" name="Line 572">
            <a:extLst>
              <a:ext uri="{FF2B5EF4-FFF2-40B4-BE49-F238E27FC236}">
                <a16:creationId xmlns:a16="http://schemas.microsoft.com/office/drawing/2014/main" id="{A5246523-9B1B-1311-41BC-917C3372BCCA}"/>
              </a:ext>
            </a:extLst>
          </p:cNvPr>
          <p:cNvSpPr>
            <a:spLocks noChangeShapeType="1"/>
          </p:cNvSpPr>
          <p:nvPr/>
        </p:nvSpPr>
        <p:spPr bwMode="auto">
          <a:xfrm flipV="1">
            <a:off x="8797925" y="4903788"/>
            <a:ext cx="130175"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7" name="Line 573">
            <a:extLst>
              <a:ext uri="{FF2B5EF4-FFF2-40B4-BE49-F238E27FC236}">
                <a16:creationId xmlns:a16="http://schemas.microsoft.com/office/drawing/2014/main" id="{675CA7BE-E15E-F3BA-75F6-687655B83ABB}"/>
              </a:ext>
            </a:extLst>
          </p:cNvPr>
          <p:cNvSpPr>
            <a:spLocks noChangeShapeType="1"/>
          </p:cNvSpPr>
          <p:nvPr/>
        </p:nvSpPr>
        <p:spPr bwMode="auto">
          <a:xfrm flipV="1">
            <a:off x="8769350" y="4887913"/>
            <a:ext cx="131763"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8" name="Line 574">
            <a:extLst>
              <a:ext uri="{FF2B5EF4-FFF2-40B4-BE49-F238E27FC236}">
                <a16:creationId xmlns:a16="http://schemas.microsoft.com/office/drawing/2014/main" id="{428B2C7C-DC47-F234-6C1B-75F799AE923B}"/>
              </a:ext>
            </a:extLst>
          </p:cNvPr>
          <p:cNvSpPr>
            <a:spLocks noChangeShapeType="1"/>
          </p:cNvSpPr>
          <p:nvPr/>
        </p:nvSpPr>
        <p:spPr bwMode="auto">
          <a:xfrm flipV="1">
            <a:off x="8783638" y="4897438"/>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79" name="Line 575">
            <a:extLst>
              <a:ext uri="{FF2B5EF4-FFF2-40B4-BE49-F238E27FC236}">
                <a16:creationId xmlns:a16="http://schemas.microsoft.com/office/drawing/2014/main" id="{C43CDA1C-4EFC-2F2E-1957-3E2A7A0799EC}"/>
              </a:ext>
            </a:extLst>
          </p:cNvPr>
          <p:cNvSpPr>
            <a:spLocks noChangeShapeType="1"/>
          </p:cNvSpPr>
          <p:nvPr/>
        </p:nvSpPr>
        <p:spPr bwMode="auto">
          <a:xfrm flipV="1">
            <a:off x="8755063" y="4879975"/>
            <a:ext cx="131762" cy="1031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0" name="Line 576">
            <a:extLst>
              <a:ext uri="{FF2B5EF4-FFF2-40B4-BE49-F238E27FC236}">
                <a16:creationId xmlns:a16="http://schemas.microsoft.com/office/drawing/2014/main" id="{DCFA3450-D47F-1703-8D0F-642C69884B66}"/>
              </a:ext>
            </a:extLst>
          </p:cNvPr>
          <p:cNvSpPr>
            <a:spLocks noChangeShapeType="1"/>
          </p:cNvSpPr>
          <p:nvPr/>
        </p:nvSpPr>
        <p:spPr bwMode="auto">
          <a:xfrm flipH="1" flipV="1">
            <a:off x="6492875" y="5502275"/>
            <a:ext cx="166688"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1" name="Line 577">
            <a:extLst>
              <a:ext uri="{FF2B5EF4-FFF2-40B4-BE49-F238E27FC236}">
                <a16:creationId xmlns:a16="http://schemas.microsoft.com/office/drawing/2014/main" id="{FAFEEFFC-92FC-5CB4-C1B1-B970C49B09D2}"/>
              </a:ext>
            </a:extLst>
          </p:cNvPr>
          <p:cNvSpPr>
            <a:spLocks noChangeShapeType="1"/>
          </p:cNvSpPr>
          <p:nvPr/>
        </p:nvSpPr>
        <p:spPr bwMode="auto">
          <a:xfrm flipH="1" flipV="1">
            <a:off x="6492875" y="5605463"/>
            <a:ext cx="168275" cy="1000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2" name="Line 578">
            <a:extLst>
              <a:ext uri="{FF2B5EF4-FFF2-40B4-BE49-F238E27FC236}">
                <a16:creationId xmlns:a16="http://schemas.microsoft.com/office/drawing/2014/main" id="{C25A51AA-3197-55CD-F0D5-87EE4593BED8}"/>
              </a:ext>
            </a:extLst>
          </p:cNvPr>
          <p:cNvSpPr>
            <a:spLocks noChangeShapeType="1"/>
          </p:cNvSpPr>
          <p:nvPr/>
        </p:nvSpPr>
        <p:spPr bwMode="auto">
          <a:xfrm>
            <a:off x="6499225" y="5514975"/>
            <a:ext cx="0" cy="904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3" name="Line 579">
            <a:extLst>
              <a:ext uri="{FF2B5EF4-FFF2-40B4-BE49-F238E27FC236}">
                <a16:creationId xmlns:a16="http://schemas.microsoft.com/office/drawing/2014/main" id="{3EBF537F-EFBC-F53B-02FF-C4203901FFED}"/>
              </a:ext>
            </a:extLst>
          </p:cNvPr>
          <p:cNvSpPr>
            <a:spLocks noChangeShapeType="1"/>
          </p:cNvSpPr>
          <p:nvPr/>
        </p:nvSpPr>
        <p:spPr bwMode="auto">
          <a:xfrm flipH="1" flipV="1">
            <a:off x="6354763" y="5511800"/>
            <a:ext cx="150812" cy="936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4" name="Line 580">
            <a:extLst>
              <a:ext uri="{FF2B5EF4-FFF2-40B4-BE49-F238E27FC236}">
                <a16:creationId xmlns:a16="http://schemas.microsoft.com/office/drawing/2014/main" id="{4CA1A2AD-9940-E53A-33A5-1E58558DCBB4}"/>
              </a:ext>
            </a:extLst>
          </p:cNvPr>
          <p:cNvSpPr>
            <a:spLocks noChangeShapeType="1"/>
          </p:cNvSpPr>
          <p:nvPr/>
        </p:nvSpPr>
        <p:spPr bwMode="auto">
          <a:xfrm flipV="1">
            <a:off x="8870950" y="5045075"/>
            <a:ext cx="123825"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5" name="Line 581">
            <a:extLst>
              <a:ext uri="{FF2B5EF4-FFF2-40B4-BE49-F238E27FC236}">
                <a16:creationId xmlns:a16="http://schemas.microsoft.com/office/drawing/2014/main" id="{75966560-347F-3D74-0661-81B2CD9AC2AD}"/>
              </a:ext>
            </a:extLst>
          </p:cNvPr>
          <p:cNvSpPr>
            <a:spLocks noChangeShapeType="1"/>
          </p:cNvSpPr>
          <p:nvPr/>
        </p:nvSpPr>
        <p:spPr bwMode="auto">
          <a:xfrm>
            <a:off x="8864600" y="5051425"/>
            <a:ext cx="0"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6" name="Line 582">
            <a:extLst>
              <a:ext uri="{FF2B5EF4-FFF2-40B4-BE49-F238E27FC236}">
                <a16:creationId xmlns:a16="http://schemas.microsoft.com/office/drawing/2014/main" id="{1332B207-ACF8-FFE9-050D-30A189019ACF}"/>
              </a:ext>
            </a:extLst>
          </p:cNvPr>
          <p:cNvSpPr>
            <a:spLocks noChangeShapeType="1"/>
          </p:cNvSpPr>
          <p:nvPr/>
        </p:nvSpPr>
        <p:spPr bwMode="auto">
          <a:xfrm flipV="1">
            <a:off x="8716963" y="5038725"/>
            <a:ext cx="141287"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7" name="Line 583">
            <a:extLst>
              <a:ext uri="{FF2B5EF4-FFF2-40B4-BE49-F238E27FC236}">
                <a16:creationId xmlns:a16="http://schemas.microsoft.com/office/drawing/2014/main" id="{FFDFB2D5-EE7A-6D0A-C8E7-1F13E62D5CF0}"/>
              </a:ext>
            </a:extLst>
          </p:cNvPr>
          <p:cNvSpPr>
            <a:spLocks noChangeShapeType="1"/>
          </p:cNvSpPr>
          <p:nvPr/>
        </p:nvSpPr>
        <p:spPr bwMode="auto">
          <a:xfrm flipV="1">
            <a:off x="8718550" y="5140325"/>
            <a:ext cx="139700"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8" name="Line 584">
            <a:extLst>
              <a:ext uri="{FF2B5EF4-FFF2-40B4-BE49-F238E27FC236}">
                <a16:creationId xmlns:a16="http://schemas.microsoft.com/office/drawing/2014/main" id="{76FDC8D7-A090-D633-FE71-97D9323028BB}"/>
              </a:ext>
            </a:extLst>
          </p:cNvPr>
          <p:cNvSpPr>
            <a:spLocks noChangeShapeType="1"/>
          </p:cNvSpPr>
          <p:nvPr/>
        </p:nvSpPr>
        <p:spPr bwMode="auto">
          <a:xfrm flipH="1" flipV="1">
            <a:off x="6472238" y="5337175"/>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89" name="Line 585">
            <a:extLst>
              <a:ext uri="{FF2B5EF4-FFF2-40B4-BE49-F238E27FC236}">
                <a16:creationId xmlns:a16="http://schemas.microsoft.com/office/drawing/2014/main" id="{3195907F-EAA1-0321-5D79-7019F52C4426}"/>
              </a:ext>
            </a:extLst>
          </p:cNvPr>
          <p:cNvSpPr>
            <a:spLocks noChangeShapeType="1"/>
          </p:cNvSpPr>
          <p:nvPr/>
        </p:nvSpPr>
        <p:spPr bwMode="auto">
          <a:xfrm flipH="1" flipV="1">
            <a:off x="6502400" y="5321300"/>
            <a:ext cx="157163" cy="968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90" name="Line 586">
            <a:extLst>
              <a:ext uri="{FF2B5EF4-FFF2-40B4-BE49-F238E27FC236}">
                <a16:creationId xmlns:a16="http://schemas.microsoft.com/office/drawing/2014/main" id="{194E5FBE-029E-3FBF-8A0A-C4F129E80E1D}"/>
              </a:ext>
            </a:extLst>
          </p:cNvPr>
          <p:cNvSpPr>
            <a:spLocks noChangeShapeType="1"/>
          </p:cNvSpPr>
          <p:nvPr/>
        </p:nvSpPr>
        <p:spPr bwMode="auto">
          <a:xfrm flipH="1">
            <a:off x="6354763" y="5334000"/>
            <a:ext cx="160337"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91" name="Line 587">
            <a:extLst>
              <a:ext uri="{FF2B5EF4-FFF2-40B4-BE49-F238E27FC236}">
                <a16:creationId xmlns:a16="http://schemas.microsoft.com/office/drawing/2014/main" id="{F07BCDF5-E7DD-EC32-AADA-ACE2AE5030E6}"/>
              </a:ext>
            </a:extLst>
          </p:cNvPr>
          <p:cNvSpPr>
            <a:spLocks noChangeShapeType="1"/>
          </p:cNvSpPr>
          <p:nvPr/>
        </p:nvSpPr>
        <p:spPr bwMode="auto">
          <a:xfrm>
            <a:off x="8858250" y="4868863"/>
            <a:ext cx="134938"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92" name="Line 588">
            <a:extLst>
              <a:ext uri="{FF2B5EF4-FFF2-40B4-BE49-F238E27FC236}">
                <a16:creationId xmlns:a16="http://schemas.microsoft.com/office/drawing/2014/main" id="{92445F4B-A426-1326-B087-FCA3112DC788}"/>
              </a:ext>
            </a:extLst>
          </p:cNvPr>
          <p:cNvSpPr>
            <a:spLocks noChangeShapeType="1"/>
          </p:cNvSpPr>
          <p:nvPr/>
        </p:nvSpPr>
        <p:spPr bwMode="auto">
          <a:xfrm flipV="1">
            <a:off x="8740775" y="4872038"/>
            <a:ext cx="133350"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93" name="Line 589">
            <a:extLst>
              <a:ext uri="{FF2B5EF4-FFF2-40B4-BE49-F238E27FC236}">
                <a16:creationId xmlns:a16="http://schemas.microsoft.com/office/drawing/2014/main" id="{587DF830-E350-A545-78C4-29CF4AE844BA}"/>
              </a:ext>
            </a:extLst>
          </p:cNvPr>
          <p:cNvSpPr>
            <a:spLocks noChangeShapeType="1"/>
          </p:cNvSpPr>
          <p:nvPr/>
        </p:nvSpPr>
        <p:spPr bwMode="auto">
          <a:xfrm flipV="1">
            <a:off x="8713788" y="4856163"/>
            <a:ext cx="131762"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34094" name="Rectangle 592">
            <a:extLst>
              <a:ext uri="{FF2B5EF4-FFF2-40B4-BE49-F238E27FC236}">
                <a16:creationId xmlns:a16="http://schemas.microsoft.com/office/drawing/2014/main" id="{1C937894-11E3-88BD-5D6E-A71FFD99FA1D}"/>
              </a:ext>
            </a:extLst>
          </p:cNvPr>
          <p:cNvSpPr>
            <a:spLocks noChangeArrowheads="1"/>
          </p:cNvSpPr>
          <p:nvPr/>
        </p:nvSpPr>
        <p:spPr bwMode="auto">
          <a:xfrm>
            <a:off x="1511300" y="1816100"/>
            <a:ext cx="57912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latin typeface="Times New Roman" panose="02020603050405020304" pitchFamily="18" charset="0"/>
              </a:rPr>
              <a:t>Kabler: UTP, FTP, STP, S-FTP &amp; S-STP -  alle halogenfri</a:t>
            </a:r>
          </a:p>
        </p:txBody>
      </p:sp>
      <p:sp>
        <p:nvSpPr>
          <p:cNvPr id="34095" name="Line 593">
            <a:extLst>
              <a:ext uri="{FF2B5EF4-FFF2-40B4-BE49-F238E27FC236}">
                <a16:creationId xmlns:a16="http://schemas.microsoft.com/office/drawing/2014/main" id="{A3A3AAD9-07BD-13DD-CF37-5B498FD806F2}"/>
              </a:ext>
            </a:extLst>
          </p:cNvPr>
          <p:cNvSpPr>
            <a:spLocks noChangeShapeType="1"/>
          </p:cNvSpPr>
          <p:nvPr/>
        </p:nvSpPr>
        <p:spPr bwMode="auto">
          <a:xfrm flipH="1">
            <a:off x="3492500" y="2527300"/>
            <a:ext cx="177800" cy="965200"/>
          </a:xfrm>
          <a:prstGeom prst="line">
            <a:avLst/>
          </a:prstGeom>
          <a:noFill/>
          <a:ln w="254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34096" name="Rectangle 596">
            <a:extLst>
              <a:ext uri="{FF2B5EF4-FFF2-40B4-BE49-F238E27FC236}">
                <a16:creationId xmlns:a16="http://schemas.microsoft.com/office/drawing/2014/main" id="{D3B12735-4266-CA6F-2B87-8BAED89C3FF6}"/>
              </a:ext>
            </a:extLst>
          </p:cNvPr>
          <p:cNvSpPr>
            <a:spLocks noGrp="1" noChangeArrowheads="1"/>
          </p:cNvSpPr>
          <p:nvPr>
            <p:ph type="title"/>
          </p:nvPr>
        </p:nvSpPr>
        <p:spPr>
          <a:xfrm>
            <a:off x="242888" y="1270000"/>
            <a:ext cx="8839200" cy="457200"/>
          </a:xfrm>
          <a:noFill/>
        </p:spPr>
        <p:txBody>
          <a:bodyPr/>
          <a:lstStyle/>
          <a:p>
            <a:pPr algn="ctr" eaLnBrk="1" hangingPunct="1"/>
            <a:r>
              <a:rPr lang="da-DK" altLang="da-DK"/>
              <a:t>Hvad består LexCom af?</a:t>
            </a:r>
            <a:endParaRPr lang="da-DK" altLang="da-DK" u="sng"/>
          </a:p>
        </p:txBody>
      </p:sp>
      <p:pic>
        <p:nvPicPr>
          <p:cNvPr id="34097" name="Picture 597" descr="208k5681">
            <a:extLst>
              <a:ext uri="{FF2B5EF4-FFF2-40B4-BE49-F238E27FC236}">
                <a16:creationId xmlns:a16="http://schemas.microsoft.com/office/drawing/2014/main" id="{C823475B-DDDF-6388-12DB-DC9B6623AE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2438400"/>
            <a:ext cx="3124200"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98" name="Picture 598" descr="stp2_2">
            <a:extLst>
              <a:ext uri="{FF2B5EF4-FFF2-40B4-BE49-F238E27FC236}">
                <a16:creationId xmlns:a16="http://schemas.microsoft.com/office/drawing/2014/main" id="{B2325DFD-18D9-2C5D-B397-13FC8531E77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4419600"/>
            <a:ext cx="468313"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099" name="Group 599">
            <a:extLst>
              <a:ext uri="{FF2B5EF4-FFF2-40B4-BE49-F238E27FC236}">
                <a16:creationId xmlns:a16="http://schemas.microsoft.com/office/drawing/2014/main" id="{89289027-F8B5-B955-311C-176419A8BF9F}"/>
              </a:ext>
            </a:extLst>
          </p:cNvPr>
          <p:cNvGrpSpPr>
            <a:grpSpLocks/>
          </p:cNvGrpSpPr>
          <p:nvPr/>
        </p:nvGrpSpPr>
        <p:grpSpPr bwMode="auto">
          <a:xfrm>
            <a:off x="5105400" y="4495800"/>
            <a:ext cx="533400" cy="533400"/>
            <a:chOff x="3360" y="2832"/>
            <a:chExt cx="278" cy="315"/>
          </a:xfrm>
        </p:grpSpPr>
        <p:grpSp>
          <p:nvGrpSpPr>
            <p:cNvPr id="34102" name="Group 600">
              <a:extLst>
                <a:ext uri="{FF2B5EF4-FFF2-40B4-BE49-F238E27FC236}">
                  <a16:creationId xmlns:a16="http://schemas.microsoft.com/office/drawing/2014/main" id="{AD06ECA5-949D-2EAF-B164-42B6FCD1156E}"/>
                </a:ext>
              </a:extLst>
            </p:cNvPr>
            <p:cNvGrpSpPr>
              <a:grpSpLocks/>
            </p:cNvGrpSpPr>
            <p:nvPr/>
          </p:nvGrpSpPr>
          <p:grpSpPr bwMode="auto">
            <a:xfrm>
              <a:off x="3360" y="2832"/>
              <a:ext cx="278" cy="315"/>
              <a:chOff x="3360" y="2832"/>
              <a:chExt cx="278" cy="315"/>
            </a:xfrm>
          </p:grpSpPr>
          <p:sp>
            <p:nvSpPr>
              <p:cNvPr id="34365" name="Freeform 601">
                <a:extLst>
                  <a:ext uri="{FF2B5EF4-FFF2-40B4-BE49-F238E27FC236}">
                    <a16:creationId xmlns:a16="http://schemas.microsoft.com/office/drawing/2014/main" id="{532D2441-4E03-1AE6-B6E0-631A1E051B2D}"/>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66" name="Freeform 602">
                <a:extLst>
                  <a:ext uri="{FF2B5EF4-FFF2-40B4-BE49-F238E27FC236}">
                    <a16:creationId xmlns:a16="http://schemas.microsoft.com/office/drawing/2014/main" id="{E8E138AB-016C-69EC-D31C-E09837D3D395}"/>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67" name="Freeform 603">
                <a:extLst>
                  <a:ext uri="{FF2B5EF4-FFF2-40B4-BE49-F238E27FC236}">
                    <a16:creationId xmlns:a16="http://schemas.microsoft.com/office/drawing/2014/main" id="{9FA5E245-8B45-BC3D-086F-E21007057EF7}"/>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68" name="Freeform 604">
                <a:extLst>
                  <a:ext uri="{FF2B5EF4-FFF2-40B4-BE49-F238E27FC236}">
                    <a16:creationId xmlns:a16="http://schemas.microsoft.com/office/drawing/2014/main" id="{CE395983-AC4A-92DD-ECF9-64AF38C3409D}"/>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69" name="Freeform 605">
                <a:extLst>
                  <a:ext uri="{FF2B5EF4-FFF2-40B4-BE49-F238E27FC236}">
                    <a16:creationId xmlns:a16="http://schemas.microsoft.com/office/drawing/2014/main" id="{755AB355-32F2-170D-D69A-3108FC83A137}"/>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70" name="Freeform 606">
                <a:extLst>
                  <a:ext uri="{FF2B5EF4-FFF2-40B4-BE49-F238E27FC236}">
                    <a16:creationId xmlns:a16="http://schemas.microsoft.com/office/drawing/2014/main" id="{4C914A64-9D2E-7795-168C-9981D1290D1B}"/>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71" name="Line 607">
                <a:extLst>
                  <a:ext uri="{FF2B5EF4-FFF2-40B4-BE49-F238E27FC236}">
                    <a16:creationId xmlns:a16="http://schemas.microsoft.com/office/drawing/2014/main" id="{5A18CA90-7729-D810-72A4-39BBABEADB4D}"/>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72" name="Line 608">
                <a:extLst>
                  <a:ext uri="{FF2B5EF4-FFF2-40B4-BE49-F238E27FC236}">
                    <a16:creationId xmlns:a16="http://schemas.microsoft.com/office/drawing/2014/main" id="{1D3E7A26-5156-A5A4-515E-D945C9AC4A5D}"/>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73" name="Line 609">
                <a:extLst>
                  <a:ext uri="{FF2B5EF4-FFF2-40B4-BE49-F238E27FC236}">
                    <a16:creationId xmlns:a16="http://schemas.microsoft.com/office/drawing/2014/main" id="{2C07A4F5-DACC-888A-0088-99F1B74F4DFE}"/>
                  </a:ext>
                </a:extLst>
              </p:cNvPr>
              <p:cNvSpPr>
                <a:spLocks noChangeShapeType="1"/>
              </p:cNvSpPr>
              <p:nvPr/>
            </p:nvSpPr>
            <p:spPr bwMode="auto">
              <a:xfrm>
                <a:off x="3428" y="3133"/>
                <a:ext cx="25"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74" name="Line 610">
                <a:extLst>
                  <a:ext uri="{FF2B5EF4-FFF2-40B4-BE49-F238E27FC236}">
                    <a16:creationId xmlns:a16="http://schemas.microsoft.com/office/drawing/2014/main" id="{CDE93333-4B1C-74F9-76D1-21FDA44B9472}"/>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75" name="Line 611">
                <a:extLst>
                  <a:ext uri="{FF2B5EF4-FFF2-40B4-BE49-F238E27FC236}">
                    <a16:creationId xmlns:a16="http://schemas.microsoft.com/office/drawing/2014/main" id="{55EFC5A8-4AF8-5971-CE87-A03F3DB0C8D4}"/>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76" name="Line 612">
                <a:extLst>
                  <a:ext uri="{FF2B5EF4-FFF2-40B4-BE49-F238E27FC236}">
                    <a16:creationId xmlns:a16="http://schemas.microsoft.com/office/drawing/2014/main" id="{00C9EFAD-E47E-3103-B6E2-FE1517A2713D}"/>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77" name="Freeform 613">
                <a:extLst>
                  <a:ext uri="{FF2B5EF4-FFF2-40B4-BE49-F238E27FC236}">
                    <a16:creationId xmlns:a16="http://schemas.microsoft.com/office/drawing/2014/main" id="{6D310BDC-06C7-D720-59DB-F7F69CE2FDC4}"/>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78" name="Freeform 614">
                <a:extLst>
                  <a:ext uri="{FF2B5EF4-FFF2-40B4-BE49-F238E27FC236}">
                    <a16:creationId xmlns:a16="http://schemas.microsoft.com/office/drawing/2014/main" id="{5717D903-1663-C203-DF02-CCC05EF1C086}"/>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79" name="Line 615">
                <a:extLst>
                  <a:ext uri="{FF2B5EF4-FFF2-40B4-BE49-F238E27FC236}">
                    <a16:creationId xmlns:a16="http://schemas.microsoft.com/office/drawing/2014/main" id="{210DC60E-F8A8-ED3C-689B-DB859C51AF6E}"/>
                  </a:ext>
                </a:extLst>
              </p:cNvPr>
              <p:cNvSpPr>
                <a:spLocks noChangeShapeType="1"/>
              </p:cNvSpPr>
              <p:nvPr/>
            </p:nvSpPr>
            <p:spPr bwMode="auto">
              <a:xfrm>
                <a:off x="3522" y="3108"/>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80" name="Line 616">
                <a:extLst>
                  <a:ext uri="{FF2B5EF4-FFF2-40B4-BE49-F238E27FC236}">
                    <a16:creationId xmlns:a16="http://schemas.microsoft.com/office/drawing/2014/main" id="{D03838B2-B272-63BF-00F5-26A340A37D74}"/>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81" name="Freeform 617">
                <a:extLst>
                  <a:ext uri="{FF2B5EF4-FFF2-40B4-BE49-F238E27FC236}">
                    <a16:creationId xmlns:a16="http://schemas.microsoft.com/office/drawing/2014/main" id="{6D63D090-6A98-F5DB-43BA-A07CF8BC6956}"/>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82" name="Freeform 618">
                <a:extLst>
                  <a:ext uri="{FF2B5EF4-FFF2-40B4-BE49-F238E27FC236}">
                    <a16:creationId xmlns:a16="http://schemas.microsoft.com/office/drawing/2014/main" id="{EDF1F1C2-F472-6BC1-CCE9-C06ECE4D2DE5}"/>
                  </a:ext>
                </a:extLst>
              </p:cNvPr>
              <p:cNvSpPr>
                <a:spLocks/>
              </p:cNvSpPr>
              <p:nvPr/>
            </p:nvSpPr>
            <p:spPr bwMode="auto">
              <a:xfrm>
                <a:off x="3488" y="2877"/>
                <a:ext cx="1" cy="1"/>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60000 65536"/>
                  <a:gd name="T11" fmla="*/ 0 60000 65536"/>
                  <a:gd name="T12" fmla="*/ 0 60000 65536"/>
                  <a:gd name="T13" fmla="*/ 0 60000 65536"/>
                  <a:gd name="T14" fmla="*/ 0 60000 65536"/>
                  <a:gd name="T15" fmla="*/ 0 w 25"/>
                  <a:gd name="T16" fmla="*/ 0 h 70"/>
                  <a:gd name="T17" fmla="*/ 25 w 25"/>
                  <a:gd name="T18" fmla="*/ 70 h 70"/>
                </a:gdLst>
                <a:ahLst/>
                <a:cxnLst>
                  <a:cxn ang="T10">
                    <a:pos x="T0" y="T1"/>
                  </a:cxn>
                  <a:cxn ang="T11">
                    <a:pos x="T2" y="T3"/>
                  </a:cxn>
                  <a:cxn ang="T12">
                    <a:pos x="T4" y="T5"/>
                  </a:cxn>
                  <a:cxn ang="T13">
                    <a:pos x="T6" y="T7"/>
                  </a:cxn>
                  <a:cxn ang="T14">
                    <a:pos x="T8" y="T9"/>
                  </a:cxn>
                </a:cxnLst>
                <a:rect l="T15" t="T16" r="T17" b="T18"/>
                <a:pathLst>
                  <a:path w="25" h="70">
                    <a:moveTo>
                      <a:pt x="25" y="0"/>
                    </a:moveTo>
                    <a:lnTo>
                      <a:pt x="21" y="17"/>
                    </a:lnTo>
                    <a:lnTo>
                      <a:pt x="16" y="34"/>
                    </a:lnTo>
                    <a:lnTo>
                      <a:pt x="10" y="52"/>
                    </a:lnTo>
                    <a:lnTo>
                      <a:pt x="0" y="7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83" name="Freeform 619">
                <a:extLst>
                  <a:ext uri="{FF2B5EF4-FFF2-40B4-BE49-F238E27FC236}">
                    <a16:creationId xmlns:a16="http://schemas.microsoft.com/office/drawing/2014/main" id="{50611BAD-2C2B-6381-226F-09A6DBBAA977}"/>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84" name="Freeform 620">
                <a:extLst>
                  <a:ext uri="{FF2B5EF4-FFF2-40B4-BE49-F238E27FC236}">
                    <a16:creationId xmlns:a16="http://schemas.microsoft.com/office/drawing/2014/main" id="{692AE9A8-13A9-85F2-A47B-489129D70211}"/>
                  </a:ext>
                </a:extLst>
              </p:cNvPr>
              <p:cNvSpPr>
                <a:spLocks/>
              </p:cNvSpPr>
              <p:nvPr/>
            </p:nvSpPr>
            <p:spPr bwMode="auto">
              <a:xfrm>
                <a:off x="3487" y="2862"/>
                <a:ext cx="1" cy="5"/>
              </a:xfrm>
              <a:custGeom>
                <a:avLst/>
                <a:gdLst>
                  <a:gd name="T0" fmla="*/ 0 w 75"/>
                  <a:gd name="T1" fmla="*/ 0 h 262"/>
                  <a:gd name="T2" fmla="*/ 0 w 75"/>
                  <a:gd name="T3" fmla="*/ 0 h 262"/>
                  <a:gd name="T4" fmla="*/ 0 w 75"/>
                  <a:gd name="T5" fmla="*/ 0 h 262"/>
                  <a:gd name="T6" fmla="*/ 0 w 75"/>
                  <a:gd name="T7" fmla="*/ 0 h 262"/>
                  <a:gd name="T8" fmla="*/ 0 w 75"/>
                  <a:gd name="T9" fmla="*/ 0 h 262"/>
                  <a:gd name="T10" fmla="*/ 0 w 75"/>
                  <a:gd name="T11" fmla="*/ 0 h 262"/>
                  <a:gd name="T12" fmla="*/ 0 w 75"/>
                  <a:gd name="T13" fmla="*/ 0 h 262"/>
                  <a:gd name="T14" fmla="*/ 0 w 75"/>
                  <a:gd name="T15" fmla="*/ 0 h 262"/>
                  <a:gd name="T16" fmla="*/ 0 w 75"/>
                  <a:gd name="T17" fmla="*/ 0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262"/>
                  <a:gd name="T29" fmla="*/ 75 w 75"/>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262">
                    <a:moveTo>
                      <a:pt x="75" y="262"/>
                    </a:moveTo>
                    <a:lnTo>
                      <a:pt x="73" y="241"/>
                    </a:lnTo>
                    <a:lnTo>
                      <a:pt x="68" y="206"/>
                    </a:lnTo>
                    <a:lnTo>
                      <a:pt x="62" y="171"/>
                    </a:lnTo>
                    <a:lnTo>
                      <a:pt x="53" y="136"/>
                    </a:lnTo>
                    <a:lnTo>
                      <a:pt x="43" y="102"/>
                    </a:lnTo>
                    <a:lnTo>
                      <a:pt x="30" y="67"/>
                    </a:lnTo>
                    <a:lnTo>
                      <a:pt x="16" y="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85" name="Freeform 621">
                <a:extLst>
                  <a:ext uri="{FF2B5EF4-FFF2-40B4-BE49-F238E27FC236}">
                    <a16:creationId xmlns:a16="http://schemas.microsoft.com/office/drawing/2014/main" id="{D0EB689C-C97C-30D1-EEB5-63011E31A332}"/>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86" name="Line 622">
                <a:extLst>
                  <a:ext uri="{FF2B5EF4-FFF2-40B4-BE49-F238E27FC236}">
                    <a16:creationId xmlns:a16="http://schemas.microsoft.com/office/drawing/2014/main" id="{15EF3043-DDAE-4966-E705-100730B1C731}"/>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87" name="Line 623">
                <a:extLst>
                  <a:ext uri="{FF2B5EF4-FFF2-40B4-BE49-F238E27FC236}">
                    <a16:creationId xmlns:a16="http://schemas.microsoft.com/office/drawing/2014/main" id="{87D18DA5-DCB2-DC6C-078E-FB73C384E783}"/>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88" name="Line 624">
                <a:extLst>
                  <a:ext uri="{FF2B5EF4-FFF2-40B4-BE49-F238E27FC236}">
                    <a16:creationId xmlns:a16="http://schemas.microsoft.com/office/drawing/2014/main" id="{854DFA0A-42C4-D141-CAAC-4DF3E490CADB}"/>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89" name="Line 625">
                <a:extLst>
                  <a:ext uri="{FF2B5EF4-FFF2-40B4-BE49-F238E27FC236}">
                    <a16:creationId xmlns:a16="http://schemas.microsoft.com/office/drawing/2014/main" id="{19533D63-8CBB-DB94-A9DB-BC5038493348}"/>
                  </a:ext>
                </a:extLst>
              </p:cNvPr>
              <p:cNvSpPr>
                <a:spLocks noChangeShapeType="1"/>
              </p:cNvSpPr>
              <p:nvPr/>
            </p:nvSpPr>
            <p:spPr bwMode="auto">
              <a:xfrm>
                <a:off x="3388" y="2864"/>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90" name="Line 626">
                <a:extLst>
                  <a:ext uri="{FF2B5EF4-FFF2-40B4-BE49-F238E27FC236}">
                    <a16:creationId xmlns:a16="http://schemas.microsoft.com/office/drawing/2014/main" id="{1A52E2F4-A3BF-CF0D-E927-CF8F6676B3D4}"/>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91" name="Line 627">
                <a:extLst>
                  <a:ext uri="{FF2B5EF4-FFF2-40B4-BE49-F238E27FC236}">
                    <a16:creationId xmlns:a16="http://schemas.microsoft.com/office/drawing/2014/main" id="{CF650608-BC2D-D561-692F-AF2FAB9A7A8A}"/>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92" name="Line 628">
                <a:extLst>
                  <a:ext uri="{FF2B5EF4-FFF2-40B4-BE49-F238E27FC236}">
                    <a16:creationId xmlns:a16="http://schemas.microsoft.com/office/drawing/2014/main" id="{778DACA0-2BE2-6683-51F7-AB0AD5B7536A}"/>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93" name="Freeform 629">
                <a:extLst>
                  <a:ext uri="{FF2B5EF4-FFF2-40B4-BE49-F238E27FC236}">
                    <a16:creationId xmlns:a16="http://schemas.microsoft.com/office/drawing/2014/main" id="{37E5AA1C-500D-0594-FAFF-A9CE238637C3}"/>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94" name="Freeform 630">
                <a:extLst>
                  <a:ext uri="{FF2B5EF4-FFF2-40B4-BE49-F238E27FC236}">
                    <a16:creationId xmlns:a16="http://schemas.microsoft.com/office/drawing/2014/main" id="{AA9F9EDC-EB6E-E179-0C59-0D2407E1F46D}"/>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95" name="Freeform 631">
                <a:extLst>
                  <a:ext uri="{FF2B5EF4-FFF2-40B4-BE49-F238E27FC236}">
                    <a16:creationId xmlns:a16="http://schemas.microsoft.com/office/drawing/2014/main" id="{9212DA0D-A75A-E72C-075D-6FE3204F3C41}"/>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96" name="Line 632">
                <a:extLst>
                  <a:ext uri="{FF2B5EF4-FFF2-40B4-BE49-F238E27FC236}">
                    <a16:creationId xmlns:a16="http://schemas.microsoft.com/office/drawing/2014/main" id="{CF346BAB-4885-FF03-4A0B-5551CF7D287A}"/>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97" name="Line 633">
                <a:extLst>
                  <a:ext uri="{FF2B5EF4-FFF2-40B4-BE49-F238E27FC236}">
                    <a16:creationId xmlns:a16="http://schemas.microsoft.com/office/drawing/2014/main" id="{AAC47EBC-17E7-0886-5CA7-D06B9C56DB14}"/>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98" name="Line 634">
                <a:extLst>
                  <a:ext uri="{FF2B5EF4-FFF2-40B4-BE49-F238E27FC236}">
                    <a16:creationId xmlns:a16="http://schemas.microsoft.com/office/drawing/2014/main" id="{BE6250FB-D099-AFC9-327D-CF06561F9982}"/>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99" name="Line 635">
                <a:extLst>
                  <a:ext uri="{FF2B5EF4-FFF2-40B4-BE49-F238E27FC236}">
                    <a16:creationId xmlns:a16="http://schemas.microsoft.com/office/drawing/2014/main" id="{A20A1DC3-6AEC-7BA9-0074-4A4BD57E71D7}"/>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00" name="Freeform 636">
                <a:extLst>
                  <a:ext uri="{FF2B5EF4-FFF2-40B4-BE49-F238E27FC236}">
                    <a16:creationId xmlns:a16="http://schemas.microsoft.com/office/drawing/2014/main" id="{259AE549-7375-770C-DD06-55ECD3D44799}"/>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01" name="Freeform 637">
                <a:extLst>
                  <a:ext uri="{FF2B5EF4-FFF2-40B4-BE49-F238E27FC236}">
                    <a16:creationId xmlns:a16="http://schemas.microsoft.com/office/drawing/2014/main" id="{AF4FBC58-17D3-43E1-612E-A18A93A3793D}"/>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02" name="Freeform 638">
                <a:extLst>
                  <a:ext uri="{FF2B5EF4-FFF2-40B4-BE49-F238E27FC236}">
                    <a16:creationId xmlns:a16="http://schemas.microsoft.com/office/drawing/2014/main" id="{03DCEBD5-60D1-44E8-3474-1EF29C212515}"/>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03" name="Line 639">
                <a:extLst>
                  <a:ext uri="{FF2B5EF4-FFF2-40B4-BE49-F238E27FC236}">
                    <a16:creationId xmlns:a16="http://schemas.microsoft.com/office/drawing/2014/main" id="{E12FBC8C-641B-895F-9122-10F47189835B}"/>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04" name="Line 640">
                <a:extLst>
                  <a:ext uri="{FF2B5EF4-FFF2-40B4-BE49-F238E27FC236}">
                    <a16:creationId xmlns:a16="http://schemas.microsoft.com/office/drawing/2014/main" id="{102AF17B-D99B-11BE-1A03-18BA04AC0942}"/>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05" name="Line 641">
                <a:extLst>
                  <a:ext uri="{FF2B5EF4-FFF2-40B4-BE49-F238E27FC236}">
                    <a16:creationId xmlns:a16="http://schemas.microsoft.com/office/drawing/2014/main" id="{D17807C2-3D8B-93BD-BC92-1F26910A3DD0}"/>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06" name="Line 642">
                <a:extLst>
                  <a:ext uri="{FF2B5EF4-FFF2-40B4-BE49-F238E27FC236}">
                    <a16:creationId xmlns:a16="http://schemas.microsoft.com/office/drawing/2014/main" id="{53F3B915-2189-B0E6-4CF5-C6C7CE93C776}"/>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07" name="Freeform 643">
                <a:extLst>
                  <a:ext uri="{FF2B5EF4-FFF2-40B4-BE49-F238E27FC236}">
                    <a16:creationId xmlns:a16="http://schemas.microsoft.com/office/drawing/2014/main" id="{C0739806-9286-1EDA-59F8-C77798726771}"/>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4408" name="Freeform 644">
                <a:extLst>
                  <a:ext uri="{FF2B5EF4-FFF2-40B4-BE49-F238E27FC236}">
                    <a16:creationId xmlns:a16="http://schemas.microsoft.com/office/drawing/2014/main" id="{136A1F94-E55E-24C6-DA55-EB02AF5E9809}"/>
                  </a:ext>
                </a:extLst>
              </p:cNvPr>
              <p:cNvSpPr>
                <a:spLocks noEditPoints="1"/>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w 293"/>
                  <a:gd name="T87" fmla="*/ 0 h 558"/>
                  <a:gd name="T88" fmla="*/ 0 w 293"/>
                  <a:gd name="T89" fmla="*/ 0 h 558"/>
                  <a:gd name="T90" fmla="*/ 0 w 293"/>
                  <a:gd name="T91" fmla="*/ 0 h 558"/>
                  <a:gd name="T92" fmla="*/ 0 w 293"/>
                  <a:gd name="T93" fmla="*/ 0 h 558"/>
                  <a:gd name="T94" fmla="*/ 0 w 293"/>
                  <a:gd name="T95" fmla="*/ 0 h 558"/>
                  <a:gd name="T96" fmla="*/ 0 w 293"/>
                  <a:gd name="T97" fmla="*/ 0 h 558"/>
                  <a:gd name="T98" fmla="*/ 0 w 293"/>
                  <a:gd name="T99" fmla="*/ 0 h 558"/>
                  <a:gd name="T100" fmla="*/ 0 w 293"/>
                  <a:gd name="T101" fmla="*/ 0 h 558"/>
                  <a:gd name="T102" fmla="*/ 0 w 293"/>
                  <a:gd name="T103" fmla="*/ 0 h 558"/>
                  <a:gd name="T104" fmla="*/ 0 w 293"/>
                  <a:gd name="T105" fmla="*/ 0 h 558"/>
                  <a:gd name="T106" fmla="*/ 0 w 293"/>
                  <a:gd name="T107" fmla="*/ 0 h 558"/>
                  <a:gd name="T108" fmla="*/ 0 w 293"/>
                  <a:gd name="T109" fmla="*/ 0 h 5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3"/>
                  <a:gd name="T166" fmla="*/ 0 h 558"/>
                  <a:gd name="T167" fmla="*/ 293 w 293"/>
                  <a:gd name="T168" fmla="*/ 558 h 5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close/>
                    <a:moveTo>
                      <a:pt x="68" y="278"/>
                    </a:moveTo>
                    <a:lnTo>
                      <a:pt x="225" y="189"/>
                    </a:lnTo>
                    <a:lnTo>
                      <a:pt x="225" y="170"/>
                    </a:lnTo>
                    <a:lnTo>
                      <a:pt x="225" y="153"/>
                    </a:lnTo>
                    <a:lnTo>
                      <a:pt x="224" y="137"/>
                    </a:lnTo>
                    <a:lnTo>
                      <a:pt x="222" y="123"/>
                    </a:lnTo>
                    <a:lnTo>
                      <a:pt x="220" y="111"/>
                    </a:lnTo>
                    <a:lnTo>
                      <a:pt x="218" y="100"/>
                    </a:lnTo>
                    <a:lnTo>
                      <a:pt x="215" y="91"/>
                    </a:lnTo>
                    <a:lnTo>
                      <a:pt x="211" y="83"/>
                    </a:lnTo>
                    <a:lnTo>
                      <a:pt x="207" y="76"/>
                    </a:lnTo>
                    <a:lnTo>
                      <a:pt x="202" y="72"/>
                    </a:lnTo>
                    <a:lnTo>
                      <a:pt x="197" y="68"/>
                    </a:lnTo>
                    <a:lnTo>
                      <a:pt x="191" y="66"/>
                    </a:lnTo>
                    <a:lnTo>
                      <a:pt x="184" y="66"/>
                    </a:lnTo>
                    <a:lnTo>
                      <a:pt x="176" y="67"/>
                    </a:lnTo>
                    <a:lnTo>
                      <a:pt x="168" y="69"/>
                    </a:lnTo>
                    <a:lnTo>
                      <a:pt x="159" y="72"/>
                    </a:lnTo>
                    <a:lnTo>
                      <a:pt x="149" y="77"/>
                    </a:lnTo>
                    <a:lnTo>
                      <a:pt x="140" y="83"/>
                    </a:lnTo>
                    <a:lnTo>
                      <a:pt x="131" y="90"/>
                    </a:lnTo>
                    <a:lnTo>
                      <a:pt x="123" y="97"/>
                    </a:lnTo>
                    <a:lnTo>
                      <a:pt x="115" y="106"/>
                    </a:lnTo>
                    <a:lnTo>
                      <a:pt x="108" y="115"/>
                    </a:lnTo>
                    <a:lnTo>
                      <a:pt x="102" y="125"/>
                    </a:lnTo>
                    <a:lnTo>
                      <a:pt x="96" y="136"/>
                    </a:lnTo>
                    <a:lnTo>
                      <a:pt x="90" y="148"/>
                    </a:lnTo>
                    <a:lnTo>
                      <a:pt x="86" y="160"/>
                    </a:lnTo>
                    <a:lnTo>
                      <a:pt x="82" y="174"/>
                    </a:lnTo>
                    <a:lnTo>
                      <a:pt x="78" y="189"/>
                    </a:lnTo>
                    <a:lnTo>
                      <a:pt x="75" y="204"/>
                    </a:lnTo>
                    <a:lnTo>
                      <a:pt x="72" y="222"/>
                    </a:lnTo>
                    <a:lnTo>
                      <a:pt x="70" y="240"/>
                    </a:lnTo>
                    <a:lnTo>
                      <a:pt x="69" y="258"/>
                    </a:lnTo>
                    <a:lnTo>
                      <a:pt x="68" y="27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4409" name="Freeform 645">
                <a:extLst>
                  <a:ext uri="{FF2B5EF4-FFF2-40B4-BE49-F238E27FC236}">
                    <a16:creationId xmlns:a16="http://schemas.microsoft.com/office/drawing/2014/main" id="{F6B9A5A2-B897-2BF0-A663-00568E7BDDCB}"/>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4410" name="Freeform 646">
                <a:extLst>
                  <a:ext uri="{FF2B5EF4-FFF2-40B4-BE49-F238E27FC236}">
                    <a16:creationId xmlns:a16="http://schemas.microsoft.com/office/drawing/2014/main" id="{9AAA65CC-716E-74EB-4FD8-8B6AAF4E1CF2}"/>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4411" name="Freeform 647">
                <a:extLst>
                  <a:ext uri="{FF2B5EF4-FFF2-40B4-BE49-F238E27FC236}">
                    <a16:creationId xmlns:a16="http://schemas.microsoft.com/office/drawing/2014/main" id="{2ED609EF-018F-896A-8791-C5B424A128CA}"/>
                  </a:ext>
                </a:extLst>
              </p:cNvPr>
              <p:cNvSpPr>
                <a:spLocks noEditPoints="1"/>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w 296"/>
                  <a:gd name="T81" fmla="*/ 0 h 558"/>
                  <a:gd name="T82" fmla="*/ 0 w 296"/>
                  <a:gd name="T83" fmla="*/ 0 h 558"/>
                  <a:gd name="T84" fmla="*/ 0 w 296"/>
                  <a:gd name="T85" fmla="*/ 0 h 558"/>
                  <a:gd name="T86" fmla="*/ 0 w 296"/>
                  <a:gd name="T87" fmla="*/ 0 h 558"/>
                  <a:gd name="T88" fmla="*/ 0 w 296"/>
                  <a:gd name="T89" fmla="*/ 0 h 558"/>
                  <a:gd name="T90" fmla="*/ 0 w 296"/>
                  <a:gd name="T91" fmla="*/ 0 h 558"/>
                  <a:gd name="T92" fmla="*/ 0 w 296"/>
                  <a:gd name="T93" fmla="*/ 0 h 558"/>
                  <a:gd name="T94" fmla="*/ 0 w 296"/>
                  <a:gd name="T95" fmla="*/ 0 h 558"/>
                  <a:gd name="T96" fmla="*/ 0 w 296"/>
                  <a:gd name="T97" fmla="*/ 0 h 5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6"/>
                  <a:gd name="T148" fmla="*/ 0 h 558"/>
                  <a:gd name="T149" fmla="*/ 296 w 296"/>
                  <a:gd name="T150" fmla="*/ 558 h 5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6" h="558">
                    <a:moveTo>
                      <a:pt x="67" y="324"/>
                    </a:moveTo>
                    <a:lnTo>
                      <a:pt x="67" y="351"/>
                    </a:lnTo>
                    <a:lnTo>
                      <a:pt x="68" y="375"/>
                    </a:lnTo>
                    <a:lnTo>
                      <a:pt x="69" y="396"/>
                    </a:lnTo>
                    <a:lnTo>
                      <a:pt x="71" y="415"/>
                    </a:lnTo>
                    <a:lnTo>
                      <a:pt x="74" y="432"/>
                    </a:lnTo>
                    <a:lnTo>
                      <a:pt x="77" y="446"/>
                    </a:lnTo>
                    <a:lnTo>
                      <a:pt x="81" y="458"/>
                    </a:lnTo>
                    <a:lnTo>
                      <a:pt x="86" y="468"/>
                    </a:lnTo>
                    <a:lnTo>
                      <a:pt x="91" y="476"/>
                    </a:lnTo>
                    <a:lnTo>
                      <a:pt x="96" y="482"/>
                    </a:lnTo>
                    <a:lnTo>
                      <a:pt x="100" y="484"/>
                    </a:lnTo>
                    <a:lnTo>
                      <a:pt x="103" y="486"/>
                    </a:lnTo>
                    <a:lnTo>
                      <a:pt x="107" y="487"/>
                    </a:lnTo>
                    <a:lnTo>
                      <a:pt x="111" y="488"/>
                    </a:lnTo>
                    <a:lnTo>
                      <a:pt x="119" y="488"/>
                    </a:lnTo>
                    <a:lnTo>
                      <a:pt x="128" y="487"/>
                    </a:lnTo>
                    <a:lnTo>
                      <a:pt x="137" y="483"/>
                    </a:lnTo>
                    <a:lnTo>
                      <a:pt x="148" y="478"/>
                    </a:lnTo>
                    <a:lnTo>
                      <a:pt x="158" y="472"/>
                    </a:lnTo>
                    <a:lnTo>
                      <a:pt x="167" y="465"/>
                    </a:lnTo>
                    <a:lnTo>
                      <a:pt x="176" y="456"/>
                    </a:lnTo>
                    <a:lnTo>
                      <a:pt x="184" y="447"/>
                    </a:lnTo>
                    <a:lnTo>
                      <a:pt x="191" y="436"/>
                    </a:lnTo>
                    <a:lnTo>
                      <a:pt x="198" y="424"/>
                    </a:lnTo>
                    <a:lnTo>
                      <a:pt x="203" y="412"/>
                    </a:lnTo>
                    <a:lnTo>
                      <a:pt x="208" y="398"/>
                    </a:lnTo>
                    <a:lnTo>
                      <a:pt x="213" y="383"/>
                    </a:lnTo>
                    <a:lnTo>
                      <a:pt x="217" y="366"/>
                    </a:lnTo>
                    <a:lnTo>
                      <a:pt x="220" y="348"/>
                    </a:lnTo>
                    <a:lnTo>
                      <a:pt x="223" y="327"/>
                    </a:lnTo>
                    <a:lnTo>
                      <a:pt x="225" y="306"/>
                    </a:lnTo>
                    <a:lnTo>
                      <a:pt x="226" y="284"/>
                    </a:lnTo>
                    <a:lnTo>
                      <a:pt x="227" y="260"/>
                    </a:lnTo>
                    <a:lnTo>
                      <a:pt x="227" y="235"/>
                    </a:lnTo>
                    <a:lnTo>
                      <a:pt x="227" y="210"/>
                    </a:lnTo>
                    <a:lnTo>
                      <a:pt x="226" y="186"/>
                    </a:lnTo>
                    <a:lnTo>
                      <a:pt x="225" y="166"/>
                    </a:lnTo>
                    <a:lnTo>
                      <a:pt x="223" y="147"/>
                    </a:lnTo>
                    <a:lnTo>
                      <a:pt x="220" y="130"/>
                    </a:lnTo>
                    <a:lnTo>
                      <a:pt x="217" y="116"/>
                    </a:lnTo>
                    <a:lnTo>
                      <a:pt x="213" y="103"/>
                    </a:lnTo>
                    <a:lnTo>
                      <a:pt x="208" y="93"/>
                    </a:lnTo>
                    <a:lnTo>
                      <a:pt x="203" y="83"/>
                    </a:lnTo>
                    <a:lnTo>
                      <a:pt x="198" y="77"/>
                    </a:lnTo>
                    <a:lnTo>
                      <a:pt x="191" y="72"/>
                    </a:lnTo>
                    <a:lnTo>
                      <a:pt x="184" y="70"/>
                    </a:lnTo>
                    <a:lnTo>
                      <a:pt x="176" y="69"/>
                    </a:lnTo>
                    <a:lnTo>
                      <a:pt x="167" y="70"/>
                    </a:lnTo>
                    <a:lnTo>
                      <a:pt x="158" y="73"/>
                    </a:lnTo>
                    <a:lnTo>
                      <a:pt x="148" y="78"/>
                    </a:lnTo>
                    <a:lnTo>
                      <a:pt x="137" y="84"/>
                    </a:lnTo>
                    <a:lnTo>
                      <a:pt x="128" y="93"/>
                    </a:lnTo>
                    <a:lnTo>
                      <a:pt x="119" y="101"/>
                    </a:lnTo>
                    <a:lnTo>
                      <a:pt x="111" y="111"/>
                    </a:lnTo>
                    <a:lnTo>
                      <a:pt x="103" y="122"/>
                    </a:lnTo>
                    <a:lnTo>
                      <a:pt x="96" y="133"/>
                    </a:lnTo>
                    <a:lnTo>
                      <a:pt x="91" y="146"/>
                    </a:lnTo>
                    <a:lnTo>
                      <a:pt x="86" y="159"/>
                    </a:lnTo>
                    <a:lnTo>
                      <a:pt x="81" y="174"/>
                    </a:lnTo>
                    <a:lnTo>
                      <a:pt x="77" y="191"/>
                    </a:lnTo>
                    <a:lnTo>
                      <a:pt x="74" y="209"/>
                    </a:lnTo>
                    <a:lnTo>
                      <a:pt x="71" y="229"/>
                    </a:lnTo>
                    <a:lnTo>
                      <a:pt x="69" y="250"/>
                    </a:lnTo>
                    <a:lnTo>
                      <a:pt x="68" y="273"/>
                    </a:lnTo>
                    <a:lnTo>
                      <a:pt x="67" y="298"/>
                    </a:lnTo>
                    <a:lnTo>
                      <a:pt x="67" y="324"/>
                    </a:lnTo>
                    <a:close/>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4412" name="Freeform 648">
                <a:extLst>
                  <a:ext uri="{FF2B5EF4-FFF2-40B4-BE49-F238E27FC236}">
                    <a16:creationId xmlns:a16="http://schemas.microsoft.com/office/drawing/2014/main" id="{971014A2-0087-1EC1-797C-FD84CCBAFD1A}"/>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4413" name="Freeform 649">
                <a:extLst>
                  <a:ext uri="{FF2B5EF4-FFF2-40B4-BE49-F238E27FC236}">
                    <a16:creationId xmlns:a16="http://schemas.microsoft.com/office/drawing/2014/main" id="{EA2DFE74-7B2D-ABF2-9F15-7235EBF8C9B2}"/>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4414" name="Freeform 650">
                <a:extLst>
                  <a:ext uri="{FF2B5EF4-FFF2-40B4-BE49-F238E27FC236}">
                    <a16:creationId xmlns:a16="http://schemas.microsoft.com/office/drawing/2014/main" id="{E489680D-1973-7AE4-521E-84614708A455}"/>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4415" name="Freeform 651">
                <a:extLst>
                  <a:ext uri="{FF2B5EF4-FFF2-40B4-BE49-F238E27FC236}">
                    <a16:creationId xmlns:a16="http://schemas.microsoft.com/office/drawing/2014/main" id="{D38291D8-1645-908B-288E-1344DDA63F6B}"/>
                  </a:ext>
                </a:extLst>
              </p:cNvPr>
              <p:cNvSpPr>
                <a:spLocks noEditPoints="1"/>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w 326"/>
                  <a:gd name="T103" fmla="*/ 0 h 752"/>
                  <a:gd name="T104" fmla="*/ 0 w 326"/>
                  <a:gd name="T105" fmla="*/ 0 h 752"/>
                  <a:gd name="T106" fmla="*/ 0 w 326"/>
                  <a:gd name="T107" fmla="*/ 0 h 752"/>
                  <a:gd name="T108" fmla="*/ 0 w 326"/>
                  <a:gd name="T109" fmla="*/ 0 h 752"/>
                  <a:gd name="T110" fmla="*/ 0 w 326"/>
                  <a:gd name="T111" fmla="*/ 0 h 752"/>
                  <a:gd name="T112" fmla="*/ 0 w 326"/>
                  <a:gd name="T113" fmla="*/ 0 h 752"/>
                  <a:gd name="T114" fmla="*/ 0 w 326"/>
                  <a:gd name="T115" fmla="*/ 0 h 752"/>
                  <a:gd name="T116" fmla="*/ 0 w 326"/>
                  <a:gd name="T117" fmla="*/ 0 h 752"/>
                  <a:gd name="T118" fmla="*/ 0 w 326"/>
                  <a:gd name="T119" fmla="*/ 0 h 7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6"/>
                  <a:gd name="T181" fmla="*/ 0 h 752"/>
                  <a:gd name="T182" fmla="*/ 326 w 326"/>
                  <a:gd name="T183" fmla="*/ 752 h 7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6" h="752">
                    <a:moveTo>
                      <a:pt x="67" y="431"/>
                    </a:moveTo>
                    <a:lnTo>
                      <a:pt x="67" y="471"/>
                    </a:lnTo>
                    <a:lnTo>
                      <a:pt x="68" y="508"/>
                    </a:lnTo>
                    <a:lnTo>
                      <a:pt x="70" y="541"/>
                    </a:lnTo>
                    <a:lnTo>
                      <a:pt x="72" y="571"/>
                    </a:lnTo>
                    <a:lnTo>
                      <a:pt x="75" y="596"/>
                    </a:lnTo>
                    <a:lnTo>
                      <a:pt x="79" y="618"/>
                    </a:lnTo>
                    <a:lnTo>
                      <a:pt x="83" y="636"/>
                    </a:lnTo>
                    <a:lnTo>
                      <a:pt x="88" y="650"/>
                    </a:lnTo>
                    <a:lnTo>
                      <a:pt x="91" y="656"/>
                    </a:lnTo>
                    <a:lnTo>
                      <a:pt x="94" y="662"/>
                    </a:lnTo>
                    <a:lnTo>
                      <a:pt x="97" y="667"/>
                    </a:lnTo>
                    <a:lnTo>
                      <a:pt x="101" y="671"/>
                    </a:lnTo>
                    <a:lnTo>
                      <a:pt x="105" y="674"/>
                    </a:lnTo>
                    <a:lnTo>
                      <a:pt x="109" y="677"/>
                    </a:lnTo>
                    <a:lnTo>
                      <a:pt x="113" y="679"/>
                    </a:lnTo>
                    <a:lnTo>
                      <a:pt x="118" y="680"/>
                    </a:lnTo>
                    <a:lnTo>
                      <a:pt x="122" y="681"/>
                    </a:lnTo>
                    <a:lnTo>
                      <a:pt x="127" y="682"/>
                    </a:lnTo>
                    <a:lnTo>
                      <a:pt x="133" y="681"/>
                    </a:lnTo>
                    <a:lnTo>
                      <a:pt x="138" y="680"/>
                    </a:lnTo>
                    <a:lnTo>
                      <a:pt x="150" y="677"/>
                    </a:lnTo>
                    <a:lnTo>
                      <a:pt x="163" y="670"/>
                    </a:lnTo>
                    <a:lnTo>
                      <a:pt x="175" y="662"/>
                    </a:lnTo>
                    <a:lnTo>
                      <a:pt x="187" y="652"/>
                    </a:lnTo>
                    <a:lnTo>
                      <a:pt x="198" y="641"/>
                    </a:lnTo>
                    <a:lnTo>
                      <a:pt x="208" y="629"/>
                    </a:lnTo>
                    <a:lnTo>
                      <a:pt x="216" y="616"/>
                    </a:lnTo>
                    <a:lnTo>
                      <a:pt x="224" y="601"/>
                    </a:lnTo>
                    <a:lnTo>
                      <a:pt x="231" y="585"/>
                    </a:lnTo>
                    <a:lnTo>
                      <a:pt x="237" y="568"/>
                    </a:lnTo>
                    <a:lnTo>
                      <a:pt x="241" y="548"/>
                    </a:lnTo>
                    <a:lnTo>
                      <a:pt x="246" y="525"/>
                    </a:lnTo>
                    <a:lnTo>
                      <a:pt x="249" y="500"/>
                    </a:lnTo>
                    <a:lnTo>
                      <a:pt x="252" y="471"/>
                    </a:lnTo>
                    <a:lnTo>
                      <a:pt x="254" y="439"/>
                    </a:lnTo>
                    <a:lnTo>
                      <a:pt x="256" y="403"/>
                    </a:lnTo>
                    <a:lnTo>
                      <a:pt x="257" y="364"/>
                    </a:lnTo>
                    <a:lnTo>
                      <a:pt x="257" y="323"/>
                    </a:lnTo>
                    <a:lnTo>
                      <a:pt x="257" y="282"/>
                    </a:lnTo>
                    <a:lnTo>
                      <a:pt x="256" y="245"/>
                    </a:lnTo>
                    <a:lnTo>
                      <a:pt x="254" y="211"/>
                    </a:lnTo>
                    <a:lnTo>
                      <a:pt x="252" y="182"/>
                    </a:lnTo>
                    <a:lnTo>
                      <a:pt x="249" y="155"/>
                    </a:lnTo>
                    <a:lnTo>
                      <a:pt x="246" y="133"/>
                    </a:lnTo>
                    <a:lnTo>
                      <a:pt x="241" y="116"/>
                    </a:lnTo>
                    <a:lnTo>
                      <a:pt x="237" y="101"/>
                    </a:lnTo>
                    <a:lnTo>
                      <a:pt x="234" y="96"/>
                    </a:lnTo>
                    <a:lnTo>
                      <a:pt x="231" y="91"/>
                    </a:lnTo>
                    <a:lnTo>
                      <a:pt x="228" y="86"/>
                    </a:lnTo>
                    <a:lnTo>
                      <a:pt x="224" y="82"/>
                    </a:lnTo>
                    <a:lnTo>
                      <a:pt x="220" y="79"/>
                    </a:lnTo>
                    <a:lnTo>
                      <a:pt x="216" y="76"/>
                    </a:lnTo>
                    <a:lnTo>
                      <a:pt x="212" y="74"/>
                    </a:lnTo>
                    <a:lnTo>
                      <a:pt x="208" y="72"/>
                    </a:lnTo>
                    <a:lnTo>
                      <a:pt x="203" y="72"/>
                    </a:lnTo>
                    <a:lnTo>
                      <a:pt x="198" y="71"/>
                    </a:lnTo>
                    <a:lnTo>
                      <a:pt x="193" y="72"/>
                    </a:lnTo>
                    <a:lnTo>
                      <a:pt x="187" y="73"/>
                    </a:lnTo>
                    <a:lnTo>
                      <a:pt x="175" y="77"/>
                    </a:lnTo>
                    <a:lnTo>
                      <a:pt x="163" y="83"/>
                    </a:lnTo>
                    <a:lnTo>
                      <a:pt x="150" y="91"/>
                    </a:lnTo>
                    <a:lnTo>
                      <a:pt x="138" y="100"/>
                    </a:lnTo>
                    <a:lnTo>
                      <a:pt x="127" y="111"/>
                    </a:lnTo>
                    <a:lnTo>
                      <a:pt x="118" y="123"/>
                    </a:lnTo>
                    <a:lnTo>
                      <a:pt x="109" y="137"/>
                    </a:lnTo>
                    <a:lnTo>
                      <a:pt x="101" y="152"/>
                    </a:lnTo>
                    <a:lnTo>
                      <a:pt x="94" y="169"/>
                    </a:lnTo>
                    <a:lnTo>
                      <a:pt x="88" y="186"/>
                    </a:lnTo>
                    <a:lnTo>
                      <a:pt x="83" y="206"/>
                    </a:lnTo>
                    <a:lnTo>
                      <a:pt x="79" y="229"/>
                    </a:lnTo>
                    <a:lnTo>
                      <a:pt x="75" y="255"/>
                    </a:lnTo>
                    <a:lnTo>
                      <a:pt x="72" y="284"/>
                    </a:lnTo>
                    <a:lnTo>
                      <a:pt x="70" y="316"/>
                    </a:lnTo>
                    <a:lnTo>
                      <a:pt x="68" y="351"/>
                    </a:lnTo>
                    <a:lnTo>
                      <a:pt x="67" y="389"/>
                    </a:lnTo>
                    <a:lnTo>
                      <a:pt x="67" y="431"/>
                    </a:lnTo>
                    <a:close/>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4416" name="Freeform 652">
                <a:extLst>
                  <a:ext uri="{FF2B5EF4-FFF2-40B4-BE49-F238E27FC236}">
                    <a16:creationId xmlns:a16="http://schemas.microsoft.com/office/drawing/2014/main" id="{E220C466-03CD-F1FF-3177-6C32E2CF18CF}"/>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17" name="Freeform 653">
                <a:extLst>
                  <a:ext uri="{FF2B5EF4-FFF2-40B4-BE49-F238E27FC236}">
                    <a16:creationId xmlns:a16="http://schemas.microsoft.com/office/drawing/2014/main" id="{C385874A-AD63-BDAB-FB33-F51965C58E4E}"/>
                  </a:ext>
                </a:extLst>
              </p:cNvPr>
              <p:cNvSpPr>
                <a:spLocks/>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3"/>
                  <a:gd name="T130" fmla="*/ 0 h 558"/>
                  <a:gd name="T131" fmla="*/ 293 w 293"/>
                  <a:gd name="T132" fmla="*/ 558 h 5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18" name="Freeform 654">
                <a:extLst>
                  <a:ext uri="{FF2B5EF4-FFF2-40B4-BE49-F238E27FC236}">
                    <a16:creationId xmlns:a16="http://schemas.microsoft.com/office/drawing/2014/main" id="{66077673-2261-FBE9-296C-7992DA3B0916}"/>
                  </a:ext>
                </a:extLst>
              </p:cNvPr>
              <p:cNvSpPr>
                <a:spLocks/>
              </p:cNvSpPr>
              <p:nvPr/>
            </p:nvSpPr>
            <p:spPr bwMode="auto">
              <a:xfrm>
                <a:off x="3550" y="3006"/>
                <a:ext cx="3" cy="4"/>
              </a:xfrm>
              <a:custGeom>
                <a:avLst/>
                <a:gdLst>
                  <a:gd name="T0" fmla="*/ 0 w 157"/>
                  <a:gd name="T1" fmla="*/ 0 h 212"/>
                  <a:gd name="T2" fmla="*/ 0 w 157"/>
                  <a:gd name="T3" fmla="*/ 0 h 212"/>
                  <a:gd name="T4" fmla="*/ 0 w 157"/>
                  <a:gd name="T5" fmla="*/ 0 h 212"/>
                  <a:gd name="T6" fmla="*/ 0 w 157"/>
                  <a:gd name="T7" fmla="*/ 0 h 212"/>
                  <a:gd name="T8" fmla="*/ 0 w 157"/>
                  <a:gd name="T9" fmla="*/ 0 h 212"/>
                  <a:gd name="T10" fmla="*/ 0 w 157"/>
                  <a:gd name="T11" fmla="*/ 0 h 212"/>
                  <a:gd name="T12" fmla="*/ 0 w 157"/>
                  <a:gd name="T13" fmla="*/ 0 h 212"/>
                  <a:gd name="T14" fmla="*/ 0 w 157"/>
                  <a:gd name="T15" fmla="*/ 0 h 212"/>
                  <a:gd name="T16" fmla="*/ 0 w 157"/>
                  <a:gd name="T17" fmla="*/ 0 h 212"/>
                  <a:gd name="T18" fmla="*/ 0 w 157"/>
                  <a:gd name="T19" fmla="*/ 0 h 212"/>
                  <a:gd name="T20" fmla="*/ 0 w 157"/>
                  <a:gd name="T21" fmla="*/ 0 h 212"/>
                  <a:gd name="T22" fmla="*/ 0 w 157"/>
                  <a:gd name="T23" fmla="*/ 0 h 212"/>
                  <a:gd name="T24" fmla="*/ 0 w 157"/>
                  <a:gd name="T25" fmla="*/ 0 h 212"/>
                  <a:gd name="T26" fmla="*/ 0 w 157"/>
                  <a:gd name="T27" fmla="*/ 0 h 212"/>
                  <a:gd name="T28" fmla="*/ 0 w 157"/>
                  <a:gd name="T29" fmla="*/ 0 h 212"/>
                  <a:gd name="T30" fmla="*/ 0 w 157"/>
                  <a:gd name="T31" fmla="*/ 0 h 212"/>
                  <a:gd name="T32" fmla="*/ 0 w 157"/>
                  <a:gd name="T33" fmla="*/ 0 h 212"/>
                  <a:gd name="T34" fmla="*/ 0 w 157"/>
                  <a:gd name="T35" fmla="*/ 0 h 212"/>
                  <a:gd name="T36" fmla="*/ 0 w 157"/>
                  <a:gd name="T37" fmla="*/ 0 h 212"/>
                  <a:gd name="T38" fmla="*/ 0 w 157"/>
                  <a:gd name="T39" fmla="*/ 0 h 212"/>
                  <a:gd name="T40" fmla="*/ 0 w 157"/>
                  <a:gd name="T41" fmla="*/ 0 h 212"/>
                  <a:gd name="T42" fmla="*/ 0 w 157"/>
                  <a:gd name="T43" fmla="*/ 0 h 212"/>
                  <a:gd name="T44" fmla="*/ 0 w 157"/>
                  <a:gd name="T45" fmla="*/ 0 h 212"/>
                  <a:gd name="T46" fmla="*/ 0 w 157"/>
                  <a:gd name="T47" fmla="*/ 0 h 212"/>
                  <a:gd name="T48" fmla="*/ 0 w 157"/>
                  <a:gd name="T49" fmla="*/ 0 h 212"/>
                  <a:gd name="T50" fmla="*/ 0 w 157"/>
                  <a:gd name="T51" fmla="*/ 0 h 212"/>
                  <a:gd name="T52" fmla="*/ 0 w 157"/>
                  <a:gd name="T53" fmla="*/ 0 h 212"/>
                  <a:gd name="T54" fmla="*/ 0 w 157"/>
                  <a:gd name="T55" fmla="*/ 0 h 212"/>
                  <a:gd name="T56" fmla="*/ 0 w 157"/>
                  <a:gd name="T57" fmla="*/ 0 h 212"/>
                  <a:gd name="T58" fmla="*/ 0 w 157"/>
                  <a:gd name="T59" fmla="*/ 0 h 212"/>
                  <a:gd name="T60" fmla="*/ 0 w 157"/>
                  <a:gd name="T61" fmla="*/ 0 h 212"/>
                  <a:gd name="T62" fmla="*/ 0 w 157"/>
                  <a:gd name="T63" fmla="*/ 0 h 212"/>
                  <a:gd name="T64" fmla="*/ 0 w 157"/>
                  <a:gd name="T65" fmla="*/ 0 h 212"/>
                  <a:gd name="T66" fmla="*/ 0 w 157"/>
                  <a:gd name="T67" fmla="*/ 0 h 212"/>
                  <a:gd name="T68" fmla="*/ 0 w 157"/>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212"/>
                  <a:gd name="T107" fmla="*/ 157 w 157"/>
                  <a:gd name="T108" fmla="*/ 212 h 2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212">
                    <a:moveTo>
                      <a:pt x="0" y="212"/>
                    </a:moveTo>
                    <a:lnTo>
                      <a:pt x="157" y="123"/>
                    </a:lnTo>
                    <a:lnTo>
                      <a:pt x="157" y="104"/>
                    </a:lnTo>
                    <a:lnTo>
                      <a:pt x="157" y="87"/>
                    </a:lnTo>
                    <a:lnTo>
                      <a:pt x="156" y="71"/>
                    </a:lnTo>
                    <a:lnTo>
                      <a:pt x="154" y="57"/>
                    </a:lnTo>
                    <a:lnTo>
                      <a:pt x="152" y="45"/>
                    </a:lnTo>
                    <a:lnTo>
                      <a:pt x="150" y="34"/>
                    </a:lnTo>
                    <a:lnTo>
                      <a:pt x="147" y="25"/>
                    </a:lnTo>
                    <a:lnTo>
                      <a:pt x="143" y="17"/>
                    </a:lnTo>
                    <a:lnTo>
                      <a:pt x="139" y="10"/>
                    </a:lnTo>
                    <a:lnTo>
                      <a:pt x="134" y="6"/>
                    </a:lnTo>
                    <a:lnTo>
                      <a:pt x="129" y="2"/>
                    </a:lnTo>
                    <a:lnTo>
                      <a:pt x="123" y="0"/>
                    </a:lnTo>
                    <a:lnTo>
                      <a:pt x="116" y="0"/>
                    </a:lnTo>
                    <a:lnTo>
                      <a:pt x="108" y="1"/>
                    </a:lnTo>
                    <a:lnTo>
                      <a:pt x="100" y="3"/>
                    </a:lnTo>
                    <a:lnTo>
                      <a:pt x="91" y="6"/>
                    </a:lnTo>
                    <a:lnTo>
                      <a:pt x="81" y="11"/>
                    </a:lnTo>
                    <a:lnTo>
                      <a:pt x="72" y="17"/>
                    </a:lnTo>
                    <a:lnTo>
                      <a:pt x="63" y="24"/>
                    </a:lnTo>
                    <a:lnTo>
                      <a:pt x="55" y="31"/>
                    </a:lnTo>
                    <a:lnTo>
                      <a:pt x="47" y="40"/>
                    </a:lnTo>
                    <a:lnTo>
                      <a:pt x="40" y="49"/>
                    </a:lnTo>
                    <a:lnTo>
                      <a:pt x="34" y="59"/>
                    </a:lnTo>
                    <a:lnTo>
                      <a:pt x="28" y="70"/>
                    </a:lnTo>
                    <a:lnTo>
                      <a:pt x="22" y="82"/>
                    </a:lnTo>
                    <a:lnTo>
                      <a:pt x="18" y="94"/>
                    </a:lnTo>
                    <a:lnTo>
                      <a:pt x="14" y="108"/>
                    </a:lnTo>
                    <a:lnTo>
                      <a:pt x="10" y="123"/>
                    </a:lnTo>
                    <a:lnTo>
                      <a:pt x="7" y="138"/>
                    </a:lnTo>
                    <a:lnTo>
                      <a:pt x="4" y="156"/>
                    </a:lnTo>
                    <a:lnTo>
                      <a:pt x="2" y="174"/>
                    </a:lnTo>
                    <a:lnTo>
                      <a:pt x="1" y="192"/>
                    </a:lnTo>
                    <a:lnTo>
                      <a:pt x="0" y="2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19" name="Freeform 655">
                <a:extLst>
                  <a:ext uri="{FF2B5EF4-FFF2-40B4-BE49-F238E27FC236}">
                    <a16:creationId xmlns:a16="http://schemas.microsoft.com/office/drawing/2014/main" id="{29537436-1C42-EBA7-1836-D93AA8AC43CA}"/>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0" name="Freeform 656">
                <a:extLst>
                  <a:ext uri="{FF2B5EF4-FFF2-40B4-BE49-F238E27FC236}">
                    <a16:creationId xmlns:a16="http://schemas.microsoft.com/office/drawing/2014/main" id="{86EA4CCE-01D3-4D4A-078D-CB74CFA20521}"/>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1" name="Freeform 657">
                <a:extLst>
                  <a:ext uri="{FF2B5EF4-FFF2-40B4-BE49-F238E27FC236}">
                    <a16:creationId xmlns:a16="http://schemas.microsoft.com/office/drawing/2014/main" id="{947531EE-0C12-4A72-A0E2-8E01784700D3}"/>
                  </a:ext>
                </a:extLst>
              </p:cNvPr>
              <p:cNvSpPr>
                <a:spLocks/>
              </p:cNvSpPr>
              <p:nvPr/>
            </p:nvSpPr>
            <p:spPr bwMode="auto">
              <a:xfrm>
                <a:off x="3572" y="2994"/>
                <a:ext cx="3" cy="8"/>
              </a:xfrm>
              <a:custGeom>
                <a:avLst/>
                <a:gdLst>
                  <a:gd name="T0" fmla="*/ 0 w 160"/>
                  <a:gd name="T1" fmla="*/ 0 h 419"/>
                  <a:gd name="T2" fmla="*/ 0 w 160"/>
                  <a:gd name="T3" fmla="*/ 0 h 419"/>
                  <a:gd name="T4" fmla="*/ 0 w 160"/>
                  <a:gd name="T5" fmla="*/ 0 h 419"/>
                  <a:gd name="T6" fmla="*/ 0 w 160"/>
                  <a:gd name="T7" fmla="*/ 0 h 419"/>
                  <a:gd name="T8" fmla="*/ 0 w 160"/>
                  <a:gd name="T9" fmla="*/ 0 h 419"/>
                  <a:gd name="T10" fmla="*/ 0 w 160"/>
                  <a:gd name="T11" fmla="*/ 0 h 419"/>
                  <a:gd name="T12" fmla="*/ 0 w 160"/>
                  <a:gd name="T13" fmla="*/ 0 h 419"/>
                  <a:gd name="T14" fmla="*/ 0 w 160"/>
                  <a:gd name="T15" fmla="*/ 0 h 419"/>
                  <a:gd name="T16" fmla="*/ 0 w 160"/>
                  <a:gd name="T17" fmla="*/ 0 h 419"/>
                  <a:gd name="T18" fmla="*/ 0 w 160"/>
                  <a:gd name="T19" fmla="*/ 0 h 419"/>
                  <a:gd name="T20" fmla="*/ 0 w 160"/>
                  <a:gd name="T21" fmla="*/ 0 h 419"/>
                  <a:gd name="T22" fmla="*/ 0 w 160"/>
                  <a:gd name="T23" fmla="*/ 0 h 419"/>
                  <a:gd name="T24" fmla="*/ 0 w 160"/>
                  <a:gd name="T25" fmla="*/ 0 h 419"/>
                  <a:gd name="T26" fmla="*/ 0 w 160"/>
                  <a:gd name="T27" fmla="*/ 0 h 419"/>
                  <a:gd name="T28" fmla="*/ 0 w 160"/>
                  <a:gd name="T29" fmla="*/ 0 h 419"/>
                  <a:gd name="T30" fmla="*/ 0 w 160"/>
                  <a:gd name="T31" fmla="*/ 0 h 419"/>
                  <a:gd name="T32" fmla="*/ 0 w 160"/>
                  <a:gd name="T33" fmla="*/ 0 h 419"/>
                  <a:gd name="T34" fmla="*/ 0 w 160"/>
                  <a:gd name="T35" fmla="*/ 0 h 419"/>
                  <a:gd name="T36" fmla="*/ 0 w 160"/>
                  <a:gd name="T37" fmla="*/ 0 h 419"/>
                  <a:gd name="T38" fmla="*/ 0 w 160"/>
                  <a:gd name="T39" fmla="*/ 0 h 419"/>
                  <a:gd name="T40" fmla="*/ 0 w 160"/>
                  <a:gd name="T41" fmla="*/ 0 h 419"/>
                  <a:gd name="T42" fmla="*/ 0 w 160"/>
                  <a:gd name="T43" fmla="*/ 0 h 419"/>
                  <a:gd name="T44" fmla="*/ 0 w 160"/>
                  <a:gd name="T45" fmla="*/ 0 h 419"/>
                  <a:gd name="T46" fmla="*/ 0 w 160"/>
                  <a:gd name="T47" fmla="*/ 0 h 419"/>
                  <a:gd name="T48" fmla="*/ 0 w 160"/>
                  <a:gd name="T49" fmla="*/ 0 h 419"/>
                  <a:gd name="T50" fmla="*/ 0 w 160"/>
                  <a:gd name="T51" fmla="*/ 0 h 419"/>
                  <a:gd name="T52" fmla="*/ 0 w 160"/>
                  <a:gd name="T53" fmla="*/ 0 h 419"/>
                  <a:gd name="T54" fmla="*/ 0 w 160"/>
                  <a:gd name="T55" fmla="*/ 0 h 419"/>
                  <a:gd name="T56" fmla="*/ 0 w 160"/>
                  <a:gd name="T57" fmla="*/ 0 h 419"/>
                  <a:gd name="T58" fmla="*/ 0 w 160"/>
                  <a:gd name="T59" fmla="*/ 0 h 419"/>
                  <a:gd name="T60" fmla="*/ 0 w 160"/>
                  <a:gd name="T61" fmla="*/ 0 h 419"/>
                  <a:gd name="T62" fmla="*/ 0 w 160"/>
                  <a:gd name="T63" fmla="*/ 0 h 419"/>
                  <a:gd name="T64" fmla="*/ 0 w 160"/>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419"/>
                  <a:gd name="T101" fmla="*/ 160 w 160"/>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419">
                    <a:moveTo>
                      <a:pt x="0" y="255"/>
                    </a:moveTo>
                    <a:lnTo>
                      <a:pt x="0" y="282"/>
                    </a:lnTo>
                    <a:lnTo>
                      <a:pt x="1" y="306"/>
                    </a:lnTo>
                    <a:lnTo>
                      <a:pt x="2" y="327"/>
                    </a:lnTo>
                    <a:lnTo>
                      <a:pt x="4" y="346"/>
                    </a:lnTo>
                    <a:lnTo>
                      <a:pt x="7" y="363"/>
                    </a:lnTo>
                    <a:lnTo>
                      <a:pt x="10" y="377"/>
                    </a:lnTo>
                    <a:lnTo>
                      <a:pt x="14" y="389"/>
                    </a:lnTo>
                    <a:lnTo>
                      <a:pt x="19" y="399"/>
                    </a:lnTo>
                    <a:lnTo>
                      <a:pt x="24" y="407"/>
                    </a:lnTo>
                    <a:lnTo>
                      <a:pt x="29" y="413"/>
                    </a:lnTo>
                    <a:lnTo>
                      <a:pt x="33" y="415"/>
                    </a:lnTo>
                    <a:lnTo>
                      <a:pt x="36" y="417"/>
                    </a:lnTo>
                    <a:lnTo>
                      <a:pt x="40" y="418"/>
                    </a:lnTo>
                    <a:lnTo>
                      <a:pt x="44" y="419"/>
                    </a:lnTo>
                    <a:lnTo>
                      <a:pt x="52" y="419"/>
                    </a:lnTo>
                    <a:lnTo>
                      <a:pt x="61" y="418"/>
                    </a:lnTo>
                    <a:lnTo>
                      <a:pt x="70" y="414"/>
                    </a:lnTo>
                    <a:lnTo>
                      <a:pt x="81" y="409"/>
                    </a:lnTo>
                    <a:lnTo>
                      <a:pt x="91" y="403"/>
                    </a:lnTo>
                    <a:lnTo>
                      <a:pt x="100" y="396"/>
                    </a:lnTo>
                    <a:lnTo>
                      <a:pt x="109" y="387"/>
                    </a:lnTo>
                    <a:lnTo>
                      <a:pt x="117" y="378"/>
                    </a:lnTo>
                    <a:lnTo>
                      <a:pt x="124" y="367"/>
                    </a:lnTo>
                    <a:lnTo>
                      <a:pt x="131" y="355"/>
                    </a:lnTo>
                    <a:lnTo>
                      <a:pt x="136" y="343"/>
                    </a:lnTo>
                    <a:lnTo>
                      <a:pt x="141" y="329"/>
                    </a:lnTo>
                    <a:lnTo>
                      <a:pt x="146" y="314"/>
                    </a:lnTo>
                    <a:lnTo>
                      <a:pt x="150" y="297"/>
                    </a:lnTo>
                    <a:lnTo>
                      <a:pt x="153" y="279"/>
                    </a:lnTo>
                    <a:lnTo>
                      <a:pt x="156" y="258"/>
                    </a:lnTo>
                    <a:lnTo>
                      <a:pt x="158" y="237"/>
                    </a:lnTo>
                    <a:lnTo>
                      <a:pt x="159" y="215"/>
                    </a:lnTo>
                    <a:lnTo>
                      <a:pt x="160" y="191"/>
                    </a:lnTo>
                    <a:lnTo>
                      <a:pt x="160" y="166"/>
                    </a:lnTo>
                    <a:lnTo>
                      <a:pt x="160" y="141"/>
                    </a:lnTo>
                    <a:lnTo>
                      <a:pt x="159" y="117"/>
                    </a:lnTo>
                    <a:lnTo>
                      <a:pt x="158" y="97"/>
                    </a:lnTo>
                    <a:lnTo>
                      <a:pt x="156" y="78"/>
                    </a:lnTo>
                    <a:lnTo>
                      <a:pt x="153" y="61"/>
                    </a:lnTo>
                    <a:lnTo>
                      <a:pt x="150" y="47"/>
                    </a:lnTo>
                    <a:lnTo>
                      <a:pt x="146" y="34"/>
                    </a:lnTo>
                    <a:lnTo>
                      <a:pt x="141" y="24"/>
                    </a:lnTo>
                    <a:lnTo>
                      <a:pt x="136" y="14"/>
                    </a:lnTo>
                    <a:lnTo>
                      <a:pt x="131" y="8"/>
                    </a:lnTo>
                    <a:lnTo>
                      <a:pt x="124" y="3"/>
                    </a:lnTo>
                    <a:lnTo>
                      <a:pt x="117" y="1"/>
                    </a:lnTo>
                    <a:lnTo>
                      <a:pt x="109" y="0"/>
                    </a:lnTo>
                    <a:lnTo>
                      <a:pt x="100" y="1"/>
                    </a:lnTo>
                    <a:lnTo>
                      <a:pt x="91" y="4"/>
                    </a:lnTo>
                    <a:lnTo>
                      <a:pt x="81" y="9"/>
                    </a:lnTo>
                    <a:lnTo>
                      <a:pt x="70" y="15"/>
                    </a:lnTo>
                    <a:lnTo>
                      <a:pt x="61" y="24"/>
                    </a:lnTo>
                    <a:lnTo>
                      <a:pt x="52" y="32"/>
                    </a:lnTo>
                    <a:lnTo>
                      <a:pt x="44" y="42"/>
                    </a:lnTo>
                    <a:lnTo>
                      <a:pt x="36" y="53"/>
                    </a:lnTo>
                    <a:lnTo>
                      <a:pt x="29" y="64"/>
                    </a:lnTo>
                    <a:lnTo>
                      <a:pt x="24" y="77"/>
                    </a:lnTo>
                    <a:lnTo>
                      <a:pt x="19" y="90"/>
                    </a:lnTo>
                    <a:lnTo>
                      <a:pt x="14" y="105"/>
                    </a:lnTo>
                    <a:lnTo>
                      <a:pt x="10" y="122"/>
                    </a:lnTo>
                    <a:lnTo>
                      <a:pt x="7" y="140"/>
                    </a:lnTo>
                    <a:lnTo>
                      <a:pt x="4" y="160"/>
                    </a:lnTo>
                    <a:lnTo>
                      <a:pt x="2" y="181"/>
                    </a:lnTo>
                    <a:lnTo>
                      <a:pt x="1" y="204"/>
                    </a:lnTo>
                    <a:lnTo>
                      <a:pt x="0" y="229"/>
                    </a:lnTo>
                    <a:lnTo>
                      <a:pt x="0" y="25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2" name="Freeform 658">
                <a:extLst>
                  <a:ext uri="{FF2B5EF4-FFF2-40B4-BE49-F238E27FC236}">
                    <a16:creationId xmlns:a16="http://schemas.microsoft.com/office/drawing/2014/main" id="{093E524C-E27D-5657-C0B6-564BA029CB84}"/>
                  </a:ext>
                </a:extLst>
              </p:cNvPr>
              <p:cNvSpPr>
                <a:spLocks/>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6"/>
                  <a:gd name="T121" fmla="*/ 0 h 558"/>
                  <a:gd name="T122" fmla="*/ 296 w 296"/>
                  <a:gd name="T123" fmla="*/ 558 h 5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6" h="558">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3" name="Freeform 659">
                <a:extLst>
                  <a:ext uri="{FF2B5EF4-FFF2-40B4-BE49-F238E27FC236}">
                    <a16:creationId xmlns:a16="http://schemas.microsoft.com/office/drawing/2014/main" id="{1D6147B0-33EF-2BDE-EB3C-A374DC81DB32}"/>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4" name="Freeform 660">
                <a:extLst>
                  <a:ext uri="{FF2B5EF4-FFF2-40B4-BE49-F238E27FC236}">
                    <a16:creationId xmlns:a16="http://schemas.microsoft.com/office/drawing/2014/main" id="{11BE9402-4747-C11D-6E1E-87A8DB84ED0B}"/>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5" name="Freeform 661">
                <a:extLst>
                  <a:ext uri="{FF2B5EF4-FFF2-40B4-BE49-F238E27FC236}">
                    <a16:creationId xmlns:a16="http://schemas.microsoft.com/office/drawing/2014/main" id="{E6D06A1D-2B2A-3508-CD40-D4F6E959A893}"/>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6" name="Freeform 662">
                <a:extLst>
                  <a:ext uri="{FF2B5EF4-FFF2-40B4-BE49-F238E27FC236}">
                    <a16:creationId xmlns:a16="http://schemas.microsoft.com/office/drawing/2014/main" id="{6A7A6DC3-3E9A-1ED7-C854-5ABAA81D78CC}"/>
                  </a:ext>
                </a:extLst>
              </p:cNvPr>
              <p:cNvSpPr>
                <a:spLocks/>
              </p:cNvSpPr>
              <p:nvPr/>
            </p:nvSpPr>
            <p:spPr bwMode="auto">
              <a:xfrm>
                <a:off x="3611" y="2968"/>
                <a:ext cx="3" cy="12"/>
              </a:xfrm>
              <a:custGeom>
                <a:avLst/>
                <a:gdLst>
                  <a:gd name="T0" fmla="*/ 0 w 190"/>
                  <a:gd name="T1" fmla="*/ 0 h 611"/>
                  <a:gd name="T2" fmla="*/ 0 w 190"/>
                  <a:gd name="T3" fmla="*/ 0 h 611"/>
                  <a:gd name="T4" fmla="*/ 0 w 190"/>
                  <a:gd name="T5" fmla="*/ 0 h 611"/>
                  <a:gd name="T6" fmla="*/ 0 w 190"/>
                  <a:gd name="T7" fmla="*/ 0 h 611"/>
                  <a:gd name="T8" fmla="*/ 0 w 190"/>
                  <a:gd name="T9" fmla="*/ 0 h 611"/>
                  <a:gd name="T10" fmla="*/ 0 w 190"/>
                  <a:gd name="T11" fmla="*/ 0 h 611"/>
                  <a:gd name="T12" fmla="*/ 0 w 190"/>
                  <a:gd name="T13" fmla="*/ 0 h 611"/>
                  <a:gd name="T14" fmla="*/ 0 w 190"/>
                  <a:gd name="T15" fmla="*/ 0 h 611"/>
                  <a:gd name="T16" fmla="*/ 0 w 190"/>
                  <a:gd name="T17" fmla="*/ 0 h 611"/>
                  <a:gd name="T18" fmla="*/ 0 w 190"/>
                  <a:gd name="T19" fmla="*/ 0 h 611"/>
                  <a:gd name="T20" fmla="*/ 0 w 190"/>
                  <a:gd name="T21" fmla="*/ 0 h 611"/>
                  <a:gd name="T22" fmla="*/ 0 w 190"/>
                  <a:gd name="T23" fmla="*/ 0 h 611"/>
                  <a:gd name="T24" fmla="*/ 0 w 190"/>
                  <a:gd name="T25" fmla="*/ 0 h 611"/>
                  <a:gd name="T26" fmla="*/ 0 w 190"/>
                  <a:gd name="T27" fmla="*/ 0 h 611"/>
                  <a:gd name="T28" fmla="*/ 0 w 190"/>
                  <a:gd name="T29" fmla="*/ 0 h 611"/>
                  <a:gd name="T30" fmla="*/ 0 w 190"/>
                  <a:gd name="T31" fmla="*/ 0 h 611"/>
                  <a:gd name="T32" fmla="*/ 0 w 190"/>
                  <a:gd name="T33" fmla="*/ 0 h 611"/>
                  <a:gd name="T34" fmla="*/ 0 w 190"/>
                  <a:gd name="T35" fmla="*/ 0 h 611"/>
                  <a:gd name="T36" fmla="*/ 0 w 190"/>
                  <a:gd name="T37" fmla="*/ 0 h 611"/>
                  <a:gd name="T38" fmla="*/ 0 w 190"/>
                  <a:gd name="T39" fmla="*/ 0 h 611"/>
                  <a:gd name="T40" fmla="*/ 0 w 190"/>
                  <a:gd name="T41" fmla="*/ 0 h 611"/>
                  <a:gd name="T42" fmla="*/ 0 w 190"/>
                  <a:gd name="T43" fmla="*/ 0 h 611"/>
                  <a:gd name="T44" fmla="*/ 0 w 190"/>
                  <a:gd name="T45" fmla="*/ 0 h 611"/>
                  <a:gd name="T46" fmla="*/ 0 w 190"/>
                  <a:gd name="T47" fmla="*/ 0 h 611"/>
                  <a:gd name="T48" fmla="*/ 0 w 190"/>
                  <a:gd name="T49" fmla="*/ 0 h 611"/>
                  <a:gd name="T50" fmla="*/ 0 w 190"/>
                  <a:gd name="T51" fmla="*/ 0 h 611"/>
                  <a:gd name="T52" fmla="*/ 0 w 190"/>
                  <a:gd name="T53" fmla="*/ 0 h 611"/>
                  <a:gd name="T54" fmla="*/ 0 w 190"/>
                  <a:gd name="T55" fmla="*/ 0 h 611"/>
                  <a:gd name="T56" fmla="*/ 0 w 190"/>
                  <a:gd name="T57" fmla="*/ 0 h 611"/>
                  <a:gd name="T58" fmla="*/ 0 w 190"/>
                  <a:gd name="T59" fmla="*/ 0 h 611"/>
                  <a:gd name="T60" fmla="*/ 0 w 190"/>
                  <a:gd name="T61" fmla="*/ 0 h 611"/>
                  <a:gd name="T62" fmla="*/ 0 w 190"/>
                  <a:gd name="T63" fmla="*/ 0 h 611"/>
                  <a:gd name="T64" fmla="*/ 0 w 190"/>
                  <a:gd name="T65" fmla="*/ 0 h 611"/>
                  <a:gd name="T66" fmla="*/ 0 w 190"/>
                  <a:gd name="T67" fmla="*/ 0 h 611"/>
                  <a:gd name="T68" fmla="*/ 0 w 190"/>
                  <a:gd name="T69" fmla="*/ 0 h 611"/>
                  <a:gd name="T70" fmla="*/ 0 w 190"/>
                  <a:gd name="T71" fmla="*/ 0 h 611"/>
                  <a:gd name="T72" fmla="*/ 0 w 190"/>
                  <a:gd name="T73" fmla="*/ 0 h 611"/>
                  <a:gd name="T74" fmla="*/ 0 w 190"/>
                  <a:gd name="T75" fmla="*/ 0 h 6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0"/>
                  <a:gd name="T115" fmla="*/ 0 h 611"/>
                  <a:gd name="T116" fmla="*/ 190 w 190"/>
                  <a:gd name="T117" fmla="*/ 611 h 6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0" h="611">
                    <a:moveTo>
                      <a:pt x="0" y="360"/>
                    </a:moveTo>
                    <a:lnTo>
                      <a:pt x="0" y="400"/>
                    </a:lnTo>
                    <a:lnTo>
                      <a:pt x="1" y="437"/>
                    </a:lnTo>
                    <a:lnTo>
                      <a:pt x="3" y="470"/>
                    </a:lnTo>
                    <a:lnTo>
                      <a:pt x="5" y="500"/>
                    </a:lnTo>
                    <a:lnTo>
                      <a:pt x="8" y="525"/>
                    </a:lnTo>
                    <a:lnTo>
                      <a:pt x="12" y="547"/>
                    </a:lnTo>
                    <a:lnTo>
                      <a:pt x="16" y="565"/>
                    </a:lnTo>
                    <a:lnTo>
                      <a:pt x="21" y="579"/>
                    </a:lnTo>
                    <a:lnTo>
                      <a:pt x="24" y="585"/>
                    </a:lnTo>
                    <a:lnTo>
                      <a:pt x="27" y="591"/>
                    </a:lnTo>
                    <a:lnTo>
                      <a:pt x="30" y="596"/>
                    </a:lnTo>
                    <a:lnTo>
                      <a:pt x="34" y="600"/>
                    </a:lnTo>
                    <a:lnTo>
                      <a:pt x="38" y="603"/>
                    </a:lnTo>
                    <a:lnTo>
                      <a:pt x="42" y="606"/>
                    </a:lnTo>
                    <a:lnTo>
                      <a:pt x="46" y="608"/>
                    </a:lnTo>
                    <a:lnTo>
                      <a:pt x="51" y="609"/>
                    </a:lnTo>
                    <a:lnTo>
                      <a:pt x="55" y="610"/>
                    </a:lnTo>
                    <a:lnTo>
                      <a:pt x="60" y="611"/>
                    </a:lnTo>
                    <a:lnTo>
                      <a:pt x="66" y="610"/>
                    </a:lnTo>
                    <a:lnTo>
                      <a:pt x="71" y="609"/>
                    </a:lnTo>
                    <a:lnTo>
                      <a:pt x="83" y="606"/>
                    </a:lnTo>
                    <a:lnTo>
                      <a:pt x="96" y="599"/>
                    </a:lnTo>
                    <a:lnTo>
                      <a:pt x="108" y="591"/>
                    </a:lnTo>
                    <a:lnTo>
                      <a:pt x="120" y="581"/>
                    </a:lnTo>
                    <a:lnTo>
                      <a:pt x="131" y="570"/>
                    </a:lnTo>
                    <a:lnTo>
                      <a:pt x="141" y="558"/>
                    </a:lnTo>
                    <a:lnTo>
                      <a:pt x="149" y="545"/>
                    </a:lnTo>
                    <a:lnTo>
                      <a:pt x="157" y="530"/>
                    </a:lnTo>
                    <a:lnTo>
                      <a:pt x="164" y="514"/>
                    </a:lnTo>
                    <a:lnTo>
                      <a:pt x="170" y="497"/>
                    </a:lnTo>
                    <a:lnTo>
                      <a:pt x="174" y="477"/>
                    </a:lnTo>
                    <a:lnTo>
                      <a:pt x="179" y="454"/>
                    </a:lnTo>
                    <a:lnTo>
                      <a:pt x="182" y="429"/>
                    </a:lnTo>
                    <a:lnTo>
                      <a:pt x="185" y="400"/>
                    </a:lnTo>
                    <a:lnTo>
                      <a:pt x="187" y="368"/>
                    </a:lnTo>
                    <a:lnTo>
                      <a:pt x="189" y="332"/>
                    </a:lnTo>
                    <a:lnTo>
                      <a:pt x="190" y="293"/>
                    </a:lnTo>
                    <a:lnTo>
                      <a:pt x="190" y="252"/>
                    </a:lnTo>
                    <a:lnTo>
                      <a:pt x="190" y="211"/>
                    </a:lnTo>
                    <a:lnTo>
                      <a:pt x="189" y="174"/>
                    </a:lnTo>
                    <a:lnTo>
                      <a:pt x="187" y="140"/>
                    </a:lnTo>
                    <a:lnTo>
                      <a:pt x="185" y="111"/>
                    </a:lnTo>
                    <a:lnTo>
                      <a:pt x="182" y="84"/>
                    </a:lnTo>
                    <a:lnTo>
                      <a:pt x="179" y="62"/>
                    </a:lnTo>
                    <a:lnTo>
                      <a:pt x="174" y="45"/>
                    </a:lnTo>
                    <a:lnTo>
                      <a:pt x="170" y="30"/>
                    </a:lnTo>
                    <a:lnTo>
                      <a:pt x="167" y="25"/>
                    </a:lnTo>
                    <a:lnTo>
                      <a:pt x="164" y="20"/>
                    </a:lnTo>
                    <a:lnTo>
                      <a:pt x="161" y="15"/>
                    </a:lnTo>
                    <a:lnTo>
                      <a:pt x="157" y="11"/>
                    </a:lnTo>
                    <a:lnTo>
                      <a:pt x="153" y="8"/>
                    </a:lnTo>
                    <a:lnTo>
                      <a:pt x="149" y="5"/>
                    </a:lnTo>
                    <a:lnTo>
                      <a:pt x="145" y="3"/>
                    </a:lnTo>
                    <a:lnTo>
                      <a:pt x="141" y="1"/>
                    </a:lnTo>
                    <a:lnTo>
                      <a:pt x="136" y="1"/>
                    </a:lnTo>
                    <a:lnTo>
                      <a:pt x="131" y="0"/>
                    </a:lnTo>
                    <a:lnTo>
                      <a:pt x="126" y="1"/>
                    </a:lnTo>
                    <a:lnTo>
                      <a:pt x="120" y="2"/>
                    </a:lnTo>
                    <a:lnTo>
                      <a:pt x="108" y="6"/>
                    </a:lnTo>
                    <a:lnTo>
                      <a:pt x="96" y="12"/>
                    </a:lnTo>
                    <a:lnTo>
                      <a:pt x="83" y="20"/>
                    </a:lnTo>
                    <a:lnTo>
                      <a:pt x="71" y="29"/>
                    </a:lnTo>
                    <a:lnTo>
                      <a:pt x="60" y="40"/>
                    </a:lnTo>
                    <a:lnTo>
                      <a:pt x="51" y="52"/>
                    </a:lnTo>
                    <a:lnTo>
                      <a:pt x="42" y="66"/>
                    </a:lnTo>
                    <a:lnTo>
                      <a:pt x="34" y="81"/>
                    </a:lnTo>
                    <a:lnTo>
                      <a:pt x="27" y="98"/>
                    </a:lnTo>
                    <a:lnTo>
                      <a:pt x="21" y="115"/>
                    </a:lnTo>
                    <a:lnTo>
                      <a:pt x="16" y="135"/>
                    </a:lnTo>
                    <a:lnTo>
                      <a:pt x="12" y="158"/>
                    </a:lnTo>
                    <a:lnTo>
                      <a:pt x="8" y="184"/>
                    </a:lnTo>
                    <a:lnTo>
                      <a:pt x="5" y="213"/>
                    </a:lnTo>
                    <a:lnTo>
                      <a:pt x="3" y="245"/>
                    </a:lnTo>
                    <a:lnTo>
                      <a:pt x="1" y="280"/>
                    </a:lnTo>
                    <a:lnTo>
                      <a:pt x="0" y="318"/>
                    </a:lnTo>
                    <a:lnTo>
                      <a:pt x="0" y="3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7" name="Freeform 663">
                <a:extLst>
                  <a:ext uri="{FF2B5EF4-FFF2-40B4-BE49-F238E27FC236}">
                    <a16:creationId xmlns:a16="http://schemas.microsoft.com/office/drawing/2014/main" id="{59FD3C3C-EE60-5479-4B4B-1776E190FF06}"/>
                  </a:ext>
                </a:extLst>
              </p:cNvPr>
              <p:cNvSpPr>
                <a:spLocks/>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6"/>
                  <a:gd name="T154" fmla="*/ 0 h 752"/>
                  <a:gd name="T155" fmla="*/ 326 w 326"/>
                  <a:gd name="T156" fmla="*/ 752 h 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6" h="752">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8" name="Freeform 664">
                <a:extLst>
                  <a:ext uri="{FF2B5EF4-FFF2-40B4-BE49-F238E27FC236}">
                    <a16:creationId xmlns:a16="http://schemas.microsoft.com/office/drawing/2014/main" id="{DFF2EE6B-8E7B-7DF5-FE3E-1841F423A849}"/>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29" name="Freeform 665">
                <a:extLst>
                  <a:ext uri="{FF2B5EF4-FFF2-40B4-BE49-F238E27FC236}">
                    <a16:creationId xmlns:a16="http://schemas.microsoft.com/office/drawing/2014/main" id="{9EC58C3E-C810-8037-02D0-641BAF5A7896}"/>
                  </a:ext>
                </a:extLst>
              </p:cNvPr>
              <p:cNvSpPr>
                <a:spLocks/>
              </p:cNvSpPr>
              <p:nvPr/>
            </p:nvSpPr>
            <p:spPr bwMode="auto">
              <a:xfrm>
                <a:off x="3438" y="2832"/>
                <a:ext cx="5" cy="1"/>
              </a:xfrm>
              <a:custGeom>
                <a:avLst/>
                <a:gdLst>
                  <a:gd name="T0" fmla="*/ 0 w 229"/>
                  <a:gd name="T1" fmla="*/ 0 h 28"/>
                  <a:gd name="T2" fmla="*/ 0 w 229"/>
                  <a:gd name="T3" fmla="*/ 0 h 28"/>
                  <a:gd name="T4" fmla="*/ 0 w 229"/>
                  <a:gd name="T5" fmla="*/ 0 h 28"/>
                  <a:gd name="T6" fmla="*/ 0 w 229"/>
                  <a:gd name="T7" fmla="*/ 0 h 28"/>
                  <a:gd name="T8" fmla="*/ 0 w 229"/>
                  <a:gd name="T9" fmla="*/ 0 h 28"/>
                  <a:gd name="T10" fmla="*/ 0 w 229"/>
                  <a:gd name="T11" fmla="*/ 0 h 28"/>
                  <a:gd name="T12" fmla="*/ 0 w 229"/>
                  <a:gd name="T13" fmla="*/ 0 h 28"/>
                  <a:gd name="T14" fmla="*/ 0 w 229"/>
                  <a:gd name="T15" fmla="*/ 0 h 28"/>
                  <a:gd name="T16" fmla="*/ 0 w 229"/>
                  <a:gd name="T17" fmla="*/ 0 h 28"/>
                  <a:gd name="T18" fmla="*/ 0 w 229"/>
                  <a:gd name="T19" fmla="*/ 0 h 28"/>
                  <a:gd name="T20" fmla="*/ 0 w 229"/>
                  <a:gd name="T21" fmla="*/ 0 h 28"/>
                  <a:gd name="T22" fmla="*/ 0 w 229"/>
                  <a:gd name="T23" fmla="*/ 0 h 28"/>
                  <a:gd name="T24" fmla="*/ 0 w 229"/>
                  <a:gd name="T25" fmla="*/ 0 h 28"/>
                  <a:gd name="T26" fmla="*/ 0 w 229"/>
                  <a:gd name="T27" fmla="*/ 0 h 28"/>
                  <a:gd name="T28" fmla="*/ 0 w 229"/>
                  <a:gd name="T29" fmla="*/ 0 h 28"/>
                  <a:gd name="T30" fmla="*/ 0 w 229"/>
                  <a:gd name="T31" fmla="*/ 0 h 28"/>
                  <a:gd name="T32" fmla="*/ 0 w 22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8"/>
                  <a:gd name="T53" fmla="*/ 229 w 22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8">
                    <a:moveTo>
                      <a:pt x="0" y="28"/>
                    </a:moveTo>
                    <a:lnTo>
                      <a:pt x="8" y="24"/>
                    </a:lnTo>
                    <a:lnTo>
                      <a:pt x="20" y="18"/>
                    </a:lnTo>
                    <a:lnTo>
                      <a:pt x="33" y="13"/>
                    </a:lnTo>
                    <a:lnTo>
                      <a:pt x="46" y="8"/>
                    </a:lnTo>
                    <a:lnTo>
                      <a:pt x="61" y="5"/>
                    </a:lnTo>
                    <a:lnTo>
                      <a:pt x="74" y="3"/>
                    </a:lnTo>
                    <a:lnTo>
                      <a:pt x="89" y="1"/>
                    </a:lnTo>
                    <a:lnTo>
                      <a:pt x="103" y="0"/>
                    </a:lnTo>
                    <a:lnTo>
                      <a:pt x="118" y="0"/>
                    </a:lnTo>
                    <a:lnTo>
                      <a:pt x="133" y="1"/>
                    </a:lnTo>
                    <a:lnTo>
                      <a:pt x="149" y="2"/>
                    </a:lnTo>
                    <a:lnTo>
                      <a:pt x="164" y="5"/>
                    </a:lnTo>
                    <a:lnTo>
                      <a:pt x="180" y="8"/>
                    </a:lnTo>
                    <a:lnTo>
                      <a:pt x="196" y="12"/>
                    </a:lnTo>
                    <a:lnTo>
                      <a:pt x="213" y="17"/>
                    </a:lnTo>
                    <a:lnTo>
                      <a:pt x="229"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0" name="Freeform 666">
                <a:extLst>
                  <a:ext uri="{FF2B5EF4-FFF2-40B4-BE49-F238E27FC236}">
                    <a16:creationId xmlns:a16="http://schemas.microsoft.com/office/drawing/2014/main" id="{3AAC7E89-F949-E67E-2164-207CA4482965}"/>
                  </a:ext>
                </a:extLst>
              </p:cNvPr>
              <p:cNvSpPr>
                <a:spLocks/>
              </p:cNvSpPr>
              <p:nvPr/>
            </p:nvSpPr>
            <p:spPr bwMode="auto">
              <a:xfrm>
                <a:off x="3406" y="3131"/>
                <a:ext cx="7" cy="1"/>
              </a:xfrm>
              <a:custGeom>
                <a:avLst/>
                <a:gdLst>
                  <a:gd name="T0" fmla="*/ 0 w 360"/>
                  <a:gd name="T1" fmla="*/ 0 h 49"/>
                  <a:gd name="T2" fmla="*/ 0 w 360"/>
                  <a:gd name="T3" fmla="*/ 0 h 49"/>
                  <a:gd name="T4" fmla="*/ 0 w 360"/>
                  <a:gd name="T5" fmla="*/ 0 h 49"/>
                  <a:gd name="T6" fmla="*/ 0 w 360"/>
                  <a:gd name="T7" fmla="*/ 0 h 49"/>
                  <a:gd name="T8" fmla="*/ 0 w 360"/>
                  <a:gd name="T9" fmla="*/ 0 h 49"/>
                  <a:gd name="T10" fmla="*/ 0 w 360"/>
                  <a:gd name="T11" fmla="*/ 0 h 49"/>
                  <a:gd name="T12" fmla="*/ 0 w 360"/>
                  <a:gd name="T13" fmla="*/ 0 h 49"/>
                  <a:gd name="T14" fmla="*/ 0 w 360"/>
                  <a:gd name="T15" fmla="*/ 0 h 49"/>
                  <a:gd name="T16" fmla="*/ 0 w 360"/>
                  <a:gd name="T17" fmla="*/ 0 h 49"/>
                  <a:gd name="T18" fmla="*/ 0 w 360"/>
                  <a:gd name="T19" fmla="*/ 0 h 49"/>
                  <a:gd name="T20" fmla="*/ 0 w 360"/>
                  <a:gd name="T21" fmla="*/ 0 h 49"/>
                  <a:gd name="T22" fmla="*/ 0 w 360"/>
                  <a:gd name="T23" fmla="*/ 0 h 49"/>
                  <a:gd name="T24" fmla="*/ 0 w 360"/>
                  <a:gd name="T25" fmla="*/ 0 h 49"/>
                  <a:gd name="T26" fmla="*/ 0 w 360"/>
                  <a:gd name="T27" fmla="*/ 0 h 49"/>
                  <a:gd name="T28" fmla="*/ 0 w 360"/>
                  <a:gd name="T29" fmla="*/ 0 h 49"/>
                  <a:gd name="T30" fmla="*/ 0 w 360"/>
                  <a:gd name="T31" fmla="*/ 0 h 49"/>
                  <a:gd name="T32" fmla="*/ 0 w 360"/>
                  <a:gd name="T33" fmla="*/ 0 h 49"/>
                  <a:gd name="T34" fmla="*/ 0 w 360"/>
                  <a:gd name="T35" fmla="*/ 0 h 49"/>
                  <a:gd name="T36" fmla="*/ 0 w 360"/>
                  <a:gd name="T37" fmla="*/ 0 h 49"/>
                  <a:gd name="T38" fmla="*/ 0 w 360"/>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0"/>
                  <a:gd name="T61" fmla="*/ 0 h 49"/>
                  <a:gd name="T62" fmla="*/ 360 w 360"/>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0" h="49">
                    <a:moveTo>
                      <a:pt x="0" y="0"/>
                    </a:moveTo>
                    <a:lnTo>
                      <a:pt x="22" y="10"/>
                    </a:lnTo>
                    <a:lnTo>
                      <a:pt x="43" y="18"/>
                    </a:lnTo>
                    <a:lnTo>
                      <a:pt x="66" y="26"/>
                    </a:lnTo>
                    <a:lnTo>
                      <a:pt x="87" y="32"/>
                    </a:lnTo>
                    <a:lnTo>
                      <a:pt x="108" y="38"/>
                    </a:lnTo>
                    <a:lnTo>
                      <a:pt x="129" y="42"/>
                    </a:lnTo>
                    <a:lnTo>
                      <a:pt x="150" y="45"/>
                    </a:lnTo>
                    <a:lnTo>
                      <a:pt x="170" y="48"/>
                    </a:lnTo>
                    <a:lnTo>
                      <a:pt x="190" y="49"/>
                    </a:lnTo>
                    <a:lnTo>
                      <a:pt x="210" y="49"/>
                    </a:lnTo>
                    <a:lnTo>
                      <a:pt x="229" y="48"/>
                    </a:lnTo>
                    <a:lnTo>
                      <a:pt x="248" y="46"/>
                    </a:lnTo>
                    <a:lnTo>
                      <a:pt x="267" y="43"/>
                    </a:lnTo>
                    <a:lnTo>
                      <a:pt x="285" y="39"/>
                    </a:lnTo>
                    <a:lnTo>
                      <a:pt x="303" y="34"/>
                    </a:lnTo>
                    <a:lnTo>
                      <a:pt x="320" y="28"/>
                    </a:lnTo>
                    <a:lnTo>
                      <a:pt x="336" y="20"/>
                    </a:lnTo>
                    <a:lnTo>
                      <a:pt x="352" y="12"/>
                    </a:lnTo>
                    <a:lnTo>
                      <a:pt x="360"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1" name="Freeform 667">
                <a:extLst>
                  <a:ext uri="{FF2B5EF4-FFF2-40B4-BE49-F238E27FC236}">
                    <a16:creationId xmlns:a16="http://schemas.microsoft.com/office/drawing/2014/main" id="{C73DFC79-7BA8-1C8D-BD5F-DE461C5540EA}"/>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2" name="Freeform 668">
                <a:extLst>
                  <a:ext uri="{FF2B5EF4-FFF2-40B4-BE49-F238E27FC236}">
                    <a16:creationId xmlns:a16="http://schemas.microsoft.com/office/drawing/2014/main" id="{B0D2F2EE-71A6-DB8A-A968-2DBC6290D09F}"/>
                  </a:ext>
                </a:extLst>
              </p:cNvPr>
              <p:cNvSpPr>
                <a:spLocks/>
              </p:cNvSpPr>
              <p:nvPr/>
            </p:nvSpPr>
            <p:spPr bwMode="auto">
              <a:xfrm>
                <a:off x="3444" y="2836"/>
                <a:ext cx="4"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2"/>
                    </a:lnTo>
                    <a:lnTo>
                      <a:pt x="11" y="20"/>
                    </a:lnTo>
                    <a:lnTo>
                      <a:pt x="16" y="17"/>
                    </a:lnTo>
                    <a:lnTo>
                      <a:pt x="22" y="15"/>
                    </a:lnTo>
                    <a:lnTo>
                      <a:pt x="29" y="12"/>
                    </a:lnTo>
                    <a:lnTo>
                      <a:pt x="35" y="10"/>
                    </a:lnTo>
                    <a:lnTo>
                      <a:pt x="42" y="8"/>
                    </a:lnTo>
                    <a:lnTo>
                      <a:pt x="48" y="7"/>
                    </a:lnTo>
                    <a:lnTo>
                      <a:pt x="55" y="5"/>
                    </a:lnTo>
                    <a:lnTo>
                      <a:pt x="62" y="4"/>
                    </a:lnTo>
                    <a:lnTo>
                      <a:pt x="70" y="3"/>
                    </a:lnTo>
                    <a:lnTo>
                      <a:pt x="77" y="2"/>
                    </a:lnTo>
                    <a:lnTo>
                      <a:pt x="84" y="1"/>
                    </a:lnTo>
                    <a:lnTo>
                      <a:pt x="91" y="0"/>
                    </a:lnTo>
                    <a:lnTo>
                      <a:pt x="99" y="0"/>
                    </a:lnTo>
                    <a:lnTo>
                      <a:pt x="106" y="0"/>
                    </a:lnTo>
                    <a:lnTo>
                      <a:pt x="113" y="0"/>
                    </a:lnTo>
                    <a:lnTo>
                      <a:pt x="120" y="0"/>
                    </a:lnTo>
                    <a:lnTo>
                      <a:pt x="127" y="1"/>
                    </a:lnTo>
                    <a:lnTo>
                      <a:pt x="134" y="2"/>
                    </a:lnTo>
                    <a:lnTo>
                      <a:pt x="141" y="3"/>
                    </a:lnTo>
                    <a:lnTo>
                      <a:pt x="148" y="4"/>
                    </a:lnTo>
                    <a:lnTo>
                      <a:pt x="154" y="6"/>
                    </a:lnTo>
                    <a:lnTo>
                      <a:pt x="161" y="7"/>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3" name="Freeform 669">
                <a:extLst>
                  <a:ext uri="{FF2B5EF4-FFF2-40B4-BE49-F238E27FC236}">
                    <a16:creationId xmlns:a16="http://schemas.microsoft.com/office/drawing/2014/main" id="{FDFCC7F7-6A09-ED19-1CA5-50B739168803}"/>
                  </a:ext>
                </a:extLst>
              </p:cNvPr>
              <p:cNvSpPr>
                <a:spLocks/>
              </p:cNvSpPr>
              <p:nvPr/>
            </p:nvSpPr>
            <p:spPr bwMode="auto">
              <a:xfrm>
                <a:off x="3378" y="2874"/>
                <a:ext cx="3"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3"/>
                    </a:lnTo>
                    <a:lnTo>
                      <a:pt x="10" y="20"/>
                    </a:lnTo>
                    <a:lnTo>
                      <a:pt x="16" y="17"/>
                    </a:lnTo>
                    <a:lnTo>
                      <a:pt x="22" y="15"/>
                    </a:lnTo>
                    <a:lnTo>
                      <a:pt x="28" y="13"/>
                    </a:lnTo>
                    <a:lnTo>
                      <a:pt x="36" y="11"/>
                    </a:lnTo>
                    <a:lnTo>
                      <a:pt x="42" y="9"/>
                    </a:lnTo>
                    <a:lnTo>
                      <a:pt x="49" y="7"/>
                    </a:lnTo>
                    <a:lnTo>
                      <a:pt x="56" y="5"/>
                    </a:lnTo>
                    <a:lnTo>
                      <a:pt x="63" y="4"/>
                    </a:lnTo>
                    <a:lnTo>
                      <a:pt x="70" y="3"/>
                    </a:lnTo>
                    <a:lnTo>
                      <a:pt x="78" y="2"/>
                    </a:lnTo>
                    <a:lnTo>
                      <a:pt x="85" y="1"/>
                    </a:lnTo>
                    <a:lnTo>
                      <a:pt x="92" y="1"/>
                    </a:lnTo>
                    <a:lnTo>
                      <a:pt x="100" y="0"/>
                    </a:lnTo>
                    <a:lnTo>
                      <a:pt x="107" y="0"/>
                    </a:lnTo>
                    <a:lnTo>
                      <a:pt x="114" y="0"/>
                    </a:lnTo>
                    <a:lnTo>
                      <a:pt x="121" y="1"/>
                    </a:lnTo>
                    <a:lnTo>
                      <a:pt x="128" y="1"/>
                    </a:lnTo>
                    <a:lnTo>
                      <a:pt x="135" y="2"/>
                    </a:lnTo>
                    <a:lnTo>
                      <a:pt x="142" y="3"/>
                    </a:lnTo>
                    <a:lnTo>
                      <a:pt x="148" y="4"/>
                    </a:lnTo>
                    <a:lnTo>
                      <a:pt x="155" y="6"/>
                    </a:lnTo>
                    <a:lnTo>
                      <a:pt x="161" y="8"/>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4" name="Freeform 670">
                <a:extLst>
                  <a:ext uri="{FF2B5EF4-FFF2-40B4-BE49-F238E27FC236}">
                    <a16:creationId xmlns:a16="http://schemas.microsoft.com/office/drawing/2014/main" id="{03FD20A7-7856-E187-6054-2620904E11DC}"/>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5" name="Freeform 671">
                <a:extLst>
                  <a:ext uri="{FF2B5EF4-FFF2-40B4-BE49-F238E27FC236}">
                    <a16:creationId xmlns:a16="http://schemas.microsoft.com/office/drawing/2014/main" id="{271BD9D3-3471-9975-4F51-2379046C1A3E}"/>
                  </a:ext>
                </a:extLst>
              </p:cNvPr>
              <p:cNvSpPr>
                <a:spLocks/>
              </p:cNvSpPr>
              <p:nvPr/>
            </p:nvSpPr>
            <p:spPr bwMode="auto">
              <a:xfrm>
                <a:off x="3420" y="2843"/>
                <a:ext cx="5" cy="1"/>
              </a:xfrm>
              <a:custGeom>
                <a:avLst/>
                <a:gdLst>
                  <a:gd name="T0" fmla="*/ 0 w 216"/>
                  <a:gd name="T1" fmla="*/ 0 h 27"/>
                  <a:gd name="T2" fmla="*/ 0 w 216"/>
                  <a:gd name="T3" fmla="*/ 0 h 27"/>
                  <a:gd name="T4" fmla="*/ 0 w 216"/>
                  <a:gd name="T5" fmla="*/ 0 h 27"/>
                  <a:gd name="T6" fmla="*/ 0 w 216"/>
                  <a:gd name="T7" fmla="*/ 0 h 27"/>
                  <a:gd name="T8" fmla="*/ 0 w 216"/>
                  <a:gd name="T9" fmla="*/ 0 h 27"/>
                  <a:gd name="T10" fmla="*/ 0 w 216"/>
                  <a:gd name="T11" fmla="*/ 0 h 27"/>
                  <a:gd name="T12" fmla="*/ 0 w 216"/>
                  <a:gd name="T13" fmla="*/ 0 h 27"/>
                  <a:gd name="T14" fmla="*/ 0 w 216"/>
                  <a:gd name="T15" fmla="*/ 0 h 27"/>
                  <a:gd name="T16" fmla="*/ 0 w 216"/>
                  <a:gd name="T17" fmla="*/ 0 h 27"/>
                  <a:gd name="T18" fmla="*/ 0 w 216"/>
                  <a:gd name="T19" fmla="*/ 0 h 27"/>
                  <a:gd name="T20" fmla="*/ 0 w 216"/>
                  <a:gd name="T21" fmla="*/ 0 h 27"/>
                  <a:gd name="T22" fmla="*/ 0 w 216"/>
                  <a:gd name="T23" fmla="*/ 0 h 27"/>
                  <a:gd name="T24" fmla="*/ 0 w 216"/>
                  <a:gd name="T25" fmla="*/ 0 h 27"/>
                  <a:gd name="T26" fmla="*/ 0 w 216"/>
                  <a:gd name="T27" fmla="*/ 0 h 27"/>
                  <a:gd name="T28" fmla="*/ 0 w 216"/>
                  <a:gd name="T29" fmla="*/ 0 h 27"/>
                  <a:gd name="T30" fmla="*/ 0 w 216"/>
                  <a:gd name="T31" fmla="*/ 0 h 27"/>
                  <a:gd name="T32" fmla="*/ 0 w 21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7"/>
                  <a:gd name="T53" fmla="*/ 216 w 21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7">
                    <a:moveTo>
                      <a:pt x="0" y="25"/>
                    </a:moveTo>
                    <a:lnTo>
                      <a:pt x="11" y="19"/>
                    </a:lnTo>
                    <a:lnTo>
                      <a:pt x="22" y="14"/>
                    </a:lnTo>
                    <a:lnTo>
                      <a:pt x="34" y="9"/>
                    </a:lnTo>
                    <a:lnTo>
                      <a:pt x="46" y="6"/>
                    </a:lnTo>
                    <a:lnTo>
                      <a:pt x="59" y="3"/>
                    </a:lnTo>
                    <a:lnTo>
                      <a:pt x="72" y="1"/>
                    </a:lnTo>
                    <a:lnTo>
                      <a:pt x="85" y="0"/>
                    </a:lnTo>
                    <a:lnTo>
                      <a:pt x="98" y="0"/>
                    </a:lnTo>
                    <a:lnTo>
                      <a:pt x="112" y="1"/>
                    </a:lnTo>
                    <a:lnTo>
                      <a:pt x="126" y="2"/>
                    </a:lnTo>
                    <a:lnTo>
                      <a:pt x="141" y="4"/>
                    </a:lnTo>
                    <a:lnTo>
                      <a:pt x="156" y="7"/>
                    </a:lnTo>
                    <a:lnTo>
                      <a:pt x="171" y="11"/>
                    </a:lnTo>
                    <a:lnTo>
                      <a:pt x="186" y="16"/>
                    </a:lnTo>
                    <a:lnTo>
                      <a:pt x="201" y="21"/>
                    </a:lnTo>
                    <a:lnTo>
                      <a:pt x="216" y="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6" name="Freeform 672">
                <a:extLst>
                  <a:ext uri="{FF2B5EF4-FFF2-40B4-BE49-F238E27FC236}">
                    <a16:creationId xmlns:a16="http://schemas.microsoft.com/office/drawing/2014/main" id="{FE7C7D9A-A61C-6155-28ED-1C2808312518}"/>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7" name="Freeform 673">
                <a:extLst>
                  <a:ext uri="{FF2B5EF4-FFF2-40B4-BE49-F238E27FC236}">
                    <a16:creationId xmlns:a16="http://schemas.microsoft.com/office/drawing/2014/main" id="{86DB8918-B292-B682-2970-C9E3306F1B85}"/>
                  </a:ext>
                </a:extLst>
              </p:cNvPr>
              <p:cNvSpPr>
                <a:spLocks/>
              </p:cNvSpPr>
              <p:nvPr/>
            </p:nvSpPr>
            <p:spPr bwMode="auto">
              <a:xfrm>
                <a:off x="3415" y="3125"/>
                <a:ext cx="1" cy="1"/>
              </a:xfrm>
              <a:custGeom>
                <a:avLst/>
                <a:gdLst>
                  <a:gd name="T0" fmla="*/ 0 w 22"/>
                  <a:gd name="T1" fmla="*/ 0 h 10"/>
                  <a:gd name="T2" fmla="*/ 0 w 22"/>
                  <a:gd name="T3" fmla="*/ 0 h 10"/>
                  <a:gd name="T4" fmla="*/ 0 w 22"/>
                  <a:gd name="T5" fmla="*/ 0 h 10"/>
                  <a:gd name="T6" fmla="*/ 0 60000 65536"/>
                  <a:gd name="T7" fmla="*/ 0 60000 65536"/>
                  <a:gd name="T8" fmla="*/ 0 60000 65536"/>
                  <a:gd name="T9" fmla="*/ 0 w 22"/>
                  <a:gd name="T10" fmla="*/ 0 h 10"/>
                  <a:gd name="T11" fmla="*/ 22 w 22"/>
                  <a:gd name="T12" fmla="*/ 10 h 10"/>
                </a:gdLst>
                <a:ahLst/>
                <a:cxnLst>
                  <a:cxn ang="T6">
                    <a:pos x="T0" y="T1"/>
                  </a:cxn>
                  <a:cxn ang="T7">
                    <a:pos x="T2" y="T3"/>
                  </a:cxn>
                  <a:cxn ang="T8">
                    <a:pos x="T4" y="T5"/>
                  </a:cxn>
                </a:cxnLst>
                <a:rect l="T9" t="T10" r="T11" b="T12"/>
                <a:pathLst>
                  <a:path w="22" h="10">
                    <a:moveTo>
                      <a:pt x="0" y="0"/>
                    </a:moveTo>
                    <a:lnTo>
                      <a:pt x="20" y="9"/>
                    </a:lnTo>
                    <a:lnTo>
                      <a:pt x="22" y="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8" name="Freeform 674">
                <a:extLst>
                  <a:ext uri="{FF2B5EF4-FFF2-40B4-BE49-F238E27FC236}">
                    <a16:creationId xmlns:a16="http://schemas.microsoft.com/office/drawing/2014/main" id="{8FF68D69-E525-0F9C-6340-1A18AAFEA77D}"/>
                  </a:ext>
                </a:extLst>
              </p:cNvPr>
              <p:cNvSpPr>
                <a:spLocks/>
              </p:cNvSpPr>
              <p:nvPr/>
            </p:nvSpPr>
            <p:spPr bwMode="auto">
              <a:xfrm>
                <a:off x="3413" y="3124"/>
                <a:ext cx="2" cy="1"/>
              </a:xfrm>
              <a:custGeom>
                <a:avLst/>
                <a:gdLst>
                  <a:gd name="T0" fmla="*/ 0 w 75"/>
                  <a:gd name="T1" fmla="*/ 0 h 44"/>
                  <a:gd name="T2" fmla="*/ 0 w 75"/>
                  <a:gd name="T3" fmla="*/ 0 h 44"/>
                  <a:gd name="T4" fmla="*/ 0 w 75"/>
                  <a:gd name="T5" fmla="*/ 0 h 44"/>
                  <a:gd name="T6" fmla="*/ 0 w 75"/>
                  <a:gd name="T7" fmla="*/ 0 h 44"/>
                  <a:gd name="T8" fmla="*/ 0 w 75"/>
                  <a:gd name="T9" fmla="*/ 0 h 44"/>
                  <a:gd name="T10" fmla="*/ 0 60000 65536"/>
                  <a:gd name="T11" fmla="*/ 0 60000 65536"/>
                  <a:gd name="T12" fmla="*/ 0 60000 65536"/>
                  <a:gd name="T13" fmla="*/ 0 60000 65536"/>
                  <a:gd name="T14" fmla="*/ 0 60000 65536"/>
                  <a:gd name="T15" fmla="*/ 0 w 75"/>
                  <a:gd name="T16" fmla="*/ 0 h 44"/>
                  <a:gd name="T17" fmla="*/ 75 w 75"/>
                  <a:gd name="T18" fmla="*/ 44 h 44"/>
                </a:gdLst>
                <a:ahLst/>
                <a:cxnLst>
                  <a:cxn ang="T10">
                    <a:pos x="T0" y="T1"/>
                  </a:cxn>
                  <a:cxn ang="T11">
                    <a:pos x="T2" y="T3"/>
                  </a:cxn>
                  <a:cxn ang="T12">
                    <a:pos x="T4" y="T5"/>
                  </a:cxn>
                  <a:cxn ang="T13">
                    <a:pos x="T6" y="T7"/>
                  </a:cxn>
                  <a:cxn ang="T14">
                    <a:pos x="T8" y="T9"/>
                  </a:cxn>
                </a:cxnLst>
                <a:rect l="T15" t="T16" r="T17" b="T18"/>
                <a:pathLst>
                  <a:path w="75" h="44">
                    <a:moveTo>
                      <a:pt x="0" y="0"/>
                    </a:moveTo>
                    <a:lnTo>
                      <a:pt x="19" y="13"/>
                    </a:lnTo>
                    <a:lnTo>
                      <a:pt x="38" y="25"/>
                    </a:lnTo>
                    <a:lnTo>
                      <a:pt x="57" y="35"/>
                    </a:lnTo>
                    <a:lnTo>
                      <a:pt x="75" y="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39" name="Freeform 675">
                <a:extLst>
                  <a:ext uri="{FF2B5EF4-FFF2-40B4-BE49-F238E27FC236}">
                    <a16:creationId xmlns:a16="http://schemas.microsoft.com/office/drawing/2014/main" id="{21F747A4-0D67-118F-5986-7CB17C284B02}"/>
                  </a:ext>
                </a:extLst>
              </p:cNvPr>
              <p:cNvSpPr>
                <a:spLocks/>
              </p:cNvSpPr>
              <p:nvPr/>
            </p:nvSpPr>
            <p:spPr bwMode="auto">
              <a:xfrm>
                <a:off x="3413" y="3122"/>
                <a:ext cx="1" cy="2"/>
              </a:xfrm>
              <a:custGeom>
                <a:avLst/>
                <a:gdLst>
                  <a:gd name="T0" fmla="*/ 0 w 50"/>
                  <a:gd name="T1" fmla="*/ 0 h 110"/>
                  <a:gd name="T2" fmla="*/ 0 w 50"/>
                  <a:gd name="T3" fmla="*/ 0 h 110"/>
                  <a:gd name="T4" fmla="*/ 0 w 50"/>
                  <a:gd name="T5" fmla="*/ 0 h 110"/>
                  <a:gd name="T6" fmla="*/ 0 w 50"/>
                  <a:gd name="T7" fmla="*/ 0 h 110"/>
                  <a:gd name="T8" fmla="*/ 0 60000 65536"/>
                  <a:gd name="T9" fmla="*/ 0 60000 65536"/>
                  <a:gd name="T10" fmla="*/ 0 60000 65536"/>
                  <a:gd name="T11" fmla="*/ 0 60000 65536"/>
                  <a:gd name="T12" fmla="*/ 0 w 50"/>
                  <a:gd name="T13" fmla="*/ 0 h 110"/>
                  <a:gd name="T14" fmla="*/ 50 w 50"/>
                  <a:gd name="T15" fmla="*/ 110 h 110"/>
                </a:gdLst>
                <a:ahLst/>
                <a:cxnLst>
                  <a:cxn ang="T8">
                    <a:pos x="T0" y="T1"/>
                  </a:cxn>
                  <a:cxn ang="T9">
                    <a:pos x="T2" y="T3"/>
                  </a:cxn>
                  <a:cxn ang="T10">
                    <a:pos x="T4" y="T5"/>
                  </a:cxn>
                  <a:cxn ang="T11">
                    <a:pos x="T6" y="T7"/>
                  </a:cxn>
                </a:cxnLst>
                <a:rect l="T12" t="T13" r="T14" b="T15"/>
                <a:pathLst>
                  <a:path w="50" h="110">
                    <a:moveTo>
                      <a:pt x="50" y="110"/>
                    </a:moveTo>
                    <a:lnTo>
                      <a:pt x="32" y="96"/>
                    </a:lnTo>
                    <a:lnTo>
                      <a:pt x="8" y="5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0" name="Freeform 676">
                <a:extLst>
                  <a:ext uri="{FF2B5EF4-FFF2-40B4-BE49-F238E27FC236}">
                    <a16:creationId xmlns:a16="http://schemas.microsoft.com/office/drawing/2014/main" id="{F6A51B7A-7AF3-78CC-87A7-4E984DFE6498}"/>
                  </a:ext>
                </a:extLst>
              </p:cNvPr>
              <p:cNvSpPr>
                <a:spLocks/>
              </p:cNvSpPr>
              <p:nvPr/>
            </p:nvSpPr>
            <p:spPr bwMode="auto">
              <a:xfrm>
                <a:off x="3405" y="3105"/>
                <a:ext cx="7" cy="17"/>
              </a:xfrm>
              <a:custGeom>
                <a:avLst/>
                <a:gdLst>
                  <a:gd name="T0" fmla="*/ 0 w 336"/>
                  <a:gd name="T1" fmla="*/ 0 h 855"/>
                  <a:gd name="T2" fmla="*/ 0 w 336"/>
                  <a:gd name="T3" fmla="*/ 0 h 855"/>
                  <a:gd name="T4" fmla="*/ 0 w 336"/>
                  <a:gd name="T5" fmla="*/ 0 h 855"/>
                  <a:gd name="T6" fmla="*/ 0 w 336"/>
                  <a:gd name="T7" fmla="*/ 0 h 855"/>
                  <a:gd name="T8" fmla="*/ 0 w 336"/>
                  <a:gd name="T9" fmla="*/ 0 h 855"/>
                  <a:gd name="T10" fmla="*/ 0 w 336"/>
                  <a:gd name="T11" fmla="*/ 0 h 855"/>
                  <a:gd name="T12" fmla="*/ 0 w 336"/>
                  <a:gd name="T13" fmla="*/ 0 h 855"/>
                  <a:gd name="T14" fmla="*/ 0 w 336"/>
                  <a:gd name="T15" fmla="*/ 0 h 855"/>
                  <a:gd name="T16" fmla="*/ 0 w 336"/>
                  <a:gd name="T17" fmla="*/ 0 h 855"/>
                  <a:gd name="T18" fmla="*/ 0 w 336"/>
                  <a:gd name="T19" fmla="*/ 0 h 855"/>
                  <a:gd name="T20" fmla="*/ 0 w 336"/>
                  <a:gd name="T21" fmla="*/ 0 h 855"/>
                  <a:gd name="T22" fmla="*/ 0 w 336"/>
                  <a:gd name="T23" fmla="*/ 0 h 8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855"/>
                  <a:gd name="T38" fmla="*/ 336 w 336"/>
                  <a:gd name="T39" fmla="*/ 855 h 8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855">
                    <a:moveTo>
                      <a:pt x="336" y="855"/>
                    </a:moveTo>
                    <a:lnTo>
                      <a:pt x="299" y="821"/>
                    </a:lnTo>
                    <a:lnTo>
                      <a:pt x="256" y="776"/>
                    </a:lnTo>
                    <a:lnTo>
                      <a:pt x="211" y="718"/>
                    </a:lnTo>
                    <a:lnTo>
                      <a:pt x="164" y="647"/>
                    </a:lnTo>
                    <a:lnTo>
                      <a:pt x="116" y="560"/>
                    </a:lnTo>
                    <a:lnTo>
                      <a:pt x="71" y="456"/>
                    </a:lnTo>
                    <a:lnTo>
                      <a:pt x="33" y="340"/>
                    </a:lnTo>
                    <a:lnTo>
                      <a:pt x="8" y="220"/>
                    </a:lnTo>
                    <a:lnTo>
                      <a:pt x="0" y="107"/>
                    </a:lnTo>
                    <a:lnTo>
                      <a:pt x="8" y="8"/>
                    </a:lnTo>
                    <a:lnTo>
                      <a:pt x="11"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1" name="Freeform 677">
                <a:extLst>
                  <a:ext uri="{FF2B5EF4-FFF2-40B4-BE49-F238E27FC236}">
                    <a16:creationId xmlns:a16="http://schemas.microsoft.com/office/drawing/2014/main" id="{E42900CC-370F-C3A3-9F89-1066342E3CE2}"/>
                  </a:ext>
                </a:extLst>
              </p:cNvPr>
              <p:cNvSpPr>
                <a:spLocks/>
              </p:cNvSpPr>
              <p:nvPr/>
            </p:nvSpPr>
            <p:spPr bwMode="auto">
              <a:xfrm>
                <a:off x="3403" y="3104"/>
                <a:ext cx="6" cy="14"/>
              </a:xfrm>
              <a:custGeom>
                <a:avLst/>
                <a:gdLst>
                  <a:gd name="T0" fmla="*/ 0 w 270"/>
                  <a:gd name="T1" fmla="*/ 0 h 730"/>
                  <a:gd name="T2" fmla="*/ 0 w 270"/>
                  <a:gd name="T3" fmla="*/ 0 h 730"/>
                  <a:gd name="T4" fmla="*/ 0 w 270"/>
                  <a:gd name="T5" fmla="*/ 0 h 730"/>
                  <a:gd name="T6" fmla="*/ 0 w 270"/>
                  <a:gd name="T7" fmla="*/ 0 h 730"/>
                  <a:gd name="T8" fmla="*/ 0 w 270"/>
                  <a:gd name="T9" fmla="*/ 0 h 730"/>
                  <a:gd name="T10" fmla="*/ 0 w 270"/>
                  <a:gd name="T11" fmla="*/ 0 h 730"/>
                  <a:gd name="T12" fmla="*/ 0 w 270"/>
                  <a:gd name="T13" fmla="*/ 0 h 730"/>
                  <a:gd name="T14" fmla="*/ 0 w 270"/>
                  <a:gd name="T15" fmla="*/ 0 h 730"/>
                  <a:gd name="T16" fmla="*/ 0 w 270"/>
                  <a:gd name="T17" fmla="*/ 0 h 730"/>
                  <a:gd name="T18" fmla="*/ 0 w 270"/>
                  <a:gd name="T19" fmla="*/ 0 h 730"/>
                  <a:gd name="T20" fmla="*/ 0 w 270"/>
                  <a:gd name="T21" fmla="*/ 0 h 730"/>
                  <a:gd name="T22" fmla="*/ 0 w 270"/>
                  <a:gd name="T23" fmla="*/ 0 h 730"/>
                  <a:gd name="T24" fmla="*/ 0 w 270"/>
                  <a:gd name="T25" fmla="*/ 0 h 730"/>
                  <a:gd name="T26" fmla="*/ 0 w 270"/>
                  <a:gd name="T27" fmla="*/ 0 h 730"/>
                  <a:gd name="T28" fmla="*/ 0 w 270"/>
                  <a:gd name="T29" fmla="*/ 0 h 730"/>
                  <a:gd name="T30" fmla="*/ 0 w 270"/>
                  <a:gd name="T31" fmla="*/ 0 h 730"/>
                  <a:gd name="T32" fmla="*/ 0 w 270"/>
                  <a:gd name="T33" fmla="*/ 0 h 730"/>
                  <a:gd name="T34" fmla="*/ 0 w 270"/>
                  <a:gd name="T35" fmla="*/ 0 h 730"/>
                  <a:gd name="T36" fmla="*/ 0 w 270"/>
                  <a:gd name="T37" fmla="*/ 0 h 730"/>
                  <a:gd name="T38" fmla="*/ 0 w 270"/>
                  <a:gd name="T39" fmla="*/ 0 h 730"/>
                  <a:gd name="T40" fmla="*/ 0 w 270"/>
                  <a:gd name="T41" fmla="*/ 0 h 730"/>
                  <a:gd name="T42" fmla="*/ 0 w 270"/>
                  <a:gd name="T43" fmla="*/ 0 h 730"/>
                  <a:gd name="T44" fmla="*/ 0 w 270"/>
                  <a:gd name="T45" fmla="*/ 0 h 730"/>
                  <a:gd name="T46" fmla="*/ 0 w 270"/>
                  <a:gd name="T47" fmla="*/ 0 h 730"/>
                  <a:gd name="T48" fmla="*/ 0 w 270"/>
                  <a:gd name="T49" fmla="*/ 0 h 730"/>
                  <a:gd name="T50" fmla="*/ 0 w 270"/>
                  <a:gd name="T51" fmla="*/ 0 h 730"/>
                  <a:gd name="T52" fmla="*/ 0 w 270"/>
                  <a:gd name="T53" fmla="*/ 0 h 730"/>
                  <a:gd name="T54" fmla="*/ 0 w 270"/>
                  <a:gd name="T55" fmla="*/ 0 h 730"/>
                  <a:gd name="T56" fmla="*/ 0 w 270"/>
                  <a:gd name="T57" fmla="*/ 0 h 730"/>
                  <a:gd name="T58" fmla="*/ 0 w 270"/>
                  <a:gd name="T59" fmla="*/ 0 h 730"/>
                  <a:gd name="T60" fmla="*/ 0 w 270"/>
                  <a:gd name="T61" fmla="*/ 0 h 7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0"/>
                  <a:gd name="T94" fmla="*/ 0 h 730"/>
                  <a:gd name="T95" fmla="*/ 270 w 270"/>
                  <a:gd name="T96" fmla="*/ 730 h 7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0" h="730">
                    <a:moveTo>
                      <a:pt x="270" y="730"/>
                    </a:moveTo>
                    <a:lnTo>
                      <a:pt x="251" y="710"/>
                    </a:lnTo>
                    <a:lnTo>
                      <a:pt x="232" y="687"/>
                    </a:lnTo>
                    <a:lnTo>
                      <a:pt x="213" y="663"/>
                    </a:lnTo>
                    <a:lnTo>
                      <a:pt x="195" y="639"/>
                    </a:lnTo>
                    <a:lnTo>
                      <a:pt x="177" y="615"/>
                    </a:lnTo>
                    <a:lnTo>
                      <a:pt x="160" y="590"/>
                    </a:lnTo>
                    <a:lnTo>
                      <a:pt x="145" y="564"/>
                    </a:lnTo>
                    <a:lnTo>
                      <a:pt x="129" y="539"/>
                    </a:lnTo>
                    <a:lnTo>
                      <a:pt x="115" y="514"/>
                    </a:lnTo>
                    <a:lnTo>
                      <a:pt x="101" y="488"/>
                    </a:lnTo>
                    <a:lnTo>
                      <a:pt x="88" y="462"/>
                    </a:lnTo>
                    <a:lnTo>
                      <a:pt x="76" y="436"/>
                    </a:lnTo>
                    <a:lnTo>
                      <a:pt x="65" y="410"/>
                    </a:lnTo>
                    <a:lnTo>
                      <a:pt x="55" y="383"/>
                    </a:lnTo>
                    <a:lnTo>
                      <a:pt x="45" y="357"/>
                    </a:lnTo>
                    <a:lnTo>
                      <a:pt x="37" y="330"/>
                    </a:lnTo>
                    <a:lnTo>
                      <a:pt x="29" y="304"/>
                    </a:lnTo>
                    <a:lnTo>
                      <a:pt x="22" y="278"/>
                    </a:lnTo>
                    <a:lnTo>
                      <a:pt x="16" y="252"/>
                    </a:lnTo>
                    <a:lnTo>
                      <a:pt x="11" y="226"/>
                    </a:lnTo>
                    <a:lnTo>
                      <a:pt x="7" y="200"/>
                    </a:lnTo>
                    <a:lnTo>
                      <a:pt x="4" y="175"/>
                    </a:lnTo>
                    <a:lnTo>
                      <a:pt x="2" y="150"/>
                    </a:lnTo>
                    <a:lnTo>
                      <a:pt x="0" y="125"/>
                    </a:lnTo>
                    <a:lnTo>
                      <a:pt x="0" y="100"/>
                    </a:lnTo>
                    <a:lnTo>
                      <a:pt x="0" y="75"/>
                    </a:lnTo>
                    <a:lnTo>
                      <a:pt x="2" y="51"/>
                    </a:lnTo>
                    <a:lnTo>
                      <a:pt x="4" y="28"/>
                    </a:lnTo>
                    <a:lnTo>
                      <a:pt x="7" y="5"/>
                    </a:lnTo>
                    <a:lnTo>
                      <a:pt x="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2" name="Freeform 678">
                <a:extLst>
                  <a:ext uri="{FF2B5EF4-FFF2-40B4-BE49-F238E27FC236}">
                    <a16:creationId xmlns:a16="http://schemas.microsoft.com/office/drawing/2014/main" id="{AE3EC60E-79DB-2C0A-32D4-39579689E610}"/>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3" name="Freeform 679">
                <a:extLst>
                  <a:ext uri="{FF2B5EF4-FFF2-40B4-BE49-F238E27FC236}">
                    <a16:creationId xmlns:a16="http://schemas.microsoft.com/office/drawing/2014/main" id="{BE4BC65F-DEA7-4147-56E0-4F6A4762F369}"/>
                  </a:ext>
                </a:extLst>
              </p:cNvPr>
              <p:cNvSpPr>
                <a:spLocks/>
              </p:cNvSpPr>
              <p:nvPr/>
            </p:nvSpPr>
            <p:spPr bwMode="auto">
              <a:xfrm>
                <a:off x="3433" y="2858"/>
                <a:ext cx="2" cy="1"/>
              </a:xfrm>
              <a:custGeom>
                <a:avLst/>
                <a:gdLst>
                  <a:gd name="T0" fmla="*/ 0 w 97"/>
                  <a:gd name="T1" fmla="*/ 0 h 12"/>
                  <a:gd name="T2" fmla="*/ 0 w 97"/>
                  <a:gd name="T3" fmla="*/ 0 h 12"/>
                  <a:gd name="T4" fmla="*/ 0 w 97"/>
                  <a:gd name="T5" fmla="*/ 0 h 12"/>
                  <a:gd name="T6" fmla="*/ 0 w 97"/>
                  <a:gd name="T7" fmla="*/ 0 h 12"/>
                  <a:gd name="T8" fmla="*/ 0 w 97"/>
                  <a:gd name="T9" fmla="*/ 0 h 12"/>
                  <a:gd name="T10" fmla="*/ 0 w 97"/>
                  <a:gd name="T11" fmla="*/ 0 h 12"/>
                  <a:gd name="T12" fmla="*/ 0 w 97"/>
                  <a:gd name="T13" fmla="*/ 0 h 12"/>
                  <a:gd name="T14" fmla="*/ 0 w 97"/>
                  <a:gd name="T15" fmla="*/ 0 h 12"/>
                  <a:gd name="T16" fmla="*/ 0 w 97"/>
                  <a:gd name="T17" fmla="*/ 0 h 12"/>
                  <a:gd name="T18" fmla="*/ 0 w 97"/>
                  <a:gd name="T19" fmla="*/ 0 h 12"/>
                  <a:gd name="T20" fmla="*/ 0 w 97"/>
                  <a:gd name="T21" fmla="*/ 0 h 12"/>
                  <a:gd name="T22" fmla="*/ 0 w 97"/>
                  <a:gd name="T23" fmla="*/ 0 h 12"/>
                  <a:gd name="T24" fmla="*/ 0 w 97"/>
                  <a:gd name="T25" fmla="*/ 0 h 12"/>
                  <a:gd name="T26" fmla="*/ 0 w 97"/>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7"/>
                  <a:gd name="T43" fmla="*/ 0 h 12"/>
                  <a:gd name="T44" fmla="*/ 97 w 97"/>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7" h="12">
                    <a:moveTo>
                      <a:pt x="0" y="10"/>
                    </a:moveTo>
                    <a:lnTo>
                      <a:pt x="5" y="8"/>
                    </a:lnTo>
                    <a:lnTo>
                      <a:pt x="11" y="5"/>
                    </a:lnTo>
                    <a:lnTo>
                      <a:pt x="18" y="3"/>
                    </a:lnTo>
                    <a:lnTo>
                      <a:pt x="25" y="1"/>
                    </a:lnTo>
                    <a:lnTo>
                      <a:pt x="32" y="0"/>
                    </a:lnTo>
                    <a:lnTo>
                      <a:pt x="39" y="0"/>
                    </a:lnTo>
                    <a:lnTo>
                      <a:pt x="47" y="0"/>
                    </a:lnTo>
                    <a:lnTo>
                      <a:pt x="55" y="0"/>
                    </a:lnTo>
                    <a:lnTo>
                      <a:pt x="63" y="1"/>
                    </a:lnTo>
                    <a:lnTo>
                      <a:pt x="71" y="3"/>
                    </a:lnTo>
                    <a:lnTo>
                      <a:pt x="79" y="5"/>
                    </a:lnTo>
                    <a:lnTo>
                      <a:pt x="87" y="8"/>
                    </a:lnTo>
                    <a:lnTo>
                      <a:pt x="97"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4" name="Freeform 680">
                <a:extLst>
                  <a:ext uri="{FF2B5EF4-FFF2-40B4-BE49-F238E27FC236}">
                    <a16:creationId xmlns:a16="http://schemas.microsoft.com/office/drawing/2014/main" id="{734FBB20-CDEC-B0C8-B898-65BACE2D91D8}"/>
                  </a:ext>
                </a:extLst>
              </p:cNvPr>
              <p:cNvSpPr>
                <a:spLocks/>
              </p:cNvSpPr>
              <p:nvPr/>
            </p:nvSpPr>
            <p:spPr bwMode="auto">
              <a:xfrm>
                <a:off x="3397" y="3103"/>
                <a:ext cx="7" cy="1"/>
              </a:xfrm>
              <a:custGeom>
                <a:avLst/>
                <a:gdLst>
                  <a:gd name="T0" fmla="*/ 0 w 326"/>
                  <a:gd name="T1" fmla="*/ 0 h 57"/>
                  <a:gd name="T2" fmla="*/ 0 w 326"/>
                  <a:gd name="T3" fmla="*/ 0 h 57"/>
                  <a:gd name="T4" fmla="*/ 0 w 326"/>
                  <a:gd name="T5" fmla="*/ 0 h 57"/>
                  <a:gd name="T6" fmla="*/ 0 w 326"/>
                  <a:gd name="T7" fmla="*/ 0 h 57"/>
                  <a:gd name="T8" fmla="*/ 0 w 326"/>
                  <a:gd name="T9" fmla="*/ 0 h 57"/>
                  <a:gd name="T10" fmla="*/ 0 w 326"/>
                  <a:gd name="T11" fmla="*/ 0 h 57"/>
                  <a:gd name="T12" fmla="*/ 0 w 326"/>
                  <a:gd name="T13" fmla="*/ 0 h 57"/>
                  <a:gd name="T14" fmla="*/ 0 w 326"/>
                  <a:gd name="T15" fmla="*/ 0 h 57"/>
                  <a:gd name="T16" fmla="*/ 0 w 326"/>
                  <a:gd name="T17" fmla="*/ 0 h 57"/>
                  <a:gd name="T18" fmla="*/ 0 w 326"/>
                  <a:gd name="T19" fmla="*/ 0 h 57"/>
                  <a:gd name="T20" fmla="*/ 0 w 326"/>
                  <a:gd name="T21" fmla="*/ 0 h 57"/>
                  <a:gd name="T22" fmla="*/ 0 w 326"/>
                  <a:gd name="T23" fmla="*/ 0 h 57"/>
                  <a:gd name="T24" fmla="*/ 0 w 326"/>
                  <a:gd name="T25" fmla="*/ 0 h 57"/>
                  <a:gd name="T26" fmla="*/ 0 w 326"/>
                  <a:gd name="T27" fmla="*/ 0 h 57"/>
                  <a:gd name="T28" fmla="*/ 0 w 326"/>
                  <a:gd name="T29" fmla="*/ 0 h 57"/>
                  <a:gd name="T30" fmla="*/ 0 w 326"/>
                  <a:gd name="T31" fmla="*/ 0 h 57"/>
                  <a:gd name="T32" fmla="*/ 0 w 326"/>
                  <a:gd name="T33" fmla="*/ 0 h 57"/>
                  <a:gd name="T34" fmla="*/ 0 w 326"/>
                  <a:gd name="T35" fmla="*/ 0 h 57"/>
                  <a:gd name="T36" fmla="*/ 0 w 326"/>
                  <a:gd name="T37" fmla="*/ 0 h 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6"/>
                  <a:gd name="T58" fmla="*/ 0 h 57"/>
                  <a:gd name="T59" fmla="*/ 326 w 326"/>
                  <a:gd name="T60" fmla="*/ 57 h 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6" h="57">
                    <a:moveTo>
                      <a:pt x="326" y="57"/>
                    </a:moveTo>
                    <a:lnTo>
                      <a:pt x="305" y="47"/>
                    </a:lnTo>
                    <a:lnTo>
                      <a:pt x="285" y="37"/>
                    </a:lnTo>
                    <a:lnTo>
                      <a:pt x="264" y="29"/>
                    </a:lnTo>
                    <a:lnTo>
                      <a:pt x="244" y="22"/>
                    </a:lnTo>
                    <a:lnTo>
                      <a:pt x="225" y="16"/>
                    </a:lnTo>
                    <a:lnTo>
                      <a:pt x="205" y="10"/>
                    </a:lnTo>
                    <a:lnTo>
                      <a:pt x="186" y="6"/>
                    </a:lnTo>
                    <a:lnTo>
                      <a:pt x="167" y="3"/>
                    </a:lnTo>
                    <a:lnTo>
                      <a:pt x="149" y="1"/>
                    </a:lnTo>
                    <a:lnTo>
                      <a:pt x="131" y="0"/>
                    </a:lnTo>
                    <a:lnTo>
                      <a:pt x="113" y="1"/>
                    </a:lnTo>
                    <a:lnTo>
                      <a:pt x="95" y="2"/>
                    </a:lnTo>
                    <a:lnTo>
                      <a:pt x="78" y="4"/>
                    </a:lnTo>
                    <a:lnTo>
                      <a:pt x="60" y="7"/>
                    </a:lnTo>
                    <a:lnTo>
                      <a:pt x="44" y="12"/>
                    </a:lnTo>
                    <a:lnTo>
                      <a:pt x="29" y="17"/>
                    </a:lnTo>
                    <a:lnTo>
                      <a:pt x="13" y="24"/>
                    </a:lnTo>
                    <a:lnTo>
                      <a:pt x="0" y="3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5" name="Freeform 681">
                <a:extLst>
                  <a:ext uri="{FF2B5EF4-FFF2-40B4-BE49-F238E27FC236}">
                    <a16:creationId xmlns:a16="http://schemas.microsoft.com/office/drawing/2014/main" id="{40EE2C4D-1A27-C0DC-EEEE-14167E6F0B86}"/>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6" name="Freeform 682">
                <a:extLst>
                  <a:ext uri="{FF2B5EF4-FFF2-40B4-BE49-F238E27FC236}">
                    <a16:creationId xmlns:a16="http://schemas.microsoft.com/office/drawing/2014/main" id="{38EC1009-9F08-7095-B931-FEF3E3D7F4F2}"/>
                  </a:ext>
                </a:extLst>
              </p:cNvPr>
              <p:cNvSpPr>
                <a:spLocks/>
              </p:cNvSpPr>
              <p:nvPr/>
            </p:nvSpPr>
            <p:spPr bwMode="auto">
              <a:xfrm>
                <a:off x="3405" y="2892"/>
                <a:ext cx="1" cy="4"/>
              </a:xfrm>
              <a:custGeom>
                <a:avLst/>
                <a:gdLst>
                  <a:gd name="T0" fmla="*/ 0 w 94"/>
                  <a:gd name="T1" fmla="*/ 0 h 184"/>
                  <a:gd name="T2" fmla="*/ 0 w 94"/>
                  <a:gd name="T3" fmla="*/ 0 h 184"/>
                  <a:gd name="T4" fmla="*/ 0 w 94"/>
                  <a:gd name="T5" fmla="*/ 0 h 184"/>
                  <a:gd name="T6" fmla="*/ 0 w 94"/>
                  <a:gd name="T7" fmla="*/ 0 h 184"/>
                  <a:gd name="T8" fmla="*/ 0 w 94"/>
                  <a:gd name="T9" fmla="*/ 0 h 184"/>
                  <a:gd name="T10" fmla="*/ 0 w 94"/>
                  <a:gd name="T11" fmla="*/ 0 h 184"/>
                  <a:gd name="T12" fmla="*/ 0 w 94"/>
                  <a:gd name="T13" fmla="*/ 0 h 184"/>
                  <a:gd name="T14" fmla="*/ 0 w 94"/>
                  <a:gd name="T15" fmla="*/ 0 h 184"/>
                  <a:gd name="T16" fmla="*/ 0 w 94"/>
                  <a:gd name="T17" fmla="*/ 0 h 184"/>
                  <a:gd name="T18" fmla="*/ 0 w 94"/>
                  <a:gd name="T19" fmla="*/ 0 h 184"/>
                  <a:gd name="T20" fmla="*/ 0 w 94"/>
                  <a:gd name="T21" fmla="*/ 0 h 184"/>
                  <a:gd name="T22" fmla="*/ 0 w 94"/>
                  <a:gd name="T23" fmla="*/ 0 h 184"/>
                  <a:gd name="T24" fmla="*/ 0 w 94"/>
                  <a:gd name="T25" fmla="*/ 0 h 184"/>
                  <a:gd name="T26" fmla="*/ 0 w 94"/>
                  <a:gd name="T27" fmla="*/ 0 h 184"/>
                  <a:gd name="T28" fmla="*/ 0 w 94"/>
                  <a:gd name="T29" fmla="*/ 0 h 184"/>
                  <a:gd name="T30" fmla="*/ 0 w 94"/>
                  <a:gd name="T31" fmla="*/ 0 h 184"/>
                  <a:gd name="T32" fmla="*/ 0 w 94"/>
                  <a:gd name="T33" fmla="*/ 0 h 184"/>
                  <a:gd name="T34" fmla="*/ 0 w 94"/>
                  <a:gd name="T35" fmla="*/ 0 h 184"/>
                  <a:gd name="T36" fmla="*/ 0 w 94"/>
                  <a:gd name="T37" fmla="*/ 0 h 184"/>
                  <a:gd name="T38" fmla="*/ 0 w 94"/>
                  <a:gd name="T39" fmla="*/ 0 h 184"/>
                  <a:gd name="T40" fmla="*/ 0 w 94"/>
                  <a:gd name="T41" fmla="*/ 0 h 184"/>
                  <a:gd name="T42" fmla="*/ 0 w 94"/>
                  <a:gd name="T43" fmla="*/ 0 h 184"/>
                  <a:gd name="T44" fmla="*/ 0 w 94"/>
                  <a:gd name="T45" fmla="*/ 0 h 184"/>
                  <a:gd name="T46" fmla="*/ 0 w 94"/>
                  <a:gd name="T47" fmla="*/ 0 h 184"/>
                  <a:gd name="T48" fmla="*/ 0 w 94"/>
                  <a:gd name="T49" fmla="*/ 0 h 184"/>
                  <a:gd name="T50" fmla="*/ 0 w 94"/>
                  <a:gd name="T51" fmla="*/ 0 h 184"/>
                  <a:gd name="T52" fmla="*/ 0 w 94"/>
                  <a:gd name="T53" fmla="*/ 0 h 184"/>
                  <a:gd name="T54" fmla="*/ 0 w 94"/>
                  <a:gd name="T55" fmla="*/ 0 h 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184"/>
                  <a:gd name="T86" fmla="*/ 94 w 94"/>
                  <a:gd name="T87" fmla="*/ 184 h 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184">
                    <a:moveTo>
                      <a:pt x="94" y="0"/>
                    </a:moveTo>
                    <a:lnTo>
                      <a:pt x="88" y="4"/>
                    </a:lnTo>
                    <a:lnTo>
                      <a:pt x="82" y="8"/>
                    </a:lnTo>
                    <a:lnTo>
                      <a:pt x="76" y="13"/>
                    </a:lnTo>
                    <a:lnTo>
                      <a:pt x="70" y="17"/>
                    </a:lnTo>
                    <a:lnTo>
                      <a:pt x="65" y="23"/>
                    </a:lnTo>
                    <a:lnTo>
                      <a:pt x="59" y="28"/>
                    </a:lnTo>
                    <a:lnTo>
                      <a:pt x="54" y="35"/>
                    </a:lnTo>
                    <a:lnTo>
                      <a:pt x="49" y="41"/>
                    </a:lnTo>
                    <a:lnTo>
                      <a:pt x="44" y="48"/>
                    </a:lnTo>
                    <a:lnTo>
                      <a:pt x="39" y="54"/>
                    </a:lnTo>
                    <a:lnTo>
                      <a:pt x="34" y="61"/>
                    </a:lnTo>
                    <a:lnTo>
                      <a:pt x="30" y="68"/>
                    </a:lnTo>
                    <a:lnTo>
                      <a:pt x="26" y="76"/>
                    </a:lnTo>
                    <a:lnTo>
                      <a:pt x="22" y="83"/>
                    </a:lnTo>
                    <a:lnTo>
                      <a:pt x="18" y="91"/>
                    </a:lnTo>
                    <a:lnTo>
                      <a:pt x="15" y="99"/>
                    </a:lnTo>
                    <a:lnTo>
                      <a:pt x="12" y="106"/>
                    </a:lnTo>
                    <a:lnTo>
                      <a:pt x="9" y="114"/>
                    </a:lnTo>
                    <a:lnTo>
                      <a:pt x="7" y="122"/>
                    </a:lnTo>
                    <a:lnTo>
                      <a:pt x="5" y="130"/>
                    </a:lnTo>
                    <a:lnTo>
                      <a:pt x="3" y="138"/>
                    </a:lnTo>
                    <a:lnTo>
                      <a:pt x="2" y="146"/>
                    </a:lnTo>
                    <a:lnTo>
                      <a:pt x="1" y="154"/>
                    </a:lnTo>
                    <a:lnTo>
                      <a:pt x="0" y="162"/>
                    </a:lnTo>
                    <a:lnTo>
                      <a:pt x="0" y="169"/>
                    </a:lnTo>
                    <a:lnTo>
                      <a:pt x="0" y="177"/>
                    </a:lnTo>
                    <a:lnTo>
                      <a:pt x="0" y="18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7" name="Freeform 683">
                <a:extLst>
                  <a:ext uri="{FF2B5EF4-FFF2-40B4-BE49-F238E27FC236}">
                    <a16:creationId xmlns:a16="http://schemas.microsoft.com/office/drawing/2014/main" id="{29D32E35-4512-9F11-80C8-A28EE4284C24}"/>
                  </a:ext>
                </a:extLst>
              </p:cNvPr>
              <p:cNvSpPr>
                <a:spLocks/>
              </p:cNvSpPr>
              <p:nvPr/>
            </p:nvSpPr>
            <p:spPr bwMode="auto">
              <a:xfrm>
                <a:off x="3384" y="2892"/>
                <a:ext cx="8" cy="3"/>
              </a:xfrm>
              <a:custGeom>
                <a:avLst/>
                <a:gdLst>
                  <a:gd name="T0" fmla="*/ 0 w 405"/>
                  <a:gd name="T1" fmla="*/ 0 h 173"/>
                  <a:gd name="T2" fmla="*/ 0 w 405"/>
                  <a:gd name="T3" fmla="*/ 0 h 173"/>
                  <a:gd name="T4" fmla="*/ 0 w 405"/>
                  <a:gd name="T5" fmla="*/ 0 h 173"/>
                  <a:gd name="T6" fmla="*/ 0 w 405"/>
                  <a:gd name="T7" fmla="*/ 0 h 173"/>
                  <a:gd name="T8" fmla="*/ 0 w 405"/>
                  <a:gd name="T9" fmla="*/ 0 h 173"/>
                  <a:gd name="T10" fmla="*/ 0 w 405"/>
                  <a:gd name="T11" fmla="*/ 0 h 173"/>
                  <a:gd name="T12" fmla="*/ 0 w 405"/>
                  <a:gd name="T13" fmla="*/ 0 h 173"/>
                  <a:gd name="T14" fmla="*/ 0 w 405"/>
                  <a:gd name="T15" fmla="*/ 0 h 173"/>
                  <a:gd name="T16" fmla="*/ 0 w 405"/>
                  <a:gd name="T17" fmla="*/ 0 h 173"/>
                  <a:gd name="T18" fmla="*/ 0 w 405"/>
                  <a:gd name="T19" fmla="*/ 0 h 173"/>
                  <a:gd name="T20" fmla="*/ 0 w 405"/>
                  <a:gd name="T21" fmla="*/ 0 h 173"/>
                  <a:gd name="T22" fmla="*/ 0 w 405"/>
                  <a:gd name="T23" fmla="*/ 0 h 173"/>
                  <a:gd name="T24" fmla="*/ 0 w 405"/>
                  <a:gd name="T25" fmla="*/ 0 h 173"/>
                  <a:gd name="T26" fmla="*/ 0 w 405"/>
                  <a:gd name="T27" fmla="*/ 0 h 173"/>
                  <a:gd name="T28" fmla="*/ 0 w 405"/>
                  <a:gd name="T29" fmla="*/ 0 h 173"/>
                  <a:gd name="T30" fmla="*/ 0 w 405"/>
                  <a:gd name="T31" fmla="*/ 0 h 173"/>
                  <a:gd name="T32" fmla="*/ 0 w 405"/>
                  <a:gd name="T33" fmla="*/ 0 h 173"/>
                  <a:gd name="T34" fmla="*/ 0 w 405"/>
                  <a:gd name="T35" fmla="*/ 0 h 173"/>
                  <a:gd name="T36" fmla="*/ 0 w 405"/>
                  <a:gd name="T37" fmla="*/ 0 h 173"/>
                  <a:gd name="T38" fmla="*/ 0 w 405"/>
                  <a:gd name="T39" fmla="*/ 0 h 173"/>
                  <a:gd name="T40" fmla="*/ 0 w 405"/>
                  <a:gd name="T41" fmla="*/ 0 h 173"/>
                  <a:gd name="T42" fmla="*/ 0 w 405"/>
                  <a:gd name="T43" fmla="*/ 0 h 173"/>
                  <a:gd name="T44" fmla="*/ 0 w 405"/>
                  <a:gd name="T45" fmla="*/ 0 h 173"/>
                  <a:gd name="T46" fmla="*/ 0 w 405"/>
                  <a:gd name="T47" fmla="*/ 0 h 173"/>
                  <a:gd name="T48" fmla="*/ 0 w 405"/>
                  <a:gd name="T49" fmla="*/ 0 h 173"/>
                  <a:gd name="T50" fmla="*/ 0 w 405"/>
                  <a:gd name="T51" fmla="*/ 0 h 173"/>
                  <a:gd name="T52" fmla="*/ 0 w 405"/>
                  <a:gd name="T53" fmla="*/ 0 h 1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5"/>
                  <a:gd name="T82" fmla="*/ 0 h 173"/>
                  <a:gd name="T83" fmla="*/ 405 w 405"/>
                  <a:gd name="T84" fmla="*/ 173 h 1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5" h="173">
                    <a:moveTo>
                      <a:pt x="0" y="16"/>
                    </a:moveTo>
                    <a:lnTo>
                      <a:pt x="13" y="10"/>
                    </a:lnTo>
                    <a:lnTo>
                      <a:pt x="25" y="6"/>
                    </a:lnTo>
                    <a:lnTo>
                      <a:pt x="38" y="3"/>
                    </a:lnTo>
                    <a:lnTo>
                      <a:pt x="50" y="1"/>
                    </a:lnTo>
                    <a:lnTo>
                      <a:pt x="63" y="0"/>
                    </a:lnTo>
                    <a:lnTo>
                      <a:pt x="76" y="0"/>
                    </a:lnTo>
                    <a:lnTo>
                      <a:pt x="89" y="1"/>
                    </a:lnTo>
                    <a:lnTo>
                      <a:pt x="103" y="2"/>
                    </a:lnTo>
                    <a:lnTo>
                      <a:pt x="117" y="4"/>
                    </a:lnTo>
                    <a:lnTo>
                      <a:pt x="131" y="7"/>
                    </a:lnTo>
                    <a:lnTo>
                      <a:pt x="146" y="11"/>
                    </a:lnTo>
                    <a:lnTo>
                      <a:pt x="161" y="16"/>
                    </a:lnTo>
                    <a:lnTo>
                      <a:pt x="176" y="21"/>
                    </a:lnTo>
                    <a:lnTo>
                      <a:pt x="192" y="28"/>
                    </a:lnTo>
                    <a:lnTo>
                      <a:pt x="208" y="36"/>
                    </a:lnTo>
                    <a:lnTo>
                      <a:pt x="225" y="44"/>
                    </a:lnTo>
                    <a:lnTo>
                      <a:pt x="242" y="53"/>
                    </a:lnTo>
                    <a:lnTo>
                      <a:pt x="259" y="62"/>
                    </a:lnTo>
                    <a:lnTo>
                      <a:pt x="276" y="73"/>
                    </a:lnTo>
                    <a:lnTo>
                      <a:pt x="294" y="85"/>
                    </a:lnTo>
                    <a:lnTo>
                      <a:pt x="313" y="97"/>
                    </a:lnTo>
                    <a:lnTo>
                      <a:pt x="331" y="111"/>
                    </a:lnTo>
                    <a:lnTo>
                      <a:pt x="350" y="125"/>
                    </a:lnTo>
                    <a:lnTo>
                      <a:pt x="368" y="140"/>
                    </a:lnTo>
                    <a:lnTo>
                      <a:pt x="387" y="156"/>
                    </a:lnTo>
                    <a:lnTo>
                      <a:pt x="405" y="17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8" name="Freeform 684">
                <a:extLst>
                  <a:ext uri="{FF2B5EF4-FFF2-40B4-BE49-F238E27FC236}">
                    <a16:creationId xmlns:a16="http://schemas.microsoft.com/office/drawing/2014/main" id="{077735A8-868B-AB38-2D4F-015716BBFBC9}"/>
                  </a:ext>
                </a:extLst>
              </p:cNvPr>
              <p:cNvSpPr>
                <a:spLocks/>
              </p:cNvSpPr>
              <p:nvPr/>
            </p:nvSpPr>
            <p:spPr bwMode="auto">
              <a:xfrm>
                <a:off x="3445" y="2867"/>
                <a:ext cx="3" cy="1"/>
              </a:xfrm>
              <a:custGeom>
                <a:avLst/>
                <a:gdLst>
                  <a:gd name="T0" fmla="*/ 0 w 157"/>
                  <a:gd name="T1" fmla="*/ 0 h 19"/>
                  <a:gd name="T2" fmla="*/ 0 w 157"/>
                  <a:gd name="T3" fmla="*/ 0 h 19"/>
                  <a:gd name="T4" fmla="*/ 0 w 157"/>
                  <a:gd name="T5" fmla="*/ 0 h 19"/>
                  <a:gd name="T6" fmla="*/ 0 w 157"/>
                  <a:gd name="T7" fmla="*/ 0 h 19"/>
                  <a:gd name="T8" fmla="*/ 0 w 157"/>
                  <a:gd name="T9" fmla="*/ 0 h 19"/>
                  <a:gd name="T10" fmla="*/ 0 w 157"/>
                  <a:gd name="T11" fmla="*/ 0 h 19"/>
                  <a:gd name="T12" fmla="*/ 0 w 157"/>
                  <a:gd name="T13" fmla="*/ 0 h 19"/>
                  <a:gd name="T14" fmla="*/ 0 w 157"/>
                  <a:gd name="T15" fmla="*/ 0 h 19"/>
                  <a:gd name="T16" fmla="*/ 0 w 157"/>
                  <a:gd name="T17" fmla="*/ 0 h 19"/>
                  <a:gd name="T18" fmla="*/ 0 w 157"/>
                  <a:gd name="T19" fmla="*/ 0 h 19"/>
                  <a:gd name="T20" fmla="*/ 0 w 157"/>
                  <a:gd name="T21" fmla="*/ 0 h 19"/>
                  <a:gd name="T22" fmla="*/ 0 w 157"/>
                  <a:gd name="T23" fmla="*/ 0 h 19"/>
                  <a:gd name="T24" fmla="*/ 0 w 157"/>
                  <a:gd name="T25" fmla="*/ 0 h 19"/>
                  <a:gd name="T26" fmla="*/ 0 w 157"/>
                  <a:gd name="T27" fmla="*/ 0 h 19"/>
                  <a:gd name="T28" fmla="*/ 0 w 157"/>
                  <a:gd name="T29" fmla="*/ 0 h 19"/>
                  <a:gd name="T30" fmla="*/ 0 w 157"/>
                  <a:gd name="T31" fmla="*/ 0 h 19"/>
                  <a:gd name="T32" fmla="*/ 0 w 157"/>
                  <a:gd name="T33" fmla="*/ 0 h 19"/>
                  <a:gd name="T34" fmla="*/ 0 w 157"/>
                  <a:gd name="T35" fmla="*/ 0 h 19"/>
                  <a:gd name="T36" fmla="*/ 0 w 157"/>
                  <a:gd name="T37" fmla="*/ 0 h 19"/>
                  <a:gd name="T38" fmla="*/ 0 w 157"/>
                  <a:gd name="T39" fmla="*/ 0 h 19"/>
                  <a:gd name="T40" fmla="*/ 0 w 157"/>
                  <a:gd name="T41" fmla="*/ 0 h 19"/>
                  <a:gd name="T42" fmla="*/ 0 w 157"/>
                  <a:gd name="T43" fmla="*/ 0 h 19"/>
                  <a:gd name="T44" fmla="*/ 0 w 157"/>
                  <a:gd name="T45" fmla="*/ 0 h 19"/>
                  <a:gd name="T46" fmla="*/ 0 w 157"/>
                  <a:gd name="T47" fmla="*/ 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7"/>
                  <a:gd name="T73" fmla="*/ 0 h 19"/>
                  <a:gd name="T74" fmla="*/ 157 w 15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7" h="19">
                    <a:moveTo>
                      <a:pt x="0" y="19"/>
                    </a:moveTo>
                    <a:lnTo>
                      <a:pt x="5" y="17"/>
                    </a:lnTo>
                    <a:lnTo>
                      <a:pt x="11" y="15"/>
                    </a:lnTo>
                    <a:lnTo>
                      <a:pt x="17" y="12"/>
                    </a:lnTo>
                    <a:lnTo>
                      <a:pt x="24" y="10"/>
                    </a:lnTo>
                    <a:lnTo>
                      <a:pt x="31" y="8"/>
                    </a:lnTo>
                    <a:lnTo>
                      <a:pt x="38" y="6"/>
                    </a:lnTo>
                    <a:lnTo>
                      <a:pt x="46" y="5"/>
                    </a:lnTo>
                    <a:lnTo>
                      <a:pt x="53" y="3"/>
                    </a:lnTo>
                    <a:lnTo>
                      <a:pt x="60" y="2"/>
                    </a:lnTo>
                    <a:lnTo>
                      <a:pt x="68" y="1"/>
                    </a:lnTo>
                    <a:lnTo>
                      <a:pt x="75" y="1"/>
                    </a:lnTo>
                    <a:lnTo>
                      <a:pt x="83" y="0"/>
                    </a:lnTo>
                    <a:lnTo>
                      <a:pt x="90" y="0"/>
                    </a:lnTo>
                    <a:lnTo>
                      <a:pt x="98" y="0"/>
                    </a:lnTo>
                    <a:lnTo>
                      <a:pt x="105" y="0"/>
                    </a:lnTo>
                    <a:lnTo>
                      <a:pt x="112" y="1"/>
                    </a:lnTo>
                    <a:lnTo>
                      <a:pt x="119" y="2"/>
                    </a:lnTo>
                    <a:lnTo>
                      <a:pt x="126" y="3"/>
                    </a:lnTo>
                    <a:lnTo>
                      <a:pt x="132" y="4"/>
                    </a:lnTo>
                    <a:lnTo>
                      <a:pt x="140" y="5"/>
                    </a:lnTo>
                    <a:lnTo>
                      <a:pt x="146" y="7"/>
                    </a:lnTo>
                    <a:lnTo>
                      <a:pt x="152" y="9"/>
                    </a:lnTo>
                    <a:lnTo>
                      <a:pt x="157"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49" name="Freeform 685">
                <a:extLst>
                  <a:ext uri="{FF2B5EF4-FFF2-40B4-BE49-F238E27FC236}">
                    <a16:creationId xmlns:a16="http://schemas.microsoft.com/office/drawing/2014/main" id="{46A8F19F-CA50-CBA1-559F-2B8022741E07}"/>
                  </a:ext>
                </a:extLst>
              </p:cNvPr>
              <p:cNvSpPr>
                <a:spLocks/>
              </p:cNvSpPr>
              <p:nvPr/>
            </p:nvSpPr>
            <p:spPr bwMode="auto">
              <a:xfrm>
                <a:off x="3377" y="2890"/>
                <a:ext cx="18" cy="11"/>
              </a:xfrm>
              <a:custGeom>
                <a:avLst/>
                <a:gdLst>
                  <a:gd name="T0" fmla="*/ 0 w 892"/>
                  <a:gd name="T1" fmla="*/ 0 h 522"/>
                  <a:gd name="T2" fmla="*/ 0 w 892"/>
                  <a:gd name="T3" fmla="*/ 0 h 522"/>
                  <a:gd name="T4" fmla="*/ 0 w 892"/>
                  <a:gd name="T5" fmla="*/ 0 h 522"/>
                  <a:gd name="T6" fmla="*/ 0 w 892"/>
                  <a:gd name="T7" fmla="*/ 0 h 522"/>
                  <a:gd name="T8" fmla="*/ 0 w 892"/>
                  <a:gd name="T9" fmla="*/ 0 h 522"/>
                  <a:gd name="T10" fmla="*/ 0 w 892"/>
                  <a:gd name="T11" fmla="*/ 0 h 522"/>
                  <a:gd name="T12" fmla="*/ 0 w 892"/>
                  <a:gd name="T13" fmla="*/ 0 h 522"/>
                  <a:gd name="T14" fmla="*/ 0 w 892"/>
                  <a:gd name="T15" fmla="*/ 0 h 522"/>
                  <a:gd name="T16" fmla="*/ 0 w 892"/>
                  <a:gd name="T17" fmla="*/ 0 h 522"/>
                  <a:gd name="T18" fmla="*/ 0 w 892"/>
                  <a:gd name="T19" fmla="*/ 0 h 522"/>
                  <a:gd name="T20" fmla="*/ 0 w 892"/>
                  <a:gd name="T21" fmla="*/ 0 h 522"/>
                  <a:gd name="T22" fmla="*/ 0 w 892"/>
                  <a:gd name="T23" fmla="*/ 0 h 522"/>
                  <a:gd name="T24" fmla="*/ 0 w 892"/>
                  <a:gd name="T25" fmla="*/ 0 h 522"/>
                  <a:gd name="T26" fmla="*/ 0 w 892"/>
                  <a:gd name="T27" fmla="*/ 0 h 522"/>
                  <a:gd name="T28" fmla="*/ 0 w 892"/>
                  <a:gd name="T29" fmla="*/ 0 h 522"/>
                  <a:gd name="T30" fmla="*/ 0 w 892"/>
                  <a:gd name="T31" fmla="*/ 0 h 522"/>
                  <a:gd name="T32" fmla="*/ 0 w 892"/>
                  <a:gd name="T33" fmla="*/ 0 h 522"/>
                  <a:gd name="T34" fmla="*/ 0 w 892"/>
                  <a:gd name="T35" fmla="*/ 0 h 522"/>
                  <a:gd name="T36" fmla="*/ 0 w 892"/>
                  <a:gd name="T37" fmla="*/ 0 h 522"/>
                  <a:gd name="T38" fmla="*/ 0 w 892"/>
                  <a:gd name="T39" fmla="*/ 0 h 522"/>
                  <a:gd name="T40" fmla="*/ 0 w 892"/>
                  <a:gd name="T41" fmla="*/ 0 h 522"/>
                  <a:gd name="T42" fmla="*/ 0 w 892"/>
                  <a:gd name="T43" fmla="*/ 0 h 522"/>
                  <a:gd name="T44" fmla="*/ 0 w 892"/>
                  <a:gd name="T45" fmla="*/ 0 h 522"/>
                  <a:gd name="T46" fmla="*/ 0 w 892"/>
                  <a:gd name="T47" fmla="*/ 0 h 522"/>
                  <a:gd name="T48" fmla="*/ 0 w 892"/>
                  <a:gd name="T49" fmla="*/ 0 h 522"/>
                  <a:gd name="T50" fmla="*/ 0 w 892"/>
                  <a:gd name="T51" fmla="*/ 0 h 522"/>
                  <a:gd name="T52" fmla="*/ 0 w 892"/>
                  <a:gd name="T53" fmla="*/ 0 h 522"/>
                  <a:gd name="T54" fmla="*/ 0 w 892"/>
                  <a:gd name="T55" fmla="*/ 0 h 522"/>
                  <a:gd name="T56" fmla="*/ 0 w 892"/>
                  <a:gd name="T57" fmla="*/ 0 h 522"/>
                  <a:gd name="T58" fmla="*/ 0 w 892"/>
                  <a:gd name="T59" fmla="*/ 0 h 522"/>
                  <a:gd name="T60" fmla="*/ 0 w 892"/>
                  <a:gd name="T61" fmla="*/ 0 h 522"/>
                  <a:gd name="T62" fmla="*/ 0 w 892"/>
                  <a:gd name="T63" fmla="*/ 0 h 522"/>
                  <a:gd name="T64" fmla="*/ 0 w 892"/>
                  <a:gd name="T65" fmla="*/ 0 h 522"/>
                  <a:gd name="T66" fmla="*/ 0 w 892"/>
                  <a:gd name="T67" fmla="*/ 0 h 522"/>
                  <a:gd name="T68" fmla="*/ 0 w 892"/>
                  <a:gd name="T69" fmla="*/ 0 h 522"/>
                  <a:gd name="T70" fmla="*/ 0 w 892"/>
                  <a:gd name="T71" fmla="*/ 0 h 522"/>
                  <a:gd name="T72" fmla="*/ 0 w 892"/>
                  <a:gd name="T73" fmla="*/ 0 h 522"/>
                  <a:gd name="T74" fmla="*/ 0 w 892"/>
                  <a:gd name="T75" fmla="*/ 0 h 522"/>
                  <a:gd name="T76" fmla="*/ 0 w 892"/>
                  <a:gd name="T77" fmla="*/ 0 h 522"/>
                  <a:gd name="T78" fmla="*/ 0 w 892"/>
                  <a:gd name="T79" fmla="*/ 0 h 522"/>
                  <a:gd name="T80" fmla="*/ 0 w 892"/>
                  <a:gd name="T81" fmla="*/ 0 h 522"/>
                  <a:gd name="T82" fmla="*/ 0 w 892"/>
                  <a:gd name="T83" fmla="*/ 0 h 522"/>
                  <a:gd name="T84" fmla="*/ 0 w 892"/>
                  <a:gd name="T85" fmla="*/ 0 h 522"/>
                  <a:gd name="T86" fmla="*/ 0 w 892"/>
                  <a:gd name="T87" fmla="*/ 0 h 522"/>
                  <a:gd name="T88" fmla="*/ 0 w 892"/>
                  <a:gd name="T89" fmla="*/ 0 h 522"/>
                  <a:gd name="T90" fmla="*/ 0 w 892"/>
                  <a:gd name="T91" fmla="*/ 0 h 522"/>
                  <a:gd name="T92" fmla="*/ 0 w 892"/>
                  <a:gd name="T93" fmla="*/ 0 h 522"/>
                  <a:gd name="T94" fmla="*/ 0 w 892"/>
                  <a:gd name="T95" fmla="*/ 0 h 522"/>
                  <a:gd name="T96" fmla="*/ 0 w 892"/>
                  <a:gd name="T97" fmla="*/ 0 h 522"/>
                  <a:gd name="T98" fmla="*/ 0 w 892"/>
                  <a:gd name="T99" fmla="*/ 0 h 522"/>
                  <a:gd name="T100" fmla="*/ 0 w 892"/>
                  <a:gd name="T101" fmla="*/ 0 h 522"/>
                  <a:gd name="T102" fmla="*/ 0 w 892"/>
                  <a:gd name="T103" fmla="*/ 0 h 522"/>
                  <a:gd name="T104" fmla="*/ 0 w 892"/>
                  <a:gd name="T105" fmla="*/ 0 h 522"/>
                  <a:gd name="T106" fmla="*/ 0 w 892"/>
                  <a:gd name="T107" fmla="*/ 0 h 522"/>
                  <a:gd name="T108" fmla="*/ 0 w 892"/>
                  <a:gd name="T109" fmla="*/ 0 h 522"/>
                  <a:gd name="T110" fmla="*/ 0 w 892"/>
                  <a:gd name="T111" fmla="*/ 0 h 522"/>
                  <a:gd name="T112" fmla="*/ 0 w 892"/>
                  <a:gd name="T113" fmla="*/ 0 h 522"/>
                  <a:gd name="T114" fmla="*/ 0 w 892"/>
                  <a:gd name="T115" fmla="*/ 0 h 522"/>
                  <a:gd name="T116" fmla="*/ 0 w 892"/>
                  <a:gd name="T117" fmla="*/ 0 h 5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2"/>
                  <a:gd name="T178" fmla="*/ 0 h 522"/>
                  <a:gd name="T179" fmla="*/ 892 w 892"/>
                  <a:gd name="T180" fmla="*/ 522 h 5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2" h="522">
                    <a:moveTo>
                      <a:pt x="2" y="522"/>
                    </a:moveTo>
                    <a:lnTo>
                      <a:pt x="1" y="493"/>
                    </a:lnTo>
                    <a:lnTo>
                      <a:pt x="0" y="466"/>
                    </a:lnTo>
                    <a:lnTo>
                      <a:pt x="0" y="438"/>
                    </a:lnTo>
                    <a:lnTo>
                      <a:pt x="1" y="411"/>
                    </a:lnTo>
                    <a:lnTo>
                      <a:pt x="2" y="385"/>
                    </a:lnTo>
                    <a:lnTo>
                      <a:pt x="5" y="359"/>
                    </a:lnTo>
                    <a:lnTo>
                      <a:pt x="8" y="334"/>
                    </a:lnTo>
                    <a:lnTo>
                      <a:pt x="12" y="310"/>
                    </a:lnTo>
                    <a:lnTo>
                      <a:pt x="17" y="286"/>
                    </a:lnTo>
                    <a:lnTo>
                      <a:pt x="22" y="263"/>
                    </a:lnTo>
                    <a:lnTo>
                      <a:pt x="29" y="241"/>
                    </a:lnTo>
                    <a:lnTo>
                      <a:pt x="36" y="220"/>
                    </a:lnTo>
                    <a:lnTo>
                      <a:pt x="44" y="200"/>
                    </a:lnTo>
                    <a:lnTo>
                      <a:pt x="54" y="180"/>
                    </a:lnTo>
                    <a:lnTo>
                      <a:pt x="64" y="162"/>
                    </a:lnTo>
                    <a:lnTo>
                      <a:pt x="74" y="144"/>
                    </a:lnTo>
                    <a:lnTo>
                      <a:pt x="85" y="127"/>
                    </a:lnTo>
                    <a:lnTo>
                      <a:pt x="97" y="110"/>
                    </a:lnTo>
                    <a:lnTo>
                      <a:pt x="109" y="96"/>
                    </a:lnTo>
                    <a:lnTo>
                      <a:pt x="122" y="82"/>
                    </a:lnTo>
                    <a:lnTo>
                      <a:pt x="136" y="69"/>
                    </a:lnTo>
                    <a:lnTo>
                      <a:pt x="150" y="57"/>
                    </a:lnTo>
                    <a:lnTo>
                      <a:pt x="165" y="47"/>
                    </a:lnTo>
                    <a:lnTo>
                      <a:pt x="181" y="37"/>
                    </a:lnTo>
                    <a:lnTo>
                      <a:pt x="197" y="29"/>
                    </a:lnTo>
                    <a:lnTo>
                      <a:pt x="214" y="21"/>
                    </a:lnTo>
                    <a:lnTo>
                      <a:pt x="231" y="15"/>
                    </a:lnTo>
                    <a:lnTo>
                      <a:pt x="249" y="10"/>
                    </a:lnTo>
                    <a:lnTo>
                      <a:pt x="268" y="6"/>
                    </a:lnTo>
                    <a:lnTo>
                      <a:pt x="287" y="3"/>
                    </a:lnTo>
                    <a:lnTo>
                      <a:pt x="306" y="1"/>
                    </a:lnTo>
                    <a:lnTo>
                      <a:pt x="326" y="0"/>
                    </a:lnTo>
                    <a:lnTo>
                      <a:pt x="346" y="1"/>
                    </a:lnTo>
                    <a:lnTo>
                      <a:pt x="366" y="2"/>
                    </a:lnTo>
                    <a:lnTo>
                      <a:pt x="387" y="5"/>
                    </a:lnTo>
                    <a:lnTo>
                      <a:pt x="408" y="9"/>
                    </a:lnTo>
                    <a:lnTo>
                      <a:pt x="429" y="14"/>
                    </a:lnTo>
                    <a:lnTo>
                      <a:pt x="451" y="20"/>
                    </a:lnTo>
                    <a:lnTo>
                      <a:pt x="473" y="27"/>
                    </a:lnTo>
                    <a:lnTo>
                      <a:pt x="495" y="35"/>
                    </a:lnTo>
                    <a:lnTo>
                      <a:pt x="517" y="44"/>
                    </a:lnTo>
                    <a:lnTo>
                      <a:pt x="540" y="55"/>
                    </a:lnTo>
                    <a:lnTo>
                      <a:pt x="562" y="66"/>
                    </a:lnTo>
                    <a:lnTo>
                      <a:pt x="585" y="79"/>
                    </a:lnTo>
                    <a:lnTo>
                      <a:pt x="607" y="92"/>
                    </a:lnTo>
                    <a:lnTo>
                      <a:pt x="630" y="107"/>
                    </a:lnTo>
                    <a:lnTo>
                      <a:pt x="652" y="123"/>
                    </a:lnTo>
                    <a:lnTo>
                      <a:pt x="676" y="140"/>
                    </a:lnTo>
                    <a:lnTo>
                      <a:pt x="698" y="157"/>
                    </a:lnTo>
                    <a:lnTo>
                      <a:pt x="720" y="176"/>
                    </a:lnTo>
                    <a:lnTo>
                      <a:pt x="742" y="195"/>
                    </a:lnTo>
                    <a:lnTo>
                      <a:pt x="764" y="215"/>
                    </a:lnTo>
                    <a:lnTo>
                      <a:pt x="786" y="236"/>
                    </a:lnTo>
                    <a:lnTo>
                      <a:pt x="808" y="258"/>
                    </a:lnTo>
                    <a:lnTo>
                      <a:pt x="829" y="281"/>
                    </a:lnTo>
                    <a:lnTo>
                      <a:pt x="850" y="304"/>
                    </a:lnTo>
                    <a:lnTo>
                      <a:pt x="871" y="328"/>
                    </a:lnTo>
                    <a:lnTo>
                      <a:pt x="892" y="3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50" name="Freeform 686">
                <a:extLst>
                  <a:ext uri="{FF2B5EF4-FFF2-40B4-BE49-F238E27FC236}">
                    <a16:creationId xmlns:a16="http://schemas.microsoft.com/office/drawing/2014/main" id="{7A8B0FF7-A479-8E70-60E3-2430975D792C}"/>
                  </a:ext>
                </a:extLst>
              </p:cNvPr>
              <p:cNvSpPr>
                <a:spLocks/>
              </p:cNvSpPr>
              <p:nvPr/>
            </p:nvSpPr>
            <p:spPr bwMode="auto">
              <a:xfrm>
                <a:off x="3381" y="2892"/>
                <a:ext cx="3" cy="8"/>
              </a:xfrm>
              <a:custGeom>
                <a:avLst/>
                <a:gdLst>
                  <a:gd name="T0" fmla="*/ 0 w 159"/>
                  <a:gd name="T1" fmla="*/ 0 h 412"/>
                  <a:gd name="T2" fmla="*/ 0 w 159"/>
                  <a:gd name="T3" fmla="*/ 0 h 412"/>
                  <a:gd name="T4" fmla="*/ 0 w 159"/>
                  <a:gd name="T5" fmla="*/ 0 h 412"/>
                  <a:gd name="T6" fmla="*/ 0 w 159"/>
                  <a:gd name="T7" fmla="*/ 0 h 412"/>
                  <a:gd name="T8" fmla="*/ 0 w 159"/>
                  <a:gd name="T9" fmla="*/ 0 h 412"/>
                  <a:gd name="T10" fmla="*/ 0 w 159"/>
                  <a:gd name="T11" fmla="*/ 0 h 412"/>
                  <a:gd name="T12" fmla="*/ 0 w 159"/>
                  <a:gd name="T13" fmla="*/ 0 h 412"/>
                  <a:gd name="T14" fmla="*/ 0 w 159"/>
                  <a:gd name="T15" fmla="*/ 0 h 412"/>
                  <a:gd name="T16" fmla="*/ 0 w 159"/>
                  <a:gd name="T17" fmla="*/ 0 h 412"/>
                  <a:gd name="T18" fmla="*/ 0 w 159"/>
                  <a:gd name="T19" fmla="*/ 0 h 412"/>
                  <a:gd name="T20" fmla="*/ 0 w 159"/>
                  <a:gd name="T21" fmla="*/ 0 h 412"/>
                  <a:gd name="T22" fmla="*/ 0 w 159"/>
                  <a:gd name="T23" fmla="*/ 0 h 412"/>
                  <a:gd name="T24" fmla="*/ 0 w 159"/>
                  <a:gd name="T25" fmla="*/ 0 h 412"/>
                  <a:gd name="T26" fmla="*/ 0 w 159"/>
                  <a:gd name="T27" fmla="*/ 0 h 412"/>
                  <a:gd name="T28" fmla="*/ 0 w 159"/>
                  <a:gd name="T29" fmla="*/ 0 h 412"/>
                  <a:gd name="T30" fmla="*/ 0 w 159"/>
                  <a:gd name="T31" fmla="*/ 0 h 412"/>
                  <a:gd name="T32" fmla="*/ 0 w 159"/>
                  <a:gd name="T33" fmla="*/ 0 h 412"/>
                  <a:gd name="T34" fmla="*/ 0 w 159"/>
                  <a:gd name="T35" fmla="*/ 0 h 412"/>
                  <a:gd name="T36" fmla="*/ 0 w 159"/>
                  <a:gd name="T37" fmla="*/ 0 h 412"/>
                  <a:gd name="T38" fmla="*/ 0 w 159"/>
                  <a:gd name="T39" fmla="*/ 0 h 412"/>
                  <a:gd name="T40" fmla="*/ 0 w 159"/>
                  <a:gd name="T41" fmla="*/ 0 h 412"/>
                  <a:gd name="T42" fmla="*/ 0 w 159"/>
                  <a:gd name="T43" fmla="*/ 0 h 412"/>
                  <a:gd name="T44" fmla="*/ 0 w 159"/>
                  <a:gd name="T45" fmla="*/ 0 h 412"/>
                  <a:gd name="T46" fmla="*/ 0 w 159"/>
                  <a:gd name="T47" fmla="*/ 0 h 4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9"/>
                  <a:gd name="T73" fmla="*/ 0 h 412"/>
                  <a:gd name="T74" fmla="*/ 159 w 159"/>
                  <a:gd name="T75" fmla="*/ 412 h 4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9" h="412">
                    <a:moveTo>
                      <a:pt x="2" y="412"/>
                    </a:moveTo>
                    <a:lnTo>
                      <a:pt x="1" y="387"/>
                    </a:lnTo>
                    <a:lnTo>
                      <a:pt x="0" y="362"/>
                    </a:lnTo>
                    <a:lnTo>
                      <a:pt x="0" y="337"/>
                    </a:lnTo>
                    <a:lnTo>
                      <a:pt x="1" y="314"/>
                    </a:lnTo>
                    <a:lnTo>
                      <a:pt x="3" y="290"/>
                    </a:lnTo>
                    <a:lnTo>
                      <a:pt x="5" y="268"/>
                    </a:lnTo>
                    <a:lnTo>
                      <a:pt x="8" y="245"/>
                    </a:lnTo>
                    <a:lnTo>
                      <a:pt x="12" y="223"/>
                    </a:lnTo>
                    <a:lnTo>
                      <a:pt x="17" y="202"/>
                    </a:lnTo>
                    <a:lnTo>
                      <a:pt x="22" y="182"/>
                    </a:lnTo>
                    <a:lnTo>
                      <a:pt x="29" y="163"/>
                    </a:lnTo>
                    <a:lnTo>
                      <a:pt x="36" y="145"/>
                    </a:lnTo>
                    <a:lnTo>
                      <a:pt x="43" y="127"/>
                    </a:lnTo>
                    <a:lnTo>
                      <a:pt x="52" y="111"/>
                    </a:lnTo>
                    <a:lnTo>
                      <a:pt x="62" y="95"/>
                    </a:lnTo>
                    <a:lnTo>
                      <a:pt x="72" y="80"/>
                    </a:lnTo>
                    <a:lnTo>
                      <a:pt x="82" y="66"/>
                    </a:lnTo>
                    <a:lnTo>
                      <a:pt x="93" y="52"/>
                    </a:lnTo>
                    <a:lnTo>
                      <a:pt x="105" y="40"/>
                    </a:lnTo>
                    <a:lnTo>
                      <a:pt x="118" y="29"/>
                    </a:lnTo>
                    <a:lnTo>
                      <a:pt x="131" y="19"/>
                    </a:lnTo>
                    <a:lnTo>
                      <a:pt x="144" y="9"/>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51" name="Line 687">
                <a:extLst>
                  <a:ext uri="{FF2B5EF4-FFF2-40B4-BE49-F238E27FC236}">
                    <a16:creationId xmlns:a16="http://schemas.microsoft.com/office/drawing/2014/main" id="{A6B212ED-D4B5-E674-B26B-863AF4BE8985}"/>
                  </a:ext>
                </a:extLst>
              </p:cNvPr>
              <p:cNvSpPr>
                <a:spLocks noChangeShapeType="1"/>
              </p:cNvSpPr>
              <p:nvPr/>
            </p:nvSpPr>
            <p:spPr bwMode="auto">
              <a:xfrm flipH="1" flipV="1">
                <a:off x="3437"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52" name="Line 688">
                <a:extLst>
                  <a:ext uri="{FF2B5EF4-FFF2-40B4-BE49-F238E27FC236}">
                    <a16:creationId xmlns:a16="http://schemas.microsoft.com/office/drawing/2014/main" id="{AE36C2FB-331D-CA2B-2B68-3B1EC8F898F7}"/>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53" name="Line 689">
                <a:extLst>
                  <a:ext uri="{FF2B5EF4-FFF2-40B4-BE49-F238E27FC236}">
                    <a16:creationId xmlns:a16="http://schemas.microsoft.com/office/drawing/2014/main" id="{72F88112-714B-10EB-8E0B-05F616E6FE61}"/>
                  </a:ext>
                </a:extLst>
              </p:cNvPr>
              <p:cNvSpPr>
                <a:spLocks noChangeShapeType="1"/>
              </p:cNvSpPr>
              <p:nvPr/>
            </p:nvSpPr>
            <p:spPr bwMode="auto">
              <a:xfrm flipV="1">
                <a:off x="3413" y="2901"/>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54" name="Line 690">
                <a:extLst>
                  <a:ext uri="{FF2B5EF4-FFF2-40B4-BE49-F238E27FC236}">
                    <a16:creationId xmlns:a16="http://schemas.microsoft.com/office/drawing/2014/main" id="{78AE3AA2-2139-253F-51CC-B2931D5FFCD0}"/>
                  </a:ext>
                </a:extLst>
              </p:cNvPr>
              <p:cNvSpPr>
                <a:spLocks noChangeShapeType="1"/>
              </p:cNvSpPr>
              <p:nvPr/>
            </p:nvSpPr>
            <p:spPr bwMode="auto">
              <a:xfrm flipH="1" flipV="1">
                <a:off x="3413" y="311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55" name="Line 691">
                <a:extLst>
                  <a:ext uri="{FF2B5EF4-FFF2-40B4-BE49-F238E27FC236}">
                    <a16:creationId xmlns:a16="http://schemas.microsoft.com/office/drawing/2014/main" id="{63393063-EA81-FBA3-44B3-E6DFA67CCFEA}"/>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56" name="Line 692">
                <a:extLst>
                  <a:ext uri="{FF2B5EF4-FFF2-40B4-BE49-F238E27FC236}">
                    <a16:creationId xmlns:a16="http://schemas.microsoft.com/office/drawing/2014/main" id="{F28C65ED-3AD9-FE53-AE16-7D81282B0E55}"/>
                  </a:ext>
                </a:extLst>
              </p:cNvPr>
              <p:cNvSpPr>
                <a:spLocks noChangeShapeType="1"/>
              </p:cNvSpPr>
              <p:nvPr/>
            </p:nvSpPr>
            <p:spPr bwMode="auto">
              <a:xfrm flipH="1" flipV="1">
                <a:off x="3403" y="3097"/>
                <a:ext cx="10"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57" name="Line 693">
                <a:extLst>
                  <a:ext uri="{FF2B5EF4-FFF2-40B4-BE49-F238E27FC236}">
                    <a16:creationId xmlns:a16="http://schemas.microsoft.com/office/drawing/2014/main" id="{FE4DC524-F07C-2246-991B-7DACF0C84A9A}"/>
                  </a:ext>
                </a:extLst>
              </p:cNvPr>
              <p:cNvSpPr>
                <a:spLocks noChangeShapeType="1"/>
              </p:cNvSpPr>
              <p:nvPr/>
            </p:nvSpPr>
            <p:spPr bwMode="auto">
              <a:xfrm flipV="1">
                <a:off x="3433" y="287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58" name="Line 694">
                <a:extLst>
                  <a:ext uri="{FF2B5EF4-FFF2-40B4-BE49-F238E27FC236}">
                    <a16:creationId xmlns:a16="http://schemas.microsoft.com/office/drawing/2014/main" id="{5FD4BD9D-2542-8EA9-2E69-CF3CE9E6EB1D}"/>
                  </a:ext>
                </a:extLst>
              </p:cNvPr>
              <p:cNvSpPr>
                <a:spLocks noChangeShapeType="1"/>
              </p:cNvSpPr>
              <p:nvPr/>
            </p:nvSpPr>
            <p:spPr bwMode="auto">
              <a:xfrm flipV="1">
                <a:off x="3428" y="287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59" name="Line 695">
                <a:extLst>
                  <a:ext uri="{FF2B5EF4-FFF2-40B4-BE49-F238E27FC236}">
                    <a16:creationId xmlns:a16="http://schemas.microsoft.com/office/drawing/2014/main" id="{72F3049A-CB79-2B5D-CD12-D4ED5F0341AB}"/>
                  </a:ext>
                </a:extLst>
              </p:cNvPr>
              <p:cNvSpPr>
                <a:spLocks noChangeShapeType="1"/>
              </p:cNvSpPr>
              <p:nvPr/>
            </p:nvSpPr>
            <p:spPr bwMode="auto">
              <a:xfrm flipV="1">
                <a:off x="3481" y="2848"/>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0" name="Line 696">
                <a:extLst>
                  <a:ext uri="{FF2B5EF4-FFF2-40B4-BE49-F238E27FC236}">
                    <a16:creationId xmlns:a16="http://schemas.microsoft.com/office/drawing/2014/main" id="{3DE001AC-C352-3A06-3602-C90C173C6F36}"/>
                  </a:ext>
                </a:extLst>
              </p:cNvPr>
              <p:cNvSpPr>
                <a:spLocks noChangeShapeType="1"/>
              </p:cNvSpPr>
              <p:nvPr/>
            </p:nvSpPr>
            <p:spPr bwMode="auto">
              <a:xfrm flipV="1">
                <a:off x="3406" y="2890"/>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1" name="Line 697">
                <a:extLst>
                  <a:ext uri="{FF2B5EF4-FFF2-40B4-BE49-F238E27FC236}">
                    <a16:creationId xmlns:a16="http://schemas.microsoft.com/office/drawing/2014/main" id="{0915A973-D641-3D0A-BA43-9131A9836EFA}"/>
                  </a:ext>
                </a:extLst>
              </p:cNvPr>
              <p:cNvSpPr>
                <a:spLocks noChangeShapeType="1"/>
              </p:cNvSpPr>
              <p:nvPr/>
            </p:nvSpPr>
            <p:spPr bwMode="auto">
              <a:xfrm flipH="1">
                <a:off x="3414" y="2880"/>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2" name="Line 698">
                <a:extLst>
                  <a:ext uri="{FF2B5EF4-FFF2-40B4-BE49-F238E27FC236}">
                    <a16:creationId xmlns:a16="http://schemas.microsoft.com/office/drawing/2014/main" id="{1E078560-5B1B-C0F4-BF6F-3C1A68D44998}"/>
                  </a:ext>
                </a:extLst>
              </p:cNvPr>
              <p:cNvSpPr>
                <a:spLocks noChangeShapeType="1"/>
              </p:cNvSpPr>
              <p:nvPr/>
            </p:nvSpPr>
            <p:spPr bwMode="auto">
              <a:xfrm flipH="1">
                <a:off x="3462" y="2852"/>
                <a:ext cx="14"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3" name="Line 699">
                <a:extLst>
                  <a:ext uri="{FF2B5EF4-FFF2-40B4-BE49-F238E27FC236}">
                    <a16:creationId xmlns:a16="http://schemas.microsoft.com/office/drawing/2014/main" id="{781D2F1C-5FE2-65CC-41A5-866128CF7826}"/>
                  </a:ext>
                </a:extLst>
              </p:cNvPr>
              <p:cNvSpPr>
                <a:spLocks noChangeShapeType="1"/>
              </p:cNvSpPr>
              <p:nvPr/>
            </p:nvSpPr>
            <p:spPr bwMode="auto">
              <a:xfrm flipH="1">
                <a:off x="3430" y="2876"/>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4" name="Line 700">
                <a:extLst>
                  <a:ext uri="{FF2B5EF4-FFF2-40B4-BE49-F238E27FC236}">
                    <a16:creationId xmlns:a16="http://schemas.microsoft.com/office/drawing/2014/main" id="{F4B10F72-4078-FFAE-2149-9DED0897AC51}"/>
                  </a:ext>
                </a:extLst>
              </p:cNvPr>
              <p:cNvSpPr>
                <a:spLocks noChangeShapeType="1"/>
              </p:cNvSpPr>
              <p:nvPr/>
            </p:nvSpPr>
            <p:spPr bwMode="auto">
              <a:xfrm flipV="1">
                <a:off x="3430" y="2875"/>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5" name="Line 701">
                <a:extLst>
                  <a:ext uri="{FF2B5EF4-FFF2-40B4-BE49-F238E27FC236}">
                    <a16:creationId xmlns:a16="http://schemas.microsoft.com/office/drawing/2014/main" id="{29C17125-E28E-9726-6CF3-3C1244086DF8}"/>
                  </a:ext>
                </a:extLst>
              </p:cNvPr>
              <p:cNvSpPr>
                <a:spLocks noChangeShapeType="1"/>
              </p:cNvSpPr>
              <p:nvPr/>
            </p:nvSpPr>
            <p:spPr bwMode="auto">
              <a:xfrm flipH="1">
                <a:off x="3420" y="2871"/>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6" name="Line 702">
                <a:extLst>
                  <a:ext uri="{FF2B5EF4-FFF2-40B4-BE49-F238E27FC236}">
                    <a16:creationId xmlns:a16="http://schemas.microsoft.com/office/drawing/2014/main" id="{815541D5-08DE-1415-6CCC-0A3B4C1D869B}"/>
                  </a:ext>
                </a:extLst>
              </p:cNvPr>
              <p:cNvSpPr>
                <a:spLocks noChangeShapeType="1"/>
              </p:cNvSpPr>
              <p:nvPr/>
            </p:nvSpPr>
            <p:spPr bwMode="auto">
              <a:xfrm flipH="1">
                <a:off x="3432" y="2862"/>
                <a:ext cx="13"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7" name="Line 703">
                <a:extLst>
                  <a:ext uri="{FF2B5EF4-FFF2-40B4-BE49-F238E27FC236}">
                    <a16:creationId xmlns:a16="http://schemas.microsoft.com/office/drawing/2014/main" id="{9483C25D-A7F2-948D-0AA0-972A26B89C87}"/>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8" name="Line 704">
                <a:extLst>
                  <a:ext uri="{FF2B5EF4-FFF2-40B4-BE49-F238E27FC236}">
                    <a16:creationId xmlns:a16="http://schemas.microsoft.com/office/drawing/2014/main" id="{586AC937-2FDF-AA1E-F2F4-6EFD9DB096C9}"/>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69" name="Line 705">
                <a:extLst>
                  <a:ext uri="{FF2B5EF4-FFF2-40B4-BE49-F238E27FC236}">
                    <a16:creationId xmlns:a16="http://schemas.microsoft.com/office/drawing/2014/main" id="{C2C0254D-0D4E-E6C6-0070-6A1926069047}"/>
                  </a:ext>
                </a:extLst>
              </p:cNvPr>
              <p:cNvSpPr>
                <a:spLocks noChangeShapeType="1"/>
              </p:cNvSpPr>
              <p:nvPr/>
            </p:nvSpPr>
            <p:spPr bwMode="auto">
              <a:xfrm flipV="1">
                <a:off x="3431" y="2862"/>
                <a:ext cx="12"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0" name="Line 706">
                <a:extLst>
                  <a:ext uri="{FF2B5EF4-FFF2-40B4-BE49-F238E27FC236}">
                    <a16:creationId xmlns:a16="http://schemas.microsoft.com/office/drawing/2014/main" id="{C9E3FCC4-1277-E46E-DD73-C5CADA1175A0}"/>
                  </a:ext>
                </a:extLst>
              </p:cNvPr>
              <p:cNvSpPr>
                <a:spLocks noChangeShapeType="1"/>
              </p:cNvSpPr>
              <p:nvPr/>
            </p:nvSpPr>
            <p:spPr bwMode="auto">
              <a:xfrm flipV="1">
                <a:off x="3418" y="2870"/>
                <a:ext cx="1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1" name="Line 707">
                <a:extLst>
                  <a:ext uri="{FF2B5EF4-FFF2-40B4-BE49-F238E27FC236}">
                    <a16:creationId xmlns:a16="http://schemas.microsoft.com/office/drawing/2014/main" id="{BBC45F3E-08BD-DBA1-978D-5077A212F7AE}"/>
                  </a:ext>
                </a:extLst>
              </p:cNvPr>
              <p:cNvSpPr>
                <a:spLocks noChangeShapeType="1"/>
              </p:cNvSpPr>
              <p:nvPr/>
            </p:nvSpPr>
            <p:spPr bwMode="auto">
              <a:xfrm flipH="1">
                <a:off x="3433" y="285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2" name="Line 708">
                <a:extLst>
                  <a:ext uri="{FF2B5EF4-FFF2-40B4-BE49-F238E27FC236}">
                    <a16:creationId xmlns:a16="http://schemas.microsoft.com/office/drawing/2014/main" id="{EC622017-5858-ECC2-AF9D-64422E01B492}"/>
                  </a:ext>
                </a:extLst>
              </p:cNvPr>
              <p:cNvSpPr>
                <a:spLocks noChangeShapeType="1"/>
              </p:cNvSpPr>
              <p:nvPr/>
            </p:nvSpPr>
            <p:spPr bwMode="auto">
              <a:xfrm flipV="1">
                <a:off x="3406" y="2856"/>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3" name="Line 709">
                <a:extLst>
                  <a:ext uri="{FF2B5EF4-FFF2-40B4-BE49-F238E27FC236}">
                    <a16:creationId xmlns:a16="http://schemas.microsoft.com/office/drawing/2014/main" id="{2E3D56C6-C46B-3BAE-7852-9E39AB58C8B6}"/>
                  </a:ext>
                </a:extLst>
              </p:cNvPr>
              <p:cNvSpPr>
                <a:spLocks noChangeShapeType="1"/>
              </p:cNvSpPr>
              <p:nvPr/>
            </p:nvSpPr>
            <p:spPr bwMode="auto">
              <a:xfrm flipH="1" flipV="1">
                <a:off x="3412" y="312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4" name="Line 710">
                <a:extLst>
                  <a:ext uri="{FF2B5EF4-FFF2-40B4-BE49-F238E27FC236}">
                    <a16:creationId xmlns:a16="http://schemas.microsoft.com/office/drawing/2014/main" id="{34695007-5BF0-2A3A-9D08-F820461C8FE1}"/>
                  </a:ext>
                </a:extLst>
              </p:cNvPr>
              <p:cNvSpPr>
                <a:spLocks noChangeShapeType="1"/>
              </p:cNvSpPr>
              <p:nvPr/>
            </p:nvSpPr>
            <p:spPr bwMode="auto">
              <a:xfrm>
                <a:off x="3414" y="3124"/>
                <a:ext cx="39"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5" name="Line 711">
                <a:extLst>
                  <a:ext uri="{FF2B5EF4-FFF2-40B4-BE49-F238E27FC236}">
                    <a16:creationId xmlns:a16="http://schemas.microsoft.com/office/drawing/2014/main" id="{801AC53C-A2ED-305E-D151-B06CC1A1D55C}"/>
                  </a:ext>
                </a:extLst>
              </p:cNvPr>
              <p:cNvSpPr>
                <a:spLocks noChangeShapeType="1"/>
              </p:cNvSpPr>
              <p:nvPr/>
            </p:nvSpPr>
            <p:spPr bwMode="auto">
              <a:xfrm flipH="1" flipV="1">
                <a:off x="3413" y="312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6" name="Line 712">
                <a:extLst>
                  <a:ext uri="{FF2B5EF4-FFF2-40B4-BE49-F238E27FC236}">
                    <a16:creationId xmlns:a16="http://schemas.microsoft.com/office/drawing/2014/main" id="{89ECD2CD-3080-68B1-D411-AFD70928FD5A}"/>
                  </a:ext>
                </a:extLst>
              </p:cNvPr>
              <p:cNvSpPr>
                <a:spLocks noChangeShapeType="1"/>
              </p:cNvSpPr>
              <p:nvPr/>
            </p:nvSpPr>
            <p:spPr bwMode="auto">
              <a:xfrm flipV="1">
                <a:off x="3444" y="283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7" name="Line 713">
                <a:extLst>
                  <a:ext uri="{FF2B5EF4-FFF2-40B4-BE49-F238E27FC236}">
                    <a16:creationId xmlns:a16="http://schemas.microsoft.com/office/drawing/2014/main" id="{A95F12AF-3B67-CA65-319F-391E18E91E0E}"/>
                  </a:ext>
                </a:extLst>
              </p:cNvPr>
              <p:cNvSpPr>
                <a:spLocks noChangeShapeType="1"/>
              </p:cNvSpPr>
              <p:nvPr/>
            </p:nvSpPr>
            <p:spPr bwMode="auto">
              <a:xfrm flipV="1">
                <a:off x="3377"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8" name="Line 714">
                <a:extLst>
                  <a:ext uri="{FF2B5EF4-FFF2-40B4-BE49-F238E27FC236}">
                    <a16:creationId xmlns:a16="http://schemas.microsoft.com/office/drawing/2014/main" id="{85C1F2B2-9892-C409-B5C6-B8075DBFF383}"/>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79" name="Line 715">
                <a:extLst>
                  <a:ext uri="{FF2B5EF4-FFF2-40B4-BE49-F238E27FC236}">
                    <a16:creationId xmlns:a16="http://schemas.microsoft.com/office/drawing/2014/main" id="{49039CC4-0911-EEE5-237A-A8425D0B3FF5}"/>
                  </a:ext>
                </a:extLst>
              </p:cNvPr>
              <p:cNvSpPr>
                <a:spLocks noChangeShapeType="1"/>
              </p:cNvSpPr>
              <p:nvPr/>
            </p:nvSpPr>
            <p:spPr bwMode="auto">
              <a:xfrm flipV="1">
                <a:off x="3425" y="2833"/>
                <a:ext cx="18"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80" name="Line 716">
                <a:extLst>
                  <a:ext uri="{FF2B5EF4-FFF2-40B4-BE49-F238E27FC236}">
                    <a16:creationId xmlns:a16="http://schemas.microsoft.com/office/drawing/2014/main" id="{1ED40563-39FA-3184-436E-CDE0A0335BBE}"/>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81" name="Line 717">
                <a:extLst>
                  <a:ext uri="{FF2B5EF4-FFF2-40B4-BE49-F238E27FC236}">
                    <a16:creationId xmlns:a16="http://schemas.microsoft.com/office/drawing/2014/main" id="{9A66DE75-B848-1CC4-B5F2-78B42C01FC75}"/>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482" name="Freeform 718">
                <a:extLst>
                  <a:ext uri="{FF2B5EF4-FFF2-40B4-BE49-F238E27FC236}">
                    <a16:creationId xmlns:a16="http://schemas.microsoft.com/office/drawing/2014/main" id="{92D22D15-622F-6D10-1317-72BF9A89F188}"/>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83" name="Freeform 719">
                <a:extLst>
                  <a:ext uri="{FF2B5EF4-FFF2-40B4-BE49-F238E27FC236}">
                    <a16:creationId xmlns:a16="http://schemas.microsoft.com/office/drawing/2014/main" id="{65D383C7-25CD-1E1B-824B-0FE973952B2B}"/>
                  </a:ext>
                </a:extLst>
              </p:cNvPr>
              <p:cNvSpPr>
                <a:spLocks/>
              </p:cNvSpPr>
              <p:nvPr/>
            </p:nvSpPr>
            <p:spPr bwMode="auto">
              <a:xfrm>
                <a:off x="3381" y="2900"/>
                <a:ext cx="18" cy="20"/>
              </a:xfrm>
              <a:custGeom>
                <a:avLst/>
                <a:gdLst>
                  <a:gd name="T0" fmla="*/ 0 w 881"/>
                  <a:gd name="T1" fmla="*/ 0 h 994"/>
                  <a:gd name="T2" fmla="*/ 0 w 881"/>
                  <a:gd name="T3" fmla="*/ 0 h 994"/>
                  <a:gd name="T4" fmla="*/ 0 w 881"/>
                  <a:gd name="T5" fmla="*/ 0 h 994"/>
                  <a:gd name="T6" fmla="*/ 0 w 881"/>
                  <a:gd name="T7" fmla="*/ 0 h 994"/>
                  <a:gd name="T8" fmla="*/ 0 w 881"/>
                  <a:gd name="T9" fmla="*/ 0 h 994"/>
                  <a:gd name="T10" fmla="*/ 0 w 881"/>
                  <a:gd name="T11" fmla="*/ 0 h 994"/>
                  <a:gd name="T12" fmla="*/ 0 w 881"/>
                  <a:gd name="T13" fmla="*/ 0 h 994"/>
                  <a:gd name="T14" fmla="*/ 0 w 881"/>
                  <a:gd name="T15" fmla="*/ 0 h 994"/>
                  <a:gd name="T16" fmla="*/ 0 w 881"/>
                  <a:gd name="T17" fmla="*/ 0 h 994"/>
                  <a:gd name="T18" fmla="*/ 0 w 881"/>
                  <a:gd name="T19" fmla="*/ 0 h 994"/>
                  <a:gd name="T20" fmla="*/ 0 w 881"/>
                  <a:gd name="T21" fmla="*/ 0 h 994"/>
                  <a:gd name="T22" fmla="*/ 0 w 881"/>
                  <a:gd name="T23" fmla="*/ 0 h 994"/>
                  <a:gd name="T24" fmla="*/ 0 w 881"/>
                  <a:gd name="T25" fmla="*/ 0 h 994"/>
                  <a:gd name="T26" fmla="*/ 0 w 881"/>
                  <a:gd name="T27" fmla="*/ 0 h 994"/>
                  <a:gd name="T28" fmla="*/ 0 w 881"/>
                  <a:gd name="T29" fmla="*/ 0 h 994"/>
                  <a:gd name="T30" fmla="*/ 0 w 881"/>
                  <a:gd name="T31" fmla="*/ 0 h 994"/>
                  <a:gd name="T32" fmla="*/ 0 w 881"/>
                  <a:gd name="T33" fmla="*/ 0 h 994"/>
                  <a:gd name="T34" fmla="*/ 0 w 881"/>
                  <a:gd name="T35" fmla="*/ 0 h 994"/>
                  <a:gd name="T36" fmla="*/ 0 w 881"/>
                  <a:gd name="T37" fmla="*/ 0 h 994"/>
                  <a:gd name="T38" fmla="*/ 0 w 881"/>
                  <a:gd name="T39" fmla="*/ 0 h 994"/>
                  <a:gd name="T40" fmla="*/ 0 w 881"/>
                  <a:gd name="T41" fmla="*/ 0 h 994"/>
                  <a:gd name="T42" fmla="*/ 0 w 881"/>
                  <a:gd name="T43" fmla="*/ 0 h 994"/>
                  <a:gd name="T44" fmla="*/ 0 w 881"/>
                  <a:gd name="T45" fmla="*/ 0 h 994"/>
                  <a:gd name="T46" fmla="*/ 0 w 881"/>
                  <a:gd name="T47" fmla="*/ 0 h 994"/>
                  <a:gd name="T48" fmla="*/ 0 w 881"/>
                  <a:gd name="T49" fmla="*/ 0 h 994"/>
                  <a:gd name="T50" fmla="*/ 0 w 881"/>
                  <a:gd name="T51" fmla="*/ 0 h 994"/>
                  <a:gd name="T52" fmla="*/ 0 w 881"/>
                  <a:gd name="T53" fmla="*/ 0 h 994"/>
                  <a:gd name="T54" fmla="*/ 0 w 881"/>
                  <a:gd name="T55" fmla="*/ 0 h 994"/>
                  <a:gd name="T56" fmla="*/ 0 w 881"/>
                  <a:gd name="T57" fmla="*/ 0 h 994"/>
                  <a:gd name="T58" fmla="*/ 0 w 881"/>
                  <a:gd name="T59" fmla="*/ 0 h 994"/>
                  <a:gd name="T60" fmla="*/ 0 w 881"/>
                  <a:gd name="T61" fmla="*/ 0 h 994"/>
                  <a:gd name="T62" fmla="*/ 0 w 881"/>
                  <a:gd name="T63" fmla="*/ 0 h 994"/>
                  <a:gd name="T64" fmla="*/ 0 w 881"/>
                  <a:gd name="T65" fmla="*/ 0 h 994"/>
                  <a:gd name="T66" fmla="*/ 0 w 881"/>
                  <a:gd name="T67" fmla="*/ 0 h 994"/>
                  <a:gd name="T68" fmla="*/ 0 w 881"/>
                  <a:gd name="T69" fmla="*/ 0 h 994"/>
                  <a:gd name="T70" fmla="*/ 0 w 881"/>
                  <a:gd name="T71" fmla="*/ 0 h 994"/>
                  <a:gd name="T72" fmla="*/ 0 w 881"/>
                  <a:gd name="T73" fmla="*/ 0 h 994"/>
                  <a:gd name="T74" fmla="*/ 0 w 881"/>
                  <a:gd name="T75" fmla="*/ 0 h 994"/>
                  <a:gd name="T76" fmla="*/ 0 w 881"/>
                  <a:gd name="T77" fmla="*/ 0 h 994"/>
                  <a:gd name="T78" fmla="*/ 0 w 881"/>
                  <a:gd name="T79" fmla="*/ 0 h 994"/>
                  <a:gd name="T80" fmla="*/ 0 w 881"/>
                  <a:gd name="T81" fmla="*/ 0 h 994"/>
                  <a:gd name="T82" fmla="*/ 0 w 881"/>
                  <a:gd name="T83" fmla="*/ 0 h 994"/>
                  <a:gd name="T84" fmla="*/ 0 w 881"/>
                  <a:gd name="T85" fmla="*/ 0 h 994"/>
                  <a:gd name="T86" fmla="*/ 0 w 881"/>
                  <a:gd name="T87" fmla="*/ 0 h 994"/>
                  <a:gd name="T88" fmla="*/ 0 w 881"/>
                  <a:gd name="T89" fmla="*/ 0 h 994"/>
                  <a:gd name="T90" fmla="*/ 0 w 881"/>
                  <a:gd name="T91" fmla="*/ 0 h 994"/>
                  <a:gd name="T92" fmla="*/ 0 w 881"/>
                  <a:gd name="T93" fmla="*/ 0 h 994"/>
                  <a:gd name="T94" fmla="*/ 0 w 881"/>
                  <a:gd name="T95" fmla="*/ 0 h 994"/>
                  <a:gd name="T96" fmla="*/ 0 w 881"/>
                  <a:gd name="T97" fmla="*/ 0 h 994"/>
                  <a:gd name="T98" fmla="*/ 0 w 881"/>
                  <a:gd name="T99" fmla="*/ 0 h 994"/>
                  <a:gd name="T100" fmla="*/ 0 w 881"/>
                  <a:gd name="T101" fmla="*/ 0 h 994"/>
                  <a:gd name="T102" fmla="*/ 0 w 881"/>
                  <a:gd name="T103" fmla="*/ 0 h 994"/>
                  <a:gd name="T104" fmla="*/ 0 w 881"/>
                  <a:gd name="T105" fmla="*/ 0 h 994"/>
                  <a:gd name="T106" fmla="*/ 0 w 881"/>
                  <a:gd name="T107" fmla="*/ 0 h 994"/>
                  <a:gd name="T108" fmla="*/ 0 w 881"/>
                  <a:gd name="T109" fmla="*/ 0 h 994"/>
                  <a:gd name="T110" fmla="*/ 0 w 881"/>
                  <a:gd name="T111" fmla="*/ 0 h 994"/>
                  <a:gd name="T112" fmla="*/ 0 w 881"/>
                  <a:gd name="T113" fmla="*/ 0 h 994"/>
                  <a:gd name="T114" fmla="*/ 0 w 881"/>
                  <a:gd name="T115" fmla="*/ 0 h 994"/>
                  <a:gd name="T116" fmla="*/ 0 w 881"/>
                  <a:gd name="T117" fmla="*/ 0 h 9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1"/>
                  <a:gd name="T178" fmla="*/ 0 h 994"/>
                  <a:gd name="T179" fmla="*/ 881 w 881"/>
                  <a:gd name="T180" fmla="*/ 994 h 9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1" h="994">
                    <a:moveTo>
                      <a:pt x="0" y="0"/>
                    </a:moveTo>
                    <a:lnTo>
                      <a:pt x="2" y="26"/>
                    </a:lnTo>
                    <a:lnTo>
                      <a:pt x="5" y="52"/>
                    </a:lnTo>
                    <a:lnTo>
                      <a:pt x="9" y="78"/>
                    </a:lnTo>
                    <a:lnTo>
                      <a:pt x="14" y="106"/>
                    </a:lnTo>
                    <a:lnTo>
                      <a:pt x="19" y="133"/>
                    </a:lnTo>
                    <a:lnTo>
                      <a:pt x="25" y="160"/>
                    </a:lnTo>
                    <a:lnTo>
                      <a:pt x="32" y="188"/>
                    </a:lnTo>
                    <a:lnTo>
                      <a:pt x="39" y="215"/>
                    </a:lnTo>
                    <a:lnTo>
                      <a:pt x="48" y="243"/>
                    </a:lnTo>
                    <a:lnTo>
                      <a:pt x="58" y="270"/>
                    </a:lnTo>
                    <a:lnTo>
                      <a:pt x="67" y="298"/>
                    </a:lnTo>
                    <a:lnTo>
                      <a:pt x="78" y="326"/>
                    </a:lnTo>
                    <a:lnTo>
                      <a:pt x="89" y="354"/>
                    </a:lnTo>
                    <a:lnTo>
                      <a:pt x="100" y="382"/>
                    </a:lnTo>
                    <a:lnTo>
                      <a:pt x="112" y="409"/>
                    </a:lnTo>
                    <a:lnTo>
                      <a:pt x="125" y="436"/>
                    </a:lnTo>
                    <a:lnTo>
                      <a:pt x="139" y="463"/>
                    </a:lnTo>
                    <a:lnTo>
                      <a:pt x="153" y="490"/>
                    </a:lnTo>
                    <a:lnTo>
                      <a:pt x="167" y="516"/>
                    </a:lnTo>
                    <a:lnTo>
                      <a:pt x="182" y="542"/>
                    </a:lnTo>
                    <a:lnTo>
                      <a:pt x="198" y="567"/>
                    </a:lnTo>
                    <a:lnTo>
                      <a:pt x="214" y="593"/>
                    </a:lnTo>
                    <a:lnTo>
                      <a:pt x="231" y="618"/>
                    </a:lnTo>
                    <a:lnTo>
                      <a:pt x="248" y="642"/>
                    </a:lnTo>
                    <a:lnTo>
                      <a:pt x="266" y="666"/>
                    </a:lnTo>
                    <a:lnTo>
                      <a:pt x="284" y="689"/>
                    </a:lnTo>
                    <a:lnTo>
                      <a:pt x="302" y="711"/>
                    </a:lnTo>
                    <a:lnTo>
                      <a:pt x="320" y="733"/>
                    </a:lnTo>
                    <a:lnTo>
                      <a:pt x="339" y="754"/>
                    </a:lnTo>
                    <a:lnTo>
                      <a:pt x="358" y="774"/>
                    </a:lnTo>
                    <a:lnTo>
                      <a:pt x="377" y="794"/>
                    </a:lnTo>
                    <a:lnTo>
                      <a:pt x="397" y="813"/>
                    </a:lnTo>
                    <a:lnTo>
                      <a:pt x="416" y="831"/>
                    </a:lnTo>
                    <a:lnTo>
                      <a:pt x="436" y="849"/>
                    </a:lnTo>
                    <a:lnTo>
                      <a:pt x="456" y="865"/>
                    </a:lnTo>
                    <a:lnTo>
                      <a:pt x="477" y="881"/>
                    </a:lnTo>
                    <a:lnTo>
                      <a:pt x="497" y="895"/>
                    </a:lnTo>
                    <a:lnTo>
                      <a:pt x="517" y="909"/>
                    </a:lnTo>
                    <a:lnTo>
                      <a:pt x="538" y="921"/>
                    </a:lnTo>
                    <a:lnTo>
                      <a:pt x="558" y="933"/>
                    </a:lnTo>
                    <a:lnTo>
                      <a:pt x="578" y="944"/>
                    </a:lnTo>
                    <a:lnTo>
                      <a:pt x="598" y="953"/>
                    </a:lnTo>
                    <a:lnTo>
                      <a:pt x="617" y="962"/>
                    </a:lnTo>
                    <a:lnTo>
                      <a:pt x="637" y="970"/>
                    </a:lnTo>
                    <a:lnTo>
                      <a:pt x="657" y="976"/>
                    </a:lnTo>
                    <a:lnTo>
                      <a:pt x="677" y="982"/>
                    </a:lnTo>
                    <a:lnTo>
                      <a:pt x="696" y="987"/>
                    </a:lnTo>
                    <a:lnTo>
                      <a:pt x="715" y="990"/>
                    </a:lnTo>
                    <a:lnTo>
                      <a:pt x="733" y="993"/>
                    </a:lnTo>
                    <a:lnTo>
                      <a:pt x="752" y="994"/>
                    </a:lnTo>
                    <a:lnTo>
                      <a:pt x="769" y="994"/>
                    </a:lnTo>
                    <a:lnTo>
                      <a:pt x="787" y="993"/>
                    </a:lnTo>
                    <a:lnTo>
                      <a:pt x="804" y="991"/>
                    </a:lnTo>
                    <a:lnTo>
                      <a:pt x="821" y="988"/>
                    </a:lnTo>
                    <a:lnTo>
                      <a:pt x="837" y="984"/>
                    </a:lnTo>
                    <a:lnTo>
                      <a:pt x="853" y="979"/>
                    </a:lnTo>
                    <a:lnTo>
                      <a:pt x="868" y="973"/>
                    </a:lnTo>
                    <a:lnTo>
                      <a:pt x="881" y="96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84" name="Freeform 720">
                <a:extLst>
                  <a:ext uri="{FF2B5EF4-FFF2-40B4-BE49-F238E27FC236}">
                    <a16:creationId xmlns:a16="http://schemas.microsoft.com/office/drawing/2014/main" id="{970425C4-BB81-F1C5-CA0B-F6CA504818E7}"/>
                  </a:ext>
                </a:extLst>
              </p:cNvPr>
              <p:cNvSpPr>
                <a:spLocks/>
              </p:cNvSpPr>
              <p:nvPr/>
            </p:nvSpPr>
            <p:spPr bwMode="auto">
              <a:xfrm>
                <a:off x="3445" y="2862"/>
                <a:ext cx="1" cy="3"/>
              </a:xfrm>
              <a:custGeom>
                <a:avLst/>
                <a:gdLst>
                  <a:gd name="T0" fmla="*/ 0 w 39"/>
                  <a:gd name="T1" fmla="*/ 0 h 132"/>
                  <a:gd name="T2" fmla="*/ 0 w 39"/>
                  <a:gd name="T3" fmla="*/ 0 h 132"/>
                  <a:gd name="T4" fmla="*/ 0 w 39"/>
                  <a:gd name="T5" fmla="*/ 0 h 132"/>
                  <a:gd name="T6" fmla="*/ 0 w 39"/>
                  <a:gd name="T7" fmla="*/ 0 h 132"/>
                  <a:gd name="T8" fmla="*/ 0 w 39"/>
                  <a:gd name="T9" fmla="*/ 0 h 132"/>
                  <a:gd name="T10" fmla="*/ 0 w 39"/>
                  <a:gd name="T11" fmla="*/ 0 h 132"/>
                  <a:gd name="T12" fmla="*/ 0 w 39"/>
                  <a:gd name="T13" fmla="*/ 0 h 132"/>
                  <a:gd name="T14" fmla="*/ 0 w 39"/>
                  <a:gd name="T15" fmla="*/ 0 h 132"/>
                  <a:gd name="T16" fmla="*/ 0 w 39"/>
                  <a:gd name="T17" fmla="*/ 0 h 132"/>
                  <a:gd name="T18" fmla="*/ 0 w 39"/>
                  <a:gd name="T19" fmla="*/ 0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2"/>
                  <a:gd name="T32" fmla="*/ 39 w 39"/>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2">
                    <a:moveTo>
                      <a:pt x="39" y="0"/>
                    </a:moveTo>
                    <a:lnTo>
                      <a:pt x="33" y="14"/>
                    </a:lnTo>
                    <a:lnTo>
                      <a:pt x="27" y="29"/>
                    </a:lnTo>
                    <a:lnTo>
                      <a:pt x="22" y="44"/>
                    </a:lnTo>
                    <a:lnTo>
                      <a:pt x="17" y="61"/>
                    </a:lnTo>
                    <a:lnTo>
                      <a:pt x="12" y="76"/>
                    </a:lnTo>
                    <a:lnTo>
                      <a:pt x="8" y="92"/>
                    </a:lnTo>
                    <a:lnTo>
                      <a:pt x="5" y="107"/>
                    </a:lnTo>
                    <a:lnTo>
                      <a:pt x="2" y="123"/>
                    </a:lnTo>
                    <a:lnTo>
                      <a:pt x="0" y="13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85" name="Freeform 721">
                <a:extLst>
                  <a:ext uri="{FF2B5EF4-FFF2-40B4-BE49-F238E27FC236}">
                    <a16:creationId xmlns:a16="http://schemas.microsoft.com/office/drawing/2014/main" id="{8B4DFC37-3E36-5C48-CBE2-CC18C696315E}"/>
                  </a:ext>
                </a:extLst>
              </p:cNvPr>
              <p:cNvSpPr>
                <a:spLocks/>
              </p:cNvSpPr>
              <p:nvPr/>
            </p:nvSpPr>
            <p:spPr bwMode="auto">
              <a:xfrm>
                <a:off x="3477" y="2867"/>
                <a:ext cx="11" cy="17"/>
              </a:xfrm>
              <a:custGeom>
                <a:avLst/>
                <a:gdLst>
                  <a:gd name="T0" fmla="*/ 0 w 542"/>
                  <a:gd name="T1" fmla="*/ 0 h 851"/>
                  <a:gd name="T2" fmla="*/ 0 w 542"/>
                  <a:gd name="T3" fmla="*/ 0 h 851"/>
                  <a:gd name="T4" fmla="*/ 0 w 542"/>
                  <a:gd name="T5" fmla="*/ 0 h 851"/>
                  <a:gd name="T6" fmla="*/ 0 w 542"/>
                  <a:gd name="T7" fmla="*/ 0 h 851"/>
                  <a:gd name="T8" fmla="*/ 0 w 542"/>
                  <a:gd name="T9" fmla="*/ 0 h 851"/>
                  <a:gd name="T10" fmla="*/ 0 w 542"/>
                  <a:gd name="T11" fmla="*/ 0 h 851"/>
                  <a:gd name="T12" fmla="*/ 0 w 542"/>
                  <a:gd name="T13" fmla="*/ 0 h 851"/>
                  <a:gd name="T14" fmla="*/ 0 w 542"/>
                  <a:gd name="T15" fmla="*/ 0 h 851"/>
                  <a:gd name="T16" fmla="*/ 0 w 542"/>
                  <a:gd name="T17" fmla="*/ 0 h 851"/>
                  <a:gd name="T18" fmla="*/ 0 w 542"/>
                  <a:gd name="T19" fmla="*/ 0 h 851"/>
                  <a:gd name="T20" fmla="*/ 0 w 542"/>
                  <a:gd name="T21" fmla="*/ 0 h 851"/>
                  <a:gd name="T22" fmla="*/ 0 w 542"/>
                  <a:gd name="T23" fmla="*/ 0 h 851"/>
                  <a:gd name="T24" fmla="*/ 0 w 542"/>
                  <a:gd name="T25" fmla="*/ 0 h 851"/>
                  <a:gd name="T26" fmla="*/ 0 w 542"/>
                  <a:gd name="T27" fmla="*/ 0 h 851"/>
                  <a:gd name="T28" fmla="*/ 0 w 542"/>
                  <a:gd name="T29" fmla="*/ 0 h 851"/>
                  <a:gd name="T30" fmla="*/ 0 w 542"/>
                  <a:gd name="T31" fmla="*/ 0 h 851"/>
                  <a:gd name="T32" fmla="*/ 0 w 542"/>
                  <a:gd name="T33" fmla="*/ 0 h 851"/>
                  <a:gd name="T34" fmla="*/ 0 w 542"/>
                  <a:gd name="T35" fmla="*/ 0 h 851"/>
                  <a:gd name="T36" fmla="*/ 0 w 542"/>
                  <a:gd name="T37" fmla="*/ 0 h 851"/>
                  <a:gd name="T38" fmla="*/ 0 w 542"/>
                  <a:gd name="T39" fmla="*/ 0 h 851"/>
                  <a:gd name="T40" fmla="*/ 0 w 542"/>
                  <a:gd name="T41" fmla="*/ 0 h 851"/>
                  <a:gd name="T42" fmla="*/ 0 w 542"/>
                  <a:gd name="T43" fmla="*/ 0 h 851"/>
                  <a:gd name="T44" fmla="*/ 0 w 542"/>
                  <a:gd name="T45" fmla="*/ 0 h 851"/>
                  <a:gd name="T46" fmla="*/ 0 w 542"/>
                  <a:gd name="T47" fmla="*/ 0 h 851"/>
                  <a:gd name="T48" fmla="*/ 0 w 542"/>
                  <a:gd name="T49" fmla="*/ 0 h 851"/>
                  <a:gd name="T50" fmla="*/ 0 w 542"/>
                  <a:gd name="T51" fmla="*/ 0 h 851"/>
                  <a:gd name="T52" fmla="*/ 0 w 542"/>
                  <a:gd name="T53" fmla="*/ 0 h 8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2"/>
                  <a:gd name="T82" fmla="*/ 0 h 851"/>
                  <a:gd name="T83" fmla="*/ 542 w 542"/>
                  <a:gd name="T84" fmla="*/ 851 h 8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2" h="851">
                    <a:moveTo>
                      <a:pt x="0" y="851"/>
                    </a:moveTo>
                    <a:lnTo>
                      <a:pt x="42" y="822"/>
                    </a:lnTo>
                    <a:lnTo>
                      <a:pt x="83" y="792"/>
                    </a:lnTo>
                    <a:lnTo>
                      <a:pt x="122" y="762"/>
                    </a:lnTo>
                    <a:lnTo>
                      <a:pt x="161" y="731"/>
                    </a:lnTo>
                    <a:lnTo>
                      <a:pt x="196" y="700"/>
                    </a:lnTo>
                    <a:lnTo>
                      <a:pt x="231" y="669"/>
                    </a:lnTo>
                    <a:lnTo>
                      <a:pt x="263" y="637"/>
                    </a:lnTo>
                    <a:lnTo>
                      <a:pt x="294" y="605"/>
                    </a:lnTo>
                    <a:lnTo>
                      <a:pt x="323" y="571"/>
                    </a:lnTo>
                    <a:lnTo>
                      <a:pt x="352" y="538"/>
                    </a:lnTo>
                    <a:lnTo>
                      <a:pt x="377" y="504"/>
                    </a:lnTo>
                    <a:lnTo>
                      <a:pt x="401" y="470"/>
                    </a:lnTo>
                    <a:lnTo>
                      <a:pt x="423" y="436"/>
                    </a:lnTo>
                    <a:lnTo>
                      <a:pt x="444" y="402"/>
                    </a:lnTo>
                    <a:lnTo>
                      <a:pt x="462" y="367"/>
                    </a:lnTo>
                    <a:lnTo>
                      <a:pt x="478" y="333"/>
                    </a:lnTo>
                    <a:lnTo>
                      <a:pt x="493" y="297"/>
                    </a:lnTo>
                    <a:lnTo>
                      <a:pt x="506" y="262"/>
                    </a:lnTo>
                    <a:lnTo>
                      <a:pt x="516" y="226"/>
                    </a:lnTo>
                    <a:lnTo>
                      <a:pt x="525" y="191"/>
                    </a:lnTo>
                    <a:lnTo>
                      <a:pt x="532" y="156"/>
                    </a:lnTo>
                    <a:lnTo>
                      <a:pt x="537" y="121"/>
                    </a:lnTo>
                    <a:lnTo>
                      <a:pt x="540" y="85"/>
                    </a:lnTo>
                    <a:lnTo>
                      <a:pt x="542" y="49"/>
                    </a:lnTo>
                    <a:lnTo>
                      <a:pt x="541" y="14"/>
                    </a:lnTo>
                    <a:lnTo>
                      <a:pt x="54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86" name="Freeform 722">
                <a:extLst>
                  <a:ext uri="{FF2B5EF4-FFF2-40B4-BE49-F238E27FC236}">
                    <a16:creationId xmlns:a16="http://schemas.microsoft.com/office/drawing/2014/main" id="{6261A1F2-6C93-5A47-A693-A550E27DB6DE}"/>
                  </a:ext>
                </a:extLst>
              </p:cNvPr>
              <p:cNvSpPr>
                <a:spLocks/>
              </p:cNvSpPr>
              <p:nvPr/>
            </p:nvSpPr>
            <p:spPr bwMode="auto">
              <a:xfrm>
                <a:off x="3445" y="2900"/>
                <a:ext cx="5" cy="1"/>
              </a:xfrm>
              <a:custGeom>
                <a:avLst/>
                <a:gdLst>
                  <a:gd name="T0" fmla="*/ 0 w 252"/>
                  <a:gd name="T1" fmla="*/ 0 h 89"/>
                  <a:gd name="T2" fmla="*/ 0 w 252"/>
                  <a:gd name="T3" fmla="*/ 0 h 89"/>
                  <a:gd name="T4" fmla="*/ 0 w 252"/>
                  <a:gd name="T5" fmla="*/ 0 h 89"/>
                  <a:gd name="T6" fmla="*/ 0 w 252"/>
                  <a:gd name="T7" fmla="*/ 0 h 89"/>
                  <a:gd name="T8" fmla="*/ 0 w 252"/>
                  <a:gd name="T9" fmla="*/ 0 h 89"/>
                  <a:gd name="T10" fmla="*/ 0 60000 65536"/>
                  <a:gd name="T11" fmla="*/ 0 60000 65536"/>
                  <a:gd name="T12" fmla="*/ 0 60000 65536"/>
                  <a:gd name="T13" fmla="*/ 0 60000 65536"/>
                  <a:gd name="T14" fmla="*/ 0 60000 65536"/>
                  <a:gd name="T15" fmla="*/ 0 w 252"/>
                  <a:gd name="T16" fmla="*/ 0 h 89"/>
                  <a:gd name="T17" fmla="*/ 252 w 252"/>
                  <a:gd name="T18" fmla="*/ 89 h 89"/>
                </a:gdLst>
                <a:ahLst/>
                <a:cxnLst>
                  <a:cxn ang="T10">
                    <a:pos x="T0" y="T1"/>
                  </a:cxn>
                  <a:cxn ang="T11">
                    <a:pos x="T2" y="T3"/>
                  </a:cxn>
                  <a:cxn ang="T12">
                    <a:pos x="T4" y="T5"/>
                  </a:cxn>
                  <a:cxn ang="T13">
                    <a:pos x="T6" y="T7"/>
                  </a:cxn>
                  <a:cxn ang="T14">
                    <a:pos x="T8" y="T9"/>
                  </a:cxn>
                </a:cxnLst>
                <a:rect l="T15" t="T16" r="T17" b="T18"/>
                <a:pathLst>
                  <a:path w="252" h="89">
                    <a:moveTo>
                      <a:pt x="252" y="0"/>
                    </a:moveTo>
                    <a:lnTo>
                      <a:pt x="190" y="23"/>
                    </a:lnTo>
                    <a:lnTo>
                      <a:pt x="127" y="45"/>
                    </a:lnTo>
                    <a:lnTo>
                      <a:pt x="63" y="67"/>
                    </a:lnTo>
                    <a:lnTo>
                      <a:pt x="0" y="8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87" name="Freeform 723">
                <a:extLst>
                  <a:ext uri="{FF2B5EF4-FFF2-40B4-BE49-F238E27FC236}">
                    <a16:creationId xmlns:a16="http://schemas.microsoft.com/office/drawing/2014/main" id="{5076257E-66F9-9876-6222-FE70DD5ED86A}"/>
                  </a:ext>
                </a:extLst>
              </p:cNvPr>
              <p:cNvSpPr>
                <a:spLocks/>
              </p:cNvSpPr>
              <p:nvPr/>
            </p:nvSpPr>
            <p:spPr bwMode="auto">
              <a:xfrm>
                <a:off x="3412" y="3056"/>
                <a:ext cx="1" cy="1"/>
              </a:xfrm>
              <a:custGeom>
                <a:avLst/>
                <a:gdLst>
                  <a:gd name="T0" fmla="*/ 0 w 9"/>
                  <a:gd name="T1" fmla="*/ 0 h 24"/>
                  <a:gd name="T2" fmla="*/ 0 w 9"/>
                  <a:gd name="T3" fmla="*/ 0 h 24"/>
                  <a:gd name="T4" fmla="*/ 0 w 9"/>
                  <a:gd name="T5" fmla="*/ 0 h 24"/>
                  <a:gd name="T6" fmla="*/ 0 w 9"/>
                  <a:gd name="T7" fmla="*/ 0 h 24"/>
                  <a:gd name="T8" fmla="*/ 0 w 9"/>
                  <a:gd name="T9" fmla="*/ 0 h 24"/>
                  <a:gd name="T10" fmla="*/ 0 w 9"/>
                  <a:gd name="T11" fmla="*/ 0 h 24"/>
                  <a:gd name="T12" fmla="*/ 0 w 9"/>
                  <a:gd name="T13" fmla="*/ 0 h 24"/>
                  <a:gd name="T14" fmla="*/ 0 w 9"/>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4"/>
                  <a:gd name="T26" fmla="*/ 9 w 9"/>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4">
                    <a:moveTo>
                      <a:pt x="9" y="24"/>
                    </a:moveTo>
                    <a:lnTo>
                      <a:pt x="8" y="23"/>
                    </a:lnTo>
                    <a:lnTo>
                      <a:pt x="6" y="19"/>
                    </a:lnTo>
                    <a:lnTo>
                      <a:pt x="4" y="14"/>
                    </a:lnTo>
                    <a:lnTo>
                      <a:pt x="2" y="10"/>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88" name="Freeform 724">
                <a:extLst>
                  <a:ext uri="{FF2B5EF4-FFF2-40B4-BE49-F238E27FC236}">
                    <a16:creationId xmlns:a16="http://schemas.microsoft.com/office/drawing/2014/main" id="{66FAE0DE-B1D1-4A55-9D0E-8ADE07D29E3D}"/>
                  </a:ext>
                </a:extLst>
              </p:cNvPr>
              <p:cNvSpPr>
                <a:spLocks/>
              </p:cNvSpPr>
              <p:nvPr/>
            </p:nvSpPr>
            <p:spPr bwMode="auto">
              <a:xfrm>
                <a:off x="3399" y="2913"/>
                <a:ext cx="2" cy="6"/>
              </a:xfrm>
              <a:custGeom>
                <a:avLst/>
                <a:gdLst>
                  <a:gd name="T0" fmla="*/ 0 w 112"/>
                  <a:gd name="T1" fmla="*/ 0 h 349"/>
                  <a:gd name="T2" fmla="*/ 0 w 112"/>
                  <a:gd name="T3" fmla="*/ 0 h 349"/>
                  <a:gd name="T4" fmla="*/ 0 w 112"/>
                  <a:gd name="T5" fmla="*/ 0 h 349"/>
                  <a:gd name="T6" fmla="*/ 0 w 112"/>
                  <a:gd name="T7" fmla="*/ 0 h 349"/>
                  <a:gd name="T8" fmla="*/ 0 w 112"/>
                  <a:gd name="T9" fmla="*/ 0 h 349"/>
                  <a:gd name="T10" fmla="*/ 0 w 112"/>
                  <a:gd name="T11" fmla="*/ 0 h 349"/>
                  <a:gd name="T12" fmla="*/ 0 w 112"/>
                  <a:gd name="T13" fmla="*/ 0 h 349"/>
                  <a:gd name="T14" fmla="*/ 0 w 112"/>
                  <a:gd name="T15" fmla="*/ 0 h 349"/>
                  <a:gd name="T16" fmla="*/ 0 w 112"/>
                  <a:gd name="T17" fmla="*/ 0 h 349"/>
                  <a:gd name="T18" fmla="*/ 0 w 112"/>
                  <a:gd name="T19" fmla="*/ 0 h 349"/>
                  <a:gd name="T20" fmla="*/ 0 w 112"/>
                  <a:gd name="T21" fmla="*/ 0 h 349"/>
                  <a:gd name="T22" fmla="*/ 0 w 112"/>
                  <a:gd name="T23" fmla="*/ 0 h 349"/>
                  <a:gd name="T24" fmla="*/ 0 w 112"/>
                  <a:gd name="T25" fmla="*/ 0 h 349"/>
                  <a:gd name="T26" fmla="*/ 0 w 112"/>
                  <a:gd name="T27" fmla="*/ 0 h 349"/>
                  <a:gd name="T28" fmla="*/ 0 w 112"/>
                  <a:gd name="T29" fmla="*/ 0 h 349"/>
                  <a:gd name="T30" fmla="*/ 0 w 112"/>
                  <a:gd name="T31" fmla="*/ 0 h 349"/>
                  <a:gd name="T32" fmla="*/ 0 w 112"/>
                  <a:gd name="T33" fmla="*/ 0 h 349"/>
                  <a:gd name="T34" fmla="*/ 0 w 112"/>
                  <a:gd name="T35" fmla="*/ 0 h 349"/>
                  <a:gd name="T36" fmla="*/ 0 w 112"/>
                  <a:gd name="T37" fmla="*/ 0 h 349"/>
                  <a:gd name="T38" fmla="*/ 0 w 112"/>
                  <a:gd name="T39" fmla="*/ 0 h 349"/>
                  <a:gd name="T40" fmla="*/ 0 w 112"/>
                  <a:gd name="T41" fmla="*/ 0 h 349"/>
                  <a:gd name="T42" fmla="*/ 0 w 112"/>
                  <a:gd name="T43" fmla="*/ 0 h 349"/>
                  <a:gd name="T44" fmla="*/ 0 w 112"/>
                  <a:gd name="T45" fmla="*/ 0 h 349"/>
                  <a:gd name="T46" fmla="*/ 0 w 112"/>
                  <a:gd name="T47" fmla="*/ 0 h 3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
                  <a:gd name="T73" fmla="*/ 0 h 349"/>
                  <a:gd name="T74" fmla="*/ 112 w 112"/>
                  <a:gd name="T75" fmla="*/ 349 h 34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 h="349">
                    <a:moveTo>
                      <a:pt x="110" y="0"/>
                    </a:moveTo>
                    <a:lnTo>
                      <a:pt x="111" y="23"/>
                    </a:lnTo>
                    <a:lnTo>
                      <a:pt x="112" y="46"/>
                    </a:lnTo>
                    <a:lnTo>
                      <a:pt x="112" y="68"/>
                    </a:lnTo>
                    <a:lnTo>
                      <a:pt x="111" y="89"/>
                    </a:lnTo>
                    <a:lnTo>
                      <a:pt x="110" y="110"/>
                    </a:lnTo>
                    <a:lnTo>
                      <a:pt x="108" y="130"/>
                    </a:lnTo>
                    <a:lnTo>
                      <a:pt x="106" y="149"/>
                    </a:lnTo>
                    <a:lnTo>
                      <a:pt x="103" y="167"/>
                    </a:lnTo>
                    <a:lnTo>
                      <a:pt x="100" y="185"/>
                    </a:lnTo>
                    <a:lnTo>
                      <a:pt x="96" y="201"/>
                    </a:lnTo>
                    <a:lnTo>
                      <a:pt x="92" y="218"/>
                    </a:lnTo>
                    <a:lnTo>
                      <a:pt x="87" y="233"/>
                    </a:lnTo>
                    <a:lnTo>
                      <a:pt x="82" y="247"/>
                    </a:lnTo>
                    <a:lnTo>
                      <a:pt x="76" y="261"/>
                    </a:lnTo>
                    <a:lnTo>
                      <a:pt x="70" y="273"/>
                    </a:lnTo>
                    <a:lnTo>
                      <a:pt x="64" y="285"/>
                    </a:lnTo>
                    <a:lnTo>
                      <a:pt x="57" y="297"/>
                    </a:lnTo>
                    <a:lnTo>
                      <a:pt x="49" y="307"/>
                    </a:lnTo>
                    <a:lnTo>
                      <a:pt x="41" y="317"/>
                    </a:lnTo>
                    <a:lnTo>
                      <a:pt x="33" y="326"/>
                    </a:lnTo>
                    <a:lnTo>
                      <a:pt x="23" y="334"/>
                    </a:lnTo>
                    <a:lnTo>
                      <a:pt x="12" y="342"/>
                    </a:lnTo>
                    <a:lnTo>
                      <a:pt x="0" y="34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89" name="Freeform 725">
                <a:extLst>
                  <a:ext uri="{FF2B5EF4-FFF2-40B4-BE49-F238E27FC236}">
                    <a16:creationId xmlns:a16="http://schemas.microsoft.com/office/drawing/2014/main" id="{38DA6681-5EC2-3361-A8A2-F46DF94A2B39}"/>
                  </a:ext>
                </a:extLst>
              </p:cNvPr>
              <p:cNvSpPr>
                <a:spLocks/>
              </p:cNvSpPr>
              <p:nvPr/>
            </p:nvSpPr>
            <p:spPr bwMode="auto">
              <a:xfrm>
                <a:off x="3377" y="2901"/>
                <a:ext cx="25" cy="23"/>
              </a:xfrm>
              <a:custGeom>
                <a:avLst/>
                <a:gdLst>
                  <a:gd name="T0" fmla="*/ 0 w 1236"/>
                  <a:gd name="T1" fmla="*/ 0 h 1181"/>
                  <a:gd name="T2" fmla="*/ 0 w 1236"/>
                  <a:gd name="T3" fmla="*/ 0 h 1181"/>
                  <a:gd name="T4" fmla="*/ 0 w 1236"/>
                  <a:gd name="T5" fmla="*/ 0 h 1181"/>
                  <a:gd name="T6" fmla="*/ 0 w 1236"/>
                  <a:gd name="T7" fmla="*/ 0 h 1181"/>
                  <a:gd name="T8" fmla="*/ 0 w 1236"/>
                  <a:gd name="T9" fmla="*/ 0 h 1181"/>
                  <a:gd name="T10" fmla="*/ 0 w 1236"/>
                  <a:gd name="T11" fmla="*/ 0 h 1181"/>
                  <a:gd name="T12" fmla="*/ 0 w 1236"/>
                  <a:gd name="T13" fmla="*/ 0 h 1181"/>
                  <a:gd name="T14" fmla="*/ 0 w 1236"/>
                  <a:gd name="T15" fmla="*/ 0 h 1181"/>
                  <a:gd name="T16" fmla="*/ 0 w 1236"/>
                  <a:gd name="T17" fmla="*/ 0 h 1181"/>
                  <a:gd name="T18" fmla="*/ 0 w 1236"/>
                  <a:gd name="T19" fmla="*/ 0 h 1181"/>
                  <a:gd name="T20" fmla="*/ 0 w 1236"/>
                  <a:gd name="T21" fmla="*/ 0 h 1181"/>
                  <a:gd name="T22" fmla="*/ 0 w 1236"/>
                  <a:gd name="T23" fmla="*/ 0 h 1181"/>
                  <a:gd name="T24" fmla="*/ 0 w 1236"/>
                  <a:gd name="T25" fmla="*/ 0 h 1181"/>
                  <a:gd name="T26" fmla="*/ 0 w 1236"/>
                  <a:gd name="T27" fmla="*/ 0 h 1181"/>
                  <a:gd name="T28" fmla="*/ 0 w 1236"/>
                  <a:gd name="T29" fmla="*/ 0 h 1181"/>
                  <a:gd name="T30" fmla="*/ 0 w 1236"/>
                  <a:gd name="T31" fmla="*/ 0 h 1181"/>
                  <a:gd name="T32" fmla="*/ 0 w 1236"/>
                  <a:gd name="T33" fmla="*/ 0 h 1181"/>
                  <a:gd name="T34" fmla="*/ 0 w 1236"/>
                  <a:gd name="T35" fmla="*/ 0 h 1181"/>
                  <a:gd name="T36" fmla="*/ 0 w 1236"/>
                  <a:gd name="T37" fmla="*/ 0 h 1181"/>
                  <a:gd name="T38" fmla="*/ 0 w 1236"/>
                  <a:gd name="T39" fmla="*/ 0 h 1181"/>
                  <a:gd name="T40" fmla="*/ 0 w 1236"/>
                  <a:gd name="T41" fmla="*/ 0 h 1181"/>
                  <a:gd name="T42" fmla="*/ 0 w 1236"/>
                  <a:gd name="T43" fmla="*/ 0 h 1181"/>
                  <a:gd name="T44" fmla="*/ 0 w 1236"/>
                  <a:gd name="T45" fmla="*/ 0 h 1181"/>
                  <a:gd name="T46" fmla="*/ 0 w 1236"/>
                  <a:gd name="T47" fmla="*/ 0 h 1181"/>
                  <a:gd name="T48" fmla="*/ 0 w 1236"/>
                  <a:gd name="T49" fmla="*/ 0 h 1181"/>
                  <a:gd name="T50" fmla="*/ 0 w 1236"/>
                  <a:gd name="T51" fmla="*/ 0 h 1181"/>
                  <a:gd name="T52" fmla="*/ 0 w 1236"/>
                  <a:gd name="T53" fmla="*/ 0 h 1181"/>
                  <a:gd name="T54" fmla="*/ 0 w 1236"/>
                  <a:gd name="T55" fmla="*/ 0 h 1181"/>
                  <a:gd name="T56" fmla="*/ 0 w 1236"/>
                  <a:gd name="T57" fmla="*/ 0 h 1181"/>
                  <a:gd name="T58" fmla="*/ 0 w 1236"/>
                  <a:gd name="T59" fmla="*/ 0 h 1181"/>
                  <a:gd name="T60" fmla="*/ 0 w 1236"/>
                  <a:gd name="T61" fmla="*/ 0 h 1181"/>
                  <a:gd name="T62" fmla="*/ 0 w 1236"/>
                  <a:gd name="T63" fmla="*/ 0 h 1181"/>
                  <a:gd name="T64" fmla="*/ 0 w 1236"/>
                  <a:gd name="T65" fmla="*/ 0 h 1181"/>
                  <a:gd name="T66" fmla="*/ 0 w 1236"/>
                  <a:gd name="T67" fmla="*/ 0 h 1181"/>
                  <a:gd name="T68" fmla="*/ 0 w 1236"/>
                  <a:gd name="T69" fmla="*/ 0 h 1181"/>
                  <a:gd name="T70" fmla="*/ 0 w 1236"/>
                  <a:gd name="T71" fmla="*/ 0 h 1181"/>
                  <a:gd name="T72" fmla="*/ 0 w 1236"/>
                  <a:gd name="T73" fmla="*/ 0 h 1181"/>
                  <a:gd name="T74" fmla="*/ 0 w 1236"/>
                  <a:gd name="T75" fmla="*/ 0 h 1181"/>
                  <a:gd name="T76" fmla="*/ 0 w 1236"/>
                  <a:gd name="T77" fmla="*/ 0 h 1181"/>
                  <a:gd name="T78" fmla="*/ 0 w 1236"/>
                  <a:gd name="T79" fmla="*/ 0 h 1181"/>
                  <a:gd name="T80" fmla="*/ 0 w 1236"/>
                  <a:gd name="T81" fmla="*/ 0 h 1181"/>
                  <a:gd name="T82" fmla="*/ 0 w 1236"/>
                  <a:gd name="T83" fmla="*/ 0 h 1181"/>
                  <a:gd name="T84" fmla="*/ 0 w 1236"/>
                  <a:gd name="T85" fmla="*/ 0 h 1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36"/>
                  <a:gd name="T130" fmla="*/ 0 h 1181"/>
                  <a:gd name="T131" fmla="*/ 1236 w 1236"/>
                  <a:gd name="T132" fmla="*/ 1181 h 1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36" h="1181">
                    <a:moveTo>
                      <a:pt x="1233" y="659"/>
                    </a:moveTo>
                    <a:lnTo>
                      <a:pt x="1235" y="687"/>
                    </a:lnTo>
                    <a:lnTo>
                      <a:pt x="1236" y="715"/>
                    </a:lnTo>
                    <a:lnTo>
                      <a:pt x="1236" y="743"/>
                    </a:lnTo>
                    <a:lnTo>
                      <a:pt x="1235" y="769"/>
                    </a:lnTo>
                    <a:lnTo>
                      <a:pt x="1234" y="796"/>
                    </a:lnTo>
                    <a:lnTo>
                      <a:pt x="1231" y="821"/>
                    </a:lnTo>
                    <a:lnTo>
                      <a:pt x="1228" y="847"/>
                    </a:lnTo>
                    <a:lnTo>
                      <a:pt x="1224" y="871"/>
                    </a:lnTo>
                    <a:lnTo>
                      <a:pt x="1219" y="895"/>
                    </a:lnTo>
                    <a:lnTo>
                      <a:pt x="1213" y="918"/>
                    </a:lnTo>
                    <a:lnTo>
                      <a:pt x="1207" y="940"/>
                    </a:lnTo>
                    <a:lnTo>
                      <a:pt x="1200" y="961"/>
                    </a:lnTo>
                    <a:lnTo>
                      <a:pt x="1192" y="981"/>
                    </a:lnTo>
                    <a:lnTo>
                      <a:pt x="1183" y="1001"/>
                    </a:lnTo>
                    <a:lnTo>
                      <a:pt x="1173" y="1019"/>
                    </a:lnTo>
                    <a:lnTo>
                      <a:pt x="1163" y="1037"/>
                    </a:lnTo>
                    <a:lnTo>
                      <a:pt x="1152" y="1054"/>
                    </a:lnTo>
                    <a:lnTo>
                      <a:pt x="1140" y="1069"/>
                    </a:lnTo>
                    <a:lnTo>
                      <a:pt x="1128" y="1085"/>
                    </a:lnTo>
                    <a:lnTo>
                      <a:pt x="1115" y="1099"/>
                    </a:lnTo>
                    <a:lnTo>
                      <a:pt x="1101" y="1112"/>
                    </a:lnTo>
                    <a:lnTo>
                      <a:pt x="1086" y="1123"/>
                    </a:lnTo>
                    <a:lnTo>
                      <a:pt x="1071" y="1134"/>
                    </a:lnTo>
                    <a:lnTo>
                      <a:pt x="1055" y="1144"/>
                    </a:lnTo>
                    <a:lnTo>
                      <a:pt x="1039" y="1152"/>
                    </a:lnTo>
                    <a:lnTo>
                      <a:pt x="1022" y="1160"/>
                    </a:lnTo>
                    <a:lnTo>
                      <a:pt x="1005" y="1166"/>
                    </a:lnTo>
                    <a:lnTo>
                      <a:pt x="987" y="1171"/>
                    </a:lnTo>
                    <a:lnTo>
                      <a:pt x="969" y="1175"/>
                    </a:lnTo>
                    <a:lnTo>
                      <a:pt x="950" y="1178"/>
                    </a:lnTo>
                    <a:lnTo>
                      <a:pt x="931" y="1180"/>
                    </a:lnTo>
                    <a:lnTo>
                      <a:pt x="911" y="1181"/>
                    </a:lnTo>
                    <a:lnTo>
                      <a:pt x="891" y="1180"/>
                    </a:lnTo>
                    <a:lnTo>
                      <a:pt x="870" y="1179"/>
                    </a:lnTo>
                    <a:lnTo>
                      <a:pt x="849" y="1176"/>
                    </a:lnTo>
                    <a:lnTo>
                      <a:pt x="828" y="1172"/>
                    </a:lnTo>
                    <a:lnTo>
                      <a:pt x="807" y="1167"/>
                    </a:lnTo>
                    <a:lnTo>
                      <a:pt x="785" y="1161"/>
                    </a:lnTo>
                    <a:lnTo>
                      <a:pt x="763" y="1154"/>
                    </a:lnTo>
                    <a:lnTo>
                      <a:pt x="741" y="1146"/>
                    </a:lnTo>
                    <a:lnTo>
                      <a:pt x="719" y="1136"/>
                    </a:lnTo>
                    <a:lnTo>
                      <a:pt x="697" y="1126"/>
                    </a:lnTo>
                    <a:lnTo>
                      <a:pt x="675" y="1115"/>
                    </a:lnTo>
                    <a:lnTo>
                      <a:pt x="651" y="1102"/>
                    </a:lnTo>
                    <a:lnTo>
                      <a:pt x="629" y="1089"/>
                    </a:lnTo>
                    <a:lnTo>
                      <a:pt x="606" y="1073"/>
                    </a:lnTo>
                    <a:lnTo>
                      <a:pt x="584" y="1058"/>
                    </a:lnTo>
                    <a:lnTo>
                      <a:pt x="561" y="1041"/>
                    </a:lnTo>
                    <a:lnTo>
                      <a:pt x="539" y="1024"/>
                    </a:lnTo>
                    <a:lnTo>
                      <a:pt x="517" y="1005"/>
                    </a:lnTo>
                    <a:lnTo>
                      <a:pt x="494" y="986"/>
                    </a:lnTo>
                    <a:lnTo>
                      <a:pt x="472" y="966"/>
                    </a:lnTo>
                    <a:lnTo>
                      <a:pt x="450" y="945"/>
                    </a:lnTo>
                    <a:lnTo>
                      <a:pt x="428" y="923"/>
                    </a:lnTo>
                    <a:lnTo>
                      <a:pt x="407" y="900"/>
                    </a:lnTo>
                    <a:lnTo>
                      <a:pt x="386" y="877"/>
                    </a:lnTo>
                    <a:lnTo>
                      <a:pt x="365" y="853"/>
                    </a:lnTo>
                    <a:lnTo>
                      <a:pt x="345" y="827"/>
                    </a:lnTo>
                    <a:lnTo>
                      <a:pt x="325" y="802"/>
                    </a:lnTo>
                    <a:lnTo>
                      <a:pt x="305" y="776"/>
                    </a:lnTo>
                    <a:lnTo>
                      <a:pt x="286" y="749"/>
                    </a:lnTo>
                    <a:lnTo>
                      <a:pt x="267" y="722"/>
                    </a:lnTo>
                    <a:lnTo>
                      <a:pt x="248" y="694"/>
                    </a:lnTo>
                    <a:lnTo>
                      <a:pt x="230" y="666"/>
                    </a:lnTo>
                    <a:lnTo>
                      <a:pt x="213" y="637"/>
                    </a:lnTo>
                    <a:lnTo>
                      <a:pt x="196" y="608"/>
                    </a:lnTo>
                    <a:lnTo>
                      <a:pt x="180" y="578"/>
                    </a:lnTo>
                    <a:lnTo>
                      <a:pt x="164" y="548"/>
                    </a:lnTo>
                    <a:lnTo>
                      <a:pt x="149" y="518"/>
                    </a:lnTo>
                    <a:lnTo>
                      <a:pt x="134" y="488"/>
                    </a:lnTo>
                    <a:lnTo>
                      <a:pt x="121" y="457"/>
                    </a:lnTo>
                    <a:lnTo>
                      <a:pt x="108" y="426"/>
                    </a:lnTo>
                    <a:lnTo>
                      <a:pt x="95" y="396"/>
                    </a:lnTo>
                    <a:lnTo>
                      <a:pt x="83" y="365"/>
                    </a:lnTo>
                    <a:lnTo>
                      <a:pt x="72" y="333"/>
                    </a:lnTo>
                    <a:lnTo>
                      <a:pt x="62" y="302"/>
                    </a:lnTo>
                    <a:lnTo>
                      <a:pt x="52" y="271"/>
                    </a:lnTo>
                    <a:lnTo>
                      <a:pt x="43" y="240"/>
                    </a:lnTo>
                    <a:lnTo>
                      <a:pt x="35" y="209"/>
                    </a:lnTo>
                    <a:lnTo>
                      <a:pt x="27" y="179"/>
                    </a:lnTo>
                    <a:lnTo>
                      <a:pt x="21" y="148"/>
                    </a:lnTo>
                    <a:lnTo>
                      <a:pt x="15" y="118"/>
                    </a:lnTo>
                    <a:lnTo>
                      <a:pt x="10" y="87"/>
                    </a:lnTo>
                    <a:lnTo>
                      <a:pt x="6" y="58"/>
                    </a:lnTo>
                    <a:lnTo>
                      <a:pt x="3" y="2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0" name="Freeform 726">
                <a:extLst>
                  <a:ext uri="{FF2B5EF4-FFF2-40B4-BE49-F238E27FC236}">
                    <a16:creationId xmlns:a16="http://schemas.microsoft.com/office/drawing/2014/main" id="{81F80568-92CB-D750-05AB-F55037C8AC8C}"/>
                  </a:ext>
                </a:extLst>
              </p:cNvPr>
              <p:cNvSpPr>
                <a:spLocks/>
              </p:cNvSpPr>
              <p:nvPr/>
            </p:nvSpPr>
            <p:spPr bwMode="auto">
              <a:xfrm>
                <a:off x="3412" y="2943"/>
                <a:ext cx="1" cy="4"/>
              </a:xfrm>
              <a:custGeom>
                <a:avLst/>
                <a:gdLst>
                  <a:gd name="T0" fmla="*/ 0 w 27"/>
                  <a:gd name="T1" fmla="*/ 0 h 176"/>
                  <a:gd name="T2" fmla="*/ 0 w 27"/>
                  <a:gd name="T3" fmla="*/ 0 h 176"/>
                  <a:gd name="T4" fmla="*/ 0 w 27"/>
                  <a:gd name="T5" fmla="*/ 0 h 176"/>
                  <a:gd name="T6" fmla="*/ 0 w 27"/>
                  <a:gd name="T7" fmla="*/ 0 h 176"/>
                  <a:gd name="T8" fmla="*/ 0 w 27"/>
                  <a:gd name="T9" fmla="*/ 0 h 176"/>
                  <a:gd name="T10" fmla="*/ 0 w 27"/>
                  <a:gd name="T11" fmla="*/ 0 h 176"/>
                  <a:gd name="T12" fmla="*/ 0 w 27"/>
                  <a:gd name="T13" fmla="*/ 0 h 176"/>
                  <a:gd name="T14" fmla="*/ 0 w 27"/>
                  <a:gd name="T15" fmla="*/ 0 h 176"/>
                  <a:gd name="T16" fmla="*/ 0 w 27"/>
                  <a:gd name="T17" fmla="*/ 0 h 176"/>
                  <a:gd name="T18" fmla="*/ 0 w 27"/>
                  <a:gd name="T19" fmla="*/ 0 h 176"/>
                  <a:gd name="T20" fmla="*/ 0 w 27"/>
                  <a:gd name="T21" fmla="*/ 0 h 176"/>
                  <a:gd name="T22" fmla="*/ 0 w 27"/>
                  <a:gd name="T23" fmla="*/ 0 h 176"/>
                  <a:gd name="T24" fmla="*/ 0 w 27"/>
                  <a:gd name="T25" fmla="*/ 0 h 176"/>
                  <a:gd name="T26" fmla="*/ 0 w 27"/>
                  <a:gd name="T27" fmla="*/ 0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76"/>
                  <a:gd name="T44" fmla="*/ 27 w 27"/>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76">
                    <a:moveTo>
                      <a:pt x="1" y="176"/>
                    </a:moveTo>
                    <a:lnTo>
                      <a:pt x="0" y="162"/>
                    </a:lnTo>
                    <a:lnTo>
                      <a:pt x="0" y="149"/>
                    </a:lnTo>
                    <a:lnTo>
                      <a:pt x="1" y="135"/>
                    </a:lnTo>
                    <a:lnTo>
                      <a:pt x="1" y="119"/>
                    </a:lnTo>
                    <a:lnTo>
                      <a:pt x="3" y="105"/>
                    </a:lnTo>
                    <a:lnTo>
                      <a:pt x="5" y="91"/>
                    </a:lnTo>
                    <a:lnTo>
                      <a:pt x="7" y="76"/>
                    </a:lnTo>
                    <a:lnTo>
                      <a:pt x="10" y="62"/>
                    </a:lnTo>
                    <a:lnTo>
                      <a:pt x="13" y="47"/>
                    </a:lnTo>
                    <a:lnTo>
                      <a:pt x="17" y="33"/>
                    </a:lnTo>
                    <a:lnTo>
                      <a:pt x="21" y="18"/>
                    </a:lnTo>
                    <a:lnTo>
                      <a:pt x="26" y="4"/>
                    </a:lnTo>
                    <a:lnTo>
                      <a:pt x="2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1" name="Freeform 727">
                <a:extLst>
                  <a:ext uri="{FF2B5EF4-FFF2-40B4-BE49-F238E27FC236}">
                    <a16:creationId xmlns:a16="http://schemas.microsoft.com/office/drawing/2014/main" id="{DE65977B-DB8F-0B4E-C105-C17818EF29BC}"/>
                  </a:ext>
                </a:extLst>
              </p:cNvPr>
              <p:cNvSpPr>
                <a:spLocks/>
              </p:cNvSpPr>
              <p:nvPr/>
            </p:nvSpPr>
            <p:spPr bwMode="auto">
              <a:xfrm>
                <a:off x="3406" y="2963"/>
                <a:ext cx="1" cy="1"/>
              </a:xfrm>
              <a:custGeom>
                <a:avLst/>
                <a:gdLst>
                  <a:gd name="T0" fmla="*/ 0 w 43"/>
                  <a:gd name="T1" fmla="*/ 0 h 60"/>
                  <a:gd name="T2" fmla="*/ 0 w 43"/>
                  <a:gd name="T3" fmla="*/ 0 h 60"/>
                  <a:gd name="T4" fmla="*/ 0 w 43"/>
                  <a:gd name="T5" fmla="*/ 0 h 60"/>
                  <a:gd name="T6" fmla="*/ 0 w 43"/>
                  <a:gd name="T7" fmla="*/ 0 h 60"/>
                  <a:gd name="T8" fmla="*/ 0 w 43"/>
                  <a:gd name="T9" fmla="*/ 0 h 60"/>
                  <a:gd name="T10" fmla="*/ 0 w 43"/>
                  <a:gd name="T11" fmla="*/ 0 h 60"/>
                  <a:gd name="T12" fmla="*/ 0 w 43"/>
                  <a:gd name="T13" fmla="*/ 0 h 60"/>
                  <a:gd name="T14" fmla="*/ 0 w 43"/>
                  <a:gd name="T15" fmla="*/ 0 h 60"/>
                  <a:gd name="T16" fmla="*/ 0 w 43"/>
                  <a:gd name="T17" fmla="*/ 0 h 60"/>
                  <a:gd name="T18" fmla="*/ 0 w 43"/>
                  <a:gd name="T19" fmla="*/ 0 h 60"/>
                  <a:gd name="T20" fmla="*/ 0 w 43"/>
                  <a:gd name="T21" fmla="*/ 0 h 60"/>
                  <a:gd name="T22" fmla="*/ 0 w 43"/>
                  <a:gd name="T23" fmla="*/ 0 h 60"/>
                  <a:gd name="T24" fmla="*/ 0 w 43"/>
                  <a:gd name="T25" fmla="*/ 0 h 60"/>
                  <a:gd name="T26" fmla="*/ 0 w 43"/>
                  <a:gd name="T27" fmla="*/ 0 h 60"/>
                  <a:gd name="T28" fmla="*/ 0 w 43"/>
                  <a:gd name="T29" fmla="*/ 0 h 60"/>
                  <a:gd name="T30" fmla="*/ 0 w 43"/>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60"/>
                  <a:gd name="T50" fmla="*/ 43 w 43"/>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60">
                    <a:moveTo>
                      <a:pt x="0" y="60"/>
                    </a:moveTo>
                    <a:lnTo>
                      <a:pt x="0" y="57"/>
                    </a:lnTo>
                    <a:lnTo>
                      <a:pt x="1" y="53"/>
                    </a:lnTo>
                    <a:lnTo>
                      <a:pt x="1" y="48"/>
                    </a:lnTo>
                    <a:lnTo>
                      <a:pt x="2" y="44"/>
                    </a:lnTo>
                    <a:lnTo>
                      <a:pt x="4" y="40"/>
                    </a:lnTo>
                    <a:lnTo>
                      <a:pt x="6" y="35"/>
                    </a:lnTo>
                    <a:lnTo>
                      <a:pt x="8" y="31"/>
                    </a:lnTo>
                    <a:lnTo>
                      <a:pt x="11" y="27"/>
                    </a:lnTo>
                    <a:lnTo>
                      <a:pt x="15" y="23"/>
                    </a:lnTo>
                    <a:lnTo>
                      <a:pt x="18" y="18"/>
                    </a:lnTo>
                    <a:lnTo>
                      <a:pt x="23" y="14"/>
                    </a:lnTo>
                    <a:lnTo>
                      <a:pt x="27" y="11"/>
                    </a:lnTo>
                    <a:lnTo>
                      <a:pt x="32" y="7"/>
                    </a:lnTo>
                    <a:lnTo>
                      <a:pt x="37" y="3"/>
                    </a:lnTo>
                    <a:lnTo>
                      <a:pt x="43"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2" name="Freeform 728">
                <a:extLst>
                  <a:ext uri="{FF2B5EF4-FFF2-40B4-BE49-F238E27FC236}">
                    <a16:creationId xmlns:a16="http://schemas.microsoft.com/office/drawing/2014/main" id="{4CC54014-38EA-4DF3-8EE3-9777D0FFB67F}"/>
                  </a:ext>
                </a:extLst>
              </p:cNvPr>
              <p:cNvSpPr>
                <a:spLocks/>
              </p:cNvSpPr>
              <p:nvPr/>
            </p:nvSpPr>
            <p:spPr bwMode="auto">
              <a:xfrm>
                <a:off x="3408" y="2993"/>
                <a:ext cx="1" cy="1"/>
              </a:xfrm>
              <a:custGeom>
                <a:avLst/>
                <a:gdLst>
                  <a:gd name="T0" fmla="*/ 0 w 42"/>
                  <a:gd name="T1" fmla="*/ 0 h 61"/>
                  <a:gd name="T2" fmla="*/ 0 w 42"/>
                  <a:gd name="T3" fmla="*/ 0 h 61"/>
                  <a:gd name="T4" fmla="*/ 0 w 42"/>
                  <a:gd name="T5" fmla="*/ 0 h 61"/>
                  <a:gd name="T6" fmla="*/ 0 w 42"/>
                  <a:gd name="T7" fmla="*/ 0 h 61"/>
                  <a:gd name="T8" fmla="*/ 0 w 42"/>
                  <a:gd name="T9" fmla="*/ 0 h 61"/>
                  <a:gd name="T10" fmla="*/ 0 w 42"/>
                  <a:gd name="T11" fmla="*/ 0 h 61"/>
                  <a:gd name="T12" fmla="*/ 0 w 42"/>
                  <a:gd name="T13" fmla="*/ 0 h 61"/>
                  <a:gd name="T14" fmla="*/ 0 w 42"/>
                  <a:gd name="T15" fmla="*/ 0 h 61"/>
                  <a:gd name="T16" fmla="*/ 0 w 42"/>
                  <a:gd name="T17" fmla="*/ 0 h 61"/>
                  <a:gd name="T18" fmla="*/ 0 w 42"/>
                  <a:gd name="T19" fmla="*/ 0 h 61"/>
                  <a:gd name="T20" fmla="*/ 0 w 42"/>
                  <a:gd name="T21" fmla="*/ 0 h 61"/>
                  <a:gd name="T22" fmla="*/ 0 w 42"/>
                  <a:gd name="T23" fmla="*/ 0 h 61"/>
                  <a:gd name="T24" fmla="*/ 0 w 42"/>
                  <a:gd name="T25" fmla="*/ 0 h 61"/>
                  <a:gd name="T26" fmla="*/ 0 w 42"/>
                  <a:gd name="T27" fmla="*/ 0 h 61"/>
                  <a:gd name="T28" fmla="*/ 0 w 42"/>
                  <a:gd name="T29" fmla="*/ 0 h 61"/>
                  <a:gd name="T30" fmla="*/ 0 w 42"/>
                  <a:gd name="T31" fmla="*/ 0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61"/>
                  <a:gd name="T50" fmla="*/ 42 w 42"/>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61">
                    <a:moveTo>
                      <a:pt x="0" y="61"/>
                    </a:moveTo>
                    <a:lnTo>
                      <a:pt x="0" y="59"/>
                    </a:lnTo>
                    <a:lnTo>
                      <a:pt x="0" y="53"/>
                    </a:lnTo>
                    <a:lnTo>
                      <a:pt x="1" y="49"/>
                    </a:lnTo>
                    <a:lnTo>
                      <a:pt x="2" y="44"/>
                    </a:lnTo>
                    <a:lnTo>
                      <a:pt x="3" y="40"/>
                    </a:lnTo>
                    <a:lnTo>
                      <a:pt x="5" y="36"/>
                    </a:lnTo>
                    <a:lnTo>
                      <a:pt x="8" y="31"/>
                    </a:lnTo>
                    <a:lnTo>
                      <a:pt x="11" y="27"/>
                    </a:lnTo>
                    <a:lnTo>
                      <a:pt x="14" y="23"/>
                    </a:lnTo>
                    <a:lnTo>
                      <a:pt x="18" y="19"/>
                    </a:lnTo>
                    <a:lnTo>
                      <a:pt x="22" y="15"/>
                    </a:lnTo>
                    <a:lnTo>
                      <a:pt x="27" y="11"/>
                    </a:lnTo>
                    <a:lnTo>
                      <a:pt x="32" y="7"/>
                    </a:lnTo>
                    <a:lnTo>
                      <a:pt x="37" y="4"/>
                    </a:lnTo>
                    <a:lnTo>
                      <a:pt x="4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3" name="Freeform 729">
                <a:extLst>
                  <a:ext uri="{FF2B5EF4-FFF2-40B4-BE49-F238E27FC236}">
                    <a16:creationId xmlns:a16="http://schemas.microsoft.com/office/drawing/2014/main" id="{4D0A3B04-45EC-DD0F-C18D-1F737855C230}"/>
                  </a:ext>
                </a:extLst>
              </p:cNvPr>
              <p:cNvSpPr>
                <a:spLocks/>
              </p:cNvSpPr>
              <p:nvPr/>
            </p:nvSpPr>
            <p:spPr bwMode="auto">
              <a:xfrm>
                <a:off x="3410" y="3024"/>
                <a:ext cx="1" cy="1"/>
              </a:xfrm>
              <a:custGeom>
                <a:avLst/>
                <a:gdLst>
                  <a:gd name="T0" fmla="*/ 0 w 44"/>
                  <a:gd name="T1" fmla="*/ 0 h 60"/>
                  <a:gd name="T2" fmla="*/ 0 w 44"/>
                  <a:gd name="T3" fmla="*/ 0 h 60"/>
                  <a:gd name="T4" fmla="*/ 0 w 44"/>
                  <a:gd name="T5" fmla="*/ 0 h 60"/>
                  <a:gd name="T6" fmla="*/ 0 w 44"/>
                  <a:gd name="T7" fmla="*/ 0 h 60"/>
                  <a:gd name="T8" fmla="*/ 0 w 44"/>
                  <a:gd name="T9" fmla="*/ 0 h 60"/>
                  <a:gd name="T10" fmla="*/ 0 w 44"/>
                  <a:gd name="T11" fmla="*/ 0 h 60"/>
                  <a:gd name="T12" fmla="*/ 0 w 44"/>
                  <a:gd name="T13" fmla="*/ 0 h 60"/>
                  <a:gd name="T14" fmla="*/ 0 w 44"/>
                  <a:gd name="T15" fmla="*/ 0 h 60"/>
                  <a:gd name="T16" fmla="*/ 0 w 44"/>
                  <a:gd name="T17" fmla="*/ 0 h 60"/>
                  <a:gd name="T18" fmla="*/ 0 w 44"/>
                  <a:gd name="T19" fmla="*/ 0 h 60"/>
                  <a:gd name="T20" fmla="*/ 0 w 44"/>
                  <a:gd name="T21" fmla="*/ 0 h 60"/>
                  <a:gd name="T22" fmla="*/ 0 w 44"/>
                  <a:gd name="T23" fmla="*/ 0 h 60"/>
                  <a:gd name="T24" fmla="*/ 0 w 44"/>
                  <a:gd name="T25" fmla="*/ 0 h 60"/>
                  <a:gd name="T26" fmla="*/ 0 w 44"/>
                  <a:gd name="T27" fmla="*/ 0 h 60"/>
                  <a:gd name="T28" fmla="*/ 0 w 44"/>
                  <a:gd name="T29" fmla="*/ 0 h 60"/>
                  <a:gd name="T30" fmla="*/ 0 w 44"/>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
                  <a:gd name="T49" fmla="*/ 0 h 60"/>
                  <a:gd name="T50" fmla="*/ 44 w 44"/>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 h="60">
                    <a:moveTo>
                      <a:pt x="0" y="60"/>
                    </a:moveTo>
                    <a:lnTo>
                      <a:pt x="0" y="58"/>
                    </a:lnTo>
                    <a:lnTo>
                      <a:pt x="1" y="53"/>
                    </a:lnTo>
                    <a:lnTo>
                      <a:pt x="1" y="49"/>
                    </a:lnTo>
                    <a:lnTo>
                      <a:pt x="2" y="45"/>
                    </a:lnTo>
                    <a:lnTo>
                      <a:pt x="4" y="40"/>
                    </a:lnTo>
                    <a:lnTo>
                      <a:pt x="6" y="36"/>
                    </a:lnTo>
                    <a:lnTo>
                      <a:pt x="8" y="32"/>
                    </a:lnTo>
                    <a:lnTo>
                      <a:pt x="11" y="27"/>
                    </a:lnTo>
                    <a:lnTo>
                      <a:pt x="15" y="23"/>
                    </a:lnTo>
                    <a:lnTo>
                      <a:pt x="18" y="19"/>
                    </a:lnTo>
                    <a:lnTo>
                      <a:pt x="23" y="15"/>
                    </a:lnTo>
                    <a:lnTo>
                      <a:pt x="27" y="11"/>
                    </a:lnTo>
                    <a:lnTo>
                      <a:pt x="32" y="8"/>
                    </a:lnTo>
                    <a:lnTo>
                      <a:pt x="37" y="4"/>
                    </a:lnTo>
                    <a:lnTo>
                      <a:pt x="4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4" name="Freeform 730">
                <a:extLst>
                  <a:ext uri="{FF2B5EF4-FFF2-40B4-BE49-F238E27FC236}">
                    <a16:creationId xmlns:a16="http://schemas.microsoft.com/office/drawing/2014/main" id="{8ECA86CE-246F-84B4-6B63-62E5D0070123}"/>
                  </a:ext>
                </a:extLst>
              </p:cNvPr>
              <p:cNvSpPr>
                <a:spLocks/>
              </p:cNvSpPr>
              <p:nvPr/>
            </p:nvSpPr>
            <p:spPr bwMode="auto">
              <a:xfrm>
                <a:off x="3412" y="3055"/>
                <a:ext cx="1" cy="1"/>
              </a:xfrm>
              <a:custGeom>
                <a:avLst/>
                <a:gdLst>
                  <a:gd name="T0" fmla="*/ 0 w 9"/>
                  <a:gd name="T1" fmla="*/ 0 h 31"/>
                  <a:gd name="T2" fmla="*/ 0 w 9"/>
                  <a:gd name="T3" fmla="*/ 0 h 31"/>
                  <a:gd name="T4" fmla="*/ 0 w 9"/>
                  <a:gd name="T5" fmla="*/ 0 h 31"/>
                  <a:gd name="T6" fmla="*/ 0 w 9"/>
                  <a:gd name="T7" fmla="*/ 0 h 31"/>
                  <a:gd name="T8" fmla="*/ 0 w 9"/>
                  <a:gd name="T9" fmla="*/ 0 h 31"/>
                  <a:gd name="T10" fmla="*/ 0 w 9"/>
                  <a:gd name="T11" fmla="*/ 0 h 31"/>
                  <a:gd name="T12" fmla="*/ 0 w 9"/>
                  <a:gd name="T13" fmla="*/ 0 h 31"/>
                  <a:gd name="T14" fmla="*/ 0 w 9"/>
                  <a:gd name="T15" fmla="*/ 0 h 31"/>
                  <a:gd name="T16" fmla="*/ 0 w 9"/>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1"/>
                  <a:gd name="T29" fmla="*/ 9 w 9"/>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1">
                    <a:moveTo>
                      <a:pt x="0" y="31"/>
                    </a:moveTo>
                    <a:lnTo>
                      <a:pt x="0" y="28"/>
                    </a:lnTo>
                    <a:lnTo>
                      <a:pt x="0" y="24"/>
                    </a:lnTo>
                    <a:lnTo>
                      <a:pt x="1" y="19"/>
                    </a:lnTo>
                    <a:lnTo>
                      <a:pt x="2" y="15"/>
                    </a:lnTo>
                    <a:lnTo>
                      <a:pt x="3" y="11"/>
                    </a:lnTo>
                    <a:lnTo>
                      <a:pt x="5" y="6"/>
                    </a:lnTo>
                    <a:lnTo>
                      <a:pt x="8" y="2"/>
                    </a:lnTo>
                    <a:lnTo>
                      <a:pt x="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5" name="Freeform 731">
                <a:extLst>
                  <a:ext uri="{FF2B5EF4-FFF2-40B4-BE49-F238E27FC236}">
                    <a16:creationId xmlns:a16="http://schemas.microsoft.com/office/drawing/2014/main" id="{53FF16A9-7340-D8B5-79CD-092F5DAB0870}"/>
                  </a:ext>
                </a:extLst>
              </p:cNvPr>
              <p:cNvSpPr>
                <a:spLocks/>
              </p:cNvSpPr>
              <p:nvPr/>
            </p:nvSpPr>
            <p:spPr bwMode="auto">
              <a:xfrm>
                <a:off x="3434" y="2875"/>
                <a:ext cx="3" cy="8"/>
              </a:xfrm>
              <a:custGeom>
                <a:avLst/>
                <a:gdLst>
                  <a:gd name="T0" fmla="*/ 0 w 132"/>
                  <a:gd name="T1" fmla="*/ 0 h 403"/>
                  <a:gd name="T2" fmla="*/ 0 w 132"/>
                  <a:gd name="T3" fmla="*/ 0 h 403"/>
                  <a:gd name="T4" fmla="*/ 0 w 132"/>
                  <a:gd name="T5" fmla="*/ 0 h 403"/>
                  <a:gd name="T6" fmla="*/ 0 w 132"/>
                  <a:gd name="T7" fmla="*/ 0 h 403"/>
                  <a:gd name="T8" fmla="*/ 0 60000 65536"/>
                  <a:gd name="T9" fmla="*/ 0 60000 65536"/>
                  <a:gd name="T10" fmla="*/ 0 60000 65536"/>
                  <a:gd name="T11" fmla="*/ 0 60000 65536"/>
                  <a:gd name="T12" fmla="*/ 0 w 132"/>
                  <a:gd name="T13" fmla="*/ 0 h 403"/>
                  <a:gd name="T14" fmla="*/ 132 w 132"/>
                  <a:gd name="T15" fmla="*/ 403 h 403"/>
                </a:gdLst>
                <a:ahLst/>
                <a:cxnLst>
                  <a:cxn ang="T8">
                    <a:pos x="T0" y="T1"/>
                  </a:cxn>
                  <a:cxn ang="T9">
                    <a:pos x="T2" y="T3"/>
                  </a:cxn>
                  <a:cxn ang="T10">
                    <a:pos x="T4" y="T5"/>
                  </a:cxn>
                  <a:cxn ang="T11">
                    <a:pos x="T6" y="T7"/>
                  </a:cxn>
                </a:cxnLst>
                <a:rect l="T12" t="T13" r="T14" b="T15"/>
                <a:pathLst>
                  <a:path w="132" h="403">
                    <a:moveTo>
                      <a:pt x="132" y="0"/>
                    </a:moveTo>
                    <a:lnTo>
                      <a:pt x="93" y="126"/>
                    </a:lnTo>
                    <a:lnTo>
                      <a:pt x="35" y="301"/>
                    </a:lnTo>
                    <a:lnTo>
                      <a:pt x="0" y="40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6" name="Freeform 732">
                <a:extLst>
                  <a:ext uri="{FF2B5EF4-FFF2-40B4-BE49-F238E27FC236}">
                    <a16:creationId xmlns:a16="http://schemas.microsoft.com/office/drawing/2014/main" id="{60DA1872-0CE1-1F84-C74E-4DF678B29F53}"/>
                  </a:ext>
                </a:extLst>
              </p:cNvPr>
              <p:cNvSpPr>
                <a:spLocks/>
              </p:cNvSpPr>
              <p:nvPr/>
            </p:nvSpPr>
            <p:spPr bwMode="auto">
              <a:xfrm>
                <a:off x="3448" y="2864"/>
                <a:ext cx="1" cy="3"/>
              </a:xfrm>
              <a:custGeom>
                <a:avLst/>
                <a:gdLst>
                  <a:gd name="T0" fmla="*/ 0 w 27"/>
                  <a:gd name="T1" fmla="*/ 0 h 177"/>
                  <a:gd name="T2" fmla="*/ 0 w 27"/>
                  <a:gd name="T3" fmla="*/ 0 h 177"/>
                  <a:gd name="T4" fmla="*/ 0 w 27"/>
                  <a:gd name="T5" fmla="*/ 0 h 177"/>
                  <a:gd name="T6" fmla="*/ 0 w 27"/>
                  <a:gd name="T7" fmla="*/ 0 h 177"/>
                  <a:gd name="T8" fmla="*/ 0 w 27"/>
                  <a:gd name="T9" fmla="*/ 0 h 177"/>
                  <a:gd name="T10" fmla="*/ 0 w 27"/>
                  <a:gd name="T11" fmla="*/ 0 h 177"/>
                  <a:gd name="T12" fmla="*/ 0 w 27"/>
                  <a:gd name="T13" fmla="*/ 0 h 177"/>
                  <a:gd name="T14" fmla="*/ 0 w 27"/>
                  <a:gd name="T15" fmla="*/ 0 h 177"/>
                  <a:gd name="T16" fmla="*/ 0 w 27"/>
                  <a:gd name="T17" fmla="*/ 0 h 177"/>
                  <a:gd name="T18" fmla="*/ 0 w 27"/>
                  <a:gd name="T19" fmla="*/ 0 h 177"/>
                  <a:gd name="T20" fmla="*/ 0 w 27"/>
                  <a:gd name="T21" fmla="*/ 0 h 177"/>
                  <a:gd name="T22" fmla="*/ 0 w 27"/>
                  <a:gd name="T23" fmla="*/ 0 h 177"/>
                  <a:gd name="T24" fmla="*/ 0 w 27"/>
                  <a:gd name="T25" fmla="*/ 0 h 177"/>
                  <a:gd name="T26" fmla="*/ 0 w 27"/>
                  <a:gd name="T27" fmla="*/ 0 h 177"/>
                  <a:gd name="T28" fmla="*/ 0 w 27"/>
                  <a:gd name="T29" fmla="*/ 0 h 177"/>
                  <a:gd name="T30" fmla="*/ 0 w 27"/>
                  <a:gd name="T31" fmla="*/ 0 h 177"/>
                  <a:gd name="T32" fmla="*/ 0 w 27"/>
                  <a:gd name="T33" fmla="*/ 0 h 177"/>
                  <a:gd name="T34" fmla="*/ 0 w 27"/>
                  <a:gd name="T35" fmla="*/ 0 h 177"/>
                  <a:gd name="T36" fmla="*/ 0 w 27"/>
                  <a:gd name="T37" fmla="*/ 0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77"/>
                  <a:gd name="T59" fmla="*/ 27 w 27"/>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77">
                    <a:moveTo>
                      <a:pt x="27" y="0"/>
                    </a:moveTo>
                    <a:lnTo>
                      <a:pt x="27" y="1"/>
                    </a:lnTo>
                    <a:lnTo>
                      <a:pt x="23" y="11"/>
                    </a:lnTo>
                    <a:lnTo>
                      <a:pt x="20" y="21"/>
                    </a:lnTo>
                    <a:lnTo>
                      <a:pt x="16" y="32"/>
                    </a:lnTo>
                    <a:lnTo>
                      <a:pt x="13" y="42"/>
                    </a:lnTo>
                    <a:lnTo>
                      <a:pt x="10" y="53"/>
                    </a:lnTo>
                    <a:lnTo>
                      <a:pt x="8" y="63"/>
                    </a:lnTo>
                    <a:lnTo>
                      <a:pt x="6" y="74"/>
                    </a:lnTo>
                    <a:lnTo>
                      <a:pt x="4" y="85"/>
                    </a:lnTo>
                    <a:lnTo>
                      <a:pt x="3" y="95"/>
                    </a:lnTo>
                    <a:lnTo>
                      <a:pt x="2" y="106"/>
                    </a:lnTo>
                    <a:lnTo>
                      <a:pt x="1" y="116"/>
                    </a:lnTo>
                    <a:lnTo>
                      <a:pt x="0" y="127"/>
                    </a:lnTo>
                    <a:lnTo>
                      <a:pt x="0" y="137"/>
                    </a:lnTo>
                    <a:lnTo>
                      <a:pt x="1" y="147"/>
                    </a:lnTo>
                    <a:lnTo>
                      <a:pt x="1" y="157"/>
                    </a:lnTo>
                    <a:lnTo>
                      <a:pt x="2" y="167"/>
                    </a:lnTo>
                    <a:lnTo>
                      <a:pt x="3" y="1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7" name="Freeform 733">
                <a:extLst>
                  <a:ext uri="{FF2B5EF4-FFF2-40B4-BE49-F238E27FC236}">
                    <a16:creationId xmlns:a16="http://schemas.microsoft.com/office/drawing/2014/main" id="{5721A5D8-755F-88F5-C437-FC4015A15CF0}"/>
                  </a:ext>
                </a:extLst>
              </p:cNvPr>
              <p:cNvSpPr>
                <a:spLocks/>
              </p:cNvSpPr>
              <p:nvPr/>
            </p:nvSpPr>
            <p:spPr bwMode="auto">
              <a:xfrm>
                <a:off x="3461" y="3083"/>
                <a:ext cx="21" cy="5"/>
              </a:xfrm>
              <a:custGeom>
                <a:avLst/>
                <a:gdLst>
                  <a:gd name="T0" fmla="*/ 0 w 1108"/>
                  <a:gd name="T1" fmla="*/ 0 h 210"/>
                  <a:gd name="T2" fmla="*/ 0 w 1108"/>
                  <a:gd name="T3" fmla="*/ 0 h 210"/>
                  <a:gd name="T4" fmla="*/ 0 w 1108"/>
                  <a:gd name="T5" fmla="*/ 0 h 210"/>
                  <a:gd name="T6" fmla="*/ 0 w 1108"/>
                  <a:gd name="T7" fmla="*/ 0 h 210"/>
                  <a:gd name="T8" fmla="*/ 0 w 1108"/>
                  <a:gd name="T9" fmla="*/ 0 h 210"/>
                  <a:gd name="T10" fmla="*/ 0 w 1108"/>
                  <a:gd name="T11" fmla="*/ 0 h 210"/>
                  <a:gd name="T12" fmla="*/ 0 60000 65536"/>
                  <a:gd name="T13" fmla="*/ 0 60000 65536"/>
                  <a:gd name="T14" fmla="*/ 0 60000 65536"/>
                  <a:gd name="T15" fmla="*/ 0 60000 65536"/>
                  <a:gd name="T16" fmla="*/ 0 60000 65536"/>
                  <a:gd name="T17" fmla="*/ 0 60000 65536"/>
                  <a:gd name="T18" fmla="*/ 0 w 1108"/>
                  <a:gd name="T19" fmla="*/ 0 h 210"/>
                  <a:gd name="T20" fmla="*/ 1108 w 1108"/>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108" h="210">
                    <a:moveTo>
                      <a:pt x="1108" y="210"/>
                    </a:moveTo>
                    <a:lnTo>
                      <a:pt x="836" y="80"/>
                    </a:lnTo>
                    <a:lnTo>
                      <a:pt x="571" y="10"/>
                    </a:lnTo>
                    <a:lnTo>
                      <a:pt x="324" y="0"/>
                    </a:lnTo>
                    <a:lnTo>
                      <a:pt x="100" y="52"/>
                    </a:lnTo>
                    <a:lnTo>
                      <a:pt x="0" y="10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8" name="Freeform 734">
                <a:extLst>
                  <a:ext uri="{FF2B5EF4-FFF2-40B4-BE49-F238E27FC236}">
                    <a16:creationId xmlns:a16="http://schemas.microsoft.com/office/drawing/2014/main" id="{8A763BB4-AE4B-CEBC-5455-C2694A7DEC2D}"/>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499" name="Freeform 735">
                <a:extLst>
                  <a:ext uri="{FF2B5EF4-FFF2-40B4-BE49-F238E27FC236}">
                    <a16:creationId xmlns:a16="http://schemas.microsoft.com/office/drawing/2014/main" id="{15320953-9ED0-989F-5FB2-BBD2AF1A6A5D}"/>
                  </a:ext>
                </a:extLst>
              </p:cNvPr>
              <p:cNvSpPr>
                <a:spLocks/>
              </p:cNvSpPr>
              <p:nvPr/>
            </p:nvSpPr>
            <p:spPr bwMode="auto">
              <a:xfrm>
                <a:off x="3381" y="2875"/>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59" y="218"/>
                    </a:moveTo>
                    <a:lnTo>
                      <a:pt x="34" y="12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500" name="Freeform 736">
                <a:extLst>
                  <a:ext uri="{FF2B5EF4-FFF2-40B4-BE49-F238E27FC236}">
                    <a16:creationId xmlns:a16="http://schemas.microsoft.com/office/drawing/2014/main" id="{C59964B1-B029-3164-48AE-640AD3FE818D}"/>
                  </a:ext>
                </a:extLst>
              </p:cNvPr>
              <p:cNvSpPr>
                <a:spLocks/>
              </p:cNvSpPr>
              <p:nvPr/>
            </p:nvSpPr>
            <p:spPr bwMode="auto">
              <a:xfrm>
                <a:off x="3377" y="2875"/>
                <a:ext cx="1" cy="1"/>
              </a:xfrm>
              <a:custGeom>
                <a:avLst/>
                <a:gdLst>
                  <a:gd name="T0" fmla="*/ 0 w 35"/>
                  <a:gd name="T1" fmla="*/ 0 h 53"/>
                  <a:gd name="T2" fmla="*/ 0 w 35"/>
                  <a:gd name="T3" fmla="*/ 0 h 53"/>
                  <a:gd name="T4" fmla="*/ 0 w 35"/>
                  <a:gd name="T5" fmla="*/ 0 h 53"/>
                  <a:gd name="T6" fmla="*/ 0 w 35"/>
                  <a:gd name="T7" fmla="*/ 0 h 53"/>
                  <a:gd name="T8" fmla="*/ 0 w 35"/>
                  <a:gd name="T9" fmla="*/ 0 h 53"/>
                  <a:gd name="T10" fmla="*/ 0 w 35"/>
                  <a:gd name="T11" fmla="*/ 0 h 53"/>
                  <a:gd name="T12" fmla="*/ 0 w 35"/>
                  <a:gd name="T13" fmla="*/ 0 h 53"/>
                  <a:gd name="T14" fmla="*/ 0 w 35"/>
                  <a:gd name="T15" fmla="*/ 0 h 53"/>
                  <a:gd name="T16" fmla="*/ 0 w 35"/>
                  <a:gd name="T17" fmla="*/ 0 h 53"/>
                  <a:gd name="T18" fmla="*/ 0 w 35"/>
                  <a:gd name="T19" fmla="*/ 0 h 53"/>
                  <a:gd name="T20" fmla="*/ 0 w 35"/>
                  <a:gd name="T21" fmla="*/ 0 h 53"/>
                  <a:gd name="T22" fmla="*/ 0 w 35"/>
                  <a:gd name="T23" fmla="*/ 0 h 53"/>
                  <a:gd name="T24" fmla="*/ 0 w 35"/>
                  <a:gd name="T25" fmla="*/ 0 h 53"/>
                  <a:gd name="T26" fmla="*/ 0 w 35"/>
                  <a:gd name="T27" fmla="*/ 0 h 53"/>
                  <a:gd name="T28" fmla="*/ 0 w 35"/>
                  <a:gd name="T29" fmla="*/ 0 h 53"/>
                  <a:gd name="T30" fmla="*/ 0 w 35"/>
                  <a:gd name="T31" fmla="*/ 0 h 53"/>
                  <a:gd name="T32" fmla="*/ 0 w 35"/>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1" y="53"/>
                    </a:moveTo>
                    <a:lnTo>
                      <a:pt x="1" y="52"/>
                    </a:lnTo>
                    <a:lnTo>
                      <a:pt x="0" y="48"/>
                    </a:lnTo>
                    <a:lnTo>
                      <a:pt x="0" y="44"/>
                    </a:lnTo>
                    <a:lnTo>
                      <a:pt x="0" y="41"/>
                    </a:lnTo>
                    <a:lnTo>
                      <a:pt x="1" y="37"/>
                    </a:lnTo>
                    <a:lnTo>
                      <a:pt x="2" y="33"/>
                    </a:lnTo>
                    <a:lnTo>
                      <a:pt x="4" y="30"/>
                    </a:lnTo>
                    <a:lnTo>
                      <a:pt x="6" y="26"/>
                    </a:lnTo>
                    <a:lnTo>
                      <a:pt x="8" y="23"/>
                    </a:lnTo>
                    <a:lnTo>
                      <a:pt x="11" y="19"/>
                    </a:lnTo>
                    <a:lnTo>
                      <a:pt x="14" y="16"/>
                    </a:lnTo>
                    <a:lnTo>
                      <a:pt x="17" y="12"/>
                    </a:lnTo>
                    <a:lnTo>
                      <a:pt x="21" y="9"/>
                    </a:lnTo>
                    <a:lnTo>
                      <a:pt x="26" y="6"/>
                    </a:lnTo>
                    <a:lnTo>
                      <a:pt x="30" y="3"/>
                    </a:lnTo>
                    <a:lnTo>
                      <a:pt x="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501" name="Freeform 737">
                <a:extLst>
                  <a:ext uri="{FF2B5EF4-FFF2-40B4-BE49-F238E27FC236}">
                    <a16:creationId xmlns:a16="http://schemas.microsoft.com/office/drawing/2014/main" id="{E1D1BAD8-CABD-EE2F-1B34-09162A3007F8}"/>
                  </a:ext>
                </a:extLst>
              </p:cNvPr>
              <p:cNvSpPr>
                <a:spLocks/>
              </p:cNvSpPr>
              <p:nvPr/>
            </p:nvSpPr>
            <p:spPr bwMode="auto">
              <a:xfrm>
                <a:off x="3410" y="2909"/>
                <a:ext cx="3" cy="4"/>
              </a:xfrm>
              <a:custGeom>
                <a:avLst/>
                <a:gdLst>
                  <a:gd name="T0" fmla="*/ 0 w 105"/>
                  <a:gd name="T1" fmla="*/ 0 h 191"/>
                  <a:gd name="T2" fmla="*/ 0 w 105"/>
                  <a:gd name="T3" fmla="*/ 0 h 191"/>
                  <a:gd name="T4" fmla="*/ 0 w 105"/>
                  <a:gd name="T5" fmla="*/ 0 h 191"/>
                  <a:gd name="T6" fmla="*/ 0 w 105"/>
                  <a:gd name="T7" fmla="*/ 0 h 191"/>
                  <a:gd name="T8" fmla="*/ 0 w 105"/>
                  <a:gd name="T9" fmla="*/ 0 h 191"/>
                  <a:gd name="T10" fmla="*/ 0 w 105"/>
                  <a:gd name="T11" fmla="*/ 0 h 191"/>
                  <a:gd name="T12" fmla="*/ 0 w 105"/>
                  <a:gd name="T13" fmla="*/ 0 h 191"/>
                  <a:gd name="T14" fmla="*/ 0 w 105"/>
                  <a:gd name="T15" fmla="*/ 0 h 191"/>
                  <a:gd name="T16" fmla="*/ 0 w 105"/>
                  <a:gd name="T17" fmla="*/ 0 h 191"/>
                  <a:gd name="T18" fmla="*/ 0 w 105"/>
                  <a:gd name="T19" fmla="*/ 0 h 191"/>
                  <a:gd name="T20" fmla="*/ 0 w 105"/>
                  <a:gd name="T21" fmla="*/ 0 h 191"/>
                  <a:gd name="T22" fmla="*/ 0 w 105"/>
                  <a:gd name="T23" fmla="*/ 0 h 191"/>
                  <a:gd name="T24" fmla="*/ 0 w 105"/>
                  <a:gd name="T25" fmla="*/ 0 h 191"/>
                  <a:gd name="T26" fmla="*/ 0 w 105"/>
                  <a:gd name="T27" fmla="*/ 0 h 191"/>
                  <a:gd name="T28" fmla="*/ 0 w 105"/>
                  <a:gd name="T29" fmla="*/ 0 h 191"/>
                  <a:gd name="T30" fmla="*/ 0 w 105"/>
                  <a:gd name="T31" fmla="*/ 0 h 191"/>
                  <a:gd name="T32" fmla="*/ 0 w 105"/>
                  <a:gd name="T33" fmla="*/ 0 h 191"/>
                  <a:gd name="T34" fmla="*/ 0 w 105"/>
                  <a:gd name="T35" fmla="*/ 0 h 191"/>
                  <a:gd name="T36" fmla="*/ 0 w 105"/>
                  <a:gd name="T37" fmla="*/ 0 h 191"/>
                  <a:gd name="T38" fmla="*/ 0 w 105"/>
                  <a:gd name="T39" fmla="*/ 0 h 1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91"/>
                  <a:gd name="T62" fmla="*/ 105 w 105"/>
                  <a:gd name="T63" fmla="*/ 191 h 1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91">
                    <a:moveTo>
                      <a:pt x="0" y="0"/>
                    </a:moveTo>
                    <a:lnTo>
                      <a:pt x="1" y="14"/>
                    </a:lnTo>
                    <a:lnTo>
                      <a:pt x="3" y="28"/>
                    </a:lnTo>
                    <a:lnTo>
                      <a:pt x="6" y="42"/>
                    </a:lnTo>
                    <a:lnTo>
                      <a:pt x="8" y="55"/>
                    </a:lnTo>
                    <a:lnTo>
                      <a:pt x="12" y="67"/>
                    </a:lnTo>
                    <a:lnTo>
                      <a:pt x="16" y="80"/>
                    </a:lnTo>
                    <a:lnTo>
                      <a:pt x="20" y="92"/>
                    </a:lnTo>
                    <a:lnTo>
                      <a:pt x="26" y="103"/>
                    </a:lnTo>
                    <a:lnTo>
                      <a:pt x="31" y="114"/>
                    </a:lnTo>
                    <a:lnTo>
                      <a:pt x="37" y="124"/>
                    </a:lnTo>
                    <a:lnTo>
                      <a:pt x="43" y="135"/>
                    </a:lnTo>
                    <a:lnTo>
                      <a:pt x="50" y="144"/>
                    </a:lnTo>
                    <a:lnTo>
                      <a:pt x="57" y="153"/>
                    </a:lnTo>
                    <a:lnTo>
                      <a:pt x="64" y="161"/>
                    </a:lnTo>
                    <a:lnTo>
                      <a:pt x="72" y="169"/>
                    </a:lnTo>
                    <a:lnTo>
                      <a:pt x="80" y="175"/>
                    </a:lnTo>
                    <a:lnTo>
                      <a:pt x="89" y="182"/>
                    </a:lnTo>
                    <a:lnTo>
                      <a:pt x="98" y="187"/>
                    </a:lnTo>
                    <a:lnTo>
                      <a:pt x="105" y="19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502" name="Freeform 738">
                <a:extLst>
                  <a:ext uri="{FF2B5EF4-FFF2-40B4-BE49-F238E27FC236}">
                    <a16:creationId xmlns:a16="http://schemas.microsoft.com/office/drawing/2014/main" id="{44872FDA-1939-3621-75F7-AA0DA7F86770}"/>
                  </a:ext>
                </a:extLst>
              </p:cNvPr>
              <p:cNvSpPr>
                <a:spLocks/>
              </p:cNvSpPr>
              <p:nvPr/>
            </p:nvSpPr>
            <p:spPr bwMode="auto">
              <a:xfrm>
                <a:off x="3418" y="2899"/>
                <a:ext cx="1" cy="10"/>
              </a:xfrm>
              <a:custGeom>
                <a:avLst/>
                <a:gdLst>
                  <a:gd name="T0" fmla="*/ 0 w 16"/>
                  <a:gd name="T1" fmla="*/ 0 h 486"/>
                  <a:gd name="T2" fmla="*/ 0 w 16"/>
                  <a:gd name="T3" fmla="*/ 0 h 486"/>
                  <a:gd name="T4" fmla="*/ 0 w 16"/>
                  <a:gd name="T5" fmla="*/ 0 h 486"/>
                  <a:gd name="T6" fmla="*/ 0 w 16"/>
                  <a:gd name="T7" fmla="*/ 0 h 486"/>
                  <a:gd name="T8" fmla="*/ 0 w 16"/>
                  <a:gd name="T9" fmla="*/ 0 h 486"/>
                  <a:gd name="T10" fmla="*/ 0 w 16"/>
                  <a:gd name="T11" fmla="*/ 0 h 486"/>
                  <a:gd name="T12" fmla="*/ 0 60000 65536"/>
                  <a:gd name="T13" fmla="*/ 0 60000 65536"/>
                  <a:gd name="T14" fmla="*/ 0 60000 65536"/>
                  <a:gd name="T15" fmla="*/ 0 60000 65536"/>
                  <a:gd name="T16" fmla="*/ 0 60000 65536"/>
                  <a:gd name="T17" fmla="*/ 0 60000 65536"/>
                  <a:gd name="T18" fmla="*/ 0 w 16"/>
                  <a:gd name="T19" fmla="*/ 0 h 486"/>
                  <a:gd name="T20" fmla="*/ 16 w 16"/>
                  <a:gd name="T21" fmla="*/ 486 h 486"/>
                </a:gdLst>
                <a:ahLst/>
                <a:cxnLst>
                  <a:cxn ang="T12">
                    <a:pos x="T0" y="T1"/>
                  </a:cxn>
                  <a:cxn ang="T13">
                    <a:pos x="T2" y="T3"/>
                  </a:cxn>
                  <a:cxn ang="T14">
                    <a:pos x="T4" y="T5"/>
                  </a:cxn>
                  <a:cxn ang="T15">
                    <a:pos x="T6" y="T7"/>
                  </a:cxn>
                  <a:cxn ang="T16">
                    <a:pos x="T8" y="T9"/>
                  </a:cxn>
                  <a:cxn ang="T17">
                    <a:pos x="T10" y="T11"/>
                  </a:cxn>
                </a:cxnLst>
                <a:rect l="T18" t="T19" r="T20" b="T21"/>
                <a:pathLst>
                  <a:path w="16" h="486">
                    <a:moveTo>
                      <a:pt x="15" y="0"/>
                    </a:moveTo>
                    <a:lnTo>
                      <a:pt x="16" y="34"/>
                    </a:lnTo>
                    <a:lnTo>
                      <a:pt x="14" y="156"/>
                    </a:lnTo>
                    <a:lnTo>
                      <a:pt x="11" y="277"/>
                    </a:lnTo>
                    <a:lnTo>
                      <a:pt x="6" y="396"/>
                    </a:lnTo>
                    <a:lnTo>
                      <a:pt x="0" y="4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503" name="Freeform 739">
                <a:extLst>
                  <a:ext uri="{FF2B5EF4-FFF2-40B4-BE49-F238E27FC236}">
                    <a16:creationId xmlns:a16="http://schemas.microsoft.com/office/drawing/2014/main" id="{02883AB7-C377-E609-B82E-3FB4697B327A}"/>
                  </a:ext>
                </a:extLst>
              </p:cNvPr>
              <p:cNvSpPr>
                <a:spLocks/>
              </p:cNvSpPr>
              <p:nvPr/>
            </p:nvSpPr>
            <p:spPr bwMode="auto">
              <a:xfrm>
                <a:off x="3412" y="2946"/>
                <a:ext cx="1" cy="1"/>
              </a:xfrm>
              <a:custGeom>
                <a:avLst/>
                <a:gdLst>
                  <a:gd name="T0" fmla="*/ 0 w 26"/>
                  <a:gd name="T1" fmla="*/ 0 h 26"/>
                  <a:gd name="T2" fmla="*/ 0 w 26"/>
                  <a:gd name="T3" fmla="*/ 0 h 26"/>
                  <a:gd name="T4" fmla="*/ 0 w 26"/>
                  <a:gd name="T5" fmla="*/ 0 h 26"/>
                  <a:gd name="T6" fmla="*/ 0 w 26"/>
                  <a:gd name="T7" fmla="*/ 0 h 26"/>
                  <a:gd name="T8" fmla="*/ 0 w 26"/>
                  <a:gd name="T9" fmla="*/ 0 h 26"/>
                  <a:gd name="T10" fmla="*/ 0 w 26"/>
                  <a:gd name="T11" fmla="*/ 0 h 26"/>
                  <a:gd name="T12" fmla="*/ 0 w 26"/>
                  <a:gd name="T13" fmla="*/ 0 h 26"/>
                  <a:gd name="T14" fmla="*/ 0 w 26"/>
                  <a:gd name="T15" fmla="*/ 0 h 26"/>
                  <a:gd name="T16" fmla="*/ 0 w 26"/>
                  <a:gd name="T17" fmla="*/ 0 h 26"/>
                  <a:gd name="T18" fmla="*/ 0 w 2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0" y="26"/>
                    </a:moveTo>
                    <a:lnTo>
                      <a:pt x="4" y="23"/>
                    </a:lnTo>
                    <a:lnTo>
                      <a:pt x="8" y="20"/>
                    </a:lnTo>
                    <a:lnTo>
                      <a:pt x="12" y="18"/>
                    </a:lnTo>
                    <a:lnTo>
                      <a:pt x="15" y="15"/>
                    </a:lnTo>
                    <a:lnTo>
                      <a:pt x="18" y="12"/>
                    </a:lnTo>
                    <a:lnTo>
                      <a:pt x="21" y="9"/>
                    </a:lnTo>
                    <a:lnTo>
                      <a:pt x="23" y="5"/>
                    </a:lnTo>
                    <a:lnTo>
                      <a:pt x="25" y="2"/>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504" name="Freeform 740">
                <a:extLst>
                  <a:ext uri="{FF2B5EF4-FFF2-40B4-BE49-F238E27FC236}">
                    <a16:creationId xmlns:a16="http://schemas.microsoft.com/office/drawing/2014/main" id="{3F7DF4C7-7F77-60B6-FE38-8FE47D58E841}"/>
                  </a:ext>
                </a:extLst>
              </p:cNvPr>
              <p:cNvSpPr>
                <a:spLocks/>
              </p:cNvSpPr>
              <p:nvPr/>
            </p:nvSpPr>
            <p:spPr bwMode="auto">
              <a:xfrm>
                <a:off x="3410" y="3025"/>
                <a:ext cx="1" cy="1"/>
              </a:xfrm>
              <a:custGeom>
                <a:avLst/>
                <a:gdLst>
                  <a:gd name="T0" fmla="*/ 0 w 28"/>
                  <a:gd name="T1" fmla="*/ 0 h 42"/>
                  <a:gd name="T2" fmla="*/ 0 w 28"/>
                  <a:gd name="T3" fmla="*/ 0 h 42"/>
                  <a:gd name="T4" fmla="*/ 0 w 28"/>
                  <a:gd name="T5" fmla="*/ 0 h 42"/>
                  <a:gd name="T6" fmla="*/ 0 w 28"/>
                  <a:gd name="T7" fmla="*/ 0 h 42"/>
                  <a:gd name="T8" fmla="*/ 0 w 28"/>
                  <a:gd name="T9" fmla="*/ 0 h 42"/>
                  <a:gd name="T10" fmla="*/ 0 w 28"/>
                  <a:gd name="T11" fmla="*/ 0 h 42"/>
                  <a:gd name="T12" fmla="*/ 0 w 28"/>
                  <a:gd name="T13" fmla="*/ 0 h 42"/>
                  <a:gd name="T14" fmla="*/ 0 w 28"/>
                  <a:gd name="T15" fmla="*/ 0 h 42"/>
                  <a:gd name="T16" fmla="*/ 0 w 28"/>
                  <a:gd name="T17" fmla="*/ 0 h 42"/>
                  <a:gd name="T18" fmla="*/ 0 w 28"/>
                  <a:gd name="T19" fmla="*/ 0 h 42"/>
                  <a:gd name="T20" fmla="*/ 0 w 28"/>
                  <a:gd name="T21" fmla="*/ 0 h 42"/>
                  <a:gd name="T22" fmla="*/ 0 w 28"/>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2"/>
                  <a:gd name="T38" fmla="*/ 28 w 28"/>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2">
                    <a:moveTo>
                      <a:pt x="28" y="42"/>
                    </a:moveTo>
                    <a:lnTo>
                      <a:pt x="23" y="39"/>
                    </a:lnTo>
                    <a:lnTo>
                      <a:pt x="19" y="35"/>
                    </a:lnTo>
                    <a:lnTo>
                      <a:pt x="15" y="31"/>
                    </a:lnTo>
                    <a:lnTo>
                      <a:pt x="12" y="27"/>
                    </a:lnTo>
                    <a:lnTo>
                      <a:pt x="9" y="23"/>
                    </a:lnTo>
                    <a:lnTo>
                      <a:pt x="6" y="19"/>
                    </a:lnTo>
                    <a:lnTo>
                      <a:pt x="4" y="15"/>
                    </a:lnTo>
                    <a:lnTo>
                      <a:pt x="3" y="11"/>
                    </a:lnTo>
                    <a:lnTo>
                      <a:pt x="1" y="7"/>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505" name="Freeform 741">
                <a:extLst>
                  <a:ext uri="{FF2B5EF4-FFF2-40B4-BE49-F238E27FC236}">
                    <a16:creationId xmlns:a16="http://schemas.microsoft.com/office/drawing/2014/main" id="{A2A27986-CF9C-996F-4E02-7EAD9899156C}"/>
                  </a:ext>
                </a:extLst>
              </p:cNvPr>
              <p:cNvSpPr>
                <a:spLocks/>
              </p:cNvSpPr>
              <p:nvPr/>
            </p:nvSpPr>
            <p:spPr bwMode="auto">
              <a:xfrm>
                <a:off x="3482" y="3085"/>
                <a:ext cx="1" cy="2"/>
              </a:xfrm>
              <a:custGeom>
                <a:avLst/>
                <a:gdLst>
                  <a:gd name="T0" fmla="*/ 0 w 31"/>
                  <a:gd name="T1" fmla="*/ 0 h 68"/>
                  <a:gd name="T2" fmla="*/ 0 w 31"/>
                  <a:gd name="T3" fmla="*/ 0 h 68"/>
                  <a:gd name="T4" fmla="*/ 0 w 31"/>
                  <a:gd name="T5" fmla="*/ 0 h 68"/>
                  <a:gd name="T6" fmla="*/ 0 60000 65536"/>
                  <a:gd name="T7" fmla="*/ 0 60000 65536"/>
                  <a:gd name="T8" fmla="*/ 0 60000 65536"/>
                  <a:gd name="T9" fmla="*/ 0 w 31"/>
                  <a:gd name="T10" fmla="*/ 0 h 68"/>
                  <a:gd name="T11" fmla="*/ 31 w 31"/>
                  <a:gd name="T12" fmla="*/ 68 h 68"/>
                </a:gdLst>
                <a:ahLst/>
                <a:cxnLst>
                  <a:cxn ang="T6">
                    <a:pos x="T0" y="T1"/>
                  </a:cxn>
                  <a:cxn ang="T7">
                    <a:pos x="T2" y="T3"/>
                  </a:cxn>
                  <a:cxn ang="T8">
                    <a:pos x="T4" y="T5"/>
                  </a:cxn>
                </a:cxnLst>
                <a:rect l="T9" t="T10" r="T11" b="T12"/>
                <a:pathLst>
                  <a:path w="31" h="68">
                    <a:moveTo>
                      <a:pt x="31" y="68"/>
                    </a:moveTo>
                    <a:lnTo>
                      <a:pt x="8" y="4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506" name="Freeform 742">
                <a:extLst>
                  <a:ext uri="{FF2B5EF4-FFF2-40B4-BE49-F238E27FC236}">
                    <a16:creationId xmlns:a16="http://schemas.microsoft.com/office/drawing/2014/main" id="{CDF088A1-F3E7-1431-0F15-9A839D65A549}"/>
                  </a:ext>
                </a:extLst>
              </p:cNvPr>
              <p:cNvSpPr>
                <a:spLocks/>
              </p:cNvSpPr>
              <p:nvPr/>
            </p:nvSpPr>
            <p:spPr bwMode="auto">
              <a:xfrm>
                <a:off x="3452" y="3144"/>
                <a:ext cx="1" cy="3"/>
              </a:xfrm>
              <a:custGeom>
                <a:avLst/>
                <a:gdLst>
                  <a:gd name="T0" fmla="*/ 0 w 50"/>
                  <a:gd name="T1" fmla="*/ 0 h 112"/>
                  <a:gd name="T2" fmla="*/ 0 w 50"/>
                  <a:gd name="T3" fmla="*/ 0 h 112"/>
                  <a:gd name="T4" fmla="*/ 0 w 50"/>
                  <a:gd name="T5" fmla="*/ 0 h 112"/>
                  <a:gd name="T6" fmla="*/ 0 w 50"/>
                  <a:gd name="T7" fmla="*/ 0 h 112"/>
                  <a:gd name="T8" fmla="*/ 0 60000 65536"/>
                  <a:gd name="T9" fmla="*/ 0 60000 65536"/>
                  <a:gd name="T10" fmla="*/ 0 60000 65536"/>
                  <a:gd name="T11" fmla="*/ 0 60000 65536"/>
                  <a:gd name="T12" fmla="*/ 0 w 50"/>
                  <a:gd name="T13" fmla="*/ 0 h 112"/>
                  <a:gd name="T14" fmla="*/ 50 w 50"/>
                  <a:gd name="T15" fmla="*/ 112 h 112"/>
                </a:gdLst>
                <a:ahLst/>
                <a:cxnLst>
                  <a:cxn ang="T8">
                    <a:pos x="T0" y="T1"/>
                  </a:cxn>
                  <a:cxn ang="T9">
                    <a:pos x="T2" y="T3"/>
                  </a:cxn>
                  <a:cxn ang="T10">
                    <a:pos x="T4" y="T5"/>
                  </a:cxn>
                  <a:cxn ang="T11">
                    <a:pos x="T6" y="T7"/>
                  </a:cxn>
                </a:cxnLst>
                <a:rect l="T12" t="T13" r="T14" b="T15"/>
                <a:pathLst>
                  <a:path w="50" h="112">
                    <a:moveTo>
                      <a:pt x="0" y="0"/>
                    </a:moveTo>
                    <a:lnTo>
                      <a:pt x="8" y="56"/>
                    </a:lnTo>
                    <a:lnTo>
                      <a:pt x="32" y="97"/>
                    </a:lnTo>
                    <a:lnTo>
                      <a:pt x="50" y="1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507" name="Line 743">
                <a:extLst>
                  <a:ext uri="{FF2B5EF4-FFF2-40B4-BE49-F238E27FC236}">
                    <a16:creationId xmlns:a16="http://schemas.microsoft.com/office/drawing/2014/main" id="{B0B5914A-53D6-C25D-0789-DFE2C8C97304}"/>
                  </a:ext>
                </a:extLst>
              </p:cNvPr>
              <p:cNvSpPr>
                <a:spLocks noChangeShapeType="1"/>
              </p:cNvSpPr>
              <p:nvPr/>
            </p:nvSpPr>
            <p:spPr bwMode="auto">
              <a:xfrm flipV="1">
                <a:off x="3432" y="2986"/>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08" name="Line 744">
                <a:extLst>
                  <a:ext uri="{FF2B5EF4-FFF2-40B4-BE49-F238E27FC236}">
                    <a16:creationId xmlns:a16="http://schemas.microsoft.com/office/drawing/2014/main" id="{14DA26F3-9CA3-AC19-1E75-1756A16C98A9}"/>
                  </a:ext>
                </a:extLst>
              </p:cNvPr>
              <p:cNvSpPr>
                <a:spLocks noChangeShapeType="1"/>
              </p:cNvSpPr>
              <p:nvPr/>
            </p:nvSpPr>
            <p:spPr bwMode="auto">
              <a:xfrm flipV="1">
                <a:off x="3432" y="3070"/>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09" name="Line 745">
                <a:extLst>
                  <a:ext uri="{FF2B5EF4-FFF2-40B4-BE49-F238E27FC236}">
                    <a16:creationId xmlns:a16="http://schemas.microsoft.com/office/drawing/2014/main" id="{5138C5ED-34FB-4013-9174-CF0CB7C2DEA1}"/>
                  </a:ext>
                </a:extLst>
              </p:cNvPr>
              <p:cNvSpPr>
                <a:spLocks noChangeShapeType="1"/>
              </p:cNvSpPr>
              <p:nvPr/>
            </p:nvSpPr>
            <p:spPr bwMode="auto">
              <a:xfrm>
                <a:off x="3432" y="2869"/>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0" name="Line 746">
                <a:extLst>
                  <a:ext uri="{FF2B5EF4-FFF2-40B4-BE49-F238E27FC236}">
                    <a16:creationId xmlns:a16="http://schemas.microsoft.com/office/drawing/2014/main" id="{E5C95640-FCBC-64EC-A78F-FA2920871BA6}"/>
                  </a:ext>
                </a:extLst>
              </p:cNvPr>
              <p:cNvSpPr>
                <a:spLocks noChangeShapeType="1"/>
              </p:cNvSpPr>
              <p:nvPr/>
            </p:nvSpPr>
            <p:spPr bwMode="auto">
              <a:xfrm flipH="1" flipV="1">
                <a:off x="3430" y="2871"/>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1" name="Line 747">
                <a:extLst>
                  <a:ext uri="{FF2B5EF4-FFF2-40B4-BE49-F238E27FC236}">
                    <a16:creationId xmlns:a16="http://schemas.microsoft.com/office/drawing/2014/main" id="{61255F71-A3D6-E118-11E5-B2D47CC5B398}"/>
                  </a:ext>
                </a:extLst>
              </p:cNvPr>
              <p:cNvSpPr>
                <a:spLocks noChangeShapeType="1"/>
              </p:cNvSpPr>
              <p:nvPr/>
            </p:nvSpPr>
            <p:spPr bwMode="auto">
              <a:xfrm flipH="1" flipV="1">
                <a:off x="3406" y="296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2" name="Line 748">
                <a:extLst>
                  <a:ext uri="{FF2B5EF4-FFF2-40B4-BE49-F238E27FC236}">
                    <a16:creationId xmlns:a16="http://schemas.microsoft.com/office/drawing/2014/main" id="{59D2C02B-431A-3908-E08E-84BE0017985E}"/>
                  </a:ext>
                </a:extLst>
              </p:cNvPr>
              <p:cNvSpPr>
                <a:spLocks noChangeShapeType="1"/>
              </p:cNvSpPr>
              <p:nvPr/>
            </p:nvSpPr>
            <p:spPr bwMode="auto">
              <a:xfrm flipH="1" flipV="1">
                <a:off x="3409" y="2991"/>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3" name="Line 749">
                <a:extLst>
                  <a:ext uri="{FF2B5EF4-FFF2-40B4-BE49-F238E27FC236}">
                    <a16:creationId xmlns:a16="http://schemas.microsoft.com/office/drawing/2014/main" id="{A9A10DF8-9821-4E14-1C50-ED4D1DA89897}"/>
                  </a:ext>
                </a:extLst>
              </p:cNvPr>
              <p:cNvSpPr>
                <a:spLocks noChangeShapeType="1"/>
              </p:cNvSpPr>
              <p:nvPr/>
            </p:nvSpPr>
            <p:spPr bwMode="auto">
              <a:xfrm>
                <a:off x="3407" y="2998"/>
                <a:ext cx="6"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4" name="Line 750">
                <a:extLst>
                  <a:ext uri="{FF2B5EF4-FFF2-40B4-BE49-F238E27FC236}">
                    <a16:creationId xmlns:a16="http://schemas.microsoft.com/office/drawing/2014/main" id="{61ED65FB-D19F-1A9C-F5A7-FFA9463FD18F}"/>
                  </a:ext>
                </a:extLst>
              </p:cNvPr>
              <p:cNvSpPr>
                <a:spLocks noChangeShapeType="1"/>
              </p:cNvSpPr>
              <p:nvPr/>
            </p:nvSpPr>
            <p:spPr bwMode="auto">
              <a:xfrm>
                <a:off x="3412" y="302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5" name="Line 751">
                <a:extLst>
                  <a:ext uri="{FF2B5EF4-FFF2-40B4-BE49-F238E27FC236}">
                    <a16:creationId xmlns:a16="http://schemas.microsoft.com/office/drawing/2014/main" id="{90DC20C6-E59F-46DB-2D0D-F5C71E678D2A}"/>
                  </a:ext>
                </a:extLst>
              </p:cNvPr>
              <p:cNvSpPr>
                <a:spLocks noChangeShapeType="1"/>
              </p:cNvSpPr>
              <p:nvPr/>
            </p:nvSpPr>
            <p:spPr bwMode="auto">
              <a:xfrm flipH="1" flipV="1">
                <a:off x="3411" y="3026"/>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6" name="Line 752">
                <a:extLst>
                  <a:ext uri="{FF2B5EF4-FFF2-40B4-BE49-F238E27FC236}">
                    <a16:creationId xmlns:a16="http://schemas.microsoft.com/office/drawing/2014/main" id="{ED562D41-AC15-702D-0819-9B2988F663B9}"/>
                  </a:ext>
                </a:extLst>
              </p:cNvPr>
              <p:cNvSpPr>
                <a:spLocks noChangeShapeType="1"/>
              </p:cNvSpPr>
              <p:nvPr/>
            </p:nvSpPr>
            <p:spPr bwMode="auto">
              <a:xfrm flipH="1" flipV="1">
                <a:off x="3450" y="304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7" name="Line 753">
                <a:extLst>
                  <a:ext uri="{FF2B5EF4-FFF2-40B4-BE49-F238E27FC236}">
                    <a16:creationId xmlns:a16="http://schemas.microsoft.com/office/drawing/2014/main" id="{53CB9AC9-A081-6978-3ADD-F4847CE44203}"/>
                  </a:ext>
                </a:extLst>
              </p:cNvPr>
              <p:cNvSpPr>
                <a:spLocks noChangeShapeType="1"/>
              </p:cNvSpPr>
              <p:nvPr/>
            </p:nvSpPr>
            <p:spPr bwMode="auto">
              <a:xfrm flipH="1" flipV="1">
                <a:off x="3477" y="3056"/>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8" name="Line 754">
                <a:extLst>
                  <a:ext uri="{FF2B5EF4-FFF2-40B4-BE49-F238E27FC236}">
                    <a16:creationId xmlns:a16="http://schemas.microsoft.com/office/drawing/2014/main" id="{158881D9-1A60-FCA9-757D-084824B03FB1}"/>
                  </a:ext>
                </a:extLst>
              </p:cNvPr>
              <p:cNvSpPr>
                <a:spLocks noChangeShapeType="1"/>
              </p:cNvSpPr>
              <p:nvPr/>
            </p:nvSpPr>
            <p:spPr bwMode="auto">
              <a:xfrm flipH="1" flipV="1">
                <a:off x="3482" y="306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19" name="Line 755">
                <a:extLst>
                  <a:ext uri="{FF2B5EF4-FFF2-40B4-BE49-F238E27FC236}">
                    <a16:creationId xmlns:a16="http://schemas.microsoft.com/office/drawing/2014/main" id="{0D453667-E104-6DDE-EC42-1A51AACC95D0}"/>
                  </a:ext>
                </a:extLst>
              </p:cNvPr>
              <p:cNvSpPr>
                <a:spLocks noChangeShapeType="1"/>
              </p:cNvSpPr>
              <p:nvPr/>
            </p:nvSpPr>
            <p:spPr bwMode="auto">
              <a:xfrm>
                <a:off x="3468" y="3062"/>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0" name="Line 756">
                <a:extLst>
                  <a:ext uri="{FF2B5EF4-FFF2-40B4-BE49-F238E27FC236}">
                    <a16:creationId xmlns:a16="http://schemas.microsoft.com/office/drawing/2014/main" id="{DB3C2F1F-C94E-4033-20C5-C64FCE79E5F4}"/>
                  </a:ext>
                </a:extLst>
              </p:cNvPr>
              <p:cNvSpPr>
                <a:spLocks noChangeShapeType="1"/>
              </p:cNvSpPr>
              <p:nvPr/>
            </p:nvSpPr>
            <p:spPr bwMode="auto">
              <a:xfrm flipH="1" flipV="1">
                <a:off x="3409" y="302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1" name="Line 757">
                <a:extLst>
                  <a:ext uri="{FF2B5EF4-FFF2-40B4-BE49-F238E27FC236}">
                    <a16:creationId xmlns:a16="http://schemas.microsoft.com/office/drawing/2014/main" id="{BD1006CA-725F-339A-BC86-03467CC9144A}"/>
                  </a:ext>
                </a:extLst>
              </p:cNvPr>
              <p:cNvSpPr>
                <a:spLocks noChangeShapeType="1"/>
              </p:cNvSpPr>
              <p:nvPr/>
            </p:nvSpPr>
            <p:spPr bwMode="auto">
              <a:xfrm flipH="1" flipV="1">
                <a:off x="3394" y="3021"/>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2" name="Line 758">
                <a:extLst>
                  <a:ext uri="{FF2B5EF4-FFF2-40B4-BE49-F238E27FC236}">
                    <a16:creationId xmlns:a16="http://schemas.microsoft.com/office/drawing/2014/main" id="{0369F7DA-1A9C-94FA-9573-E29B20B6240F}"/>
                  </a:ext>
                </a:extLst>
              </p:cNvPr>
              <p:cNvSpPr>
                <a:spLocks noChangeShapeType="1"/>
              </p:cNvSpPr>
              <p:nvPr/>
            </p:nvSpPr>
            <p:spPr bwMode="auto">
              <a:xfrm flipH="1" flipV="1">
                <a:off x="3394" y="3015"/>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3" name="Line 759">
                <a:extLst>
                  <a:ext uri="{FF2B5EF4-FFF2-40B4-BE49-F238E27FC236}">
                    <a16:creationId xmlns:a16="http://schemas.microsoft.com/office/drawing/2014/main" id="{DDBFE237-B935-7778-AD97-B7DB3E22937F}"/>
                  </a:ext>
                </a:extLst>
              </p:cNvPr>
              <p:cNvSpPr>
                <a:spLocks noChangeShapeType="1"/>
              </p:cNvSpPr>
              <p:nvPr/>
            </p:nvSpPr>
            <p:spPr bwMode="auto">
              <a:xfrm>
                <a:off x="3473" y="3065"/>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4" name="Line 760">
                <a:extLst>
                  <a:ext uri="{FF2B5EF4-FFF2-40B4-BE49-F238E27FC236}">
                    <a16:creationId xmlns:a16="http://schemas.microsoft.com/office/drawing/2014/main" id="{34EFEDDD-7B8E-D926-07E0-F92D20CDDC20}"/>
                  </a:ext>
                </a:extLst>
              </p:cNvPr>
              <p:cNvSpPr>
                <a:spLocks noChangeShapeType="1"/>
              </p:cNvSpPr>
              <p:nvPr/>
            </p:nvSpPr>
            <p:spPr bwMode="auto">
              <a:xfrm flipH="1">
                <a:off x="3407" y="296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5" name="Line 761">
                <a:extLst>
                  <a:ext uri="{FF2B5EF4-FFF2-40B4-BE49-F238E27FC236}">
                    <a16:creationId xmlns:a16="http://schemas.microsoft.com/office/drawing/2014/main" id="{24BD846E-97E8-A56F-6ADD-A53B3B32B0F4}"/>
                  </a:ext>
                </a:extLst>
              </p:cNvPr>
              <p:cNvSpPr>
                <a:spLocks noChangeShapeType="1"/>
              </p:cNvSpPr>
              <p:nvPr/>
            </p:nvSpPr>
            <p:spPr bwMode="auto">
              <a:xfrm flipV="1">
                <a:off x="3409" y="2958"/>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6" name="Line 762">
                <a:extLst>
                  <a:ext uri="{FF2B5EF4-FFF2-40B4-BE49-F238E27FC236}">
                    <a16:creationId xmlns:a16="http://schemas.microsoft.com/office/drawing/2014/main" id="{E55E362D-1049-3077-A77E-CA1F85593CB5}"/>
                  </a:ext>
                </a:extLst>
              </p:cNvPr>
              <p:cNvSpPr>
                <a:spLocks noChangeShapeType="1"/>
              </p:cNvSpPr>
              <p:nvPr/>
            </p:nvSpPr>
            <p:spPr bwMode="auto">
              <a:xfrm flipH="1">
                <a:off x="3392" y="295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7" name="Line 763">
                <a:extLst>
                  <a:ext uri="{FF2B5EF4-FFF2-40B4-BE49-F238E27FC236}">
                    <a16:creationId xmlns:a16="http://schemas.microsoft.com/office/drawing/2014/main" id="{2A8F274A-E330-63FF-DBFC-2718EFB4090C}"/>
                  </a:ext>
                </a:extLst>
              </p:cNvPr>
              <p:cNvSpPr>
                <a:spLocks noChangeShapeType="1"/>
              </p:cNvSpPr>
              <p:nvPr/>
            </p:nvSpPr>
            <p:spPr bwMode="auto">
              <a:xfrm flipH="1">
                <a:off x="3504" y="2893"/>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8" name="Line 764">
                <a:extLst>
                  <a:ext uri="{FF2B5EF4-FFF2-40B4-BE49-F238E27FC236}">
                    <a16:creationId xmlns:a16="http://schemas.microsoft.com/office/drawing/2014/main" id="{A8C6DC6D-5DBF-1BAA-3727-FF95ECE05713}"/>
                  </a:ext>
                </a:extLst>
              </p:cNvPr>
              <p:cNvSpPr>
                <a:spLocks noChangeShapeType="1"/>
              </p:cNvSpPr>
              <p:nvPr/>
            </p:nvSpPr>
            <p:spPr bwMode="auto">
              <a:xfrm>
                <a:off x="3419" y="2899"/>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29" name="Line 765">
                <a:extLst>
                  <a:ext uri="{FF2B5EF4-FFF2-40B4-BE49-F238E27FC236}">
                    <a16:creationId xmlns:a16="http://schemas.microsoft.com/office/drawing/2014/main" id="{B9E92E4F-83B8-F0AE-F33C-9D30934062BA}"/>
                  </a:ext>
                </a:extLst>
              </p:cNvPr>
              <p:cNvSpPr>
                <a:spLocks noChangeShapeType="1"/>
              </p:cNvSpPr>
              <p:nvPr/>
            </p:nvSpPr>
            <p:spPr bwMode="auto">
              <a:xfrm flipH="1" flipV="1">
                <a:off x="3414" y="2888"/>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0" name="Line 766">
                <a:extLst>
                  <a:ext uri="{FF2B5EF4-FFF2-40B4-BE49-F238E27FC236}">
                    <a16:creationId xmlns:a16="http://schemas.microsoft.com/office/drawing/2014/main" id="{0A6417E7-A6CB-529A-EA79-1A0304DB2F4D}"/>
                  </a:ext>
                </a:extLst>
              </p:cNvPr>
              <p:cNvSpPr>
                <a:spLocks noChangeShapeType="1"/>
              </p:cNvSpPr>
              <p:nvPr/>
            </p:nvSpPr>
            <p:spPr bwMode="auto">
              <a:xfrm flipH="1" flipV="1">
                <a:off x="3377"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1" name="Line 767">
                <a:extLst>
                  <a:ext uri="{FF2B5EF4-FFF2-40B4-BE49-F238E27FC236}">
                    <a16:creationId xmlns:a16="http://schemas.microsoft.com/office/drawing/2014/main" id="{B6F5CD4D-9583-1F98-855F-4F43ACBEC731}"/>
                  </a:ext>
                </a:extLst>
              </p:cNvPr>
              <p:cNvSpPr>
                <a:spLocks noChangeShapeType="1"/>
              </p:cNvSpPr>
              <p:nvPr/>
            </p:nvSpPr>
            <p:spPr bwMode="auto">
              <a:xfrm flipH="1" flipV="1">
                <a:off x="3378"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2" name="Line 768">
                <a:extLst>
                  <a:ext uri="{FF2B5EF4-FFF2-40B4-BE49-F238E27FC236}">
                    <a16:creationId xmlns:a16="http://schemas.microsoft.com/office/drawing/2014/main" id="{AE6C3361-D8BC-1A61-1AA3-20E1A40AFA14}"/>
                  </a:ext>
                </a:extLst>
              </p:cNvPr>
              <p:cNvSpPr>
                <a:spLocks noChangeShapeType="1"/>
              </p:cNvSpPr>
              <p:nvPr/>
            </p:nvSpPr>
            <p:spPr bwMode="auto">
              <a:xfrm flipH="1" flipV="1">
                <a:off x="3411" y="3022"/>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3" name="Line 769">
                <a:extLst>
                  <a:ext uri="{FF2B5EF4-FFF2-40B4-BE49-F238E27FC236}">
                    <a16:creationId xmlns:a16="http://schemas.microsoft.com/office/drawing/2014/main" id="{69A7BF7C-5C43-7001-FC12-86A0AAF05C79}"/>
                  </a:ext>
                </a:extLst>
              </p:cNvPr>
              <p:cNvSpPr>
                <a:spLocks noChangeShapeType="1"/>
              </p:cNvSpPr>
              <p:nvPr/>
            </p:nvSpPr>
            <p:spPr bwMode="auto">
              <a:xfrm>
                <a:off x="3409" y="3029"/>
                <a:ext cx="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4" name="Line 770">
                <a:extLst>
                  <a:ext uri="{FF2B5EF4-FFF2-40B4-BE49-F238E27FC236}">
                    <a16:creationId xmlns:a16="http://schemas.microsoft.com/office/drawing/2014/main" id="{D8A6FDEF-478C-D1D9-ECD5-E81A1589590F}"/>
                  </a:ext>
                </a:extLst>
              </p:cNvPr>
              <p:cNvSpPr>
                <a:spLocks noChangeShapeType="1"/>
              </p:cNvSpPr>
              <p:nvPr/>
            </p:nvSpPr>
            <p:spPr bwMode="auto">
              <a:xfrm>
                <a:off x="3468" y="30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5" name="Line 771">
                <a:extLst>
                  <a:ext uri="{FF2B5EF4-FFF2-40B4-BE49-F238E27FC236}">
                    <a16:creationId xmlns:a16="http://schemas.microsoft.com/office/drawing/2014/main" id="{AB746F15-A735-ECB5-B038-CC7680A1FA8C}"/>
                  </a:ext>
                </a:extLst>
              </p:cNvPr>
              <p:cNvSpPr>
                <a:spLocks noChangeShapeType="1"/>
              </p:cNvSpPr>
              <p:nvPr/>
            </p:nvSpPr>
            <p:spPr bwMode="auto">
              <a:xfrm>
                <a:off x="3483" y="3087"/>
                <a:ext cx="52" cy="2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6" name="Line 772">
                <a:extLst>
                  <a:ext uri="{FF2B5EF4-FFF2-40B4-BE49-F238E27FC236}">
                    <a16:creationId xmlns:a16="http://schemas.microsoft.com/office/drawing/2014/main" id="{D38B0AB2-3AF6-1F14-4FFD-2DF90A7414EF}"/>
                  </a:ext>
                </a:extLst>
              </p:cNvPr>
              <p:cNvSpPr>
                <a:spLocks noChangeShapeType="1"/>
              </p:cNvSpPr>
              <p:nvPr/>
            </p:nvSpPr>
            <p:spPr bwMode="auto">
              <a:xfrm flipV="1">
                <a:off x="3473" y="3080"/>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7" name="Line 773">
                <a:extLst>
                  <a:ext uri="{FF2B5EF4-FFF2-40B4-BE49-F238E27FC236}">
                    <a16:creationId xmlns:a16="http://schemas.microsoft.com/office/drawing/2014/main" id="{392790FD-CAD8-C96E-3A29-21BA88F3DBE6}"/>
                  </a:ext>
                </a:extLst>
              </p:cNvPr>
              <p:cNvSpPr>
                <a:spLocks noChangeShapeType="1"/>
              </p:cNvSpPr>
              <p:nvPr/>
            </p:nvSpPr>
            <p:spPr bwMode="auto">
              <a:xfrm flipH="1">
                <a:off x="3456" y="290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8" name="Line 774">
                <a:extLst>
                  <a:ext uri="{FF2B5EF4-FFF2-40B4-BE49-F238E27FC236}">
                    <a16:creationId xmlns:a16="http://schemas.microsoft.com/office/drawing/2014/main" id="{C7E74551-7F0C-450E-6AE6-DCE39B789CDD}"/>
                  </a:ext>
                </a:extLst>
              </p:cNvPr>
              <p:cNvSpPr>
                <a:spLocks noChangeShapeType="1"/>
              </p:cNvSpPr>
              <p:nvPr/>
            </p:nvSpPr>
            <p:spPr bwMode="auto">
              <a:xfrm flipH="1">
                <a:off x="3487" y="28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39" name="Line 775">
                <a:extLst>
                  <a:ext uri="{FF2B5EF4-FFF2-40B4-BE49-F238E27FC236}">
                    <a16:creationId xmlns:a16="http://schemas.microsoft.com/office/drawing/2014/main" id="{410B91EC-636C-11B8-945F-DE67298C7803}"/>
                  </a:ext>
                </a:extLst>
              </p:cNvPr>
              <p:cNvSpPr>
                <a:spLocks noChangeShapeType="1"/>
              </p:cNvSpPr>
              <p:nvPr/>
            </p:nvSpPr>
            <p:spPr bwMode="auto">
              <a:xfrm flipH="1">
                <a:off x="3467" y="2886"/>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0" name="Line 776">
                <a:extLst>
                  <a:ext uri="{FF2B5EF4-FFF2-40B4-BE49-F238E27FC236}">
                    <a16:creationId xmlns:a16="http://schemas.microsoft.com/office/drawing/2014/main" id="{CBFE889B-CB86-CB66-8117-4855DB078384}"/>
                  </a:ext>
                </a:extLst>
              </p:cNvPr>
              <p:cNvSpPr>
                <a:spLocks noChangeShapeType="1"/>
              </p:cNvSpPr>
              <p:nvPr/>
            </p:nvSpPr>
            <p:spPr bwMode="auto">
              <a:xfrm flipH="1">
                <a:off x="3435" y="2874"/>
                <a:ext cx="3"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1" name="Line 777">
                <a:extLst>
                  <a:ext uri="{FF2B5EF4-FFF2-40B4-BE49-F238E27FC236}">
                    <a16:creationId xmlns:a16="http://schemas.microsoft.com/office/drawing/2014/main" id="{CCFCFD43-DDC6-13C0-23D9-ED1DF3BDAEAF}"/>
                  </a:ext>
                </a:extLst>
              </p:cNvPr>
              <p:cNvSpPr>
                <a:spLocks noChangeShapeType="1"/>
              </p:cNvSpPr>
              <p:nvPr/>
            </p:nvSpPr>
            <p:spPr bwMode="auto">
              <a:xfrm flipV="1">
                <a:off x="3413" y="3113"/>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2" name="Line 778">
                <a:extLst>
                  <a:ext uri="{FF2B5EF4-FFF2-40B4-BE49-F238E27FC236}">
                    <a16:creationId xmlns:a16="http://schemas.microsoft.com/office/drawing/2014/main" id="{2F736D29-92F0-A56B-954E-0773DFE83F79}"/>
                  </a:ext>
                </a:extLst>
              </p:cNvPr>
              <p:cNvSpPr>
                <a:spLocks noChangeShapeType="1"/>
              </p:cNvSpPr>
              <p:nvPr/>
            </p:nvSpPr>
            <p:spPr bwMode="auto">
              <a:xfrm flipV="1">
                <a:off x="3413" y="2912"/>
                <a:ext cx="1" cy="20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3" name="Line 779">
                <a:extLst>
                  <a:ext uri="{FF2B5EF4-FFF2-40B4-BE49-F238E27FC236}">
                    <a16:creationId xmlns:a16="http://schemas.microsoft.com/office/drawing/2014/main" id="{D461BF1A-A9A7-1399-6DC4-A2472F544269}"/>
                  </a:ext>
                </a:extLst>
              </p:cNvPr>
              <p:cNvSpPr>
                <a:spLocks noChangeShapeType="1"/>
              </p:cNvSpPr>
              <p:nvPr/>
            </p:nvSpPr>
            <p:spPr bwMode="auto">
              <a:xfrm>
                <a:off x="3409" y="2890"/>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4" name="Line 780">
                <a:extLst>
                  <a:ext uri="{FF2B5EF4-FFF2-40B4-BE49-F238E27FC236}">
                    <a16:creationId xmlns:a16="http://schemas.microsoft.com/office/drawing/2014/main" id="{0BE1BC3A-0561-7DCF-799B-0C6A0241C103}"/>
                  </a:ext>
                </a:extLst>
              </p:cNvPr>
              <p:cNvSpPr>
                <a:spLocks noChangeShapeType="1"/>
              </p:cNvSpPr>
              <p:nvPr/>
            </p:nvSpPr>
            <p:spPr bwMode="auto">
              <a:xfrm flipH="1" flipV="1">
                <a:off x="3412" y="294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5" name="Line 781">
                <a:extLst>
                  <a:ext uri="{FF2B5EF4-FFF2-40B4-BE49-F238E27FC236}">
                    <a16:creationId xmlns:a16="http://schemas.microsoft.com/office/drawing/2014/main" id="{8E6CF099-4737-8AB0-9BEB-74664CD3FF34}"/>
                  </a:ext>
                </a:extLst>
              </p:cNvPr>
              <p:cNvSpPr>
                <a:spLocks noChangeShapeType="1"/>
              </p:cNvSpPr>
              <p:nvPr/>
            </p:nvSpPr>
            <p:spPr bwMode="auto">
              <a:xfrm>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6" name="Line 782">
                <a:extLst>
                  <a:ext uri="{FF2B5EF4-FFF2-40B4-BE49-F238E27FC236}">
                    <a16:creationId xmlns:a16="http://schemas.microsoft.com/office/drawing/2014/main" id="{A6CE8A86-22DD-E365-26CB-93E30559E07D}"/>
                  </a:ext>
                </a:extLst>
              </p:cNvPr>
              <p:cNvSpPr>
                <a:spLocks noChangeShapeType="1"/>
              </p:cNvSpPr>
              <p:nvPr/>
            </p:nvSpPr>
            <p:spPr bwMode="auto">
              <a:xfrm>
                <a:off x="3410" y="297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7" name="Line 783">
                <a:extLst>
                  <a:ext uri="{FF2B5EF4-FFF2-40B4-BE49-F238E27FC236}">
                    <a16:creationId xmlns:a16="http://schemas.microsoft.com/office/drawing/2014/main" id="{AF487260-F5A8-6573-193E-0325FB792CC6}"/>
                  </a:ext>
                </a:extLst>
              </p:cNvPr>
              <p:cNvSpPr>
                <a:spLocks noChangeShapeType="1"/>
              </p:cNvSpPr>
              <p:nvPr/>
            </p:nvSpPr>
            <p:spPr bwMode="auto">
              <a:xfrm>
                <a:off x="3405" y="2896"/>
                <a:ext cx="4" cy="6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8" name="Line 784">
                <a:extLst>
                  <a:ext uri="{FF2B5EF4-FFF2-40B4-BE49-F238E27FC236}">
                    <a16:creationId xmlns:a16="http://schemas.microsoft.com/office/drawing/2014/main" id="{C3F18951-0F08-A237-D3C9-CFD6661DBF91}"/>
                  </a:ext>
                </a:extLst>
              </p:cNvPr>
              <p:cNvSpPr>
                <a:spLocks noChangeShapeType="1"/>
              </p:cNvSpPr>
              <p:nvPr/>
            </p:nvSpPr>
            <p:spPr bwMode="auto">
              <a:xfrm>
                <a:off x="3412" y="3024"/>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49" name="Line 785">
                <a:extLst>
                  <a:ext uri="{FF2B5EF4-FFF2-40B4-BE49-F238E27FC236}">
                    <a16:creationId xmlns:a16="http://schemas.microsoft.com/office/drawing/2014/main" id="{535893DA-FC2B-02F4-9D29-5058572DAA76}"/>
                  </a:ext>
                </a:extLst>
              </p:cNvPr>
              <p:cNvSpPr>
                <a:spLocks noChangeShapeType="1"/>
              </p:cNvSpPr>
              <p:nvPr/>
            </p:nvSpPr>
            <p:spPr bwMode="auto">
              <a:xfrm>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0" name="Line 786">
                <a:extLst>
                  <a:ext uri="{FF2B5EF4-FFF2-40B4-BE49-F238E27FC236}">
                    <a16:creationId xmlns:a16="http://schemas.microsoft.com/office/drawing/2014/main" id="{2FBC1317-F7BB-8861-05AE-99350B1232FD}"/>
                  </a:ext>
                </a:extLst>
              </p:cNvPr>
              <p:cNvSpPr>
                <a:spLocks noChangeShapeType="1"/>
              </p:cNvSpPr>
              <p:nvPr/>
            </p:nvSpPr>
            <p:spPr bwMode="auto">
              <a:xfrm>
                <a:off x="3407" y="2962"/>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1" name="Line 787">
                <a:extLst>
                  <a:ext uri="{FF2B5EF4-FFF2-40B4-BE49-F238E27FC236}">
                    <a16:creationId xmlns:a16="http://schemas.microsoft.com/office/drawing/2014/main" id="{000BA56E-DD2D-92F0-E1CC-FD5301CF3FE6}"/>
                  </a:ext>
                </a:extLst>
              </p:cNvPr>
              <p:cNvSpPr>
                <a:spLocks noChangeShapeType="1"/>
              </p:cNvSpPr>
              <p:nvPr/>
            </p:nvSpPr>
            <p:spPr bwMode="auto">
              <a:xfrm flipH="1" flipV="1">
                <a:off x="3407" y="2963"/>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2" name="Line 788">
                <a:extLst>
                  <a:ext uri="{FF2B5EF4-FFF2-40B4-BE49-F238E27FC236}">
                    <a16:creationId xmlns:a16="http://schemas.microsoft.com/office/drawing/2014/main" id="{2324679B-943F-EDAD-5DF0-2D56E69A9CFD}"/>
                  </a:ext>
                </a:extLst>
              </p:cNvPr>
              <p:cNvSpPr>
                <a:spLocks noChangeShapeType="1"/>
              </p:cNvSpPr>
              <p:nvPr/>
            </p:nvSpPr>
            <p:spPr bwMode="auto">
              <a:xfrm flipH="1" flipV="1">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3" name="Line 789">
                <a:extLst>
                  <a:ext uri="{FF2B5EF4-FFF2-40B4-BE49-F238E27FC236}">
                    <a16:creationId xmlns:a16="http://schemas.microsoft.com/office/drawing/2014/main" id="{61213CD3-BA9F-E6C5-C928-5A3C6EBC51C2}"/>
                  </a:ext>
                </a:extLst>
              </p:cNvPr>
              <p:cNvSpPr>
                <a:spLocks noChangeShapeType="1"/>
              </p:cNvSpPr>
              <p:nvPr/>
            </p:nvSpPr>
            <p:spPr bwMode="auto">
              <a:xfrm flipH="1" flipV="1">
                <a:off x="3411" y="3024"/>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4" name="Line 790">
                <a:extLst>
                  <a:ext uri="{FF2B5EF4-FFF2-40B4-BE49-F238E27FC236}">
                    <a16:creationId xmlns:a16="http://schemas.microsoft.com/office/drawing/2014/main" id="{8D9A4368-74A9-95D9-A2D6-2E51B95EB784}"/>
                  </a:ext>
                </a:extLst>
              </p:cNvPr>
              <p:cNvSpPr>
                <a:spLocks noChangeShapeType="1"/>
              </p:cNvSpPr>
              <p:nvPr/>
            </p:nvSpPr>
            <p:spPr bwMode="auto">
              <a:xfrm>
                <a:off x="3432" y="3070"/>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5" name="Line 791">
                <a:extLst>
                  <a:ext uri="{FF2B5EF4-FFF2-40B4-BE49-F238E27FC236}">
                    <a16:creationId xmlns:a16="http://schemas.microsoft.com/office/drawing/2014/main" id="{C1703027-A44E-D5BF-625F-9756CCC83128}"/>
                  </a:ext>
                </a:extLst>
              </p:cNvPr>
              <p:cNvSpPr>
                <a:spLocks noChangeShapeType="1"/>
              </p:cNvSpPr>
              <p:nvPr/>
            </p:nvSpPr>
            <p:spPr bwMode="auto">
              <a:xfrm flipH="1" flipV="1">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6" name="Line 792">
                <a:extLst>
                  <a:ext uri="{FF2B5EF4-FFF2-40B4-BE49-F238E27FC236}">
                    <a16:creationId xmlns:a16="http://schemas.microsoft.com/office/drawing/2014/main" id="{2C49DD9F-D81A-2A67-5FD8-67C4608E95F4}"/>
                  </a:ext>
                </a:extLst>
              </p:cNvPr>
              <p:cNvSpPr>
                <a:spLocks noChangeShapeType="1"/>
              </p:cNvSpPr>
              <p:nvPr/>
            </p:nvSpPr>
            <p:spPr bwMode="auto">
              <a:xfrm flipH="1" flipV="1">
                <a:off x="3396" y="3051"/>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7" name="Line 793">
                <a:extLst>
                  <a:ext uri="{FF2B5EF4-FFF2-40B4-BE49-F238E27FC236}">
                    <a16:creationId xmlns:a16="http://schemas.microsoft.com/office/drawing/2014/main" id="{306E73FB-14C0-7049-8B4C-7FB6F18B1E3D}"/>
                  </a:ext>
                </a:extLst>
              </p:cNvPr>
              <p:cNvSpPr>
                <a:spLocks noChangeShapeType="1"/>
              </p:cNvSpPr>
              <p:nvPr/>
            </p:nvSpPr>
            <p:spPr bwMode="auto">
              <a:xfrm flipH="1" flipV="1">
                <a:off x="3396" y="3046"/>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8" name="Line 794">
                <a:extLst>
                  <a:ext uri="{FF2B5EF4-FFF2-40B4-BE49-F238E27FC236}">
                    <a16:creationId xmlns:a16="http://schemas.microsoft.com/office/drawing/2014/main" id="{77CA08FC-2D65-7262-085D-B73A0E69B959}"/>
                  </a:ext>
                </a:extLst>
              </p:cNvPr>
              <p:cNvSpPr>
                <a:spLocks noChangeShapeType="1"/>
              </p:cNvSpPr>
              <p:nvPr/>
            </p:nvSpPr>
            <p:spPr bwMode="auto">
              <a:xfrm flipH="1">
                <a:off x="3439" y="308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59" name="Line 795">
                <a:extLst>
                  <a:ext uri="{FF2B5EF4-FFF2-40B4-BE49-F238E27FC236}">
                    <a16:creationId xmlns:a16="http://schemas.microsoft.com/office/drawing/2014/main" id="{CBEAB4E5-11E6-A1F2-C48D-5DE9C60048A1}"/>
                  </a:ext>
                </a:extLst>
              </p:cNvPr>
              <p:cNvSpPr>
                <a:spLocks noChangeShapeType="1"/>
              </p:cNvSpPr>
              <p:nvPr/>
            </p:nvSpPr>
            <p:spPr bwMode="auto">
              <a:xfrm flipH="1">
                <a:off x="3450" y="289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60" name="Line 796">
                <a:extLst>
                  <a:ext uri="{FF2B5EF4-FFF2-40B4-BE49-F238E27FC236}">
                    <a16:creationId xmlns:a16="http://schemas.microsoft.com/office/drawing/2014/main" id="{FD1A91B8-55B0-71FB-5B13-B82257DC33E2}"/>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61" name="Line 797">
                <a:extLst>
                  <a:ext uri="{FF2B5EF4-FFF2-40B4-BE49-F238E27FC236}">
                    <a16:creationId xmlns:a16="http://schemas.microsoft.com/office/drawing/2014/main" id="{E84D69BE-214F-3BE6-33D2-5F45D071F7DD}"/>
                  </a:ext>
                </a:extLst>
              </p:cNvPr>
              <p:cNvSpPr>
                <a:spLocks noChangeShapeType="1"/>
              </p:cNvSpPr>
              <p:nvPr/>
            </p:nvSpPr>
            <p:spPr bwMode="auto">
              <a:xfrm flipV="1">
                <a:off x="3442" y="2900"/>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62" name="Line 798">
                <a:extLst>
                  <a:ext uri="{FF2B5EF4-FFF2-40B4-BE49-F238E27FC236}">
                    <a16:creationId xmlns:a16="http://schemas.microsoft.com/office/drawing/2014/main" id="{3D9D078C-F99F-64F4-2324-38E1E40E63A1}"/>
                  </a:ext>
                </a:extLst>
              </p:cNvPr>
              <p:cNvSpPr>
                <a:spLocks noChangeShapeType="1"/>
              </p:cNvSpPr>
              <p:nvPr/>
            </p:nvSpPr>
            <p:spPr bwMode="auto">
              <a:xfrm flipH="1">
                <a:off x="3438" y="2902"/>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63" name="Line 799">
                <a:extLst>
                  <a:ext uri="{FF2B5EF4-FFF2-40B4-BE49-F238E27FC236}">
                    <a16:creationId xmlns:a16="http://schemas.microsoft.com/office/drawing/2014/main" id="{F63A3B0D-41B3-57D3-4BEE-01B55062969D}"/>
                  </a:ext>
                </a:extLst>
              </p:cNvPr>
              <p:cNvSpPr>
                <a:spLocks noChangeShapeType="1"/>
              </p:cNvSpPr>
              <p:nvPr/>
            </p:nvSpPr>
            <p:spPr bwMode="auto">
              <a:xfrm flipV="1">
                <a:off x="3432" y="2877"/>
                <a:ext cx="1"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564" name="Line 800">
                <a:extLst>
                  <a:ext uri="{FF2B5EF4-FFF2-40B4-BE49-F238E27FC236}">
                    <a16:creationId xmlns:a16="http://schemas.microsoft.com/office/drawing/2014/main" id="{7F5F36CC-15C4-1E06-5A47-2F01B34FDA44}"/>
                  </a:ext>
                </a:extLst>
              </p:cNvPr>
              <p:cNvSpPr>
                <a:spLocks noChangeShapeType="1"/>
              </p:cNvSpPr>
              <p:nvPr/>
            </p:nvSpPr>
            <p:spPr bwMode="auto">
              <a:xfrm>
                <a:off x="3403" y="309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sp>
          <p:nvSpPr>
            <p:cNvPr id="34103" name="Line 801">
              <a:extLst>
                <a:ext uri="{FF2B5EF4-FFF2-40B4-BE49-F238E27FC236}">
                  <a16:creationId xmlns:a16="http://schemas.microsoft.com/office/drawing/2014/main" id="{99C64D1E-EBE8-5301-7926-6247E18D7E20}"/>
                </a:ext>
              </a:extLst>
            </p:cNvPr>
            <p:cNvSpPr>
              <a:spLocks noChangeShapeType="1"/>
            </p:cNvSpPr>
            <p:nvPr/>
          </p:nvSpPr>
          <p:spPr bwMode="auto">
            <a:xfrm flipH="1" flipV="1">
              <a:off x="3389" y="2954"/>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04" name="Line 802">
              <a:extLst>
                <a:ext uri="{FF2B5EF4-FFF2-40B4-BE49-F238E27FC236}">
                  <a16:creationId xmlns:a16="http://schemas.microsoft.com/office/drawing/2014/main" id="{042D6931-0577-3BDE-A47F-E175704689CB}"/>
                </a:ext>
              </a:extLst>
            </p:cNvPr>
            <p:cNvSpPr>
              <a:spLocks noChangeShapeType="1"/>
            </p:cNvSpPr>
            <p:nvPr/>
          </p:nvSpPr>
          <p:spPr bwMode="auto">
            <a:xfrm flipH="1" flipV="1">
              <a:off x="3391" y="2984"/>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05" name="Line 803">
              <a:extLst>
                <a:ext uri="{FF2B5EF4-FFF2-40B4-BE49-F238E27FC236}">
                  <a16:creationId xmlns:a16="http://schemas.microsoft.com/office/drawing/2014/main" id="{DA98C16C-80FE-66C6-81C9-A836D8445B85}"/>
                </a:ext>
              </a:extLst>
            </p:cNvPr>
            <p:cNvSpPr>
              <a:spLocks noChangeShapeType="1"/>
            </p:cNvSpPr>
            <p:nvPr/>
          </p:nvSpPr>
          <p:spPr bwMode="auto">
            <a:xfrm flipH="1" flipV="1">
              <a:off x="3394" y="3015"/>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06" name="Line 804">
              <a:extLst>
                <a:ext uri="{FF2B5EF4-FFF2-40B4-BE49-F238E27FC236}">
                  <a16:creationId xmlns:a16="http://schemas.microsoft.com/office/drawing/2014/main" id="{08B10AAA-7559-6E22-72ED-15DD76E40AF9}"/>
                </a:ext>
              </a:extLst>
            </p:cNvPr>
            <p:cNvSpPr>
              <a:spLocks noChangeShapeType="1"/>
            </p:cNvSpPr>
            <p:nvPr/>
          </p:nvSpPr>
          <p:spPr bwMode="auto">
            <a:xfrm flipH="1" flipV="1">
              <a:off x="3396"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07" name="Line 805">
              <a:extLst>
                <a:ext uri="{FF2B5EF4-FFF2-40B4-BE49-F238E27FC236}">
                  <a16:creationId xmlns:a16="http://schemas.microsoft.com/office/drawing/2014/main" id="{9AC6E7B6-0B17-65CC-7897-302022169849}"/>
                </a:ext>
              </a:extLst>
            </p:cNvPr>
            <p:cNvSpPr>
              <a:spLocks noChangeShapeType="1"/>
            </p:cNvSpPr>
            <p:nvPr/>
          </p:nvSpPr>
          <p:spPr bwMode="auto">
            <a:xfrm>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08" name="Line 806">
              <a:extLst>
                <a:ext uri="{FF2B5EF4-FFF2-40B4-BE49-F238E27FC236}">
                  <a16:creationId xmlns:a16="http://schemas.microsoft.com/office/drawing/2014/main" id="{85F9223E-54C5-2B05-CCA5-23BEF598FD53}"/>
                </a:ext>
              </a:extLst>
            </p:cNvPr>
            <p:cNvSpPr>
              <a:spLocks noChangeShapeType="1"/>
            </p:cNvSpPr>
            <p:nvPr/>
          </p:nvSpPr>
          <p:spPr bwMode="auto">
            <a:xfrm flipH="1" flipV="1">
              <a:off x="3432" y="309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09" name="Line 807">
              <a:extLst>
                <a:ext uri="{FF2B5EF4-FFF2-40B4-BE49-F238E27FC236}">
                  <a16:creationId xmlns:a16="http://schemas.microsoft.com/office/drawing/2014/main" id="{C467086D-7FA1-E0AD-79A5-8D52C1D211B1}"/>
                </a:ext>
              </a:extLst>
            </p:cNvPr>
            <p:cNvSpPr>
              <a:spLocks noChangeShapeType="1"/>
            </p:cNvSpPr>
            <p:nvPr/>
          </p:nvSpPr>
          <p:spPr bwMode="auto">
            <a:xfrm flipH="1" flipV="1">
              <a:off x="3441" y="308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10" name="Freeform 808">
              <a:extLst>
                <a:ext uri="{FF2B5EF4-FFF2-40B4-BE49-F238E27FC236}">
                  <a16:creationId xmlns:a16="http://schemas.microsoft.com/office/drawing/2014/main" id="{6526C804-B4FA-D934-C012-37243BD7E52A}"/>
                </a:ext>
              </a:extLst>
            </p:cNvPr>
            <p:cNvSpPr>
              <a:spLocks/>
            </p:cNvSpPr>
            <p:nvPr/>
          </p:nvSpPr>
          <p:spPr bwMode="auto">
            <a:xfrm>
              <a:off x="3408" y="2994"/>
              <a:ext cx="1" cy="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0 h 42"/>
                <a:gd name="T12" fmla="*/ 0 w 27"/>
                <a:gd name="T13" fmla="*/ 0 h 42"/>
                <a:gd name="T14" fmla="*/ 0 w 27"/>
                <a:gd name="T15" fmla="*/ 0 h 42"/>
                <a:gd name="T16" fmla="*/ 0 w 27"/>
                <a:gd name="T17" fmla="*/ 0 h 42"/>
                <a:gd name="T18" fmla="*/ 0 w 27"/>
                <a:gd name="T19" fmla="*/ 0 h 42"/>
                <a:gd name="T20" fmla="*/ 0 w 27"/>
                <a:gd name="T21" fmla="*/ 0 h 42"/>
                <a:gd name="T22" fmla="*/ 0 w 2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42"/>
                <a:gd name="T38" fmla="*/ 27 w 27"/>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42">
                  <a:moveTo>
                    <a:pt x="27" y="42"/>
                  </a:moveTo>
                  <a:lnTo>
                    <a:pt x="23" y="38"/>
                  </a:lnTo>
                  <a:lnTo>
                    <a:pt x="19" y="35"/>
                  </a:lnTo>
                  <a:lnTo>
                    <a:pt x="15" y="31"/>
                  </a:lnTo>
                  <a:lnTo>
                    <a:pt x="11" y="27"/>
                  </a:lnTo>
                  <a:lnTo>
                    <a:pt x="8" y="23"/>
                  </a:lnTo>
                  <a:lnTo>
                    <a:pt x="6" y="19"/>
                  </a:lnTo>
                  <a:lnTo>
                    <a:pt x="4" y="15"/>
                  </a:lnTo>
                  <a:lnTo>
                    <a:pt x="2" y="11"/>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11" name="Freeform 809">
              <a:extLst>
                <a:ext uri="{FF2B5EF4-FFF2-40B4-BE49-F238E27FC236}">
                  <a16:creationId xmlns:a16="http://schemas.microsoft.com/office/drawing/2014/main" id="{0202CF84-4A83-8CF5-2C9A-4B9EE1B65A93}"/>
                </a:ext>
              </a:extLst>
            </p:cNvPr>
            <p:cNvSpPr>
              <a:spLocks/>
            </p:cNvSpPr>
            <p:nvPr/>
          </p:nvSpPr>
          <p:spPr bwMode="auto">
            <a:xfrm>
              <a:off x="3409" y="2994"/>
              <a:ext cx="4" cy="2"/>
            </a:xfrm>
            <a:custGeom>
              <a:avLst/>
              <a:gdLst>
                <a:gd name="T0" fmla="*/ 0 w 159"/>
                <a:gd name="T1" fmla="*/ 0 h 115"/>
                <a:gd name="T2" fmla="*/ 0 w 159"/>
                <a:gd name="T3" fmla="*/ 0 h 115"/>
                <a:gd name="T4" fmla="*/ 0 w 159"/>
                <a:gd name="T5" fmla="*/ 0 h 115"/>
                <a:gd name="T6" fmla="*/ 0 60000 65536"/>
                <a:gd name="T7" fmla="*/ 0 60000 65536"/>
                <a:gd name="T8" fmla="*/ 0 60000 65536"/>
                <a:gd name="T9" fmla="*/ 0 w 159"/>
                <a:gd name="T10" fmla="*/ 0 h 115"/>
                <a:gd name="T11" fmla="*/ 159 w 159"/>
                <a:gd name="T12" fmla="*/ 115 h 115"/>
              </a:gdLst>
              <a:ahLst/>
              <a:cxnLst>
                <a:cxn ang="T6">
                  <a:pos x="T0" y="T1"/>
                </a:cxn>
                <a:cxn ang="T7">
                  <a:pos x="T2" y="T3"/>
                </a:cxn>
                <a:cxn ang="T8">
                  <a:pos x="T4" y="T5"/>
                </a:cxn>
              </a:cxnLst>
              <a:rect l="T9" t="T10" r="T11" b="T12"/>
              <a:pathLst>
                <a:path w="159" h="115">
                  <a:moveTo>
                    <a:pt x="0" y="0"/>
                  </a:moveTo>
                  <a:lnTo>
                    <a:pt x="17" y="14"/>
                  </a:lnTo>
                  <a:lnTo>
                    <a:pt x="159" y="11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12" name="Freeform 810">
              <a:extLst>
                <a:ext uri="{FF2B5EF4-FFF2-40B4-BE49-F238E27FC236}">
                  <a16:creationId xmlns:a16="http://schemas.microsoft.com/office/drawing/2014/main" id="{9E11FF80-13F0-4973-A16C-2003AFBD8A4B}"/>
                </a:ext>
              </a:extLst>
            </p:cNvPr>
            <p:cNvSpPr>
              <a:spLocks/>
            </p:cNvSpPr>
            <p:nvPr/>
          </p:nvSpPr>
          <p:spPr bwMode="auto">
            <a:xfrm>
              <a:off x="3583" y="2911"/>
              <a:ext cx="2" cy="1"/>
            </a:xfrm>
            <a:custGeom>
              <a:avLst/>
              <a:gdLst>
                <a:gd name="T0" fmla="*/ 0 w 75"/>
                <a:gd name="T1" fmla="*/ 0 h 14"/>
                <a:gd name="T2" fmla="*/ 0 w 75"/>
                <a:gd name="T3" fmla="*/ 0 h 14"/>
                <a:gd name="T4" fmla="*/ 0 w 75"/>
                <a:gd name="T5" fmla="*/ 0 h 14"/>
                <a:gd name="T6" fmla="*/ 0 60000 65536"/>
                <a:gd name="T7" fmla="*/ 0 60000 65536"/>
                <a:gd name="T8" fmla="*/ 0 60000 65536"/>
                <a:gd name="T9" fmla="*/ 0 w 75"/>
                <a:gd name="T10" fmla="*/ 0 h 14"/>
                <a:gd name="T11" fmla="*/ 75 w 75"/>
                <a:gd name="T12" fmla="*/ 14 h 14"/>
              </a:gdLst>
              <a:ahLst/>
              <a:cxnLst>
                <a:cxn ang="T6">
                  <a:pos x="T0" y="T1"/>
                </a:cxn>
                <a:cxn ang="T7">
                  <a:pos x="T2" y="T3"/>
                </a:cxn>
                <a:cxn ang="T8">
                  <a:pos x="T4" y="T5"/>
                </a:cxn>
              </a:cxnLst>
              <a:rect l="T9" t="T10" r="T11" b="T12"/>
              <a:pathLst>
                <a:path w="75" h="14">
                  <a:moveTo>
                    <a:pt x="0" y="14"/>
                  </a:moveTo>
                  <a:lnTo>
                    <a:pt x="41" y="0"/>
                  </a:lnTo>
                  <a:lnTo>
                    <a:pt x="75"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13" name="Freeform 811">
              <a:extLst>
                <a:ext uri="{FF2B5EF4-FFF2-40B4-BE49-F238E27FC236}">
                  <a16:creationId xmlns:a16="http://schemas.microsoft.com/office/drawing/2014/main" id="{27F6FBEA-9138-238A-1CC1-C207A4CD0217}"/>
                </a:ext>
              </a:extLst>
            </p:cNvPr>
            <p:cNvSpPr>
              <a:spLocks/>
            </p:cNvSpPr>
            <p:nvPr/>
          </p:nvSpPr>
          <p:spPr bwMode="auto">
            <a:xfrm>
              <a:off x="3397" y="2900"/>
              <a:ext cx="5" cy="13"/>
            </a:xfrm>
            <a:custGeom>
              <a:avLst/>
              <a:gdLst>
                <a:gd name="T0" fmla="*/ 0 w 229"/>
                <a:gd name="T1" fmla="*/ 0 h 666"/>
                <a:gd name="T2" fmla="*/ 0 w 229"/>
                <a:gd name="T3" fmla="*/ 0 h 666"/>
                <a:gd name="T4" fmla="*/ 0 w 229"/>
                <a:gd name="T5" fmla="*/ 0 h 666"/>
                <a:gd name="T6" fmla="*/ 0 w 229"/>
                <a:gd name="T7" fmla="*/ 0 h 666"/>
                <a:gd name="T8" fmla="*/ 0 w 229"/>
                <a:gd name="T9" fmla="*/ 0 h 666"/>
                <a:gd name="T10" fmla="*/ 0 w 229"/>
                <a:gd name="T11" fmla="*/ 0 h 666"/>
                <a:gd name="T12" fmla="*/ 0 w 229"/>
                <a:gd name="T13" fmla="*/ 0 h 666"/>
                <a:gd name="T14" fmla="*/ 0 w 229"/>
                <a:gd name="T15" fmla="*/ 0 h 666"/>
                <a:gd name="T16" fmla="*/ 0 w 229"/>
                <a:gd name="T17" fmla="*/ 0 h 666"/>
                <a:gd name="T18" fmla="*/ 0 w 229"/>
                <a:gd name="T19" fmla="*/ 0 h 666"/>
                <a:gd name="T20" fmla="*/ 0 w 229"/>
                <a:gd name="T21" fmla="*/ 0 h 666"/>
                <a:gd name="T22" fmla="*/ 0 w 229"/>
                <a:gd name="T23" fmla="*/ 0 h 666"/>
                <a:gd name="T24" fmla="*/ 0 w 229"/>
                <a:gd name="T25" fmla="*/ 0 h 666"/>
                <a:gd name="T26" fmla="*/ 0 w 229"/>
                <a:gd name="T27" fmla="*/ 0 h 666"/>
                <a:gd name="T28" fmla="*/ 0 w 229"/>
                <a:gd name="T29" fmla="*/ 0 h 666"/>
                <a:gd name="T30" fmla="*/ 0 w 229"/>
                <a:gd name="T31" fmla="*/ 0 h 666"/>
                <a:gd name="T32" fmla="*/ 0 w 229"/>
                <a:gd name="T33" fmla="*/ 0 h 666"/>
                <a:gd name="T34" fmla="*/ 0 w 229"/>
                <a:gd name="T35" fmla="*/ 0 h 666"/>
                <a:gd name="T36" fmla="*/ 0 w 229"/>
                <a:gd name="T37" fmla="*/ 0 h 666"/>
                <a:gd name="T38" fmla="*/ 0 w 229"/>
                <a:gd name="T39" fmla="*/ 0 h 666"/>
                <a:gd name="T40" fmla="*/ 0 w 229"/>
                <a:gd name="T41" fmla="*/ 0 h 666"/>
                <a:gd name="T42" fmla="*/ 0 w 229"/>
                <a:gd name="T43" fmla="*/ 0 h 666"/>
                <a:gd name="T44" fmla="*/ 0 w 229"/>
                <a:gd name="T45" fmla="*/ 0 h 6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9"/>
                <a:gd name="T70" fmla="*/ 0 h 666"/>
                <a:gd name="T71" fmla="*/ 229 w 229"/>
                <a:gd name="T72" fmla="*/ 666 h 6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9" h="666">
                  <a:moveTo>
                    <a:pt x="0" y="0"/>
                  </a:moveTo>
                  <a:lnTo>
                    <a:pt x="17" y="29"/>
                  </a:lnTo>
                  <a:lnTo>
                    <a:pt x="34" y="58"/>
                  </a:lnTo>
                  <a:lnTo>
                    <a:pt x="50" y="87"/>
                  </a:lnTo>
                  <a:lnTo>
                    <a:pt x="66" y="118"/>
                  </a:lnTo>
                  <a:lnTo>
                    <a:pt x="81" y="148"/>
                  </a:lnTo>
                  <a:lnTo>
                    <a:pt x="96" y="178"/>
                  </a:lnTo>
                  <a:lnTo>
                    <a:pt x="110" y="209"/>
                  </a:lnTo>
                  <a:lnTo>
                    <a:pt x="123" y="240"/>
                  </a:lnTo>
                  <a:lnTo>
                    <a:pt x="136" y="270"/>
                  </a:lnTo>
                  <a:lnTo>
                    <a:pt x="147" y="301"/>
                  </a:lnTo>
                  <a:lnTo>
                    <a:pt x="158" y="332"/>
                  </a:lnTo>
                  <a:lnTo>
                    <a:pt x="169" y="364"/>
                  </a:lnTo>
                  <a:lnTo>
                    <a:pt x="178" y="395"/>
                  </a:lnTo>
                  <a:lnTo>
                    <a:pt x="187" y="426"/>
                  </a:lnTo>
                  <a:lnTo>
                    <a:pt x="195" y="457"/>
                  </a:lnTo>
                  <a:lnTo>
                    <a:pt x="202" y="487"/>
                  </a:lnTo>
                  <a:lnTo>
                    <a:pt x="209" y="518"/>
                  </a:lnTo>
                  <a:lnTo>
                    <a:pt x="215" y="548"/>
                  </a:lnTo>
                  <a:lnTo>
                    <a:pt x="220" y="578"/>
                  </a:lnTo>
                  <a:lnTo>
                    <a:pt x="224" y="608"/>
                  </a:lnTo>
                  <a:lnTo>
                    <a:pt x="227" y="637"/>
                  </a:lnTo>
                  <a:lnTo>
                    <a:pt x="229" y="66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14" name="Freeform 812">
              <a:extLst>
                <a:ext uri="{FF2B5EF4-FFF2-40B4-BE49-F238E27FC236}">
                  <a16:creationId xmlns:a16="http://schemas.microsoft.com/office/drawing/2014/main" id="{251003FB-C074-6711-1704-8D9290C43564}"/>
                </a:ext>
              </a:extLst>
            </p:cNvPr>
            <p:cNvSpPr>
              <a:spLocks/>
            </p:cNvSpPr>
            <p:nvPr/>
          </p:nvSpPr>
          <p:spPr bwMode="auto">
            <a:xfrm>
              <a:off x="3397" y="2902"/>
              <a:ext cx="4" cy="11"/>
            </a:xfrm>
            <a:custGeom>
              <a:avLst/>
              <a:gdLst>
                <a:gd name="T0" fmla="*/ 0 w 170"/>
                <a:gd name="T1" fmla="*/ 0 h 534"/>
                <a:gd name="T2" fmla="*/ 0 w 170"/>
                <a:gd name="T3" fmla="*/ 0 h 534"/>
                <a:gd name="T4" fmla="*/ 0 w 170"/>
                <a:gd name="T5" fmla="*/ 0 h 534"/>
                <a:gd name="T6" fmla="*/ 0 w 170"/>
                <a:gd name="T7" fmla="*/ 0 h 534"/>
                <a:gd name="T8" fmla="*/ 0 w 170"/>
                <a:gd name="T9" fmla="*/ 0 h 534"/>
                <a:gd name="T10" fmla="*/ 0 w 170"/>
                <a:gd name="T11" fmla="*/ 0 h 534"/>
                <a:gd name="T12" fmla="*/ 0 w 170"/>
                <a:gd name="T13" fmla="*/ 0 h 534"/>
                <a:gd name="T14" fmla="*/ 0 w 170"/>
                <a:gd name="T15" fmla="*/ 0 h 534"/>
                <a:gd name="T16" fmla="*/ 0 w 170"/>
                <a:gd name="T17" fmla="*/ 0 h 534"/>
                <a:gd name="T18" fmla="*/ 0 w 170"/>
                <a:gd name="T19" fmla="*/ 0 h 534"/>
                <a:gd name="T20" fmla="*/ 0 w 170"/>
                <a:gd name="T21" fmla="*/ 0 h 534"/>
                <a:gd name="T22" fmla="*/ 0 w 170"/>
                <a:gd name="T23" fmla="*/ 0 h 534"/>
                <a:gd name="T24" fmla="*/ 0 w 170"/>
                <a:gd name="T25" fmla="*/ 0 h 534"/>
                <a:gd name="T26" fmla="*/ 0 w 170"/>
                <a:gd name="T27" fmla="*/ 0 h 534"/>
                <a:gd name="T28" fmla="*/ 0 w 170"/>
                <a:gd name="T29" fmla="*/ 0 h 534"/>
                <a:gd name="T30" fmla="*/ 0 w 170"/>
                <a:gd name="T31" fmla="*/ 0 h 534"/>
                <a:gd name="T32" fmla="*/ 0 w 170"/>
                <a:gd name="T33" fmla="*/ 0 h 534"/>
                <a:gd name="T34" fmla="*/ 0 w 170"/>
                <a:gd name="T35" fmla="*/ 0 h 534"/>
                <a:gd name="T36" fmla="*/ 0 w 170"/>
                <a:gd name="T37" fmla="*/ 0 h 534"/>
                <a:gd name="T38" fmla="*/ 0 w 170"/>
                <a:gd name="T39" fmla="*/ 0 h 534"/>
                <a:gd name="T40" fmla="*/ 0 w 170"/>
                <a:gd name="T41" fmla="*/ 0 h 5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0"/>
                <a:gd name="T64" fmla="*/ 0 h 534"/>
                <a:gd name="T65" fmla="*/ 170 w 170"/>
                <a:gd name="T66" fmla="*/ 534 h 5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0" h="534">
                  <a:moveTo>
                    <a:pt x="0" y="0"/>
                  </a:moveTo>
                  <a:lnTo>
                    <a:pt x="14" y="27"/>
                  </a:lnTo>
                  <a:lnTo>
                    <a:pt x="28" y="54"/>
                  </a:lnTo>
                  <a:lnTo>
                    <a:pt x="41" y="81"/>
                  </a:lnTo>
                  <a:lnTo>
                    <a:pt x="54" y="108"/>
                  </a:lnTo>
                  <a:lnTo>
                    <a:pt x="67" y="136"/>
                  </a:lnTo>
                  <a:lnTo>
                    <a:pt x="78" y="163"/>
                  </a:lnTo>
                  <a:lnTo>
                    <a:pt x="89" y="191"/>
                  </a:lnTo>
                  <a:lnTo>
                    <a:pt x="99" y="219"/>
                  </a:lnTo>
                  <a:lnTo>
                    <a:pt x="109" y="246"/>
                  </a:lnTo>
                  <a:lnTo>
                    <a:pt x="118" y="274"/>
                  </a:lnTo>
                  <a:lnTo>
                    <a:pt x="126" y="302"/>
                  </a:lnTo>
                  <a:lnTo>
                    <a:pt x="134" y="329"/>
                  </a:lnTo>
                  <a:lnTo>
                    <a:pt x="141" y="356"/>
                  </a:lnTo>
                  <a:lnTo>
                    <a:pt x="147" y="382"/>
                  </a:lnTo>
                  <a:lnTo>
                    <a:pt x="152" y="408"/>
                  </a:lnTo>
                  <a:lnTo>
                    <a:pt x="157" y="434"/>
                  </a:lnTo>
                  <a:lnTo>
                    <a:pt x="161" y="460"/>
                  </a:lnTo>
                  <a:lnTo>
                    <a:pt x="165" y="485"/>
                  </a:lnTo>
                  <a:lnTo>
                    <a:pt x="167" y="510"/>
                  </a:lnTo>
                  <a:lnTo>
                    <a:pt x="170" y="5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15" name="Freeform 813">
              <a:extLst>
                <a:ext uri="{FF2B5EF4-FFF2-40B4-BE49-F238E27FC236}">
                  <a16:creationId xmlns:a16="http://schemas.microsoft.com/office/drawing/2014/main" id="{6D2A1D97-7B2E-8EDD-6A30-BF2495802F9B}"/>
                </a:ext>
              </a:extLst>
            </p:cNvPr>
            <p:cNvSpPr>
              <a:spLocks/>
            </p:cNvSpPr>
            <p:nvPr/>
          </p:nvSpPr>
          <p:spPr bwMode="auto">
            <a:xfrm>
              <a:off x="3432" y="2856"/>
              <a:ext cx="1" cy="5"/>
            </a:xfrm>
            <a:custGeom>
              <a:avLst/>
              <a:gdLst>
                <a:gd name="T0" fmla="*/ 0 w 49"/>
                <a:gd name="T1" fmla="*/ 0 h 242"/>
                <a:gd name="T2" fmla="*/ 0 w 49"/>
                <a:gd name="T3" fmla="*/ 0 h 242"/>
                <a:gd name="T4" fmla="*/ 0 w 49"/>
                <a:gd name="T5" fmla="*/ 0 h 242"/>
                <a:gd name="T6" fmla="*/ 0 w 49"/>
                <a:gd name="T7" fmla="*/ 0 h 242"/>
                <a:gd name="T8" fmla="*/ 0 60000 65536"/>
                <a:gd name="T9" fmla="*/ 0 60000 65536"/>
                <a:gd name="T10" fmla="*/ 0 60000 65536"/>
                <a:gd name="T11" fmla="*/ 0 60000 65536"/>
                <a:gd name="T12" fmla="*/ 0 w 49"/>
                <a:gd name="T13" fmla="*/ 0 h 242"/>
                <a:gd name="T14" fmla="*/ 49 w 49"/>
                <a:gd name="T15" fmla="*/ 242 h 242"/>
              </a:gdLst>
              <a:ahLst/>
              <a:cxnLst>
                <a:cxn ang="T8">
                  <a:pos x="T0" y="T1"/>
                </a:cxn>
                <a:cxn ang="T9">
                  <a:pos x="T2" y="T3"/>
                </a:cxn>
                <a:cxn ang="T10">
                  <a:pos x="T4" y="T5"/>
                </a:cxn>
                <a:cxn ang="T11">
                  <a:pos x="T6" y="T7"/>
                </a:cxn>
              </a:cxnLst>
              <a:rect l="T12" t="T13" r="T14" b="T15"/>
              <a:pathLst>
                <a:path w="49" h="242">
                  <a:moveTo>
                    <a:pt x="49" y="242"/>
                  </a:moveTo>
                  <a:lnTo>
                    <a:pt x="34" y="162"/>
                  </a:lnTo>
                  <a:lnTo>
                    <a:pt x="17" y="8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16" name="Freeform 814">
              <a:extLst>
                <a:ext uri="{FF2B5EF4-FFF2-40B4-BE49-F238E27FC236}">
                  <a16:creationId xmlns:a16="http://schemas.microsoft.com/office/drawing/2014/main" id="{86BA2C65-98B2-5DA2-390C-6CC590127482}"/>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17" name="Freeform 815">
              <a:extLst>
                <a:ext uri="{FF2B5EF4-FFF2-40B4-BE49-F238E27FC236}">
                  <a16:creationId xmlns:a16="http://schemas.microsoft.com/office/drawing/2014/main" id="{D9AD27E9-EB68-1F90-AAC4-CF9384A2FE9E}"/>
                </a:ext>
              </a:extLst>
            </p:cNvPr>
            <p:cNvSpPr>
              <a:spLocks/>
            </p:cNvSpPr>
            <p:nvPr/>
          </p:nvSpPr>
          <p:spPr bwMode="auto">
            <a:xfrm>
              <a:off x="3433" y="2858"/>
              <a:ext cx="1" cy="3"/>
            </a:xfrm>
            <a:custGeom>
              <a:avLst/>
              <a:gdLst>
                <a:gd name="T0" fmla="*/ 0 w 49"/>
                <a:gd name="T1" fmla="*/ 0 h 162"/>
                <a:gd name="T2" fmla="*/ 0 w 49"/>
                <a:gd name="T3" fmla="*/ 0 h 162"/>
                <a:gd name="T4" fmla="*/ 0 w 49"/>
                <a:gd name="T5" fmla="*/ 0 h 162"/>
                <a:gd name="T6" fmla="*/ 0 w 49"/>
                <a:gd name="T7" fmla="*/ 0 h 162"/>
                <a:gd name="T8" fmla="*/ 0 w 49"/>
                <a:gd name="T9" fmla="*/ 0 h 162"/>
                <a:gd name="T10" fmla="*/ 0 w 49"/>
                <a:gd name="T11" fmla="*/ 0 h 162"/>
                <a:gd name="T12" fmla="*/ 0 w 49"/>
                <a:gd name="T13" fmla="*/ 0 h 162"/>
                <a:gd name="T14" fmla="*/ 0 w 49"/>
                <a:gd name="T15" fmla="*/ 0 h 162"/>
                <a:gd name="T16" fmla="*/ 0 w 49"/>
                <a:gd name="T17" fmla="*/ 0 h 162"/>
                <a:gd name="T18" fmla="*/ 0 w 49"/>
                <a:gd name="T19" fmla="*/ 0 h 162"/>
                <a:gd name="T20" fmla="*/ 0 w 49"/>
                <a:gd name="T21" fmla="*/ 0 h 162"/>
                <a:gd name="T22" fmla="*/ 0 w 49"/>
                <a:gd name="T23" fmla="*/ 0 h 162"/>
                <a:gd name="T24" fmla="*/ 0 w 49"/>
                <a:gd name="T25" fmla="*/ 0 h 162"/>
                <a:gd name="T26" fmla="*/ 0 w 49"/>
                <a:gd name="T27" fmla="*/ 0 h 162"/>
                <a:gd name="T28" fmla="*/ 0 w 49"/>
                <a:gd name="T29" fmla="*/ 0 h 162"/>
                <a:gd name="T30" fmla="*/ 0 w 49"/>
                <a:gd name="T31" fmla="*/ 0 h 162"/>
                <a:gd name="T32" fmla="*/ 0 w 49"/>
                <a:gd name="T33" fmla="*/ 0 h 162"/>
                <a:gd name="T34" fmla="*/ 0 w 49"/>
                <a:gd name="T35" fmla="*/ 0 h 162"/>
                <a:gd name="T36" fmla="*/ 0 w 49"/>
                <a:gd name="T37" fmla="*/ 0 h 162"/>
                <a:gd name="T38" fmla="*/ 0 w 49"/>
                <a:gd name="T39" fmla="*/ 0 h 162"/>
                <a:gd name="T40" fmla="*/ 0 w 49"/>
                <a:gd name="T41" fmla="*/ 0 h 162"/>
                <a:gd name="T42" fmla="*/ 0 w 49"/>
                <a:gd name="T43" fmla="*/ 0 h 1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62"/>
                <a:gd name="T68" fmla="*/ 49 w 49"/>
                <a:gd name="T69" fmla="*/ 162 h 1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62">
                  <a:moveTo>
                    <a:pt x="5" y="162"/>
                  </a:moveTo>
                  <a:lnTo>
                    <a:pt x="3" y="151"/>
                  </a:lnTo>
                  <a:lnTo>
                    <a:pt x="2" y="140"/>
                  </a:lnTo>
                  <a:lnTo>
                    <a:pt x="1" y="130"/>
                  </a:lnTo>
                  <a:lnTo>
                    <a:pt x="0" y="119"/>
                  </a:lnTo>
                  <a:lnTo>
                    <a:pt x="0" y="109"/>
                  </a:lnTo>
                  <a:lnTo>
                    <a:pt x="0" y="100"/>
                  </a:lnTo>
                  <a:lnTo>
                    <a:pt x="1" y="90"/>
                  </a:lnTo>
                  <a:lnTo>
                    <a:pt x="2" y="81"/>
                  </a:lnTo>
                  <a:lnTo>
                    <a:pt x="4" y="72"/>
                  </a:lnTo>
                  <a:lnTo>
                    <a:pt x="6" y="63"/>
                  </a:lnTo>
                  <a:lnTo>
                    <a:pt x="8" y="55"/>
                  </a:lnTo>
                  <a:lnTo>
                    <a:pt x="11" y="48"/>
                  </a:lnTo>
                  <a:lnTo>
                    <a:pt x="14" y="40"/>
                  </a:lnTo>
                  <a:lnTo>
                    <a:pt x="18" y="33"/>
                  </a:lnTo>
                  <a:lnTo>
                    <a:pt x="22" y="26"/>
                  </a:lnTo>
                  <a:lnTo>
                    <a:pt x="26" y="20"/>
                  </a:lnTo>
                  <a:lnTo>
                    <a:pt x="31" y="15"/>
                  </a:lnTo>
                  <a:lnTo>
                    <a:pt x="36" y="10"/>
                  </a:lnTo>
                  <a:lnTo>
                    <a:pt x="42" y="5"/>
                  </a:lnTo>
                  <a:lnTo>
                    <a:pt x="48" y="1"/>
                  </a:lnTo>
                  <a:lnTo>
                    <a:pt x="4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18" name="Freeform 816">
              <a:extLst>
                <a:ext uri="{FF2B5EF4-FFF2-40B4-BE49-F238E27FC236}">
                  <a16:creationId xmlns:a16="http://schemas.microsoft.com/office/drawing/2014/main" id="{24B27D1A-419E-02DB-7FC7-E489529DB631}"/>
                </a:ext>
              </a:extLst>
            </p:cNvPr>
            <p:cNvSpPr>
              <a:spLocks/>
            </p:cNvSpPr>
            <p:nvPr/>
          </p:nvSpPr>
          <p:spPr bwMode="auto">
            <a:xfrm>
              <a:off x="3431" y="2869"/>
              <a:ext cx="1" cy="6"/>
            </a:xfrm>
            <a:custGeom>
              <a:avLst/>
              <a:gdLst>
                <a:gd name="T0" fmla="*/ 0 w 47"/>
                <a:gd name="T1" fmla="*/ 0 h 340"/>
                <a:gd name="T2" fmla="*/ 0 w 47"/>
                <a:gd name="T3" fmla="*/ 0 h 340"/>
                <a:gd name="T4" fmla="*/ 0 w 47"/>
                <a:gd name="T5" fmla="*/ 0 h 340"/>
                <a:gd name="T6" fmla="*/ 0 w 47"/>
                <a:gd name="T7" fmla="*/ 0 h 340"/>
                <a:gd name="T8" fmla="*/ 0 60000 65536"/>
                <a:gd name="T9" fmla="*/ 0 60000 65536"/>
                <a:gd name="T10" fmla="*/ 0 60000 65536"/>
                <a:gd name="T11" fmla="*/ 0 60000 65536"/>
                <a:gd name="T12" fmla="*/ 0 w 47"/>
                <a:gd name="T13" fmla="*/ 0 h 340"/>
                <a:gd name="T14" fmla="*/ 47 w 47"/>
                <a:gd name="T15" fmla="*/ 340 h 340"/>
              </a:gdLst>
              <a:ahLst/>
              <a:cxnLst>
                <a:cxn ang="T8">
                  <a:pos x="T0" y="T1"/>
                </a:cxn>
                <a:cxn ang="T9">
                  <a:pos x="T2" y="T3"/>
                </a:cxn>
                <a:cxn ang="T10">
                  <a:pos x="T4" y="T5"/>
                </a:cxn>
                <a:cxn ang="T11">
                  <a:pos x="T6" y="T7"/>
                </a:cxn>
              </a:cxnLst>
              <a:rect l="T12" t="T13" r="T14" b="T15"/>
              <a:pathLst>
                <a:path w="47" h="340">
                  <a:moveTo>
                    <a:pt x="0" y="0"/>
                  </a:moveTo>
                  <a:lnTo>
                    <a:pt x="18" y="113"/>
                  </a:lnTo>
                  <a:lnTo>
                    <a:pt x="33" y="227"/>
                  </a:lnTo>
                  <a:lnTo>
                    <a:pt x="47" y="34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19" name="Freeform 817">
              <a:extLst>
                <a:ext uri="{FF2B5EF4-FFF2-40B4-BE49-F238E27FC236}">
                  <a16:creationId xmlns:a16="http://schemas.microsoft.com/office/drawing/2014/main" id="{E139CFC5-5CB2-EF70-D443-39A1656199FE}"/>
                </a:ext>
              </a:extLst>
            </p:cNvPr>
            <p:cNvSpPr>
              <a:spLocks/>
            </p:cNvSpPr>
            <p:nvPr/>
          </p:nvSpPr>
          <p:spPr bwMode="auto">
            <a:xfrm>
              <a:off x="3448" y="2867"/>
              <a:ext cx="1" cy="17"/>
            </a:xfrm>
            <a:custGeom>
              <a:avLst/>
              <a:gdLst>
                <a:gd name="T0" fmla="*/ 0 w 51"/>
                <a:gd name="T1" fmla="*/ 0 h 872"/>
                <a:gd name="T2" fmla="*/ 0 w 51"/>
                <a:gd name="T3" fmla="*/ 0 h 872"/>
                <a:gd name="T4" fmla="*/ 0 w 51"/>
                <a:gd name="T5" fmla="*/ 0 h 872"/>
                <a:gd name="T6" fmla="*/ 0 w 51"/>
                <a:gd name="T7" fmla="*/ 0 h 872"/>
                <a:gd name="T8" fmla="*/ 0 w 51"/>
                <a:gd name="T9" fmla="*/ 0 h 872"/>
                <a:gd name="T10" fmla="*/ 0 w 51"/>
                <a:gd name="T11" fmla="*/ 0 h 872"/>
                <a:gd name="T12" fmla="*/ 0 w 51"/>
                <a:gd name="T13" fmla="*/ 0 h 872"/>
                <a:gd name="T14" fmla="*/ 0 w 51"/>
                <a:gd name="T15" fmla="*/ 0 h 872"/>
                <a:gd name="T16" fmla="*/ 0 w 51"/>
                <a:gd name="T17" fmla="*/ 0 h 8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72"/>
                <a:gd name="T29" fmla="*/ 51 w 51"/>
                <a:gd name="T30" fmla="*/ 872 h 8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72">
                  <a:moveTo>
                    <a:pt x="0" y="0"/>
                  </a:moveTo>
                  <a:lnTo>
                    <a:pt x="14" y="125"/>
                  </a:lnTo>
                  <a:lnTo>
                    <a:pt x="25" y="249"/>
                  </a:lnTo>
                  <a:lnTo>
                    <a:pt x="34" y="373"/>
                  </a:lnTo>
                  <a:lnTo>
                    <a:pt x="42" y="495"/>
                  </a:lnTo>
                  <a:lnTo>
                    <a:pt x="47" y="618"/>
                  </a:lnTo>
                  <a:lnTo>
                    <a:pt x="50" y="737"/>
                  </a:lnTo>
                  <a:lnTo>
                    <a:pt x="51" y="857"/>
                  </a:lnTo>
                  <a:lnTo>
                    <a:pt x="50" y="87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0" name="Freeform 818">
              <a:extLst>
                <a:ext uri="{FF2B5EF4-FFF2-40B4-BE49-F238E27FC236}">
                  <a16:creationId xmlns:a16="http://schemas.microsoft.com/office/drawing/2014/main" id="{6CDCBFCE-827F-49E0-6C8B-2BC6E2EC619A}"/>
                </a:ext>
              </a:extLst>
            </p:cNvPr>
            <p:cNvSpPr>
              <a:spLocks/>
            </p:cNvSpPr>
            <p:nvPr/>
          </p:nvSpPr>
          <p:spPr bwMode="auto">
            <a:xfrm>
              <a:off x="3452" y="2877"/>
              <a:ext cx="37" cy="22"/>
            </a:xfrm>
            <a:custGeom>
              <a:avLst/>
              <a:gdLst>
                <a:gd name="T0" fmla="*/ 0 w 1888"/>
                <a:gd name="T1" fmla="*/ 0 h 1158"/>
                <a:gd name="T2" fmla="*/ 0 w 1888"/>
                <a:gd name="T3" fmla="*/ 0 h 1158"/>
                <a:gd name="T4" fmla="*/ 0 w 1888"/>
                <a:gd name="T5" fmla="*/ 0 h 1158"/>
                <a:gd name="T6" fmla="*/ 0 w 1888"/>
                <a:gd name="T7" fmla="*/ 0 h 1158"/>
                <a:gd name="T8" fmla="*/ 0 w 1888"/>
                <a:gd name="T9" fmla="*/ 0 h 1158"/>
                <a:gd name="T10" fmla="*/ 0 w 1888"/>
                <a:gd name="T11" fmla="*/ 0 h 1158"/>
                <a:gd name="T12" fmla="*/ 0 w 1888"/>
                <a:gd name="T13" fmla="*/ 0 h 1158"/>
                <a:gd name="T14" fmla="*/ 0 w 1888"/>
                <a:gd name="T15" fmla="*/ 0 h 1158"/>
                <a:gd name="T16" fmla="*/ 0 w 1888"/>
                <a:gd name="T17" fmla="*/ 0 h 1158"/>
                <a:gd name="T18" fmla="*/ 0 w 1888"/>
                <a:gd name="T19" fmla="*/ 0 h 1158"/>
                <a:gd name="T20" fmla="*/ 0 w 1888"/>
                <a:gd name="T21" fmla="*/ 0 h 1158"/>
                <a:gd name="T22" fmla="*/ 0 w 1888"/>
                <a:gd name="T23" fmla="*/ 0 h 1158"/>
                <a:gd name="T24" fmla="*/ 0 w 1888"/>
                <a:gd name="T25" fmla="*/ 0 h 1158"/>
                <a:gd name="T26" fmla="*/ 0 w 1888"/>
                <a:gd name="T27" fmla="*/ 0 h 1158"/>
                <a:gd name="T28" fmla="*/ 0 w 1888"/>
                <a:gd name="T29" fmla="*/ 0 h 1158"/>
                <a:gd name="T30" fmla="*/ 0 w 1888"/>
                <a:gd name="T31" fmla="*/ 0 h 1158"/>
                <a:gd name="T32" fmla="*/ 0 w 1888"/>
                <a:gd name="T33" fmla="*/ 0 h 1158"/>
                <a:gd name="T34" fmla="*/ 0 w 1888"/>
                <a:gd name="T35" fmla="*/ 0 h 1158"/>
                <a:gd name="T36" fmla="*/ 0 w 1888"/>
                <a:gd name="T37" fmla="*/ 0 h 1158"/>
                <a:gd name="T38" fmla="*/ 0 w 1888"/>
                <a:gd name="T39" fmla="*/ 0 h 1158"/>
                <a:gd name="T40" fmla="*/ 0 w 1888"/>
                <a:gd name="T41" fmla="*/ 0 h 1158"/>
                <a:gd name="T42" fmla="*/ 0 w 1888"/>
                <a:gd name="T43" fmla="*/ 0 h 1158"/>
                <a:gd name="T44" fmla="*/ 0 w 1888"/>
                <a:gd name="T45" fmla="*/ 0 h 1158"/>
                <a:gd name="T46" fmla="*/ 0 w 1888"/>
                <a:gd name="T47" fmla="*/ 0 h 1158"/>
                <a:gd name="T48" fmla="*/ 0 w 1888"/>
                <a:gd name="T49" fmla="*/ 0 h 1158"/>
                <a:gd name="T50" fmla="*/ 0 w 1888"/>
                <a:gd name="T51" fmla="*/ 0 h 1158"/>
                <a:gd name="T52" fmla="*/ 0 w 1888"/>
                <a:gd name="T53" fmla="*/ 0 h 1158"/>
                <a:gd name="T54" fmla="*/ 0 w 1888"/>
                <a:gd name="T55" fmla="*/ 0 h 1158"/>
                <a:gd name="T56" fmla="*/ 0 w 1888"/>
                <a:gd name="T57" fmla="*/ 0 h 1158"/>
                <a:gd name="T58" fmla="*/ 0 w 1888"/>
                <a:gd name="T59" fmla="*/ 0 h 1158"/>
                <a:gd name="T60" fmla="*/ 0 w 1888"/>
                <a:gd name="T61" fmla="*/ 0 h 1158"/>
                <a:gd name="T62" fmla="*/ 0 w 1888"/>
                <a:gd name="T63" fmla="*/ 0 h 1158"/>
                <a:gd name="T64" fmla="*/ 0 w 1888"/>
                <a:gd name="T65" fmla="*/ 0 h 1158"/>
                <a:gd name="T66" fmla="*/ 0 w 1888"/>
                <a:gd name="T67" fmla="*/ 0 h 1158"/>
                <a:gd name="T68" fmla="*/ 0 w 1888"/>
                <a:gd name="T69" fmla="*/ 0 h 1158"/>
                <a:gd name="T70" fmla="*/ 0 w 1888"/>
                <a:gd name="T71" fmla="*/ 0 h 1158"/>
                <a:gd name="T72" fmla="*/ 0 w 1888"/>
                <a:gd name="T73" fmla="*/ 0 h 1158"/>
                <a:gd name="T74" fmla="*/ 0 w 1888"/>
                <a:gd name="T75" fmla="*/ 0 h 1158"/>
                <a:gd name="T76" fmla="*/ 0 w 1888"/>
                <a:gd name="T77" fmla="*/ 0 h 1158"/>
                <a:gd name="T78" fmla="*/ 0 w 1888"/>
                <a:gd name="T79" fmla="*/ 0 h 1158"/>
                <a:gd name="T80" fmla="*/ 0 w 1888"/>
                <a:gd name="T81" fmla="*/ 0 h 1158"/>
                <a:gd name="T82" fmla="*/ 0 w 1888"/>
                <a:gd name="T83" fmla="*/ 0 h 1158"/>
                <a:gd name="T84" fmla="*/ 0 w 1888"/>
                <a:gd name="T85" fmla="*/ 0 h 1158"/>
                <a:gd name="T86" fmla="*/ 0 w 1888"/>
                <a:gd name="T87" fmla="*/ 0 h 1158"/>
                <a:gd name="T88" fmla="*/ 0 w 1888"/>
                <a:gd name="T89" fmla="*/ 0 h 1158"/>
                <a:gd name="T90" fmla="*/ 0 w 1888"/>
                <a:gd name="T91" fmla="*/ 0 h 1158"/>
                <a:gd name="T92" fmla="*/ 0 w 1888"/>
                <a:gd name="T93" fmla="*/ 0 h 1158"/>
                <a:gd name="T94" fmla="*/ 0 w 1888"/>
                <a:gd name="T95" fmla="*/ 0 h 1158"/>
                <a:gd name="T96" fmla="*/ 0 w 1888"/>
                <a:gd name="T97" fmla="*/ 0 h 1158"/>
                <a:gd name="T98" fmla="*/ 0 w 1888"/>
                <a:gd name="T99" fmla="*/ 0 h 1158"/>
                <a:gd name="T100" fmla="*/ 0 w 1888"/>
                <a:gd name="T101" fmla="*/ 0 h 11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8"/>
                <a:gd name="T154" fmla="*/ 0 h 1158"/>
                <a:gd name="T155" fmla="*/ 1888 w 1888"/>
                <a:gd name="T156" fmla="*/ 1158 h 11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8" h="1158">
                  <a:moveTo>
                    <a:pt x="1888" y="0"/>
                  </a:moveTo>
                  <a:lnTo>
                    <a:pt x="1884" y="17"/>
                  </a:lnTo>
                  <a:lnTo>
                    <a:pt x="1879" y="34"/>
                  </a:lnTo>
                  <a:lnTo>
                    <a:pt x="1873" y="52"/>
                  </a:lnTo>
                  <a:lnTo>
                    <a:pt x="1863" y="70"/>
                  </a:lnTo>
                  <a:lnTo>
                    <a:pt x="1853" y="90"/>
                  </a:lnTo>
                  <a:lnTo>
                    <a:pt x="1841" y="109"/>
                  </a:lnTo>
                  <a:lnTo>
                    <a:pt x="1827" y="129"/>
                  </a:lnTo>
                  <a:lnTo>
                    <a:pt x="1812" y="149"/>
                  </a:lnTo>
                  <a:lnTo>
                    <a:pt x="1795" y="169"/>
                  </a:lnTo>
                  <a:lnTo>
                    <a:pt x="1776" y="190"/>
                  </a:lnTo>
                  <a:lnTo>
                    <a:pt x="1756" y="211"/>
                  </a:lnTo>
                  <a:lnTo>
                    <a:pt x="1734" y="233"/>
                  </a:lnTo>
                  <a:lnTo>
                    <a:pt x="1711" y="254"/>
                  </a:lnTo>
                  <a:lnTo>
                    <a:pt x="1686" y="277"/>
                  </a:lnTo>
                  <a:lnTo>
                    <a:pt x="1658" y="299"/>
                  </a:lnTo>
                  <a:lnTo>
                    <a:pt x="1631" y="322"/>
                  </a:lnTo>
                  <a:lnTo>
                    <a:pt x="1602" y="346"/>
                  </a:lnTo>
                  <a:lnTo>
                    <a:pt x="1571" y="369"/>
                  </a:lnTo>
                  <a:lnTo>
                    <a:pt x="1539" y="392"/>
                  </a:lnTo>
                  <a:lnTo>
                    <a:pt x="1506" y="416"/>
                  </a:lnTo>
                  <a:lnTo>
                    <a:pt x="1471" y="440"/>
                  </a:lnTo>
                  <a:lnTo>
                    <a:pt x="1434" y="464"/>
                  </a:lnTo>
                  <a:lnTo>
                    <a:pt x="1397" y="488"/>
                  </a:lnTo>
                  <a:lnTo>
                    <a:pt x="1359" y="513"/>
                  </a:lnTo>
                  <a:lnTo>
                    <a:pt x="1319" y="537"/>
                  </a:lnTo>
                  <a:lnTo>
                    <a:pt x="1278" y="562"/>
                  </a:lnTo>
                  <a:lnTo>
                    <a:pt x="1235" y="588"/>
                  </a:lnTo>
                  <a:lnTo>
                    <a:pt x="1192" y="613"/>
                  </a:lnTo>
                  <a:lnTo>
                    <a:pt x="1148" y="638"/>
                  </a:lnTo>
                  <a:lnTo>
                    <a:pt x="1103" y="663"/>
                  </a:lnTo>
                  <a:lnTo>
                    <a:pt x="1056" y="688"/>
                  </a:lnTo>
                  <a:lnTo>
                    <a:pt x="1008" y="713"/>
                  </a:lnTo>
                  <a:lnTo>
                    <a:pt x="960" y="738"/>
                  </a:lnTo>
                  <a:lnTo>
                    <a:pt x="910" y="763"/>
                  </a:lnTo>
                  <a:lnTo>
                    <a:pt x="860" y="788"/>
                  </a:lnTo>
                  <a:lnTo>
                    <a:pt x="807" y="814"/>
                  </a:lnTo>
                  <a:lnTo>
                    <a:pt x="755" y="840"/>
                  </a:lnTo>
                  <a:lnTo>
                    <a:pt x="702" y="865"/>
                  </a:lnTo>
                  <a:lnTo>
                    <a:pt x="648" y="890"/>
                  </a:lnTo>
                  <a:lnTo>
                    <a:pt x="592" y="915"/>
                  </a:lnTo>
                  <a:lnTo>
                    <a:pt x="536" y="940"/>
                  </a:lnTo>
                  <a:lnTo>
                    <a:pt x="480" y="965"/>
                  </a:lnTo>
                  <a:lnTo>
                    <a:pt x="422" y="989"/>
                  </a:lnTo>
                  <a:lnTo>
                    <a:pt x="363" y="1014"/>
                  </a:lnTo>
                  <a:lnTo>
                    <a:pt x="305" y="1038"/>
                  </a:lnTo>
                  <a:lnTo>
                    <a:pt x="245" y="1062"/>
                  </a:lnTo>
                  <a:lnTo>
                    <a:pt x="184" y="1087"/>
                  </a:lnTo>
                  <a:lnTo>
                    <a:pt x="124" y="1111"/>
                  </a:lnTo>
                  <a:lnTo>
                    <a:pt x="63" y="1135"/>
                  </a:lnTo>
                  <a:lnTo>
                    <a:pt x="0" y="11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1" name="Freeform 819">
              <a:extLst>
                <a:ext uri="{FF2B5EF4-FFF2-40B4-BE49-F238E27FC236}">
                  <a16:creationId xmlns:a16="http://schemas.microsoft.com/office/drawing/2014/main" id="{EC816F08-87CA-0008-64A3-6137CAAAB97F}"/>
                </a:ext>
              </a:extLst>
            </p:cNvPr>
            <p:cNvSpPr>
              <a:spLocks/>
            </p:cNvSpPr>
            <p:nvPr/>
          </p:nvSpPr>
          <p:spPr bwMode="auto">
            <a:xfrm>
              <a:off x="3406" y="2964"/>
              <a:ext cx="1" cy="1"/>
            </a:xfrm>
            <a:custGeom>
              <a:avLst/>
              <a:gdLst>
                <a:gd name="T0" fmla="*/ 0 w 28"/>
                <a:gd name="T1" fmla="*/ 0 h 41"/>
                <a:gd name="T2" fmla="*/ 0 w 28"/>
                <a:gd name="T3" fmla="*/ 0 h 41"/>
                <a:gd name="T4" fmla="*/ 0 w 28"/>
                <a:gd name="T5" fmla="*/ 0 h 41"/>
                <a:gd name="T6" fmla="*/ 0 w 28"/>
                <a:gd name="T7" fmla="*/ 0 h 41"/>
                <a:gd name="T8" fmla="*/ 0 w 28"/>
                <a:gd name="T9" fmla="*/ 0 h 41"/>
                <a:gd name="T10" fmla="*/ 0 w 28"/>
                <a:gd name="T11" fmla="*/ 0 h 41"/>
                <a:gd name="T12" fmla="*/ 0 w 28"/>
                <a:gd name="T13" fmla="*/ 0 h 41"/>
                <a:gd name="T14" fmla="*/ 0 w 28"/>
                <a:gd name="T15" fmla="*/ 0 h 41"/>
                <a:gd name="T16" fmla="*/ 0 w 28"/>
                <a:gd name="T17" fmla="*/ 0 h 41"/>
                <a:gd name="T18" fmla="*/ 0 w 28"/>
                <a:gd name="T19" fmla="*/ 0 h 41"/>
                <a:gd name="T20" fmla="*/ 0 w 28"/>
                <a:gd name="T21" fmla="*/ 0 h 41"/>
                <a:gd name="T22" fmla="*/ 0 w 28"/>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1"/>
                <a:gd name="T38" fmla="*/ 28 w 28"/>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1">
                  <a:moveTo>
                    <a:pt x="28" y="41"/>
                  </a:moveTo>
                  <a:lnTo>
                    <a:pt x="23" y="38"/>
                  </a:lnTo>
                  <a:lnTo>
                    <a:pt x="19" y="34"/>
                  </a:lnTo>
                  <a:lnTo>
                    <a:pt x="15" y="31"/>
                  </a:lnTo>
                  <a:lnTo>
                    <a:pt x="12" y="27"/>
                  </a:lnTo>
                  <a:lnTo>
                    <a:pt x="9" y="23"/>
                  </a:lnTo>
                  <a:lnTo>
                    <a:pt x="6" y="19"/>
                  </a:lnTo>
                  <a:lnTo>
                    <a:pt x="4" y="15"/>
                  </a:lnTo>
                  <a:lnTo>
                    <a:pt x="3" y="10"/>
                  </a:lnTo>
                  <a:lnTo>
                    <a:pt x="1"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2" name="Freeform 820">
              <a:extLst>
                <a:ext uri="{FF2B5EF4-FFF2-40B4-BE49-F238E27FC236}">
                  <a16:creationId xmlns:a16="http://schemas.microsoft.com/office/drawing/2014/main" id="{91DAB90D-021B-61F0-A7A9-4BB2E1005F00}"/>
                </a:ext>
              </a:extLst>
            </p:cNvPr>
            <p:cNvSpPr>
              <a:spLocks/>
            </p:cNvSpPr>
            <p:nvPr/>
          </p:nvSpPr>
          <p:spPr bwMode="auto">
            <a:xfrm>
              <a:off x="3407" y="2962"/>
              <a:ext cx="6" cy="4"/>
            </a:xfrm>
            <a:custGeom>
              <a:avLst/>
              <a:gdLst>
                <a:gd name="T0" fmla="*/ 0 w 275"/>
                <a:gd name="T1" fmla="*/ 0 h 210"/>
                <a:gd name="T2" fmla="*/ 0 w 275"/>
                <a:gd name="T3" fmla="*/ 0 h 210"/>
                <a:gd name="T4" fmla="*/ 0 w 275"/>
                <a:gd name="T5" fmla="*/ 0 h 210"/>
                <a:gd name="T6" fmla="*/ 0 60000 65536"/>
                <a:gd name="T7" fmla="*/ 0 60000 65536"/>
                <a:gd name="T8" fmla="*/ 0 60000 65536"/>
                <a:gd name="T9" fmla="*/ 0 w 275"/>
                <a:gd name="T10" fmla="*/ 0 h 210"/>
                <a:gd name="T11" fmla="*/ 275 w 275"/>
                <a:gd name="T12" fmla="*/ 210 h 210"/>
              </a:gdLst>
              <a:ahLst/>
              <a:cxnLst>
                <a:cxn ang="T6">
                  <a:pos x="T0" y="T1"/>
                </a:cxn>
                <a:cxn ang="T7">
                  <a:pos x="T2" y="T3"/>
                </a:cxn>
                <a:cxn ang="T8">
                  <a:pos x="T4" y="T5"/>
                </a:cxn>
              </a:cxnLst>
              <a:rect l="T9" t="T10" r="T11" b="T12"/>
              <a:pathLst>
                <a:path w="275" h="210">
                  <a:moveTo>
                    <a:pt x="0" y="0"/>
                  </a:moveTo>
                  <a:lnTo>
                    <a:pt x="133" y="108"/>
                  </a:lnTo>
                  <a:lnTo>
                    <a:pt x="275" y="2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3" name="Freeform 821">
              <a:extLst>
                <a:ext uri="{FF2B5EF4-FFF2-40B4-BE49-F238E27FC236}">
                  <a16:creationId xmlns:a16="http://schemas.microsoft.com/office/drawing/2014/main" id="{AC08701B-F549-6F11-210C-3D08BE7F5312}"/>
                </a:ext>
              </a:extLst>
            </p:cNvPr>
            <p:cNvSpPr>
              <a:spLocks/>
            </p:cNvSpPr>
            <p:nvPr/>
          </p:nvSpPr>
          <p:spPr bwMode="auto">
            <a:xfrm>
              <a:off x="3395" y="2898"/>
              <a:ext cx="1" cy="1"/>
            </a:xfrm>
            <a:custGeom>
              <a:avLst/>
              <a:gdLst>
                <a:gd name="T0" fmla="*/ 0 w 34"/>
                <a:gd name="T1" fmla="*/ 0 h 46"/>
                <a:gd name="T2" fmla="*/ 0 w 34"/>
                <a:gd name="T3" fmla="*/ 0 h 46"/>
                <a:gd name="T4" fmla="*/ 0 w 34"/>
                <a:gd name="T5" fmla="*/ 0 h 46"/>
                <a:gd name="T6" fmla="*/ 0 60000 65536"/>
                <a:gd name="T7" fmla="*/ 0 60000 65536"/>
                <a:gd name="T8" fmla="*/ 0 60000 65536"/>
                <a:gd name="T9" fmla="*/ 0 w 34"/>
                <a:gd name="T10" fmla="*/ 0 h 46"/>
                <a:gd name="T11" fmla="*/ 34 w 34"/>
                <a:gd name="T12" fmla="*/ 46 h 46"/>
              </a:gdLst>
              <a:ahLst/>
              <a:cxnLst>
                <a:cxn ang="T6">
                  <a:pos x="T0" y="T1"/>
                </a:cxn>
                <a:cxn ang="T7">
                  <a:pos x="T2" y="T3"/>
                </a:cxn>
                <a:cxn ang="T8">
                  <a:pos x="T4" y="T5"/>
                </a:cxn>
              </a:cxnLst>
              <a:rect l="T9" t="T10" r="T11" b="T12"/>
              <a:pathLst>
                <a:path w="34" h="46">
                  <a:moveTo>
                    <a:pt x="0" y="0"/>
                  </a:moveTo>
                  <a:lnTo>
                    <a:pt x="17" y="23"/>
                  </a:lnTo>
                  <a:lnTo>
                    <a:pt x="34" y="4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4" name="Freeform 822">
              <a:extLst>
                <a:ext uri="{FF2B5EF4-FFF2-40B4-BE49-F238E27FC236}">
                  <a16:creationId xmlns:a16="http://schemas.microsoft.com/office/drawing/2014/main" id="{C05F2BCE-CB5B-4B25-638A-74FBF43345AA}"/>
                </a:ext>
              </a:extLst>
            </p:cNvPr>
            <p:cNvSpPr>
              <a:spLocks/>
            </p:cNvSpPr>
            <p:nvPr/>
          </p:nvSpPr>
          <p:spPr bwMode="auto">
            <a:xfrm>
              <a:off x="3396" y="2898"/>
              <a:ext cx="1" cy="1"/>
            </a:xfrm>
            <a:custGeom>
              <a:avLst/>
              <a:gdLst>
                <a:gd name="T0" fmla="*/ 0 w 38"/>
                <a:gd name="T1" fmla="*/ 0 h 54"/>
                <a:gd name="T2" fmla="*/ 0 w 38"/>
                <a:gd name="T3" fmla="*/ 0 h 54"/>
                <a:gd name="T4" fmla="*/ 0 w 38"/>
                <a:gd name="T5" fmla="*/ 0 h 54"/>
                <a:gd name="T6" fmla="*/ 0 60000 65536"/>
                <a:gd name="T7" fmla="*/ 0 60000 65536"/>
                <a:gd name="T8" fmla="*/ 0 60000 65536"/>
                <a:gd name="T9" fmla="*/ 0 w 38"/>
                <a:gd name="T10" fmla="*/ 0 h 54"/>
                <a:gd name="T11" fmla="*/ 38 w 38"/>
                <a:gd name="T12" fmla="*/ 54 h 54"/>
              </a:gdLst>
              <a:ahLst/>
              <a:cxnLst>
                <a:cxn ang="T6">
                  <a:pos x="T0" y="T1"/>
                </a:cxn>
                <a:cxn ang="T7">
                  <a:pos x="T2" y="T3"/>
                </a:cxn>
                <a:cxn ang="T8">
                  <a:pos x="T4" y="T5"/>
                </a:cxn>
              </a:cxnLst>
              <a:rect l="T9" t="T10" r="T11" b="T12"/>
              <a:pathLst>
                <a:path w="38" h="54">
                  <a:moveTo>
                    <a:pt x="0" y="0"/>
                  </a:moveTo>
                  <a:lnTo>
                    <a:pt x="19" y="27"/>
                  </a:lnTo>
                  <a:lnTo>
                    <a:pt x="38" y="5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5" name="Freeform 823">
              <a:extLst>
                <a:ext uri="{FF2B5EF4-FFF2-40B4-BE49-F238E27FC236}">
                  <a16:creationId xmlns:a16="http://schemas.microsoft.com/office/drawing/2014/main" id="{5B01305D-6BD9-E4A6-9AA4-9C711917FA7E}"/>
                </a:ext>
              </a:extLst>
            </p:cNvPr>
            <p:cNvSpPr>
              <a:spLocks/>
            </p:cNvSpPr>
            <p:nvPr/>
          </p:nvSpPr>
          <p:spPr bwMode="auto">
            <a:xfrm>
              <a:off x="3396" y="2899"/>
              <a:ext cx="1" cy="1"/>
            </a:xfrm>
            <a:custGeom>
              <a:avLst/>
              <a:gdLst>
                <a:gd name="T0" fmla="*/ 0 w 36"/>
                <a:gd name="T1" fmla="*/ 0 h 56"/>
                <a:gd name="T2" fmla="*/ 0 w 36"/>
                <a:gd name="T3" fmla="*/ 0 h 56"/>
                <a:gd name="T4" fmla="*/ 0 w 36"/>
                <a:gd name="T5" fmla="*/ 0 h 56"/>
                <a:gd name="T6" fmla="*/ 0 60000 65536"/>
                <a:gd name="T7" fmla="*/ 0 60000 65536"/>
                <a:gd name="T8" fmla="*/ 0 60000 65536"/>
                <a:gd name="T9" fmla="*/ 0 w 36"/>
                <a:gd name="T10" fmla="*/ 0 h 56"/>
                <a:gd name="T11" fmla="*/ 36 w 36"/>
                <a:gd name="T12" fmla="*/ 56 h 56"/>
              </a:gdLst>
              <a:ahLst/>
              <a:cxnLst>
                <a:cxn ang="T6">
                  <a:pos x="T0" y="T1"/>
                </a:cxn>
                <a:cxn ang="T7">
                  <a:pos x="T2" y="T3"/>
                </a:cxn>
                <a:cxn ang="T8">
                  <a:pos x="T4" y="T5"/>
                </a:cxn>
              </a:cxnLst>
              <a:rect l="T9" t="T10" r="T11" b="T12"/>
              <a:pathLst>
                <a:path w="36" h="56">
                  <a:moveTo>
                    <a:pt x="0" y="0"/>
                  </a:moveTo>
                  <a:lnTo>
                    <a:pt x="18" y="28"/>
                  </a:lnTo>
                  <a:lnTo>
                    <a:pt x="36" y="5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6" name="Freeform 824">
              <a:extLst>
                <a:ext uri="{FF2B5EF4-FFF2-40B4-BE49-F238E27FC236}">
                  <a16:creationId xmlns:a16="http://schemas.microsoft.com/office/drawing/2014/main" id="{85CCEEB3-C8AC-AE40-F2A8-2B94C43699A0}"/>
                </a:ext>
              </a:extLst>
            </p:cNvPr>
            <p:cNvSpPr>
              <a:spLocks/>
            </p:cNvSpPr>
            <p:nvPr/>
          </p:nvSpPr>
          <p:spPr bwMode="auto">
            <a:xfrm>
              <a:off x="3396" y="2900"/>
              <a:ext cx="1" cy="1"/>
            </a:xfrm>
            <a:custGeom>
              <a:avLst/>
              <a:gdLst>
                <a:gd name="T0" fmla="*/ 0 w 32"/>
                <a:gd name="T1" fmla="*/ 0 h 51"/>
                <a:gd name="T2" fmla="*/ 0 w 32"/>
                <a:gd name="T3" fmla="*/ 0 h 51"/>
                <a:gd name="T4" fmla="*/ 0 w 32"/>
                <a:gd name="T5" fmla="*/ 0 h 51"/>
                <a:gd name="T6" fmla="*/ 0 60000 65536"/>
                <a:gd name="T7" fmla="*/ 0 60000 65536"/>
                <a:gd name="T8" fmla="*/ 0 60000 65536"/>
                <a:gd name="T9" fmla="*/ 0 w 32"/>
                <a:gd name="T10" fmla="*/ 0 h 51"/>
                <a:gd name="T11" fmla="*/ 32 w 32"/>
                <a:gd name="T12" fmla="*/ 51 h 51"/>
              </a:gdLst>
              <a:ahLst/>
              <a:cxnLst>
                <a:cxn ang="T6">
                  <a:pos x="T0" y="T1"/>
                </a:cxn>
                <a:cxn ang="T7">
                  <a:pos x="T2" y="T3"/>
                </a:cxn>
                <a:cxn ang="T8">
                  <a:pos x="T4" y="T5"/>
                </a:cxn>
              </a:cxnLst>
              <a:rect l="T9" t="T10" r="T11" b="T12"/>
              <a:pathLst>
                <a:path w="32" h="51">
                  <a:moveTo>
                    <a:pt x="0" y="0"/>
                  </a:moveTo>
                  <a:lnTo>
                    <a:pt x="16" y="25"/>
                  </a:lnTo>
                  <a:lnTo>
                    <a:pt x="32" y="5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7" name="Freeform 825">
              <a:extLst>
                <a:ext uri="{FF2B5EF4-FFF2-40B4-BE49-F238E27FC236}">
                  <a16:creationId xmlns:a16="http://schemas.microsoft.com/office/drawing/2014/main" id="{4F6435E0-AAEF-589B-45D0-A64C5EC34CCD}"/>
                </a:ext>
              </a:extLst>
            </p:cNvPr>
            <p:cNvSpPr>
              <a:spLocks/>
            </p:cNvSpPr>
            <p:nvPr/>
          </p:nvSpPr>
          <p:spPr bwMode="auto">
            <a:xfrm>
              <a:off x="3465" y="2861"/>
              <a:ext cx="7" cy="9"/>
            </a:xfrm>
            <a:custGeom>
              <a:avLst/>
              <a:gdLst>
                <a:gd name="T0" fmla="*/ 0 w 349"/>
                <a:gd name="T1" fmla="*/ 0 h 425"/>
                <a:gd name="T2" fmla="*/ 0 w 349"/>
                <a:gd name="T3" fmla="*/ 0 h 425"/>
                <a:gd name="T4" fmla="*/ 0 w 349"/>
                <a:gd name="T5" fmla="*/ 0 h 425"/>
                <a:gd name="T6" fmla="*/ 0 w 349"/>
                <a:gd name="T7" fmla="*/ 0 h 425"/>
                <a:gd name="T8" fmla="*/ 0 w 349"/>
                <a:gd name="T9" fmla="*/ 0 h 425"/>
                <a:gd name="T10" fmla="*/ 0 w 349"/>
                <a:gd name="T11" fmla="*/ 0 h 425"/>
                <a:gd name="T12" fmla="*/ 0 w 349"/>
                <a:gd name="T13" fmla="*/ 0 h 425"/>
                <a:gd name="T14" fmla="*/ 0 w 349"/>
                <a:gd name="T15" fmla="*/ 0 h 425"/>
                <a:gd name="T16" fmla="*/ 0 w 349"/>
                <a:gd name="T17" fmla="*/ 0 h 425"/>
                <a:gd name="T18" fmla="*/ 0 w 349"/>
                <a:gd name="T19" fmla="*/ 0 h 425"/>
                <a:gd name="T20" fmla="*/ 0 w 349"/>
                <a:gd name="T21" fmla="*/ 0 h 425"/>
                <a:gd name="T22" fmla="*/ 0 w 349"/>
                <a:gd name="T23" fmla="*/ 0 h 425"/>
                <a:gd name="T24" fmla="*/ 0 w 349"/>
                <a:gd name="T25" fmla="*/ 0 h 425"/>
                <a:gd name="T26" fmla="*/ 0 w 349"/>
                <a:gd name="T27" fmla="*/ 0 h 425"/>
                <a:gd name="T28" fmla="*/ 0 w 349"/>
                <a:gd name="T29" fmla="*/ 0 h 425"/>
                <a:gd name="T30" fmla="*/ 0 w 349"/>
                <a:gd name="T31" fmla="*/ 0 h 425"/>
                <a:gd name="T32" fmla="*/ 0 w 349"/>
                <a:gd name="T33" fmla="*/ 0 h 425"/>
                <a:gd name="T34" fmla="*/ 0 w 349"/>
                <a:gd name="T35" fmla="*/ 0 h 425"/>
                <a:gd name="T36" fmla="*/ 0 w 349"/>
                <a:gd name="T37" fmla="*/ 0 h 425"/>
                <a:gd name="T38" fmla="*/ 0 w 349"/>
                <a:gd name="T39" fmla="*/ 0 h 425"/>
                <a:gd name="T40" fmla="*/ 0 w 349"/>
                <a:gd name="T41" fmla="*/ 0 h 425"/>
                <a:gd name="T42" fmla="*/ 0 w 349"/>
                <a:gd name="T43" fmla="*/ 0 h 425"/>
                <a:gd name="T44" fmla="*/ 0 w 349"/>
                <a:gd name="T45" fmla="*/ 0 h 4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9"/>
                <a:gd name="T70" fmla="*/ 0 h 425"/>
                <a:gd name="T71" fmla="*/ 349 w 349"/>
                <a:gd name="T72" fmla="*/ 425 h 4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9" h="425">
                  <a:moveTo>
                    <a:pt x="349" y="425"/>
                  </a:moveTo>
                  <a:lnTo>
                    <a:pt x="349" y="418"/>
                  </a:lnTo>
                  <a:lnTo>
                    <a:pt x="346" y="395"/>
                  </a:lnTo>
                  <a:lnTo>
                    <a:pt x="341" y="372"/>
                  </a:lnTo>
                  <a:lnTo>
                    <a:pt x="335" y="349"/>
                  </a:lnTo>
                  <a:lnTo>
                    <a:pt x="328" y="327"/>
                  </a:lnTo>
                  <a:lnTo>
                    <a:pt x="319" y="305"/>
                  </a:lnTo>
                  <a:lnTo>
                    <a:pt x="309" y="283"/>
                  </a:lnTo>
                  <a:lnTo>
                    <a:pt x="298" y="262"/>
                  </a:lnTo>
                  <a:lnTo>
                    <a:pt x="285" y="240"/>
                  </a:lnTo>
                  <a:lnTo>
                    <a:pt x="271" y="220"/>
                  </a:lnTo>
                  <a:lnTo>
                    <a:pt x="255" y="199"/>
                  </a:lnTo>
                  <a:lnTo>
                    <a:pt x="238" y="179"/>
                  </a:lnTo>
                  <a:lnTo>
                    <a:pt x="220" y="159"/>
                  </a:lnTo>
                  <a:lnTo>
                    <a:pt x="201" y="139"/>
                  </a:lnTo>
                  <a:lnTo>
                    <a:pt x="180" y="120"/>
                  </a:lnTo>
                  <a:lnTo>
                    <a:pt x="158" y="101"/>
                  </a:lnTo>
                  <a:lnTo>
                    <a:pt x="135" y="83"/>
                  </a:lnTo>
                  <a:lnTo>
                    <a:pt x="109" y="65"/>
                  </a:lnTo>
                  <a:lnTo>
                    <a:pt x="83" y="48"/>
                  </a:lnTo>
                  <a:lnTo>
                    <a:pt x="57" y="31"/>
                  </a:lnTo>
                  <a:lnTo>
                    <a:pt x="29" y="1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8" name="Freeform 826">
              <a:extLst>
                <a:ext uri="{FF2B5EF4-FFF2-40B4-BE49-F238E27FC236}">
                  <a16:creationId xmlns:a16="http://schemas.microsoft.com/office/drawing/2014/main" id="{92815253-57FA-3FDC-4522-C45362121C38}"/>
                </a:ext>
              </a:extLst>
            </p:cNvPr>
            <p:cNvSpPr>
              <a:spLocks/>
            </p:cNvSpPr>
            <p:nvPr/>
          </p:nvSpPr>
          <p:spPr bwMode="auto">
            <a:xfrm>
              <a:off x="3482" y="2968"/>
              <a:ext cx="3" cy="3"/>
            </a:xfrm>
            <a:custGeom>
              <a:avLst/>
              <a:gdLst>
                <a:gd name="T0" fmla="*/ 0 w 105"/>
                <a:gd name="T1" fmla="*/ 0 h 180"/>
                <a:gd name="T2" fmla="*/ 0 w 105"/>
                <a:gd name="T3" fmla="*/ 0 h 180"/>
                <a:gd name="T4" fmla="*/ 0 w 105"/>
                <a:gd name="T5" fmla="*/ 0 h 180"/>
                <a:gd name="T6" fmla="*/ 0 w 105"/>
                <a:gd name="T7" fmla="*/ 0 h 180"/>
                <a:gd name="T8" fmla="*/ 0 w 105"/>
                <a:gd name="T9" fmla="*/ 0 h 180"/>
                <a:gd name="T10" fmla="*/ 0 60000 65536"/>
                <a:gd name="T11" fmla="*/ 0 60000 65536"/>
                <a:gd name="T12" fmla="*/ 0 60000 65536"/>
                <a:gd name="T13" fmla="*/ 0 60000 65536"/>
                <a:gd name="T14" fmla="*/ 0 60000 65536"/>
                <a:gd name="T15" fmla="*/ 0 w 105"/>
                <a:gd name="T16" fmla="*/ 0 h 180"/>
                <a:gd name="T17" fmla="*/ 105 w 105"/>
                <a:gd name="T18" fmla="*/ 180 h 180"/>
              </a:gdLst>
              <a:ahLst/>
              <a:cxnLst>
                <a:cxn ang="T10">
                  <a:pos x="T0" y="T1"/>
                </a:cxn>
                <a:cxn ang="T11">
                  <a:pos x="T2" y="T3"/>
                </a:cxn>
                <a:cxn ang="T12">
                  <a:pos x="T4" y="T5"/>
                </a:cxn>
                <a:cxn ang="T13">
                  <a:pos x="T6" y="T7"/>
                </a:cxn>
                <a:cxn ang="T14">
                  <a:pos x="T8" y="T9"/>
                </a:cxn>
              </a:cxnLst>
              <a:rect l="T15" t="T16" r="T17" b="T18"/>
              <a:pathLst>
                <a:path w="105" h="180">
                  <a:moveTo>
                    <a:pt x="0" y="180"/>
                  </a:moveTo>
                  <a:lnTo>
                    <a:pt x="8" y="131"/>
                  </a:lnTo>
                  <a:lnTo>
                    <a:pt x="30" y="78"/>
                  </a:lnTo>
                  <a:lnTo>
                    <a:pt x="63" y="33"/>
                  </a:lnTo>
                  <a:lnTo>
                    <a:pt x="1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129" name="Line 827">
              <a:extLst>
                <a:ext uri="{FF2B5EF4-FFF2-40B4-BE49-F238E27FC236}">
                  <a16:creationId xmlns:a16="http://schemas.microsoft.com/office/drawing/2014/main" id="{A1D70D21-C891-318E-D5B3-7F42C9607845}"/>
                </a:ext>
              </a:extLst>
            </p:cNvPr>
            <p:cNvSpPr>
              <a:spLocks noChangeShapeType="1"/>
            </p:cNvSpPr>
            <p:nvPr/>
          </p:nvSpPr>
          <p:spPr bwMode="auto">
            <a:xfrm>
              <a:off x="3468" y="300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0" name="Line 828">
              <a:extLst>
                <a:ext uri="{FF2B5EF4-FFF2-40B4-BE49-F238E27FC236}">
                  <a16:creationId xmlns:a16="http://schemas.microsoft.com/office/drawing/2014/main" id="{A4E86B6F-D330-1D77-C882-AF66F4599433}"/>
                </a:ext>
              </a:extLst>
            </p:cNvPr>
            <p:cNvSpPr>
              <a:spLocks noChangeShapeType="1"/>
            </p:cNvSpPr>
            <p:nvPr/>
          </p:nvSpPr>
          <p:spPr bwMode="auto">
            <a:xfrm>
              <a:off x="3460" y="2995"/>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1" name="Line 829">
              <a:extLst>
                <a:ext uri="{FF2B5EF4-FFF2-40B4-BE49-F238E27FC236}">
                  <a16:creationId xmlns:a16="http://schemas.microsoft.com/office/drawing/2014/main" id="{F5BC17DE-D470-12FA-3816-7203B80CF04B}"/>
                </a:ext>
              </a:extLst>
            </p:cNvPr>
            <p:cNvSpPr>
              <a:spLocks noChangeShapeType="1"/>
            </p:cNvSpPr>
            <p:nvPr/>
          </p:nvSpPr>
          <p:spPr bwMode="auto">
            <a:xfrm flipH="1" flipV="1">
              <a:off x="3389" y="2954"/>
              <a:ext cx="1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2" name="Line 830">
              <a:extLst>
                <a:ext uri="{FF2B5EF4-FFF2-40B4-BE49-F238E27FC236}">
                  <a16:creationId xmlns:a16="http://schemas.microsoft.com/office/drawing/2014/main" id="{B758786A-5B99-41C7-435A-044EEC025510}"/>
                </a:ext>
              </a:extLst>
            </p:cNvPr>
            <p:cNvSpPr>
              <a:spLocks noChangeShapeType="1"/>
            </p:cNvSpPr>
            <p:nvPr/>
          </p:nvSpPr>
          <p:spPr bwMode="auto">
            <a:xfrm flipV="1">
              <a:off x="3473" y="3003"/>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3" name="Line 831">
              <a:extLst>
                <a:ext uri="{FF2B5EF4-FFF2-40B4-BE49-F238E27FC236}">
                  <a16:creationId xmlns:a16="http://schemas.microsoft.com/office/drawing/2014/main" id="{1FBFBBCF-EE0F-180B-929F-611D47EDE621}"/>
                </a:ext>
              </a:extLst>
            </p:cNvPr>
            <p:cNvSpPr>
              <a:spLocks noChangeShapeType="1"/>
            </p:cNvSpPr>
            <p:nvPr/>
          </p:nvSpPr>
          <p:spPr bwMode="auto">
            <a:xfrm flipH="1">
              <a:off x="3439" y="300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4" name="Line 832">
              <a:extLst>
                <a:ext uri="{FF2B5EF4-FFF2-40B4-BE49-F238E27FC236}">
                  <a16:creationId xmlns:a16="http://schemas.microsoft.com/office/drawing/2014/main" id="{1E1B2CDF-AF0F-6C4A-E1EE-C5B9ED75DED0}"/>
                </a:ext>
              </a:extLst>
            </p:cNvPr>
            <p:cNvSpPr>
              <a:spLocks noChangeShapeType="1"/>
            </p:cNvSpPr>
            <p:nvPr/>
          </p:nvSpPr>
          <p:spPr bwMode="auto">
            <a:xfrm flipH="1">
              <a:off x="3411" y="302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5" name="Line 833">
              <a:extLst>
                <a:ext uri="{FF2B5EF4-FFF2-40B4-BE49-F238E27FC236}">
                  <a16:creationId xmlns:a16="http://schemas.microsoft.com/office/drawing/2014/main" id="{9DFFB302-F57E-0F6E-CBAB-81B336F777AA}"/>
                </a:ext>
              </a:extLst>
            </p:cNvPr>
            <p:cNvSpPr>
              <a:spLocks noChangeShapeType="1"/>
            </p:cNvSpPr>
            <p:nvPr/>
          </p:nvSpPr>
          <p:spPr bwMode="auto">
            <a:xfrm flipV="1">
              <a:off x="3447" y="3001"/>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6" name="Line 834">
              <a:extLst>
                <a:ext uri="{FF2B5EF4-FFF2-40B4-BE49-F238E27FC236}">
                  <a16:creationId xmlns:a16="http://schemas.microsoft.com/office/drawing/2014/main" id="{F16DC03F-BB91-7F9C-1709-8D4222450414}"/>
                </a:ext>
              </a:extLst>
            </p:cNvPr>
            <p:cNvSpPr>
              <a:spLocks noChangeShapeType="1"/>
            </p:cNvSpPr>
            <p:nvPr/>
          </p:nvSpPr>
          <p:spPr bwMode="auto">
            <a:xfrm flipV="1">
              <a:off x="3456" y="2995"/>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7" name="Line 835">
              <a:extLst>
                <a:ext uri="{FF2B5EF4-FFF2-40B4-BE49-F238E27FC236}">
                  <a16:creationId xmlns:a16="http://schemas.microsoft.com/office/drawing/2014/main" id="{3E317359-06C2-B858-55C6-11B9CD18C921}"/>
                </a:ext>
              </a:extLst>
            </p:cNvPr>
            <p:cNvSpPr>
              <a:spLocks noChangeShapeType="1"/>
            </p:cNvSpPr>
            <p:nvPr/>
          </p:nvSpPr>
          <p:spPr bwMode="auto">
            <a:xfrm flipH="1">
              <a:off x="3432" y="3003"/>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8" name="Line 836">
              <a:extLst>
                <a:ext uri="{FF2B5EF4-FFF2-40B4-BE49-F238E27FC236}">
                  <a16:creationId xmlns:a16="http://schemas.microsoft.com/office/drawing/2014/main" id="{1F026044-0DEE-6AE7-A4D8-086FE9A5336A}"/>
                </a:ext>
              </a:extLst>
            </p:cNvPr>
            <p:cNvSpPr>
              <a:spLocks noChangeShapeType="1"/>
            </p:cNvSpPr>
            <p:nvPr/>
          </p:nvSpPr>
          <p:spPr bwMode="auto">
            <a:xfrm flipH="1">
              <a:off x="3397" y="3019"/>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39" name="Line 837">
              <a:extLst>
                <a:ext uri="{FF2B5EF4-FFF2-40B4-BE49-F238E27FC236}">
                  <a16:creationId xmlns:a16="http://schemas.microsoft.com/office/drawing/2014/main" id="{073B0A9B-6091-CE33-D314-4DDC3DFA3012}"/>
                </a:ext>
              </a:extLst>
            </p:cNvPr>
            <p:cNvSpPr>
              <a:spLocks noChangeShapeType="1"/>
            </p:cNvSpPr>
            <p:nvPr/>
          </p:nvSpPr>
          <p:spPr bwMode="auto">
            <a:xfrm flipV="1">
              <a:off x="3485" y="2911"/>
              <a:ext cx="98"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0" name="Line 838">
              <a:extLst>
                <a:ext uri="{FF2B5EF4-FFF2-40B4-BE49-F238E27FC236}">
                  <a16:creationId xmlns:a16="http://schemas.microsoft.com/office/drawing/2014/main" id="{F70997F9-F9FA-E52C-8EF3-4B3AD4766E18}"/>
                </a:ext>
              </a:extLst>
            </p:cNvPr>
            <p:cNvSpPr>
              <a:spLocks noChangeShapeType="1"/>
            </p:cNvSpPr>
            <p:nvPr/>
          </p:nvSpPr>
          <p:spPr bwMode="auto">
            <a:xfrm flipV="1">
              <a:off x="3482" y="296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1" name="Line 839">
              <a:extLst>
                <a:ext uri="{FF2B5EF4-FFF2-40B4-BE49-F238E27FC236}">
                  <a16:creationId xmlns:a16="http://schemas.microsoft.com/office/drawing/2014/main" id="{3E26BC89-FD53-667D-7D6E-BC737A2FCD46}"/>
                </a:ext>
              </a:extLst>
            </p:cNvPr>
            <p:cNvSpPr>
              <a:spLocks noChangeShapeType="1"/>
            </p:cNvSpPr>
            <p:nvPr/>
          </p:nvSpPr>
          <p:spPr bwMode="auto">
            <a:xfrm flipV="1">
              <a:off x="3450" y="2995"/>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2" name="Line 840">
              <a:extLst>
                <a:ext uri="{FF2B5EF4-FFF2-40B4-BE49-F238E27FC236}">
                  <a16:creationId xmlns:a16="http://schemas.microsoft.com/office/drawing/2014/main" id="{D51C9CE6-9D96-B3B1-7AD3-4C56B1234537}"/>
                </a:ext>
              </a:extLst>
            </p:cNvPr>
            <p:cNvSpPr>
              <a:spLocks noChangeShapeType="1"/>
            </p:cNvSpPr>
            <p:nvPr/>
          </p:nvSpPr>
          <p:spPr bwMode="auto">
            <a:xfrm flipV="1">
              <a:off x="3447" y="2997"/>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3" name="Line 841">
              <a:extLst>
                <a:ext uri="{FF2B5EF4-FFF2-40B4-BE49-F238E27FC236}">
                  <a16:creationId xmlns:a16="http://schemas.microsoft.com/office/drawing/2014/main" id="{0CFC3B11-9312-ED26-EB8E-F526FF9783C2}"/>
                </a:ext>
              </a:extLst>
            </p:cNvPr>
            <p:cNvSpPr>
              <a:spLocks noChangeShapeType="1"/>
            </p:cNvSpPr>
            <p:nvPr/>
          </p:nvSpPr>
          <p:spPr bwMode="auto">
            <a:xfrm flipH="1">
              <a:off x="3468" y="2978"/>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4" name="Line 842">
              <a:extLst>
                <a:ext uri="{FF2B5EF4-FFF2-40B4-BE49-F238E27FC236}">
                  <a16:creationId xmlns:a16="http://schemas.microsoft.com/office/drawing/2014/main" id="{8FDD4485-9B6A-94B6-FA15-A23FF39B2CDE}"/>
                </a:ext>
              </a:extLst>
            </p:cNvPr>
            <p:cNvSpPr>
              <a:spLocks noChangeShapeType="1"/>
            </p:cNvSpPr>
            <p:nvPr/>
          </p:nvSpPr>
          <p:spPr bwMode="auto">
            <a:xfrm flipH="1">
              <a:off x="3468" y="3056"/>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5" name="Line 843">
              <a:extLst>
                <a:ext uri="{FF2B5EF4-FFF2-40B4-BE49-F238E27FC236}">
                  <a16:creationId xmlns:a16="http://schemas.microsoft.com/office/drawing/2014/main" id="{0DD22AC3-C60C-6939-E141-600A46BEFB06}"/>
                </a:ext>
              </a:extLst>
            </p:cNvPr>
            <p:cNvSpPr>
              <a:spLocks noChangeShapeType="1"/>
            </p:cNvSpPr>
            <p:nvPr/>
          </p:nvSpPr>
          <p:spPr bwMode="auto">
            <a:xfrm flipV="1">
              <a:off x="3487" y="288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6" name="Line 844">
              <a:extLst>
                <a:ext uri="{FF2B5EF4-FFF2-40B4-BE49-F238E27FC236}">
                  <a16:creationId xmlns:a16="http://schemas.microsoft.com/office/drawing/2014/main" id="{03F3333B-4018-C630-493F-C59F06B4B55E}"/>
                </a:ext>
              </a:extLst>
            </p:cNvPr>
            <p:cNvSpPr>
              <a:spLocks noChangeShapeType="1"/>
            </p:cNvSpPr>
            <p:nvPr/>
          </p:nvSpPr>
          <p:spPr bwMode="auto">
            <a:xfrm flipV="1">
              <a:off x="3482" y="2969"/>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7" name="Line 845">
              <a:extLst>
                <a:ext uri="{FF2B5EF4-FFF2-40B4-BE49-F238E27FC236}">
                  <a16:creationId xmlns:a16="http://schemas.microsoft.com/office/drawing/2014/main" id="{6CBA10BE-3463-78D6-0BD4-AC925A22EC4D}"/>
                </a:ext>
              </a:extLst>
            </p:cNvPr>
            <p:cNvSpPr>
              <a:spLocks noChangeShapeType="1"/>
            </p:cNvSpPr>
            <p:nvPr/>
          </p:nvSpPr>
          <p:spPr bwMode="auto">
            <a:xfrm flipV="1">
              <a:off x="3482" y="2971"/>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8" name="Line 846">
              <a:extLst>
                <a:ext uri="{FF2B5EF4-FFF2-40B4-BE49-F238E27FC236}">
                  <a16:creationId xmlns:a16="http://schemas.microsoft.com/office/drawing/2014/main" id="{63863B35-455C-1A22-2FBB-7EFE4938688D}"/>
                </a:ext>
              </a:extLst>
            </p:cNvPr>
            <p:cNvSpPr>
              <a:spLocks noChangeShapeType="1"/>
            </p:cNvSpPr>
            <p:nvPr/>
          </p:nvSpPr>
          <p:spPr bwMode="auto">
            <a:xfrm flipV="1">
              <a:off x="3482" y="3003"/>
              <a:ext cx="1"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49" name="Line 847">
              <a:extLst>
                <a:ext uri="{FF2B5EF4-FFF2-40B4-BE49-F238E27FC236}">
                  <a16:creationId xmlns:a16="http://schemas.microsoft.com/office/drawing/2014/main" id="{3443874B-8D50-CD15-6721-56B59B84531B}"/>
                </a:ext>
              </a:extLst>
            </p:cNvPr>
            <p:cNvSpPr>
              <a:spLocks noChangeShapeType="1"/>
            </p:cNvSpPr>
            <p:nvPr/>
          </p:nvSpPr>
          <p:spPr bwMode="auto">
            <a:xfrm>
              <a:off x="3482" y="3080"/>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0" name="Line 848">
              <a:extLst>
                <a:ext uri="{FF2B5EF4-FFF2-40B4-BE49-F238E27FC236}">
                  <a16:creationId xmlns:a16="http://schemas.microsoft.com/office/drawing/2014/main" id="{D749CE72-CC79-5B74-25CD-9396CE9E431C}"/>
                </a:ext>
              </a:extLst>
            </p:cNvPr>
            <p:cNvSpPr>
              <a:spLocks noChangeShapeType="1"/>
            </p:cNvSpPr>
            <p:nvPr/>
          </p:nvSpPr>
          <p:spPr bwMode="auto">
            <a:xfrm flipV="1">
              <a:off x="3473"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1" name="Line 849">
              <a:extLst>
                <a:ext uri="{FF2B5EF4-FFF2-40B4-BE49-F238E27FC236}">
                  <a16:creationId xmlns:a16="http://schemas.microsoft.com/office/drawing/2014/main" id="{15901E19-E5AD-B0C4-3FE9-E357FAE15BE7}"/>
                </a:ext>
              </a:extLst>
            </p:cNvPr>
            <p:cNvSpPr>
              <a:spLocks noChangeShapeType="1"/>
            </p:cNvSpPr>
            <p:nvPr/>
          </p:nvSpPr>
          <p:spPr bwMode="auto">
            <a:xfrm flipV="1">
              <a:off x="3473" y="3065"/>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2" name="Line 850">
              <a:extLst>
                <a:ext uri="{FF2B5EF4-FFF2-40B4-BE49-F238E27FC236}">
                  <a16:creationId xmlns:a16="http://schemas.microsoft.com/office/drawing/2014/main" id="{E110B4D2-5728-07C9-52D3-32F2E689087D}"/>
                </a:ext>
              </a:extLst>
            </p:cNvPr>
            <p:cNvSpPr>
              <a:spLocks noChangeShapeType="1"/>
            </p:cNvSpPr>
            <p:nvPr/>
          </p:nvSpPr>
          <p:spPr bwMode="auto">
            <a:xfrm flipH="1" flipV="1">
              <a:off x="3482" y="30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3" name="Line 851">
              <a:extLst>
                <a:ext uri="{FF2B5EF4-FFF2-40B4-BE49-F238E27FC236}">
                  <a16:creationId xmlns:a16="http://schemas.microsoft.com/office/drawing/2014/main" id="{1733D69B-6BEC-DE40-B034-6CABF7EA43ED}"/>
                </a:ext>
              </a:extLst>
            </p:cNvPr>
            <p:cNvSpPr>
              <a:spLocks noChangeShapeType="1"/>
            </p:cNvSpPr>
            <p:nvPr/>
          </p:nvSpPr>
          <p:spPr bwMode="auto">
            <a:xfrm>
              <a:off x="3465" y="2861"/>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4" name="Line 852">
              <a:extLst>
                <a:ext uri="{FF2B5EF4-FFF2-40B4-BE49-F238E27FC236}">
                  <a16:creationId xmlns:a16="http://schemas.microsoft.com/office/drawing/2014/main" id="{DF677287-3288-EB43-AD45-DD70AFF87190}"/>
                </a:ext>
              </a:extLst>
            </p:cNvPr>
            <p:cNvSpPr>
              <a:spLocks noChangeShapeType="1"/>
            </p:cNvSpPr>
            <p:nvPr/>
          </p:nvSpPr>
          <p:spPr bwMode="auto">
            <a:xfrm>
              <a:off x="3396"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5" name="Line 853">
              <a:extLst>
                <a:ext uri="{FF2B5EF4-FFF2-40B4-BE49-F238E27FC236}">
                  <a16:creationId xmlns:a16="http://schemas.microsoft.com/office/drawing/2014/main" id="{37E0BEDA-7E95-B989-8710-EA8138B3ACA5}"/>
                </a:ext>
              </a:extLst>
            </p:cNvPr>
            <p:cNvSpPr>
              <a:spLocks noChangeShapeType="1"/>
            </p:cNvSpPr>
            <p:nvPr/>
          </p:nvSpPr>
          <p:spPr bwMode="auto">
            <a:xfrm>
              <a:off x="3396" y="289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6" name="Line 854">
              <a:extLst>
                <a:ext uri="{FF2B5EF4-FFF2-40B4-BE49-F238E27FC236}">
                  <a16:creationId xmlns:a16="http://schemas.microsoft.com/office/drawing/2014/main" id="{EA1FC692-9795-8F45-234A-DEB1B2B0BA10}"/>
                </a:ext>
              </a:extLst>
            </p:cNvPr>
            <p:cNvSpPr>
              <a:spLocks noChangeShapeType="1"/>
            </p:cNvSpPr>
            <p:nvPr/>
          </p:nvSpPr>
          <p:spPr bwMode="auto">
            <a:xfrm flipH="1" flipV="1">
              <a:off x="3406" y="2964"/>
              <a:ext cx="7"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7" name="Line 855">
              <a:extLst>
                <a:ext uri="{FF2B5EF4-FFF2-40B4-BE49-F238E27FC236}">
                  <a16:creationId xmlns:a16="http://schemas.microsoft.com/office/drawing/2014/main" id="{BA224ED5-B296-AD79-B607-2B8AD34E4EF7}"/>
                </a:ext>
              </a:extLst>
            </p:cNvPr>
            <p:cNvSpPr>
              <a:spLocks noChangeShapeType="1"/>
            </p:cNvSpPr>
            <p:nvPr/>
          </p:nvSpPr>
          <p:spPr bwMode="auto">
            <a:xfrm flipH="1" flipV="1">
              <a:off x="3565" y="3073"/>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8" name="Line 856">
              <a:extLst>
                <a:ext uri="{FF2B5EF4-FFF2-40B4-BE49-F238E27FC236}">
                  <a16:creationId xmlns:a16="http://schemas.microsoft.com/office/drawing/2014/main" id="{F1E902C9-1296-B009-BCAD-8CBB90BF5E57}"/>
                </a:ext>
              </a:extLst>
            </p:cNvPr>
            <p:cNvSpPr>
              <a:spLocks noChangeShapeType="1"/>
            </p:cNvSpPr>
            <p:nvPr/>
          </p:nvSpPr>
          <p:spPr bwMode="auto">
            <a:xfrm>
              <a:off x="3432" y="298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59" name="Line 857">
              <a:extLst>
                <a:ext uri="{FF2B5EF4-FFF2-40B4-BE49-F238E27FC236}">
                  <a16:creationId xmlns:a16="http://schemas.microsoft.com/office/drawing/2014/main" id="{C99CAF34-BEFE-548F-88D5-26C14E1A6608}"/>
                </a:ext>
              </a:extLst>
            </p:cNvPr>
            <p:cNvSpPr>
              <a:spLocks noChangeShapeType="1"/>
            </p:cNvSpPr>
            <p:nvPr/>
          </p:nvSpPr>
          <p:spPr bwMode="auto">
            <a:xfrm>
              <a:off x="3450" y="300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0" name="Line 858">
              <a:extLst>
                <a:ext uri="{FF2B5EF4-FFF2-40B4-BE49-F238E27FC236}">
                  <a16:creationId xmlns:a16="http://schemas.microsoft.com/office/drawing/2014/main" id="{E8584854-31DE-C831-BBCD-1E2E88C4785F}"/>
                </a:ext>
              </a:extLst>
            </p:cNvPr>
            <p:cNvSpPr>
              <a:spLocks noChangeShapeType="1"/>
            </p:cNvSpPr>
            <p:nvPr/>
          </p:nvSpPr>
          <p:spPr bwMode="auto">
            <a:xfrm>
              <a:off x="3547" y="3057"/>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1" name="Line 859">
              <a:extLst>
                <a:ext uri="{FF2B5EF4-FFF2-40B4-BE49-F238E27FC236}">
                  <a16:creationId xmlns:a16="http://schemas.microsoft.com/office/drawing/2014/main" id="{C6B9BFB2-48CD-B1B0-4E89-2AC2EF91DB0F}"/>
                </a:ext>
              </a:extLst>
            </p:cNvPr>
            <p:cNvSpPr>
              <a:spLocks noChangeShapeType="1"/>
            </p:cNvSpPr>
            <p:nvPr/>
          </p:nvSpPr>
          <p:spPr bwMode="auto">
            <a:xfrm flipH="1" flipV="1">
              <a:off x="3405" y="2968"/>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2" name="Line 860">
              <a:extLst>
                <a:ext uri="{FF2B5EF4-FFF2-40B4-BE49-F238E27FC236}">
                  <a16:creationId xmlns:a16="http://schemas.microsoft.com/office/drawing/2014/main" id="{0AFE6EAB-B570-D944-31CC-AF831A66BEB3}"/>
                </a:ext>
              </a:extLst>
            </p:cNvPr>
            <p:cNvSpPr>
              <a:spLocks noChangeShapeType="1"/>
            </p:cNvSpPr>
            <p:nvPr/>
          </p:nvSpPr>
          <p:spPr bwMode="auto">
            <a:xfrm flipH="1" flipV="1">
              <a:off x="3390" y="2959"/>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3" name="Line 861">
              <a:extLst>
                <a:ext uri="{FF2B5EF4-FFF2-40B4-BE49-F238E27FC236}">
                  <a16:creationId xmlns:a16="http://schemas.microsoft.com/office/drawing/2014/main" id="{93920A8A-AE1D-062E-C8BC-07099A93DD78}"/>
                </a:ext>
              </a:extLst>
            </p:cNvPr>
            <p:cNvSpPr>
              <a:spLocks noChangeShapeType="1"/>
            </p:cNvSpPr>
            <p:nvPr/>
          </p:nvSpPr>
          <p:spPr bwMode="auto">
            <a:xfrm flipH="1" flipV="1">
              <a:off x="3437" y="300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4" name="Line 862">
              <a:extLst>
                <a:ext uri="{FF2B5EF4-FFF2-40B4-BE49-F238E27FC236}">
                  <a16:creationId xmlns:a16="http://schemas.microsoft.com/office/drawing/2014/main" id="{B690D1E8-32E9-B7C3-57AB-83A8C9118D93}"/>
                </a:ext>
              </a:extLst>
            </p:cNvPr>
            <p:cNvSpPr>
              <a:spLocks noChangeShapeType="1"/>
            </p:cNvSpPr>
            <p:nvPr/>
          </p:nvSpPr>
          <p:spPr bwMode="auto">
            <a:xfrm flipH="1">
              <a:off x="3406" y="2990"/>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5" name="Line 863">
              <a:extLst>
                <a:ext uri="{FF2B5EF4-FFF2-40B4-BE49-F238E27FC236}">
                  <a16:creationId xmlns:a16="http://schemas.microsoft.com/office/drawing/2014/main" id="{CE90F93B-7483-BAF7-523B-98C13141D03F}"/>
                </a:ext>
              </a:extLst>
            </p:cNvPr>
            <p:cNvSpPr>
              <a:spLocks noChangeShapeType="1"/>
            </p:cNvSpPr>
            <p:nvPr/>
          </p:nvSpPr>
          <p:spPr bwMode="auto">
            <a:xfrm flipV="1">
              <a:off x="3583" y="291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6" name="Line 864">
              <a:extLst>
                <a:ext uri="{FF2B5EF4-FFF2-40B4-BE49-F238E27FC236}">
                  <a16:creationId xmlns:a16="http://schemas.microsoft.com/office/drawing/2014/main" id="{D9FF6396-A5EC-AB13-1B8A-65527D36F140}"/>
                </a:ext>
              </a:extLst>
            </p:cNvPr>
            <p:cNvSpPr>
              <a:spLocks noChangeShapeType="1"/>
            </p:cNvSpPr>
            <p:nvPr/>
          </p:nvSpPr>
          <p:spPr bwMode="auto">
            <a:xfrm flipV="1">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7" name="Line 865">
              <a:extLst>
                <a:ext uri="{FF2B5EF4-FFF2-40B4-BE49-F238E27FC236}">
                  <a16:creationId xmlns:a16="http://schemas.microsoft.com/office/drawing/2014/main" id="{3923617F-E9BF-0FE2-81D0-72E359636A4C}"/>
                </a:ext>
              </a:extLst>
            </p:cNvPr>
            <p:cNvSpPr>
              <a:spLocks noChangeShapeType="1"/>
            </p:cNvSpPr>
            <p:nvPr/>
          </p:nvSpPr>
          <p:spPr bwMode="auto">
            <a:xfrm flipV="1">
              <a:off x="3410" y="29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8" name="Line 866">
              <a:extLst>
                <a:ext uri="{FF2B5EF4-FFF2-40B4-BE49-F238E27FC236}">
                  <a16:creationId xmlns:a16="http://schemas.microsoft.com/office/drawing/2014/main" id="{6DEF244E-3CA0-3DF6-EC41-3E58F775A4C8}"/>
                </a:ext>
              </a:extLst>
            </p:cNvPr>
            <p:cNvSpPr>
              <a:spLocks noChangeShapeType="1"/>
            </p:cNvSpPr>
            <p:nvPr/>
          </p:nvSpPr>
          <p:spPr bwMode="auto">
            <a:xfrm flipV="1">
              <a:off x="3468" y="2984"/>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69" name="Line 867">
              <a:extLst>
                <a:ext uri="{FF2B5EF4-FFF2-40B4-BE49-F238E27FC236}">
                  <a16:creationId xmlns:a16="http://schemas.microsoft.com/office/drawing/2014/main" id="{68957DC3-AF2B-FE5D-4C9F-41C4A6A2F530}"/>
                </a:ext>
              </a:extLst>
            </p:cNvPr>
            <p:cNvSpPr>
              <a:spLocks noChangeShapeType="1"/>
            </p:cNvSpPr>
            <p:nvPr/>
          </p:nvSpPr>
          <p:spPr bwMode="auto">
            <a:xfrm flipV="1">
              <a:off x="3468" y="3062"/>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0" name="Line 868">
              <a:extLst>
                <a:ext uri="{FF2B5EF4-FFF2-40B4-BE49-F238E27FC236}">
                  <a16:creationId xmlns:a16="http://schemas.microsoft.com/office/drawing/2014/main" id="{5EFECDAD-4B2E-D0BD-DBE6-442F8A07F12A}"/>
                </a:ext>
              </a:extLst>
            </p:cNvPr>
            <p:cNvSpPr>
              <a:spLocks noChangeShapeType="1"/>
            </p:cNvSpPr>
            <p:nvPr/>
          </p:nvSpPr>
          <p:spPr bwMode="auto">
            <a:xfrm>
              <a:off x="3466" y="2999"/>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1" name="Line 869">
              <a:extLst>
                <a:ext uri="{FF2B5EF4-FFF2-40B4-BE49-F238E27FC236}">
                  <a16:creationId xmlns:a16="http://schemas.microsoft.com/office/drawing/2014/main" id="{699117A8-F0E6-3B7D-6991-E93AB2B1E645}"/>
                </a:ext>
              </a:extLst>
            </p:cNvPr>
            <p:cNvSpPr>
              <a:spLocks noChangeShapeType="1"/>
            </p:cNvSpPr>
            <p:nvPr/>
          </p:nvSpPr>
          <p:spPr bwMode="auto">
            <a:xfrm>
              <a:off x="3459" y="2899"/>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2" name="Line 870">
              <a:extLst>
                <a:ext uri="{FF2B5EF4-FFF2-40B4-BE49-F238E27FC236}">
                  <a16:creationId xmlns:a16="http://schemas.microsoft.com/office/drawing/2014/main" id="{4ED7B5F8-F3CA-0FEA-0207-C948FBFD07B2}"/>
                </a:ext>
              </a:extLst>
            </p:cNvPr>
            <p:cNvSpPr>
              <a:spLocks noChangeShapeType="1"/>
            </p:cNvSpPr>
            <p:nvPr/>
          </p:nvSpPr>
          <p:spPr bwMode="auto">
            <a:xfrm>
              <a:off x="3397" y="290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3" name="Line 871">
              <a:extLst>
                <a:ext uri="{FF2B5EF4-FFF2-40B4-BE49-F238E27FC236}">
                  <a16:creationId xmlns:a16="http://schemas.microsoft.com/office/drawing/2014/main" id="{E40D9247-3F85-797E-CFA0-5E674D5A6717}"/>
                </a:ext>
              </a:extLst>
            </p:cNvPr>
            <p:cNvSpPr>
              <a:spLocks noChangeShapeType="1"/>
            </p:cNvSpPr>
            <p:nvPr/>
          </p:nvSpPr>
          <p:spPr bwMode="auto">
            <a:xfrm>
              <a:off x="3397" y="290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4" name="Line 872">
              <a:extLst>
                <a:ext uri="{FF2B5EF4-FFF2-40B4-BE49-F238E27FC236}">
                  <a16:creationId xmlns:a16="http://schemas.microsoft.com/office/drawing/2014/main" id="{6862FCB6-30A0-6A53-CC19-D9E142ECF00E}"/>
                </a:ext>
              </a:extLst>
            </p:cNvPr>
            <p:cNvSpPr>
              <a:spLocks noChangeShapeType="1"/>
            </p:cNvSpPr>
            <p:nvPr/>
          </p:nvSpPr>
          <p:spPr bwMode="auto">
            <a:xfrm flipH="1" flipV="1">
              <a:off x="3432" y="300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5" name="Line 873">
              <a:extLst>
                <a:ext uri="{FF2B5EF4-FFF2-40B4-BE49-F238E27FC236}">
                  <a16:creationId xmlns:a16="http://schemas.microsoft.com/office/drawing/2014/main" id="{87618657-ECEC-3635-23FD-8EDEF3E93962}"/>
                </a:ext>
              </a:extLst>
            </p:cNvPr>
            <p:cNvSpPr>
              <a:spLocks noChangeShapeType="1"/>
            </p:cNvSpPr>
            <p:nvPr/>
          </p:nvSpPr>
          <p:spPr bwMode="auto">
            <a:xfrm flipH="1" flipV="1">
              <a:off x="3407" y="2998"/>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6" name="Line 874">
              <a:extLst>
                <a:ext uri="{FF2B5EF4-FFF2-40B4-BE49-F238E27FC236}">
                  <a16:creationId xmlns:a16="http://schemas.microsoft.com/office/drawing/2014/main" id="{9E685146-40D6-3885-C24E-9AEE325C621D}"/>
                </a:ext>
              </a:extLst>
            </p:cNvPr>
            <p:cNvSpPr>
              <a:spLocks noChangeShapeType="1"/>
            </p:cNvSpPr>
            <p:nvPr/>
          </p:nvSpPr>
          <p:spPr bwMode="auto">
            <a:xfrm flipH="1" flipV="1">
              <a:off x="3392" y="2990"/>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7" name="Line 875">
              <a:extLst>
                <a:ext uri="{FF2B5EF4-FFF2-40B4-BE49-F238E27FC236}">
                  <a16:creationId xmlns:a16="http://schemas.microsoft.com/office/drawing/2014/main" id="{D725B12A-352E-4702-3044-18D4B61678E5}"/>
                </a:ext>
              </a:extLst>
            </p:cNvPr>
            <p:cNvSpPr>
              <a:spLocks noChangeShapeType="1"/>
            </p:cNvSpPr>
            <p:nvPr/>
          </p:nvSpPr>
          <p:spPr bwMode="auto">
            <a:xfrm flipH="1" flipV="1">
              <a:off x="3441" y="300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8" name="Line 876">
              <a:extLst>
                <a:ext uri="{FF2B5EF4-FFF2-40B4-BE49-F238E27FC236}">
                  <a16:creationId xmlns:a16="http://schemas.microsoft.com/office/drawing/2014/main" id="{27AC435B-3FBF-CD1B-6D4B-CA4A61A570EF}"/>
                </a:ext>
              </a:extLst>
            </p:cNvPr>
            <p:cNvSpPr>
              <a:spLocks noChangeShapeType="1"/>
            </p:cNvSpPr>
            <p:nvPr/>
          </p:nvSpPr>
          <p:spPr bwMode="auto">
            <a:xfrm flipH="1" flipV="1">
              <a:off x="3391" y="2984"/>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79" name="Line 877">
              <a:extLst>
                <a:ext uri="{FF2B5EF4-FFF2-40B4-BE49-F238E27FC236}">
                  <a16:creationId xmlns:a16="http://schemas.microsoft.com/office/drawing/2014/main" id="{F59E77D0-4782-01A2-A877-8193F11DFB84}"/>
                </a:ext>
              </a:extLst>
            </p:cNvPr>
            <p:cNvSpPr>
              <a:spLocks noChangeShapeType="1"/>
            </p:cNvSpPr>
            <p:nvPr/>
          </p:nvSpPr>
          <p:spPr bwMode="auto">
            <a:xfrm flipH="1">
              <a:off x="3409" y="299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0" name="Line 878">
              <a:extLst>
                <a:ext uri="{FF2B5EF4-FFF2-40B4-BE49-F238E27FC236}">
                  <a16:creationId xmlns:a16="http://schemas.microsoft.com/office/drawing/2014/main" id="{B116C433-A89E-C4A7-F006-A96B05F7538A}"/>
                </a:ext>
              </a:extLst>
            </p:cNvPr>
            <p:cNvSpPr>
              <a:spLocks noChangeShapeType="1"/>
            </p:cNvSpPr>
            <p:nvPr/>
          </p:nvSpPr>
          <p:spPr bwMode="auto">
            <a:xfrm flipV="1">
              <a:off x="3411" y="299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1" name="Line 879">
              <a:extLst>
                <a:ext uri="{FF2B5EF4-FFF2-40B4-BE49-F238E27FC236}">
                  <a16:creationId xmlns:a16="http://schemas.microsoft.com/office/drawing/2014/main" id="{F64597E6-274E-A4E2-8BD8-5DFD732CF373}"/>
                </a:ext>
              </a:extLst>
            </p:cNvPr>
            <p:cNvSpPr>
              <a:spLocks noChangeShapeType="1"/>
            </p:cNvSpPr>
            <p:nvPr/>
          </p:nvSpPr>
          <p:spPr bwMode="auto">
            <a:xfrm flipV="1">
              <a:off x="3496" y="2911"/>
              <a:ext cx="42"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2" name="Line 880">
              <a:extLst>
                <a:ext uri="{FF2B5EF4-FFF2-40B4-BE49-F238E27FC236}">
                  <a16:creationId xmlns:a16="http://schemas.microsoft.com/office/drawing/2014/main" id="{4D05594B-01E8-159E-3252-BF9EA0FF1789}"/>
                </a:ext>
              </a:extLst>
            </p:cNvPr>
            <p:cNvSpPr>
              <a:spLocks noChangeShapeType="1"/>
            </p:cNvSpPr>
            <p:nvPr/>
          </p:nvSpPr>
          <p:spPr bwMode="auto">
            <a:xfrm flipH="1">
              <a:off x="3394" y="2989"/>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3" name="Line 881">
              <a:extLst>
                <a:ext uri="{FF2B5EF4-FFF2-40B4-BE49-F238E27FC236}">
                  <a16:creationId xmlns:a16="http://schemas.microsoft.com/office/drawing/2014/main" id="{0E5C0654-BCB3-6BFC-FB0F-69D6093A096F}"/>
                </a:ext>
              </a:extLst>
            </p:cNvPr>
            <p:cNvSpPr>
              <a:spLocks noChangeShapeType="1"/>
            </p:cNvSpPr>
            <p:nvPr/>
          </p:nvSpPr>
          <p:spPr bwMode="auto">
            <a:xfrm>
              <a:off x="3456" y="3004"/>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4" name="Line 882">
              <a:extLst>
                <a:ext uri="{FF2B5EF4-FFF2-40B4-BE49-F238E27FC236}">
                  <a16:creationId xmlns:a16="http://schemas.microsoft.com/office/drawing/2014/main" id="{54A937BB-D31D-967D-76DE-7C1EE75E30AA}"/>
                </a:ext>
              </a:extLst>
            </p:cNvPr>
            <p:cNvSpPr>
              <a:spLocks noChangeShapeType="1"/>
            </p:cNvSpPr>
            <p:nvPr/>
          </p:nvSpPr>
          <p:spPr bwMode="auto">
            <a:xfrm>
              <a:off x="3456" y="29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5" name="Line 883">
              <a:extLst>
                <a:ext uri="{FF2B5EF4-FFF2-40B4-BE49-F238E27FC236}">
                  <a16:creationId xmlns:a16="http://schemas.microsoft.com/office/drawing/2014/main" id="{A02475CD-BF89-1CB0-5D28-E98AF0967DB3}"/>
                </a:ext>
              </a:extLst>
            </p:cNvPr>
            <p:cNvSpPr>
              <a:spLocks noChangeShapeType="1"/>
            </p:cNvSpPr>
            <p:nvPr/>
          </p:nvSpPr>
          <p:spPr bwMode="auto">
            <a:xfrm>
              <a:off x="3452" y="3105"/>
              <a:ext cx="1" cy="3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6" name="Line 884">
              <a:extLst>
                <a:ext uri="{FF2B5EF4-FFF2-40B4-BE49-F238E27FC236}">
                  <a16:creationId xmlns:a16="http://schemas.microsoft.com/office/drawing/2014/main" id="{D22B382E-107C-DD9C-12C3-69D93609FBAC}"/>
                </a:ext>
              </a:extLst>
            </p:cNvPr>
            <p:cNvSpPr>
              <a:spLocks noChangeShapeType="1"/>
            </p:cNvSpPr>
            <p:nvPr/>
          </p:nvSpPr>
          <p:spPr bwMode="auto">
            <a:xfrm flipV="1">
              <a:off x="3447" y="3003"/>
              <a:ext cx="1" cy="3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7" name="Line 885">
              <a:extLst>
                <a:ext uri="{FF2B5EF4-FFF2-40B4-BE49-F238E27FC236}">
                  <a16:creationId xmlns:a16="http://schemas.microsoft.com/office/drawing/2014/main" id="{A0A65009-B51A-1966-0348-41C49CF64AE1}"/>
                </a:ext>
              </a:extLst>
            </p:cNvPr>
            <p:cNvSpPr>
              <a:spLocks noChangeShapeType="1"/>
            </p:cNvSpPr>
            <p:nvPr/>
          </p:nvSpPr>
          <p:spPr bwMode="auto">
            <a:xfrm flipH="1" flipV="1">
              <a:off x="3445" y="2862"/>
              <a:ext cx="1" cy="2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8" name="Line 886">
              <a:extLst>
                <a:ext uri="{FF2B5EF4-FFF2-40B4-BE49-F238E27FC236}">
                  <a16:creationId xmlns:a16="http://schemas.microsoft.com/office/drawing/2014/main" id="{1DA355E8-003A-0D6A-EEB9-59F9819F3FDE}"/>
                </a:ext>
              </a:extLst>
            </p:cNvPr>
            <p:cNvSpPr>
              <a:spLocks noChangeShapeType="1"/>
            </p:cNvSpPr>
            <p:nvPr/>
          </p:nvSpPr>
          <p:spPr bwMode="auto">
            <a:xfrm flipH="1" flipV="1">
              <a:off x="3447" y="3035"/>
              <a:ext cx="3"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89" name="Line 887">
              <a:extLst>
                <a:ext uri="{FF2B5EF4-FFF2-40B4-BE49-F238E27FC236}">
                  <a16:creationId xmlns:a16="http://schemas.microsoft.com/office/drawing/2014/main" id="{76D1C24D-CC54-E3D5-A2E8-7D8A3790C08C}"/>
                </a:ext>
              </a:extLst>
            </p:cNvPr>
            <p:cNvSpPr>
              <a:spLocks noChangeShapeType="1"/>
            </p:cNvSpPr>
            <p:nvPr/>
          </p:nvSpPr>
          <p:spPr bwMode="auto">
            <a:xfrm>
              <a:off x="3405" y="2968"/>
              <a:ext cx="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0" name="Line 888">
              <a:extLst>
                <a:ext uri="{FF2B5EF4-FFF2-40B4-BE49-F238E27FC236}">
                  <a16:creationId xmlns:a16="http://schemas.microsoft.com/office/drawing/2014/main" id="{E0204B61-C140-092D-DA77-44B9C518AB23}"/>
                </a:ext>
              </a:extLst>
            </p:cNvPr>
            <p:cNvSpPr>
              <a:spLocks noChangeShapeType="1"/>
            </p:cNvSpPr>
            <p:nvPr/>
          </p:nvSpPr>
          <p:spPr bwMode="auto">
            <a:xfrm flipH="1" flipV="1">
              <a:off x="3408" y="2995"/>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1" name="Line 889">
              <a:extLst>
                <a:ext uri="{FF2B5EF4-FFF2-40B4-BE49-F238E27FC236}">
                  <a16:creationId xmlns:a16="http://schemas.microsoft.com/office/drawing/2014/main" id="{468AED39-E10E-C7D3-ABAE-B4C5D9F27883}"/>
                </a:ext>
              </a:extLst>
            </p:cNvPr>
            <p:cNvSpPr>
              <a:spLocks noChangeShapeType="1"/>
            </p:cNvSpPr>
            <p:nvPr/>
          </p:nvSpPr>
          <p:spPr bwMode="auto">
            <a:xfrm flipH="1">
              <a:off x="3404" y="2960"/>
              <a:ext cx="5"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2" name="Line 890">
              <a:extLst>
                <a:ext uri="{FF2B5EF4-FFF2-40B4-BE49-F238E27FC236}">
                  <a16:creationId xmlns:a16="http://schemas.microsoft.com/office/drawing/2014/main" id="{A8022294-BE1A-1DD7-B9A3-B8955A82D295}"/>
                </a:ext>
              </a:extLst>
            </p:cNvPr>
            <p:cNvSpPr>
              <a:spLocks noChangeShapeType="1"/>
            </p:cNvSpPr>
            <p:nvPr/>
          </p:nvSpPr>
          <p:spPr bwMode="auto">
            <a:xfrm flipV="1">
              <a:off x="3410" y="297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3" name="Line 891">
              <a:extLst>
                <a:ext uri="{FF2B5EF4-FFF2-40B4-BE49-F238E27FC236}">
                  <a16:creationId xmlns:a16="http://schemas.microsoft.com/office/drawing/2014/main" id="{3EDE57F2-19EB-ED14-B67B-44DBB1E4CE5C}"/>
                </a:ext>
              </a:extLst>
            </p:cNvPr>
            <p:cNvSpPr>
              <a:spLocks noChangeShapeType="1"/>
            </p:cNvSpPr>
            <p:nvPr/>
          </p:nvSpPr>
          <p:spPr bwMode="auto">
            <a:xfrm flipV="1">
              <a:off x="3411" y="297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4" name="Line 892">
              <a:extLst>
                <a:ext uri="{FF2B5EF4-FFF2-40B4-BE49-F238E27FC236}">
                  <a16:creationId xmlns:a16="http://schemas.microsoft.com/office/drawing/2014/main" id="{AFED943F-BB52-9A22-CF52-E1DF9BA8CC9A}"/>
                </a:ext>
              </a:extLst>
            </p:cNvPr>
            <p:cNvSpPr>
              <a:spLocks noChangeShapeType="1"/>
            </p:cNvSpPr>
            <p:nvPr/>
          </p:nvSpPr>
          <p:spPr bwMode="auto">
            <a:xfrm flipV="1">
              <a:off x="3412" y="296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5" name="Line 893">
              <a:extLst>
                <a:ext uri="{FF2B5EF4-FFF2-40B4-BE49-F238E27FC236}">
                  <a16:creationId xmlns:a16="http://schemas.microsoft.com/office/drawing/2014/main" id="{73F3BF12-0B3D-AD27-6589-E1761D9E8FF6}"/>
                </a:ext>
              </a:extLst>
            </p:cNvPr>
            <p:cNvSpPr>
              <a:spLocks noChangeShapeType="1"/>
            </p:cNvSpPr>
            <p:nvPr/>
          </p:nvSpPr>
          <p:spPr bwMode="auto">
            <a:xfrm flipV="1">
              <a:off x="3408" y="2964"/>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6" name="Line 894">
              <a:extLst>
                <a:ext uri="{FF2B5EF4-FFF2-40B4-BE49-F238E27FC236}">
                  <a16:creationId xmlns:a16="http://schemas.microsoft.com/office/drawing/2014/main" id="{5A23EC23-B8EA-70AE-E3C5-8737AB265CAC}"/>
                </a:ext>
              </a:extLst>
            </p:cNvPr>
            <p:cNvSpPr>
              <a:spLocks noChangeShapeType="1"/>
            </p:cNvSpPr>
            <p:nvPr/>
          </p:nvSpPr>
          <p:spPr bwMode="auto">
            <a:xfrm>
              <a:off x="3442" y="3076"/>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7" name="Line 895">
              <a:extLst>
                <a:ext uri="{FF2B5EF4-FFF2-40B4-BE49-F238E27FC236}">
                  <a16:creationId xmlns:a16="http://schemas.microsoft.com/office/drawing/2014/main" id="{70A1FD21-BF4D-0CD2-92C1-C1D32516A565}"/>
                </a:ext>
              </a:extLst>
            </p:cNvPr>
            <p:cNvSpPr>
              <a:spLocks noChangeShapeType="1"/>
            </p:cNvSpPr>
            <p:nvPr/>
          </p:nvSpPr>
          <p:spPr bwMode="auto">
            <a:xfrm>
              <a:off x="3442" y="2992"/>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8" name="Line 896">
              <a:extLst>
                <a:ext uri="{FF2B5EF4-FFF2-40B4-BE49-F238E27FC236}">
                  <a16:creationId xmlns:a16="http://schemas.microsoft.com/office/drawing/2014/main" id="{F4445DA3-EDA9-585D-DFC9-6D1F038CA768}"/>
                </a:ext>
              </a:extLst>
            </p:cNvPr>
            <p:cNvSpPr>
              <a:spLocks noChangeShapeType="1"/>
            </p:cNvSpPr>
            <p:nvPr/>
          </p:nvSpPr>
          <p:spPr bwMode="auto">
            <a:xfrm flipV="1">
              <a:off x="3439" y="2991"/>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199" name="Line 897">
              <a:extLst>
                <a:ext uri="{FF2B5EF4-FFF2-40B4-BE49-F238E27FC236}">
                  <a16:creationId xmlns:a16="http://schemas.microsoft.com/office/drawing/2014/main" id="{F9A1A2C5-908C-3CBE-FB6E-5489E5112113}"/>
                </a:ext>
              </a:extLst>
            </p:cNvPr>
            <p:cNvSpPr>
              <a:spLocks noChangeShapeType="1"/>
            </p:cNvSpPr>
            <p:nvPr/>
          </p:nvSpPr>
          <p:spPr bwMode="auto">
            <a:xfrm>
              <a:off x="3439" y="3074"/>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00" name="Line 898">
              <a:extLst>
                <a:ext uri="{FF2B5EF4-FFF2-40B4-BE49-F238E27FC236}">
                  <a16:creationId xmlns:a16="http://schemas.microsoft.com/office/drawing/2014/main" id="{F3AC5461-F78F-04B2-642C-8D6E3FB03C79}"/>
                </a:ext>
              </a:extLst>
            </p:cNvPr>
            <p:cNvSpPr>
              <a:spLocks noChangeShapeType="1"/>
            </p:cNvSpPr>
            <p:nvPr/>
          </p:nvSpPr>
          <p:spPr bwMode="auto">
            <a:xfrm flipV="1">
              <a:off x="3437" y="298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01" name="Line 899">
              <a:extLst>
                <a:ext uri="{FF2B5EF4-FFF2-40B4-BE49-F238E27FC236}">
                  <a16:creationId xmlns:a16="http://schemas.microsoft.com/office/drawing/2014/main" id="{C2FD0BD7-E68A-7FFA-72A4-7BF10BF1A77D}"/>
                </a:ext>
              </a:extLst>
            </p:cNvPr>
            <p:cNvSpPr>
              <a:spLocks noChangeShapeType="1"/>
            </p:cNvSpPr>
            <p:nvPr/>
          </p:nvSpPr>
          <p:spPr bwMode="auto">
            <a:xfrm>
              <a:off x="3437" y="3073"/>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02" name="Freeform 900">
              <a:extLst>
                <a:ext uri="{FF2B5EF4-FFF2-40B4-BE49-F238E27FC236}">
                  <a16:creationId xmlns:a16="http://schemas.microsoft.com/office/drawing/2014/main" id="{C8F6B33A-8D1B-3107-33DF-FEBB5D5500B3}"/>
                </a:ext>
              </a:extLst>
            </p:cNvPr>
            <p:cNvSpPr>
              <a:spLocks/>
            </p:cNvSpPr>
            <p:nvPr/>
          </p:nvSpPr>
          <p:spPr bwMode="auto">
            <a:xfrm>
              <a:off x="3560" y="3065"/>
              <a:ext cx="6" cy="9"/>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0" y="0"/>
                  </a:moveTo>
                  <a:lnTo>
                    <a:pt x="67" y="48"/>
                  </a:lnTo>
                  <a:lnTo>
                    <a:pt x="130" y="115"/>
                  </a:lnTo>
                  <a:lnTo>
                    <a:pt x="183" y="192"/>
                  </a:lnTo>
                  <a:lnTo>
                    <a:pt x="224" y="277"/>
                  </a:lnTo>
                  <a:lnTo>
                    <a:pt x="250" y="365"/>
                  </a:lnTo>
                  <a:lnTo>
                    <a:pt x="258"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03" name="Freeform 901">
              <a:extLst>
                <a:ext uri="{FF2B5EF4-FFF2-40B4-BE49-F238E27FC236}">
                  <a16:creationId xmlns:a16="http://schemas.microsoft.com/office/drawing/2014/main" id="{3EAC6926-3D9D-2722-3DFF-66F267364050}"/>
                </a:ext>
              </a:extLst>
            </p:cNvPr>
            <p:cNvSpPr>
              <a:spLocks/>
            </p:cNvSpPr>
            <p:nvPr/>
          </p:nvSpPr>
          <p:spPr bwMode="auto">
            <a:xfrm>
              <a:off x="3568" y="3074"/>
              <a:ext cx="5" cy="9"/>
            </a:xfrm>
            <a:custGeom>
              <a:avLst/>
              <a:gdLst>
                <a:gd name="T0" fmla="*/ 0 w 250"/>
                <a:gd name="T1" fmla="*/ 0 h 447"/>
                <a:gd name="T2" fmla="*/ 0 w 250"/>
                <a:gd name="T3" fmla="*/ 0 h 447"/>
                <a:gd name="T4" fmla="*/ 0 w 250"/>
                <a:gd name="T5" fmla="*/ 0 h 447"/>
                <a:gd name="T6" fmla="*/ 0 w 250"/>
                <a:gd name="T7" fmla="*/ 0 h 447"/>
                <a:gd name="T8" fmla="*/ 0 w 250"/>
                <a:gd name="T9" fmla="*/ 0 h 447"/>
                <a:gd name="T10" fmla="*/ 0 w 250"/>
                <a:gd name="T11" fmla="*/ 0 h 447"/>
                <a:gd name="T12" fmla="*/ 0 w 250"/>
                <a:gd name="T13" fmla="*/ 0 h 447"/>
                <a:gd name="T14" fmla="*/ 0 60000 65536"/>
                <a:gd name="T15" fmla="*/ 0 60000 65536"/>
                <a:gd name="T16" fmla="*/ 0 60000 65536"/>
                <a:gd name="T17" fmla="*/ 0 60000 65536"/>
                <a:gd name="T18" fmla="*/ 0 60000 65536"/>
                <a:gd name="T19" fmla="*/ 0 60000 65536"/>
                <a:gd name="T20" fmla="*/ 0 60000 65536"/>
                <a:gd name="T21" fmla="*/ 0 w 250"/>
                <a:gd name="T22" fmla="*/ 0 h 447"/>
                <a:gd name="T23" fmla="*/ 250 w 250"/>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0" h="447">
                  <a:moveTo>
                    <a:pt x="0" y="0"/>
                  </a:moveTo>
                  <a:lnTo>
                    <a:pt x="65" y="49"/>
                  </a:lnTo>
                  <a:lnTo>
                    <a:pt x="126" y="116"/>
                  </a:lnTo>
                  <a:lnTo>
                    <a:pt x="177" y="194"/>
                  </a:lnTo>
                  <a:lnTo>
                    <a:pt x="216" y="279"/>
                  </a:lnTo>
                  <a:lnTo>
                    <a:pt x="241" y="365"/>
                  </a:lnTo>
                  <a:lnTo>
                    <a:pt x="250"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04" name="Freeform 902">
              <a:extLst>
                <a:ext uri="{FF2B5EF4-FFF2-40B4-BE49-F238E27FC236}">
                  <a16:creationId xmlns:a16="http://schemas.microsoft.com/office/drawing/2014/main" id="{FE12F0D9-535E-69D8-560C-C0F242A1844D}"/>
                </a:ext>
              </a:extLst>
            </p:cNvPr>
            <p:cNvSpPr>
              <a:spLocks/>
            </p:cNvSpPr>
            <p:nvPr/>
          </p:nvSpPr>
          <p:spPr bwMode="auto">
            <a:xfrm>
              <a:off x="3395" y="2897"/>
              <a:ext cx="1" cy="1"/>
            </a:xfrm>
            <a:custGeom>
              <a:avLst/>
              <a:gdLst>
                <a:gd name="T0" fmla="*/ 0 w 40"/>
                <a:gd name="T1" fmla="*/ 0 h 52"/>
                <a:gd name="T2" fmla="*/ 0 w 40"/>
                <a:gd name="T3" fmla="*/ 0 h 52"/>
                <a:gd name="T4" fmla="*/ 0 w 40"/>
                <a:gd name="T5" fmla="*/ 0 h 52"/>
                <a:gd name="T6" fmla="*/ 0 60000 65536"/>
                <a:gd name="T7" fmla="*/ 0 60000 65536"/>
                <a:gd name="T8" fmla="*/ 0 60000 65536"/>
                <a:gd name="T9" fmla="*/ 0 w 40"/>
                <a:gd name="T10" fmla="*/ 0 h 52"/>
                <a:gd name="T11" fmla="*/ 40 w 40"/>
                <a:gd name="T12" fmla="*/ 52 h 52"/>
              </a:gdLst>
              <a:ahLst/>
              <a:cxnLst>
                <a:cxn ang="T6">
                  <a:pos x="T0" y="T1"/>
                </a:cxn>
                <a:cxn ang="T7">
                  <a:pos x="T2" y="T3"/>
                </a:cxn>
                <a:cxn ang="T8">
                  <a:pos x="T4" y="T5"/>
                </a:cxn>
              </a:cxnLst>
              <a:rect l="T9" t="T10" r="T11" b="T12"/>
              <a:pathLst>
                <a:path w="40" h="52">
                  <a:moveTo>
                    <a:pt x="0" y="0"/>
                  </a:moveTo>
                  <a:lnTo>
                    <a:pt x="20" y="26"/>
                  </a:lnTo>
                  <a:lnTo>
                    <a:pt x="40" y="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05" name="Freeform 903">
              <a:extLst>
                <a:ext uri="{FF2B5EF4-FFF2-40B4-BE49-F238E27FC236}">
                  <a16:creationId xmlns:a16="http://schemas.microsoft.com/office/drawing/2014/main" id="{8D151146-8037-C5EA-FAC6-EC44626649E9}"/>
                </a:ext>
              </a:extLst>
            </p:cNvPr>
            <p:cNvSpPr>
              <a:spLocks/>
            </p:cNvSpPr>
            <p:nvPr/>
          </p:nvSpPr>
          <p:spPr bwMode="auto">
            <a:xfrm>
              <a:off x="3443" y="2837"/>
              <a:ext cx="1" cy="1"/>
            </a:xfrm>
            <a:custGeom>
              <a:avLst/>
              <a:gdLst>
                <a:gd name="T0" fmla="*/ 0 w 36"/>
                <a:gd name="T1" fmla="*/ 0 h 53"/>
                <a:gd name="T2" fmla="*/ 0 w 36"/>
                <a:gd name="T3" fmla="*/ 0 h 53"/>
                <a:gd name="T4" fmla="*/ 0 w 36"/>
                <a:gd name="T5" fmla="*/ 0 h 53"/>
                <a:gd name="T6" fmla="*/ 0 w 36"/>
                <a:gd name="T7" fmla="*/ 0 h 53"/>
                <a:gd name="T8" fmla="*/ 0 w 36"/>
                <a:gd name="T9" fmla="*/ 0 h 53"/>
                <a:gd name="T10" fmla="*/ 0 w 36"/>
                <a:gd name="T11" fmla="*/ 0 h 53"/>
                <a:gd name="T12" fmla="*/ 0 w 36"/>
                <a:gd name="T13" fmla="*/ 0 h 53"/>
                <a:gd name="T14" fmla="*/ 0 w 36"/>
                <a:gd name="T15" fmla="*/ 0 h 53"/>
                <a:gd name="T16" fmla="*/ 0 w 36"/>
                <a:gd name="T17" fmla="*/ 0 h 53"/>
                <a:gd name="T18" fmla="*/ 0 w 36"/>
                <a:gd name="T19" fmla="*/ 0 h 53"/>
                <a:gd name="T20" fmla="*/ 0 w 36"/>
                <a:gd name="T21" fmla="*/ 0 h 53"/>
                <a:gd name="T22" fmla="*/ 0 w 36"/>
                <a:gd name="T23" fmla="*/ 0 h 53"/>
                <a:gd name="T24" fmla="*/ 0 w 36"/>
                <a:gd name="T25" fmla="*/ 0 h 53"/>
                <a:gd name="T26" fmla="*/ 0 w 36"/>
                <a:gd name="T27" fmla="*/ 0 h 53"/>
                <a:gd name="T28" fmla="*/ 0 w 36"/>
                <a:gd name="T29" fmla="*/ 0 h 53"/>
                <a:gd name="T30" fmla="*/ 0 w 36"/>
                <a:gd name="T31" fmla="*/ 0 h 53"/>
                <a:gd name="T32" fmla="*/ 0 w 3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53"/>
                <a:gd name="T53" fmla="*/ 36 w 3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53">
                  <a:moveTo>
                    <a:pt x="1" y="53"/>
                  </a:moveTo>
                  <a:lnTo>
                    <a:pt x="1" y="52"/>
                  </a:lnTo>
                  <a:lnTo>
                    <a:pt x="0" y="49"/>
                  </a:lnTo>
                  <a:lnTo>
                    <a:pt x="0" y="45"/>
                  </a:lnTo>
                  <a:lnTo>
                    <a:pt x="0" y="41"/>
                  </a:lnTo>
                  <a:lnTo>
                    <a:pt x="1" y="38"/>
                  </a:lnTo>
                  <a:lnTo>
                    <a:pt x="2" y="34"/>
                  </a:lnTo>
                  <a:lnTo>
                    <a:pt x="4" y="30"/>
                  </a:lnTo>
                  <a:lnTo>
                    <a:pt x="7" y="27"/>
                  </a:lnTo>
                  <a:lnTo>
                    <a:pt x="9" y="23"/>
                  </a:lnTo>
                  <a:lnTo>
                    <a:pt x="12" y="20"/>
                  </a:lnTo>
                  <a:lnTo>
                    <a:pt x="15" y="16"/>
                  </a:lnTo>
                  <a:lnTo>
                    <a:pt x="19" y="13"/>
                  </a:lnTo>
                  <a:lnTo>
                    <a:pt x="22" y="10"/>
                  </a:lnTo>
                  <a:lnTo>
                    <a:pt x="27" y="6"/>
                  </a:lnTo>
                  <a:lnTo>
                    <a:pt x="31" y="3"/>
                  </a:lnTo>
                  <a:lnTo>
                    <a:pt x="3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06" name="Freeform 904">
              <a:extLst>
                <a:ext uri="{FF2B5EF4-FFF2-40B4-BE49-F238E27FC236}">
                  <a16:creationId xmlns:a16="http://schemas.microsoft.com/office/drawing/2014/main" id="{DCEAD39F-7911-E63E-2672-51B6D1FB7A12}"/>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07" name="Freeform 905">
              <a:extLst>
                <a:ext uri="{FF2B5EF4-FFF2-40B4-BE49-F238E27FC236}">
                  <a16:creationId xmlns:a16="http://schemas.microsoft.com/office/drawing/2014/main" id="{2B59CF90-1CD7-C0B2-DCC8-C30F7E786C28}"/>
                </a:ext>
              </a:extLst>
            </p:cNvPr>
            <p:cNvSpPr>
              <a:spLocks/>
            </p:cNvSpPr>
            <p:nvPr/>
          </p:nvSpPr>
          <p:spPr bwMode="auto">
            <a:xfrm>
              <a:off x="3476" y="2852"/>
              <a:ext cx="12" cy="15"/>
            </a:xfrm>
            <a:custGeom>
              <a:avLst/>
              <a:gdLst>
                <a:gd name="T0" fmla="*/ 0 w 622"/>
                <a:gd name="T1" fmla="*/ 0 h 757"/>
                <a:gd name="T2" fmla="*/ 0 w 622"/>
                <a:gd name="T3" fmla="*/ 0 h 757"/>
                <a:gd name="T4" fmla="*/ 0 w 622"/>
                <a:gd name="T5" fmla="*/ 0 h 757"/>
                <a:gd name="T6" fmla="*/ 0 w 622"/>
                <a:gd name="T7" fmla="*/ 0 h 757"/>
                <a:gd name="T8" fmla="*/ 0 w 622"/>
                <a:gd name="T9" fmla="*/ 0 h 757"/>
                <a:gd name="T10" fmla="*/ 0 w 622"/>
                <a:gd name="T11" fmla="*/ 0 h 757"/>
                <a:gd name="T12" fmla="*/ 0 w 622"/>
                <a:gd name="T13" fmla="*/ 0 h 757"/>
                <a:gd name="T14" fmla="*/ 0 w 622"/>
                <a:gd name="T15" fmla="*/ 0 h 757"/>
                <a:gd name="T16" fmla="*/ 0 w 622"/>
                <a:gd name="T17" fmla="*/ 0 h 757"/>
                <a:gd name="T18" fmla="*/ 0 w 622"/>
                <a:gd name="T19" fmla="*/ 0 h 757"/>
                <a:gd name="T20" fmla="*/ 0 w 622"/>
                <a:gd name="T21" fmla="*/ 0 h 757"/>
                <a:gd name="T22" fmla="*/ 0 w 622"/>
                <a:gd name="T23" fmla="*/ 0 h 757"/>
                <a:gd name="T24" fmla="*/ 0 w 622"/>
                <a:gd name="T25" fmla="*/ 0 h 757"/>
                <a:gd name="T26" fmla="*/ 0 w 622"/>
                <a:gd name="T27" fmla="*/ 0 h 757"/>
                <a:gd name="T28" fmla="*/ 0 w 622"/>
                <a:gd name="T29" fmla="*/ 0 h 757"/>
                <a:gd name="T30" fmla="*/ 0 w 622"/>
                <a:gd name="T31" fmla="*/ 0 h 757"/>
                <a:gd name="T32" fmla="*/ 0 w 622"/>
                <a:gd name="T33" fmla="*/ 0 h 757"/>
                <a:gd name="T34" fmla="*/ 0 w 622"/>
                <a:gd name="T35" fmla="*/ 0 h 757"/>
                <a:gd name="T36" fmla="*/ 0 w 622"/>
                <a:gd name="T37" fmla="*/ 0 h 757"/>
                <a:gd name="T38" fmla="*/ 0 w 622"/>
                <a:gd name="T39" fmla="*/ 0 h 757"/>
                <a:gd name="T40" fmla="*/ 0 w 622"/>
                <a:gd name="T41" fmla="*/ 0 h 757"/>
                <a:gd name="T42" fmla="*/ 0 w 622"/>
                <a:gd name="T43" fmla="*/ 0 h 757"/>
                <a:gd name="T44" fmla="*/ 0 w 622"/>
                <a:gd name="T45" fmla="*/ 0 h 757"/>
                <a:gd name="T46" fmla="*/ 0 w 622"/>
                <a:gd name="T47" fmla="*/ 0 h 757"/>
                <a:gd name="T48" fmla="*/ 0 w 622"/>
                <a:gd name="T49" fmla="*/ 0 h 757"/>
                <a:gd name="T50" fmla="*/ 0 w 622"/>
                <a:gd name="T51" fmla="*/ 0 h 7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22"/>
                <a:gd name="T79" fmla="*/ 0 h 757"/>
                <a:gd name="T80" fmla="*/ 622 w 622"/>
                <a:gd name="T81" fmla="*/ 757 h 7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22" h="757">
                  <a:moveTo>
                    <a:pt x="622" y="757"/>
                  </a:moveTo>
                  <a:lnTo>
                    <a:pt x="620" y="736"/>
                  </a:lnTo>
                  <a:lnTo>
                    <a:pt x="615" y="701"/>
                  </a:lnTo>
                  <a:lnTo>
                    <a:pt x="609" y="666"/>
                  </a:lnTo>
                  <a:lnTo>
                    <a:pt x="600" y="631"/>
                  </a:lnTo>
                  <a:lnTo>
                    <a:pt x="590" y="597"/>
                  </a:lnTo>
                  <a:lnTo>
                    <a:pt x="577" y="562"/>
                  </a:lnTo>
                  <a:lnTo>
                    <a:pt x="563" y="528"/>
                  </a:lnTo>
                  <a:lnTo>
                    <a:pt x="547" y="495"/>
                  </a:lnTo>
                  <a:lnTo>
                    <a:pt x="529" y="462"/>
                  </a:lnTo>
                  <a:lnTo>
                    <a:pt x="509" y="429"/>
                  </a:lnTo>
                  <a:lnTo>
                    <a:pt x="487" y="397"/>
                  </a:lnTo>
                  <a:lnTo>
                    <a:pt x="464" y="365"/>
                  </a:lnTo>
                  <a:lnTo>
                    <a:pt x="438" y="332"/>
                  </a:lnTo>
                  <a:lnTo>
                    <a:pt x="410" y="301"/>
                  </a:lnTo>
                  <a:lnTo>
                    <a:pt x="381" y="271"/>
                  </a:lnTo>
                  <a:lnTo>
                    <a:pt x="351" y="241"/>
                  </a:lnTo>
                  <a:lnTo>
                    <a:pt x="318" y="212"/>
                  </a:lnTo>
                  <a:lnTo>
                    <a:pt x="284" y="183"/>
                  </a:lnTo>
                  <a:lnTo>
                    <a:pt x="249" y="155"/>
                  </a:lnTo>
                  <a:lnTo>
                    <a:pt x="210" y="128"/>
                  </a:lnTo>
                  <a:lnTo>
                    <a:pt x="172" y="101"/>
                  </a:lnTo>
                  <a:lnTo>
                    <a:pt x="131" y="74"/>
                  </a:lnTo>
                  <a:lnTo>
                    <a:pt x="89" y="48"/>
                  </a:lnTo>
                  <a:lnTo>
                    <a:pt x="46" y="24"/>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08" name="Freeform 906">
              <a:extLst>
                <a:ext uri="{FF2B5EF4-FFF2-40B4-BE49-F238E27FC236}">
                  <a16:creationId xmlns:a16="http://schemas.microsoft.com/office/drawing/2014/main" id="{7256F359-7931-D94E-7A4A-913994C7EECC}"/>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09" name="Freeform 907">
              <a:extLst>
                <a:ext uri="{FF2B5EF4-FFF2-40B4-BE49-F238E27FC236}">
                  <a16:creationId xmlns:a16="http://schemas.microsoft.com/office/drawing/2014/main" id="{2195A1B4-241F-29BF-EA5B-B7D0351B908F}"/>
                </a:ext>
              </a:extLst>
            </p:cNvPr>
            <p:cNvSpPr>
              <a:spLocks/>
            </p:cNvSpPr>
            <p:nvPr/>
          </p:nvSpPr>
          <p:spPr bwMode="auto">
            <a:xfrm>
              <a:off x="3486" y="2883"/>
              <a:ext cx="1" cy="2"/>
            </a:xfrm>
            <a:custGeom>
              <a:avLst/>
              <a:gdLst>
                <a:gd name="T0" fmla="*/ 0 w 40"/>
                <a:gd name="T1" fmla="*/ 0 h 93"/>
                <a:gd name="T2" fmla="*/ 0 w 40"/>
                <a:gd name="T3" fmla="*/ 0 h 93"/>
                <a:gd name="T4" fmla="*/ 0 w 40"/>
                <a:gd name="T5" fmla="*/ 0 h 93"/>
                <a:gd name="T6" fmla="*/ 0 w 40"/>
                <a:gd name="T7" fmla="*/ 0 h 93"/>
                <a:gd name="T8" fmla="*/ 0 60000 65536"/>
                <a:gd name="T9" fmla="*/ 0 60000 65536"/>
                <a:gd name="T10" fmla="*/ 0 60000 65536"/>
                <a:gd name="T11" fmla="*/ 0 60000 65536"/>
                <a:gd name="T12" fmla="*/ 0 w 40"/>
                <a:gd name="T13" fmla="*/ 0 h 93"/>
                <a:gd name="T14" fmla="*/ 40 w 40"/>
                <a:gd name="T15" fmla="*/ 93 h 93"/>
              </a:gdLst>
              <a:ahLst/>
              <a:cxnLst>
                <a:cxn ang="T8">
                  <a:pos x="T0" y="T1"/>
                </a:cxn>
                <a:cxn ang="T9">
                  <a:pos x="T2" y="T3"/>
                </a:cxn>
                <a:cxn ang="T10">
                  <a:pos x="T4" y="T5"/>
                </a:cxn>
                <a:cxn ang="T11">
                  <a:pos x="T6" y="T7"/>
                </a:cxn>
              </a:cxnLst>
              <a:rect l="T12" t="T13" r="T14" b="T15"/>
              <a:pathLst>
                <a:path w="40" h="93">
                  <a:moveTo>
                    <a:pt x="40" y="93"/>
                  </a:moveTo>
                  <a:lnTo>
                    <a:pt x="40" y="84"/>
                  </a:lnTo>
                  <a:lnTo>
                    <a:pt x="29" y="4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10" name="Freeform 908">
              <a:extLst>
                <a:ext uri="{FF2B5EF4-FFF2-40B4-BE49-F238E27FC236}">
                  <a16:creationId xmlns:a16="http://schemas.microsoft.com/office/drawing/2014/main" id="{E67F1A5B-8930-0862-54BE-3621E961084B}"/>
                </a:ext>
              </a:extLst>
            </p:cNvPr>
            <p:cNvSpPr>
              <a:spLocks/>
            </p:cNvSpPr>
            <p:nvPr/>
          </p:nvSpPr>
          <p:spPr bwMode="auto">
            <a:xfrm>
              <a:off x="3393" y="2896"/>
              <a:ext cx="1" cy="1"/>
            </a:xfrm>
            <a:custGeom>
              <a:avLst/>
              <a:gdLst>
                <a:gd name="T0" fmla="*/ 0 w 55"/>
                <a:gd name="T1" fmla="*/ 0 h 60"/>
                <a:gd name="T2" fmla="*/ 0 w 55"/>
                <a:gd name="T3" fmla="*/ 0 h 60"/>
                <a:gd name="T4" fmla="*/ 0 w 55"/>
                <a:gd name="T5" fmla="*/ 0 h 60"/>
                <a:gd name="T6" fmla="*/ 0 w 55"/>
                <a:gd name="T7" fmla="*/ 0 h 60"/>
                <a:gd name="T8" fmla="*/ 0 60000 65536"/>
                <a:gd name="T9" fmla="*/ 0 60000 65536"/>
                <a:gd name="T10" fmla="*/ 0 60000 65536"/>
                <a:gd name="T11" fmla="*/ 0 60000 65536"/>
                <a:gd name="T12" fmla="*/ 0 w 55"/>
                <a:gd name="T13" fmla="*/ 0 h 60"/>
                <a:gd name="T14" fmla="*/ 55 w 55"/>
                <a:gd name="T15" fmla="*/ 60 h 60"/>
              </a:gdLst>
              <a:ahLst/>
              <a:cxnLst>
                <a:cxn ang="T8">
                  <a:pos x="T0" y="T1"/>
                </a:cxn>
                <a:cxn ang="T9">
                  <a:pos x="T2" y="T3"/>
                </a:cxn>
                <a:cxn ang="T10">
                  <a:pos x="T4" y="T5"/>
                </a:cxn>
                <a:cxn ang="T11">
                  <a:pos x="T6" y="T7"/>
                </a:cxn>
              </a:cxnLst>
              <a:rect l="T12" t="T13" r="T14" b="T15"/>
              <a:pathLst>
                <a:path w="55" h="60">
                  <a:moveTo>
                    <a:pt x="0" y="0"/>
                  </a:moveTo>
                  <a:lnTo>
                    <a:pt x="19" y="20"/>
                  </a:lnTo>
                  <a:lnTo>
                    <a:pt x="37" y="40"/>
                  </a:lnTo>
                  <a:lnTo>
                    <a:pt x="55" y="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11" name="Freeform 909">
              <a:extLst>
                <a:ext uri="{FF2B5EF4-FFF2-40B4-BE49-F238E27FC236}">
                  <a16:creationId xmlns:a16="http://schemas.microsoft.com/office/drawing/2014/main" id="{67432E66-DD5A-AEDD-633E-0DFDAEAADECD}"/>
                </a:ext>
              </a:extLst>
            </p:cNvPr>
            <p:cNvSpPr>
              <a:spLocks/>
            </p:cNvSpPr>
            <p:nvPr/>
          </p:nvSpPr>
          <p:spPr bwMode="auto">
            <a:xfrm>
              <a:off x="3448" y="2836"/>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0" y="0"/>
                  </a:moveTo>
                  <a:lnTo>
                    <a:pt x="37" y="134"/>
                  </a:lnTo>
                  <a:lnTo>
                    <a:pt x="59" y="21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12" name="Freeform 910">
              <a:extLst>
                <a:ext uri="{FF2B5EF4-FFF2-40B4-BE49-F238E27FC236}">
                  <a16:creationId xmlns:a16="http://schemas.microsoft.com/office/drawing/2014/main" id="{7602ECDC-CF1B-BE6F-6486-E2AB6A007379}"/>
                </a:ext>
              </a:extLst>
            </p:cNvPr>
            <p:cNvSpPr>
              <a:spLocks/>
            </p:cNvSpPr>
            <p:nvPr/>
          </p:nvSpPr>
          <p:spPr bwMode="auto">
            <a:xfrm>
              <a:off x="3496" y="2863"/>
              <a:ext cx="12" cy="18"/>
            </a:xfrm>
            <a:custGeom>
              <a:avLst/>
              <a:gdLst>
                <a:gd name="T0" fmla="*/ 0 w 585"/>
                <a:gd name="T1" fmla="*/ 0 h 914"/>
                <a:gd name="T2" fmla="*/ 0 w 585"/>
                <a:gd name="T3" fmla="*/ 0 h 914"/>
                <a:gd name="T4" fmla="*/ 0 w 585"/>
                <a:gd name="T5" fmla="*/ 0 h 914"/>
                <a:gd name="T6" fmla="*/ 0 w 585"/>
                <a:gd name="T7" fmla="*/ 0 h 914"/>
                <a:gd name="T8" fmla="*/ 0 w 585"/>
                <a:gd name="T9" fmla="*/ 0 h 914"/>
                <a:gd name="T10" fmla="*/ 0 w 585"/>
                <a:gd name="T11" fmla="*/ 0 h 914"/>
                <a:gd name="T12" fmla="*/ 0 60000 65536"/>
                <a:gd name="T13" fmla="*/ 0 60000 65536"/>
                <a:gd name="T14" fmla="*/ 0 60000 65536"/>
                <a:gd name="T15" fmla="*/ 0 60000 65536"/>
                <a:gd name="T16" fmla="*/ 0 60000 65536"/>
                <a:gd name="T17" fmla="*/ 0 60000 65536"/>
                <a:gd name="T18" fmla="*/ 0 w 585"/>
                <a:gd name="T19" fmla="*/ 0 h 914"/>
                <a:gd name="T20" fmla="*/ 585 w 585"/>
                <a:gd name="T21" fmla="*/ 914 h 914"/>
              </a:gdLst>
              <a:ahLst/>
              <a:cxnLst>
                <a:cxn ang="T12">
                  <a:pos x="T0" y="T1"/>
                </a:cxn>
                <a:cxn ang="T13">
                  <a:pos x="T2" y="T3"/>
                </a:cxn>
                <a:cxn ang="T14">
                  <a:pos x="T4" y="T5"/>
                </a:cxn>
                <a:cxn ang="T15">
                  <a:pos x="T6" y="T7"/>
                </a:cxn>
                <a:cxn ang="T16">
                  <a:pos x="T8" y="T9"/>
                </a:cxn>
                <a:cxn ang="T17">
                  <a:pos x="T10" y="T11"/>
                </a:cxn>
              </a:cxnLst>
              <a:rect l="T18" t="T19" r="T20" b="T21"/>
              <a:pathLst>
                <a:path w="585" h="914">
                  <a:moveTo>
                    <a:pt x="585" y="914"/>
                  </a:moveTo>
                  <a:lnTo>
                    <a:pt x="581" y="837"/>
                  </a:lnTo>
                  <a:lnTo>
                    <a:pt x="527" y="610"/>
                  </a:lnTo>
                  <a:lnTo>
                    <a:pt x="409" y="391"/>
                  </a:lnTo>
                  <a:lnTo>
                    <a:pt x="233" y="18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13" name="Freeform 911">
              <a:extLst>
                <a:ext uri="{FF2B5EF4-FFF2-40B4-BE49-F238E27FC236}">
                  <a16:creationId xmlns:a16="http://schemas.microsoft.com/office/drawing/2014/main" id="{909C2A45-A930-6B9F-B30E-C7DFE0AD223C}"/>
                </a:ext>
              </a:extLst>
            </p:cNvPr>
            <p:cNvSpPr>
              <a:spLocks/>
            </p:cNvSpPr>
            <p:nvPr/>
          </p:nvSpPr>
          <p:spPr bwMode="auto">
            <a:xfrm>
              <a:off x="3603" y="3054"/>
              <a:ext cx="5" cy="9"/>
            </a:xfrm>
            <a:custGeom>
              <a:avLst/>
              <a:gdLst>
                <a:gd name="T0" fmla="*/ 0 w 253"/>
                <a:gd name="T1" fmla="*/ 0 h 445"/>
                <a:gd name="T2" fmla="*/ 0 w 253"/>
                <a:gd name="T3" fmla="*/ 0 h 445"/>
                <a:gd name="T4" fmla="*/ 0 w 253"/>
                <a:gd name="T5" fmla="*/ 0 h 445"/>
                <a:gd name="T6" fmla="*/ 0 w 253"/>
                <a:gd name="T7" fmla="*/ 0 h 445"/>
                <a:gd name="T8" fmla="*/ 0 w 253"/>
                <a:gd name="T9" fmla="*/ 0 h 445"/>
                <a:gd name="T10" fmla="*/ 0 w 253"/>
                <a:gd name="T11" fmla="*/ 0 h 445"/>
                <a:gd name="T12" fmla="*/ 0 w 253"/>
                <a:gd name="T13" fmla="*/ 0 h 445"/>
                <a:gd name="T14" fmla="*/ 0 60000 65536"/>
                <a:gd name="T15" fmla="*/ 0 60000 65536"/>
                <a:gd name="T16" fmla="*/ 0 60000 65536"/>
                <a:gd name="T17" fmla="*/ 0 60000 65536"/>
                <a:gd name="T18" fmla="*/ 0 60000 65536"/>
                <a:gd name="T19" fmla="*/ 0 60000 65536"/>
                <a:gd name="T20" fmla="*/ 0 60000 65536"/>
                <a:gd name="T21" fmla="*/ 0 w 253"/>
                <a:gd name="T22" fmla="*/ 0 h 445"/>
                <a:gd name="T23" fmla="*/ 253 w 253"/>
                <a:gd name="T24" fmla="*/ 445 h 4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 h="445">
                  <a:moveTo>
                    <a:pt x="0" y="0"/>
                  </a:moveTo>
                  <a:lnTo>
                    <a:pt x="65" y="49"/>
                  </a:lnTo>
                  <a:lnTo>
                    <a:pt x="126" y="115"/>
                  </a:lnTo>
                  <a:lnTo>
                    <a:pt x="179" y="193"/>
                  </a:lnTo>
                  <a:lnTo>
                    <a:pt x="219" y="277"/>
                  </a:lnTo>
                  <a:lnTo>
                    <a:pt x="245" y="363"/>
                  </a:lnTo>
                  <a:lnTo>
                    <a:pt x="253" y="44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14" name="Freeform 912">
              <a:extLst>
                <a:ext uri="{FF2B5EF4-FFF2-40B4-BE49-F238E27FC236}">
                  <a16:creationId xmlns:a16="http://schemas.microsoft.com/office/drawing/2014/main" id="{89D137CB-0505-6329-9233-2A97A771ACAA}"/>
                </a:ext>
              </a:extLst>
            </p:cNvPr>
            <p:cNvSpPr>
              <a:spLocks/>
            </p:cNvSpPr>
            <p:nvPr/>
          </p:nvSpPr>
          <p:spPr bwMode="auto">
            <a:xfrm>
              <a:off x="3439" y="2927"/>
              <a:ext cx="11" cy="9"/>
            </a:xfrm>
            <a:custGeom>
              <a:avLst/>
              <a:gdLst>
                <a:gd name="T0" fmla="*/ 0 w 576"/>
                <a:gd name="T1" fmla="*/ 0 h 460"/>
                <a:gd name="T2" fmla="*/ 0 w 576"/>
                <a:gd name="T3" fmla="*/ 0 h 460"/>
                <a:gd name="T4" fmla="*/ 0 w 576"/>
                <a:gd name="T5" fmla="*/ 0 h 460"/>
                <a:gd name="T6" fmla="*/ 0 w 576"/>
                <a:gd name="T7" fmla="*/ 0 h 460"/>
                <a:gd name="T8" fmla="*/ 0 60000 65536"/>
                <a:gd name="T9" fmla="*/ 0 60000 65536"/>
                <a:gd name="T10" fmla="*/ 0 60000 65536"/>
                <a:gd name="T11" fmla="*/ 0 60000 65536"/>
                <a:gd name="T12" fmla="*/ 0 w 576"/>
                <a:gd name="T13" fmla="*/ 0 h 460"/>
                <a:gd name="T14" fmla="*/ 576 w 576"/>
                <a:gd name="T15" fmla="*/ 460 h 460"/>
              </a:gdLst>
              <a:ahLst/>
              <a:cxnLst>
                <a:cxn ang="T8">
                  <a:pos x="T0" y="T1"/>
                </a:cxn>
                <a:cxn ang="T9">
                  <a:pos x="T2" y="T3"/>
                </a:cxn>
                <a:cxn ang="T10">
                  <a:pos x="T4" y="T5"/>
                </a:cxn>
                <a:cxn ang="T11">
                  <a:pos x="T6" y="T7"/>
                </a:cxn>
              </a:cxnLst>
              <a:rect l="T12" t="T13" r="T14" b="T15"/>
              <a:pathLst>
                <a:path w="576" h="460">
                  <a:moveTo>
                    <a:pt x="576" y="460"/>
                  </a:moveTo>
                  <a:lnTo>
                    <a:pt x="389" y="284"/>
                  </a:lnTo>
                  <a:lnTo>
                    <a:pt x="196" y="13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15" name="Line 913">
              <a:extLst>
                <a:ext uri="{FF2B5EF4-FFF2-40B4-BE49-F238E27FC236}">
                  <a16:creationId xmlns:a16="http://schemas.microsoft.com/office/drawing/2014/main" id="{BA119A44-49E7-917A-D025-D27D0F432EB0}"/>
                </a:ext>
              </a:extLst>
            </p:cNvPr>
            <p:cNvSpPr>
              <a:spLocks noChangeShapeType="1"/>
            </p:cNvSpPr>
            <p:nvPr/>
          </p:nvSpPr>
          <p:spPr bwMode="auto">
            <a:xfrm flipH="1" flipV="1">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16" name="Line 914">
              <a:extLst>
                <a:ext uri="{FF2B5EF4-FFF2-40B4-BE49-F238E27FC236}">
                  <a16:creationId xmlns:a16="http://schemas.microsoft.com/office/drawing/2014/main" id="{3D4A39F9-7987-FB8B-7D68-B0A1CC368E56}"/>
                </a:ext>
              </a:extLst>
            </p:cNvPr>
            <p:cNvSpPr>
              <a:spLocks noChangeShapeType="1"/>
            </p:cNvSpPr>
            <p:nvPr/>
          </p:nvSpPr>
          <p:spPr bwMode="auto">
            <a:xfrm>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17" name="Line 915">
              <a:extLst>
                <a:ext uri="{FF2B5EF4-FFF2-40B4-BE49-F238E27FC236}">
                  <a16:creationId xmlns:a16="http://schemas.microsoft.com/office/drawing/2014/main" id="{3CBB18C5-843E-6618-2AED-E82A87121D91}"/>
                </a:ext>
              </a:extLst>
            </p:cNvPr>
            <p:cNvSpPr>
              <a:spLocks noChangeShapeType="1"/>
            </p:cNvSpPr>
            <p:nvPr/>
          </p:nvSpPr>
          <p:spPr bwMode="auto">
            <a:xfrm flipH="1">
              <a:off x="3411" y="305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18" name="Line 916">
              <a:extLst>
                <a:ext uri="{FF2B5EF4-FFF2-40B4-BE49-F238E27FC236}">
                  <a16:creationId xmlns:a16="http://schemas.microsoft.com/office/drawing/2014/main" id="{9DE04BCA-F7AC-CCC3-D733-E97E8A5C68CB}"/>
                </a:ext>
              </a:extLst>
            </p:cNvPr>
            <p:cNvSpPr>
              <a:spLocks noChangeShapeType="1"/>
            </p:cNvSpPr>
            <p:nvPr/>
          </p:nvSpPr>
          <p:spPr bwMode="auto">
            <a:xfrm flipV="1">
              <a:off x="3456" y="303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19" name="Line 917">
              <a:extLst>
                <a:ext uri="{FF2B5EF4-FFF2-40B4-BE49-F238E27FC236}">
                  <a16:creationId xmlns:a16="http://schemas.microsoft.com/office/drawing/2014/main" id="{07000EF7-2072-A0AC-4BFB-2F1CB8C971F1}"/>
                </a:ext>
              </a:extLst>
            </p:cNvPr>
            <p:cNvSpPr>
              <a:spLocks noChangeShapeType="1"/>
            </p:cNvSpPr>
            <p:nvPr/>
          </p:nvSpPr>
          <p:spPr bwMode="auto">
            <a:xfrm flipH="1">
              <a:off x="3538" y="2944"/>
              <a:ext cx="98"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0" name="Line 918">
              <a:extLst>
                <a:ext uri="{FF2B5EF4-FFF2-40B4-BE49-F238E27FC236}">
                  <a16:creationId xmlns:a16="http://schemas.microsoft.com/office/drawing/2014/main" id="{C04D4849-BA77-417A-7B85-4058C96BA0E2}"/>
                </a:ext>
              </a:extLst>
            </p:cNvPr>
            <p:cNvSpPr>
              <a:spLocks noChangeShapeType="1"/>
            </p:cNvSpPr>
            <p:nvPr/>
          </p:nvSpPr>
          <p:spPr bwMode="auto">
            <a:xfrm flipH="1">
              <a:off x="3537" y="2942"/>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1" name="Line 919">
              <a:extLst>
                <a:ext uri="{FF2B5EF4-FFF2-40B4-BE49-F238E27FC236}">
                  <a16:creationId xmlns:a16="http://schemas.microsoft.com/office/drawing/2014/main" id="{1CEE066D-0D88-25D5-06DE-14821814FF45}"/>
                </a:ext>
              </a:extLst>
            </p:cNvPr>
            <p:cNvSpPr>
              <a:spLocks noChangeShapeType="1"/>
            </p:cNvSpPr>
            <p:nvPr/>
          </p:nvSpPr>
          <p:spPr bwMode="auto">
            <a:xfrm>
              <a:off x="3450" y="2936"/>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2" name="Line 920">
              <a:extLst>
                <a:ext uri="{FF2B5EF4-FFF2-40B4-BE49-F238E27FC236}">
                  <a16:creationId xmlns:a16="http://schemas.microsoft.com/office/drawing/2014/main" id="{471FCA63-9CC4-C251-9B88-0C186927091B}"/>
                </a:ext>
              </a:extLst>
            </p:cNvPr>
            <p:cNvSpPr>
              <a:spLocks noChangeShapeType="1"/>
            </p:cNvSpPr>
            <p:nvPr/>
          </p:nvSpPr>
          <p:spPr bwMode="auto">
            <a:xfrm flipH="1" flipV="1">
              <a:off x="3591" y="3067"/>
              <a:ext cx="10"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3" name="Line 921">
              <a:extLst>
                <a:ext uri="{FF2B5EF4-FFF2-40B4-BE49-F238E27FC236}">
                  <a16:creationId xmlns:a16="http://schemas.microsoft.com/office/drawing/2014/main" id="{4BEF39C5-9ADB-0DEE-9696-4B99A7101BDF}"/>
                </a:ext>
              </a:extLst>
            </p:cNvPr>
            <p:cNvSpPr>
              <a:spLocks noChangeShapeType="1"/>
            </p:cNvSpPr>
            <p:nvPr/>
          </p:nvSpPr>
          <p:spPr bwMode="auto">
            <a:xfrm>
              <a:off x="3557" y="3020"/>
              <a:ext cx="41"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4" name="Line 922">
              <a:extLst>
                <a:ext uri="{FF2B5EF4-FFF2-40B4-BE49-F238E27FC236}">
                  <a16:creationId xmlns:a16="http://schemas.microsoft.com/office/drawing/2014/main" id="{36343B9D-6A92-D4F0-39B3-B889B9D1B224}"/>
                </a:ext>
              </a:extLst>
            </p:cNvPr>
            <p:cNvSpPr>
              <a:spLocks noChangeShapeType="1"/>
            </p:cNvSpPr>
            <p:nvPr/>
          </p:nvSpPr>
          <p:spPr bwMode="auto">
            <a:xfrm>
              <a:off x="3489" y="2973"/>
              <a:ext cx="40"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5" name="Line 923">
              <a:extLst>
                <a:ext uri="{FF2B5EF4-FFF2-40B4-BE49-F238E27FC236}">
                  <a16:creationId xmlns:a16="http://schemas.microsoft.com/office/drawing/2014/main" id="{FF0BD1A3-F3F4-040F-D0D9-9F846A8C4DE2}"/>
                </a:ext>
              </a:extLst>
            </p:cNvPr>
            <p:cNvSpPr>
              <a:spLocks noChangeShapeType="1"/>
            </p:cNvSpPr>
            <p:nvPr/>
          </p:nvSpPr>
          <p:spPr bwMode="auto">
            <a:xfrm>
              <a:off x="3562" y="3017"/>
              <a:ext cx="41"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6" name="Line 924">
              <a:extLst>
                <a:ext uri="{FF2B5EF4-FFF2-40B4-BE49-F238E27FC236}">
                  <a16:creationId xmlns:a16="http://schemas.microsoft.com/office/drawing/2014/main" id="{C854381D-0DD3-EDC7-6B6F-47C1583F2DD3}"/>
                </a:ext>
              </a:extLst>
            </p:cNvPr>
            <p:cNvSpPr>
              <a:spLocks noChangeShapeType="1"/>
            </p:cNvSpPr>
            <p:nvPr/>
          </p:nvSpPr>
          <p:spPr bwMode="auto">
            <a:xfrm>
              <a:off x="3473" y="2987"/>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7" name="Line 925">
              <a:extLst>
                <a:ext uri="{FF2B5EF4-FFF2-40B4-BE49-F238E27FC236}">
                  <a16:creationId xmlns:a16="http://schemas.microsoft.com/office/drawing/2014/main" id="{74AD4208-B2C6-3927-454D-3EAEEC77EE54}"/>
                </a:ext>
              </a:extLst>
            </p:cNvPr>
            <p:cNvSpPr>
              <a:spLocks noChangeShapeType="1"/>
            </p:cNvSpPr>
            <p:nvPr/>
          </p:nvSpPr>
          <p:spPr bwMode="auto">
            <a:xfrm flipH="1">
              <a:off x="3399" y="305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8" name="Line 926">
              <a:extLst>
                <a:ext uri="{FF2B5EF4-FFF2-40B4-BE49-F238E27FC236}">
                  <a16:creationId xmlns:a16="http://schemas.microsoft.com/office/drawing/2014/main" id="{84634E42-6DFC-5818-FF2F-68E6AAE0E227}"/>
                </a:ext>
              </a:extLst>
            </p:cNvPr>
            <p:cNvSpPr>
              <a:spLocks noChangeShapeType="1"/>
            </p:cNvSpPr>
            <p:nvPr/>
          </p:nvSpPr>
          <p:spPr bwMode="auto">
            <a:xfrm>
              <a:off x="3507" y="2884"/>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29" name="Line 927">
              <a:extLst>
                <a:ext uri="{FF2B5EF4-FFF2-40B4-BE49-F238E27FC236}">
                  <a16:creationId xmlns:a16="http://schemas.microsoft.com/office/drawing/2014/main" id="{DD51DE86-CE9A-B1A8-AA7B-BBE54CE963DD}"/>
                </a:ext>
              </a:extLst>
            </p:cNvPr>
            <p:cNvSpPr>
              <a:spLocks noChangeShapeType="1"/>
            </p:cNvSpPr>
            <p:nvPr/>
          </p:nvSpPr>
          <p:spPr bwMode="auto">
            <a:xfrm>
              <a:off x="3444" y="2836"/>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0" name="Line 928">
              <a:extLst>
                <a:ext uri="{FF2B5EF4-FFF2-40B4-BE49-F238E27FC236}">
                  <a16:creationId xmlns:a16="http://schemas.microsoft.com/office/drawing/2014/main" id="{252500B9-EBB7-961F-DAA6-EF7ABCD7F4E1}"/>
                </a:ext>
              </a:extLst>
            </p:cNvPr>
            <p:cNvSpPr>
              <a:spLocks noChangeShapeType="1"/>
            </p:cNvSpPr>
            <p:nvPr/>
          </p:nvSpPr>
          <p:spPr bwMode="auto">
            <a:xfrm>
              <a:off x="3393" y="289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1" name="Line 929">
              <a:extLst>
                <a:ext uri="{FF2B5EF4-FFF2-40B4-BE49-F238E27FC236}">
                  <a16:creationId xmlns:a16="http://schemas.microsoft.com/office/drawing/2014/main" id="{B77DC724-F5E2-FA69-6481-79DD219D8D5E}"/>
                </a:ext>
              </a:extLst>
            </p:cNvPr>
            <p:cNvSpPr>
              <a:spLocks noChangeShapeType="1"/>
            </p:cNvSpPr>
            <p:nvPr/>
          </p:nvSpPr>
          <p:spPr bwMode="auto">
            <a:xfrm>
              <a:off x="3392" y="28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2" name="Line 930">
              <a:extLst>
                <a:ext uri="{FF2B5EF4-FFF2-40B4-BE49-F238E27FC236}">
                  <a16:creationId xmlns:a16="http://schemas.microsoft.com/office/drawing/2014/main" id="{9D622B79-B5D6-87F1-D519-557F1A4AC760}"/>
                </a:ext>
              </a:extLst>
            </p:cNvPr>
            <p:cNvSpPr>
              <a:spLocks noChangeShapeType="1"/>
            </p:cNvSpPr>
            <p:nvPr/>
          </p:nvSpPr>
          <p:spPr bwMode="auto">
            <a:xfrm flipH="1" flipV="1">
              <a:off x="3598" y="3051"/>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3" name="Line 931">
              <a:extLst>
                <a:ext uri="{FF2B5EF4-FFF2-40B4-BE49-F238E27FC236}">
                  <a16:creationId xmlns:a16="http://schemas.microsoft.com/office/drawing/2014/main" id="{42C43133-4204-604A-C0BC-0D7CB5980009}"/>
                </a:ext>
              </a:extLst>
            </p:cNvPr>
            <p:cNvSpPr>
              <a:spLocks noChangeShapeType="1"/>
            </p:cNvSpPr>
            <p:nvPr/>
          </p:nvSpPr>
          <p:spPr bwMode="auto">
            <a:xfrm flipH="1" flipV="1">
              <a:off x="3477" y="29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4" name="Line 932">
              <a:extLst>
                <a:ext uri="{FF2B5EF4-FFF2-40B4-BE49-F238E27FC236}">
                  <a16:creationId xmlns:a16="http://schemas.microsoft.com/office/drawing/2014/main" id="{E920D73D-6DBB-A590-0F25-2456DC9D4264}"/>
                </a:ext>
              </a:extLst>
            </p:cNvPr>
            <p:cNvSpPr>
              <a:spLocks noChangeShapeType="1"/>
            </p:cNvSpPr>
            <p:nvPr/>
          </p:nvSpPr>
          <p:spPr bwMode="auto">
            <a:xfrm flipH="1" flipV="1">
              <a:off x="3482" y="2982"/>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5" name="Line 933">
              <a:extLst>
                <a:ext uri="{FF2B5EF4-FFF2-40B4-BE49-F238E27FC236}">
                  <a16:creationId xmlns:a16="http://schemas.microsoft.com/office/drawing/2014/main" id="{D9B52281-852C-C976-6768-E20A946E3882}"/>
                </a:ext>
              </a:extLst>
            </p:cNvPr>
            <p:cNvSpPr>
              <a:spLocks noChangeShapeType="1"/>
            </p:cNvSpPr>
            <p:nvPr/>
          </p:nvSpPr>
          <p:spPr bwMode="auto">
            <a:xfrm>
              <a:off x="3468" y="298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6" name="Line 934">
              <a:extLst>
                <a:ext uri="{FF2B5EF4-FFF2-40B4-BE49-F238E27FC236}">
                  <a16:creationId xmlns:a16="http://schemas.microsoft.com/office/drawing/2014/main" id="{2D0FACD4-875B-7C48-14D5-5E4FA2A98B08}"/>
                </a:ext>
              </a:extLst>
            </p:cNvPr>
            <p:cNvSpPr>
              <a:spLocks noChangeShapeType="1"/>
            </p:cNvSpPr>
            <p:nvPr/>
          </p:nvSpPr>
          <p:spPr bwMode="auto">
            <a:xfrm flipH="1" flipV="1">
              <a:off x="3590" y="3055"/>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7" name="Line 935">
              <a:extLst>
                <a:ext uri="{FF2B5EF4-FFF2-40B4-BE49-F238E27FC236}">
                  <a16:creationId xmlns:a16="http://schemas.microsoft.com/office/drawing/2014/main" id="{01B99F99-09A7-9C6C-A294-35B655BAE561}"/>
                </a:ext>
              </a:extLst>
            </p:cNvPr>
            <p:cNvSpPr>
              <a:spLocks noChangeShapeType="1"/>
            </p:cNvSpPr>
            <p:nvPr/>
          </p:nvSpPr>
          <p:spPr bwMode="auto">
            <a:xfrm flipH="1">
              <a:off x="3409" y="3021"/>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8" name="Line 936">
              <a:extLst>
                <a:ext uri="{FF2B5EF4-FFF2-40B4-BE49-F238E27FC236}">
                  <a16:creationId xmlns:a16="http://schemas.microsoft.com/office/drawing/2014/main" id="{34AF261F-39B2-0A94-78B5-6DE51AC694F6}"/>
                </a:ext>
              </a:extLst>
            </p:cNvPr>
            <p:cNvSpPr>
              <a:spLocks noChangeShapeType="1"/>
            </p:cNvSpPr>
            <p:nvPr/>
          </p:nvSpPr>
          <p:spPr bwMode="auto">
            <a:xfrm flipV="1">
              <a:off x="3456" y="299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39" name="Line 937">
              <a:extLst>
                <a:ext uri="{FF2B5EF4-FFF2-40B4-BE49-F238E27FC236}">
                  <a16:creationId xmlns:a16="http://schemas.microsoft.com/office/drawing/2014/main" id="{16A0527F-4829-7885-E019-23EACC8050F8}"/>
                </a:ext>
              </a:extLst>
            </p:cNvPr>
            <p:cNvSpPr>
              <a:spLocks noChangeShapeType="1"/>
            </p:cNvSpPr>
            <p:nvPr/>
          </p:nvSpPr>
          <p:spPr bwMode="auto">
            <a:xfrm flipV="1">
              <a:off x="3412" y="302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0" name="Line 938">
              <a:extLst>
                <a:ext uri="{FF2B5EF4-FFF2-40B4-BE49-F238E27FC236}">
                  <a16:creationId xmlns:a16="http://schemas.microsoft.com/office/drawing/2014/main" id="{F26DA6AF-1D7D-75CB-FA81-35A2EEE8FC5D}"/>
                </a:ext>
              </a:extLst>
            </p:cNvPr>
            <p:cNvSpPr>
              <a:spLocks noChangeShapeType="1"/>
            </p:cNvSpPr>
            <p:nvPr/>
          </p:nvSpPr>
          <p:spPr bwMode="auto">
            <a:xfrm flipV="1">
              <a:off x="3507" y="2881"/>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1" name="Line 939">
              <a:extLst>
                <a:ext uri="{FF2B5EF4-FFF2-40B4-BE49-F238E27FC236}">
                  <a16:creationId xmlns:a16="http://schemas.microsoft.com/office/drawing/2014/main" id="{4487B77F-D8ED-6351-5A96-6C1853A76450}"/>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2" name="Line 940">
              <a:extLst>
                <a:ext uri="{FF2B5EF4-FFF2-40B4-BE49-F238E27FC236}">
                  <a16:creationId xmlns:a16="http://schemas.microsoft.com/office/drawing/2014/main" id="{7D49BE89-2126-96D0-EF16-6565C47AE2CD}"/>
                </a:ext>
              </a:extLst>
            </p:cNvPr>
            <p:cNvSpPr>
              <a:spLocks noChangeShapeType="1"/>
            </p:cNvSpPr>
            <p:nvPr/>
          </p:nvSpPr>
          <p:spPr bwMode="auto">
            <a:xfrm flipV="1">
              <a:off x="3492"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3" name="Line 941">
              <a:extLst>
                <a:ext uri="{FF2B5EF4-FFF2-40B4-BE49-F238E27FC236}">
                  <a16:creationId xmlns:a16="http://schemas.microsoft.com/office/drawing/2014/main" id="{258DF014-ED8E-3C54-089A-8508EA9DDDF3}"/>
                </a:ext>
              </a:extLst>
            </p:cNvPr>
            <p:cNvSpPr>
              <a:spLocks noChangeShapeType="1"/>
            </p:cNvSpPr>
            <p:nvPr/>
          </p:nvSpPr>
          <p:spPr bwMode="auto">
            <a:xfrm flipV="1">
              <a:off x="3492" y="306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4" name="Line 942">
              <a:extLst>
                <a:ext uri="{FF2B5EF4-FFF2-40B4-BE49-F238E27FC236}">
                  <a16:creationId xmlns:a16="http://schemas.microsoft.com/office/drawing/2014/main" id="{95066C84-84F2-2DEA-EC3C-5C7796CB1FFD}"/>
                </a:ext>
              </a:extLst>
            </p:cNvPr>
            <p:cNvSpPr>
              <a:spLocks noChangeShapeType="1"/>
            </p:cNvSpPr>
            <p:nvPr/>
          </p:nvSpPr>
          <p:spPr bwMode="auto">
            <a:xfrm flipV="1">
              <a:off x="3487" y="2885"/>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5" name="Line 943">
              <a:extLst>
                <a:ext uri="{FF2B5EF4-FFF2-40B4-BE49-F238E27FC236}">
                  <a16:creationId xmlns:a16="http://schemas.microsoft.com/office/drawing/2014/main" id="{F932FC1C-A88A-5DF1-4A02-8B429442C4AE}"/>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6" name="Line 944">
              <a:extLst>
                <a:ext uri="{FF2B5EF4-FFF2-40B4-BE49-F238E27FC236}">
                  <a16:creationId xmlns:a16="http://schemas.microsoft.com/office/drawing/2014/main" id="{9858CE4A-A688-91D0-AE67-C819D6BA3203}"/>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7" name="Line 945">
              <a:extLst>
                <a:ext uri="{FF2B5EF4-FFF2-40B4-BE49-F238E27FC236}">
                  <a16:creationId xmlns:a16="http://schemas.microsoft.com/office/drawing/2014/main" id="{BE221736-864C-C5F2-B080-2D92C7003A86}"/>
                </a:ext>
              </a:extLst>
            </p:cNvPr>
            <p:cNvSpPr>
              <a:spLocks noChangeShapeType="1"/>
            </p:cNvSpPr>
            <p:nvPr/>
          </p:nvSpPr>
          <p:spPr bwMode="auto">
            <a:xfrm>
              <a:off x="3481" y="2849"/>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8" name="Line 946">
              <a:extLst>
                <a:ext uri="{FF2B5EF4-FFF2-40B4-BE49-F238E27FC236}">
                  <a16:creationId xmlns:a16="http://schemas.microsoft.com/office/drawing/2014/main" id="{28230CCE-8577-89B3-9033-684925B643C9}"/>
                </a:ext>
              </a:extLst>
            </p:cNvPr>
            <p:cNvSpPr>
              <a:spLocks noChangeShapeType="1"/>
            </p:cNvSpPr>
            <p:nvPr/>
          </p:nvSpPr>
          <p:spPr bwMode="auto">
            <a:xfrm>
              <a:off x="3444" y="283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49" name="Line 947">
              <a:extLst>
                <a:ext uri="{FF2B5EF4-FFF2-40B4-BE49-F238E27FC236}">
                  <a16:creationId xmlns:a16="http://schemas.microsoft.com/office/drawing/2014/main" id="{7D68D923-E174-69BA-E4AC-4E9C23C53BDF}"/>
                </a:ext>
              </a:extLst>
            </p:cNvPr>
            <p:cNvSpPr>
              <a:spLocks noChangeShapeType="1"/>
            </p:cNvSpPr>
            <p:nvPr/>
          </p:nvSpPr>
          <p:spPr bwMode="auto">
            <a:xfrm>
              <a:off x="3395" y="289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50" name="Line 948">
              <a:extLst>
                <a:ext uri="{FF2B5EF4-FFF2-40B4-BE49-F238E27FC236}">
                  <a16:creationId xmlns:a16="http://schemas.microsoft.com/office/drawing/2014/main" id="{449055B1-F237-F979-3E55-4E595F9F8B21}"/>
                </a:ext>
              </a:extLst>
            </p:cNvPr>
            <p:cNvSpPr>
              <a:spLocks noChangeShapeType="1"/>
            </p:cNvSpPr>
            <p:nvPr/>
          </p:nvSpPr>
          <p:spPr bwMode="auto">
            <a:xfrm>
              <a:off x="3394" y="289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51" name="Line 949">
              <a:extLst>
                <a:ext uri="{FF2B5EF4-FFF2-40B4-BE49-F238E27FC236}">
                  <a16:creationId xmlns:a16="http://schemas.microsoft.com/office/drawing/2014/main" id="{15572D52-177F-390A-6DF6-6F8C65507A90}"/>
                </a:ext>
              </a:extLst>
            </p:cNvPr>
            <p:cNvSpPr>
              <a:spLocks noChangeShapeType="1"/>
            </p:cNvSpPr>
            <p:nvPr/>
          </p:nvSpPr>
          <p:spPr bwMode="auto">
            <a:xfrm>
              <a:off x="3412" y="295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52" name="Line 950">
              <a:extLst>
                <a:ext uri="{FF2B5EF4-FFF2-40B4-BE49-F238E27FC236}">
                  <a16:creationId xmlns:a16="http://schemas.microsoft.com/office/drawing/2014/main" id="{EA9FF267-6752-DB62-39F8-98BA4927D6DA}"/>
                </a:ext>
              </a:extLst>
            </p:cNvPr>
            <p:cNvSpPr>
              <a:spLocks noChangeShapeType="1"/>
            </p:cNvSpPr>
            <p:nvPr/>
          </p:nvSpPr>
          <p:spPr bwMode="auto">
            <a:xfrm flipH="1" flipV="1">
              <a:off x="3590" y="306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53" name="Freeform 951">
              <a:extLst>
                <a:ext uri="{FF2B5EF4-FFF2-40B4-BE49-F238E27FC236}">
                  <a16:creationId xmlns:a16="http://schemas.microsoft.com/office/drawing/2014/main" id="{E8F62CD9-C24D-95C3-A5E1-4C75C08080BD}"/>
                </a:ext>
              </a:extLst>
            </p:cNvPr>
            <p:cNvSpPr>
              <a:spLocks/>
            </p:cNvSpPr>
            <p:nvPr/>
          </p:nvSpPr>
          <p:spPr bwMode="auto">
            <a:xfrm>
              <a:off x="3430" y="2879"/>
              <a:ext cx="1" cy="2"/>
            </a:xfrm>
            <a:custGeom>
              <a:avLst/>
              <a:gdLst>
                <a:gd name="T0" fmla="*/ 0 w 67"/>
                <a:gd name="T1" fmla="*/ 0 h 78"/>
                <a:gd name="T2" fmla="*/ 0 w 67"/>
                <a:gd name="T3" fmla="*/ 0 h 78"/>
                <a:gd name="T4" fmla="*/ 0 w 67"/>
                <a:gd name="T5" fmla="*/ 0 h 78"/>
                <a:gd name="T6" fmla="*/ 0 60000 65536"/>
                <a:gd name="T7" fmla="*/ 0 60000 65536"/>
                <a:gd name="T8" fmla="*/ 0 60000 65536"/>
                <a:gd name="T9" fmla="*/ 0 w 67"/>
                <a:gd name="T10" fmla="*/ 0 h 78"/>
                <a:gd name="T11" fmla="*/ 67 w 67"/>
                <a:gd name="T12" fmla="*/ 78 h 78"/>
              </a:gdLst>
              <a:ahLst/>
              <a:cxnLst>
                <a:cxn ang="T6">
                  <a:pos x="T0" y="T1"/>
                </a:cxn>
                <a:cxn ang="T7">
                  <a:pos x="T2" y="T3"/>
                </a:cxn>
                <a:cxn ang="T8">
                  <a:pos x="T4" y="T5"/>
                </a:cxn>
              </a:cxnLst>
              <a:rect l="T9" t="T10" r="T11" b="T12"/>
              <a:pathLst>
                <a:path w="67" h="78">
                  <a:moveTo>
                    <a:pt x="0" y="0"/>
                  </a:moveTo>
                  <a:lnTo>
                    <a:pt x="33" y="39"/>
                  </a:lnTo>
                  <a:lnTo>
                    <a:pt x="67" y="7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54" name="Freeform 952">
              <a:extLst>
                <a:ext uri="{FF2B5EF4-FFF2-40B4-BE49-F238E27FC236}">
                  <a16:creationId xmlns:a16="http://schemas.microsoft.com/office/drawing/2014/main" id="{2AD1D7E2-3549-FA68-A958-FD0355172B9E}"/>
                </a:ext>
              </a:extLst>
            </p:cNvPr>
            <p:cNvSpPr>
              <a:spLocks/>
            </p:cNvSpPr>
            <p:nvPr/>
          </p:nvSpPr>
          <p:spPr bwMode="auto">
            <a:xfrm>
              <a:off x="3547" y="3079"/>
              <a:ext cx="1" cy="2"/>
            </a:xfrm>
            <a:custGeom>
              <a:avLst/>
              <a:gdLst>
                <a:gd name="T0" fmla="*/ 0 w 20"/>
                <a:gd name="T1" fmla="*/ 0 h 102"/>
                <a:gd name="T2" fmla="*/ 0 w 20"/>
                <a:gd name="T3" fmla="*/ 0 h 102"/>
                <a:gd name="T4" fmla="*/ 0 w 20"/>
                <a:gd name="T5" fmla="*/ 0 h 102"/>
                <a:gd name="T6" fmla="*/ 0 60000 65536"/>
                <a:gd name="T7" fmla="*/ 0 60000 65536"/>
                <a:gd name="T8" fmla="*/ 0 60000 65536"/>
                <a:gd name="T9" fmla="*/ 0 w 20"/>
                <a:gd name="T10" fmla="*/ 0 h 102"/>
                <a:gd name="T11" fmla="*/ 20 w 20"/>
                <a:gd name="T12" fmla="*/ 102 h 102"/>
              </a:gdLst>
              <a:ahLst/>
              <a:cxnLst>
                <a:cxn ang="T6">
                  <a:pos x="T0" y="T1"/>
                </a:cxn>
                <a:cxn ang="T7">
                  <a:pos x="T2" y="T3"/>
                </a:cxn>
                <a:cxn ang="T8">
                  <a:pos x="T4" y="T5"/>
                </a:cxn>
              </a:cxnLst>
              <a:rect l="T9" t="T10" r="T11" b="T12"/>
              <a:pathLst>
                <a:path w="20" h="102">
                  <a:moveTo>
                    <a:pt x="20" y="102"/>
                  </a:moveTo>
                  <a:lnTo>
                    <a:pt x="11" y="7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55" name="Freeform 953">
              <a:extLst>
                <a:ext uri="{FF2B5EF4-FFF2-40B4-BE49-F238E27FC236}">
                  <a16:creationId xmlns:a16="http://schemas.microsoft.com/office/drawing/2014/main" id="{26559D91-7A57-984B-5C7D-839A30912E02}"/>
                </a:ext>
              </a:extLst>
            </p:cNvPr>
            <p:cNvSpPr>
              <a:spLocks/>
            </p:cNvSpPr>
            <p:nvPr/>
          </p:nvSpPr>
          <p:spPr bwMode="auto">
            <a:xfrm>
              <a:off x="3535" y="3114"/>
              <a:ext cx="1" cy="2"/>
            </a:xfrm>
            <a:custGeom>
              <a:avLst/>
              <a:gdLst>
                <a:gd name="T0" fmla="*/ 0 w 31"/>
                <a:gd name="T1" fmla="*/ 0 h 68"/>
                <a:gd name="T2" fmla="*/ 0 w 31"/>
                <a:gd name="T3" fmla="*/ 0 h 68"/>
                <a:gd name="T4" fmla="*/ 0 w 31"/>
                <a:gd name="T5" fmla="*/ 0 h 68"/>
                <a:gd name="T6" fmla="*/ 0 w 31"/>
                <a:gd name="T7" fmla="*/ 0 h 68"/>
                <a:gd name="T8" fmla="*/ 0 60000 65536"/>
                <a:gd name="T9" fmla="*/ 0 60000 65536"/>
                <a:gd name="T10" fmla="*/ 0 60000 65536"/>
                <a:gd name="T11" fmla="*/ 0 60000 65536"/>
                <a:gd name="T12" fmla="*/ 0 w 31"/>
                <a:gd name="T13" fmla="*/ 0 h 68"/>
                <a:gd name="T14" fmla="*/ 31 w 31"/>
                <a:gd name="T15" fmla="*/ 68 h 68"/>
              </a:gdLst>
              <a:ahLst/>
              <a:cxnLst>
                <a:cxn ang="T8">
                  <a:pos x="T0" y="T1"/>
                </a:cxn>
                <a:cxn ang="T9">
                  <a:pos x="T2" y="T3"/>
                </a:cxn>
                <a:cxn ang="T10">
                  <a:pos x="T4" y="T5"/>
                </a:cxn>
                <a:cxn ang="T11">
                  <a:pos x="T6" y="T7"/>
                </a:cxn>
              </a:cxnLst>
              <a:rect l="T12" t="T13" r="T14" b="T15"/>
              <a:pathLst>
                <a:path w="31" h="68">
                  <a:moveTo>
                    <a:pt x="0" y="0"/>
                  </a:moveTo>
                  <a:lnTo>
                    <a:pt x="6" y="33"/>
                  </a:lnTo>
                  <a:lnTo>
                    <a:pt x="20" y="58"/>
                  </a:lnTo>
                  <a:lnTo>
                    <a:pt x="31" y="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56" name="Freeform 954">
              <a:extLst>
                <a:ext uri="{FF2B5EF4-FFF2-40B4-BE49-F238E27FC236}">
                  <a16:creationId xmlns:a16="http://schemas.microsoft.com/office/drawing/2014/main" id="{C1A3A0DC-1233-D1EE-FBDA-C016E3AF7953}"/>
                </a:ext>
              </a:extLst>
            </p:cNvPr>
            <p:cNvSpPr>
              <a:spLocks/>
            </p:cNvSpPr>
            <p:nvPr/>
          </p:nvSpPr>
          <p:spPr bwMode="auto">
            <a:xfrm>
              <a:off x="3537" y="311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0" y="0"/>
                  </a:moveTo>
                  <a:lnTo>
                    <a:pt x="2" y="11"/>
                  </a:lnTo>
                  <a:lnTo>
                    <a:pt x="6" y="20"/>
                  </a:lnTo>
                  <a:lnTo>
                    <a:pt x="14" y="24"/>
                  </a:lnTo>
                  <a:lnTo>
                    <a:pt x="24" y="24"/>
                  </a:lnTo>
                  <a:lnTo>
                    <a:pt x="34" y="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57" name="Line 955">
              <a:extLst>
                <a:ext uri="{FF2B5EF4-FFF2-40B4-BE49-F238E27FC236}">
                  <a16:creationId xmlns:a16="http://schemas.microsoft.com/office/drawing/2014/main" id="{1F9A0C43-2883-62A1-DB89-13A4561FDCE0}"/>
                </a:ext>
              </a:extLst>
            </p:cNvPr>
            <p:cNvSpPr>
              <a:spLocks noChangeShapeType="1"/>
            </p:cNvSpPr>
            <p:nvPr/>
          </p:nvSpPr>
          <p:spPr bwMode="auto">
            <a:xfrm>
              <a:off x="3540" y="3000"/>
              <a:ext cx="1" cy="2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58" name="Freeform 956">
              <a:extLst>
                <a:ext uri="{FF2B5EF4-FFF2-40B4-BE49-F238E27FC236}">
                  <a16:creationId xmlns:a16="http://schemas.microsoft.com/office/drawing/2014/main" id="{9B8FCE48-1111-52EE-A9D2-738C0E146AE3}"/>
                </a:ext>
              </a:extLst>
            </p:cNvPr>
            <p:cNvSpPr>
              <a:spLocks/>
            </p:cNvSpPr>
            <p:nvPr/>
          </p:nvSpPr>
          <p:spPr bwMode="auto">
            <a:xfrm>
              <a:off x="3535" y="2998"/>
              <a:ext cx="2" cy="4"/>
            </a:xfrm>
            <a:custGeom>
              <a:avLst/>
              <a:gdLst>
                <a:gd name="T0" fmla="*/ 0 w 103"/>
                <a:gd name="T1" fmla="*/ 0 h 179"/>
                <a:gd name="T2" fmla="*/ 0 w 103"/>
                <a:gd name="T3" fmla="*/ 0 h 179"/>
                <a:gd name="T4" fmla="*/ 0 w 103"/>
                <a:gd name="T5" fmla="*/ 0 h 179"/>
                <a:gd name="T6" fmla="*/ 0 w 103"/>
                <a:gd name="T7" fmla="*/ 0 h 179"/>
                <a:gd name="T8" fmla="*/ 0 w 103"/>
                <a:gd name="T9" fmla="*/ 0 h 179"/>
                <a:gd name="T10" fmla="*/ 0 w 103"/>
                <a:gd name="T11" fmla="*/ 0 h 179"/>
                <a:gd name="T12" fmla="*/ 0 60000 65536"/>
                <a:gd name="T13" fmla="*/ 0 60000 65536"/>
                <a:gd name="T14" fmla="*/ 0 60000 65536"/>
                <a:gd name="T15" fmla="*/ 0 60000 65536"/>
                <a:gd name="T16" fmla="*/ 0 60000 65536"/>
                <a:gd name="T17" fmla="*/ 0 60000 65536"/>
                <a:gd name="T18" fmla="*/ 0 w 103"/>
                <a:gd name="T19" fmla="*/ 0 h 179"/>
                <a:gd name="T20" fmla="*/ 103 w 103"/>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103" h="179">
                  <a:moveTo>
                    <a:pt x="103" y="0"/>
                  </a:moveTo>
                  <a:lnTo>
                    <a:pt x="72" y="24"/>
                  </a:lnTo>
                  <a:lnTo>
                    <a:pt x="43" y="57"/>
                  </a:lnTo>
                  <a:lnTo>
                    <a:pt x="20" y="98"/>
                  </a:lnTo>
                  <a:lnTo>
                    <a:pt x="6" y="139"/>
                  </a:lnTo>
                  <a:lnTo>
                    <a:pt x="0" y="17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59" name="Freeform 957">
              <a:extLst>
                <a:ext uri="{FF2B5EF4-FFF2-40B4-BE49-F238E27FC236}">
                  <a16:creationId xmlns:a16="http://schemas.microsoft.com/office/drawing/2014/main" id="{09197D7F-8FE4-260F-DAF6-7BFC70F91351}"/>
                </a:ext>
              </a:extLst>
            </p:cNvPr>
            <p:cNvSpPr>
              <a:spLocks/>
            </p:cNvSpPr>
            <p:nvPr/>
          </p:nvSpPr>
          <p:spPr bwMode="auto">
            <a:xfrm>
              <a:off x="3537" y="3000"/>
              <a:ext cx="1" cy="2"/>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w 34"/>
                <a:gd name="T11" fmla="*/ 0 h 59"/>
                <a:gd name="T12" fmla="*/ 0 60000 65536"/>
                <a:gd name="T13" fmla="*/ 0 60000 65536"/>
                <a:gd name="T14" fmla="*/ 0 60000 65536"/>
                <a:gd name="T15" fmla="*/ 0 60000 65536"/>
                <a:gd name="T16" fmla="*/ 0 60000 65536"/>
                <a:gd name="T17" fmla="*/ 0 60000 65536"/>
                <a:gd name="T18" fmla="*/ 0 w 34"/>
                <a:gd name="T19" fmla="*/ 0 h 59"/>
                <a:gd name="T20" fmla="*/ 34 w 34"/>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4" h="59">
                  <a:moveTo>
                    <a:pt x="34" y="0"/>
                  </a:moveTo>
                  <a:lnTo>
                    <a:pt x="24" y="8"/>
                  </a:lnTo>
                  <a:lnTo>
                    <a:pt x="14" y="19"/>
                  </a:lnTo>
                  <a:lnTo>
                    <a:pt x="6" y="32"/>
                  </a:lnTo>
                  <a:lnTo>
                    <a:pt x="2" y="46"/>
                  </a:lnTo>
                  <a:lnTo>
                    <a:pt x="0" y="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60" name="Line 958">
              <a:extLst>
                <a:ext uri="{FF2B5EF4-FFF2-40B4-BE49-F238E27FC236}">
                  <a16:creationId xmlns:a16="http://schemas.microsoft.com/office/drawing/2014/main" id="{F9ADC5BD-4AB1-8C2F-2BE7-E0718EE19C58}"/>
                </a:ext>
              </a:extLst>
            </p:cNvPr>
            <p:cNvSpPr>
              <a:spLocks noChangeShapeType="1"/>
            </p:cNvSpPr>
            <p:nvPr/>
          </p:nvSpPr>
          <p:spPr bwMode="auto">
            <a:xfrm flipH="1">
              <a:off x="3540" y="2946"/>
              <a:ext cx="94" cy="5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61" name="Freeform 959">
              <a:extLst>
                <a:ext uri="{FF2B5EF4-FFF2-40B4-BE49-F238E27FC236}">
                  <a16:creationId xmlns:a16="http://schemas.microsoft.com/office/drawing/2014/main" id="{0AF344B2-4D41-EE38-7078-CCEB9E02F020}"/>
                </a:ext>
              </a:extLst>
            </p:cNvPr>
            <p:cNvSpPr>
              <a:spLocks/>
            </p:cNvSpPr>
            <p:nvPr/>
          </p:nvSpPr>
          <p:spPr bwMode="auto">
            <a:xfrm>
              <a:off x="3626" y="2980"/>
              <a:ext cx="1" cy="1"/>
            </a:xfrm>
            <a:custGeom>
              <a:avLst/>
              <a:gdLst>
                <a:gd name="T0" fmla="*/ 0 w 24"/>
                <a:gd name="T1" fmla="*/ 0 h 4"/>
                <a:gd name="T2" fmla="*/ 0 w 24"/>
                <a:gd name="T3" fmla="*/ 0 h 4"/>
                <a:gd name="T4" fmla="*/ 0 w 24"/>
                <a:gd name="T5" fmla="*/ 0 h 4"/>
                <a:gd name="T6" fmla="*/ 0 60000 65536"/>
                <a:gd name="T7" fmla="*/ 0 60000 65536"/>
                <a:gd name="T8" fmla="*/ 0 60000 65536"/>
                <a:gd name="T9" fmla="*/ 0 w 24"/>
                <a:gd name="T10" fmla="*/ 0 h 4"/>
                <a:gd name="T11" fmla="*/ 24 w 24"/>
                <a:gd name="T12" fmla="*/ 4 h 4"/>
              </a:gdLst>
              <a:ahLst/>
              <a:cxnLst>
                <a:cxn ang="T6">
                  <a:pos x="T0" y="T1"/>
                </a:cxn>
                <a:cxn ang="T7">
                  <a:pos x="T2" y="T3"/>
                </a:cxn>
                <a:cxn ang="T8">
                  <a:pos x="T4" y="T5"/>
                </a:cxn>
              </a:cxnLst>
              <a:rect l="T9" t="T10" r="T11" b="T12"/>
              <a:pathLst>
                <a:path w="24" h="4">
                  <a:moveTo>
                    <a:pt x="0" y="4"/>
                  </a:moveTo>
                  <a:lnTo>
                    <a:pt x="13" y="0"/>
                  </a:lnTo>
                  <a:lnTo>
                    <a:pt x="2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62" name="Freeform 960">
              <a:extLst>
                <a:ext uri="{FF2B5EF4-FFF2-40B4-BE49-F238E27FC236}">
                  <a16:creationId xmlns:a16="http://schemas.microsoft.com/office/drawing/2014/main" id="{5BF69A7C-78B6-39E4-15EB-8212E060D9D4}"/>
                </a:ext>
              </a:extLst>
            </p:cNvPr>
            <p:cNvSpPr>
              <a:spLocks/>
            </p:cNvSpPr>
            <p:nvPr/>
          </p:nvSpPr>
          <p:spPr bwMode="auto">
            <a:xfrm>
              <a:off x="3413" y="2913"/>
              <a:ext cx="1" cy="1"/>
            </a:xfrm>
            <a:custGeom>
              <a:avLst/>
              <a:gdLst>
                <a:gd name="T0" fmla="*/ 0 w 4"/>
                <a:gd name="T1" fmla="*/ 0 h 2"/>
                <a:gd name="T2" fmla="*/ 0 w 4"/>
                <a:gd name="T3" fmla="*/ 1 h 2"/>
                <a:gd name="T4" fmla="*/ 0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2" y="1"/>
                  </a:lnTo>
                  <a:lnTo>
                    <a:pt x="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63" name="Freeform 961">
              <a:extLst>
                <a:ext uri="{FF2B5EF4-FFF2-40B4-BE49-F238E27FC236}">
                  <a16:creationId xmlns:a16="http://schemas.microsoft.com/office/drawing/2014/main" id="{34ABDBBD-31FC-8DDB-C46D-009451A39262}"/>
                </a:ext>
              </a:extLst>
            </p:cNvPr>
            <p:cNvSpPr>
              <a:spLocks/>
            </p:cNvSpPr>
            <p:nvPr/>
          </p:nvSpPr>
          <p:spPr bwMode="auto">
            <a:xfrm>
              <a:off x="3547" y="3026"/>
              <a:ext cx="1" cy="1"/>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60000 65536"/>
                <a:gd name="T11" fmla="*/ 0 60000 65536"/>
                <a:gd name="T12" fmla="*/ 0 60000 65536"/>
                <a:gd name="T13" fmla="*/ 0 60000 65536"/>
                <a:gd name="T14" fmla="*/ 0 60000 65536"/>
                <a:gd name="T15" fmla="*/ 0 w 34"/>
                <a:gd name="T16" fmla="*/ 0 h 59"/>
                <a:gd name="T17" fmla="*/ 34 w 34"/>
                <a:gd name="T18" fmla="*/ 59 h 59"/>
              </a:gdLst>
              <a:ahLst/>
              <a:cxnLst>
                <a:cxn ang="T10">
                  <a:pos x="T0" y="T1"/>
                </a:cxn>
                <a:cxn ang="T11">
                  <a:pos x="T2" y="T3"/>
                </a:cxn>
                <a:cxn ang="T12">
                  <a:pos x="T4" y="T5"/>
                </a:cxn>
                <a:cxn ang="T13">
                  <a:pos x="T6" y="T7"/>
                </a:cxn>
                <a:cxn ang="T14">
                  <a:pos x="T8" y="T9"/>
                </a:cxn>
              </a:cxnLst>
              <a:rect l="T15" t="T16" r="T17" b="T18"/>
              <a:pathLst>
                <a:path w="34" h="59">
                  <a:moveTo>
                    <a:pt x="0" y="59"/>
                  </a:moveTo>
                  <a:lnTo>
                    <a:pt x="2" y="42"/>
                  </a:lnTo>
                  <a:lnTo>
                    <a:pt x="10" y="25"/>
                  </a:lnTo>
                  <a:lnTo>
                    <a:pt x="21" y="10"/>
                  </a:lnTo>
                  <a:lnTo>
                    <a:pt x="3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64" name="Line 962">
              <a:extLst>
                <a:ext uri="{FF2B5EF4-FFF2-40B4-BE49-F238E27FC236}">
                  <a16:creationId xmlns:a16="http://schemas.microsoft.com/office/drawing/2014/main" id="{E2C55D4B-EFF3-3607-AA4E-22CD92D959E8}"/>
                </a:ext>
              </a:extLst>
            </p:cNvPr>
            <p:cNvSpPr>
              <a:spLocks noChangeShapeType="1"/>
            </p:cNvSpPr>
            <p:nvPr/>
          </p:nvSpPr>
          <p:spPr bwMode="auto">
            <a:xfrm flipV="1">
              <a:off x="3547" y="3027"/>
              <a:ext cx="1" cy="5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65" name="Line 963">
              <a:extLst>
                <a:ext uri="{FF2B5EF4-FFF2-40B4-BE49-F238E27FC236}">
                  <a16:creationId xmlns:a16="http://schemas.microsoft.com/office/drawing/2014/main" id="{0889E40A-32C9-3BB6-0B7D-C5907A138DBA}"/>
                </a:ext>
              </a:extLst>
            </p:cNvPr>
            <p:cNvSpPr>
              <a:spLocks noChangeShapeType="1"/>
            </p:cNvSpPr>
            <p:nvPr/>
          </p:nvSpPr>
          <p:spPr bwMode="auto">
            <a:xfrm flipH="1" flipV="1">
              <a:off x="3507" y="28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66" name="Line 964">
              <a:extLst>
                <a:ext uri="{FF2B5EF4-FFF2-40B4-BE49-F238E27FC236}">
                  <a16:creationId xmlns:a16="http://schemas.microsoft.com/office/drawing/2014/main" id="{FCE29DBA-862C-5572-2225-D52E1DC26CA1}"/>
                </a:ext>
              </a:extLst>
            </p:cNvPr>
            <p:cNvSpPr>
              <a:spLocks noChangeShapeType="1"/>
            </p:cNvSpPr>
            <p:nvPr/>
          </p:nvSpPr>
          <p:spPr bwMode="auto">
            <a:xfrm>
              <a:off x="3481" y="2918"/>
              <a:ext cx="15"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67" name="Line 965">
              <a:extLst>
                <a:ext uri="{FF2B5EF4-FFF2-40B4-BE49-F238E27FC236}">
                  <a16:creationId xmlns:a16="http://schemas.microsoft.com/office/drawing/2014/main" id="{B99EA886-4350-0899-DA01-56DAFC2AF88E}"/>
                </a:ext>
              </a:extLst>
            </p:cNvPr>
            <p:cNvSpPr>
              <a:spLocks noChangeShapeType="1"/>
            </p:cNvSpPr>
            <p:nvPr/>
          </p:nvSpPr>
          <p:spPr bwMode="auto">
            <a:xfrm flipV="1">
              <a:off x="3540" y="2973"/>
              <a:ext cx="94" cy="5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68" name="Freeform 966">
              <a:extLst>
                <a:ext uri="{FF2B5EF4-FFF2-40B4-BE49-F238E27FC236}">
                  <a16:creationId xmlns:a16="http://schemas.microsoft.com/office/drawing/2014/main" id="{FCFC2F82-F516-FC1C-1AB8-03BEC3715B60}"/>
                </a:ext>
              </a:extLst>
            </p:cNvPr>
            <p:cNvSpPr>
              <a:spLocks/>
            </p:cNvSpPr>
            <p:nvPr/>
          </p:nvSpPr>
          <p:spPr bwMode="auto">
            <a:xfrm>
              <a:off x="3394" y="3104"/>
              <a:ext cx="12" cy="27"/>
            </a:xfrm>
            <a:custGeom>
              <a:avLst/>
              <a:gdLst>
                <a:gd name="T0" fmla="*/ 0 w 582"/>
                <a:gd name="T1" fmla="*/ 0 h 1377"/>
                <a:gd name="T2" fmla="*/ 0 w 582"/>
                <a:gd name="T3" fmla="*/ 0 h 1377"/>
                <a:gd name="T4" fmla="*/ 0 w 582"/>
                <a:gd name="T5" fmla="*/ 0 h 1377"/>
                <a:gd name="T6" fmla="*/ 0 w 582"/>
                <a:gd name="T7" fmla="*/ 0 h 1377"/>
                <a:gd name="T8" fmla="*/ 0 w 582"/>
                <a:gd name="T9" fmla="*/ 0 h 1377"/>
                <a:gd name="T10" fmla="*/ 0 w 582"/>
                <a:gd name="T11" fmla="*/ 0 h 1377"/>
                <a:gd name="T12" fmla="*/ 0 w 582"/>
                <a:gd name="T13" fmla="*/ 0 h 1377"/>
                <a:gd name="T14" fmla="*/ 0 w 582"/>
                <a:gd name="T15" fmla="*/ 0 h 1377"/>
                <a:gd name="T16" fmla="*/ 0 w 582"/>
                <a:gd name="T17" fmla="*/ 0 h 1377"/>
                <a:gd name="T18" fmla="*/ 0 w 582"/>
                <a:gd name="T19" fmla="*/ 0 h 1377"/>
                <a:gd name="T20" fmla="*/ 0 w 582"/>
                <a:gd name="T21" fmla="*/ 0 h 1377"/>
                <a:gd name="T22" fmla="*/ 0 w 582"/>
                <a:gd name="T23" fmla="*/ 0 h 1377"/>
                <a:gd name="T24" fmla="*/ 0 w 582"/>
                <a:gd name="T25" fmla="*/ 0 h 1377"/>
                <a:gd name="T26" fmla="*/ 0 w 582"/>
                <a:gd name="T27" fmla="*/ 0 h 1377"/>
                <a:gd name="T28" fmla="*/ 0 w 582"/>
                <a:gd name="T29" fmla="*/ 0 h 1377"/>
                <a:gd name="T30" fmla="*/ 0 w 582"/>
                <a:gd name="T31" fmla="*/ 0 h 1377"/>
                <a:gd name="T32" fmla="*/ 0 w 582"/>
                <a:gd name="T33" fmla="*/ 0 h 1377"/>
                <a:gd name="T34" fmla="*/ 0 w 582"/>
                <a:gd name="T35" fmla="*/ 0 h 1377"/>
                <a:gd name="T36" fmla="*/ 0 w 582"/>
                <a:gd name="T37" fmla="*/ 0 h 1377"/>
                <a:gd name="T38" fmla="*/ 0 w 582"/>
                <a:gd name="T39" fmla="*/ 0 h 1377"/>
                <a:gd name="T40" fmla="*/ 0 w 582"/>
                <a:gd name="T41" fmla="*/ 0 h 1377"/>
                <a:gd name="T42" fmla="*/ 0 w 582"/>
                <a:gd name="T43" fmla="*/ 0 h 1377"/>
                <a:gd name="T44" fmla="*/ 0 w 582"/>
                <a:gd name="T45" fmla="*/ 0 h 1377"/>
                <a:gd name="T46" fmla="*/ 0 w 582"/>
                <a:gd name="T47" fmla="*/ 0 h 1377"/>
                <a:gd name="T48" fmla="*/ 0 w 582"/>
                <a:gd name="T49" fmla="*/ 0 h 1377"/>
                <a:gd name="T50" fmla="*/ 0 w 582"/>
                <a:gd name="T51" fmla="*/ 0 h 1377"/>
                <a:gd name="T52" fmla="*/ 0 w 582"/>
                <a:gd name="T53" fmla="*/ 0 h 1377"/>
                <a:gd name="T54" fmla="*/ 0 w 582"/>
                <a:gd name="T55" fmla="*/ 0 h 1377"/>
                <a:gd name="T56" fmla="*/ 0 w 582"/>
                <a:gd name="T57" fmla="*/ 0 h 1377"/>
                <a:gd name="T58" fmla="*/ 0 w 582"/>
                <a:gd name="T59" fmla="*/ 0 h 1377"/>
                <a:gd name="T60" fmla="*/ 0 w 582"/>
                <a:gd name="T61" fmla="*/ 0 h 1377"/>
                <a:gd name="T62" fmla="*/ 0 w 582"/>
                <a:gd name="T63" fmla="*/ 0 h 1377"/>
                <a:gd name="T64" fmla="*/ 0 w 582"/>
                <a:gd name="T65" fmla="*/ 0 h 1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2"/>
                <a:gd name="T100" fmla="*/ 0 h 1377"/>
                <a:gd name="T101" fmla="*/ 582 w 582"/>
                <a:gd name="T102" fmla="*/ 1377 h 1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2" h="1377">
                  <a:moveTo>
                    <a:pt x="159" y="0"/>
                  </a:moveTo>
                  <a:lnTo>
                    <a:pt x="158" y="1"/>
                  </a:lnTo>
                  <a:lnTo>
                    <a:pt x="143" y="10"/>
                  </a:lnTo>
                  <a:lnTo>
                    <a:pt x="130" y="19"/>
                  </a:lnTo>
                  <a:lnTo>
                    <a:pt x="117" y="30"/>
                  </a:lnTo>
                  <a:lnTo>
                    <a:pt x="105" y="42"/>
                  </a:lnTo>
                  <a:lnTo>
                    <a:pt x="93" y="54"/>
                  </a:lnTo>
                  <a:lnTo>
                    <a:pt x="82" y="68"/>
                  </a:lnTo>
                  <a:lnTo>
                    <a:pt x="71" y="82"/>
                  </a:lnTo>
                  <a:lnTo>
                    <a:pt x="62" y="97"/>
                  </a:lnTo>
                  <a:lnTo>
                    <a:pt x="53" y="114"/>
                  </a:lnTo>
                  <a:lnTo>
                    <a:pt x="44" y="131"/>
                  </a:lnTo>
                  <a:lnTo>
                    <a:pt x="37" y="149"/>
                  </a:lnTo>
                  <a:lnTo>
                    <a:pt x="30" y="168"/>
                  </a:lnTo>
                  <a:lnTo>
                    <a:pt x="23" y="187"/>
                  </a:lnTo>
                  <a:lnTo>
                    <a:pt x="18" y="208"/>
                  </a:lnTo>
                  <a:lnTo>
                    <a:pt x="12" y="229"/>
                  </a:lnTo>
                  <a:lnTo>
                    <a:pt x="8" y="250"/>
                  </a:lnTo>
                  <a:lnTo>
                    <a:pt x="5" y="272"/>
                  </a:lnTo>
                  <a:lnTo>
                    <a:pt x="3" y="295"/>
                  </a:lnTo>
                  <a:lnTo>
                    <a:pt x="1" y="319"/>
                  </a:lnTo>
                  <a:lnTo>
                    <a:pt x="0" y="343"/>
                  </a:lnTo>
                  <a:lnTo>
                    <a:pt x="0" y="368"/>
                  </a:lnTo>
                  <a:lnTo>
                    <a:pt x="1" y="393"/>
                  </a:lnTo>
                  <a:lnTo>
                    <a:pt x="2" y="419"/>
                  </a:lnTo>
                  <a:lnTo>
                    <a:pt x="5" y="445"/>
                  </a:lnTo>
                  <a:lnTo>
                    <a:pt x="8" y="471"/>
                  </a:lnTo>
                  <a:lnTo>
                    <a:pt x="11" y="498"/>
                  </a:lnTo>
                  <a:lnTo>
                    <a:pt x="16" y="525"/>
                  </a:lnTo>
                  <a:lnTo>
                    <a:pt x="22" y="552"/>
                  </a:lnTo>
                  <a:lnTo>
                    <a:pt x="28" y="579"/>
                  </a:lnTo>
                  <a:lnTo>
                    <a:pt x="35" y="608"/>
                  </a:lnTo>
                  <a:lnTo>
                    <a:pt x="43" y="636"/>
                  </a:lnTo>
                  <a:lnTo>
                    <a:pt x="51" y="663"/>
                  </a:lnTo>
                  <a:lnTo>
                    <a:pt x="60" y="691"/>
                  </a:lnTo>
                  <a:lnTo>
                    <a:pt x="69" y="719"/>
                  </a:lnTo>
                  <a:lnTo>
                    <a:pt x="80" y="747"/>
                  </a:lnTo>
                  <a:lnTo>
                    <a:pt x="91" y="775"/>
                  </a:lnTo>
                  <a:lnTo>
                    <a:pt x="102" y="803"/>
                  </a:lnTo>
                  <a:lnTo>
                    <a:pt x="115" y="830"/>
                  </a:lnTo>
                  <a:lnTo>
                    <a:pt x="127" y="859"/>
                  </a:lnTo>
                  <a:lnTo>
                    <a:pt x="141" y="886"/>
                  </a:lnTo>
                  <a:lnTo>
                    <a:pt x="155" y="913"/>
                  </a:lnTo>
                  <a:lnTo>
                    <a:pt x="169" y="939"/>
                  </a:lnTo>
                  <a:lnTo>
                    <a:pt x="185" y="965"/>
                  </a:lnTo>
                  <a:lnTo>
                    <a:pt x="200" y="991"/>
                  </a:lnTo>
                  <a:lnTo>
                    <a:pt x="216" y="1017"/>
                  </a:lnTo>
                  <a:lnTo>
                    <a:pt x="234" y="1042"/>
                  </a:lnTo>
                  <a:lnTo>
                    <a:pt x="251" y="1066"/>
                  </a:lnTo>
                  <a:lnTo>
                    <a:pt x="268" y="1091"/>
                  </a:lnTo>
                  <a:lnTo>
                    <a:pt x="286" y="1115"/>
                  </a:lnTo>
                  <a:lnTo>
                    <a:pt x="304" y="1137"/>
                  </a:lnTo>
                  <a:lnTo>
                    <a:pt x="323" y="1160"/>
                  </a:lnTo>
                  <a:lnTo>
                    <a:pt x="342" y="1181"/>
                  </a:lnTo>
                  <a:lnTo>
                    <a:pt x="361" y="1202"/>
                  </a:lnTo>
                  <a:lnTo>
                    <a:pt x="380" y="1222"/>
                  </a:lnTo>
                  <a:lnTo>
                    <a:pt x="400" y="1241"/>
                  </a:lnTo>
                  <a:lnTo>
                    <a:pt x="419" y="1260"/>
                  </a:lnTo>
                  <a:lnTo>
                    <a:pt x="440" y="1277"/>
                  </a:lnTo>
                  <a:lnTo>
                    <a:pt x="460" y="1294"/>
                  </a:lnTo>
                  <a:lnTo>
                    <a:pt x="481" y="1310"/>
                  </a:lnTo>
                  <a:lnTo>
                    <a:pt x="501" y="1325"/>
                  </a:lnTo>
                  <a:lnTo>
                    <a:pt x="521" y="1341"/>
                  </a:lnTo>
                  <a:lnTo>
                    <a:pt x="542" y="1354"/>
                  </a:lnTo>
                  <a:lnTo>
                    <a:pt x="562" y="1366"/>
                  </a:lnTo>
                  <a:lnTo>
                    <a:pt x="582" y="13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69" name="Freeform 967">
              <a:extLst>
                <a:ext uri="{FF2B5EF4-FFF2-40B4-BE49-F238E27FC236}">
                  <a16:creationId xmlns:a16="http://schemas.microsoft.com/office/drawing/2014/main" id="{FEE6D691-7208-769F-03C0-C3CB45EE8A2E}"/>
                </a:ext>
              </a:extLst>
            </p:cNvPr>
            <p:cNvSpPr>
              <a:spLocks/>
            </p:cNvSpPr>
            <p:nvPr/>
          </p:nvSpPr>
          <p:spPr bwMode="auto">
            <a:xfrm>
              <a:off x="3366" y="2874"/>
              <a:ext cx="4" cy="1"/>
            </a:xfrm>
            <a:custGeom>
              <a:avLst/>
              <a:gdLst>
                <a:gd name="T0" fmla="*/ 0 w 211"/>
                <a:gd name="T1" fmla="*/ 0 h 28"/>
                <a:gd name="T2" fmla="*/ 0 w 211"/>
                <a:gd name="T3" fmla="*/ 0 h 28"/>
                <a:gd name="T4" fmla="*/ 0 w 211"/>
                <a:gd name="T5" fmla="*/ 0 h 28"/>
                <a:gd name="T6" fmla="*/ 0 w 211"/>
                <a:gd name="T7" fmla="*/ 0 h 28"/>
                <a:gd name="T8" fmla="*/ 0 w 211"/>
                <a:gd name="T9" fmla="*/ 0 h 28"/>
                <a:gd name="T10" fmla="*/ 0 w 211"/>
                <a:gd name="T11" fmla="*/ 0 h 28"/>
                <a:gd name="T12" fmla="*/ 0 w 211"/>
                <a:gd name="T13" fmla="*/ 0 h 28"/>
                <a:gd name="T14" fmla="*/ 0 w 211"/>
                <a:gd name="T15" fmla="*/ 0 h 28"/>
                <a:gd name="T16" fmla="*/ 0 w 211"/>
                <a:gd name="T17" fmla="*/ 0 h 28"/>
                <a:gd name="T18" fmla="*/ 0 w 211"/>
                <a:gd name="T19" fmla="*/ 0 h 28"/>
                <a:gd name="T20" fmla="*/ 0 w 211"/>
                <a:gd name="T21" fmla="*/ 0 h 28"/>
                <a:gd name="T22" fmla="*/ 0 w 211"/>
                <a:gd name="T23" fmla="*/ 0 h 28"/>
                <a:gd name="T24" fmla="*/ 0 w 211"/>
                <a:gd name="T25" fmla="*/ 0 h 28"/>
                <a:gd name="T26" fmla="*/ 0 w 211"/>
                <a:gd name="T27" fmla="*/ 0 h 28"/>
                <a:gd name="T28" fmla="*/ 0 w 211"/>
                <a:gd name="T29" fmla="*/ 0 h 28"/>
                <a:gd name="T30" fmla="*/ 0 w 211"/>
                <a:gd name="T31" fmla="*/ 0 h 28"/>
                <a:gd name="T32" fmla="*/ 0 w 211"/>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1"/>
                <a:gd name="T52" fmla="*/ 0 h 28"/>
                <a:gd name="T53" fmla="*/ 211 w 21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1" h="28">
                  <a:moveTo>
                    <a:pt x="211" y="28"/>
                  </a:moveTo>
                  <a:lnTo>
                    <a:pt x="196" y="22"/>
                  </a:lnTo>
                  <a:lnTo>
                    <a:pt x="181" y="16"/>
                  </a:lnTo>
                  <a:lnTo>
                    <a:pt x="167" y="11"/>
                  </a:lnTo>
                  <a:lnTo>
                    <a:pt x="152" y="7"/>
                  </a:lnTo>
                  <a:lnTo>
                    <a:pt x="137" y="4"/>
                  </a:lnTo>
                  <a:lnTo>
                    <a:pt x="123" y="2"/>
                  </a:lnTo>
                  <a:lnTo>
                    <a:pt x="109" y="0"/>
                  </a:lnTo>
                  <a:lnTo>
                    <a:pt x="95" y="0"/>
                  </a:lnTo>
                  <a:lnTo>
                    <a:pt x="82" y="0"/>
                  </a:lnTo>
                  <a:lnTo>
                    <a:pt x="69" y="1"/>
                  </a:lnTo>
                  <a:lnTo>
                    <a:pt x="56" y="3"/>
                  </a:lnTo>
                  <a:lnTo>
                    <a:pt x="43" y="6"/>
                  </a:lnTo>
                  <a:lnTo>
                    <a:pt x="31" y="9"/>
                  </a:lnTo>
                  <a:lnTo>
                    <a:pt x="20" y="14"/>
                  </a:lnTo>
                  <a:lnTo>
                    <a:pt x="7" y="19"/>
                  </a:lnTo>
                  <a:lnTo>
                    <a:pt x="0"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70" name="Freeform 968">
              <a:extLst>
                <a:ext uri="{FF2B5EF4-FFF2-40B4-BE49-F238E27FC236}">
                  <a16:creationId xmlns:a16="http://schemas.microsoft.com/office/drawing/2014/main" id="{5A9F95C5-3D55-D033-CC4C-F14E9CA69B89}"/>
                </a:ext>
              </a:extLst>
            </p:cNvPr>
            <p:cNvSpPr>
              <a:spLocks/>
            </p:cNvSpPr>
            <p:nvPr/>
          </p:nvSpPr>
          <p:spPr bwMode="auto">
            <a:xfrm>
              <a:off x="3432" y="2901"/>
              <a:ext cx="20" cy="6"/>
            </a:xfrm>
            <a:custGeom>
              <a:avLst/>
              <a:gdLst>
                <a:gd name="T0" fmla="*/ 0 w 1028"/>
                <a:gd name="T1" fmla="*/ 0 h 320"/>
                <a:gd name="T2" fmla="*/ 0 w 1028"/>
                <a:gd name="T3" fmla="*/ 0 h 320"/>
                <a:gd name="T4" fmla="*/ 0 w 1028"/>
                <a:gd name="T5" fmla="*/ 0 h 320"/>
                <a:gd name="T6" fmla="*/ 0 w 1028"/>
                <a:gd name="T7" fmla="*/ 0 h 320"/>
                <a:gd name="T8" fmla="*/ 0 60000 65536"/>
                <a:gd name="T9" fmla="*/ 0 60000 65536"/>
                <a:gd name="T10" fmla="*/ 0 60000 65536"/>
                <a:gd name="T11" fmla="*/ 0 60000 65536"/>
                <a:gd name="T12" fmla="*/ 0 w 1028"/>
                <a:gd name="T13" fmla="*/ 0 h 320"/>
                <a:gd name="T14" fmla="*/ 1028 w 1028"/>
                <a:gd name="T15" fmla="*/ 320 h 320"/>
              </a:gdLst>
              <a:ahLst/>
              <a:cxnLst>
                <a:cxn ang="T8">
                  <a:pos x="T0" y="T1"/>
                </a:cxn>
                <a:cxn ang="T9">
                  <a:pos x="T2" y="T3"/>
                </a:cxn>
                <a:cxn ang="T10">
                  <a:pos x="T4" y="T5"/>
                </a:cxn>
                <a:cxn ang="T11">
                  <a:pos x="T6" y="T7"/>
                </a:cxn>
              </a:cxnLst>
              <a:rect l="T12" t="T13" r="T14" b="T15"/>
              <a:pathLst>
                <a:path w="1028" h="320">
                  <a:moveTo>
                    <a:pt x="0" y="0"/>
                  </a:moveTo>
                  <a:lnTo>
                    <a:pt x="311" y="140"/>
                  </a:lnTo>
                  <a:lnTo>
                    <a:pt x="659" y="248"/>
                  </a:lnTo>
                  <a:lnTo>
                    <a:pt x="1028"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71" name="Freeform 969">
              <a:extLst>
                <a:ext uri="{FF2B5EF4-FFF2-40B4-BE49-F238E27FC236}">
                  <a16:creationId xmlns:a16="http://schemas.microsoft.com/office/drawing/2014/main" id="{6C99E83F-D130-FD60-3F5C-D7BD3B74D7CD}"/>
                </a:ext>
              </a:extLst>
            </p:cNvPr>
            <p:cNvSpPr>
              <a:spLocks/>
            </p:cNvSpPr>
            <p:nvPr/>
          </p:nvSpPr>
          <p:spPr bwMode="auto">
            <a:xfrm>
              <a:off x="3414" y="2884"/>
              <a:ext cx="63" cy="9"/>
            </a:xfrm>
            <a:custGeom>
              <a:avLst/>
              <a:gdLst>
                <a:gd name="T0" fmla="*/ 0 w 3235"/>
                <a:gd name="T1" fmla="*/ 0 h 487"/>
                <a:gd name="T2" fmla="*/ 0 w 3235"/>
                <a:gd name="T3" fmla="*/ 0 h 487"/>
                <a:gd name="T4" fmla="*/ 0 w 3235"/>
                <a:gd name="T5" fmla="*/ 0 h 487"/>
                <a:gd name="T6" fmla="*/ 0 w 3235"/>
                <a:gd name="T7" fmla="*/ 0 h 487"/>
                <a:gd name="T8" fmla="*/ 0 w 3235"/>
                <a:gd name="T9" fmla="*/ 0 h 487"/>
                <a:gd name="T10" fmla="*/ 0 w 3235"/>
                <a:gd name="T11" fmla="*/ 0 h 487"/>
                <a:gd name="T12" fmla="*/ 0 w 3235"/>
                <a:gd name="T13" fmla="*/ 0 h 487"/>
                <a:gd name="T14" fmla="*/ 0 w 3235"/>
                <a:gd name="T15" fmla="*/ 0 h 487"/>
                <a:gd name="T16" fmla="*/ 0 w 3235"/>
                <a:gd name="T17" fmla="*/ 0 h 487"/>
                <a:gd name="T18" fmla="*/ 0 w 3235"/>
                <a:gd name="T19" fmla="*/ 0 h 487"/>
                <a:gd name="T20" fmla="*/ 0 w 3235"/>
                <a:gd name="T21" fmla="*/ 0 h 487"/>
                <a:gd name="T22" fmla="*/ 0 w 3235"/>
                <a:gd name="T23" fmla="*/ 0 h 487"/>
                <a:gd name="T24" fmla="*/ 0 w 3235"/>
                <a:gd name="T25" fmla="*/ 0 h 487"/>
                <a:gd name="T26" fmla="*/ 0 w 3235"/>
                <a:gd name="T27" fmla="*/ 0 h 487"/>
                <a:gd name="T28" fmla="*/ 0 w 3235"/>
                <a:gd name="T29" fmla="*/ 0 h 487"/>
                <a:gd name="T30" fmla="*/ 0 w 3235"/>
                <a:gd name="T31" fmla="*/ 0 h 487"/>
                <a:gd name="T32" fmla="*/ 0 w 3235"/>
                <a:gd name="T33" fmla="*/ 0 h 487"/>
                <a:gd name="T34" fmla="*/ 0 w 3235"/>
                <a:gd name="T35" fmla="*/ 0 h 487"/>
                <a:gd name="T36" fmla="*/ 0 w 3235"/>
                <a:gd name="T37" fmla="*/ 0 h 487"/>
                <a:gd name="T38" fmla="*/ 0 w 3235"/>
                <a:gd name="T39" fmla="*/ 0 h 487"/>
                <a:gd name="T40" fmla="*/ 0 w 3235"/>
                <a:gd name="T41" fmla="*/ 0 h 487"/>
                <a:gd name="T42" fmla="*/ 0 w 3235"/>
                <a:gd name="T43" fmla="*/ 0 h 487"/>
                <a:gd name="T44" fmla="*/ 0 w 3235"/>
                <a:gd name="T45" fmla="*/ 0 h 487"/>
                <a:gd name="T46" fmla="*/ 0 w 3235"/>
                <a:gd name="T47" fmla="*/ 0 h 487"/>
                <a:gd name="T48" fmla="*/ 0 w 3235"/>
                <a:gd name="T49" fmla="*/ 0 h 487"/>
                <a:gd name="T50" fmla="*/ 0 w 3235"/>
                <a:gd name="T51" fmla="*/ 0 h 487"/>
                <a:gd name="T52" fmla="*/ 0 w 3235"/>
                <a:gd name="T53" fmla="*/ 0 h 487"/>
                <a:gd name="T54" fmla="*/ 0 w 3235"/>
                <a:gd name="T55" fmla="*/ 0 h 487"/>
                <a:gd name="T56" fmla="*/ 0 w 3235"/>
                <a:gd name="T57" fmla="*/ 0 h 487"/>
                <a:gd name="T58" fmla="*/ 0 w 3235"/>
                <a:gd name="T59" fmla="*/ 0 h 487"/>
                <a:gd name="T60" fmla="*/ 0 w 3235"/>
                <a:gd name="T61" fmla="*/ 0 h 487"/>
                <a:gd name="T62" fmla="*/ 0 w 3235"/>
                <a:gd name="T63" fmla="*/ 0 h 487"/>
                <a:gd name="T64" fmla="*/ 0 w 3235"/>
                <a:gd name="T65" fmla="*/ 0 h 487"/>
                <a:gd name="T66" fmla="*/ 0 w 3235"/>
                <a:gd name="T67" fmla="*/ 0 h 487"/>
                <a:gd name="T68" fmla="*/ 0 w 3235"/>
                <a:gd name="T69" fmla="*/ 0 h 487"/>
                <a:gd name="T70" fmla="*/ 0 w 3235"/>
                <a:gd name="T71" fmla="*/ 0 h 487"/>
                <a:gd name="T72" fmla="*/ 0 w 3235"/>
                <a:gd name="T73" fmla="*/ 0 h 487"/>
                <a:gd name="T74" fmla="*/ 0 w 3235"/>
                <a:gd name="T75" fmla="*/ 0 h 487"/>
                <a:gd name="T76" fmla="*/ 0 w 3235"/>
                <a:gd name="T77" fmla="*/ 0 h 487"/>
                <a:gd name="T78" fmla="*/ 0 w 3235"/>
                <a:gd name="T79" fmla="*/ 0 h 487"/>
                <a:gd name="T80" fmla="*/ 0 w 3235"/>
                <a:gd name="T81" fmla="*/ 0 h 487"/>
                <a:gd name="T82" fmla="*/ 0 w 3235"/>
                <a:gd name="T83" fmla="*/ 0 h 487"/>
                <a:gd name="T84" fmla="*/ 0 w 3235"/>
                <a:gd name="T85" fmla="*/ 0 h 487"/>
                <a:gd name="T86" fmla="*/ 0 w 3235"/>
                <a:gd name="T87" fmla="*/ 0 h 487"/>
                <a:gd name="T88" fmla="*/ 0 w 3235"/>
                <a:gd name="T89" fmla="*/ 0 h 487"/>
                <a:gd name="T90" fmla="*/ 0 w 3235"/>
                <a:gd name="T91" fmla="*/ 0 h 487"/>
                <a:gd name="T92" fmla="*/ 0 w 3235"/>
                <a:gd name="T93" fmla="*/ 0 h 487"/>
                <a:gd name="T94" fmla="*/ 0 w 3235"/>
                <a:gd name="T95" fmla="*/ 0 h 487"/>
                <a:gd name="T96" fmla="*/ 0 w 3235"/>
                <a:gd name="T97" fmla="*/ 0 h 487"/>
                <a:gd name="T98" fmla="*/ 0 w 3235"/>
                <a:gd name="T99" fmla="*/ 0 h 487"/>
                <a:gd name="T100" fmla="*/ 0 w 3235"/>
                <a:gd name="T101" fmla="*/ 0 h 487"/>
                <a:gd name="T102" fmla="*/ 0 w 3235"/>
                <a:gd name="T103" fmla="*/ 0 h 487"/>
                <a:gd name="T104" fmla="*/ 0 w 3235"/>
                <a:gd name="T105" fmla="*/ 0 h 487"/>
                <a:gd name="T106" fmla="*/ 0 w 3235"/>
                <a:gd name="T107" fmla="*/ 0 h 487"/>
                <a:gd name="T108" fmla="*/ 0 w 3235"/>
                <a:gd name="T109" fmla="*/ 0 h 487"/>
                <a:gd name="T110" fmla="*/ 0 w 3235"/>
                <a:gd name="T111" fmla="*/ 0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35"/>
                <a:gd name="T169" fmla="*/ 0 h 487"/>
                <a:gd name="T170" fmla="*/ 3235 w 3235"/>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35" h="487">
                  <a:moveTo>
                    <a:pt x="0" y="211"/>
                  </a:moveTo>
                  <a:lnTo>
                    <a:pt x="48" y="234"/>
                  </a:lnTo>
                  <a:lnTo>
                    <a:pt x="98" y="255"/>
                  </a:lnTo>
                  <a:lnTo>
                    <a:pt x="148" y="276"/>
                  </a:lnTo>
                  <a:lnTo>
                    <a:pt x="200" y="295"/>
                  </a:lnTo>
                  <a:lnTo>
                    <a:pt x="253" y="314"/>
                  </a:lnTo>
                  <a:lnTo>
                    <a:pt x="307" y="332"/>
                  </a:lnTo>
                  <a:lnTo>
                    <a:pt x="362" y="349"/>
                  </a:lnTo>
                  <a:lnTo>
                    <a:pt x="418" y="365"/>
                  </a:lnTo>
                  <a:lnTo>
                    <a:pt x="476" y="380"/>
                  </a:lnTo>
                  <a:lnTo>
                    <a:pt x="534" y="394"/>
                  </a:lnTo>
                  <a:lnTo>
                    <a:pt x="593" y="407"/>
                  </a:lnTo>
                  <a:lnTo>
                    <a:pt x="653" y="419"/>
                  </a:lnTo>
                  <a:lnTo>
                    <a:pt x="714" y="430"/>
                  </a:lnTo>
                  <a:lnTo>
                    <a:pt x="775" y="440"/>
                  </a:lnTo>
                  <a:lnTo>
                    <a:pt x="837" y="450"/>
                  </a:lnTo>
                  <a:lnTo>
                    <a:pt x="901" y="458"/>
                  </a:lnTo>
                  <a:lnTo>
                    <a:pt x="964" y="466"/>
                  </a:lnTo>
                  <a:lnTo>
                    <a:pt x="1027" y="472"/>
                  </a:lnTo>
                  <a:lnTo>
                    <a:pt x="1092" y="477"/>
                  </a:lnTo>
                  <a:lnTo>
                    <a:pt x="1157" y="481"/>
                  </a:lnTo>
                  <a:lnTo>
                    <a:pt x="1221" y="484"/>
                  </a:lnTo>
                  <a:lnTo>
                    <a:pt x="1286" y="486"/>
                  </a:lnTo>
                  <a:lnTo>
                    <a:pt x="1353" y="487"/>
                  </a:lnTo>
                  <a:lnTo>
                    <a:pt x="1418" y="487"/>
                  </a:lnTo>
                  <a:lnTo>
                    <a:pt x="1484" y="486"/>
                  </a:lnTo>
                  <a:lnTo>
                    <a:pt x="1550" y="484"/>
                  </a:lnTo>
                  <a:lnTo>
                    <a:pt x="1616" y="480"/>
                  </a:lnTo>
                  <a:lnTo>
                    <a:pt x="1681" y="476"/>
                  </a:lnTo>
                  <a:lnTo>
                    <a:pt x="1748" y="471"/>
                  </a:lnTo>
                  <a:lnTo>
                    <a:pt x="1813" y="464"/>
                  </a:lnTo>
                  <a:lnTo>
                    <a:pt x="1878" y="456"/>
                  </a:lnTo>
                  <a:lnTo>
                    <a:pt x="1944" y="447"/>
                  </a:lnTo>
                  <a:lnTo>
                    <a:pt x="2008" y="438"/>
                  </a:lnTo>
                  <a:lnTo>
                    <a:pt x="2072" y="428"/>
                  </a:lnTo>
                  <a:lnTo>
                    <a:pt x="2137" y="416"/>
                  </a:lnTo>
                  <a:lnTo>
                    <a:pt x="2200" y="404"/>
                  </a:lnTo>
                  <a:lnTo>
                    <a:pt x="2262" y="390"/>
                  </a:lnTo>
                  <a:lnTo>
                    <a:pt x="2324" y="376"/>
                  </a:lnTo>
                  <a:lnTo>
                    <a:pt x="2386" y="361"/>
                  </a:lnTo>
                  <a:lnTo>
                    <a:pt x="2446" y="345"/>
                  </a:lnTo>
                  <a:lnTo>
                    <a:pt x="2506" y="328"/>
                  </a:lnTo>
                  <a:lnTo>
                    <a:pt x="2566" y="309"/>
                  </a:lnTo>
                  <a:lnTo>
                    <a:pt x="2624" y="291"/>
                  </a:lnTo>
                  <a:lnTo>
                    <a:pt x="2681" y="271"/>
                  </a:lnTo>
                  <a:lnTo>
                    <a:pt x="2737" y="250"/>
                  </a:lnTo>
                  <a:lnTo>
                    <a:pt x="2793" y="229"/>
                  </a:lnTo>
                  <a:lnTo>
                    <a:pt x="2847" y="205"/>
                  </a:lnTo>
                  <a:lnTo>
                    <a:pt x="2899" y="182"/>
                  </a:lnTo>
                  <a:lnTo>
                    <a:pt x="2951" y="158"/>
                  </a:lnTo>
                  <a:lnTo>
                    <a:pt x="3002" y="134"/>
                  </a:lnTo>
                  <a:lnTo>
                    <a:pt x="3051" y="108"/>
                  </a:lnTo>
                  <a:lnTo>
                    <a:pt x="3099" y="82"/>
                  </a:lnTo>
                  <a:lnTo>
                    <a:pt x="3145" y="55"/>
                  </a:lnTo>
                  <a:lnTo>
                    <a:pt x="3192" y="28"/>
                  </a:lnTo>
                  <a:lnTo>
                    <a:pt x="32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72" name="Freeform 970">
              <a:extLst>
                <a:ext uri="{FF2B5EF4-FFF2-40B4-BE49-F238E27FC236}">
                  <a16:creationId xmlns:a16="http://schemas.microsoft.com/office/drawing/2014/main" id="{34008CCD-13CB-D80D-FD7A-84E803E81335}"/>
                </a:ext>
              </a:extLst>
            </p:cNvPr>
            <p:cNvSpPr>
              <a:spLocks/>
            </p:cNvSpPr>
            <p:nvPr/>
          </p:nvSpPr>
          <p:spPr bwMode="auto">
            <a:xfrm>
              <a:off x="3377" y="2876"/>
              <a:ext cx="1" cy="1"/>
            </a:xfrm>
            <a:custGeom>
              <a:avLst/>
              <a:gdLst>
                <a:gd name="T0" fmla="*/ 0 w 34"/>
                <a:gd name="T1" fmla="*/ 0 h 32"/>
                <a:gd name="T2" fmla="*/ 0 w 34"/>
                <a:gd name="T3" fmla="*/ 0 h 32"/>
                <a:gd name="T4" fmla="*/ 0 w 34"/>
                <a:gd name="T5" fmla="*/ 0 h 32"/>
                <a:gd name="T6" fmla="*/ 0 w 34"/>
                <a:gd name="T7" fmla="*/ 0 h 32"/>
                <a:gd name="T8" fmla="*/ 0 w 34"/>
                <a:gd name="T9" fmla="*/ 0 h 32"/>
                <a:gd name="T10" fmla="*/ 0 w 34"/>
                <a:gd name="T11" fmla="*/ 0 h 32"/>
                <a:gd name="T12" fmla="*/ 0 w 34"/>
                <a:gd name="T13" fmla="*/ 0 h 32"/>
                <a:gd name="T14" fmla="*/ 0 w 34"/>
                <a:gd name="T15" fmla="*/ 0 h 32"/>
                <a:gd name="T16" fmla="*/ 0 w 34"/>
                <a:gd name="T17" fmla="*/ 0 h 32"/>
                <a:gd name="T18" fmla="*/ 0 w 34"/>
                <a:gd name="T19" fmla="*/ 0 h 32"/>
                <a:gd name="T20" fmla="*/ 0 w 34"/>
                <a:gd name="T21" fmla="*/ 0 h 32"/>
                <a:gd name="T22" fmla="*/ 0 w 34"/>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32"/>
                <a:gd name="T38" fmla="*/ 34 w 3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32">
                  <a:moveTo>
                    <a:pt x="34" y="32"/>
                  </a:moveTo>
                  <a:lnTo>
                    <a:pt x="29" y="29"/>
                  </a:lnTo>
                  <a:lnTo>
                    <a:pt x="24" y="27"/>
                  </a:lnTo>
                  <a:lnTo>
                    <a:pt x="20" y="24"/>
                  </a:lnTo>
                  <a:lnTo>
                    <a:pt x="16" y="21"/>
                  </a:lnTo>
                  <a:lnTo>
                    <a:pt x="12" y="19"/>
                  </a:lnTo>
                  <a:lnTo>
                    <a:pt x="9" y="15"/>
                  </a:lnTo>
                  <a:lnTo>
                    <a:pt x="6" y="12"/>
                  </a:lnTo>
                  <a:lnTo>
                    <a:pt x="4" y="9"/>
                  </a:lnTo>
                  <a:lnTo>
                    <a:pt x="2"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73" name="Freeform 971">
              <a:extLst>
                <a:ext uri="{FF2B5EF4-FFF2-40B4-BE49-F238E27FC236}">
                  <a16:creationId xmlns:a16="http://schemas.microsoft.com/office/drawing/2014/main" id="{9EA510E4-1DBC-9ADD-9A8F-69FEAE68E4FD}"/>
                </a:ext>
              </a:extLst>
            </p:cNvPr>
            <p:cNvSpPr>
              <a:spLocks/>
            </p:cNvSpPr>
            <p:nvPr/>
          </p:nvSpPr>
          <p:spPr bwMode="auto">
            <a:xfrm>
              <a:off x="3470" y="2909"/>
              <a:ext cx="11" cy="9"/>
            </a:xfrm>
            <a:custGeom>
              <a:avLst/>
              <a:gdLst>
                <a:gd name="T0" fmla="*/ 0 w 566"/>
                <a:gd name="T1" fmla="*/ 0 h 465"/>
                <a:gd name="T2" fmla="*/ 0 w 566"/>
                <a:gd name="T3" fmla="*/ 0 h 465"/>
                <a:gd name="T4" fmla="*/ 0 w 566"/>
                <a:gd name="T5" fmla="*/ 0 h 465"/>
                <a:gd name="T6" fmla="*/ 0 w 566"/>
                <a:gd name="T7" fmla="*/ 0 h 465"/>
                <a:gd name="T8" fmla="*/ 0 60000 65536"/>
                <a:gd name="T9" fmla="*/ 0 60000 65536"/>
                <a:gd name="T10" fmla="*/ 0 60000 65536"/>
                <a:gd name="T11" fmla="*/ 0 60000 65536"/>
                <a:gd name="T12" fmla="*/ 0 w 566"/>
                <a:gd name="T13" fmla="*/ 0 h 465"/>
                <a:gd name="T14" fmla="*/ 566 w 566"/>
                <a:gd name="T15" fmla="*/ 465 h 465"/>
              </a:gdLst>
              <a:ahLst/>
              <a:cxnLst>
                <a:cxn ang="T8">
                  <a:pos x="T0" y="T1"/>
                </a:cxn>
                <a:cxn ang="T9">
                  <a:pos x="T2" y="T3"/>
                </a:cxn>
                <a:cxn ang="T10">
                  <a:pos x="T4" y="T5"/>
                </a:cxn>
                <a:cxn ang="T11">
                  <a:pos x="T6" y="T7"/>
                </a:cxn>
              </a:cxnLst>
              <a:rect l="T12" t="T13" r="T14" b="T15"/>
              <a:pathLst>
                <a:path w="566" h="465">
                  <a:moveTo>
                    <a:pt x="0" y="0"/>
                  </a:moveTo>
                  <a:lnTo>
                    <a:pt x="192" y="131"/>
                  </a:lnTo>
                  <a:lnTo>
                    <a:pt x="382" y="287"/>
                  </a:lnTo>
                  <a:lnTo>
                    <a:pt x="566" y="46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74" name="Freeform 972">
              <a:extLst>
                <a:ext uri="{FF2B5EF4-FFF2-40B4-BE49-F238E27FC236}">
                  <a16:creationId xmlns:a16="http://schemas.microsoft.com/office/drawing/2014/main" id="{75CEE0F7-E273-B0DD-321C-7BC989A24E15}"/>
                </a:ext>
              </a:extLst>
            </p:cNvPr>
            <p:cNvSpPr>
              <a:spLocks/>
            </p:cNvSpPr>
            <p:nvPr/>
          </p:nvSpPr>
          <p:spPr bwMode="auto">
            <a:xfrm>
              <a:off x="3452" y="3085"/>
              <a:ext cx="9" cy="20"/>
            </a:xfrm>
            <a:custGeom>
              <a:avLst/>
              <a:gdLst>
                <a:gd name="T0" fmla="*/ 0 w 458"/>
                <a:gd name="T1" fmla="*/ 0 h 1013"/>
                <a:gd name="T2" fmla="*/ 0 w 458"/>
                <a:gd name="T3" fmla="*/ 0 h 1013"/>
                <a:gd name="T4" fmla="*/ 0 w 458"/>
                <a:gd name="T5" fmla="*/ 0 h 1013"/>
                <a:gd name="T6" fmla="*/ 0 w 458"/>
                <a:gd name="T7" fmla="*/ 0 h 1013"/>
                <a:gd name="T8" fmla="*/ 0 w 458"/>
                <a:gd name="T9" fmla="*/ 0 h 1013"/>
                <a:gd name="T10" fmla="*/ 0 w 458"/>
                <a:gd name="T11" fmla="*/ 0 h 1013"/>
                <a:gd name="T12" fmla="*/ 0 60000 65536"/>
                <a:gd name="T13" fmla="*/ 0 60000 65536"/>
                <a:gd name="T14" fmla="*/ 0 60000 65536"/>
                <a:gd name="T15" fmla="*/ 0 60000 65536"/>
                <a:gd name="T16" fmla="*/ 0 60000 65536"/>
                <a:gd name="T17" fmla="*/ 0 60000 65536"/>
                <a:gd name="T18" fmla="*/ 0 w 458"/>
                <a:gd name="T19" fmla="*/ 0 h 1013"/>
                <a:gd name="T20" fmla="*/ 458 w 458"/>
                <a:gd name="T21" fmla="*/ 1013 h 1013"/>
              </a:gdLst>
              <a:ahLst/>
              <a:cxnLst>
                <a:cxn ang="T12">
                  <a:pos x="T0" y="T1"/>
                </a:cxn>
                <a:cxn ang="T13">
                  <a:pos x="T2" y="T3"/>
                </a:cxn>
                <a:cxn ang="T14">
                  <a:pos x="T4" y="T5"/>
                </a:cxn>
                <a:cxn ang="T15">
                  <a:pos x="T6" y="T7"/>
                </a:cxn>
                <a:cxn ang="T16">
                  <a:pos x="T8" y="T9"/>
                </a:cxn>
                <a:cxn ang="T17">
                  <a:pos x="T10" y="T11"/>
                </a:cxn>
              </a:cxnLst>
              <a:rect l="T18" t="T19" r="T20" b="T21"/>
              <a:pathLst>
                <a:path w="458" h="1013">
                  <a:moveTo>
                    <a:pt x="458" y="0"/>
                  </a:moveTo>
                  <a:lnTo>
                    <a:pt x="366" y="64"/>
                  </a:lnTo>
                  <a:lnTo>
                    <a:pt x="209" y="231"/>
                  </a:lnTo>
                  <a:lnTo>
                    <a:pt x="94" y="450"/>
                  </a:lnTo>
                  <a:lnTo>
                    <a:pt x="23" y="714"/>
                  </a:lnTo>
                  <a:lnTo>
                    <a:pt x="0" y="10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75" name="Freeform 973">
              <a:extLst>
                <a:ext uri="{FF2B5EF4-FFF2-40B4-BE49-F238E27FC236}">
                  <a16:creationId xmlns:a16="http://schemas.microsoft.com/office/drawing/2014/main" id="{99A02A34-3DE2-D3A1-AC64-76EBB6E66930}"/>
                </a:ext>
              </a:extLst>
            </p:cNvPr>
            <p:cNvSpPr>
              <a:spLocks/>
            </p:cNvSpPr>
            <p:nvPr/>
          </p:nvSpPr>
          <p:spPr bwMode="auto">
            <a:xfrm>
              <a:off x="3431" y="2870"/>
              <a:ext cx="41" cy="14"/>
            </a:xfrm>
            <a:custGeom>
              <a:avLst/>
              <a:gdLst>
                <a:gd name="T0" fmla="*/ 0 w 2121"/>
                <a:gd name="T1" fmla="*/ 0 h 751"/>
                <a:gd name="T2" fmla="*/ 0 w 2121"/>
                <a:gd name="T3" fmla="*/ 0 h 751"/>
                <a:gd name="T4" fmla="*/ 0 w 2121"/>
                <a:gd name="T5" fmla="*/ 0 h 751"/>
                <a:gd name="T6" fmla="*/ 0 w 2121"/>
                <a:gd name="T7" fmla="*/ 0 h 751"/>
                <a:gd name="T8" fmla="*/ 0 w 2121"/>
                <a:gd name="T9" fmla="*/ 0 h 751"/>
                <a:gd name="T10" fmla="*/ 0 w 2121"/>
                <a:gd name="T11" fmla="*/ 0 h 751"/>
                <a:gd name="T12" fmla="*/ 0 w 2121"/>
                <a:gd name="T13" fmla="*/ 0 h 751"/>
                <a:gd name="T14" fmla="*/ 0 w 2121"/>
                <a:gd name="T15" fmla="*/ 0 h 751"/>
                <a:gd name="T16" fmla="*/ 0 w 2121"/>
                <a:gd name="T17" fmla="*/ 0 h 751"/>
                <a:gd name="T18" fmla="*/ 0 w 2121"/>
                <a:gd name="T19" fmla="*/ 0 h 751"/>
                <a:gd name="T20" fmla="*/ 0 w 2121"/>
                <a:gd name="T21" fmla="*/ 0 h 751"/>
                <a:gd name="T22" fmla="*/ 0 w 2121"/>
                <a:gd name="T23" fmla="*/ 0 h 751"/>
                <a:gd name="T24" fmla="*/ 0 w 2121"/>
                <a:gd name="T25" fmla="*/ 0 h 751"/>
                <a:gd name="T26" fmla="*/ 0 w 2121"/>
                <a:gd name="T27" fmla="*/ 0 h 751"/>
                <a:gd name="T28" fmla="*/ 0 w 2121"/>
                <a:gd name="T29" fmla="*/ 0 h 751"/>
                <a:gd name="T30" fmla="*/ 0 w 2121"/>
                <a:gd name="T31" fmla="*/ 0 h 751"/>
                <a:gd name="T32" fmla="*/ 0 w 2121"/>
                <a:gd name="T33" fmla="*/ 0 h 751"/>
                <a:gd name="T34" fmla="*/ 0 w 2121"/>
                <a:gd name="T35" fmla="*/ 0 h 751"/>
                <a:gd name="T36" fmla="*/ 0 w 2121"/>
                <a:gd name="T37" fmla="*/ 0 h 751"/>
                <a:gd name="T38" fmla="*/ 0 w 2121"/>
                <a:gd name="T39" fmla="*/ 0 h 751"/>
                <a:gd name="T40" fmla="*/ 0 w 2121"/>
                <a:gd name="T41" fmla="*/ 0 h 751"/>
                <a:gd name="T42" fmla="*/ 0 w 2121"/>
                <a:gd name="T43" fmla="*/ 0 h 751"/>
                <a:gd name="T44" fmla="*/ 0 w 2121"/>
                <a:gd name="T45" fmla="*/ 0 h 751"/>
                <a:gd name="T46" fmla="*/ 0 w 2121"/>
                <a:gd name="T47" fmla="*/ 0 h 751"/>
                <a:gd name="T48" fmla="*/ 0 w 2121"/>
                <a:gd name="T49" fmla="*/ 0 h 751"/>
                <a:gd name="T50" fmla="*/ 0 w 2121"/>
                <a:gd name="T51" fmla="*/ 0 h 751"/>
                <a:gd name="T52" fmla="*/ 0 w 2121"/>
                <a:gd name="T53" fmla="*/ 0 h 751"/>
                <a:gd name="T54" fmla="*/ 0 w 2121"/>
                <a:gd name="T55" fmla="*/ 0 h 751"/>
                <a:gd name="T56" fmla="*/ 0 w 2121"/>
                <a:gd name="T57" fmla="*/ 0 h 751"/>
                <a:gd name="T58" fmla="*/ 0 w 2121"/>
                <a:gd name="T59" fmla="*/ 0 h 751"/>
                <a:gd name="T60" fmla="*/ 0 w 2121"/>
                <a:gd name="T61" fmla="*/ 0 h 751"/>
                <a:gd name="T62" fmla="*/ 0 w 2121"/>
                <a:gd name="T63" fmla="*/ 0 h 751"/>
                <a:gd name="T64" fmla="*/ 0 w 2121"/>
                <a:gd name="T65" fmla="*/ 0 h 751"/>
                <a:gd name="T66" fmla="*/ 0 w 2121"/>
                <a:gd name="T67" fmla="*/ 0 h 751"/>
                <a:gd name="T68" fmla="*/ 0 w 2121"/>
                <a:gd name="T69" fmla="*/ 0 h 7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1"/>
                <a:gd name="T106" fmla="*/ 0 h 751"/>
                <a:gd name="T107" fmla="*/ 2121 w 2121"/>
                <a:gd name="T108" fmla="*/ 751 h 7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1" h="751">
                  <a:moveTo>
                    <a:pt x="0" y="596"/>
                  </a:moveTo>
                  <a:lnTo>
                    <a:pt x="32" y="610"/>
                  </a:lnTo>
                  <a:lnTo>
                    <a:pt x="64" y="624"/>
                  </a:lnTo>
                  <a:lnTo>
                    <a:pt x="97" y="637"/>
                  </a:lnTo>
                  <a:lnTo>
                    <a:pt x="131" y="649"/>
                  </a:lnTo>
                  <a:lnTo>
                    <a:pt x="166" y="661"/>
                  </a:lnTo>
                  <a:lnTo>
                    <a:pt x="201" y="673"/>
                  </a:lnTo>
                  <a:lnTo>
                    <a:pt x="238" y="683"/>
                  </a:lnTo>
                  <a:lnTo>
                    <a:pt x="275" y="693"/>
                  </a:lnTo>
                  <a:lnTo>
                    <a:pt x="313" y="702"/>
                  </a:lnTo>
                  <a:lnTo>
                    <a:pt x="352" y="710"/>
                  </a:lnTo>
                  <a:lnTo>
                    <a:pt x="390" y="718"/>
                  </a:lnTo>
                  <a:lnTo>
                    <a:pt x="430" y="724"/>
                  </a:lnTo>
                  <a:lnTo>
                    <a:pt x="471" y="730"/>
                  </a:lnTo>
                  <a:lnTo>
                    <a:pt x="511" y="736"/>
                  </a:lnTo>
                  <a:lnTo>
                    <a:pt x="552" y="740"/>
                  </a:lnTo>
                  <a:lnTo>
                    <a:pt x="594" y="744"/>
                  </a:lnTo>
                  <a:lnTo>
                    <a:pt x="635" y="747"/>
                  </a:lnTo>
                  <a:lnTo>
                    <a:pt x="678" y="749"/>
                  </a:lnTo>
                  <a:lnTo>
                    <a:pt x="720" y="750"/>
                  </a:lnTo>
                  <a:lnTo>
                    <a:pt x="762" y="751"/>
                  </a:lnTo>
                  <a:lnTo>
                    <a:pt x="805" y="751"/>
                  </a:lnTo>
                  <a:lnTo>
                    <a:pt x="847" y="750"/>
                  </a:lnTo>
                  <a:lnTo>
                    <a:pt x="891" y="748"/>
                  </a:lnTo>
                  <a:lnTo>
                    <a:pt x="933" y="745"/>
                  </a:lnTo>
                  <a:lnTo>
                    <a:pt x="976" y="742"/>
                  </a:lnTo>
                  <a:lnTo>
                    <a:pt x="1018" y="738"/>
                  </a:lnTo>
                  <a:lnTo>
                    <a:pt x="1060" y="733"/>
                  </a:lnTo>
                  <a:lnTo>
                    <a:pt x="1103" y="728"/>
                  </a:lnTo>
                  <a:lnTo>
                    <a:pt x="1144" y="721"/>
                  </a:lnTo>
                  <a:lnTo>
                    <a:pt x="1186" y="714"/>
                  </a:lnTo>
                  <a:lnTo>
                    <a:pt x="1227" y="706"/>
                  </a:lnTo>
                  <a:lnTo>
                    <a:pt x="1267" y="698"/>
                  </a:lnTo>
                  <a:lnTo>
                    <a:pt x="1308" y="688"/>
                  </a:lnTo>
                  <a:lnTo>
                    <a:pt x="1348" y="678"/>
                  </a:lnTo>
                  <a:lnTo>
                    <a:pt x="1387" y="667"/>
                  </a:lnTo>
                  <a:lnTo>
                    <a:pt x="1425" y="655"/>
                  </a:lnTo>
                  <a:lnTo>
                    <a:pt x="1463" y="643"/>
                  </a:lnTo>
                  <a:lnTo>
                    <a:pt x="1501" y="631"/>
                  </a:lnTo>
                  <a:lnTo>
                    <a:pt x="1537" y="617"/>
                  </a:lnTo>
                  <a:lnTo>
                    <a:pt x="1573" y="603"/>
                  </a:lnTo>
                  <a:lnTo>
                    <a:pt x="1607" y="589"/>
                  </a:lnTo>
                  <a:lnTo>
                    <a:pt x="1641" y="574"/>
                  </a:lnTo>
                  <a:lnTo>
                    <a:pt x="1674" y="558"/>
                  </a:lnTo>
                  <a:lnTo>
                    <a:pt x="1707" y="542"/>
                  </a:lnTo>
                  <a:lnTo>
                    <a:pt x="1738" y="525"/>
                  </a:lnTo>
                  <a:lnTo>
                    <a:pt x="1769" y="507"/>
                  </a:lnTo>
                  <a:lnTo>
                    <a:pt x="1798" y="489"/>
                  </a:lnTo>
                  <a:lnTo>
                    <a:pt x="1826" y="471"/>
                  </a:lnTo>
                  <a:lnTo>
                    <a:pt x="1852" y="452"/>
                  </a:lnTo>
                  <a:lnTo>
                    <a:pt x="1878" y="433"/>
                  </a:lnTo>
                  <a:lnTo>
                    <a:pt x="1904" y="412"/>
                  </a:lnTo>
                  <a:lnTo>
                    <a:pt x="1927" y="392"/>
                  </a:lnTo>
                  <a:lnTo>
                    <a:pt x="1949" y="372"/>
                  </a:lnTo>
                  <a:lnTo>
                    <a:pt x="1970" y="351"/>
                  </a:lnTo>
                  <a:lnTo>
                    <a:pt x="1990" y="330"/>
                  </a:lnTo>
                  <a:lnTo>
                    <a:pt x="2008" y="309"/>
                  </a:lnTo>
                  <a:lnTo>
                    <a:pt x="2025" y="287"/>
                  </a:lnTo>
                  <a:lnTo>
                    <a:pt x="2040" y="265"/>
                  </a:lnTo>
                  <a:lnTo>
                    <a:pt x="2055" y="243"/>
                  </a:lnTo>
                  <a:lnTo>
                    <a:pt x="2068" y="221"/>
                  </a:lnTo>
                  <a:lnTo>
                    <a:pt x="2079" y="199"/>
                  </a:lnTo>
                  <a:lnTo>
                    <a:pt x="2089" y="175"/>
                  </a:lnTo>
                  <a:lnTo>
                    <a:pt x="2098" y="152"/>
                  </a:lnTo>
                  <a:lnTo>
                    <a:pt x="2105" y="130"/>
                  </a:lnTo>
                  <a:lnTo>
                    <a:pt x="2112" y="107"/>
                  </a:lnTo>
                  <a:lnTo>
                    <a:pt x="2116" y="84"/>
                  </a:lnTo>
                  <a:lnTo>
                    <a:pt x="2119" y="61"/>
                  </a:lnTo>
                  <a:lnTo>
                    <a:pt x="2121" y="38"/>
                  </a:lnTo>
                  <a:lnTo>
                    <a:pt x="2121" y="15"/>
                  </a:lnTo>
                  <a:lnTo>
                    <a:pt x="2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76" name="Line 974">
              <a:extLst>
                <a:ext uri="{FF2B5EF4-FFF2-40B4-BE49-F238E27FC236}">
                  <a16:creationId xmlns:a16="http://schemas.microsoft.com/office/drawing/2014/main" id="{ED8677EB-FB2D-6077-3D36-365B643B59B7}"/>
                </a:ext>
              </a:extLst>
            </p:cNvPr>
            <p:cNvSpPr>
              <a:spLocks noChangeShapeType="1"/>
            </p:cNvSpPr>
            <p:nvPr/>
          </p:nvSpPr>
          <p:spPr bwMode="auto">
            <a:xfrm>
              <a:off x="3427" y="2880"/>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77" name="Line 975">
              <a:extLst>
                <a:ext uri="{FF2B5EF4-FFF2-40B4-BE49-F238E27FC236}">
                  <a16:creationId xmlns:a16="http://schemas.microsoft.com/office/drawing/2014/main" id="{F36FB925-918F-0B6E-71A8-637C7169C04F}"/>
                </a:ext>
              </a:extLst>
            </p:cNvPr>
            <p:cNvSpPr>
              <a:spLocks noChangeShapeType="1"/>
            </p:cNvSpPr>
            <p:nvPr/>
          </p:nvSpPr>
          <p:spPr bwMode="auto">
            <a:xfrm flipH="1" flipV="1">
              <a:off x="3448"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78" name="Line 976">
              <a:extLst>
                <a:ext uri="{FF2B5EF4-FFF2-40B4-BE49-F238E27FC236}">
                  <a16:creationId xmlns:a16="http://schemas.microsoft.com/office/drawing/2014/main" id="{A8EF1DB4-BC33-EE08-2BC4-792CFF83C5A5}"/>
                </a:ext>
              </a:extLst>
            </p:cNvPr>
            <p:cNvSpPr>
              <a:spLocks noChangeShapeType="1"/>
            </p:cNvSpPr>
            <p:nvPr/>
          </p:nvSpPr>
          <p:spPr bwMode="auto">
            <a:xfrm flipH="1" flipV="1">
              <a:off x="3431" y="288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79" name="Line 977">
              <a:extLst>
                <a:ext uri="{FF2B5EF4-FFF2-40B4-BE49-F238E27FC236}">
                  <a16:creationId xmlns:a16="http://schemas.microsoft.com/office/drawing/2014/main" id="{060B99BF-0ACA-0BEC-BCD4-C0A93355198E}"/>
                </a:ext>
              </a:extLst>
            </p:cNvPr>
            <p:cNvSpPr>
              <a:spLocks noChangeShapeType="1"/>
            </p:cNvSpPr>
            <p:nvPr/>
          </p:nvSpPr>
          <p:spPr bwMode="auto">
            <a:xfrm>
              <a:off x="3381" y="2875"/>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0" name="Line 978">
              <a:extLst>
                <a:ext uri="{FF2B5EF4-FFF2-40B4-BE49-F238E27FC236}">
                  <a16:creationId xmlns:a16="http://schemas.microsoft.com/office/drawing/2014/main" id="{2782FA5C-7A56-4D88-BEFD-1396E39D241F}"/>
                </a:ext>
              </a:extLst>
            </p:cNvPr>
            <p:cNvSpPr>
              <a:spLocks noChangeShapeType="1"/>
            </p:cNvSpPr>
            <p:nvPr/>
          </p:nvSpPr>
          <p:spPr bwMode="auto">
            <a:xfrm flipV="1">
              <a:off x="3547" y="3027"/>
              <a:ext cx="21"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1" name="Line 979">
              <a:extLst>
                <a:ext uri="{FF2B5EF4-FFF2-40B4-BE49-F238E27FC236}">
                  <a16:creationId xmlns:a16="http://schemas.microsoft.com/office/drawing/2014/main" id="{E55E8E19-AA0D-7CBC-D30F-1BD9BEADB1EC}"/>
                </a:ext>
              </a:extLst>
            </p:cNvPr>
            <p:cNvSpPr>
              <a:spLocks noChangeShapeType="1"/>
            </p:cNvSpPr>
            <p:nvPr/>
          </p:nvSpPr>
          <p:spPr bwMode="auto">
            <a:xfrm flipV="1">
              <a:off x="3566" y="3074"/>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2" name="Line 980">
              <a:extLst>
                <a:ext uri="{FF2B5EF4-FFF2-40B4-BE49-F238E27FC236}">
                  <a16:creationId xmlns:a16="http://schemas.microsoft.com/office/drawing/2014/main" id="{52B4E815-459B-F3F3-8815-8856E271074A}"/>
                </a:ext>
              </a:extLst>
            </p:cNvPr>
            <p:cNvSpPr>
              <a:spLocks noChangeShapeType="1"/>
            </p:cNvSpPr>
            <p:nvPr/>
          </p:nvSpPr>
          <p:spPr bwMode="auto">
            <a:xfrm>
              <a:off x="3456" y="2906"/>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3" name="Line 981">
              <a:extLst>
                <a:ext uri="{FF2B5EF4-FFF2-40B4-BE49-F238E27FC236}">
                  <a16:creationId xmlns:a16="http://schemas.microsoft.com/office/drawing/2014/main" id="{130640E5-A2FF-9063-E387-A55BC1BB9CB1}"/>
                </a:ext>
              </a:extLst>
            </p:cNvPr>
            <p:cNvSpPr>
              <a:spLocks noChangeShapeType="1"/>
            </p:cNvSpPr>
            <p:nvPr/>
          </p:nvSpPr>
          <p:spPr bwMode="auto">
            <a:xfrm>
              <a:off x="3456" y="2906"/>
              <a:ext cx="2"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4" name="Line 982">
              <a:extLst>
                <a:ext uri="{FF2B5EF4-FFF2-40B4-BE49-F238E27FC236}">
                  <a16:creationId xmlns:a16="http://schemas.microsoft.com/office/drawing/2014/main" id="{DE906AC9-5283-2C4E-1248-2CC925185A8E}"/>
                </a:ext>
              </a:extLst>
            </p:cNvPr>
            <p:cNvSpPr>
              <a:spLocks noChangeShapeType="1"/>
            </p:cNvSpPr>
            <p:nvPr/>
          </p:nvSpPr>
          <p:spPr bwMode="auto">
            <a:xfrm flipH="1" flipV="1">
              <a:off x="3467" y="290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5" name="Line 983">
              <a:extLst>
                <a:ext uri="{FF2B5EF4-FFF2-40B4-BE49-F238E27FC236}">
                  <a16:creationId xmlns:a16="http://schemas.microsoft.com/office/drawing/2014/main" id="{DE6DC932-6A74-D177-BE58-169B1D12F1FF}"/>
                </a:ext>
              </a:extLst>
            </p:cNvPr>
            <p:cNvSpPr>
              <a:spLocks noChangeShapeType="1"/>
            </p:cNvSpPr>
            <p:nvPr/>
          </p:nvSpPr>
          <p:spPr bwMode="auto">
            <a:xfrm flipH="1" flipV="1">
              <a:off x="3451" y="2900"/>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6" name="Line 984">
              <a:extLst>
                <a:ext uri="{FF2B5EF4-FFF2-40B4-BE49-F238E27FC236}">
                  <a16:creationId xmlns:a16="http://schemas.microsoft.com/office/drawing/2014/main" id="{C38900B6-ABDE-4DFF-90E5-04391D431B05}"/>
                </a:ext>
              </a:extLst>
            </p:cNvPr>
            <p:cNvSpPr>
              <a:spLocks noChangeShapeType="1"/>
            </p:cNvSpPr>
            <p:nvPr/>
          </p:nvSpPr>
          <p:spPr bwMode="auto">
            <a:xfrm flipH="1" flipV="1">
              <a:off x="3370" y="2875"/>
              <a:ext cx="36"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7" name="Line 985">
              <a:extLst>
                <a:ext uri="{FF2B5EF4-FFF2-40B4-BE49-F238E27FC236}">
                  <a16:creationId xmlns:a16="http://schemas.microsoft.com/office/drawing/2014/main" id="{BFE6250C-F725-9D08-706C-B13BF95214EF}"/>
                </a:ext>
              </a:extLst>
            </p:cNvPr>
            <p:cNvSpPr>
              <a:spLocks noChangeShapeType="1"/>
            </p:cNvSpPr>
            <p:nvPr/>
          </p:nvSpPr>
          <p:spPr bwMode="auto">
            <a:xfrm>
              <a:off x="3377" y="2877"/>
              <a:ext cx="32"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8" name="Line 986">
              <a:extLst>
                <a:ext uri="{FF2B5EF4-FFF2-40B4-BE49-F238E27FC236}">
                  <a16:creationId xmlns:a16="http://schemas.microsoft.com/office/drawing/2014/main" id="{794F683B-A850-2E82-B286-2464099E01AA}"/>
                </a:ext>
              </a:extLst>
            </p:cNvPr>
            <p:cNvSpPr>
              <a:spLocks noChangeShapeType="1"/>
            </p:cNvSpPr>
            <p:nvPr/>
          </p:nvSpPr>
          <p:spPr bwMode="auto">
            <a:xfrm>
              <a:off x="3409" y="2896"/>
              <a:ext cx="6"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89" name="Line 987">
              <a:extLst>
                <a:ext uri="{FF2B5EF4-FFF2-40B4-BE49-F238E27FC236}">
                  <a16:creationId xmlns:a16="http://schemas.microsoft.com/office/drawing/2014/main" id="{2EAF45C0-6879-B46F-B2B1-972696FAF67E}"/>
                </a:ext>
              </a:extLst>
            </p:cNvPr>
            <p:cNvSpPr>
              <a:spLocks noChangeShapeType="1"/>
            </p:cNvSpPr>
            <p:nvPr/>
          </p:nvSpPr>
          <p:spPr bwMode="auto">
            <a:xfrm flipH="1">
              <a:off x="3547" y="2980"/>
              <a:ext cx="79" cy="4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90" name="Line 988">
              <a:extLst>
                <a:ext uri="{FF2B5EF4-FFF2-40B4-BE49-F238E27FC236}">
                  <a16:creationId xmlns:a16="http://schemas.microsoft.com/office/drawing/2014/main" id="{F43AB0F6-61AE-9A64-8B5B-74BB568BBC93}"/>
                </a:ext>
              </a:extLst>
            </p:cNvPr>
            <p:cNvSpPr>
              <a:spLocks noChangeShapeType="1"/>
            </p:cNvSpPr>
            <p:nvPr/>
          </p:nvSpPr>
          <p:spPr bwMode="auto">
            <a:xfrm flipH="1">
              <a:off x="3432" y="3087"/>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291" name="Freeform 989">
              <a:extLst>
                <a:ext uri="{FF2B5EF4-FFF2-40B4-BE49-F238E27FC236}">
                  <a16:creationId xmlns:a16="http://schemas.microsoft.com/office/drawing/2014/main" id="{E98D8C42-7194-C313-27B1-58DFFD6A058E}"/>
                </a:ext>
              </a:extLst>
            </p:cNvPr>
            <p:cNvSpPr>
              <a:spLocks/>
            </p:cNvSpPr>
            <p:nvPr/>
          </p:nvSpPr>
          <p:spPr bwMode="auto">
            <a:xfrm>
              <a:off x="3466" y="2871"/>
              <a:ext cx="5" cy="4"/>
            </a:xfrm>
            <a:custGeom>
              <a:avLst/>
              <a:gdLst>
                <a:gd name="T0" fmla="*/ 0 w 244"/>
                <a:gd name="T1" fmla="*/ 0 h 162"/>
                <a:gd name="T2" fmla="*/ 0 w 244"/>
                <a:gd name="T3" fmla="*/ 0 h 162"/>
                <a:gd name="T4" fmla="*/ 0 w 244"/>
                <a:gd name="T5" fmla="*/ 0 h 162"/>
                <a:gd name="T6" fmla="*/ 0 w 244"/>
                <a:gd name="T7" fmla="*/ 0 h 162"/>
                <a:gd name="T8" fmla="*/ 0 w 244"/>
                <a:gd name="T9" fmla="*/ 0 h 162"/>
                <a:gd name="T10" fmla="*/ 0 w 244"/>
                <a:gd name="T11" fmla="*/ 0 h 162"/>
                <a:gd name="T12" fmla="*/ 0 w 244"/>
                <a:gd name="T13" fmla="*/ 0 h 162"/>
                <a:gd name="T14" fmla="*/ 0 w 244"/>
                <a:gd name="T15" fmla="*/ 0 h 162"/>
                <a:gd name="T16" fmla="*/ 0 w 244"/>
                <a:gd name="T17" fmla="*/ 0 h 162"/>
                <a:gd name="T18" fmla="*/ 0 w 244"/>
                <a:gd name="T19" fmla="*/ 0 h 162"/>
                <a:gd name="T20" fmla="*/ 0 w 244"/>
                <a:gd name="T21" fmla="*/ 0 h 162"/>
                <a:gd name="T22" fmla="*/ 0 w 244"/>
                <a:gd name="T23" fmla="*/ 0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4"/>
                <a:gd name="T37" fmla="*/ 0 h 162"/>
                <a:gd name="T38" fmla="*/ 244 w 244"/>
                <a:gd name="T39" fmla="*/ 162 h 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4" h="162">
                  <a:moveTo>
                    <a:pt x="244" y="162"/>
                  </a:moveTo>
                  <a:lnTo>
                    <a:pt x="236" y="154"/>
                  </a:lnTo>
                  <a:lnTo>
                    <a:pt x="218" y="137"/>
                  </a:lnTo>
                  <a:lnTo>
                    <a:pt x="199" y="119"/>
                  </a:lnTo>
                  <a:lnTo>
                    <a:pt x="178" y="103"/>
                  </a:lnTo>
                  <a:lnTo>
                    <a:pt x="157" y="86"/>
                  </a:lnTo>
                  <a:lnTo>
                    <a:pt x="134" y="70"/>
                  </a:lnTo>
                  <a:lnTo>
                    <a:pt x="109" y="55"/>
                  </a:lnTo>
                  <a:lnTo>
                    <a:pt x="83" y="40"/>
                  </a:lnTo>
                  <a:lnTo>
                    <a:pt x="56" y="26"/>
                  </a:lnTo>
                  <a:lnTo>
                    <a:pt x="29" y="1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92" name="Freeform 990">
              <a:extLst>
                <a:ext uri="{FF2B5EF4-FFF2-40B4-BE49-F238E27FC236}">
                  <a16:creationId xmlns:a16="http://schemas.microsoft.com/office/drawing/2014/main" id="{DD01EE9E-22C5-1CCD-CD40-3FC35C571860}"/>
                </a:ext>
              </a:extLst>
            </p:cNvPr>
            <p:cNvSpPr>
              <a:spLocks/>
            </p:cNvSpPr>
            <p:nvPr/>
          </p:nvSpPr>
          <p:spPr bwMode="auto">
            <a:xfrm>
              <a:off x="3496" y="2873"/>
              <a:ext cx="11" cy="12"/>
            </a:xfrm>
            <a:custGeom>
              <a:avLst/>
              <a:gdLst>
                <a:gd name="T0" fmla="*/ 0 w 527"/>
                <a:gd name="T1" fmla="*/ 0 h 577"/>
                <a:gd name="T2" fmla="*/ 0 w 527"/>
                <a:gd name="T3" fmla="*/ 0 h 577"/>
                <a:gd name="T4" fmla="*/ 0 w 527"/>
                <a:gd name="T5" fmla="*/ 0 h 577"/>
                <a:gd name="T6" fmla="*/ 0 w 527"/>
                <a:gd name="T7" fmla="*/ 0 h 577"/>
                <a:gd name="T8" fmla="*/ 0 60000 65536"/>
                <a:gd name="T9" fmla="*/ 0 60000 65536"/>
                <a:gd name="T10" fmla="*/ 0 60000 65536"/>
                <a:gd name="T11" fmla="*/ 0 60000 65536"/>
                <a:gd name="T12" fmla="*/ 0 w 527"/>
                <a:gd name="T13" fmla="*/ 0 h 577"/>
                <a:gd name="T14" fmla="*/ 527 w 527"/>
                <a:gd name="T15" fmla="*/ 577 h 577"/>
              </a:gdLst>
              <a:ahLst/>
              <a:cxnLst>
                <a:cxn ang="T8">
                  <a:pos x="T0" y="T1"/>
                </a:cxn>
                <a:cxn ang="T9">
                  <a:pos x="T2" y="T3"/>
                </a:cxn>
                <a:cxn ang="T10">
                  <a:pos x="T4" y="T5"/>
                </a:cxn>
                <a:cxn ang="T11">
                  <a:pos x="T6" y="T7"/>
                </a:cxn>
              </a:cxnLst>
              <a:rect l="T12" t="T13" r="T14" b="T15"/>
              <a:pathLst>
                <a:path w="527" h="577">
                  <a:moveTo>
                    <a:pt x="527" y="577"/>
                  </a:moveTo>
                  <a:lnTo>
                    <a:pt x="409" y="369"/>
                  </a:lnTo>
                  <a:lnTo>
                    <a:pt x="233" y="17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93" name="Freeform 991">
              <a:extLst>
                <a:ext uri="{FF2B5EF4-FFF2-40B4-BE49-F238E27FC236}">
                  <a16:creationId xmlns:a16="http://schemas.microsoft.com/office/drawing/2014/main" id="{B1C526FA-DD68-4CC3-B995-8299C17DC1F2}"/>
                </a:ext>
              </a:extLst>
            </p:cNvPr>
            <p:cNvSpPr>
              <a:spLocks/>
            </p:cNvSpPr>
            <p:nvPr/>
          </p:nvSpPr>
          <p:spPr bwMode="auto">
            <a:xfrm>
              <a:off x="3419" y="3130"/>
              <a:ext cx="5" cy="8"/>
            </a:xfrm>
            <a:custGeom>
              <a:avLst/>
              <a:gdLst>
                <a:gd name="T0" fmla="*/ 0 w 245"/>
                <a:gd name="T1" fmla="*/ 0 h 384"/>
                <a:gd name="T2" fmla="*/ 0 w 245"/>
                <a:gd name="T3" fmla="*/ 0 h 384"/>
                <a:gd name="T4" fmla="*/ 0 w 245"/>
                <a:gd name="T5" fmla="*/ 0 h 384"/>
                <a:gd name="T6" fmla="*/ 0 w 245"/>
                <a:gd name="T7" fmla="*/ 0 h 384"/>
                <a:gd name="T8" fmla="*/ 0 w 245"/>
                <a:gd name="T9" fmla="*/ 0 h 384"/>
                <a:gd name="T10" fmla="*/ 0 w 245"/>
                <a:gd name="T11" fmla="*/ 0 h 384"/>
                <a:gd name="T12" fmla="*/ 0 w 245"/>
                <a:gd name="T13" fmla="*/ 0 h 384"/>
                <a:gd name="T14" fmla="*/ 0 w 245"/>
                <a:gd name="T15" fmla="*/ 0 h 384"/>
                <a:gd name="T16" fmla="*/ 0 w 245"/>
                <a:gd name="T17" fmla="*/ 0 h 384"/>
                <a:gd name="T18" fmla="*/ 0 w 245"/>
                <a:gd name="T19" fmla="*/ 0 h 384"/>
                <a:gd name="T20" fmla="*/ 0 w 245"/>
                <a:gd name="T21" fmla="*/ 0 h 384"/>
                <a:gd name="T22" fmla="*/ 0 w 245"/>
                <a:gd name="T23" fmla="*/ 0 h 384"/>
                <a:gd name="T24" fmla="*/ 0 w 245"/>
                <a:gd name="T25" fmla="*/ 0 h 384"/>
                <a:gd name="T26" fmla="*/ 0 w 245"/>
                <a:gd name="T27" fmla="*/ 0 h 384"/>
                <a:gd name="T28" fmla="*/ 0 w 245"/>
                <a:gd name="T29" fmla="*/ 0 h 384"/>
                <a:gd name="T30" fmla="*/ 0 w 245"/>
                <a:gd name="T31" fmla="*/ 0 h 384"/>
                <a:gd name="T32" fmla="*/ 0 w 245"/>
                <a:gd name="T33" fmla="*/ 0 h 384"/>
                <a:gd name="T34" fmla="*/ 0 w 245"/>
                <a:gd name="T35" fmla="*/ 0 h 384"/>
                <a:gd name="T36" fmla="*/ 0 w 245"/>
                <a:gd name="T37" fmla="*/ 0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5"/>
                <a:gd name="T58" fmla="*/ 0 h 384"/>
                <a:gd name="T59" fmla="*/ 245 w 245"/>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5" h="384">
                  <a:moveTo>
                    <a:pt x="0" y="384"/>
                  </a:moveTo>
                  <a:lnTo>
                    <a:pt x="21" y="371"/>
                  </a:lnTo>
                  <a:lnTo>
                    <a:pt x="41" y="357"/>
                  </a:lnTo>
                  <a:lnTo>
                    <a:pt x="61" y="341"/>
                  </a:lnTo>
                  <a:lnTo>
                    <a:pt x="79" y="324"/>
                  </a:lnTo>
                  <a:lnTo>
                    <a:pt x="97" y="307"/>
                  </a:lnTo>
                  <a:lnTo>
                    <a:pt x="114" y="288"/>
                  </a:lnTo>
                  <a:lnTo>
                    <a:pt x="130" y="268"/>
                  </a:lnTo>
                  <a:lnTo>
                    <a:pt x="146" y="247"/>
                  </a:lnTo>
                  <a:lnTo>
                    <a:pt x="160" y="224"/>
                  </a:lnTo>
                  <a:lnTo>
                    <a:pt x="174" y="200"/>
                  </a:lnTo>
                  <a:lnTo>
                    <a:pt x="186" y="176"/>
                  </a:lnTo>
                  <a:lnTo>
                    <a:pt x="199" y="151"/>
                  </a:lnTo>
                  <a:lnTo>
                    <a:pt x="210" y="125"/>
                  </a:lnTo>
                  <a:lnTo>
                    <a:pt x="219" y="98"/>
                  </a:lnTo>
                  <a:lnTo>
                    <a:pt x="228" y="70"/>
                  </a:lnTo>
                  <a:lnTo>
                    <a:pt x="236" y="41"/>
                  </a:lnTo>
                  <a:lnTo>
                    <a:pt x="243" y="12"/>
                  </a:lnTo>
                  <a:lnTo>
                    <a:pt x="24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94" name="Freeform 992">
              <a:extLst>
                <a:ext uri="{FF2B5EF4-FFF2-40B4-BE49-F238E27FC236}">
                  <a16:creationId xmlns:a16="http://schemas.microsoft.com/office/drawing/2014/main" id="{81DDF2C2-81AC-34DA-38D5-D56738701E37}"/>
                </a:ext>
              </a:extLst>
            </p:cNvPr>
            <p:cNvSpPr>
              <a:spLocks/>
            </p:cNvSpPr>
            <p:nvPr/>
          </p:nvSpPr>
          <p:spPr bwMode="auto">
            <a:xfrm>
              <a:off x="3413" y="3125"/>
              <a:ext cx="3" cy="6"/>
            </a:xfrm>
            <a:custGeom>
              <a:avLst/>
              <a:gdLst>
                <a:gd name="T0" fmla="*/ 0 w 159"/>
                <a:gd name="T1" fmla="*/ 0 h 283"/>
                <a:gd name="T2" fmla="*/ 0 w 159"/>
                <a:gd name="T3" fmla="*/ 0 h 283"/>
                <a:gd name="T4" fmla="*/ 0 w 159"/>
                <a:gd name="T5" fmla="*/ 0 h 283"/>
                <a:gd name="T6" fmla="*/ 0 w 159"/>
                <a:gd name="T7" fmla="*/ 0 h 283"/>
                <a:gd name="T8" fmla="*/ 0 w 159"/>
                <a:gd name="T9" fmla="*/ 0 h 283"/>
                <a:gd name="T10" fmla="*/ 0 w 159"/>
                <a:gd name="T11" fmla="*/ 0 h 283"/>
                <a:gd name="T12" fmla="*/ 0 w 159"/>
                <a:gd name="T13" fmla="*/ 0 h 283"/>
                <a:gd name="T14" fmla="*/ 0 w 159"/>
                <a:gd name="T15" fmla="*/ 0 h 283"/>
                <a:gd name="T16" fmla="*/ 0 w 159"/>
                <a:gd name="T17" fmla="*/ 0 h 283"/>
                <a:gd name="T18" fmla="*/ 0 w 159"/>
                <a:gd name="T19" fmla="*/ 0 h 283"/>
                <a:gd name="T20" fmla="*/ 0 w 159"/>
                <a:gd name="T21" fmla="*/ 0 h 283"/>
                <a:gd name="T22" fmla="*/ 0 w 159"/>
                <a:gd name="T23" fmla="*/ 0 h 283"/>
                <a:gd name="T24" fmla="*/ 0 w 159"/>
                <a:gd name="T25" fmla="*/ 0 h 283"/>
                <a:gd name="T26" fmla="*/ 0 w 159"/>
                <a:gd name="T27" fmla="*/ 0 h 283"/>
                <a:gd name="T28" fmla="*/ 0 w 159"/>
                <a:gd name="T29" fmla="*/ 0 h 283"/>
                <a:gd name="T30" fmla="*/ 0 w 159"/>
                <a:gd name="T31" fmla="*/ 0 h 283"/>
                <a:gd name="T32" fmla="*/ 0 w 159"/>
                <a:gd name="T33" fmla="*/ 0 h 283"/>
                <a:gd name="T34" fmla="*/ 0 w 159"/>
                <a:gd name="T35" fmla="*/ 0 h 283"/>
                <a:gd name="T36" fmla="*/ 0 w 159"/>
                <a:gd name="T37" fmla="*/ 0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9"/>
                <a:gd name="T58" fmla="*/ 0 h 283"/>
                <a:gd name="T59" fmla="*/ 159 w 159"/>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9" h="283">
                  <a:moveTo>
                    <a:pt x="0" y="283"/>
                  </a:moveTo>
                  <a:lnTo>
                    <a:pt x="7" y="279"/>
                  </a:lnTo>
                  <a:lnTo>
                    <a:pt x="22" y="269"/>
                  </a:lnTo>
                  <a:lnTo>
                    <a:pt x="36" y="258"/>
                  </a:lnTo>
                  <a:lnTo>
                    <a:pt x="49" y="245"/>
                  </a:lnTo>
                  <a:lnTo>
                    <a:pt x="62" y="231"/>
                  </a:lnTo>
                  <a:lnTo>
                    <a:pt x="74" y="217"/>
                  </a:lnTo>
                  <a:lnTo>
                    <a:pt x="86" y="203"/>
                  </a:lnTo>
                  <a:lnTo>
                    <a:pt x="96" y="187"/>
                  </a:lnTo>
                  <a:lnTo>
                    <a:pt x="106" y="170"/>
                  </a:lnTo>
                  <a:lnTo>
                    <a:pt x="116" y="153"/>
                  </a:lnTo>
                  <a:lnTo>
                    <a:pt x="124" y="134"/>
                  </a:lnTo>
                  <a:lnTo>
                    <a:pt x="132" y="115"/>
                  </a:lnTo>
                  <a:lnTo>
                    <a:pt x="139" y="96"/>
                  </a:lnTo>
                  <a:lnTo>
                    <a:pt x="145" y="75"/>
                  </a:lnTo>
                  <a:lnTo>
                    <a:pt x="150" y="54"/>
                  </a:lnTo>
                  <a:lnTo>
                    <a:pt x="154" y="32"/>
                  </a:lnTo>
                  <a:lnTo>
                    <a:pt x="158" y="10"/>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95" name="Freeform 993">
              <a:extLst>
                <a:ext uri="{FF2B5EF4-FFF2-40B4-BE49-F238E27FC236}">
                  <a16:creationId xmlns:a16="http://schemas.microsoft.com/office/drawing/2014/main" id="{E8AF6909-784A-6E61-0550-70F772D9E26D}"/>
                </a:ext>
              </a:extLst>
            </p:cNvPr>
            <p:cNvSpPr>
              <a:spLocks/>
            </p:cNvSpPr>
            <p:nvPr/>
          </p:nvSpPr>
          <p:spPr bwMode="auto">
            <a:xfrm>
              <a:off x="3452" y="2907"/>
              <a:ext cx="15" cy="1"/>
            </a:xfrm>
            <a:custGeom>
              <a:avLst/>
              <a:gdLst>
                <a:gd name="T0" fmla="*/ 0 w 774"/>
                <a:gd name="T1" fmla="*/ 0 h 36"/>
                <a:gd name="T2" fmla="*/ 0 w 774"/>
                <a:gd name="T3" fmla="*/ 0 h 36"/>
                <a:gd name="T4" fmla="*/ 0 w 774"/>
                <a:gd name="T5" fmla="*/ 0 h 36"/>
                <a:gd name="T6" fmla="*/ 0 60000 65536"/>
                <a:gd name="T7" fmla="*/ 0 60000 65536"/>
                <a:gd name="T8" fmla="*/ 0 60000 65536"/>
                <a:gd name="T9" fmla="*/ 0 w 774"/>
                <a:gd name="T10" fmla="*/ 0 h 36"/>
                <a:gd name="T11" fmla="*/ 774 w 774"/>
                <a:gd name="T12" fmla="*/ 36 h 36"/>
              </a:gdLst>
              <a:ahLst/>
              <a:cxnLst>
                <a:cxn ang="T6">
                  <a:pos x="T0" y="T1"/>
                </a:cxn>
                <a:cxn ang="T7">
                  <a:pos x="T2" y="T3"/>
                </a:cxn>
                <a:cxn ang="T8">
                  <a:pos x="T4" y="T5"/>
                </a:cxn>
              </a:cxnLst>
              <a:rect l="T9" t="T10" r="T11" b="T12"/>
              <a:pathLst>
                <a:path w="774" h="36">
                  <a:moveTo>
                    <a:pt x="0" y="0"/>
                  </a:moveTo>
                  <a:lnTo>
                    <a:pt x="386" y="36"/>
                  </a:lnTo>
                  <a:lnTo>
                    <a:pt x="774" y="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96" name="Freeform 994">
              <a:extLst>
                <a:ext uri="{FF2B5EF4-FFF2-40B4-BE49-F238E27FC236}">
                  <a16:creationId xmlns:a16="http://schemas.microsoft.com/office/drawing/2014/main" id="{B7D335CC-B13E-259F-B2C5-446FED9C6BF6}"/>
                </a:ext>
              </a:extLst>
            </p:cNvPr>
            <p:cNvSpPr>
              <a:spLocks/>
            </p:cNvSpPr>
            <p:nvPr/>
          </p:nvSpPr>
          <p:spPr bwMode="auto">
            <a:xfrm>
              <a:off x="3415" y="2898"/>
              <a:ext cx="15" cy="3"/>
            </a:xfrm>
            <a:custGeom>
              <a:avLst/>
              <a:gdLst>
                <a:gd name="T0" fmla="*/ 0 w 800"/>
                <a:gd name="T1" fmla="*/ 0 h 179"/>
                <a:gd name="T2" fmla="*/ 0 w 800"/>
                <a:gd name="T3" fmla="*/ 0 h 179"/>
                <a:gd name="T4" fmla="*/ 0 w 800"/>
                <a:gd name="T5" fmla="*/ 0 h 179"/>
                <a:gd name="T6" fmla="*/ 0 w 800"/>
                <a:gd name="T7" fmla="*/ 0 h 179"/>
                <a:gd name="T8" fmla="*/ 0 w 800"/>
                <a:gd name="T9" fmla="*/ 0 h 179"/>
                <a:gd name="T10" fmla="*/ 0 w 800"/>
                <a:gd name="T11" fmla="*/ 0 h 179"/>
                <a:gd name="T12" fmla="*/ 0 w 800"/>
                <a:gd name="T13" fmla="*/ 0 h 179"/>
                <a:gd name="T14" fmla="*/ 0 w 800"/>
                <a:gd name="T15" fmla="*/ 0 h 179"/>
                <a:gd name="T16" fmla="*/ 0 w 800"/>
                <a:gd name="T17" fmla="*/ 0 h 179"/>
                <a:gd name="T18" fmla="*/ 0 w 800"/>
                <a:gd name="T19" fmla="*/ 0 h 179"/>
                <a:gd name="T20" fmla="*/ 0 w 800"/>
                <a:gd name="T21" fmla="*/ 0 h 179"/>
                <a:gd name="T22" fmla="*/ 0 w 800"/>
                <a:gd name="T23" fmla="*/ 0 h 179"/>
                <a:gd name="T24" fmla="*/ 0 w 800"/>
                <a:gd name="T25" fmla="*/ 0 h 179"/>
                <a:gd name="T26" fmla="*/ 0 w 800"/>
                <a:gd name="T27" fmla="*/ 0 h 179"/>
                <a:gd name="T28" fmla="*/ 0 w 800"/>
                <a:gd name="T29" fmla="*/ 0 h 179"/>
                <a:gd name="T30" fmla="*/ 0 w 800"/>
                <a:gd name="T31" fmla="*/ 0 h 1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0"/>
                <a:gd name="T49" fmla="*/ 0 h 179"/>
                <a:gd name="T50" fmla="*/ 800 w 800"/>
                <a:gd name="T51" fmla="*/ 179 h 1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0" h="179">
                  <a:moveTo>
                    <a:pt x="800" y="179"/>
                  </a:moveTo>
                  <a:lnTo>
                    <a:pt x="752" y="174"/>
                  </a:lnTo>
                  <a:lnTo>
                    <a:pt x="693" y="167"/>
                  </a:lnTo>
                  <a:lnTo>
                    <a:pt x="633" y="160"/>
                  </a:lnTo>
                  <a:lnTo>
                    <a:pt x="576" y="151"/>
                  </a:lnTo>
                  <a:lnTo>
                    <a:pt x="519" y="142"/>
                  </a:lnTo>
                  <a:lnTo>
                    <a:pt x="462" y="131"/>
                  </a:lnTo>
                  <a:lnTo>
                    <a:pt x="406" y="120"/>
                  </a:lnTo>
                  <a:lnTo>
                    <a:pt x="352" y="108"/>
                  </a:lnTo>
                  <a:lnTo>
                    <a:pt x="298" y="95"/>
                  </a:lnTo>
                  <a:lnTo>
                    <a:pt x="246" y="81"/>
                  </a:lnTo>
                  <a:lnTo>
                    <a:pt x="194" y="67"/>
                  </a:lnTo>
                  <a:lnTo>
                    <a:pt x="144" y="51"/>
                  </a:lnTo>
                  <a:lnTo>
                    <a:pt x="95" y="35"/>
                  </a:lnTo>
                  <a:lnTo>
                    <a:pt x="47" y="1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97" name="Freeform 995">
              <a:extLst>
                <a:ext uri="{FF2B5EF4-FFF2-40B4-BE49-F238E27FC236}">
                  <a16:creationId xmlns:a16="http://schemas.microsoft.com/office/drawing/2014/main" id="{B0C6FCD7-4823-1144-C325-8C8212395557}"/>
                </a:ext>
              </a:extLst>
            </p:cNvPr>
            <p:cNvSpPr>
              <a:spLocks/>
            </p:cNvSpPr>
            <p:nvPr/>
          </p:nvSpPr>
          <p:spPr bwMode="auto">
            <a:xfrm>
              <a:off x="3459" y="2892"/>
              <a:ext cx="28" cy="13"/>
            </a:xfrm>
            <a:custGeom>
              <a:avLst/>
              <a:gdLst>
                <a:gd name="T0" fmla="*/ 0 w 1417"/>
                <a:gd name="T1" fmla="*/ 0 h 645"/>
                <a:gd name="T2" fmla="*/ 0 w 1417"/>
                <a:gd name="T3" fmla="*/ 0 h 645"/>
                <a:gd name="T4" fmla="*/ 0 w 1417"/>
                <a:gd name="T5" fmla="*/ 0 h 645"/>
                <a:gd name="T6" fmla="*/ 0 w 1417"/>
                <a:gd name="T7" fmla="*/ 0 h 645"/>
                <a:gd name="T8" fmla="*/ 0 w 1417"/>
                <a:gd name="T9" fmla="*/ 0 h 645"/>
                <a:gd name="T10" fmla="*/ 0 w 1417"/>
                <a:gd name="T11" fmla="*/ 0 h 645"/>
                <a:gd name="T12" fmla="*/ 0 w 1417"/>
                <a:gd name="T13" fmla="*/ 0 h 645"/>
                <a:gd name="T14" fmla="*/ 0 w 1417"/>
                <a:gd name="T15" fmla="*/ 0 h 645"/>
                <a:gd name="T16" fmla="*/ 0 w 1417"/>
                <a:gd name="T17" fmla="*/ 0 h 645"/>
                <a:gd name="T18" fmla="*/ 0 w 1417"/>
                <a:gd name="T19" fmla="*/ 0 h 6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7"/>
                <a:gd name="T31" fmla="*/ 0 h 645"/>
                <a:gd name="T32" fmla="*/ 1417 w 1417"/>
                <a:gd name="T33" fmla="*/ 645 h 6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7" h="645">
                  <a:moveTo>
                    <a:pt x="0" y="620"/>
                  </a:moveTo>
                  <a:lnTo>
                    <a:pt x="233" y="645"/>
                  </a:lnTo>
                  <a:lnTo>
                    <a:pt x="469" y="640"/>
                  </a:lnTo>
                  <a:lnTo>
                    <a:pt x="696" y="608"/>
                  </a:lnTo>
                  <a:lnTo>
                    <a:pt x="907" y="547"/>
                  </a:lnTo>
                  <a:lnTo>
                    <a:pt x="1090" y="462"/>
                  </a:lnTo>
                  <a:lnTo>
                    <a:pt x="1237" y="356"/>
                  </a:lnTo>
                  <a:lnTo>
                    <a:pt x="1344" y="233"/>
                  </a:lnTo>
                  <a:lnTo>
                    <a:pt x="1404" y="100"/>
                  </a:lnTo>
                  <a:lnTo>
                    <a:pt x="141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98" name="Freeform 996">
              <a:extLst>
                <a:ext uri="{FF2B5EF4-FFF2-40B4-BE49-F238E27FC236}">
                  <a16:creationId xmlns:a16="http://schemas.microsoft.com/office/drawing/2014/main" id="{9513F3E0-B12D-445D-CF2F-1CE8E05D542D}"/>
                </a:ext>
              </a:extLst>
            </p:cNvPr>
            <p:cNvSpPr>
              <a:spLocks/>
            </p:cNvSpPr>
            <p:nvPr/>
          </p:nvSpPr>
          <p:spPr bwMode="auto">
            <a:xfrm>
              <a:off x="3510" y="2886"/>
              <a:ext cx="12" cy="9"/>
            </a:xfrm>
            <a:custGeom>
              <a:avLst/>
              <a:gdLst>
                <a:gd name="T0" fmla="*/ 0 w 586"/>
                <a:gd name="T1" fmla="*/ 0 h 454"/>
                <a:gd name="T2" fmla="*/ 0 w 586"/>
                <a:gd name="T3" fmla="*/ 0 h 454"/>
                <a:gd name="T4" fmla="*/ 0 w 586"/>
                <a:gd name="T5" fmla="*/ 0 h 454"/>
                <a:gd name="T6" fmla="*/ 0 w 586"/>
                <a:gd name="T7" fmla="*/ 0 h 454"/>
                <a:gd name="T8" fmla="*/ 0 60000 65536"/>
                <a:gd name="T9" fmla="*/ 0 60000 65536"/>
                <a:gd name="T10" fmla="*/ 0 60000 65536"/>
                <a:gd name="T11" fmla="*/ 0 60000 65536"/>
                <a:gd name="T12" fmla="*/ 0 w 586"/>
                <a:gd name="T13" fmla="*/ 0 h 454"/>
                <a:gd name="T14" fmla="*/ 586 w 586"/>
                <a:gd name="T15" fmla="*/ 454 h 454"/>
              </a:gdLst>
              <a:ahLst/>
              <a:cxnLst>
                <a:cxn ang="T8">
                  <a:pos x="T0" y="T1"/>
                </a:cxn>
                <a:cxn ang="T9">
                  <a:pos x="T2" y="T3"/>
                </a:cxn>
                <a:cxn ang="T10">
                  <a:pos x="T4" y="T5"/>
                </a:cxn>
                <a:cxn ang="T11">
                  <a:pos x="T6" y="T7"/>
                </a:cxn>
              </a:cxnLst>
              <a:rect l="T12" t="T13" r="T14" b="T15"/>
              <a:pathLst>
                <a:path w="586" h="454">
                  <a:moveTo>
                    <a:pt x="586" y="454"/>
                  </a:moveTo>
                  <a:lnTo>
                    <a:pt x="395" y="280"/>
                  </a:lnTo>
                  <a:lnTo>
                    <a:pt x="199" y="12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299" name="Line 997">
              <a:extLst>
                <a:ext uri="{FF2B5EF4-FFF2-40B4-BE49-F238E27FC236}">
                  <a16:creationId xmlns:a16="http://schemas.microsoft.com/office/drawing/2014/main" id="{934FDBD6-F94E-439A-C4C7-8113CC138AEA}"/>
                </a:ext>
              </a:extLst>
            </p:cNvPr>
            <p:cNvSpPr>
              <a:spLocks noChangeShapeType="1"/>
            </p:cNvSpPr>
            <p:nvPr/>
          </p:nvSpPr>
          <p:spPr bwMode="auto">
            <a:xfrm>
              <a:off x="3522" y="2895"/>
              <a:ext cx="1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0" name="Line 998">
              <a:extLst>
                <a:ext uri="{FF2B5EF4-FFF2-40B4-BE49-F238E27FC236}">
                  <a16:creationId xmlns:a16="http://schemas.microsoft.com/office/drawing/2014/main" id="{03F35E83-A09B-CB6A-C8F5-1090DD589336}"/>
                </a:ext>
              </a:extLst>
            </p:cNvPr>
            <p:cNvSpPr>
              <a:spLocks noChangeShapeType="1"/>
            </p:cNvSpPr>
            <p:nvPr/>
          </p:nvSpPr>
          <p:spPr bwMode="auto">
            <a:xfrm flipH="1" flipV="1">
              <a:off x="3626" y="298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1" name="Line 999">
              <a:extLst>
                <a:ext uri="{FF2B5EF4-FFF2-40B4-BE49-F238E27FC236}">
                  <a16:creationId xmlns:a16="http://schemas.microsoft.com/office/drawing/2014/main" id="{F81B71F7-14E4-AF60-F75A-2089455A06A3}"/>
                </a:ext>
              </a:extLst>
            </p:cNvPr>
            <p:cNvSpPr>
              <a:spLocks noChangeShapeType="1"/>
            </p:cNvSpPr>
            <p:nvPr/>
          </p:nvSpPr>
          <p:spPr bwMode="auto">
            <a:xfrm flipH="1" flipV="1">
              <a:off x="3431" y="286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2" name="Line 1000">
              <a:extLst>
                <a:ext uri="{FF2B5EF4-FFF2-40B4-BE49-F238E27FC236}">
                  <a16:creationId xmlns:a16="http://schemas.microsoft.com/office/drawing/2014/main" id="{D9049382-D2E4-B469-B361-D8085A1BC9A1}"/>
                </a:ext>
              </a:extLst>
            </p:cNvPr>
            <p:cNvSpPr>
              <a:spLocks noChangeShapeType="1"/>
            </p:cNvSpPr>
            <p:nvPr/>
          </p:nvSpPr>
          <p:spPr bwMode="auto">
            <a:xfrm flipH="1" flipV="1">
              <a:off x="3429" y="287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3" name="Line 1001">
              <a:extLst>
                <a:ext uri="{FF2B5EF4-FFF2-40B4-BE49-F238E27FC236}">
                  <a16:creationId xmlns:a16="http://schemas.microsoft.com/office/drawing/2014/main" id="{37B21DB4-2DAC-40CB-ADC4-26B382450809}"/>
                </a:ext>
              </a:extLst>
            </p:cNvPr>
            <p:cNvSpPr>
              <a:spLocks noChangeShapeType="1"/>
            </p:cNvSpPr>
            <p:nvPr/>
          </p:nvSpPr>
          <p:spPr bwMode="auto">
            <a:xfrm flipH="1" flipV="1">
              <a:off x="3432"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4" name="Line 1002">
              <a:extLst>
                <a:ext uri="{FF2B5EF4-FFF2-40B4-BE49-F238E27FC236}">
                  <a16:creationId xmlns:a16="http://schemas.microsoft.com/office/drawing/2014/main" id="{28B02C98-B954-744C-AE6F-0AAE1D66D43C}"/>
                </a:ext>
              </a:extLst>
            </p:cNvPr>
            <p:cNvSpPr>
              <a:spLocks noChangeShapeType="1"/>
            </p:cNvSpPr>
            <p:nvPr/>
          </p:nvSpPr>
          <p:spPr bwMode="auto">
            <a:xfrm>
              <a:off x="3388" y="2864"/>
              <a:ext cx="39"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5" name="Line 1003">
              <a:extLst>
                <a:ext uri="{FF2B5EF4-FFF2-40B4-BE49-F238E27FC236}">
                  <a16:creationId xmlns:a16="http://schemas.microsoft.com/office/drawing/2014/main" id="{88655554-DFFB-B30F-119C-6C3FE6A96C38}"/>
                </a:ext>
              </a:extLst>
            </p:cNvPr>
            <p:cNvSpPr>
              <a:spLocks noChangeShapeType="1"/>
            </p:cNvSpPr>
            <p:nvPr/>
          </p:nvSpPr>
          <p:spPr bwMode="auto">
            <a:xfrm flipH="1" flipV="1">
              <a:off x="3455" y="2898"/>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6" name="Line 1004">
              <a:extLst>
                <a:ext uri="{FF2B5EF4-FFF2-40B4-BE49-F238E27FC236}">
                  <a16:creationId xmlns:a16="http://schemas.microsoft.com/office/drawing/2014/main" id="{8D641197-8F4E-C041-B8BC-92698A1D265E}"/>
                </a:ext>
              </a:extLst>
            </p:cNvPr>
            <p:cNvSpPr>
              <a:spLocks noChangeShapeType="1"/>
            </p:cNvSpPr>
            <p:nvPr/>
          </p:nvSpPr>
          <p:spPr bwMode="auto">
            <a:xfrm flipV="1">
              <a:off x="3452" y="3087"/>
              <a:ext cx="32"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7" name="Line 1005">
              <a:extLst>
                <a:ext uri="{FF2B5EF4-FFF2-40B4-BE49-F238E27FC236}">
                  <a16:creationId xmlns:a16="http://schemas.microsoft.com/office/drawing/2014/main" id="{21DC9D17-527F-9322-FBA8-8C8570499639}"/>
                </a:ext>
              </a:extLst>
            </p:cNvPr>
            <p:cNvSpPr>
              <a:spLocks noChangeShapeType="1"/>
            </p:cNvSpPr>
            <p:nvPr/>
          </p:nvSpPr>
          <p:spPr bwMode="auto">
            <a:xfrm flipH="1">
              <a:off x="3482"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8" name="Line 1006">
              <a:extLst>
                <a:ext uri="{FF2B5EF4-FFF2-40B4-BE49-F238E27FC236}">
                  <a16:creationId xmlns:a16="http://schemas.microsoft.com/office/drawing/2014/main" id="{26FB929C-98DB-FAEB-22AF-8AC06E56489E}"/>
                </a:ext>
              </a:extLst>
            </p:cNvPr>
            <p:cNvSpPr>
              <a:spLocks noChangeShapeType="1"/>
            </p:cNvSpPr>
            <p:nvPr/>
          </p:nvSpPr>
          <p:spPr bwMode="auto">
            <a:xfrm>
              <a:off x="3573" y="3083"/>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09" name="Freeform 1007">
              <a:extLst>
                <a:ext uri="{FF2B5EF4-FFF2-40B4-BE49-F238E27FC236}">
                  <a16:creationId xmlns:a16="http://schemas.microsoft.com/office/drawing/2014/main" id="{5622B681-4C59-2BBB-C19E-877E1685A458}"/>
                </a:ext>
              </a:extLst>
            </p:cNvPr>
            <p:cNvSpPr>
              <a:spLocks/>
            </p:cNvSpPr>
            <p:nvPr/>
          </p:nvSpPr>
          <p:spPr bwMode="auto">
            <a:xfrm>
              <a:off x="3596" y="3058"/>
              <a:ext cx="5" cy="9"/>
            </a:xfrm>
            <a:custGeom>
              <a:avLst/>
              <a:gdLst>
                <a:gd name="T0" fmla="*/ 0 w 258"/>
                <a:gd name="T1" fmla="*/ 0 h 441"/>
                <a:gd name="T2" fmla="*/ 0 w 258"/>
                <a:gd name="T3" fmla="*/ 0 h 441"/>
                <a:gd name="T4" fmla="*/ 0 w 258"/>
                <a:gd name="T5" fmla="*/ 0 h 441"/>
                <a:gd name="T6" fmla="*/ 0 w 258"/>
                <a:gd name="T7" fmla="*/ 0 h 441"/>
                <a:gd name="T8" fmla="*/ 0 w 258"/>
                <a:gd name="T9" fmla="*/ 0 h 441"/>
                <a:gd name="T10" fmla="*/ 0 w 258"/>
                <a:gd name="T11" fmla="*/ 0 h 441"/>
                <a:gd name="T12" fmla="*/ 0 w 258"/>
                <a:gd name="T13" fmla="*/ 0 h 441"/>
                <a:gd name="T14" fmla="*/ 0 60000 65536"/>
                <a:gd name="T15" fmla="*/ 0 60000 65536"/>
                <a:gd name="T16" fmla="*/ 0 60000 65536"/>
                <a:gd name="T17" fmla="*/ 0 60000 65536"/>
                <a:gd name="T18" fmla="*/ 0 60000 65536"/>
                <a:gd name="T19" fmla="*/ 0 60000 65536"/>
                <a:gd name="T20" fmla="*/ 0 60000 65536"/>
                <a:gd name="T21" fmla="*/ 0 w 258"/>
                <a:gd name="T22" fmla="*/ 0 h 441"/>
                <a:gd name="T23" fmla="*/ 258 w 258"/>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1">
                  <a:moveTo>
                    <a:pt x="258" y="441"/>
                  </a:moveTo>
                  <a:lnTo>
                    <a:pt x="249" y="361"/>
                  </a:lnTo>
                  <a:lnTo>
                    <a:pt x="223" y="274"/>
                  </a:lnTo>
                  <a:lnTo>
                    <a:pt x="183" y="190"/>
                  </a:lnTo>
                  <a:lnTo>
                    <a:pt x="129" y="114"/>
                  </a:lnTo>
                  <a:lnTo>
                    <a:pt x="66" y="4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10" name="Freeform 1008">
              <a:extLst>
                <a:ext uri="{FF2B5EF4-FFF2-40B4-BE49-F238E27FC236}">
                  <a16:creationId xmlns:a16="http://schemas.microsoft.com/office/drawing/2014/main" id="{AAF3A2B9-5033-DC0C-A1CD-54A56D9533A9}"/>
                </a:ext>
              </a:extLst>
            </p:cNvPr>
            <p:cNvSpPr>
              <a:spLocks/>
            </p:cNvSpPr>
            <p:nvPr/>
          </p:nvSpPr>
          <p:spPr bwMode="auto">
            <a:xfrm>
              <a:off x="3459" y="2897"/>
              <a:ext cx="8" cy="2"/>
            </a:xfrm>
            <a:custGeom>
              <a:avLst/>
              <a:gdLst>
                <a:gd name="T0" fmla="*/ 0 w 407"/>
                <a:gd name="T1" fmla="*/ 0 h 83"/>
                <a:gd name="T2" fmla="*/ 0 w 407"/>
                <a:gd name="T3" fmla="*/ 0 h 83"/>
                <a:gd name="T4" fmla="*/ 0 w 407"/>
                <a:gd name="T5" fmla="*/ 0 h 83"/>
                <a:gd name="T6" fmla="*/ 0 w 407"/>
                <a:gd name="T7" fmla="*/ 0 h 83"/>
                <a:gd name="T8" fmla="*/ 0 60000 65536"/>
                <a:gd name="T9" fmla="*/ 0 60000 65536"/>
                <a:gd name="T10" fmla="*/ 0 60000 65536"/>
                <a:gd name="T11" fmla="*/ 0 60000 65536"/>
                <a:gd name="T12" fmla="*/ 0 w 407"/>
                <a:gd name="T13" fmla="*/ 0 h 83"/>
                <a:gd name="T14" fmla="*/ 407 w 407"/>
                <a:gd name="T15" fmla="*/ 83 h 83"/>
              </a:gdLst>
              <a:ahLst/>
              <a:cxnLst>
                <a:cxn ang="T8">
                  <a:pos x="T0" y="T1"/>
                </a:cxn>
                <a:cxn ang="T9">
                  <a:pos x="T2" y="T3"/>
                </a:cxn>
                <a:cxn ang="T10">
                  <a:pos x="T4" y="T5"/>
                </a:cxn>
                <a:cxn ang="T11">
                  <a:pos x="T6" y="T7"/>
                </a:cxn>
              </a:cxnLst>
              <a:rect l="T12" t="T13" r="T14" b="T15"/>
              <a:pathLst>
                <a:path w="407" h="83">
                  <a:moveTo>
                    <a:pt x="0" y="83"/>
                  </a:moveTo>
                  <a:lnTo>
                    <a:pt x="135" y="62"/>
                  </a:lnTo>
                  <a:lnTo>
                    <a:pt x="272" y="34"/>
                  </a:lnTo>
                  <a:lnTo>
                    <a:pt x="40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11" name="Freeform 1009">
              <a:extLst>
                <a:ext uri="{FF2B5EF4-FFF2-40B4-BE49-F238E27FC236}">
                  <a16:creationId xmlns:a16="http://schemas.microsoft.com/office/drawing/2014/main" id="{F6B37EE6-66D1-CD28-C248-585B8C606AD7}"/>
                </a:ext>
              </a:extLst>
            </p:cNvPr>
            <p:cNvSpPr>
              <a:spLocks/>
            </p:cNvSpPr>
            <p:nvPr/>
          </p:nvSpPr>
          <p:spPr bwMode="auto">
            <a:xfrm>
              <a:off x="3467" y="2886"/>
              <a:ext cx="20" cy="11"/>
            </a:xfrm>
            <a:custGeom>
              <a:avLst/>
              <a:gdLst>
                <a:gd name="T0" fmla="*/ 0 w 1005"/>
                <a:gd name="T1" fmla="*/ 0 h 579"/>
                <a:gd name="T2" fmla="*/ 0 w 1005"/>
                <a:gd name="T3" fmla="*/ 0 h 579"/>
                <a:gd name="T4" fmla="*/ 0 w 1005"/>
                <a:gd name="T5" fmla="*/ 0 h 579"/>
                <a:gd name="T6" fmla="*/ 0 w 1005"/>
                <a:gd name="T7" fmla="*/ 0 h 579"/>
                <a:gd name="T8" fmla="*/ 0 w 1005"/>
                <a:gd name="T9" fmla="*/ 0 h 579"/>
                <a:gd name="T10" fmla="*/ 0 w 1005"/>
                <a:gd name="T11" fmla="*/ 0 h 579"/>
                <a:gd name="T12" fmla="*/ 0 w 1005"/>
                <a:gd name="T13" fmla="*/ 0 h 579"/>
                <a:gd name="T14" fmla="*/ 0 w 1005"/>
                <a:gd name="T15" fmla="*/ 0 h 579"/>
                <a:gd name="T16" fmla="*/ 0 60000 65536"/>
                <a:gd name="T17" fmla="*/ 0 60000 65536"/>
                <a:gd name="T18" fmla="*/ 0 60000 65536"/>
                <a:gd name="T19" fmla="*/ 0 60000 65536"/>
                <a:gd name="T20" fmla="*/ 0 60000 65536"/>
                <a:gd name="T21" fmla="*/ 0 60000 65536"/>
                <a:gd name="T22" fmla="*/ 0 60000 65536"/>
                <a:gd name="T23" fmla="*/ 0 60000 65536"/>
                <a:gd name="T24" fmla="*/ 0 w 1005"/>
                <a:gd name="T25" fmla="*/ 0 h 579"/>
                <a:gd name="T26" fmla="*/ 1005 w 1005"/>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5" h="579">
                  <a:moveTo>
                    <a:pt x="0" y="579"/>
                  </a:moveTo>
                  <a:lnTo>
                    <a:pt x="215" y="553"/>
                  </a:lnTo>
                  <a:lnTo>
                    <a:pt x="418" y="504"/>
                  </a:lnTo>
                  <a:lnTo>
                    <a:pt x="601" y="433"/>
                  </a:lnTo>
                  <a:lnTo>
                    <a:pt x="757" y="342"/>
                  </a:lnTo>
                  <a:lnTo>
                    <a:pt x="879" y="239"/>
                  </a:lnTo>
                  <a:lnTo>
                    <a:pt x="963" y="123"/>
                  </a:lnTo>
                  <a:lnTo>
                    <a:pt x="10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12" name="Freeform 1010">
              <a:extLst>
                <a:ext uri="{FF2B5EF4-FFF2-40B4-BE49-F238E27FC236}">
                  <a16:creationId xmlns:a16="http://schemas.microsoft.com/office/drawing/2014/main" id="{58880F0B-8488-5850-E73F-A161D6CB9ECF}"/>
                </a:ext>
              </a:extLst>
            </p:cNvPr>
            <p:cNvSpPr>
              <a:spLocks/>
            </p:cNvSpPr>
            <p:nvPr/>
          </p:nvSpPr>
          <p:spPr bwMode="auto">
            <a:xfrm>
              <a:off x="3434" y="2901"/>
              <a:ext cx="11" cy="1"/>
            </a:xfrm>
            <a:custGeom>
              <a:avLst/>
              <a:gdLst>
                <a:gd name="T0" fmla="*/ 0 w 605"/>
                <a:gd name="T1" fmla="*/ 0 h 18"/>
                <a:gd name="T2" fmla="*/ 0 w 605"/>
                <a:gd name="T3" fmla="*/ 0 h 18"/>
                <a:gd name="T4" fmla="*/ 0 w 605"/>
                <a:gd name="T5" fmla="*/ 0 h 18"/>
                <a:gd name="T6" fmla="*/ 0 w 605"/>
                <a:gd name="T7" fmla="*/ 0 h 18"/>
                <a:gd name="T8" fmla="*/ 0 w 605"/>
                <a:gd name="T9" fmla="*/ 0 h 18"/>
                <a:gd name="T10" fmla="*/ 0 w 605"/>
                <a:gd name="T11" fmla="*/ 0 h 18"/>
                <a:gd name="T12" fmla="*/ 0 w 605"/>
                <a:gd name="T13" fmla="*/ 0 h 18"/>
                <a:gd name="T14" fmla="*/ 0 w 605"/>
                <a:gd name="T15" fmla="*/ 0 h 18"/>
                <a:gd name="T16" fmla="*/ 0 w 605"/>
                <a:gd name="T17" fmla="*/ 0 h 18"/>
                <a:gd name="T18" fmla="*/ 0 w 605"/>
                <a:gd name="T19" fmla="*/ 0 h 18"/>
                <a:gd name="T20" fmla="*/ 0 w 60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5"/>
                <a:gd name="T34" fmla="*/ 0 h 18"/>
                <a:gd name="T35" fmla="*/ 605 w 605"/>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5" h="18">
                  <a:moveTo>
                    <a:pt x="605" y="0"/>
                  </a:moveTo>
                  <a:lnTo>
                    <a:pt x="541" y="5"/>
                  </a:lnTo>
                  <a:lnTo>
                    <a:pt x="476" y="10"/>
                  </a:lnTo>
                  <a:lnTo>
                    <a:pt x="412" y="13"/>
                  </a:lnTo>
                  <a:lnTo>
                    <a:pt x="349" y="16"/>
                  </a:lnTo>
                  <a:lnTo>
                    <a:pt x="284" y="17"/>
                  </a:lnTo>
                  <a:lnTo>
                    <a:pt x="221" y="18"/>
                  </a:lnTo>
                  <a:lnTo>
                    <a:pt x="158" y="17"/>
                  </a:lnTo>
                  <a:lnTo>
                    <a:pt x="96" y="16"/>
                  </a:lnTo>
                  <a:lnTo>
                    <a:pt x="33" y="14"/>
                  </a:lnTo>
                  <a:lnTo>
                    <a:pt x="0"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13" name="Freeform 1011">
              <a:extLst>
                <a:ext uri="{FF2B5EF4-FFF2-40B4-BE49-F238E27FC236}">
                  <a16:creationId xmlns:a16="http://schemas.microsoft.com/office/drawing/2014/main" id="{EC36F026-C42D-0FCF-8FD8-7C1155BCDDCD}"/>
                </a:ext>
              </a:extLst>
            </p:cNvPr>
            <p:cNvSpPr>
              <a:spLocks/>
            </p:cNvSpPr>
            <p:nvPr/>
          </p:nvSpPr>
          <p:spPr bwMode="auto">
            <a:xfrm>
              <a:off x="3634" y="2941"/>
              <a:ext cx="2" cy="1"/>
            </a:xfrm>
            <a:custGeom>
              <a:avLst/>
              <a:gdLst>
                <a:gd name="T0" fmla="*/ 0 w 75"/>
                <a:gd name="T1" fmla="*/ 0 h 13"/>
                <a:gd name="T2" fmla="*/ 0 w 75"/>
                <a:gd name="T3" fmla="*/ 0 h 13"/>
                <a:gd name="T4" fmla="*/ 0 w 75"/>
                <a:gd name="T5" fmla="*/ 0 h 13"/>
                <a:gd name="T6" fmla="*/ 0 w 75"/>
                <a:gd name="T7" fmla="*/ 0 h 13"/>
                <a:gd name="T8" fmla="*/ 0 60000 65536"/>
                <a:gd name="T9" fmla="*/ 0 60000 65536"/>
                <a:gd name="T10" fmla="*/ 0 60000 65536"/>
                <a:gd name="T11" fmla="*/ 0 60000 65536"/>
                <a:gd name="T12" fmla="*/ 0 w 75"/>
                <a:gd name="T13" fmla="*/ 0 h 13"/>
                <a:gd name="T14" fmla="*/ 75 w 75"/>
                <a:gd name="T15" fmla="*/ 13 h 13"/>
              </a:gdLst>
              <a:ahLst/>
              <a:cxnLst>
                <a:cxn ang="T8">
                  <a:pos x="T0" y="T1"/>
                </a:cxn>
                <a:cxn ang="T9">
                  <a:pos x="T2" y="T3"/>
                </a:cxn>
                <a:cxn ang="T10">
                  <a:pos x="T4" y="T5"/>
                </a:cxn>
                <a:cxn ang="T11">
                  <a:pos x="T6" y="T7"/>
                </a:cxn>
              </a:cxnLst>
              <a:rect l="T12" t="T13" r="T14" b="T15"/>
              <a:pathLst>
                <a:path w="75" h="13">
                  <a:moveTo>
                    <a:pt x="75" y="6"/>
                  </a:moveTo>
                  <a:lnTo>
                    <a:pt x="62" y="1"/>
                  </a:lnTo>
                  <a:lnTo>
                    <a:pt x="32" y="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14" name="Freeform 1012">
              <a:extLst>
                <a:ext uri="{FF2B5EF4-FFF2-40B4-BE49-F238E27FC236}">
                  <a16:creationId xmlns:a16="http://schemas.microsoft.com/office/drawing/2014/main" id="{493B160C-BF79-E582-C984-358251D70E2B}"/>
                </a:ext>
              </a:extLst>
            </p:cNvPr>
            <p:cNvSpPr>
              <a:spLocks/>
            </p:cNvSpPr>
            <p:nvPr/>
          </p:nvSpPr>
          <p:spPr bwMode="auto">
            <a:xfrm>
              <a:off x="3448" y="2867"/>
              <a:ext cx="21" cy="10"/>
            </a:xfrm>
            <a:custGeom>
              <a:avLst/>
              <a:gdLst>
                <a:gd name="T0" fmla="*/ 0 w 1063"/>
                <a:gd name="T1" fmla="*/ 0 h 500"/>
                <a:gd name="T2" fmla="*/ 0 w 1063"/>
                <a:gd name="T3" fmla="*/ 0 h 500"/>
                <a:gd name="T4" fmla="*/ 0 w 1063"/>
                <a:gd name="T5" fmla="*/ 0 h 500"/>
                <a:gd name="T6" fmla="*/ 0 60000 65536"/>
                <a:gd name="T7" fmla="*/ 0 60000 65536"/>
                <a:gd name="T8" fmla="*/ 0 60000 65536"/>
                <a:gd name="T9" fmla="*/ 0 w 1063"/>
                <a:gd name="T10" fmla="*/ 0 h 500"/>
                <a:gd name="T11" fmla="*/ 1063 w 1063"/>
                <a:gd name="T12" fmla="*/ 500 h 500"/>
              </a:gdLst>
              <a:ahLst/>
              <a:cxnLst>
                <a:cxn ang="T6">
                  <a:pos x="T0" y="T1"/>
                </a:cxn>
                <a:cxn ang="T7">
                  <a:pos x="T2" y="T3"/>
                </a:cxn>
                <a:cxn ang="T8">
                  <a:pos x="T4" y="T5"/>
                </a:cxn>
              </a:cxnLst>
              <a:rect l="T9" t="T10" r="T11" b="T12"/>
              <a:pathLst>
                <a:path w="1063" h="500">
                  <a:moveTo>
                    <a:pt x="1063" y="500"/>
                  </a:moveTo>
                  <a:lnTo>
                    <a:pt x="494" y="2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15" name="Freeform 1013">
              <a:extLst>
                <a:ext uri="{FF2B5EF4-FFF2-40B4-BE49-F238E27FC236}">
                  <a16:creationId xmlns:a16="http://schemas.microsoft.com/office/drawing/2014/main" id="{373F9ECA-A967-C6FA-FADC-042D8D753510}"/>
                </a:ext>
              </a:extLst>
            </p:cNvPr>
            <p:cNvSpPr>
              <a:spLocks/>
            </p:cNvSpPr>
            <p:nvPr/>
          </p:nvSpPr>
          <p:spPr bwMode="auto">
            <a:xfrm>
              <a:off x="3603" y="3041"/>
              <a:ext cx="5" cy="8"/>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258" y="447"/>
                  </a:moveTo>
                  <a:lnTo>
                    <a:pt x="249" y="366"/>
                  </a:lnTo>
                  <a:lnTo>
                    <a:pt x="223" y="278"/>
                  </a:lnTo>
                  <a:lnTo>
                    <a:pt x="183" y="193"/>
                  </a:lnTo>
                  <a:lnTo>
                    <a:pt x="129" y="116"/>
                  </a:lnTo>
                  <a:lnTo>
                    <a:pt x="66" y="4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16" name="Freeform 1014">
              <a:extLst>
                <a:ext uri="{FF2B5EF4-FFF2-40B4-BE49-F238E27FC236}">
                  <a16:creationId xmlns:a16="http://schemas.microsoft.com/office/drawing/2014/main" id="{C53C181A-F5EF-9D5E-9A13-D47D26AB7216}"/>
                </a:ext>
              </a:extLst>
            </p:cNvPr>
            <p:cNvSpPr>
              <a:spLocks/>
            </p:cNvSpPr>
            <p:nvPr/>
          </p:nvSpPr>
          <p:spPr bwMode="auto">
            <a:xfrm>
              <a:off x="3627" y="2980"/>
              <a:ext cx="1" cy="1"/>
            </a:xfrm>
            <a:custGeom>
              <a:avLst/>
              <a:gdLst>
                <a:gd name="T0" fmla="*/ 0 w 11"/>
                <a:gd name="T1" fmla="*/ 0 h 22"/>
                <a:gd name="T2" fmla="*/ 0 w 11"/>
                <a:gd name="T3" fmla="*/ 0 h 22"/>
                <a:gd name="T4" fmla="*/ 0 w 11"/>
                <a:gd name="T5" fmla="*/ 0 h 22"/>
                <a:gd name="T6" fmla="*/ 0 60000 65536"/>
                <a:gd name="T7" fmla="*/ 0 60000 65536"/>
                <a:gd name="T8" fmla="*/ 0 60000 65536"/>
                <a:gd name="T9" fmla="*/ 0 w 11"/>
                <a:gd name="T10" fmla="*/ 0 h 22"/>
                <a:gd name="T11" fmla="*/ 11 w 11"/>
                <a:gd name="T12" fmla="*/ 22 h 22"/>
              </a:gdLst>
              <a:ahLst/>
              <a:cxnLst>
                <a:cxn ang="T6">
                  <a:pos x="T0" y="T1"/>
                </a:cxn>
                <a:cxn ang="T7">
                  <a:pos x="T2" y="T3"/>
                </a:cxn>
                <a:cxn ang="T8">
                  <a:pos x="T4" y="T5"/>
                </a:cxn>
              </a:cxnLst>
              <a:rect l="T9" t="T10" r="T11" b="T12"/>
              <a:pathLst>
                <a:path w="11" h="22">
                  <a:moveTo>
                    <a:pt x="0" y="0"/>
                  </a:moveTo>
                  <a:lnTo>
                    <a:pt x="9" y="8"/>
                  </a:lnTo>
                  <a:lnTo>
                    <a:pt x="11" y="2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17" name="Line 1015">
              <a:extLst>
                <a:ext uri="{FF2B5EF4-FFF2-40B4-BE49-F238E27FC236}">
                  <a16:creationId xmlns:a16="http://schemas.microsoft.com/office/drawing/2014/main" id="{EC6696A3-79B6-2D27-5439-2CAFBCE785AD}"/>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18" name="Line 1016">
              <a:extLst>
                <a:ext uri="{FF2B5EF4-FFF2-40B4-BE49-F238E27FC236}">
                  <a16:creationId xmlns:a16="http://schemas.microsoft.com/office/drawing/2014/main" id="{00F8A195-4B7D-67D3-26CD-E706CFADB78A}"/>
                </a:ext>
              </a:extLst>
            </p:cNvPr>
            <p:cNvSpPr>
              <a:spLocks noChangeShapeType="1"/>
            </p:cNvSpPr>
            <p:nvPr/>
          </p:nvSpPr>
          <p:spPr bwMode="auto">
            <a:xfrm flipH="1" flipV="1">
              <a:off x="3594" y="291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19" name="Line 1017">
              <a:extLst>
                <a:ext uri="{FF2B5EF4-FFF2-40B4-BE49-F238E27FC236}">
                  <a16:creationId xmlns:a16="http://schemas.microsoft.com/office/drawing/2014/main" id="{119B7E65-DDDC-B5FF-D8CB-D094A2220079}"/>
                </a:ext>
              </a:extLst>
            </p:cNvPr>
            <p:cNvSpPr>
              <a:spLocks noChangeShapeType="1"/>
            </p:cNvSpPr>
            <p:nvPr/>
          </p:nvSpPr>
          <p:spPr bwMode="auto">
            <a:xfrm>
              <a:off x="3425" y="2843"/>
              <a:ext cx="37"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0" name="Line 1018">
              <a:extLst>
                <a:ext uri="{FF2B5EF4-FFF2-40B4-BE49-F238E27FC236}">
                  <a16:creationId xmlns:a16="http://schemas.microsoft.com/office/drawing/2014/main" id="{90E20546-84DC-98C1-A838-F4AFFDC198EA}"/>
                </a:ext>
              </a:extLst>
            </p:cNvPr>
            <p:cNvSpPr>
              <a:spLocks noChangeShapeType="1"/>
            </p:cNvSpPr>
            <p:nvPr/>
          </p:nvSpPr>
          <p:spPr bwMode="auto">
            <a:xfrm flipH="1" flipV="1">
              <a:off x="3484" y="288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1" name="Line 1019">
              <a:extLst>
                <a:ext uri="{FF2B5EF4-FFF2-40B4-BE49-F238E27FC236}">
                  <a16:creationId xmlns:a16="http://schemas.microsoft.com/office/drawing/2014/main" id="{8AC3E3C8-C071-B113-F192-0A9BACD57715}"/>
                </a:ext>
              </a:extLst>
            </p:cNvPr>
            <p:cNvSpPr>
              <a:spLocks noChangeShapeType="1"/>
            </p:cNvSpPr>
            <p:nvPr/>
          </p:nvSpPr>
          <p:spPr bwMode="auto">
            <a:xfrm flipV="1">
              <a:off x="3571" y="3067"/>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2" name="Line 1020">
              <a:extLst>
                <a:ext uri="{FF2B5EF4-FFF2-40B4-BE49-F238E27FC236}">
                  <a16:creationId xmlns:a16="http://schemas.microsoft.com/office/drawing/2014/main" id="{7F4C9CE0-9BCA-72D4-8CA1-4C67656B121F}"/>
                </a:ext>
              </a:extLst>
            </p:cNvPr>
            <p:cNvSpPr>
              <a:spLocks noChangeShapeType="1"/>
            </p:cNvSpPr>
            <p:nvPr/>
          </p:nvSpPr>
          <p:spPr bwMode="auto">
            <a:xfrm flipH="1">
              <a:off x="3608" y="3040"/>
              <a:ext cx="17"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3" name="Line 1021">
              <a:extLst>
                <a:ext uri="{FF2B5EF4-FFF2-40B4-BE49-F238E27FC236}">
                  <a16:creationId xmlns:a16="http://schemas.microsoft.com/office/drawing/2014/main" id="{2BEE4069-C69D-E1BF-5AD9-5DBCA70A5377}"/>
                </a:ext>
              </a:extLst>
            </p:cNvPr>
            <p:cNvSpPr>
              <a:spLocks noChangeShapeType="1"/>
            </p:cNvSpPr>
            <p:nvPr/>
          </p:nvSpPr>
          <p:spPr bwMode="auto">
            <a:xfrm flipV="1">
              <a:off x="3590" y="3051"/>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4" name="Line 1022">
              <a:extLst>
                <a:ext uri="{FF2B5EF4-FFF2-40B4-BE49-F238E27FC236}">
                  <a16:creationId xmlns:a16="http://schemas.microsoft.com/office/drawing/2014/main" id="{65BBB791-AACB-63AA-7F6F-8497531C8311}"/>
                </a:ext>
              </a:extLst>
            </p:cNvPr>
            <p:cNvSpPr>
              <a:spLocks noChangeShapeType="1"/>
            </p:cNvSpPr>
            <p:nvPr/>
          </p:nvSpPr>
          <p:spPr bwMode="auto">
            <a:xfrm>
              <a:off x="3608" y="304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5" name="Line 1023">
              <a:extLst>
                <a:ext uri="{FF2B5EF4-FFF2-40B4-BE49-F238E27FC236}">
                  <a16:creationId xmlns:a16="http://schemas.microsoft.com/office/drawing/2014/main" id="{7B296C98-0CE8-5F36-A4D0-29C25B69AA8E}"/>
                </a:ext>
              </a:extLst>
            </p:cNvPr>
            <p:cNvSpPr>
              <a:spLocks noChangeShapeType="1"/>
            </p:cNvSpPr>
            <p:nvPr/>
          </p:nvSpPr>
          <p:spPr bwMode="auto">
            <a:xfrm flipV="1">
              <a:off x="3601" y="30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6" name="Line 0">
              <a:extLst>
                <a:ext uri="{FF2B5EF4-FFF2-40B4-BE49-F238E27FC236}">
                  <a16:creationId xmlns:a16="http://schemas.microsoft.com/office/drawing/2014/main" id="{07DF6B87-1E85-C3E9-967C-B3FB33FBF71A}"/>
                </a:ext>
              </a:extLst>
            </p:cNvPr>
            <p:cNvSpPr>
              <a:spLocks noChangeShapeType="1"/>
            </p:cNvSpPr>
            <p:nvPr/>
          </p:nvSpPr>
          <p:spPr bwMode="auto">
            <a:xfrm flipH="1" flipV="1">
              <a:off x="3507" y="288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7" name="Line 1">
              <a:extLst>
                <a:ext uri="{FF2B5EF4-FFF2-40B4-BE49-F238E27FC236}">
                  <a16:creationId xmlns:a16="http://schemas.microsoft.com/office/drawing/2014/main" id="{3B89965D-CDAA-07D9-A9A4-CF0CAF52045E}"/>
                </a:ext>
              </a:extLst>
            </p:cNvPr>
            <p:cNvSpPr>
              <a:spLocks noChangeShapeType="1"/>
            </p:cNvSpPr>
            <p:nvPr/>
          </p:nvSpPr>
          <p:spPr bwMode="auto">
            <a:xfrm flipH="1" flipV="1">
              <a:off x="3507" y="2893"/>
              <a:ext cx="31"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8" name="Line 2">
              <a:extLst>
                <a:ext uri="{FF2B5EF4-FFF2-40B4-BE49-F238E27FC236}">
                  <a16:creationId xmlns:a16="http://schemas.microsoft.com/office/drawing/2014/main" id="{15CDA76F-E314-694A-65B0-2954247249E0}"/>
                </a:ext>
              </a:extLst>
            </p:cNvPr>
            <p:cNvSpPr>
              <a:spLocks noChangeShapeType="1"/>
            </p:cNvSpPr>
            <p:nvPr/>
          </p:nvSpPr>
          <p:spPr bwMode="auto">
            <a:xfrm flipH="1" flipV="1">
              <a:off x="3489" y="2887"/>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29" name="Line 3">
              <a:extLst>
                <a:ext uri="{FF2B5EF4-FFF2-40B4-BE49-F238E27FC236}">
                  <a16:creationId xmlns:a16="http://schemas.microsoft.com/office/drawing/2014/main" id="{269DBDEA-C840-2892-E621-69523436FDCF}"/>
                </a:ext>
              </a:extLst>
            </p:cNvPr>
            <p:cNvSpPr>
              <a:spLocks noChangeShapeType="1"/>
            </p:cNvSpPr>
            <p:nvPr/>
          </p:nvSpPr>
          <p:spPr bwMode="auto">
            <a:xfrm flipH="1" flipV="1">
              <a:off x="3462" y="2860"/>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30" name="Line 4">
              <a:extLst>
                <a:ext uri="{FF2B5EF4-FFF2-40B4-BE49-F238E27FC236}">
                  <a16:creationId xmlns:a16="http://schemas.microsoft.com/office/drawing/2014/main" id="{7FABB4C5-484B-60D1-926C-52701D2E3284}"/>
                </a:ext>
              </a:extLst>
            </p:cNvPr>
            <p:cNvSpPr>
              <a:spLocks noChangeShapeType="1"/>
            </p:cNvSpPr>
            <p:nvPr/>
          </p:nvSpPr>
          <p:spPr bwMode="auto">
            <a:xfrm flipH="1" flipV="1">
              <a:off x="3443" y="286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31" name="Line 5">
              <a:extLst>
                <a:ext uri="{FF2B5EF4-FFF2-40B4-BE49-F238E27FC236}">
                  <a16:creationId xmlns:a16="http://schemas.microsoft.com/office/drawing/2014/main" id="{E29E66F8-0A2E-9CD2-BA42-C16602DB6D4D}"/>
                </a:ext>
              </a:extLst>
            </p:cNvPr>
            <p:cNvSpPr>
              <a:spLocks noChangeShapeType="1"/>
            </p:cNvSpPr>
            <p:nvPr/>
          </p:nvSpPr>
          <p:spPr bwMode="auto">
            <a:xfrm>
              <a:off x="3435" y="2858"/>
              <a:ext cx="3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32" name="Line 6">
              <a:extLst>
                <a:ext uri="{FF2B5EF4-FFF2-40B4-BE49-F238E27FC236}">
                  <a16:creationId xmlns:a16="http://schemas.microsoft.com/office/drawing/2014/main" id="{33870B7B-6579-350F-5A1E-DD5C97653320}"/>
                </a:ext>
              </a:extLst>
            </p:cNvPr>
            <p:cNvSpPr>
              <a:spLocks noChangeShapeType="1"/>
            </p:cNvSpPr>
            <p:nvPr/>
          </p:nvSpPr>
          <p:spPr bwMode="auto">
            <a:xfrm flipH="1" flipV="1">
              <a:off x="3418" y="2851"/>
              <a:ext cx="1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33" name="Line 7">
              <a:extLst>
                <a:ext uri="{FF2B5EF4-FFF2-40B4-BE49-F238E27FC236}">
                  <a16:creationId xmlns:a16="http://schemas.microsoft.com/office/drawing/2014/main" id="{65101A09-CD80-3E18-9047-78403CE69033}"/>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34" name="Line 8">
              <a:extLst>
                <a:ext uri="{FF2B5EF4-FFF2-40B4-BE49-F238E27FC236}">
                  <a16:creationId xmlns:a16="http://schemas.microsoft.com/office/drawing/2014/main" id="{892CB03F-F461-E1CB-86AA-93E8B952114D}"/>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35" name="Line 9">
              <a:extLst>
                <a:ext uri="{FF2B5EF4-FFF2-40B4-BE49-F238E27FC236}">
                  <a16:creationId xmlns:a16="http://schemas.microsoft.com/office/drawing/2014/main" id="{8F66EEBB-08ED-5E55-73FA-4305F9189FAA}"/>
                </a:ext>
              </a:extLst>
            </p:cNvPr>
            <p:cNvSpPr>
              <a:spLocks noChangeShapeType="1"/>
            </p:cNvSpPr>
            <p:nvPr/>
          </p:nvSpPr>
          <p:spPr bwMode="auto">
            <a:xfrm flipV="1">
              <a:off x="3598"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36" name="Line 10">
              <a:extLst>
                <a:ext uri="{FF2B5EF4-FFF2-40B4-BE49-F238E27FC236}">
                  <a16:creationId xmlns:a16="http://schemas.microsoft.com/office/drawing/2014/main" id="{2F311BE2-9F9D-5B9E-2849-C60A34B1B9E2}"/>
                </a:ext>
              </a:extLst>
            </p:cNvPr>
            <p:cNvSpPr>
              <a:spLocks noChangeShapeType="1"/>
            </p:cNvSpPr>
            <p:nvPr/>
          </p:nvSpPr>
          <p:spPr bwMode="auto">
            <a:xfrm flipV="1">
              <a:off x="3590" y="3055"/>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37" name="Freeform 11">
              <a:extLst>
                <a:ext uri="{FF2B5EF4-FFF2-40B4-BE49-F238E27FC236}">
                  <a16:creationId xmlns:a16="http://schemas.microsoft.com/office/drawing/2014/main" id="{8A537F81-1DA9-4004-ACEE-96E6DF00AE27}"/>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38" name="Freeform 12">
              <a:extLst>
                <a:ext uri="{FF2B5EF4-FFF2-40B4-BE49-F238E27FC236}">
                  <a16:creationId xmlns:a16="http://schemas.microsoft.com/office/drawing/2014/main" id="{345EA1B8-D0F1-71D1-7758-8B9AAD07CB45}"/>
                </a:ext>
              </a:extLst>
            </p:cNvPr>
            <p:cNvSpPr>
              <a:spLocks/>
            </p:cNvSpPr>
            <p:nvPr/>
          </p:nvSpPr>
          <p:spPr bwMode="auto">
            <a:xfrm>
              <a:off x="3443" y="2838"/>
              <a:ext cx="1" cy="1"/>
            </a:xfrm>
            <a:custGeom>
              <a:avLst/>
              <a:gdLst>
                <a:gd name="T0" fmla="*/ 0 w 35"/>
                <a:gd name="T1" fmla="*/ 0 h 32"/>
                <a:gd name="T2" fmla="*/ 0 w 35"/>
                <a:gd name="T3" fmla="*/ 0 h 32"/>
                <a:gd name="T4" fmla="*/ 0 w 35"/>
                <a:gd name="T5" fmla="*/ 0 h 32"/>
                <a:gd name="T6" fmla="*/ 0 w 35"/>
                <a:gd name="T7" fmla="*/ 0 h 32"/>
                <a:gd name="T8" fmla="*/ 0 w 35"/>
                <a:gd name="T9" fmla="*/ 0 h 32"/>
                <a:gd name="T10" fmla="*/ 0 w 35"/>
                <a:gd name="T11" fmla="*/ 0 h 32"/>
                <a:gd name="T12" fmla="*/ 0 w 35"/>
                <a:gd name="T13" fmla="*/ 0 h 32"/>
                <a:gd name="T14" fmla="*/ 0 w 35"/>
                <a:gd name="T15" fmla="*/ 0 h 32"/>
                <a:gd name="T16" fmla="*/ 0 w 35"/>
                <a:gd name="T17" fmla="*/ 0 h 32"/>
                <a:gd name="T18" fmla="*/ 0 w 35"/>
                <a:gd name="T19" fmla="*/ 0 h 32"/>
                <a:gd name="T20" fmla="*/ 0 w 35"/>
                <a:gd name="T21" fmla="*/ 0 h 32"/>
                <a:gd name="T22" fmla="*/ 0 w 35"/>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32"/>
                <a:gd name="T38" fmla="*/ 35 w 3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32">
                  <a:moveTo>
                    <a:pt x="35" y="32"/>
                  </a:moveTo>
                  <a:lnTo>
                    <a:pt x="30" y="30"/>
                  </a:lnTo>
                  <a:lnTo>
                    <a:pt x="25" y="28"/>
                  </a:lnTo>
                  <a:lnTo>
                    <a:pt x="21" y="25"/>
                  </a:lnTo>
                  <a:lnTo>
                    <a:pt x="17" y="22"/>
                  </a:lnTo>
                  <a:lnTo>
                    <a:pt x="13" y="19"/>
                  </a:lnTo>
                  <a:lnTo>
                    <a:pt x="10" y="16"/>
                  </a:lnTo>
                  <a:lnTo>
                    <a:pt x="7" y="13"/>
                  </a:lnTo>
                  <a:lnTo>
                    <a:pt x="4" y="10"/>
                  </a:lnTo>
                  <a:lnTo>
                    <a:pt x="2" y="6"/>
                  </a:lnTo>
                  <a:lnTo>
                    <a:pt x="1"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39" name="Freeform 13">
              <a:extLst>
                <a:ext uri="{FF2B5EF4-FFF2-40B4-BE49-F238E27FC236}">
                  <a16:creationId xmlns:a16="http://schemas.microsoft.com/office/drawing/2014/main" id="{1FF7BAFE-11E5-2CFF-A305-843C735A3139}"/>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40" name="Freeform 14">
              <a:extLst>
                <a:ext uri="{FF2B5EF4-FFF2-40B4-BE49-F238E27FC236}">
                  <a16:creationId xmlns:a16="http://schemas.microsoft.com/office/drawing/2014/main" id="{FA2BB8B1-ED94-8680-F564-ECDA2E5C9E4D}"/>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41" name="Line 15">
              <a:extLst>
                <a:ext uri="{FF2B5EF4-FFF2-40B4-BE49-F238E27FC236}">
                  <a16:creationId xmlns:a16="http://schemas.microsoft.com/office/drawing/2014/main" id="{86E56739-EAD8-18B6-C9CE-6F7B54742364}"/>
                </a:ext>
              </a:extLst>
            </p:cNvPr>
            <p:cNvSpPr>
              <a:spLocks noChangeShapeType="1"/>
            </p:cNvSpPr>
            <p:nvPr/>
          </p:nvSpPr>
          <p:spPr bwMode="auto">
            <a:xfrm>
              <a:off x="3627" y="2980"/>
              <a:ext cx="1" cy="5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42" name="Line 16">
              <a:extLst>
                <a:ext uri="{FF2B5EF4-FFF2-40B4-BE49-F238E27FC236}">
                  <a16:creationId xmlns:a16="http://schemas.microsoft.com/office/drawing/2014/main" id="{728F5FB6-CCB3-5123-DF7E-8C9561844992}"/>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43" name="Line 17">
              <a:extLst>
                <a:ext uri="{FF2B5EF4-FFF2-40B4-BE49-F238E27FC236}">
                  <a16:creationId xmlns:a16="http://schemas.microsoft.com/office/drawing/2014/main" id="{3F43D7DC-1FEC-1BD4-E9F6-B01F8B77BB9F}"/>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44" name="Line 18">
              <a:extLst>
                <a:ext uri="{FF2B5EF4-FFF2-40B4-BE49-F238E27FC236}">
                  <a16:creationId xmlns:a16="http://schemas.microsoft.com/office/drawing/2014/main" id="{8F88E1C6-1AE3-5E53-CD62-13D17145D29D}"/>
                </a:ext>
              </a:extLst>
            </p:cNvPr>
            <p:cNvSpPr>
              <a:spLocks noChangeShapeType="1"/>
            </p:cNvSpPr>
            <p:nvPr/>
          </p:nvSpPr>
          <p:spPr bwMode="auto">
            <a:xfrm>
              <a:off x="3444" y="2838"/>
              <a:ext cx="32"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45" name="Line 19">
              <a:extLst>
                <a:ext uri="{FF2B5EF4-FFF2-40B4-BE49-F238E27FC236}">
                  <a16:creationId xmlns:a16="http://schemas.microsoft.com/office/drawing/2014/main" id="{FC9B3D8B-29D1-2690-5D9C-7CAD3BA6111C}"/>
                </a:ext>
              </a:extLst>
            </p:cNvPr>
            <p:cNvSpPr>
              <a:spLocks noChangeShapeType="1"/>
            </p:cNvSpPr>
            <p:nvPr/>
          </p:nvSpPr>
          <p:spPr bwMode="auto">
            <a:xfrm>
              <a:off x="3448" y="2836"/>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46" name="Line 20">
              <a:extLst>
                <a:ext uri="{FF2B5EF4-FFF2-40B4-BE49-F238E27FC236}">
                  <a16:creationId xmlns:a16="http://schemas.microsoft.com/office/drawing/2014/main" id="{C717F9CA-53BF-1F67-3152-602E77928C58}"/>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47" name="Line 21">
              <a:extLst>
                <a:ext uri="{FF2B5EF4-FFF2-40B4-BE49-F238E27FC236}">
                  <a16:creationId xmlns:a16="http://schemas.microsoft.com/office/drawing/2014/main" id="{C29CA905-C58B-0C33-609A-3E79E1EBD3B2}"/>
                </a:ext>
              </a:extLst>
            </p:cNvPr>
            <p:cNvSpPr>
              <a:spLocks noChangeShapeType="1"/>
            </p:cNvSpPr>
            <p:nvPr/>
          </p:nvSpPr>
          <p:spPr bwMode="auto">
            <a:xfrm flipV="1">
              <a:off x="3573" y="3075"/>
              <a:ext cx="28"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48" name="Line 22">
              <a:extLst>
                <a:ext uri="{FF2B5EF4-FFF2-40B4-BE49-F238E27FC236}">
                  <a16:creationId xmlns:a16="http://schemas.microsoft.com/office/drawing/2014/main" id="{3A03F757-8462-05AF-8BCF-11C2ED9E4A87}"/>
                </a:ext>
              </a:extLst>
            </p:cNvPr>
            <p:cNvSpPr>
              <a:spLocks noChangeShapeType="1"/>
            </p:cNvSpPr>
            <p:nvPr/>
          </p:nvSpPr>
          <p:spPr bwMode="auto">
            <a:xfrm flipH="1">
              <a:off x="3566" y="3083"/>
              <a:ext cx="7"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49" name="Line 23">
              <a:extLst>
                <a:ext uri="{FF2B5EF4-FFF2-40B4-BE49-F238E27FC236}">
                  <a16:creationId xmlns:a16="http://schemas.microsoft.com/office/drawing/2014/main" id="{43719922-64EC-F6B7-290C-FC5C01704822}"/>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50" name="Line 24">
              <a:extLst>
                <a:ext uri="{FF2B5EF4-FFF2-40B4-BE49-F238E27FC236}">
                  <a16:creationId xmlns:a16="http://schemas.microsoft.com/office/drawing/2014/main" id="{3E4BB632-0C50-F63C-C6F2-8CD68C55F0B9}"/>
                </a:ext>
              </a:extLst>
            </p:cNvPr>
            <p:cNvSpPr>
              <a:spLocks noChangeShapeType="1"/>
            </p:cNvSpPr>
            <p:nvPr/>
          </p:nvSpPr>
          <p:spPr bwMode="auto">
            <a:xfrm flipV="1">
              <a:off x="3634" y="2946"/>
              <a:ext cx="1" cy="2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51" name="Freeform 25">
              <a:extLst>
                <a:ext uri="{FF2B5EF4-FFF2-40B4-BE49-F238E27FC236}">
                  <a16:creationId xmlns:a16="http://schemas.microsoft.com/office/drawing/2014/main" id="{A2C72ED9-12C1-BDBD-B5D7-6EFB88D2185E}"/>
                </a:ext>
              </a:extLst>
            </p:cNvPr>
            <p:cNvSpPr>
              <a:spLocks/>
            </p:cNvSpPr>
            <p:nvPr/>
          </p:nvSpPr>
          <p:spPr bwMode="auto">
            <a:xfrm>
              <a:off x="3625" y="3033"/>
              <a:ext cx="2" cy="7"/>
            </a:xfrm>
            <a:custGeom>
              <a:avLst/>
              <a:gdLst>
                <a:gd name="T0" fmla="*/ 0 w 103"/>
                <a:gd name="T1" fmla="*/ 0 h 352"/>
                <a:gd name="T2" fmla="*/ 0 w 103"/>
                <a:gd name="T3" fmla="*/ 0 h 352"/>
                <a:gd name="T4" fmla="*/ 0 w 103"/>
                <a:gd name="T5" fmla="*/ 0 h 352"/>
                <a:gd name="T6" fmla="*/ 0 w 103"/>
                <a:gd name="T7" fmla="*/ 0 h 352"/>
                <a:gd name="T8" fmla="*/ 0 w 103"/>
                <a:gd name="T9" fmla="*/ 0 h 352"/>
                <a:gd name="T10" fmla="*/ 0 60000 65536"/>
                <a:gd name="T11" fmla="*/ 0 60000 65536"/>
                <a:gd name="T12" fmla="*/ 0 60000 65536"/>
                <a:gd name="T13" fmla="*/ 0 60000 65536"/>
                <a:gd name="T14" fmla="*/ 0 60000 65536"/>
                <a:gd name="T15" fmla="*/ 0 w 103"/>
                <a:gd name="T16" fmla="*/ 0 h 352"/>
                <a:gd name="T17" fmla="*/ 103 w 103"/>
                <a:gd name="T18" fmla="*/ 352 h 352"/>
              </a:gdLst>
              <a:ahLst/>
              <a:cxnLst>
                <a:cxn ang="T10">
                  <a:pos x="T0" y="T1"/>
                </a:cxn>
                <a:cxn ang="T11">
                  <a:pos x="T2" y="T3"/>
                </a:cxn>
                <a:cxn ang="T12">
                  <a:pos x="T4" y="T5"/>
                </a:cxn>
                <a:cxn ang="T13">
                  <a:pos x="T6" y="T7"/>
                </a:cxn>
                <a:cxn ang="T14">
                  <a:pos x="T8" y="T9"/>
                </a:cxn>
              </a:cxnLst>
              <a:rect l="T15" t="T16" r="T17" b="T18"/>
              <a:pathLst>
                <a:path w="103" h="352">
                  <a:moveTo>
                    <a:pt x="103" y="0"/>
                  </a:moveTo>
                  <a:lnTo>
                    <a:pt x="92" y="89"/>
                  </a:lnTo>
                  <a:lnTo>
                    <a:pt x="67" y="179"/>
                  </a:lnTo>
                  <a:lnTo>
                    <a:pt x="34" y="268"/>
                  </a:lnTo>
                  <a:lnTo>
                    <a:pt x="0" y="3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52" name="Freeform 26">
              <a:extLst>
                <a:ext uri="{FF2B5EF4-FFF2-40B4-BE49-F238E27FC236}">
                  <a16:creationId xmlns:a16="http://schemas.microsoft.com/office/drawing/2014/main" id="{2862EBE4-DD1D-1BC3-089E-BC8D7EB6D825}"/>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53" name="Freeform 27">
              <a:extLst>
                <a:ext uri="{FF2B5EF4-FFF2-40B4-BE49-F238E27FC236}">
                  <a16:creationId xmlns:a16="http://schemas.microsoft.com/office/drawing/2014/main" id="{FDCC8D61-D374-E073-9436-8AE000127AFA}"/>
                </a:ext>
              </a:extLst>
            </p:cNvPr>
            <p:cNvSpPr>
              <a:spLocks/>
            </p:cNvSpPr>
            <p:nvPr/>
          </p:nvSpPr>
          <p:spPr bwMode="auto">
            <a:xfrm>
              <a:off x="3443" y="2833"/>
              <a:ext cx="1" cy="1"/>
            </a:xfrm>
            <a:custGeom>
              <a:avLst/>
              <a:gdLst>
                <a:gd name="T0" fmla="*/ 0 w 65"/>
                <a:gd name="T1" fmla="*/ 0 h 14"/>
                <a:gd name="T2" fmla="*/ 0 w 65"/>
                <a:gd name="T3" fmla="*/ 0 h 14"/>
                <a:gd name="T4" fmla="*/ 0 w 65"/>
                <a:gd name="T5" fmla="*/ 0 h 14"/>
                <a:gd name="T6" fmla="*/ 0 w 65"/>
                <a:gd name="T7" fmla="*/ 0 h 14"/>
                <a:gd name="T8" fmla="*/ 0 w 65"/>
                <a:gd name="T9" fmla="*/ 0 h 14"/>
                <a:gd name="T10" fmla="*/ 0 w 65"/>
                <a:gd name="T11" fmla="*/ 0 h 14"/>
                <a:gd name="T12" fmla="*/ 0 w 65"/>
                <a:gd name="T13" fmla="*/ 0 h 14"/>
                <a:gd name="T14" fmla="*/ 0 w 65"/>
                <a:gd name="T15" fmla="*/ 0 h 14"/>
                <a:gd name="T16" fmla="*/ 0 w 65"/>
                <a:gd name="T17" fmla="*/ 0 h 14"/>
                <a:gd name="T18" fmla="*/ 0 w 65"/>
                <a:gd name="T19" fmla="*/ 0 h 14"/>
                <a:gd name="T20" fmla="*/ 0 w 65"/>
                <a:gd name="T21" fmla="*/ 0 h 14"/>
                <a:gd name="T22" fmla="*/ 0 w 65"/>
                <a:gd name="T23" fmla="*/ 0 h 14"/>
                <a:gd name="T24" fmla="*/ 0 w 65"/>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14"/>
                <a:gd name="T41" fmla="*/ 65 w 6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14">
                  <a:moveTo>
                    <a:pt x="65" y="3"/>
                  </a:moveTo>
                  <a:lnTo>
                    <a:pt x="62" y="2"/>
                  </a:lnTo>
                  <a:lnTo>
                    <a:pt x="57" y="1"/>
                  </a:lnTo>
                  <a:lnTo>
                    <a:pt x="51" y="0"/>
                  </a:lnTo>
                  <a:lnTo>
                    <a:pt x="46" y="0"/>
                  </a:lnTo>
                  <a:lnTo>
                    <a:pt x="41" y="0"/>
                  </a:lnTo>
                  <a:lnTo>
                    <a:pt x="35" y="1"/>
                  </a:lnTo>
                  <a:lnTo>
                    <a:pt x="28" y="2"/>
                  </a:lnTo>
                  <a:lnTo>
                    <a:pt x="23" y="3"/>
                  </a:lnTo>
                  <a:lnTo>
                    <a:pt x="17" y="5"/>
                  </a:lnTo>
                  <a:lnTo>
                    <a:pt x="11" y="8"/>
                  </a:lnTo>
                  <a:lnTo>
                    <a:pt x="6" y="11"/>
                  </a:lnTo>
                  <a:lnTo>
                    <a:pt x="0" y="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54" name="Freeform 28">
              <a:extLst>
                <a:ext uri="{FF2B5EF4-FFF2-40B4-BE49-F238E27FC236}">
                  <a16:creationId xmlns:a16="http://schemas.microsoft.com/office/drawing/2014/main" id="{D2BA232C-C3A5-85DD-DDF9-2A302165ED52}"/>
                </a:ext>
              </a:extLst>
            </p:cNvPr>
            <p:cNvSpPr>
              <a:spLocks/>
            </p:cNvSpPr>
            <p:nvPr/>
          </p:nvSpPr>
          <p:spPr bwMode="auto">
            <a:xfrm>
              <a:off x="3483" y="2847"/>
              <a:ext cx="2" cy="1"/>
            </a:xfrm>
            <a:custGeom>
              <a:avLst/>
              <a:gdLst>
                <a:gd name="T0" fmla="*/ 0 w 68"/>
                <a:gd name="T1" fmla="*/ 0 h 13"/>
                <a:gd name="T2" fmla="*/ 0 w 68"/>
                <a:gd name="T3" fmla="*/ 0 h 13"/>
                <a:gd name="T4" fmla="*/ 0 w 68"/>
                <a:gd name="T5" fmla="*/ 0 h 13"/>
                <a:gd name="T6" fmla="*/ 0 w 68"/>
                <a:gd name="T7" fmla="*/ 0 h 13"/>
                <a:gd name="T8" fmla="*/ 0 w 68"/>
                <a:gd name="T9" fmla="*/ 0 h 13"/>
                <a:gd name="T10" fmla="*/ 0 w 68"/>
                <a:gd name="T11" fmla="*/ 0 h 13"/>
                <a:gd name="T12" fmla="*/ 0 w 68"/>
                <a:gd name="T13" fmla="*/ 0 h 13"/>
                <a:gd name="T14" fmla="*/ 0 w 68"/>
                <a:gd name="T15" fmla="*/ 0 h 13"/>
                <a:gd name="T16" fmla="*/ 0 w 68"/>
                <a:gd name="T17" fmla="*/ 0 h 13"/>
                <a:gd name="T18" fmla="*/ 0 w 68"/>
                <a:gd name="T19" fmla="*/ 0 h 13"/>
                <a:gd name="T20" fmla="*/ 0 w 68"/>
                <a:gd name="T21" fmla="*/ 0 h 13"/>
                <a:gd name="T22" fmla="*/ 0 w 68"/>
                <a:gd name="T23" fmla="*/ 0 h 13"/>
                <a:gd name="T24" fmla="*/ 0 w 6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13"/>
                <a:gd name="T41" fmla="*/ 68 w 6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13">
                  <a:moveTo>
                    <a:pt x="68" y="3"/>
                  </a:moveTo>
                  <a:lnTo>
                    <a:pt x="64" y="2"/>
                  </a:lnTo>
                  <a:lnTo>
                    <a:pt x="59" y="1"/>
                  </a:lnTo>
                  <a:lnTo>
                    <a:pt x="54" y="0"/>
                  </a:lnTo>
                  <a:lnTo>
                    <a:pt x="48" y="0"/>
                  </a:lnTo>
                  <a:lnTo>
                    <a:pt x="42" y="0"/>
                  </a:lnTo>
                  <a:lnTo>
                    <a:pt x="36" y="0"/>
                  </a:lnTo>
                  <a:lnTo>
                    <a:pt x="30" y="1"/>
                  </a:lnTo>
                  <a:lnTo>
                    <a:pt x="24" y="3"/>
                  </a:lnTo>
                  <a:lnTo>
                    <a:pt x="18" y="5"/>
                  </a:lnTo>
                  <a:lnTo>
                    <a:pt x="12" y="7"/>
                  </a:lnTo>
                  <a:lnTo>
                    <a:pt x="6" y="1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55" name="Freeform 29">
              <a:extLst>
                <a:ext uri="{FF2B5EF4-FFF2-40B4-BE49-F238E27FC236}">
                  <a16:creationId xmlns:a16="http://schemas.microsoft.com/office/drawing/2014/main" id="{1792733C-65F9-AD8F-53B4-C27707487017}"/>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56" name="Freeform 30">
              <a:extLst>
                <a:ext uri="{FF2B5EF4-FFF2-40B4-BE49-F238E27FC236}">
                  <a16:creationId xmlns:a16="http://schemas.microsoft.com/office/drawing/2014/main" id="{244696B1-EF37-9509-9D08-53B96E431486}"/>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57" name="Freeform 31">
              <a:extLst>
                <a:ext uri="{FF2B5EF4-FFF2-40B4-BE49-F238E27FC236}">
                  <a16:creationId xmlns:a16="http://schemas.microsoft.com/office/drawing/2014/main" id="{0237B142-A358-9E1B-1626-59E922F15C84}"/>
                </a:ext>
              </a:extLst>
            </p:cNvPr>
            <p:cNvSpPr>
              <a:spLocks/>
            </p:cNvSpPr>
            <p:nvPr/>
          </p:nvSpPr>
          <p:spPr bwMode="auto">
            <a:xfrm>
              <a:off x="3636" y="294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34" y="24"/>
                  </a:moveTo>
                  <a:lnTo>
                    <a:pt x="33" y="13"/>
                  </a:lnTo>
                  <a:lnTo>
                    <a:pt x="28" y="5"/>
                  </a:lnTo>
                  <a:lnTo>
                    <a:pt x="20" y="0"/>
                  </a:lnTo>
                  <a:lnTo>
                    <a:pt x="11" y="0"/>
                  </a:lnTo>
                  <a:lnTo>
                    <a:pt x="0" y="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34358" name="Line 32">
              <a:extLst>
                <a:ext uri="{FF2B5EF4-FFF2-40B4-BE49-F238E27FC236}">
                  <a16:creationId xmlns:a16="http://schemas.microsoft.com/office/drawing/2014/main" id="{7C9FFDE9-F8C5-3F10-858A-997E7C7C2FF5}"/>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59" name="Line 33">
              <a:extLst>
                <a:ext uri="{FF2B5EF4-FFF2-40B4-BE49-F238E27FC236}">
                  <a16:creationId xmlns:a16="http://schemas.microsoft.com/office/drawing/2014/main" id="{3CA8468B-DEA5-DAF0-B355-D843758DD18F}"/>
                </a:ext>
              </a:extLst>
            </p:cNvPr>
            <p:cNvSpPr>
              <a:spLocks noChangeShapeType="1"/>
            </p:cNvSpPr>
            <p:nvPr/>
          </p:nvSpPr>
          <p:spPr bwMode="auto">
            <a:xfrm>
              <a:off x="3443" y="2833"/>
              <a:ext cx="40"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60" name="Line 34">
              <a:extLst>
                <a:ext uri="{FF2B5EF4-FFF2-40B4-BE49-F238E27FC236}">
                  <a16:creationId xmlns:a16="http://schemas.microsoft.com/office/drawing/2014/main" id="{2274353C-362F-1D33-9C6A-8487BA94F4B3}"/>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61" name="Line 35">
              <a:extLst>
                <a:ext uri="{FF2B5EF4-FFF2-40B4-BE49-F238E27FC236}">
                  <a16:creationId xmlns:a16="http://schemas.microsoft.com/office/drawing/2014/main" id="{DF0E2D32-DBE6-A21B-2C1D-6FF72BC17E47}"/>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62" name="Line 36">
              <a:extLst>
                <a:ext uri="{FF2B5EF4-FFF2-40B4-BE49-F238E27FC236}">
                  <a16:creationId xmlns:a16="http://schemas.microsoft.com/office/drawing/2014/main" id="{A63455B9-A6D4-3FBD-8C29-3570D58F5842}"/>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63" name="Line 37">
              <a:extLst>
                <a:ext uri="{FF2B5EF4-FFF2-40B4-BE49-F238E27FC236}">
                  <a16:creationId xmlns:a16="http://schemas.microsoft.com/office/drawing/2014/main" id="{A8FEA5D7-B30F-463A-2EF7-013D06E80EAC}"/>
                </a:ext>
              </a:extLst>
            </p:cNvPr>
            <p:cNvSpPr>
              <a:spLocks noChangeShapeType="1"/>
            </p:cNvSpPr>
            <p:nvPr/>
          </p:nvSpPr>
          <p:spPr bwMode="auto">
            <a:xfrm>
              <a:off x="3537"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34364" name="Line 38">
              <a:extLst>
                <a:ext uri="{FF2B5EF4-FFF2-40B4-BE49-F238E27FC236}">
                  <a16:creationId xmlns:a16="http://schemas.microsoft.com/office/drawing/2014/main" id="{C0752ABA-A401-195D-69E1-9C4C1D732E8B}"/>
                </a:ext>
              </a:extLst>
            </p:cNvPr>
            <p:cNvSpPr>
              <a:spLocks noChangeShapeType="1"/>
            </p:cNvSpPr>
            <p:nvPr/>
          </p:nvSpPr>
          <p:spPr bwMode="auto">
            <a:xfrm>
              <a:off x="3535"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pic>
        <p:nvPicPr>
          <p:cNvPr id="34100" name="Picture 39">
            <a:extLst>
              <a:ext uri="{FF2B5EF4-FFF2-40B4-BE49-F238E27FC236}">
                <a16:creationId xmlns:a16="http://schemas.microsoft.com/office/drawing/2014/main" id="{889188B9-CF15-54A7-662F-CBE0B115039B}"/>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5800" y="3962400"/>
            <a:ext cx="38100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34101" name="Picture 772">
            <a:extLst>
              <a:ext uri="{FF2B5EF4-FFF2-40B4-BE49-F238E27FC236}">
                <a16:creationId xmlns:a16="http://schemas.microsoft.com/office/drawing/2014/main" id="{63FA7B8B-3AEB-73DD-314E-54D69E41E93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70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2">
            <a:extLst>
              <a:ext uri="{FF2B5EF4-FFF2-40B4-BE49-F238E27FC236}">
                <a16:creationId xmlns:a16="http://schemas.microsoft.com/office/drawing/2014/main" id="{08679E79-E4A9-1FE7-C74D-42E3514A95F7}"/>
              </a:ext>
            </a:extLst>
          </p:cNvPr>
          <p:cNvSpPr>
            <a:spLocks noGrp="1" noChangeArrowheads="1"/>
          </p:cNvSpPr>
          <p:nvPr>
            <p:ph type="title"/>
          </p:nvPr>
        </p:nvSpPr>
        <p:spPr>
          <a:xfrm>
            <a:off x="304800" y="1084263"/>
            <a:ext cx="8839200" cy="457200"/>
          </a:xfrm>
        </p:spPr>
        <p:txBody>
          <a:bodyPr/>
          <a:lstStyle/>
          <a:p>
            <a:pPr algn="ctr" eaLnBrk="1" hangingPunct="1"/>
            <a:r>
              <a:rPr lang="da-DK" altLang="da-DK"/>
              <a:t>LK IHC Net</a:t>
            </a:r>
            <a:r>
              <a:rPr lang="da-DK" altLang="da-DK" baseline="30000"/>
              <a:t>®</a:t>
            </a:r>
            <a:endParaRPr lang="da-DK" altLang="da-DK"/>
          </a:p>
        </p:txBody>
      </p:sp>
      <p:sp>
        <p:nvSpPr>
          <p:cNvPr id="275459" name="Rectangle 3">
            <a:extLst>
              <a:ext uri="{FF2B5EF4-FFF2-40B4-BE49-F238E27FC236}">
                <a16:creationId xmlns:a16="http://schemas.microsoft.com/office/drawing/2014/main" id="{E6CD2A7D-A8F1-B2CC-CF65-89DA1E059698}"/>
              </a:ext>
            </a:extLst>
          </p:cNvPr>
          <p:cNvSpPr>
            <a:spLocks noGrp="1" noChangeArrowheads="1"/>
          </p:cNvSpPr>
          <p:nvPr>
            <p:ph type="body" idx="1"/>
          </p:nvPr>
        </p:nvSpPr>
        <p:spPr>
          <a:xfrm>
            <a:off x="152400" y="2212975"/>
            <a:ext cx="5562600" cy="3962400"/>
          </a:xfrm>
        </p:spPr>
        <p:txBody>
          <a:bodyPr/>
          <a:lstStyle/>
          <a:p>
            <a:pPr eaLnBrk="1" hangingPunct="1"/>
            <a:r>
              <a:rPr lang="da-DK" altLang="da-DK"/>
              <a:t>Udelukkende i forbindelse med Bang &amp;     Olufsen produkter !</a:t>
            </a:r>
          </a:p>
          <a:p>
            <a:pPr eaLnBrk="1" hangingPunct="1"/>
            <a:r>
              <a:rPr lang="da-DK" altLang="da-DK"/>
              <a:t>Modulet fordeler Master Link styre-signaler til boligens audio- og videosystemer.  </a:t>
            </a:r>
          </a:p>
          <a:p>
            <a:pPr eaLnBrk="1" hangingPunct="1"/>
            <a:r>
              <a:rPr lang="da-DK" altLang="da-DK"/>
              <a:t>Fra 8 til 16* tilkoblinger.  </a:t>
            </a:r>
          </a:p>
          <a:p>
            <a:pPr eaLnBrk="1" hangingPunct="1"/>
            <a:r>
              <a:rPr lang="da-DK" altLang="da-DK"/>
              <a:t>Master Link modulet omfatter ikke videosignaler. </a:t>
            </a:r>
          </a:p>
          <a:p>
            <a:pPr eaLnBrk="1" hangingPunct="1"/>
            <a:r>
              <a:rPr lang="da-DK" altLang="da-DK"/>
              <a:t>For DIN skinne montage.</a:t>
            </a:r>
          </a:p>
          <a:p>
            <a:pPr eaLnBrk="1" hangingPunct="1"/>
            <a:endParaRPr lang="da-DK" altLang="da-DK"/>
          </a:p>
        </p:txBody>
      </p:sp>
      <p:sp>
        <p:nvSpPr>
          <p:cNvPr id="275460" name="Rectangle 4">
            <a:extLst>
              <a:ext uri="{FF2B5EF4-FFF2-40B4-BE49-F238E27FC236}">
                <a16:creationId xmlns:a16="http://schemas.microsoft.com/office/drawing/2014/main" id="{E47E8145-3055-56C4-5B33-3313BA95E15B}"/>
              </a:ext>
            </a:extLst>
          </p:cNvPr>
          <p:cNvSpPr>
            <a:spLocks noChangeArrowheads="1"/>
          </p:cNvSpPr>
          <p:nvPr/>
        </p:nvSpPr>
        <p:spPr bwMode="auto">
          <a:xfrm>
            <a:off x="304800" y="1473200"/>
            <a:ext cx="800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buFontTx/>
              <a:buNone/>
            </a:pPr>
            <a:r>
              <a:rPr lang="da-DK" altLang="da-DK" sz="2400" b="1">
                <a:solidFill>
                  <a:schemeClr val="tx2"/>
                </a:solidFill>
                <a:latin typeface="Times New Roman" panose="02020603050405020304" pitchFamily="18" charset="0"/>
              </a:rPr>
              <a:t>Bang &amp; Olufsen </a:t>
            </a:r>
            <a:r>
              <a:rPr lang="da-DK" altLang="da-DK" b="1">
                <a:solidFill>
                  <a:schemeClr val="tx2"/>
                </a:solidFill>
              </a:rPr>
              <a:t>Master</a:t>
            </a:r>
            <a:r>
              <a:rPr lang="da-DK" altLang="da-DK" sz="2400" b="1">
                <a:solidFill>
                  <a:schemeClr val="tx2"/>
                </a:solidFill>
                <a:latin typeface="Times New Roman" panose="02020603050405020304" pitchFamily="18" charset="0"/>
              </a:rPr>
              <a:t> Link BO100-ML</a:t>
            </a:r>
          </a:p>
        </p:txBody>
      </p:sp>
      <p:pic>
        <p:nvPicPr>
          <p:cNvPr id="275461" name="Picture 5" descr="LK_Powerlink_BO">
            <a:extLst>
              <a:ext uri="{FF2B5EF4-FFF2-40B4-BE49-F238E27FC236}">
                <a16:creationId xmlns:a16="http://schemas.microsoft.com/office/drawing/2014/main" id="{DFB18851-6F1D-0B95-E4EC-1EE268754B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40375" y="2463800"/>
            <a:ext cx="3608388" cy="399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462" name="Picture 6">
            <a:extLst>
              <a:ext uri="{FF2B5EF4-FFF2-40B4-BE49-F238E27FC236}">
                <a16:creationId xmlns:a16="http://schemas.microsoft.com/office/drawing/2014/main" id="{A26A8E0E-4893-1CA8-AAD8-35FAE72B18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6482" name="Picture 2">
            <a:extLst>
              <a:ext uri="{FF2B5EF4-FFF2-40B4-BE49-F238E27FC236}">
                <a16:creationId xmlns:a16="http://schemas.microsoft.com/office/drawing/2014/main" id="{30BA973E-EF01-5CC7-25B8-E432A5E59F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0313" t="16667" r="14063" b="12500"/>
          <a:stretch>
            <a:fillRect/>
          </a:stretch>
        </p:blipFill>
        <p:spPr bwMode="auto">
          <a:xfrm>
            <a:off x="723900" y="962025"/>
            <a:ext cx="7283450" cy="589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483" name="Picture 3">
            <a:extLst>
              <a:ext uri="{FF2B5EF4-FFF2-40B4-BE49-F238E27FC236}">
                <a16:creationId xmlns:a16="http://schemas.microsoft.com/office/drawing/2014/main" id="{1D394894-2E2B-00D3-DDA4-F23ED414A4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7506" name="Rectangle 2">
            <a:extLst>
              <a:ext uri="{FF2B5EF4-FFF2-40B4-BE49-F238E27FC236}">
                <a16:creationId xmlns:a16="http://schemas.microsoft.com/office/drawing/2014/main" id="{1C5B09D2-D1A6-43B9-643A-BD10BFC7F70C}"/>
              </a:ext>
            </a:extLst>
          </p:cNvPr>
          <p:cNvSpPr>
            <a:spLocks noGrp="1" noChangeArrowheads="1"/>
          </p:cNvSpPr>
          <p:nvPr>
            <p:ph type="title"/>
          </p:nvPr>
        </p:nvSpPr>
        <p:spPr>
          <a:xfrm>
            <a:off x="152400" y="1143000"/>
            <a:ext cx="8839200" cy="457200"/>
          </a:xfrm>
        </p:spPr>
        <p:txBody>
          <a:bodyPr/>
          <a:lstStyle/>
          <a:p>
            <a:pPr algn="ctr" eaLnBrk="1" hangingPunct="1"/>
            <a:r>
              <a:rPr lang="da-DK" altLang="da-DK"/>
              <a:t>LK IHC Net</a:t>
            </a:r>
            <a:r>
              <a:rPr lang="da-DK" altLang="da-DK" baseline="30000"/>
              <a:t>®</a:t>
            </a:r>
            <a:endParaRPr lang="da-DK" altLang="da-DK"/>
          </a:p>
        </p:txBody>
      </p:sp>
      <p:sp>
        <p:nvSpPr>
          <p:cNvPr id="277507" name="Rectangle 3">
            <a:extLst>
              <a:ext uri="{FF2B5EF4-FFF2-40B4-BE49-F238E27FC236}">
                <a16:creationId xmlns:a16="http://schemas.microsoft.com/office/drawing/2014/main" id="{D1ED73AB-0AD2-F21C-1BCB-B2C8941DA8DA}"/>
              </a:ext>
            </a:extLst>
          </p:cNvPr>
          <p:cNvSpPr>
            <a:spLocks noGrp="1" noChangeArrowheads="1"/>
          </p:cNvSpPr>
          <p:nvPr>
            <p:ph type="body" idx="1"/>
          </p:nvPr>
        </p:nvSpPr>
        <p:spPr>
          <a:xfrm>
            <a:off x="171450" y="2351088"/>
            <a:ext cx="5327650" cy="3962400"/>
          </a:xfrm>
        </p:spPr>
        <p:txBody>
          <a:bodyPr/>
          <a:lstStyle/>
          <a:p>
            <a:pPr eaLnBrk="1" hangingPunct="1"/>
            <a:r>
              <a:rPr lang="da-DK" altLang="da-DK"/>
              <a:t>Udelukkende i forbindelse med Bang &amp;  Olufsen produkter !</a:t>
            </a:r>
          </a:p>
          <a:p>
            <a:pPr eaLnBrk="1" hangingPunct="1"/>
            <a:r>
              <a:rPr lang="da-DK" altLang="da-DK"/>
              <a:t>Modulet fordeler Power Link lydsignaler til boligens audio- og videosystemer.  </a:t>
            </a:r>
          </a:p>
          <a:p>
            <a:pPr eaLnBrk="1" hangingPunct="1"/>
            <a:r>
              <a:rPr lang="da-DK" altLang="da-DK"/>
              <a:t>Fra 8 til 16* tilkoblinger.  </a:t>
            </a:r>
          </a:p>
          <a:p>
            <a:pPr eaLnBrk="1" hangingPunct="1"/>
            <a:r>
              <a:rPr lang="da-DK" altLang="da-DK"/>
              <a:t>Power Link modulet omfatter ikke videosignaler. </a:t>
            </a:r>
          </a:p>
          <a:p>
            <a:pPr eaLnBrk="1" hangingPunct="1"/>
            <a:r>
              <a:rPr lang="da-DK" altLang="da-DK"/>
              <a:t>For DIN skinne montage.</a:t>
            </a:r>
          </a:p>
          <a:p>
            <a:pPr eaLnBrk="1" hangingPunct="1"/>
            <a:endParaRPr lang="da-DK" altLang="da-DK"/>
          </a:p>
          <a:p>
            <a:pPr eaLnBrk="1" hangingPunct="1"/>
            <a:endParaRPr lang="da-DK" altLang="da-DK"/>
          </a:p>
        </p:txBody>
      </p:sp>
      <p:sp>
        <p:nvSpPr>
          <p:cNvPr id="277508" name="Rectangle 4">
            <a:extLst>
              <a:ext uri="{FF2B5EF4-FFF2-40B4-BE49-F238E27FC236}">
                <a16:creationId xmlns:a16="http://schemas.microsoft.com/office/drawing/2014/main" id="{40DDB033-5F40-26FC-DB24-6DFA5103D6A0}"/>
              </a:ext>
            </a:extLst>
          </p:cNvPr>
          <p:cNvSpPr>
            <a:spLocks noChangeArrowheads="1"/>
          </p:cNvSpPr>
          <p:nvPr/>
        </p:nvSpPr>
        <p:spPr bwMode="auto">
          <a:xfrm>
            <a:off x="304800" y="1600200"/>
            <a:ext cx="800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buFontTx/>
              <a:buNone/>
            </a:pPr>
            <a:r>
              <a:rPr lang="da-DK" altLang="da-DK" sz="2400" b="1">
                <a:solidFill>
                  <a:schemeClr val="tx2"/>
                </a:solidFill>
                <a:latin typeface="Times New Roman" panose="02020603050405020304" pitchFamily="18" charset="0"/>
              </a:rPr>
              <a:t>Bang &amp; Olufsen </a:t>
            </a:r>
            <a:r>
              <a:rPr lang="da-DK" altLang="da-DK" b="1">
                <a:solidFill>
                  <a:schemeClr val="tx2"/>
                </a:solidFill>
              </a:rPr>
              <a:t>Master</a:t>
            </a:r>
            <a:r>
              <a:rPr lang="da-DK" altLang="da-DK" sz="2400" b="1">
                <a:solidFill>
                  <a:schemeClr val="tx2"/>
                </a:solidFill>
                <a:latin typeface="Times New Roman" panose="02020603050405020304" pitchFamily="18" charset="0"/>
              </a:rPr>
              <a:t> Link BO100-ML</a:t>
            </a:r>
          </a:p>
        </p:txBody>
      </p:sp>
      <p:pic>
        <p:nvPicPr>
          <p:cNvPr id="277509" name="Picture 5" descr="LK_Powerlink_BO">
            <a:extLst>
              <a:ext uri="{FF2B5EF4-FFF2-40B4-BE49-F238E27FC236}">
                <a16:creationId xmlns:a16="http://schemas.microsoft.com/office/drawing/2014/main" id="{936384EF-06E4-7757-45DD-18BFB7C251E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70513" y="2060575"/>
            <a:ext cx="3773487" cy="417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510" name="Picture 6">
            <a:extLst>
              <a:ext uri="{FF2B5EF4-FFF2-40B4-BE49-F238E27FC236}">
                <a16:creationId xmlns:a16="http://schemas.microsoft.com/office/drawing/2014/main" id="{90D72295-54F8-7FDF-9906-D3027F2BD7B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8530" name="Picture 2">
            <a:extLst>
              <a:ext uri="{FF2B5EF4-FFF2-40B4-BE49-F238E27FC236}">
                <a16:creationId xmlns:a16="http://schemas.microsoft.com/office/drawing/2014/main" id="{014B9688-92F9-75A9-39D6-D5F2FC85165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5000" t="12239" r="22656" b="10417"/>
          <a:stretch>
            <a:fillRect/>
          </a:stretch>
        </p:blipFill>
        <p:spPr bwMode="auto">
          <a:xfrm>
            <a:off x="1752600" y="1227138"/>
            <a:ext cx="4976813" cy="551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531" name="Picture 3">
            <a:extLst>
              <a:ext uri="{FF2B5EF4-FFF2-40B4-BE49-F238E27FC236}">
                <a16:creationId xmlns:a16="http://schemas.microsoft.com/office/drawing/2014/main" id="{B8A6EF1E-C220-DCDE-D87C-5FB6987249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a:extLst>
              <a:ext uri="{FF2B5EF4-FFF2-40B4-BE49-F238E27FC236}">
                <a16:creationId xmlns:a16="http://schemas.microsoft.com/office/drawing/2014/main" id="{6E2E0B3A-6FEA-AF27-BEE5-445DFE679354}"/>
              </a:ext>
            </a:extLst>
          </p:cNvPr>
          <p:cNvSpPr>
            <a:spLocks noGrp="1" noChangeArrowheads="1"/>
          </p:cNvSpPr>
          <p:nvPr>
            <p:ph type="body" idx="1"/>
          </p:nvPr>
        </p:nvSpPr>
        <p:spPr>
          <a:xfrm>
            <a:off x="457200" y="1820863"/>
            <a:ext cx="3903663" cy="4416425"/>
          </a:xfrm>
        </p:spPr>
        <p:txBody>
          <a:bodyPr/>
          <a:lstStyle/>
          <a:p>
            <a:pPr eaLnBrk="1" hangingPunct="1"/>
            <a:r>
              <a:rPr lang="da-DK" altLang="da-DK"/>
              <a:t>Nyt B&amp;O Surround powerlinkmodul for IHC Net</a:t>
            </a:r>
          </a:p>
          <a:p>
            <a:pPr eaLnBrk="1" hangingPunct="1"/>
            <a:endParaRPr lang="da-DK" altLang="da-DK"/>
          </a:p>
        </p:txBody>
      </p:sp>
      <p:sp>
        <p:nvSpPr>
          <p:cNvPr id="279555" name="Rectangle 3">
            <a:extLst>
              <a:ext uri="{FF2B5EF4-FFF2-40B4-BE49-F238E27FC236}">
                <a16:creationId xmlns:a16="http://schemas.microsoft.com/office/drawing/2014/main" id="{ECF79BE7-0D2F-45A6-BF2A-A3F945D0A708}"/>
              </a:ext>
            </a:extLst>
          </p:cNvPr>
          <p:cNvSpPr>
            <a:spLocks noGrp="1" noChangeArrowheads="1"/>
          </p:cNvSpPr>
          <p:nvPr>
            <p:ph type="title"/>
          </p:nvPr>
        </p:nvSpPr>
        <p:spPr>
          <a:xfrm>
            <a:off x="439738" y="1282700"/>
            <a:ext cx="8070850" cy="457200"/>
          </a:xfrm>
          <a:noFill/>
        </p:spPr>
        <p:txBody>
          <a:bodyPr anchor="t"/>
          <a:lstStyle/>
          <a:p>
            <a:pPr algn="ctr" eaLnBrk="1" hangingPunct="1"/>
            <a:r>
              <a:rPr lang="da-DK" altLang="da-DK"/>
              <a:t>Bang &amp; Olufsen Surround Powerlink modul	</a:t>
            </a:r>
          </a:p>
        </p:txBody>
      </p:sp>
      <p:grpSp>
        <p:nvGrpSpPr>
          <p:cNvPr id="279556" name="Group 4">
            <a:extLst>
              <a:ext uri="{FF2B5EF4-FFF2-40B4-BE49-F238E27FC236}">
                <a16:creationId xmlns:a16="http://schemas.microsoft.com/office/drawing/2014/main" id="{954E7B1A-A5B4-9027-7EA3-E0735449DC99}"/>
              </a:ext>
            </a:extLst>
          </p:cNvPr>
          <p:cNvGrpSpPr>
            <a:grpSpLocks noRot="1"/>
          </p:cNvGrpSpPr>
          <p:nvPr/>
        </p:nvGrpSpPr>
        <p:grpSpPr bwMode="auto">
          <a:xfrm>
            <a:off x="3667125" y="3832225"/>
            <a:ext cx="531813" cy="822325"/>
            <a:chOff x="0" y="0"/>
            <a:chExt cx="335" cy="518"/>
          </a:xfrm>
        </p:grpSpPr>
        <p:sp>
          <p:nvSpPr>
            <p:cNvPr id="279575" name="Rectangle 5">
              <a:extLst>
                <a:ext uri="{FF2B5EF4-FFF2-40B4-BE49-F238E27FC236}">
                  <a16:creationId xmlns:a16="http://schemas.microsoft.com/office/drawing/2014/main" id="{1EE56139-9856-6AAC-B51A-0182A276A587}"/>
                </a:ext>
              </a:extLst>
            </p:cNvPr>
            <p:cNvSpPr>
              <a:spLocks noChangeArrowheads="1"/>
            </p:cNvSpPr>
            <p:nvPr/>
          </p:nvSpPr>
          <p:spPr bwMode="auto">
            <a:xfrm>
              <a:off x="115" y="0"/>
              <a:ext cx="220"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r" eaLnBrk="1" hangingPunct="1">
                <a:spcBef>
                  <a:spcPct val="0"/>
                </a:spcBef>
                <a:buFontTx/>
                <a:buNone/>
              </a:pPr>
              <a:br>
                <a:rPr lang="da-DK" altLang="da-DK" sz="2400"/>
              </a:br>
              <a:r>
                <a:rPr lang="da-DK" altLang="da-DK" sz="2400"/>
                <a:t>  </a:t>
              </a:r>
              <a:endParaRPr lang="da-DK" altLang="da-DK" sz="11500"/>
            </a:p>
          </p:txBody>
        </p:sp>
        <p:sp>
          <p:nvSpPr>
            <p:cNvPr id="279576" name="Rectangle 6">
              <a:extLst>
                <a:ext uri="{FF2B5EF4-FFF2-40B4-BE49-F238E27FC236}">
                  <a16:creationId xmlns:a16="http://schemas.microsoft.com/office/drawing/2014/main" id="{CD2046B1-C2EF-A7D5-863B-55FD9C2ED1E7}"/>
                </a:ext>
              </a:extLst>
            </p:cNvPr>
            <p:cNvSpPr>
              <a:spLocks noChangeArrowheads="1"/>
            </p:cNvSpPr>
            <p:nvPr/>
          </p:nvSpPr>
          <p:spPr bwMode="auto">
            <a:xfrm>
              <a:off x="0" y="0"/>
              <a:ext cx="115"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endParaRPr lang="da-DK" altLang="da-DK" sz="1600"/>
            </a:p>
          </p:txBody>
        </p:sp>
        <p:sp>
          <p:nvSpPr>
            <p:cNvPr id="279577" name="Line 7">
              <a:extLst>
                <a:ext uri="{FF2B5EF4-FFF2-40B4-BE49-F238E27FC236}">
                  <a16:creationId xmlns:a16="http://schemas.microsoft.com/office/drawing/2014/main" id="{D447CC1A-AA15-1CC5-254B-11EBCE547F89}"/>
                </a:ext>
              </a:extLst>
            </p:cNvPr>
            <p:cNvSpPr>
              <a:spLocks noChangeShapeType="1"/>
            </p:cNvSpPr>
            <p:nvPr/>
          </p:nvSpPr>
          <p:spPr bwMode="auto">
            <a:xfrm>
              <a:off x="0" y="0"/>
              <a:ext cx="33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79578" name="Line 8">
              <a:extLst>
                <a:ext uri="{FF2B5EF4-FFF2-40B4-BE49-F238E27FC236}">
                  <a16:creationId xmlns:a16="http://schemas.microsoft.com/office/drawing/2014/main" id="{F522676A-FA37-406D-925C-AF1F97568AC8}"/>
                </a:ext>
              </a:extLst>
            </p:cNvPr>
            <p:cNvSpPr>
              <a:spLocks noChangeShapeType="1"/>
            </p:cNvSpPr>
            <p:nvPr/>
          </p:nvSpPr>
          <p:spPr bwMode="auto">
            <a:xfrm>
              <a:off x="0" y="518"/>
              <a:ext cx="33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79579" name="Line 9">
              <a:extLst>
                <a:ext uri="{FF2B5EF4-FFF2-40B4-BE49-F238E27FC236}">
                  <a16:creationId xmlns:a16="http://schemas.microsoft.com/office/drawing/2014/main" id="{D7D99826-985E-A892-AFAC-7AA4B2EC24B9}"/>
                </a:ext>
              </a:extLst>
            </p:cNvPr>
            <p:cNvSpPr>
              <a:spLocks noChangeShapeType="1"/>
            </p:cNvSpPr>
            <p:nvPr/>
          </p:nvSpPr>
          <p:spPr bwMode="auto">
            <a:xfrm>
              <a:off x="0" y="0"/>
              <a:ext cx="0" cy="51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79580" name="Line 10">
              <a:extLst>
                <a:ext uri="{FF2B5EF4-FFF2-40B4-BE49-F238E27FC236}">
                  <a16:creationId xmlns:a16="http://schemas.microsoft.com/office/drawing/2014/main" id="{77F01F2E-70F9-111E-375E-2A35734EA331}"/>
                </a:ext>
              </a:extLst>
            </p:cNvPr>
            <p:cNvSpPr>
              <a:spLocks noChangeShapeType="1"/>
            </p:cNvSpPr>
            <p:nvPr/>
          </p:nvSpPr>
          <p:spPr bwMode="auto">
            <a:xfrm>
              <a:off x="335" y="0"/>
              <a:ext cx="0" cy="51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grpSp>
      <p:sp>
        <p:nvSpPr>
          <p:cNvPr id="279557" name="Rectangle 11">
            <a:extLst>
              <a:ext uri="{FF2B5EF4-FFF2-40B4-BE49-F238E27FC236}">
                <a16:creationId xmlns:a16="http://schemas.microsoft.com/office/drawing/2014/main" id="{B7D40B17-7634-041D-9E26-4F60A0793C25}"/>
              </a:ext>
            </a:extLst>
          </p:cNvPr>
          <p:cNvSpPr>
            <a:spLocks noChangeArrowheads="1"/>
          </p:cNvSpPr>
          <p:nvPr/>
        </p:nvSpPr>
        <p:spPr bwMode="auto">
          <a:xfrm>
            <a:off x="3667125" y="4654550"/>
            <a:ext cx="1841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br>
              <a:rPr lang="da-DK" altLang="da-DK" sz="2400"/>
            </a:br>
            <a:endParaRPr lang="da-DK" altLang="da-DK" sz="2400"/>
          </a:p>
        </p:txBody>
      </p:sp>
      <p:pic>
        <p:nvPicPr>
          <p:cNvPr id="279558" name="Picture 12" descr="178h0131">
            <a:extLst>
              <a:ext uri="{FF2B5EF4-FFF2-40B4-BE49-F238E27FC236}">
                <a16:creationId xmlns:a16="http://schemas.microsoft.com/office/drawing/2014/main" id="{8696655F-7ED1-276F-8973-EBBEF666985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87900" y="2276475"/>
            <a:ext cx="2655888" cy="379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9559" name="Line 13">
            <a:extLst>
              <a:ext uri="{FF2B5EF4-FFF2-40B4-BE49-F238E27FC236}">
                <a16:creationId xmlns:a16="http://schemas.microsoft.com/office/drawing/2014/main" id="{CF348358-424D-6A95-7781-267AB7DDA55D}"/>
              </a:ext>
            </a:extLst>
          </p:cNvPr>
          <p:cNvSpPr>
            <a:spLocks noChangeShapeType="1"/>
          </p:cNvSpPr>
          <p:nvPr/>
        </p:nvSpPr>
        <p:spPr bwMode="auto">
          <a:xfrm flipH="1" flipV="1">
            <a:off x="4140200" y="4448175"/>
            <a:ext cx="2825750" cy="146843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79560" name="Line 14">
            <a:extLst>
              <a:ext uri="{FF2B5EF4-FFF2-40B4-BE49-F238E27FC236}">
                <a16:creationId xmlns:a16="http://schemas.microsoft.com/office/drawing/2014/main" id="{4846B146-D224-4438-96EF-9DA26678FC47}"/>
              </a:ext>
            </a:extLst>
          </p:cNvPr>
          <p:cNvSpPr>
            <a:spLocks noChangeShapeType="1"/>
          </p:cNvSpPr>
          <p:nvPr/>
        </p:nvSpPr>
        <p:spPr bwMode="auto">
          <a:xfrm flipV="1">
            <a:off x="4211638" y="4581525"/>
            <a:ext cx="1708150" cy="33338"/>
          </a:xfrm>
          <a:prstGeom prst="line">
            <a:avLst/>
          </a:prstGeom>
          <a:noFill/>
          <a:ln w="63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da-DK"/>
          </a:p>
        </p:txBody>
      </p:sp>
      <p:sp>
        <p:nvSpPr>
          <p:cNvPr id="279561" name="Line 15">
            <a:extLst>
              <a:ext uri="{FF2B5EF4-FFF2-40B4-BE49-F238E27FC236}">
                <a16:creationId xmlns:a16="http://schemas.microsoft.com/office/drawing/2014/main" id="{4D141DFD-D0F7-FEC7-B6CA-F2494D699935}"/>
              </a:ext>
            </a:extLst>
          </p:cNvPr>
          <p:cNvSpPr>
            <a:spLocks noChangeShapeType="1"/>
          </p:cNvSpPr>
          <p:nvPr/>
        </p:nvSpPr>
        <p:spPr bwMode="auto">
          <a:xfrm flipH="1" flipV="1">
            <a:off x="5940425" y="2205038"/>
            <a:ext cx="744538" cy="1808162"/>
          </a:xfrm>
          <a:prstGeom prst="line">
            <a:avLst/>
          </a:prstGeom>
          <a:noFill/>
          <a:ln w="63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da-DK"/>
          </a:p>
        </p:txBody>
      </p:sp>
      <p:sp>
        <p:nvSpPr>
          <p:cNvPr id="279562" name="Line 16">
            <a:extLst>
              <a:ext uri="{FF2B5EF4-FFF2-40B4-BE49-F238E27FC236}">
                <a16:creationId xmlns:a16="http://schemas.microsoft.com/office/drawing/2014/main" id="{7B0C41CA-B825-C200-3507-387302DB44A2}"/>
              </a:ext>
            </a:extLst>
          </p:cNvPr>
          <p:cNvSpPr>
            <a:spLocks noChangeShapeType="1"/>
          </p:cNvSpPr>
          <p:nvPr/>
        </p:nvSpPr>
        <p:spPr bwMode="auto">
          <a:xfrm flipH="1" flipV="1">
            <a:off x="5724525" y="2276475"/>
            <a:ext cx="608013" cy="1960563"/>
          </a:xfrm>
          <a:prstGeom prst="line">
            <a:avLst/>
          </a:prstGeom>
          <a:noFill/>
          <a:ln w="63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da-DK"/>
          </a:p>
        </p:txBody>
      </p:sp>
      <p:sp>
        <p:nvSpPr>
          <p:cNvPr id="279563" name="Text Box 17">
            <a:extLst>
              <a:ext uri="{FF2B5EF4-FFF2-40B4-BE49-F238E27FC236}">
                <a16:creationId xmlns:a16="http://schemas.microsoft.com/office/drawing/2014/main" id="{BD9AC899-9EF0-460C-F51A-C5FFD308466A}"/>
              </a:ext>
            </a:extLst>
          </p:cNvPr>
          <p:cNvSpPr txBox="1">
            <a:spLocks noChangeArrowheads="1"/>
          </p:cNvSpPr>
          <p:nvPr/>
        </p:nvSpPr>
        <p:spPr bwMode="auto">
          <a:xfrm>
            <a:off x="3348038" y="4437063"/>
            <a:ext cx="7350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1000" b="1"/>
              <a:t>Front ind</a:t>
            </a:r>
          </a:p>
        </p:txBody>
      </p:sp>
      <p:sp>
        <p:nvSpPr>
          <p:cNvPr id="279564" name="Text Box 18">
            <a:extLst>
              <a:ext uri="{FF2B5EF4-FFF2-40B4-BE49-F238E27FC236}">
                <a16:creationId xmlns:a16="http://schemas.microsoft.com/office/drawing/2014/main" id="{04430523-8ED4-6898-B28A-9BA725D48362}"/>
              </a:ext>
            </a:extLst>
          </p:cNvPr>
          <p:cNvSpPr txBox="1">
            <a:spLocks noChangeArrowheads="1"/>
          </p:cNvSpPr>
          <p:nvPr/>
        </p:nvSpPr>
        <p:spPr bwMode="auto">
          <a:xfrm>
            <a:off x="5219700" y="1989138"/>
            <a:ext cx="7000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1000" b="1"/>
              <a:t>Front ud</a:t>
            </a:r>
          </a:p>
        </p:txBody>
      </p:sp>
      <p:sp>
        <p:nvSpPr>
          <p:cNvPr id="279565" name="Line 19">
            <a:extLst>
              <a:ext uri="{FF2B5EF4-FFF2-40B4-BE49-F238E27FC236}">
                <a16:creationId xmlns:a16="http://schemas.microsoft.com/office/drawing/2014/main" id="{DF44FA07-DA8F-3E39-08DA-0640714B27F6}"/>
              </a:ext>
            </a:extLst>
          </p:cNvPr>
          <p:cNvSpPr>
            <a:spLocks noChangeShapeType="1"/>
          </p:cNvSpPr>
          <p:nvPr/>
        </p:nvSpPr>
        <p:spPr bwMode="auto">
          <a:xfrm flipV="1">
            <a:off x="3924300" y="5084763"/>
            <a:ext cx="1966913" cy="503237"/>
          </a:xfrm>
          <a:prstGeom prst="line">
            <a:avLst/>
          </a:prstGeom>
          <a:noFill/>
          <a:ln w="63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da-DK"/>
          </a:p>
        </p:txBody>
      </p:sp>
      <p:sp>
        <p:nvSpPr>
          <p:cNvPr id="279566" name="Line 20">
            <a:extLst>
              <a:ext uri="{FF2B5EF4-FFF2-40B4-BE49-F238E27FC236}">
                <a16:creationId xmlns:a16="http://schemas.microsoft.com/office/drawing/2014/main" id="{E3AD7C73-B19C-B0F3-80A6-E564E5951DA0}"/>
              </a:ext>
            </a:extLst>
          </p:cNvPr>
          <p:cNvSpPr>
            <a:spLocks noChangeShapeType="1"/>
          </p:cNvSpPr>
          <p:nvPr/>
        </p:nvSpPr>
        <p:spPr bwMode="auto">
          <a:xfrm>
            <a:off x="6732588" y="4797425"/>
            <a:ext cx="298450" cy="1390650"/>
          </a:xfrm>
          <a:prstGeom prst="line">
            <a:avLst/>
          </a:prstGeom>
          <a:noFill/>
          <a:ln w="63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da-DK"/>
          </a:p>
        </p:txBody>
      </p:sp>
      <p:sp>
        <p:nvSpPr>
          <p:cNvPr id="279567" name="Line 21">
            <a:extLst>
              <a:ext uri="{FF2B5EF4-FFF2-40B4-BE49-F238E27FC236}">
                <a16:creationId xmlns:a16="http://schemas.microsoft.com/office/drawing/2014/main" id="{08A78AD0-02A9-E4AF-EE57-2DEA902E74F1}"/>
              </a:ext>
            </a:extLst>
          </p:cNvPr>
          <p:cNvSpPr>
            <a:spLocks noChangeShapeType="1"/>
          </p:cNvSpPr>
          <p:nvPr/>
        </p:nvSpPr>
        <p:spPr bwMode="auto">
          <a:xfrm>
            <a:off x="6375400" y="4797425"/>
            <a:ext cx="357188" cy="1368425"/>
          </a:xfrm>
          <a:prstGeom prst="line">
            <a:avLst/>
          </a:prstGeom>
          <a:noFill/>
          <a:ln w="63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da-DK"/>
          </a:p>
        </p:txBody>
      </p:sp>
      <p:sp>
        <p:nvSpPr>
          <p:cNvPr id="279568" name="Text Box 22">
            <a:extLst>
              <a:ext uri="{FF2B5EF4-FFF2-40B4-BE49-F238E27FC236}">
                <a16:creationId xmlns:a16="http://schemas.microsoft.com/office/drawing/2014/main" id="{E6703CA3-5C29-34FA-23D9-2FD05B1DEAC9}"/>
              </a:ext>
            </a:extLst>
          </p:cNvPr>
          <p:cNvSpPr txBox="1">
            <a:spLocks noChangeArrowheads="1"/>
          </p:cNvSpPr>
          <p:nvPr/>
        </p:nvSpPr>
        <p:spPr bwMode="auto">
          <a:xfrm>
            <a:off x="3203575" y="5445125"/>
            <a:ext cx="6492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1000" b="1"/>
              <a:t>Bag ind</a:t>
            </a:r>
          </a:p>
        </p:txBody>
      </p:sp>
      <p:sp>
        <p:nvSpPr>
          <p:cNvPr id="279569" name="Text Box 23">
            <a:extLst>
              <a:ext uri="{FF2B5EF4-FFF2-40B4-BE49-F238E27FC236}">
                <a16:creationId xmlns:a16="http://schemas.microsoft.com/office/drawing/2014/main" id="{0D86022D-B6E9-C92C-A362-12A807F39A9D}"/>
              </a:ext>
            </a:extLst>
          </p:cNvPr>
          <p:cNvSpPr txBox="1">
            <a:spLocks noChangeArrowheads="1"/>
          </p:cNvSpPr>
          <p:nvPr/>
        </p:nvSpPr>
        <p:spPr bwMode="auto">
          <a:xfrm>
            <a:off x="6659563" y="6237288"/>
            <a:ext cx="6143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1000" b="1"/>
              <a:t>Bag ud</a:t>
            </a:r>
          </a:p>
        </p:txBody>
      </p:sp>
      <p:sp>
        <p:nvSpPr>
          <p:cNvPr id="279570" name="Line 24">
            <a:extLst>
              <a:ext uri="{FF2B5EF4-FFF2-40B4-BE49-F238E27FC236}">
                <a16:creationId xmlns:a16="http://schemas.microsoft.com/office/drawing/2014/main" id="{748454F0-34CC-F4C8-AF3B-752B6E379733}"/>
              </a:ext>
            </a:extLst>
          </p:cNvPr>
          <p:cNvSpPr>
            <a:spLocks noChangeShapeType="1"/>
          </p:cNvSpPr>
          <p:nvPr/>
        </p:nvSpPr>
        <p:spPr bwMode="auto">
          <a:xfrm flipH="1">
            <a:off x="7164388" y="3716338"/>
            <a:ext cx="1008062" cy="107950"/>
          </a:xfrm>
          <a:prstGeom prst="line">
            <a:avLst/>
          </a:prstGeom>
          <a:noFill/>
          <a:ln w="63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da-DK"/>
          </a:p>
        </p:txBody>
      </p:sp>
      <p:sp>
        <p:nvSpPr>
          <p:cNvPr id="279571" name="Line 25">
            <a:extLst>
              <a:ext uri="{FF2B5EF4-FFF2-40B4-BE49-F238E27FC236}">
                <a16:creationId xmlns:a16="http://schemas.microsoft.com/office/drawing/2014/main" id="{45173B5C-B9DF-6A6C-18E1-92413E988718}"/>
              </a:ext>
            </a:extLst>
          </p:cNvPr>
          <p:cNvSpPr>
            <a:spLocks noChangeShapeType="1"/>
          </p:cNvSpPr>
          <p:nvPr/>
        </p:nvSpPr>
        <p:spPr bwMode="auto">
          <a:xfrm>
            <a:off x="7164388" y="4365625"/>
            <a:ext cx="936625" cy="0"/>
          </a:xfrm>
          <a:prstGeom prst="line">
            <a:avLst/>
          </a:prstGeom>
          <a:noFill/>
          <a:ln w="63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da-DK"/>
          </a:p>
        </p:txBody>
      </p:sp>
      <p:sp>
        <p:nvSpPr>
          <p:cNvPr id="279572" name="Text Box 26">
            <a:extLst>
              <a:ext uri="{FF2B5EF4-FFF2-40B4-BE49-F238E27FC236}">
                <a16:creationId xmlns:a16="http://schemas.microsoft.com/office/drawing/2014/main" id="{4FB35397-8300-93B8-02DD-8B904C32F4E7}"/>
              </a:ext>
            </a:extLst>
          </p:cNvPr>
          <p:cNvSpPr txBox="1">
            <a:spLocks noChangeArrowheads="1"/>
          </p:cNvSpPr>
          <p:nvPr/>
        </p:nvSpPr>
        <p:spPr bwMode="auto">
          <a:xfrm rot="21491157" flipH="1">
            <a:off x="8172450" y="3573463"/>
            <a:ext cx="6778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1000" b="1"/>
              <a:t>SUB ind</a:t>
            </a:r>
          </a:p>
        </p:txBody>
      </p:sp>
      <p:sp>
        <p:nvSpPr>
          <p:cNvPr id="279573" name="Text Box 27">
            <a:extLst>
              <a:ext uri="{FF2B5EF4-FFF2-40B4-BE49-F238E27FC236}">
                <a16:creationId xmlns:a16="http://schemas.microsoft.com/office/drawing/2014/main" id="{918058DD-6391-8B83-93FA-31F4215DF6CF}"/>
              </a:ext>
            </a:extLst>
          </p:cNvPr>
          <p:cNvSpPr txBox="1">
            <a:spLocks noChangeArrowheads="1"/>
          </p:cNvSpPr>
          <p:nvPr/>
        </p:nvSpPr>
        <p:spPr bwMode="auto">
          <a:xfrm>
            <a:off x="8101013" y="4221163"/>
            <a:ext cx="6429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1000" b="1"/>
              <a:t>SUB ud</a:t>
            </a:r>
          </a:p>
        </p:txBody>
      </p:sp>
      <p:pic>
        <p:nvPicPr>
          <p:cNvPr id="279574" name="Picture 28">
            <a:extLst>
              <a:ext uri="{FF2B5EF4-FFF2-40B4-BE49-F238E27FC236}">
                <a16:creationId xmlns:a16="http://schemas.microsoft.com/office/drawing/2014/main" id="{B01F9A84-9D5A-EA04-7C55-0CC186E3EE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a:extLst>
              <a:ext uri="{FF2B5EF4-FFF2-40B4-BE49-F238E27FC236}">
                <a16:creationId xmlns:a16="http://schemas.microsoft.com/office/drawing/2014/main" id="{65B3FB40-1726-9640-A856-54C136BD63FC}"/>
              </a:ext>
            </a:extLst>
          </p:cNvPr>
          <p:cNvSpPr>
            <a:spLocks noGrp="1" noChangeArrowheads="1"/>
          </p:cNvSpPr>
          <p:nvPr>
            <p:ph type="title"/>
          </p:nvPr>
        </p:nvSpPr>
        <p:spPr>
          <a:xfrm>
            <a:off x="407988" y="974725"/>
            <a:ext cx="8070850" cy="457200"/>
          </a:xfrm>
          <a:noFill/>
        </p:spPr>
        <p:txBody>
          <a:bodyPr anchor="t"/>
          <a:lstStyle/>
          <a:p>
            <a:pPr algn="ctr" eaLnBrk="1" hangingPunct="1"/>
            <a:r>
              <a:rPr lang="da-DK" altLang="da-DK"/>
              <a:t>Bang &amp; Olufsen Surround Powerlink modul	</a:t>
            </a:r>
          </a:p>
        </p:txBody>
      </p:sp>
      <p:grpSp>
        <p:nvGrpSpPr>
          <p:cNvPr id="280579" name="Group 3">
            <a:extLst>
              <a:ext uri="{FF2B5EF4-FFF2-40B4-BE49-F238E27FC236}">
                <a16:creationId xmlns:a16="http://schemas.microsoft.com/office/drawing/2014/main" id="{D9285C06-3076-0D87-5668-CD989A3C6151}"/>
              </a:ext>
            </a:extLst>
          </p:cNvPr>
          <p:cNvGrpSpPr>
            <a:grpSpLocks noRot="1"/>
          </p:cNvGrpSpPr>
          <p:nvPr/>
        </p:nvGrpSpPr>
        <p:grpSpPr bwMode="auto">
          <a:xfrm>
            <a:off x="3667125" y="2305050"/>
            <a:ext cx="531813" cy="822325"/>
            <a:chOff x="0" y="0"/>
            <a:chExt cx="335" cy="518"/>
          </a:xfrm>
        </p:grpSpPr>
        <p:sp>
          <p:nvSpPr>
            <p:cNvPr id="280583" name="Rectangle 4">
              <a:extLst>
                <a:ext uri="{FF2B5EF4-FFF2-40B4-BE49-F238E27FC236}">
                  <a16:creationId xmlns:a16="http://schemas.microsoft.com/office/drawing/2014/main" id="{28865B83-D2ED-D3CD-197A-C1F3860FEC8F}"/>
                </a:ext>
              </a:extLst>
            </p:cNvPr>
            <p:cNvSpPr>
              <a:spLocks noChangeArrowheads="1"/>
            </p:cNvSpPr>
            <p:nvPr/>
          </p:nvSpPr>
          <p:spPr bwMode="auto">
            <a:xfrm>
              <a:off x="115" y="0"/>
              <a:ext cx="220"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r" eaLnBrk="1" hangingPunct="1">
                <a:spcBef>
                  <a:spcPct val="0"/>
                </a:spcBef>
              </a:pPr>
              <a:br>
                <a:rPr lang="da-DK" altLang="da-DK" sz="2400"/>
              </a:br>
              <a:r>
                <a:rPr lang="da-DK" altLang="da-DK" sz="2400"/>
                <a:t>  </a:t>
              </a:r>
              <a:endParaRPr lang="da-DK" altLang="da-DK" sz="11500"/>
            </a:p>
          </p:txBody>
        </p:sp>
        <p:sp>
          <p:nvSpPr>
            <p:cNvPr id="280584" name="Rectangle 5">
              <a:extLst>
                <a:ext uri="{FF2B5EF4-FFF2-40B4-BE49-F238E27FC236}">
                  <a16:creationId xmlns:a16="http://schemas.microsoft.com/office/drawing/2014/main" id="{237E2F34-1CBE-1BEA-3F36-70AE52644E5F}"/>
                </a:ext>
              </a:extLst>
            </p:cNvPr>
            <p:cNvSpPr>
              <a:spLocks noChangeArrowheads="1"/>
            </p:cNvSpPr>
            <p:nvPr/>
          </p:nvSpPr>
          <p:spPr bwMode="auto">
            <a:xfrm>
              <a:off x="0" y="0"/>
              <a:ext cx="115"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endParaRPr lang="da-DK" altLang="da-DK" sz="1600"/>
            </a:p>
          </p:txBody>
        </p:sp>
        <p:sp>
          <p:nvSpPr>
            <p:cNvPr id="280585" name="Line 6">
              <a:extLst>
                <a:ext uri="{FF2B5EF4-FFF2-40B4-BE49-F238E27FC236}">
                  <a16:creationId xmlns:a16="http://schemas.microsoft.com/office/drawing/2014/main" id="{8DEC48E2-A20F-5BCE-A646-321D3DBEAEB3}"/>
                </a:ext>
              </a:extLst>
            </p:cNvPr>
            <p:cNvSpPr>
              <a:spLocks noChangeShapeType="1"/>
            </p:cNvSpPr>
            <p:nvPr/>
          </p:nvSpPr>
          <p:spPr bwMode="auto">
            <a:xfrm>
              <a:off x="0" y="0"/>
              <a:ext cx="33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80586" name="Line 7">
              <a:extLst>
                <a:ext uri="{FF2B5EF4-FFF2-40B4-BE49-F238E27FC236}">
                  <a16:creationId xmlns:a16="http://schemas.microsoft.com/office/drawing/2014/main" id="{51322681-4C54-E7D1-BC84-ED3C541EF829}"/>
                </a:ext>
              </a:extLst>
            </p:cNvPr>
            <p:cNvSpPr>
              <a:spLocks noChangeShapeType="1"/>
            </p:cNvSpPr>
            <p:nvPr/>
          </p:nvSpPr>
          <p:spPr bwMode="auto">
            <a:xfrm>
              <a:off x="0" y="518"/>
              <a:ext cx="33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80587" name="Line 8">
              <a:extLst>
                <a:ext uri="{FF2B5EF4-FFF2-40B4-BE49-F238E27FC236}">
                  <a16:creationId xmlns:a16="http://schemas.microsoft.com/office/drawing/2014/main" id="{6629D776-BD63-4E77-F016-C212A2018CA3}"/>
                </a:ext>
              </a:extLst>
            </p:cNvPr>
            <p:cNvSpPr>
              <a:spLocks noChangeShapeType="1"/>
            </p:cNvSpPr>
            <p:nvPr/>
          </p:nvSpPr>
          <p:spPr bwMode="auto">
            <a:xfrm>
              <a:off x="0" y="0"/>
              <a:ext cx="0" cy="51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80588" name="Line 9">
              <a:extLst>
                <a:ext uri="{FF2B5EF4-FFF2-40B4-BE49-F238E27FC236}">
                  <a16:creationId xmlns:a16="http://schemas.microsoft.com/office/drawing/2014/main" id="{1A5BAD50-F02C-21E7-3DFD-4A99FF2747FC}"/>
                </a:ext>
              </a:extLst>
            </p:cNvPr>
            <p:cNvSpPr>
              <a:spLocks noChangeShapeType="1"/>
            </p:cNvSpPr>
            <p:nvPr/>
          </p:nvSpPr>
          <p:spPr bwMode="auto">
            <a:xfrm>
              <a:off x="335" y="0"/>
              <a:ext cx="0" cy="51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grpSp>
      <p:sp>
        <p:nvSpPr>
          <p:cNvPr id="280580" name="Rectangle 10">
            <a:extLst>
              <a:ext uri="{FF2B5EF4-FFF2-40B4-BE49-F238E27FC236}">
                <a16:creationId xmlns:a16="http://schemas.microsoft.com/office/drawing/2014/main" id="{3D54B838-8A9C-2A67-81BE-99B52456B7FB}"/>
              </a:ext>
            </a:extLst>
          </p:cNvPr>
          <p:cNvSpPr>
            <a:spLocks noChangeArrowheads="1"/>
          </p:cNvSpPr>
          <p:nvPr/>
        </p:nvSpPr>
        <p:spPr bwMode="auto">
          <a:xfrm>
            <a:off x="3667125" y="3127375"/>
            <a:ext cx="1841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br>
              <a:rPr lang="da-DK" altLang="da-DK" sz="2400"/>
            </a:br>
            <a:endParaRPr lang="da-DK" altLang="da-DK" sz="2400"/>
          </a:p>
        </p:txBody>
      </p:sp>
      <p:pic>
        <p:nvPicPr>
          <p:cNvPr id="280581" name="Picture 11">
            <a:extLst>
              <a:ext uri="{FF2B5EF4-FFF2-40B4-BE49-F238E27FC236}">
                <a16:creationId xmlns:a16="http://schemas.microsoft.com/office/drawing/2014/main" id="{6D2A9D68-B1B8-19E2-B658-EE13246A4E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r="3777"/>
          <a:stretch>
            <a:fillRect/>
          </a:stretch>
        </p:blipFill>
        <p:spPr bwMode="auto">
          <a:xfrm>
            <a:off x="963613" y="1431925"/>
            <a:ext cx="7215187" cy="542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582" name="Picture 12">
            <a:extLst>
              <a:ext uri="{FF2B5EF4-FFF2-40B4-BE49-F238E27FC236}">
                <a16:creationId xmlns:a16="http://schemas.microsoft.com/office/drawing/2014/main" id="{FF17AC9E-2D79-2E0E-EC27-CB27CF883A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2413" cy="1039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602" name="Picture 2">
            <a:extLst>
              <a:ext uri="{FF2B5EF4-FFF2-40B4-BE49-F238E27FC236}">
                <a16:creationId xmlns:a16="http://schemas.microsoft.com/office/drawing/2014/main" id="{FF6BB36D-54CB-13DD-29EF-ABF5ACC8DD20}"/>
              </a:ext>
            </a:extLst>
          </p:cNvPr>
          <p:cNvPicPr>
            <a:picLocks noChangeAspect="1" noChangeArrowheads="1"/>
          </p:cNvPicPr>
          <p:nvPr/>
        </p:nvPicPr>
        <p:blipFill>
          <a:blip r:embed="rId3">
            <a:lum bright="70000" contrast="-70000"/>
            <a:grayscl/>
            <a:biLevel thresh="50000"/>
            <a:extLst>
              <a:ext uri="{28A0092B-C50C-407E-A947-70E740481C1C}">
                <a14:useLocalDpi xmlns:a14="http://schemas.microsoft.com/office/drawing/2010/main" val="0"/>
              </a:ext>
            </a:extLst>
          </a:blip>
          <a:srcRect/>
          <a:stretch>
            <a:fillRect/>
          </a:stretch>
        </p:blipFill>
        <p:spPr bwMode="auto">
          <a:xfrm>
            <a:off x="0" y="762000"/>
            <a:ext cx="9144000" cy="610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603" name="Rectangle 3">
            <a:extLst>
              <a:ext uri="{FF2B5EF4-FFF2-40B4-BE49-F238E27FC236}">
                <a16:creationId xmlns:a16="http://schemas.microsoft.com/office/drawing/2014/main" id="{81A6C47F-9615-F832-6C61-690C2768CD7F}"/>
              </a:ext>
            </a:extLst>
          </p:cNvPr>
          <p:cNvSpPr>
            <a:spLocks noGrp="1" noChangeArrowheads="1"/>
          </p:cNvSpPr>
          <p:nvPr>
            <p:ph type="ctrTitle"/>
          </p:nvPr>
        </p:nvSpPr>
        <p:spPr>
          <a:xfrm>
            <a:off x="127000" y="762000"/>
            <a:ext cx="7772400" cy="1143000"/>
          </a:xfrm>
        </p:spPr>
        <p:txBody>
          <a:bodyPr/>
          <a:lstStyle/>
          <a:p>
            <a:pPr eaLnBrk="1" hangingPunct="1"/>
            <a:r>
              <a:rPr lang="da-DK" altLang="da-DK"/>
              <a:t>Nye AV-modulatorer til IHC Net</a:t>
            </a:r>
          </a:p>
        </p:txBody>
      </p:sp>
      <p:pic>
        <p:nvPicPr>
          <p:cNvPr id="281604" name="Picture 4" descr="AVmodulator">
            <a:extLst>
              <a:ext uri="{FF2B5EF4-FFF2-40B4-BE49-F238E27FC236}">
                <a16:creationId xmlns:a16="http://schemas.microsoft.com/office/drawing/2014/main" id="{5EAD2C99-C225-2CA9-813B-D32CF269B3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3625" y="638175"/>
            <a:ext cx="4270375" cy="359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605" name="Text Box 5">
            <a:extLst>
              <a:ext uri="{FF2B5EF4-FFF2-40B4-BE49-F238E27FC236}">
                <a16:creationId xmlns:a16="http://schemas.microsoft.com/office/drawing/2014/main" id="{7B9C064A-6328-5B5A-4AF5-3B893759B527}"/>
              </a:ext>
            </a:extLst>
          </p:cNvPr>
          <p:cNvSpPr txBox="1">
            <a:spLocks noChangeArrowheads="1"/>
          </p:cNvSpPr>
          <p:nvPr/>
        </p:nvSpPr>
        <p:spPr bwMode="auto">
          <a:xfrm>
            <a:off x="127000" y="1643063"/>
            <a:ext cx="5029200" cy="517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pPr>
            <a:r>
              <a:rPr lang="da-DK" altLang="da-DK"/>
              <a:t> Varianterne AV110-1b for en kanal</a:t>
            </a:r>
          </a:p>
          <a:p>
            <a:pPr>
              <a:spcBef>
                <a:spcPct val="50000"/>
              </a:spcBef>
              <a:buFontTx/>
              <a:buNone/>
            </a:pPr>
            <a:r>
              <a:rPr lang="da-DK" altLang="da-DK"/>
              <a:t>                og AV110-4b for 4 kanaler</a:t>
            </a:r>
          </a:p>
          <a:p>
            <a:pPr>
              <a:spcBef>
                <a:spcPct val="50000"/>
              </a:spcBef>
            </a:pPr>
            <a:r>
              <a:rPr lang="da-DK" altLang="da-DK"/>
              <a:t> Nyt design</a:t>
            </a:r>
          </a:p>
          <a:p>
            <a:pPr>
              <a:spcBef>
                <a:spcPct val="50000"/>
              </a:spcBef>
            </a:pPr>
            <a:r>
              <a:rPr lang="da-DK" altLang="da-DK"/>
              <a:t> Stik på bagsiden</a:t>
            </a:r>
          </a:p>
          <a:p>
            <a:pPr>
              <a:spcBef>
                <a:spcPct val="50000"/>
              </a:spcBef>
            </a:pPr>
            <a:r>
              <a:rPr lang="da-DK" altLang="da-DK"/>
              <a:t> Inkluderet i pakke:</a:t>
            </a:r>
          </a:p>
          <a:p>
            <a:pPr>
              <a:spcBef>
                <a:spcPct val="50000"/>
              </a:spcBef>
              <a:buFontTx/>
              <a:buNone/>
            </a:pPr>
            <a:r>
              <a:rPr lang="da-DK" altLang="da-DK"/>
              <a:t>  - 1 eller 4 AV-kabler 3 x phone til 3 x phone.</a:t>
            </a:r>
          </a:p>
          <a:p>
            <a:pPr>
              <a:spcBef>
                <a:spcPct val="50000"/>
              </a:spcBef>
              <a:buFontTx/>
              <a:buNone/>
            </a:pPr>
            <a:r>
              <a:rPr lang="da-DK" altLang="da-DK"/>
              <a:t>  - 1 eller 2 phone til scartadapter</a:t>
            </a:r>
          </a:p>
          <a:p>
            <a:pPr>
              <a:spcBef>
                <a:spcPct val="50000"/>
              </a:spcBef>
              <a:buFontTx/>
              <a:buNone/>
            </a:pPr>
            <a:endParaRPr lang="da-DK" altLang="da-DK"/>
          </a:p>
          <a:p>
            <a:pPr>
              <a:spcBef>
                <a:spcPct val="50000"/>
              </a:spcBef>
              <a:buFontTx/>
              <a:buNone/>
            </a:pPr>
            <a:r>
              <a:rPr lang="da-DK" altLang="da-DK"/>
              <a:t>Væsentlig reduktion af støj generelt og            harmonisk støj specielt.</a:t>
            </a:r>
          </a:p>
          <a:p>
            <a:pPr>
              <a:spcBef>
                <a:spcPct val="50000"/>
              </a:spcBef>
              <a:buFontTx/>
              <a:buNone/>
            </a:pPr>
            <a:endParaRPr lang="da-DK" altLang="da-DK"/>
          </a:p>
          <a:p>
            <a:pPr>
              <a:spcBef>
                <a:spcPct val="50000"/>
              </a:spcBef>
            </a:pPr>
            <a:endParaRPr lang="da-DK" altLang="da-DK">
              <a:latin typeface="Times New Roman" panose="02020603050405020304" pitchFamily="18" charset="0"/>
            </a:endParaRPr>
          </a:p>
          <a:p>
            <a:pPr>
              <a:spcBef>
                <a:spcPct val="50000"/>
              </a:spcBef>
              <a:buFontTx/>
              <a:buNone/>
            </a:pPr>
            <a:endParaRPr lang="da-DK" altLang="da-DK">
              <a:latin typeface="Times New Roman" panose="02020603050405020304" pitchFamily="18" charset="0"/>
            </a:endParaRPr>
          </a:p>
        </p:txBody>
      </p:sp>
      <p:pic>
        <p:nvPicPr>
          <p:cNvPr id="281606" name="Picture 6" descr="IR110 modtager sølv">
            <a:extLst>
              <a:ext uri="{FF2B5EF4-FFF2-40B4-BE49-F238E27FC236}">
                <a16:creationId xmlns:a16="http://schemas.microsoft.com/office/drawing/2014/main" id="{4E8E3BA5-F052-9DFA-DF96-8FABE9E9AB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13382" r="6297"/>
          <a:stretch>
            <a:fillRect/>
          </a:stretch>
        </p:blipFill>
        <p:spPr bwMode="auto">
          <a:xfrm>
            <a:off x="5867400" y="4232275"/>
            <a:ext cx="2665413" cy="239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7" name="Picture 7">
            <a:extLst>
              <a:ext uri="{FF2B5EF4-FFF2-40B4-BE49-F238E27FC236}">
                <a16:creationId xmlns:a16="http://schemas.microsoft.com/office/drawing/2014/main" id="{0618F8FF-89F5-FB3B-AA5A-229F1BF9729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8802C737-1422-D085-11BF-8AD0AB28E571}"/>
              </a:ext>
            </a:extLst>
          </p:cNvPr>
          <p:cNvSpPr>
            <a:spLocks noGrp="1" noChangeAspect="1" noChangeArrowheads="1"/>
          </p:cNvSpPr>
          <p:nvPr>
            <p:ph type="title"/>
          </p:nvPr>
        </p:nvSpPr>
        <p:spPr>
          <a:xfrm>
            <a:off x="546100" y="1260475"/>
            <a:ext cx="7772400" cy="501650"/>
          </a:xfrm>
          <a:noFill/>
        </p:spPr>
        <p:txBody>
          <a:bodyPr lIns="0" tIns="0" anchor="t"/>
          <a:lstStyle/>
          <a:p>
            <a:pPr algn="ctr" eaLnBrk="1" hangingPunct="1">
              <a:tabLst>
                <a:tab pos="7908925" algn="l"/>
              </a:tabLst>
            </a:pPr>
            <a:r>
              <a:rPr lang="en-GB" altLang="da-DK" sz="1400"/>
              <a:t>Solutions: RF distribution - fuld system</a:t>
            </a:r>
          </a:p>
        </p:txBody>
      </p:sp>
      <p:grpSp>
        <p:nvGrpSpPr>
          <p:cNvPr id="283651" name="Group 3">
            <a:extLst>
              <a:ext uri="{FF2B5EF4-FFF2-40B4-BE49-F238E27FC236}">
                <a16:creationId xmlns:a16="http://schemas.microsoft.com/office/drawing/2014/main" id="{5C05FF25-2A54-4626-0E65-302ACC995983}"/>
              </a:ext>
            </a:extLst>
          </p:cNvPr>
          <p:cNvGrpSpPr>
            <a:grpSpLocks/>
          </p:cNvGrpSpPr>
          <p:nvPr/>
        </p:nvGrpSpPr>
        <p:grpSpPr bwMode="auto">
          <a:xfrm>
            <a:off x="-9525" y="1762125"/>
            <a:ext cx="9066213" cy="4391025"/>
            <a:chOff x="432" y="672"/>
            <a:chExt cx="5196" cy="3365"/>
          </a:xfrm>
        </p:grpSpPr>
        <p:sp>
          <p:nvSpPr>
            <p:cNvPr id="283653" name="Line 4">
              <a:extLst>
                <a:ext uri="{FF2B5EF4-FFF2-40B4-BE49-F238E27FC236}">
                  <a16:creationId xmlns:a16="http://schemas.microsoft.com/office/drawing/2014/main" id="{CE33951F-5847-62A2-83FB-28B27AD28239}"/>
                </a:ext>
              </a:extLst>
            </p:cNvPr>
            <p:cNvSpPr>
              <a:spLocks noChangeShapeType="1"/>
            </p:cNvSpPr>
            <p:nvPr/>
          </p:nvSpPr>
          <p:spPr bwMode="auto">
            <a:xfrm>
              <a:off x="2851" y="746"/>
              <a:ext cx="0" cy="3263"/>
            </a:xfrm>
            <a:prstGeom prst="line">
              <a:avLst/>
            </a:prstGeom>
            <a:noFill/>
            <a:ln w="9525">
              <a:solidFill>
                <a:schemeClr val="accent2"/>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da-DK"/>
            </a:p>
          </p:txBody>
        </p:sp>
        <p:grpSp>
          <p:nvGrpSpPr>
            <p:cNvPr id="283654" name="Group 5">
              <a:extLst>
                <a:ext uri="{FF2B5EF4-FFF2-40B4-BE49-F238E27FC236}">
                  <a16:creationId xmlns:a16="http://schemas.microsoft.com/office/drawing/2014/main" id="{3C09A191-BA12-5215-2C7D-85AFE72E8577}"/>
                </a:ext>
              </a:extLst>
            </p:cNvPr>
            <p:cNvGrpSpPr>
              <a:grpSpLocks/>
            </p:cNvGrpSpPr>
            <p:nvPr/>
          </p:nvGrpSpPr>
          <p:grpSpPr bwMode="auto">
            <a:xfrm>
              <a:off x="2112" y="1775"/>
              <a:ext cx="707" cy="188"/>
              <a:chOff x="229" y="3392"/>
              <a:chExt cx="765" cy="188"/>
            </a:xfrm>
          </p:grpSpPr>
          <p:grpSp>
            <p:nvGrpSpPr>
              <p:cNvPr id="283926" name="Group 6">
                <a:extLst>
                  <a:ext uri="{FF2B5EF4-FFF2-40B4-BE49-F238E27FC236}">
                    <a16:creationId xmlns:a16="http://schemas.microsoft.com/office/drawing/2014/main" id="{C332B7B6-24EC-AEA5-15D8-A002127A9C02}"/>
                  </a:ext>
                </a:extLst>
              </p:cNvPr>
              <p:cNvGrpSpPr>
                <a:grpSpLocks/>
              </p:cNvGrpSpPr>
              <p:nvPr/>
            </p:nvGrpSpPr>
            <p:grpSpPr bwMode="auto">
              <a:xfrm>
                <a:off x="229" y="3420"/>
                <a:ext cx="101" cy="108"/>
                <a:chOff x="0" y="0"/>
                <a:chExt cx="20000" cy="20000"/>
              </a:xfrm>
            </p:grpSpPr>
            <p:sp>
              <p:nvSpPr>
                <p:cNvPr id="283928" name="Rectangle 7">
                  <a:extLst>
                    <a:ext uri="{FF2B5EF4-FFF2-40B4-BE49-F238E27FC236}">
                      <a16:creationId xmlns:a16="http://schemas.microsoft.com/office/drawing/2014/main" id="{B679AFB1-7E02-9349-46A1-2C14E46FAC20}"/>
                    </a:ext>
                  </a:extLst>
                </p:cNvPr>
                <p:cNvSpPr>
                  <a:spLocks noChangeArrowheads="1"/>
                </p:cNvSpPr>
                <p:nvPr/>
              </p:nvSpPr>
              <p:spPr bwMode="auto">
                <a:xfrm>
                  <a:off x="0" y="0"/>
                  <a:ext cx="20000" cy="16212"/>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29" name="Rectangle 8">
                  <a:extLst>
                    <a:ext uri="{FF2B5EF4-FFF2-40B4-BE49-F238E27FC236}">
                      <a16:creationId xmlns:a16="http://schemas.microsoft.com/office/drawing/2014/main" id="{5FC5BAA2-C638-E12C-EAFF-82D8220C5DEA}"/>
                    </a:ext>
                  </a:extLst>
                </p:cNvPr>
                <p:cNvSpPr>
                  <a:spLocks noChangeArrowheads="1"/>
                </p:cNvSpPr>
                <p:nvPr/>
              </p:nvSpPr>
              <p:spPr bwMode="auto">
                <a:xfrm>
                  <a:off x="5167" y="16212"/>
                  <a:ext cx="9462" cy="2126"/>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30" name="Rectangle 9">
                  <a:extLst>
                    <a:ext uri="{FF2B5EF4-FFF2-40B4-BE49-F238E27FC236}">
                      <a16:creationId xmlns:a16="http://schemas.microsoft.com/office/drawing/2014/main" id="{12B1395C-77A0-B9D3-A0F5-46492ED80DE2}"/>
                    </a:ext>
                  </a:extLst>
                </p:cNvPr>
                <p:cNvSpPr>
                  <a:spLocks noChangeArrowheads="1"/>
                </p:cNvSpPr>
                <p:nvPr/>
              </p:nvSpPr>
              <p:spPr bwMode="auto">
                <a:xfrm>
                  <a:off x="8860" y="18338"/>
                  <a:ext cx="3017" cy="1662"/>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927" name="Text Box 10">
                <a:extLst>
                  <a:ext uri="{FF2B5EF4-FFF2-40B4-BE49-F238E27FC236}">
                    <a16:creationId xmlns:a16="http://schemas.microsoft.com/office/drawing/2014/main" id="{9443C0A9-0B13-627F-4A53-1B48690EEC5F}"/>
                  </a:ext>
                </a:extLst>
              </p:cNvPr>
              <p:cNvSpPr txBox="1">
                <a:spLocks noChangeArrowheads="1"/>
              </p:cNvSpPr>
              <p:nvPr/>
            </p:nvSpPr>
            <p:spPr bwMode="auto">
              <a:xfrm>
                <a:off x="335" y="3392"/>
                <a:ext cx="659"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 AV-Port    </a:t>
                </a:r>
              </a:p>
            </p:txBody>
          </p:sp>
        </p:grpSp>
        <p:grpSp>
          <p:nvGrpSpPr>
            <p:cNvPr id="283655" name="Group 11">
              <a:extLst>
                <a:ext uri="{FF2B5EF4-FFF2-40B4-BE49-F238E27FC236}">
                  <a16:creationId xmlns:a16="http://schemas.microsoft.com/office/drawing/2014/main" id="{94A0F911-FA69-C85B-8AF8-783168B468CC}"/>
                </a:ext>
              </a:extLst>
            </p:cNvPr>
            <p:cNvGrpSpPr>
              <a:grpSpLocks/>
            </p:cNvGrpSpPr>
            <p:nvPr/>
          </p:nvGrpSpPr>
          <p:grpSpPr bwMode="auto">
            <a:xfrm>
              <a:off x="432" y="672"/>
              <a:ext cx="5196" cy="2941"/>
              <a:chOff x="501" y="681"/>
              <a:chExt cx="5628" cy="2941"/>
            </a:xfrm>
          </p:grpSpPr>
          <p:sp>
            <p:nvSpPr>
              <p:cNvPr id="283677" name="Line 12">
                <a:extLst>
                  <a:ext uri="{FF2B5EF4-FFF2-40B4-BE49-F238E27FC236}">
                    <a16:creationId xmlns:a16="http://schemas.microsoft.com/office/drawing/2014/main" id="{CF92AF64-36B9-FD71-F37F-58C52CF8CD0C}"/>
                  </a:ext>
                </a:extLst>
              </p:cNvPr>
              <p:cNvSpPr>
                <a:spLocks noChangeShapeType="1"/>
              </p:cNvSpPr>
              <p:nvPr/>
            </p:nvSpPr>
            <p:spPr bwMode="auto">
              <a:xfrm rot="5400000">
                <a:off x="4485" y="1211"/>
                <a:ext cx="0" cy="2537"/>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678" name="Line 13">
                <a:extLst>
                  <a:ext uri="{FF2B5EF4-FFF2-40B4-BE49-F238E27FC236}">
                    <a16:creationId xmlns:a16="http://schemas.microsoft.com/office/drawing/2014/main" id="{474B2E86-E381-7E65-BA1B-FEED51D1B111}"/>
                  </a:ext>
                </a:extLst>
              </p:cNvPr>
              <p:cNvSpPr>
                <a:spLocks noChangeShapeType="1"/>
              </p:cNvSpPr>
              <p:nvPr/>
            </p:nvSpPr>
            <p:spPr bwMode="auto">
              <a:xfrm rot="16200000" flipV="1">
                <a:off x="4599" y="1262"/>
                <a:ext cx="2" cy="2576"/>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grpSp>
            <p:nvGrpSpPr>
              <p:cNvPr id="283679" name="Group 14">
                <a:extLst>
                  <a:ext uri="{FF2B5EF4-FFF2-40B4-BE49-F238E27FC236}">
                    <a16:creationId xmlns:a16="http://schemas.microsoft.com/office/drawing/2014/main" id="{46CF71CF-5220-50EA-C5B8-DB0994BF39AE}"/>
                  </a:ext>
                </a:extLst>
              </p:cNvPr>
              <p:cNvGrpSpPr>
                <a:grpSpLocks/>
              </p:cNvGrpSpPr>
              <p:nvPr/>
            </p:nvGrpSpPr>
            <p:grpSpPr bwMode="auto">
              <a:xfrm>
                <a:off x="5649" y="2059"/>
                <a:ext cx="325" cy="278"/>
                <a:chOff x="372" y="2313"/>
                <a:chExt cx="325" cy="278"/>
              </a:xfrm>
            </p:grpSpPr>
            <p:sp>
              <p:nvSpPr>
                <p:cNvPr id="283916" name="Rectangle 15">
                  <a:extLst>
                    <a:ext uri="{FF2B5EF4-FFF2-40B4-BE49-F238E27FC236}">
                      <a16:creationId xmlns:a16="http://schemas.microsoft.com/office/drawing/2014/main" id="{E7677B22-274D-29EC-8995-03A9619E75A6}"/>
                    </a:ext>
                  </a:extLst>
                </p:cNvPr>
                <p:cNvSpPr>
                  <a:spLocks noChangeArrowheads="1"/>
                </p:cNvSpPr>
                <p:nvPr/>
              </p:nvSpPr>
              <p:spPr bwMode="auto">
                <a:xfrm>
                  <a:off x="372" y="2313"/>
                  <a:ext cx="325" cy="278"/>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17" name="Rectangle 16">
                  <a:extLst>
                    <a:ext uri="{FF2B5EF4-FFF2-40B4-BE49-F238E27FC236}">
                      <a16:creationId xmlns:a16="http://schemas.microsoft.com/office/drawing/2014/main" id="{95001DF5-810D-DC01-DFC7-ED6A51F5C6C6}"/>
                    </a:ext>
                  </a:extLst>
                </p:cNvPr>
                <p:cNvSpPr>
                  <a:spLocks noChangeArrowheads="1"/>
                </p:cNvSpPr>
                <p:nvPr/>
              </p:nvSpPr>
              <p:spPr bwMode="auto">
                <a:xfrm>
                  <a:off x="394" y="2341"/>
                  <a:ext cx="281" cy="227"/>
                </a:xfrm>
                <a:prstGeom prst="rect">
                  <a:avLst/>
                </a:prstGeom>
                <a:solidFill>
                  <a:schemeClr val="folHlink"/>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918" name="Group 17">
                  <a:extLst>
                    <a:ext uri="{FF2B5EF4-FFF2-40B4-BE49-F238E27FC236}">
                      <a16:creationId xmlns:a16="http://schemas.microsoft.com/office/drawing/2014/main" id="{0D258235-3128-5A3F-EFCE-6E4901E25411}"/>
                    </a:ext>
                  </a:extLst>
                </p:cNvPr>
                <p:cNvGrpSpPr>
                  <a:grpSpLocks/>
                </p:cNvGrpSpPr>
                <p:nvPr/>
              </p:nvGrpSpPr>
              <p:grpSpPr bwMode="auto">
                <a:xfrm>
                  <a:off x="421" y="2404"/>
                  <a:ext cx="100" cy="102"/>
                  <a:chOff x="0" y="0"/>
                  <a:chExt cx="20000" cy="20000"/>
                </a:xfrm>
              </p:grpSpPr>
              <p:sp>
                <p:nvSpPr>
                  <p:cNvPr id="283923" name="Rectangle 18">
                    <a:extLst>
                      <a:ext uri="{FF2B5EF4-FFF2-40B4-BE49-F238E27FC236}">
                        <a16:creationId xmlns:a16="http://schemas.microsoft.com/office/drawing/2014/main" id="{D2A9CF13-46D4-8917-7BCA-33D99BA6C171}"/>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24" name="Rectangle 19">
                    <a:extLst>
                      <a:ext uri="{FF2B5EF4-FFF2-40B4-BE49-F238E27FC236}">
                        <a16:creationId xmlns:a16="http://schemas.microsoft.com/office/drawing/2014/main" id="{D9360D9D-A324-3031-28A5-C597742EB4B2}"/>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25" name="Rectangle 20">
                    <a:extLst>
                      <a:ext uri="{FF2B5EF4-FFF2-40B4-BE49-F238E27FC236}">
                        <a16:creationId xmlns:a16="http://schemas.microsoft.com/office/drawing/2014/main" id="{818CD264-6B39-C533-0349-C23D5113FC9D}"/>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919" name="Group 21">
                  <a:extLst>
                    <a:ext uri="{FF2B5EF4-FFF2-40B4-BE49-F238E27FC236}">
                      <a16:creationId xmlns:a16="http://schemas.microsoft.com/office/drawing/2014/main" id="{CD4959DA-CC9B-5D9F-1D30-1C3EB1AA8A33}"/>
                    </a:ext>
                  </a:extLst>
                </p:cNvPr>
                <p:cNvGrpSpPr>
                  <a:grpSpLocks/>
                </p:cNvGrpSpPr>
                <p:nvPr/>
              </p:nvGrpSpPr>
              <p:grpSpPr bwMode="auto">
                <a:xfrm>
                  <a:off x="552" y="2404"/>
                  <a:ext cx="101" cy="102"/>
                  <a:chOff x="0" y="0"/>
                  <a:chExt cx="20000" cy="20000"/>
                </a:xfrm>
              </p:grpSpPr>
              <p:sp>
                <p:nvSpPr>
                  <p:cNvPr id="283920" name="Rectangle 22">
                    <a:extLst>
                      <a:ext uri="{FF2B5EF4-FFF2-40B4-BE49-F238E27FC236}">
                        <a16:creationId xmlns:a16="http://schemas.microsoft.com/office/drawing/2014/main" id="{4F33D966-29E5-22F5-B697-020C374F4023}"/>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21" name="Rectangle 23">
                    <a:extLst>
                      <a:ext uri="{FF2B5EF4-FFF2-40B4-BE49-F238E27FC236}">
                        <a16:creationId xmlns:a16="http://schemas.microsoft.com/office/drawing/2014/main" id="{6C155EDB-691B-6002-95EC-AE1E5E06F0E0}"/>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22" name="Rectangle 24">
                    <a:extLst>
                      <a:ext uri="{FF2B5EF4-FFF2-40B4-BE49-F238E27FC236}">
                        <a16:creationId xmlns:a16="http://schemas.microsoft.com/office/drawing/2014/main" id="{B8953823-F1E7-8275-E63C-E9B472D1C3A8}"/>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nvGrpSpPr>
              <p:cNvPr id="283680" name="Group 25">
                <a:extLst>
                  <a:ext uri="{FF2B5EF4-FFF2-40B4-BE49-F238E27FC236}">
                    <a16:creationId xmlns:a16="http://schemas.microsoft.com/office/drawing/2014/main" id="{73CEB0A8-016C-54D6-2617-7BFB152C1178}"/>
                  </a:ext>
                </a:extLst>
              </p:cNvPr>
              <p:cNvGrpSpPr>
                <a:grpSpLocks/>
              </p:cNvGrpSpPr>
              <p:nvPr/>
            </p:nvGrpSpPr>
            <p:grpSpPr bwMode="auto">
              <a:xfrm rot="5417208">
                <a:off x="4921" y="1151"/>
                <a:ext cx="36" cy="77"/>
                <a:chOff x="3690" y="1476"/>
                <a:chExt cx="222" cy="396"/>
              </a:xfrm>
            </p:grpSpPr>
            <p:sp>
              <p:nvSpPr>
                <p:cNvPr id="283914" name="Rectangle 26">
                  <a:extLst>
                    <a:ext uri="{FF2B5EF4-FFF2-40B4-BE49-F238E27FC236}">
                      <a16:creationId xmlns:a16="http://schemas.microsoft.com/office/drawing/2014/main" id="{E0F7335C-2561-961C-AB2B-610290E822E0}"/>
                    </a:ext>
                  </a:extLst>
                </p:cNvPr>
                <p:cNvSpPr>
                  <a:spLocks noChangeArrowheads="1"/>
                </p:cNvSpPr>
                <p:nvPr/>
              </p:nvSpPr>
              <p:spPr bwMode="auto">
                <a:xfrm>
                  <a:off x="3690" y="1476"/>
                  <a:ext cx="222" cy="252"/>
                </a:xfrm>
                <a:prstGeom prst="rect">
                  <a:avLst/>
                </a:prstGeom>
                <a:solidFill>
                  <a:schemeClr val="folHlink"/>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15" name="Rectangle 27">
                  <a:extLst>
                    <a:ext uri="{FF2B5EF4-FFF2-40B4-BE49-F238E27FC236}">
                      <a16:creationId xmlns:a16="http://schemas.microsoft.com/office/drawing/2014/main" id="{2E197D25-3C02-3542-0144-08B76252FA98}"/>
                    </a:ext>
                  </a:extLst>
                </p:cNvPr>
                <p:cNvSpPr>
                  <a:spLocks noChangeArrowheads="1"/>
                </p:cNvSpPr>
                <p:nvPr/>
              </p:nvSpPr>
              <p:spPr bwMode="auto">
                <a:xfrm>
                  <a:off x="3720" y="1728"/>
                  <a:ext cx="162" cy="144"/>
                </a:xfrm>
                <a:prstGeom prst="rect">
                  <a:avLst/>
                </a:prstGeom>
                <a:solidFill>
                  <a:srgbClr val="FFFFFF"/>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681" name="Rectangle 28">
                <a:extLst>
                  <a:ext uri="{FF2B5EF4-FFF2-40B4-BE49-F238E27FC236}">
                    <a16:creationId xmlns:a16="http://schemas.microsoft.com/office/drawing/2014/main" id="{18A126EC-0B53-E925-2C08-D2C09B55A083}"/>
                  </a:ext>
                </a:extLst>
              </p:cNvPr>
              <p:cNvSpPr>
                <a:spLocks noChangeArrowheads="1"/>
              </p:cNvSpPr>
              <p:nvPr/>
            </p:nvSpPr>
            <p:spPr bwMode="auto">
              <a:xfrm>
                <a:off x="1749" y="1639"/>
                <a:ext cx="471" cy="248"/>
              </a:xfrm>
              <a:prstGeom prst="rect">
                <a:avLst/>
              </a:prstGeom>
              <a:solidFill>
                <a:srgbClr val="C0C0C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82" name="Rectangle 29">
                <a:extLst>
                  <a:ext uri="{FF2B5EF4-FFF2-40B4-BE49-F238E27FC236}">
                    <a16:creationId xmlns:a16="http://schemas.microsoft.com/office/drawing/2014/main" id="{83CA0A86-2C71-7146-266E-CEDEDD9A6AEC}"/>
                  </a:ext>
                </a:extLst>
              </p:cNvPr>
              <p:cNvSpPr>
                <a:spLocks noChangeArrowheads="1"/>
              </p:cNvSpPr>
              <p:nvPr/>
            </p:nvSpPr>
            <p:spPr bwMode="auto">
              <a:xfrm>
                <a:off x="1744" y="1482"/>
                <a:ext cx="481" cy="5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683" name="Group 30">
                <a:extLst>
                  <a:ext uri="{FF2B5EF4-FFF2-40B4-BE49-F238E27FC236}">
                    <a16:creationId xmlns:a16="http://schemas.microsoft.com/office/drawing/2014/main" id="{45750823-F3B6-013B-D062-C8C0597A23D7}"/>
                  </a:ext>
                </a:extLst>
              </p:cNvPr>
              <p:cNvGrpSpPr>
                <a:grpSpLocks/>
              </p:cNvGrpSpPr>
              <p:nvPr/>
            </p:nvGrpSpPr>
            <p:grpSpPr bwMode="auto">
              <a:xfrm>
                <a:off x="1873" y="1771"/>
                <a:ext cx="102" cy="107"/>
                <a:chOff x="0" y="0"/>
                <a:chExt cx="20000" cy="20000"/>
              </a:xfrm>
            </p:grpSpPr>
            <p:sp>
              <p:nvSpPr>
                <p:cNvPr id="283911" name="Rectangle 31">
                  <a:extLst>
                    <a:ext uri="{FF2B5EF4-FFF2-40B4-BE49-F238E27FC236}">
                      <a16:creationId xmlns:a16="http://schemas.microsoft.com/office/drawing/2014/main" id="{D28D06D0-27EF-7D69-1757-D90465201464}"/>
                    </a:ext>
                  </a:extLst>
                </p:cNvPr>
                <p:cNvSpPr>
                  <a:spLocks noChangeArrowheads="1"/>
                </p:cNvSpPr>
                <p:nvPr/>
              </p:nvSpPr>
              <p:spPr bwMode="auto">
                <a:xfrm>
                  <a:off x="0" y="0"/>
                  <a:ext cx="20000" cy="16212"/>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12" name="Rectangle 32">
                  <a:extLst>
                    <a:ext uri="{FF2B5EF4-FFF2-40B4-BE49-F238E27FC236}">
                      <a16:creationId xmlns:a16="http://schemas.microsoft.com/office/drawing/2014/main" id="{910E7FAE-0D65-70AA-8FB6-AC2A409A7398}"/>
                    </a:ext>
                  </a:extLst>
                </p:cNvPr>
                <p:cNvSpPr>
                  <a:spLocks noChangeArrowheads="1"/>
                </p:cNvSpPr>
                <p:nvPr/>
              </p:nvSpPr>
              <p:spPr bwMode="auto">
                <a:xfrm>
                  <a:off x="5167" y="16212"/>
                  <a:ext cx="9462" cy="212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13" name="Rectangle 33">
                  <a:extLst>
                    <a:ext uri="{FF2B5EF4-FFF2-40B4-BE49-F238E27FC236}">
                      <a16:creationId xmlns:a16="http://schemas.microsoft.com/office/drawing/2014/main" id="{E50CFA6B-AF22-F111-12D8-6CA263731EC2}"/>
                    </a:ext>
                  </a:extLst>
                </p:cNvPr>
                <p:cNvSpPr>
                  <a:spLocks noChangeArrowheads="1"/>
                </p:cNvSpPr>
                <p:nvPr/>
              </p:nvSpPr>
              <p:spPr bwMode="auto">
                <a:xfrm>
                  <a:off x="8860" y="18338"/>
                  <a:ext cx="3021" cy="1662"/>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684" name="Group 34">
                <a:extLst>
                  <a:ext uri="{FF2B5EF4-FFF2-40B4-BE49-F238E27FC236}">
                    <a16:creationId xmlns:a16="http://schemas.microsoft.com/office/drawing/2014/main" id="{BBFAC093-57DD-587A-B334-3FB4B781AAC2}"/>
                  </a:ext>
                </a:extLst>
              </p:cNvPr>
              <p:cNvGrpSpPr>
                <a:grpSpLocks/>
              </p:cNvGrpSpPr>
              <p:nvPr/>
            </p:nvGrpSpPr>
            <p:grpSpPr bwMode="auto">
              <a:xfrm>
                <a:off x="1761" y="1769"/>
                <a:ext cx="101" cy="108"/>
                <a:chOff x="0" y="0"/>
                <a:chExt cx="20000" cy="20000"/>
              </a:xfrm>
            </p:grpSpPr>
            <p:sp>
              <p:nvSpPr>
                <p:cNvPr id="283908" name="Rectangle 35">
                  <a:extLst>
                    <a:ext uri="{FF2B5EF4-FFF2-40B4-BE49-F238E27FC236}">
                      <a16:creationId xmlns:a16="http://schemas.microsoft.com/office/drawing/2014/main" id="{DB25668D-883C-7180-E07E-464666162B17}"/>
                    </a:ext>
                  </a:extLst>
                </p:cNvPr>
                <p:cNvSpPr>
                  <a:spLocks noChangeArrowheads="1"/>
                </p:cNvSpPr>
                <p:nvPr/>
              </p:nvSpPr>
              <p:spPr bwMode="auto">
                <a:xfrm>
                  <a:off x="0" y="0"/>
                  <a:ext cx="20000" cy="16212"/>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09" name="Rectangle 36">
                  <a:extLst>
                    <a:ext uri="{FF2B5EF4-FFF2-40B4-BE49-F238E27FC236}">
                      <a16:creationId xmlns:a16="http://schemas.microsoft.com/office/drawing/2014/main" id="{0909A1DC-1280-17C3-3952-7F433B2485CA}"/>
                    </a:ext>
                  </a:extLst>
                </p:cNvPr>
                <p:cNvSpPr>
                  <a:spLocks noChangeArrowheads="1"/>
                </p:cNvSpPr>
                <p:nvPr/>
              </p:nvSpPr>
              <p:spPr bwMode="auto">
                <a:xfrm>
                  <a:off x="5167" y="16212"/>
                  <a:ext cx="9462" cy="2126"/>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10" name="Rectangle 37">
                  <a:extLst>
                    <a:ext uri="{FF2B5EF4-FFF2-40B4-BE49-F238E27FC236}">
                      <a16:creationId xmlns:a16="http://schemas.microsoft.com/office/drawing/2014/main" id="{ECF88873-BD57-E02E-77E7-61BE76B712CA}"/>
                    </a:ext>
                  </a:extLst>
                </p:cNvPr>
                <p:cNvSpPr>
                  <a:spLocks noChangeArrowheads="1"/>
                </p:cNvSpPr>
                <p:nvPr/>
              </p:nvSpPr>
              <p:spPr bwMode="auto">
                <a:xfrm>
                  <a:off x="8860" y="18338"/>
                  <a:ext cx="3017" cy="1662"/>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685" name="Group 38">
                <a:extLst>
                  <a:ext uri="{FF2B5EF4-FFF2-40B4-BE49-F238E27FC236}">
                    <a16:creationId xmlns:a16="http://schemas.microsoft.com/office/drawing/2014/main" id="{7C6A1266-9F2E-CC2E-EF62-69DF5E2E02A2}"/>
                  </a:ext>
                </a:extLst>
              </p:cNvPr>
              <p:cNvGrpSpPr>
                <a:grpSpLocks/>
              </p:cNvGrpSpPr>
              <p:nvPr/>
            </p:nvGrpSpPr>
            <p:grpSpPr bwMode="auto">
              <a:xfrm>
                <a:off x="2098" y="1769"/>
                <a:ext cx="101" cy="108"/>
                <a:chOff x="-5" y="0"/>
                <a:chExt cx="20005" cy="20000"/>
              </a:xfrm>
            </p:grpSpPr>
            <p:sp>
              <p:nvSpPr>
                <p:cNvPr id="283905" name="Rectangle 39">
                  <a:extLst>
                    <a:ext uri="{FF2B5EF4-FFF2-40B4-BE49-F238E27FC236}">
                      <a16:creationId xmlns:a16="http://schemas.microsoft.com/office/drawing/2014/main" id="{43EF07E5-5A3F-7F56-4BFC-D8570964AF7D}"/>
                    </a:ext>
                  </a:extLst>
                </p:cNvPr>
                <p:cNvSpPr>
                  <a:spLocks noChangeArrowheads="1"/>
                </p:cNvSpPr>
                <p:nvPr/>
              </p:nvSpPr>
              <p:spPr bwMode="auto">
                <a:xfrm>
                  <a:off x="-5" y="0"/>
                  <a:ext cx="20005"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06" name="Rectangle 40">
                  <a:extLst>
                    <a:ext uri="{FF2B5EF4-FFF2-40B4-BE49-F238E27FC236}">
                      <a16:creationId xmlns:a16="http://schemas.microsoft.com/office/drawing/2014/main" id="{0B9B835B-BEC2-6D02-AD90-10E0FA31B92C}"/>
                    </a:ext>
                  </a:extLst>
                </p:cNvPr>
                <p:cNvSpPr>
                  <a:spLocks noChangeArrowheads="1"/>
                </p:cNvSpPr>
                <p:nvPr/>
              </p:nvSpPr>
              <p:spPr bwMode="auto">
                <a:xfrm>
                  <a:off x="5163" y="16212"/>
                  <a:ext cx="9465"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07" name="Rectangle 41">
                  <a:extLst>
                    <a:ext uri="{FF2B5EF4-FFF2-40B4-BE49-F238E27FC236}">
                      <a16:creationId xmlns:a16="http://schemas.microsoft.com/office/drawing/2014/main" id="{9F993F4A-4F99-BD4D-8BA7-89D13B3B8422}"/>
                    </a:ext>
                  </a:extLst>
                </p:cNvPr>
                <p:cNvSpPr>
                  <a:spLocks noChangeArrowheads="1"/>
                </p:cNvSpPr>
                <p:nvPr/>
              </p:nvSpPr>
              <p:spPr bwMode="auto">
                <a:xfrm>
                  <a:off x="8857" y="18338"/>
                  <a:ext cx="3022"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686" name="Group 42">
                <a:extLst>
                  <a:ext uri="{FF2B5EF4-FFF2-40B4-BE49-F238E27FC236}">
                    <a16:creationId xmlns:a16="http://schemas.microsoft.com/office/drawing/2014/main" id="{D200683E-BC52-8BB1-E996-79ABBF6C875A}"/>
                  </a:ext>
                </a:extLst>
              </p:cNvPr>
              <p:cNvGrpSpPr>
                <a:grpSpLocks/>
              </p:cNvGrpSpPr>
              <p:nvPr/>
            </p:nvGrpSpPr>
            <p:grpSpPr bwMode="auto">
              <a:xfrm>
                <a:off x="1986" y="1769"/>
                <a:ext cx="101" cy="108"/>
                <a:chOff x="0" y="0"/>
                <a:chExt cx="20000" cy="20000"/>
              </a:xfrm>
            </p:grpSpPr>
            <p:sp>
              <p:nvSpPr>
                <p:cNvPr id="283902" name="Rectangle 43">
                  <a:extLst>
                    <a:ext uri="{FF2B5EF4-FFF2-40B4-BE49-F238E27FC236}">
                      <a16:creationId xmlns:a16="http://schemas.microsoft.com/office/drawing/2014/main" id="{136C6670-A7E5-C80E-AB3B-480A39C8F6B9}"/>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03" name="Rectangle 44">
                  <a:extLst>
                    <a:ext uri="{FF2B5EF4-FFF2-40B4-BE49-F238E27FC236}">
                      <a16:creationId xmlns:a16="http://schemas.microsoft.com/office/drawing/2014/main" id="{B43D34F2-F132-FADD-303F-4A8C51ECD57C}"/>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04" name="Rectangle 45">
                  <a:extLst>
                    <a:ext uri="{FF2B5EF4-FFF2-40B4-BE49-F238E27FC236}">
                      <a16:creationId xmlns:a16="http://schemas.microsoft.com/office/drawing/2014/main" id="{103D5945-B933-1525-87D2-1F400ED5F0A1}"/>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687" name="Group 46">
                <a:extLst>
                  <a:ext uri="{FF2B5EF4-FFF2-40B4-BE49-F238E27FC236}">
                    <a16:creationId xmlns:a16="http://schemas.microsoft.com/office/drawing/2014/main" id="{4102A740-2C29-2B4D-2465-3BA5A862DC7D}"/>
                  </a:ext>
                </a:extLst>
              </p:cNvPr>
              <p:cNvGrpSpPr>
                <a:grpSpLocks/>
              </p:cNvGrpSpPr>
              <p:nvPr/>
            </p:nvGrpSpPr>
            <p:grpSpPr bwMode="auto">
              <a:xfrm flipV="1">
                <a:off x="2098" y="1655"/>
                <a:ext cx="101" cy="107"/>
                <a:chOff x="0" y="0"/>
                <a:chExt cx="20000" cy="20000"/>
              </a:xfrm>
            </p:grpSpPr>
            <p:sp>
              <p:nvSpPr>
                <p:cNvPr id="283899" name="Rectangle 47">
                  <a:extLst>
                    <a:ext uri="{FF2B5EF4-FFF2-40B4-BE49-F238E27FC236}">
                      <a16:creationId xmlns:a16="http://schemas.microsoft.com/office/drawing/2014/main" id="{B709C691-7563-1224-EB2B-2F1E5BB16634}"/>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00" name="Rectangle 48">
                  <a:extLst>
                    <a:ext uri="{FF2B5EF4-FFF2-40B4-BE49-F238E27FC236}">
                      <a16:creationId xmlns:a16="http://schemas.microsoft.com/office/drawing/2014/main" id="{EE7A68C4-9167-9ED6-3F3D-23A7EE93C8F3}"/>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901" name="Rectangle 49">
                  <a:extLst>
                    <a:ext uri="{FF2B5EF4-FFF2-40B4-BE49-F238E27FC236}">
                      <a16:creationId xmlns:a16="http://schemas.microsoft.com/office/drawing/2014/main" id="{39E53D6C-4604-5F5D-5D78-9440F311EE1A}"/>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688" name="Group 50">
                <a:extLst>
                  <a:ext uri="{FF2B5EF4-FFF2-40B4-BE49-F238E27FC236}">
                    <a16:creationId xmlns:a16="http://schemas.microsoft.com/office/drawing/2014/main" id="{D4012556-6401-7210-8B4B-4CAFF701A467}"/>
                  </a:ext>
                </a:extLst>
              </p:cNvPr>
              <p:cNvGrpSpPr>
                <a:grpSpLocks/>
              </p:cNvGrpSpPr>
              <p:nvPr/>
            </p:nvGrpSpPr>
            <p:grpSpPr bwMode="auto">
              <a:xfrm flipV="1">
                <a:off x="1986" y="1651"/>
                <a:ext cx="101" cy="109"/>
                <a:chOff x="0" y="0"/>
                <a:chExt cx="20000" cy="20000"/>
              </a:xfrm>
            </p:grpSpPr>
            <p:sp>
              <p:nvSpPr>
                <p:cNvPr id="283896" name="Rectangle 51">
                  <a:extLst>
                    <a:ext uri="{FF2B5EF4-FFF2-40B4-BE49-F238E27FC236}">
                      <a16:creationId xmlns:a16="http://schemas.microsoft.com/office/drawing/2014/main" id="{E65B35B3-24DE-4D5A-9F02-3E79DEF01D65}"/>
                    </a:ext>
                  </a:extLst>
                </p:cNvPr>
                <p:cNvSpPr>
                  <a:spLocks noChangeArrowheads="1"/>
                </p:cNvSpPr>
                <p:nvPr/>
              </p:nvSpPr>
              <p:spPr bwMode="auto">
                <a:xfrm>
                  <a:off x="0" y="0"/>
                  <a:ext cx="20000" cy="16214"/>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97" name="Rectangle 52">
                  <a:extLst>
                    <a:ext uri="{FF2B5EF4-FFF2-40B4-BE49-F238E27FC236}">
                      <a16:creationId xmlns:a16="http://schemas.microsoft.com/office/drawing/2014/main" id="{E81DE4F9-A9AA-3DF9-8A48-723F19F7F60E}"/>
                    </a:ext>
                  </a:extLst>
                </p:cNvPr>
                <p:cNvSpPr>
                  <a:spLocks noChangeArrowheads="1"/>
                </p:cNvSpPr>
                <p:nvPr/>
              </p:nvSpPr>
              <p:spPr bwMode="auto">
                <a:xfrm>
                  <a:off x="5167" y="16214"/>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98" name="Rectangle 53">
                  <a:extLst>
                    <a:ext uri="{FF2B5EF4-FFF2-40B4-BE49-F238E27FC236}">
                      <a16:creationId xmlns:a16="http://schemas.microsoft.com/office/drawing/2014/main" id="{43F293F6-CBBF-7523-80A9-477C7B204996}"/>
                    </a:ext>
                  </a:extLst>
                </p:cNvPr>
                <p:cNvSpPr>
                  <a:spLocks noChangeArrowheads="1"/>
                </p:cNvSpPr>
                <p:nvPr/>
              </p:nvSpPr>
              <p:spPr bwMode="auto">
                <a:xfrm>
                  <a:off x="8860" y="18340"/>
                  <a:ext cx="3021" cy="1660"/>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689" name="Group 54">
                <a:extLst>
                  <a:ext uri="{FF2B5EF4-FFF2-40B4-BE49-F238E27FC236}">
                    <a16:creationId xmlns:a16="http://schemas.microsoft.com/office/drawing/2014/main" id="{FF815B6D-9C42-9589-C982-0016FDB17CAC}"/>
                  </a:ext>
                </a:extLst>
              </p:cNvPr>
              <p:cNvGrpSpPr>
                <a:grpSpLocks/>
              </p:cNvGrpSpPr>
              <p:nvPr/>
            </p:nvGrpSpPr>
            <p:grpSpPr bwMode="auto">
              <a:xfrm flipV="1">
                <a:off x="1873" y="1652"/>
                <a:ext cx="102" cy="108"/>
                <a:chOff x="0" y="0"/>
                <a:chExt cx="20000" cy="20000"/>
              </a:xfrm>
            </p:grpSpPr>
            <p:sp>
              <p:nvSpPr>
                <p:cNvPr id="283893" name="Rectangle 55">
                  <a:extLst>
                    <a:ext uri="{FF2B5EF4-FFF2-40B4-BE49-F238E27FC236}">
                      <a16:creationId xmlns:a16="http://schemas.microsoft.com/office/drawing/2014/main" id="{827A4DD1-50BA-8B3F-8F1D-4A313C7070FB}"/>
                    </a:ext>
                  </a:extLst>
                </p:cNvPr>
                <p:cNvSpPr>
                  <a:spLocks noChangeArrowheads="1"/>
                </p:cNvSpPr>
                <p:nvPr/>
              </p:nvSpPr>
              <p:spPr bwMode="auto">
                <a:xfrm>
                  <a:off x="0" y="0"/>
                  <a:ext cx="20000" cy="16212"/>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94" name="Rectangle 56">
                  <a:extLst>
                    <a:ext uri="{FF2B5EF4-FFF2-40B4-BE49-F238E27FC236}">
                      <a16:creationId xmlns:a16="http://schemas.microsoft.com/office/drawing/2014/main" id="{A84FC856-E3F7-41F6-357B-9DCEE88CE679}"/>
                    </a:ext>
                  </a:extLst>
                </p:cNvPr>
                <p:cNvSpPr>
                  <a:spLocks noChangeArrowheads="1"/>
                </p:cNvSpPr>
                <p:nvPr/>
              </p:nvSpPr>
              <p:spPr bwMode="auto">
                <a:xfrm>
                  <a:off x="5167" y="16212"/>
                  <a:ext cx="9462" cy="212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95" name="Rectangle 57">
                  <a:extLst>
                    <a:ext uri="{FF2B5EF4-FFF2-40B4-BE49-F238E27FC236}">
                      <a16:creationId xmlns:a16="http://schemas.microsoft.com/office/drawing/2014/main" id="{04BAC9A6-8365-A46E-8E30-08D730F12D7E}"/>
                    </a:ext>
                  </a:extLst>
                </p:cNvPr>
                <p:cNvSpPr>
                  <a:spLocks noChangeArrowheads="1"/>
                </p:cNvSpPr>
                <p:nvPr/>
              </p:nvSpPr>
              <p:spPr bwMode="auto">
                <a:xfrm>
                  <a:off x="8860" y="18338"/>
                  <a:ext cx="3021" cy="1662"/>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690" name="Oval 58">
                <a:extLst>
                  <a:ext uri="{FF2B5EF4-FFF2-40B4-BE49-F238E27FC236}">
                    <a16:creationId xmlns:a16="http://schemas.microsoft.com/office/drawing/2014/main" id="{1A741607-9AAD-F42A-912A-B68C0F0A7E43}"/>
                  </a:ext>
                </a:extLst>
              </p:cNvPr>
              <p:cNvSpPr>
                <a:spLocks noChangeArrowheads="1"/>
              </p:cNvSpPr>
              <p:nvPr/>
            </p:nvSpPr>
            <p:spPr bwMode="auto">
              <a:xfrm>
                <a:off x="1784" y="1657"/>
                <a:ext cx="20" cy="21"/>
              </a:xfrm>
              <a:prstGeom prst="ellipse">
                <a:avLst/>
              </a:prstGeom>
              <a:solidFill>
                <a:srgbClr val="00FF00"/>
              </a:solidFill>
              <a:ln w="9525">
                <a:solidFill>
                  <a:srgbClr val="000000"/>
                </a:solidFill>
                <a:round/>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91" name="Oval 59">
                <a:extLst>
                  <a:ext uri="{FF2B5EF4-FFF2-40B4-BE49-F238E27FC236}">
                    <a16:creationId xmlns:a16="http://schemas.microsoft.com/office/drawing/2014/main" id="{88F5DACC-BF33-8AFD-3B6E-EB1B870434CA}"/>
                  </a:ext>
                </a:extLst>
              </p:cNvPr>
              <p:cNvSpPr>
                <a:spLocks noChangeArrowheads="1"/>
              </p:cNvSpPr>
              <p:nvPr/>
            </p:nvSpPr>
            <p:spPr bwMode="auto">
              <a:xfrm>
                <a:off x="2148" y="1912"/>
                <a:ext cx="29" cy="30"/>
              </a:xfrm>
              <a:prstGeom prst="ellipse">
                <a:avLst/>
              </a:prstGeom>
              <a:solidFill>
                <a:srgbClr val="FFFFFF"/>
              </a:solidFill>
              <a:ln w="9525">
                <a:solidFill>
                  <a:srgbClr val="000000"/>
                </a:solidFill>
                <a:round/>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92" name="Rectangle 60">
                <a:extLst>
                  <a:ext uri="{FF2B5EF4-FFF2-40B4-BE49-F238E27FC236}">
                    <a16:creationId xmlns:a16="http://schemas.microsoft.com/office/drawing/2014/main" id="{E7063E81-ED9E-14ED-89B8-385B6D35D6CD}"/>
                  </a:ext>
                </a:extLst>
              </p:cNvPr>
              <p:cNvSpPr>
                <a:spLocks noChangeArrowheads="1"/>
              </p:cNvSpPr>
              <p:nvPr/>
            </p:nvSpPr>
            <p:spPr bwMode="auto">
              <a:xfrm>
                <a:off x="1823" y="1397"/>
                <a:ext cx="58" cy="85"/>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93" name="Rectangle 61">
                <a:extLst>
                  <a:ext uri="{FF2B5EF4-FFF2-40B4-BE49-F238E27FC236}">
                    <a16:creationId xmlns:a16="http://schemas.microsoft.com/office/drawing/2014/main" id="{6C57D09B-1CE3-4B0D-D1CE-812415054FAA}"/>
                  </a:ext>
                </a:extLst>
              </p:cNvPr>
              <p:cNvSpPr>
                <a:spLocks noChangeArrowheads="1"/>
              </p:cNvSpPr>
              <p:nvPr/>
            </p:nvSpPr>
            <p:spPr bwMode="auto">
              <a:xfrm>
                <a:off x="1949" y="1482"/>
                <a:ext cx="78" cy="15"/>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94" name="Text Box 62">
                <a:extLst>
                  <a:ext uri="{FF2B5EF4-FFF2-40B4-BE49-F238E27FC236}">
                    <a16:creationId xmlns:a16="http://schemas.microsoft.com/office/drawing/2014/main" id="{DC348554-2ECA-93A6-7753-1A25E558AE9E}"/>
                  </a:ext>
                </a:extLst>
              </p:cNvPr>
              <p:cNvSpPr txBox="1">
                <a:spLocks noChangeArrowheads="1"/>
              </p:cNvSpPr>
              <p:nvPr/>
            </p:nvSpPr>
            <p:spPr bwMode="auto">
              <a:xfrm>
                <a:off x="1818" y="1480"/>
                <a:ext cx="365"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200" b="1">
                    <a:latin typeface="Arial Narrow" panose="020B0606020202030204" pitchFamily="34" charset="0"/>
                  </a:rPr>
                  <a:t>A 110</a:t>
                </a:r>
              </a:p>
            </p:txBody>
          </p:sp>
          <p:sp>
            <p:nvSpPr>
              <p:cNvPr id="283695" name="Line 63">
                <a:extLst>
                  <a:ext uri="{FF2B5EF4-FFF2-40B4-BE49-F238E27FC236}">
                    <a16:creationId xmlns:a16="http://schemas.microsoft.com/office/drawing/2014/main" id="{BD8B721D-315E-972E-5947-0D0400E35420}"/>
                  </a:ext>
                </a:extLst>
              </p:cNvPr>
              <p:cNvSpPr>
                <a:spLocks noChangeShapeType="1"/>
              </p:cNvSpPr>
              <p:nvPr/>
            </p:nvSpPr>
            <p:spPr bwMode="auto">
              <a:xfrm>
                <a:off x="1853" y="789"/>
                <a:ext cx="0" cy="6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3696" name="Line 64">
                <a:extLst>
                  <a:ext uri="{FF2B5EF4-FFF2-40B4-BE49-F238E27FC236}">
                    <a16:creationId xmlns:a16="http://schemas.microsoft.com/office/drawing/2014/main" id="{2FF771F8-E0BB-B01A-0D89-B3FCF2B6BDE5}"/>
                  </a:ext>
                </a:extLst>
              </p:cNvPr>
              <p:cNvSpPr>
                <a:spLocks noChangeShapeType="1"/>
              </p:cNvSpPr>
              <p:nvPr/>
            </p:nvSpPr>
            <p:spPr bwMode="auto">
              <a:xfrm rot="16200000" flipV="1">
                <a:off x="1549" y="481"/>
                <a:ext cx="0" cy="61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3697" name="Line 65">
                <a:extLst>
                  <a:ext uri="{FF2B5EF4-FFF2-40B4-BE49-F238E27FC236}">
                    <a16:creationId xmlns:a16="http://schemas.microsoft.com/office/drawing/2014/main" id="{20AE023E-DD30-7421-28F9-EE7777E7DD00}"/>
                  </a:ext>
                </a:extLst>
              </p:cNvPr>
              <p:cNvSpPr>
                <a:spLocks noChangeShapeType="1"/>
              </p:cNvSpPr>
              <p:nvPr/>
            </p:nvSpPr>
            <p:spPr bwMode="auto">
              <a:xfrm rot="5400000">
                <a:off x="2697" y="2481"/>
                <a:ext cx="0" cy="1704"/>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698" name="Line 66">
                <a:extLst>
                  <a:ext uri="{FF2B5EF4-FFF2-40B4-BE49-F238E27FC236}">
                    <a16:creationId xmlns:a16="http://schemas.microsoft.com/office/drawing/2014/main" id="{D510FE4B-D2B0-224B-8C85-59B67CDDC1F0}"/>
                  </a:ext>
                </a:extLst>
              </p:cNvPr>
              <p:cNvSpPr>
                <a:spLocks noChangeShapeType="1"/>
              </p:cNvSpPr>
              <p:nvPr/>
            </p:nvSpPr>
            <p:spPr bwMode="auto">
              <a:xfrm flipH="1">
                <a:off x="1850" y="2713"/>
                <a:ext cx="0" cy="629"/>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grpSp>
            <p:nvGrpSpPr>
              <p:cNvPr id="283699" name="Group 67">
                <a:extLst>
                  <a:ext uri="{FF2B5EF4-FFF2-40B4-BE49-F238E27FC236}">
                    <a16:creationId xmlns:a16="http://schemas.microsoft.com/office/drawing/2014/main" id="{A89FBF13-88ED-889E-7BCA-E164DB16368A}"/>
                  </a:ext>
                </a:extLst>
              </p:cNvPr>
              <p:cNvGrpSpPr>
                <a:grpSpLocks/>
              </p:cNvGrpSpPr>
              <p:nvPr/>
            </p:nvGrpSpPr>
            <p:grpSpPr bwMode="auto">
              <a:xfrm>
                <a:off x="1753" y="2164"/>
                <a:ext cx="480" cy="545"/>
                <a:chOff x="2724" y="712"/>
                <a:chExt cx="480" cy="545"/>
              </a:xfrm>
            </p:grpSpPr>
            <p:grpSp>
              <p:nvGrpSpPr>
                <p:cNvPr id="283873" name="Group 68">
                  <a:extLst>
                    <a:ext uri="{FF2B5EF4-FFF2-40B4-BE49-F238E27FC236}">
                      <a16:creationId xmlns:a16="http://schemas.microsoft.com/office/drawing/2014/main" id="{7F76E5C3-1EAE-97C5-2480-3448F97F1E31}"/>
                    </a:ext>
                  </a:extLst>
                </p:cNvPr>
                <p:cNvGrpSpPr>
                  <a:grpSpLocks/>
                </p:cNvGrpSpPr>
                <p:nvPr/>
              </p:nvGrpSpPr>
              <p:grpSpPr bwMode="auto">
                <a:xfrm>
                  <a:off x="2724" y="716"/>
                  <a:ext cx="480" cy="541"/>
                  <a:chOff x="1818" y="2114"/>
                  <a:chExt cx="480" cy="541"/>
                </a:xfrm>
              </p:grpSpPr>
              <p:sp>
                <p:nvSpPr>
                  <p:cNvPr id="283875" name="Rectangle 69">
                    <a:extLst>
                      <a:ext uri="{FF2B5EF4-FFF2-40B4-BE49-F238E27FC236}">
                        <a16:creationId xmlns:a16="http://schemas.microsoft.com/office/drawing/2014/main" id="{B59E5430-1A21-284E-9B4F-DAB03FD05F02}"/>
                      </a:ext>
                    </a:extLst>
                  </p:cNvPr>
                  <p:cNvSpPr>
                    <a:spLocks noChangeArrowheads="1"/>
                  </p:cNvSpPr>
                  <p:nvPr/>
                </p:nvSpPr>
                <p:spPr bwMode="auto">
                  <a:xfrm>
                    <a:off x="1823" y="2261"/>
                    <a:ext cx="470" cy="244"/>
                  </a:xfrm>
                  <a:prstGeom prst="rect">
                    <a:avLst/>
                  </a:prstGeom>
                  <a:solidFill>
                    <a:schemeClr val="folHlink"/>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76" name="Rectangle 70">
                    <a:extLst>
                      <a:ext uri="{FF2B5EF4-FFF2-40B4-BE49-F238E27FC236}">
                        <a16:creationId xmlns:a16="http://schemas.microsoft.com/office/drawing/2014/main" id="{E0B88915-428F-7B0B-86A0-6CDE5A34DA62}"/>
                      </a:ext>
                    </a:extLst>
                  </p:cNvPr>
                  <p:cNvSpPr>
                    <a:spLocks noChangeArrowheads="1"/>
                  </p:cNvSpPr>
                  <p:nvPr/>
                </p:nvSpPr>
                <p:spPr bwMode="auto">
                  <a:xfrm>
                    <a:off x="1818" y="2114"/>
                    <a:ext cx="480" cy="54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877" name="Group 71">
                    <a:extLst>
                      <a:ext uri="{FF2B5EF4-FFF2-40B4-BE49-F238E27FC236}">
                        <a16:creationId xmlns:a16="http://schemas.microsoft.com/office/drawing/2014/main" id="{76796C22-EFFA-BC36-5AF6-4B78475D5A0C}"/>
                      </a:ext>
                    </a:extLst>
                  </p:cNvPr>
                  <p:cNvGrpSpPr>
                    <a:grpSpLocks/>
                  </p:cNvGrpSpPr>
                  <p:nvPr/>
                </p:nvGrpSpPr>
                <p:grpSpPr bwMode="auto">
                  <a:xfrm>
                    <a:off x="1952" y="2330"/>
                    <a:ext cx="101" cy="106"/>
                    <a:chOff x="0" y="0"/>
                    <a:chExt cx="20000" cy="20000"/>
                  </a:xfrm>
                </p:grpSpPr>
                <p:sp>
                  <p:nvSpPr>
                    <p:cNvPr id="283890" name="Rectangle 72">
                      <a:extLst>
                        <a:ext uri="{FF2B5EF4-FFF2-40B4-BE49-F238E27FC236}">
                          <a16:creationId xmlns:a16="http://schemas.microsoft.com/office/drawing/2014/main" id="{EC24607E-B5EE-792B-220E-0C0EC41404AF}"/>
                        </a:ext>
                      </a:extLst>
                    </p:cNvPr>
                    <p:cNvSpPr>
                      <a:spLocks noChangeArrowheads="1"/>
                    </p:cNvSpPr>
                    <p:nvPr/>
                  </p:nvSpPr>
                  <p:spPr bwMode="auto">
                    <a:xfrm>
                      <a:off x="0" y="0"/>
                      <a:ext cx="20000" cy="1620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91" name="Rectangle 73">
                      <a:extLst>
                        <a:ext uri="{FF2B5EF4-FFF2-40B4-BE49-F238E27FC236}">
                          <a16:creationId xmlns:a16="http://schemas.microsoft.com/office/drawing/2014/main" id="{54A8A0E9-16F9-85ED-77FC-033256DF2C1D}"/>
                        </a:ext>
                      </a:extLst>
                    </p:cNvPr>
                    <p:cNvSpPr>
                      <a:spLocks noChangeArrowheads="1"/>
                    </p:cNvSpPr>
                    <p:nvPr/>
                  </p:nvSpPr>
                  <p:spPr bwMode="auto">
                    <a:xfrm>
                      <a:off x="5177" y="16206"/>
                      <a:ext cx="9456" cy="213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92" name="Rectangle 74">
                      <a:extLst>
                        <a:ext uri="{FF2B5EF4-FFF2-40B4-BE49-F238E27FC236}">
                          <a16:creationId xmlns:a16="http://schemas.microsoft.com/office/drawing/2014/main" id="{3E2A91B0-6F84-181D-ACEB-6190878ABCB8}"/>
                        </a:ext>
                      </a:extLst>
                    </p:cNvPr>
                    <p:cNvSpPr>
                      <a:spLocks noChangeArrowheads="1"/>
                    </p:cNvSpPr>
                    <p:nvPr/>
                  </p:nvSpPr>
                  <p:spPr bwMode="auto">
                    <a:xfrm>
                      <a:off x="8852" y="18343"/>
                      <a:ext cx="3020" cy="165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878" name="Group 75">
                    <a:extLst>
                      <a:ext uri="{FF2B5EF4-FFF2-40B4-BE49-F238E27FC236}">
                        <a16:creationId xmlns:a16="http://schemas.microsoft.com/office/drawing/2014/main" id="{7FD726A2-5F16-B5C5-05A1-2066B467048A}"/>
                      </a:ext>
                    </a:extLst>
                  </p:cNvPr>
                  <p:cNvGrpSpPr>
                    <a:grpSpLocks/>
                  </p:cNvGrpSpPr>
                  <p:nvPr/>
                </p:nvGrpSpPr>
                <p:grpSpPr bwMode="auto">
                  <a:xfrm>
                    <a:off x="1833" y="2330"/>
                    <a:ext cx="102" cy="106"/>
                    <a:chOff x="0" y="0"/>
                    <a:chExt cx="20000" cy="20000"/>
                  </a:xfrm>
                </p:grpSpPr>
                <p:sp>
                  <p:nvSpPr>
                    <p:cNvPr id="283887" name="Rectangle 76">
                      <a:extLst>
                        <a:ext uri="{FF2B5EF4-FFF2-40B4-BE49-F238E27FC236}">
                          <a16:creationId xmlns:a16="http://schemas.microsoft.com/office/drawing/2014/main" id="{FE30B17E-C9AD-43B7-6803-149FC249C745}"/>
                        </a:ext>
                      </a:extLst>
                    </p:cNvPr>
                    <p:cNvSpPr>
                      <a:spLocks noChangeArrowheads="1"/>
                    </p:cNvSpPr>
                    <p:nvPr/>
                  </p:nvSpPr>
                  <p:spPr bwMode="auto">
                    <a:xfrm>
                      <a:off x="0" y="0"/>
                      <a:ext cx="20000" cy="1620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88" name="Rectangle 77">
                      <a:extLst>
                        <a:ext uri="{FF2B5EF4-FFF2-40B4-BE49-F238E27FC236}">
                          <a16:creationId xmlns:a16="http://schemas.microsoft.com/office/drawing/2014/main" id="{D41B2E4D-BEA2-99D4-AEB4-2DFD0529ECC5}"/>
                        </a:ext>
                      </a:extLst>
                    </p:cNvPr>
                    <p:cNvSpPr>
                      <a:spLocks noChangeArrowheads="1"/>
                    </p:cNvSpPr>
                    <p:nvPr/>
                  </p:nvSpPr>
                  <p:spPr bwMode="auto">
                    <a:xfrm>
                      <a:off x="5164" y="16206"/>
                      <a:ext cx="9465" cy="213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89" name="Rectangle 78">
                      <a:extLst>
                        <a:ext uri="{FF2B5EF4-FFF2-40B4-BE49-F238E27FC236}">
                          <a16:creationId xmlns:a16="http://schemas.microsoft.com/office/drawing/2014/main" id="{1978C398-6D03-96B8-6C8E-3219BAB207E9}"/>
                        </a:ext>
                      </a:extLst>
                    </p:cNvPr>
                    <p:cNvSpPr>
                      <a:spLocks noChangeArrowheads="1"/>
                    </p:cNvSpPr>
                    <p:nvPr/>
                  </p:nvSpPr>
                  <p:spPr bwMode="auto">
                    <a:xfrm>
                      <a:off x="8860" y="18343"/>
                      <a:ext cx="3023" cy="165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879" name="Group 79">
                    <a:extLst>
                      <a:ext uri="{FF2B5EF4-FFF2-40B4-BE49-F238E27FC236}">
                        <a16:creationId xmlns:a16="http://schemas.microsoft.com/office/drawing/2014/main" id="{0CBE014B-C6B5-9A59-B055-E7678FD61643}"/>
                      </a:ext>
                    </a:extLst>
                  </p:cNvPr>
                  <p:cNvGrpSpPr>
                    <a:grpSpLocks/>
                  </p:cNvGrpSpPr>
                  <p:nvPr/>
                </p:nvGrpSpPr>
                <p:grpSpPr bwMode="auto">
                  <a:xfrm>
                    <a:off x="2176" y="2330"/>
                    <a:ext cx="102" cy="106"/>
                    <a:chOff x="0" y="0"/>
                    <a:chExt cx="20000" cy="20000"/>
                  </a:xfrm>
                </p:grpSpPr>
                <p:sp>
                  <p:nvSpPr>
                    <p:cNvPr id="283884" name="Rectangle 80">
                      <a:extLst>
                        <a:ext uri="{FF2B5EF4-FFF2-40B4-BE49-F238E27FC236}">
                          <a16:creationId xmlns:a16="http://schemas.microsoft.com/office/drawing/2014/main" id="{EF3A4737-1176-D333-AD1F-BC2340BB9B30}"/>
                        </a:ext>
                      </a:extLst>
                    </p:cNvPr>
                    <p:cNvSpPr>
                      <a:spLocks noChangeArrowheads="1"/>
                    </p:cNvSpPr>
                    <p:nvPr/>
                  </p:nvSpPr>
                  <p:spPr bwMode="auto">
                    <a:xfrm>
                      <a:off x="0" y="0"/>
                      <a:ext cx="20000" cy="1620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85" name="Rectangle 81">
                      <a:extLst>
                        <a:ext uri="{FF2B5EF4-FFF2-40B4-BE49-F238E27FC236}">
                          <a16:creationId xmlns:a16="http://schemas.microsoft.com/office/drawing/2014/main" id="{79096FA6-5BF9-955E-6B55-FE6AAF9CB652}"/>
                        </a:ext>
                      </a:extLst>
                    </p:cNvPr>
                    <p:cNvSpPr>
                      <a:spLocks noChangeArrowheads="1"/>
                    </p:cNvSpPr>
                    <p:nvPr/>
                  </p:nvSpPr>
                  <p:spPr bwMode="auto">
                    <a:xfrm>
                      <a:off x="5164" y="16206"/>
                      <a:ext cx="9465" cy="213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86" name="Rectangle 82">
                      <a:extLst>
                        <a:ext uri="{FF2B5EF4-FFF2-40B4-BE49-F238E27FC236}">
                          <a16:creationId xmlns:a16="http://schemas.microsoft.com/office/drawing/2014/main" id="{8B59BFF3-74E0-8FE7-7246-ACDE4F53DBAA}"/>
                        </a:ext>
                      </a:extLst>
                    </p:cNvPr>
                    <p:cNvSpPr>
                      <a:spLocks noChangeArrowheads="1"/>
                    </p:cNvSpPr>
                    <p:nvPr/>
                  </p:nvSpPr>
                  <p:spPr bwMode="auto">
                    <a:xfrm>
                      <a:off x="8860" y="18343"/>
                      <a:ext cx="3023" cy="165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880" name="Group 83">
                    <a:extLst>
                      <a:ext uri="{FF2B5EF4-FFF2-40B4-BE49-F238E27FC236}">
                        <a16:creationId xmlns:a16="http://schemas.microsoft.com/office/drawing/2014/main" id="{D7C4AB27-06DD-1D75-77F7-81D96526A0E6}"/>
                      </a:ext>
                    </a:extLst>
                  </p:cNvPr>
                  <p:cNvGrpSpPr>
                    <a:grpSpLocks/>
                  </p:cNvGrpSpPr>
                  <p:nvPr/>
                </p:nvGrpSpPr>
                <p:grpSpPr bwMode="auto">
                  <a:xfrm>
                    <a:off x="2064" y="2330"/>
                    <a:ext cx="101" cy="106"/>
                    <a:chOff x="0" y="0"/>
                    <a:chExt cx="20000" cy="20000"/>
                  </a:xfrm>
                </p:grpSpPr>
                <p:sp>
                  <p:nvSpPr>
                    <p:cNvPr id="283881" name="Rectangle 84">
                      <a:extLst>
                        <a:ext uri="{FF2B5EF4-FFF2-40B4-BE49-F238E27FC236}">
                          <a16:creationId xmlns:a16="http://schemas.microsoft.com/office/drawing/2014/main" id="{3800ED92-9BF5-6D91-F4BF-7E7FD88BC8EE}"/>
                        </a:ext>
                      </a:extLst>
                    </p:cNvPr>
                    <p:cNvSpPr>
                      <a:spLocks noChangeArrowheads="1"/>
                    </p:cNvSpPr>
                    <p:nvPr/>
                  </p:nvSpPr>
                  <p:spPr bwMode="auto">
                    <a:xfrm>
                      <a:off x="0" y="0"/>
                      <a:ext cx="20000" cy="1620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82" name="Rectangle 85">
                      <a:extLst>
                        <a:ext uri="{FF2B5EF4-FFF2-40B4-BE49-F238E27FC236}">
                          <a16:creationId xmlns:a16="http://schemas.microsoft.com/office/drawing/2014/main" id="{A1AFB932-32F0-7313-29C4-2F3916AC3201}"/>
                        </a:ext>
                      </a:extLst>
                    </p:cNvPr>
                    <p:cNvSpPr>
                      <a:spLocks noChangeArrowheads="1"/>
                    </p:cNvSpPr>
                    <p:nvPr/>
                  </p:nvSpPr>
                  <p:spPr bwMode="auto">
                    <a:xfrm>
                      <a:off x="5164" y="16206"/>
                      <a:ext cx="9465" cy="213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83" name="Rectangle 86">
                      <a:extLst>
                        <a:ext uri="{FF2B5EF4-FFF2-40B4-BE49-F238E27FC236}">
                          <a16:creationId xmlns:a16="http://schemas.microsoft.com/office/drawing/2014/main" id="{D24F9BE5-220D-0CAE-A775-2E6FCF8DC507}"/>
                        </a:ext>
                      </a:extLst>
                    </p:cNvPr>
                    <p:cNvSpPr>
                      <a:spLocks noChangeArrowheads="1"/>
                    </p:cNvSpPr>
                    <p:nvPr/>
                  </p:nvSpPr>
                  <p:spPr bwMode="auto">
                    <a:xfrm>
                      <a:off x="8860" y="18343"/>
                      <a:ext cx="3023" cy="165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3874" name="Rectangle 87">
                  <a:extLst>
                    <a:ext uri="{FF2B5EF4-FFF2-40B4-BE49-F238E27FC236}">
                      <a16:creationId xmlns:a16="http://schemas.microsoft.com/office/drawing/2014/main" id="{439E911E-7F94-EC58-43B7-249FE8FEBBE7}"/>
                    </a:ext>
                  </a:extLst>
                </p:cNvPr>
                <p:cNvSpPr>
                  <a:spLocks noChangeArrowheads="1"/>
                </p:cNvSpPr>
                <p:nvPr/>
              </p:nvSpPr>
              <p:spPr bwMode="auto">
                <a:xfrm>
                  <a:off x="2921" y="712"/>
                  <a:ext cx="78" cy="15"/>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700" name="Group 88">
                <a:extLst>
                  <a:ext uri="{FF2B5EF4-FFF2-40B4-BE49-F238E27FC236}">
                    <a16:creationId xmlns:a16="http://schemas.microsoft.com/office/drawing/2014/main" id="{8291509E-C915-3EAD-3751-F5F95AAF8213}"/>
                  </a:ext>
                </a:extLst>
              </p:cNvPr>
              <p:cNvGrpSpPr>
                <a:grpSpLocks/>
              </p:cNvGrpSpPr>
              <p:nvPr/>
            </p:nvGrpSpPr>
            <p:grpSpPr bwMode="auto">
              <a:xfrm>
                <a:off x="1803" y="1807"/>
                <a:ext cx="127" cy="614"/>
                <a:chOff x="1803" y="1807"/>
                <a:chExt cx="127" cy="614"/>
              </a:xfrm>
            </p:grpSpPr>
            <p:grpSp>
              <p:nvGrpSpPr>
                <p:cNvPr id="283866" name="Group 89">
                  <a:extLst>
                    <a:ext uri="{FF2B5EF4-FFF2-40B4-BE49-F238E27FC236}">
                      <a16:creationId xmlns:a16="http://schemas.microsoft.com/office/drawing/2014/main" id="{D973A756-A884-2440-5673-449D0AEF0CB7}"/>
                    </a:ext>
                  </a:extLst>
                </p:cNvPr>
                <p:cNvGrpSpPr>
                  <a:grpSpLocks/>
                </p:cNvGrpSpPr>
                <p:nvPr/>
              </p:nvGrpSpPr>
              <p:grpSpPr bwMode="auto">
                <a:xfrm rot="13441436" flipV="1">
                  <a:off x="1896" y="1807"/>
                  <a:ext cx="34" cy="48"/>
                  <a:chOff x="9270" y="14670"/>
                  <a:chExt cx="615" cy="750"/>
                </a:xfrm>
              </p:grpSpPr>
              <p:sp>
                <p:nvSpPr>
                  <p:cNvPr id="283871" name="AutoShape 90">
                    <a:extLst>
                      <a:ext uri="{FF2B5EF4-FFF2-40B4-BE49-F238E27FC236}">
                        <a16:creationId xmlns:a16="http://schemas.microsoft.com/office/drawing/2014/main" id="{F98A9E6E-1096-D426-7491-51A8F226D37B}"/>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3872" name="Rectangle 91">
                    <a:extLst>
                      <a:ext uri="{FF2B5EF4-FFF2-40B4-BE49-F238E27FC236}">
                        <a16:creationId xmlns:a16="http://schemas.microsoft.com/office/drawing/2014/main" id="{76BA6036-36AB-739E-BC36-2414B4414B24}"/>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867" name="Freeform 92">
                  <a:extLst>
                    <a:ext uri="{FF2B5EF4-FFF2-40B4-BE49-F238E27FC236}">
                      <a16:creationId xmlns:a16="http://schemas.microsoft.com/office/drawing/2014/main" id="{D0AFC21C-611C-8EFF-4A12-4DF4C8CDFBEC}"/>
                    </a:ext>
                  </a:extLst>
                </p:cNvPr>
                <p:cNvSpPr>
                  <a:spLocks/>
                </p:cNvSpPr>
                <p:nvPr/>
              </p:nvSpPr>
              <p:spPr bwMode="auto">
                <a:xfrm rot="-132779">
                  <a:off x="1804" y="1844"/>
                  <a:ext cx="108" cy="546"/>
                </a:xfrm>
                <a:custGeom>
                  <a:avLst/>
                  <a:gdLst>
                    <a:gd name="T0" fmla="*/ 72 w 132"/>
                    <a:gd name="T1" fmla="*/ 0 h 570"/>
                    <a:gd name="T2" fmla="*/ 3 w 132"/>
                    <a:gd name="T3" fmla="*/ 158 h 570"/>
                    <a:gd name="T4" fmla="*/ 53 w 132"/>
                    <a:gd name="T5" fmla="*/ 322 h 570"/>
                    <a:gd name="T6" fmla="*/ 7 w 132"/>
                    <a:gd name="T7" fmla="*/ 501 h 570"/>
                    <a:gd name="T8" fmla="*/ 0 60000 65536"/>
                    <a:gd name="T9" fmla="*/ 0 60000 65536"/>
                    <a:gd name="T10" fmla="*/ 0 60000 65536"/>
                    <a:gd name="T11" fmla="*/ 0 60000 65536"/>
                    <a:gd name="T12" fmla="*/ 0 w 132"/>
                    <a:gd name="T13" fmla="*/ 0 h 570"/>
                    <a:gd name="T14" fmla="*/ 132 w 132"/>
                    <a:gd name="T15" fmla="*/ 570 h 570"/>
                  </a:gdLst>
                  <a:ahLst/>
                  <a:cxnLst>
                    <a:cxn ang="T8">
                      <a:pos x="T0" y="T1"/>
                    </a:cxn>
                    <a:cxn ang="T9">
                      <a:pos x="T2" y="T3"/>
                    </a:cxn>
                    <a:cxn ang="T10">
                      <a:pos x="T4" y="T5"/>
                    </a:cxn>
                    <a:cxn ang="T11">
                      <a:pos x="T6" y="T7"/>
                    </a:cxn>
                  </a:cxnLst>
                  <a:rect l="T12" t="T13" r="T14" b="T15"/>
                  <a:pathLst>
                    <a:path w="132" h="570">
                      <a:moveTo>
                        <a:pt x="132" y="0"/>
                      </a:moveTo>
                      <a:cubicBezTo>
                        <a:pt x="72" y="59"/>
                        <a:pt x="12" y="119"/>
                        <a:pt x="6" y="180"/>
                      </a:cubicBezTo>
                      <a:cubicBezTo>
                        <a:pt x="0" y="241"/>
                        <a:pt x="95" y="301"/>
                        <a:pt x="96" y="366"/>
                      </a:cubicBezTo>
                      <a:cubicBezTo>
                        <a:pt x="97" y="431"/>
                        <a:pt x="26" y="536"/>
                        <a:pt x="12" y="570"/>
                      </a:cubicBezTo>
                    </a:path>
                  </a:pathLst>
                </a:custGeom>
                <a:noFill/>
                <a:ln w="12700" cap="flat"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3868" name="Group 93">
                  <a:extLst>
                    <a:ext uri="{FF2B5EF4-FFF2-40B4-BE49-F238E27FC236}">
                      <a16:creationId xmlns:a16="http://schemas.microsoft.com/office/drawing/2014/main" id="{6DDD1221-1367-9FD3-863B-CD48CDE96353}"/>
                    </a:ext>
                  </a:extLst>
                </p:cNvPr>
                <p:cNvGrpSpPr>
                  <a:grpSpLocks/>
                </p:cNvGrpSpPr>
                <p:nvPr/>
              </p:nvGrpSpPr>
              <p:grpSpPr bwMode="auto">
                <a:xfrm rot="1451709" flipV="1">
                  <a:off x="1803" y="2373"/>
                  <a:ext cx="35" cy="48"/>
                  <a:chOff x="9270" y="14670"/>
                  <a:chExt cx="615" cy="750"/>
                </a:xfrm>
              </p:grpSpPr>
              <p:sp>
                <p:nvSpPr>
                  <p:cNvPr id="283869" name="AutoShape 94">
                    <a:extLst>
                      <a:ext uri="{FF2B5EF4-FFF2-40B4-BE49-F238E27FC236}">
                        <a16:creationId xmlns:a16="http://schemas.microsoft.com/office/drawing/2014/main" id="{0D97AC23-7083-F7B6-989B-996E4E52B3DA}"/>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3870" name="Rectangle 95">
                    <a:extLst>
                      <a:ext uri="{FF2B5EF4-FFF2-40B4-BE49-F238E27FC236}">
                        <a16:creationId xmlns:a16="http://schemas.microsoft.com/office/drawing/2014/main" id="{B260D9C0-992A-BD7B-37EA-9180AE5F4A87}"/>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3701" name="Text Box 96">
                <a:extLst>
                  <a:ext uri="{FF2B5EF4-FFF2-40B4-BE49-F238E27FC236}">
                    <a16:creationId xmlns:a16="http://schemas.microsoft.com/office/drawing/2014/main" id="{DA7C8ED0-42E6-27A4-C763-89036E341CCC}"/>
                  </a:ext>
                </a:extLst>
              </p:cNvPr>
              <p:cNvSpPr txBox="1">
                <a:spLocks noChangeArrowheads="1"/>
              </p:cNvSpPr>
              <p:nvPr/>
            </p:nvSpPr>
            <p:spPr bwMode="auto">
              <a:xfrm>
                <a:off x="1840" y="2550"/>
                <a:ext cx="36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200" b="1">
                    <a:latin typeface="Arial Narrow" panose="020B0606020202030204" pitchFamily="34" charset="0"/>
                  </a:rPr>
                  <a:t>P 100</a:t>
                </a:r>
              </a:p>
            </p:txBody>
          </p:sp>
          <p:sp>
            <p:nvSpPr>
              <p:cNvPr id="283702" name="Line 97">
                <a:extLst>
                  <a:ext uri="{FF2B5EF4-FFF2-40B4-BE49-F238E27FC236}">
                    <a16:creationId xmlns:a16="http://schemas.microsoft.com/office/drawing/2014/main" id="{2848ED40-D1AE-8528-B8B1-0A6C383776E5}"/>
                  </a:ext>
                </a:extLst>
              </p:cNvPr>
              <p:cNvSpPr>
                <a:spLocks noChangeShapeType="1"/>
              </p:cNvSpPr>
              <p:nvPr/>
            </p:nvSpPr>
            <p:spPr bwMode="auto">
              <a:xfrm flipH="1">
                <a:off x="1955" y="2718"/>
                <a:ext cx="0" cy="577"/>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703" name="Line 98">
                <a:extLst>
                  <a:ext uri="{FF2B5EF4-FFF2-40B4-BE49-F238E27FC236}">
                    <a16:creationId xmlns:a16="http://schemas.microsoft.com/office/drawing/2014/main" id="{60B6B61E-3B71-CC1C-10A5-23CAE10B90DC}"/>
                  </a:ext>
                </a:extLst>
              </p:cNvPr>
              <p:cNvSpPr>
                <a:spLocks noChangeShapeType="1"/>
              </p:cNvSpPr>
              <p:nvPr/>
            </p:nvSpPr>
            <p:spPr bwMode="auto">
              <a:xfrm flipH="1">
                <a:off x="2178" y="2714"/>
                <a:ext cx="0" cy="386"/>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704" name="Text Box 99">
                <a:extLst>
                  <a:ext uri="{FF2B5EF4-FFF2-40B4-BE49-F238E27FC236}">
                    <a16:creationId xmlns:a16="http://schemas.microsoft.com/office/drawing/2014/main" id="{CE00754D-7F44-E595-2159-0AFAFFB60ACF}"/>
                  </a:ext>
                </a:extLst>
              </p:cNvPr>
              <p:cNvSpPr txBox="1">
                <a:spLocks noChangeArrowheads="1"/>
              </p:cNvSpPr>
              <p:nvPr/>
            </p:nvSpPr>
            <p:spPr bwMode="auto">
              <a:xfrm>
                <a:off x="501" y="697"/>
                <a:ext cx="877"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COAXIAL kabel</a:t>
                </a:r>
              </a:p>
            </p:txBody>
          </p:sp>
          <p:sp>
            <p:nvSpPr>
              <p:cNvPr id="283705" name="AutoShape 100">
                <a:extLst>
                  <a:ext uri="{FF2B5EF4-FFF2-40B4-BE49-F238E27FC236}">
                    <a16:creationId xmlns:a16="http://schemas.microsoft.com/office/drawing/2014/main" id="{03EA27BF-3815-3F86-7F0B-BCB286175882}"/>
                  </a:ext>
                </a:extLst>
              </p:cNvPr>
              <p:cNvSpPr>
                <a:spLocks noChangeArrowheads="1"/>
              </p:cNvSpPr>
              <p:nvPr/>
            </p:nvSpPr>
            <p:spPr bwMode="auto">
              <a:xfrm>
                <a:off x="1570" y="681"/>
                <a:ext cx="128" cy="73"/>
              </a:xfrm>
              <a:prstGeom prst="notchedRightArrow">
                <a:avLst>
                  <a:gd name="adj1" fmla="val 46056"/>
                  <a:gd name="adj2" fmla="val 64722"/>
                </a:avLst>
              </a:prstGeom>
              <a:solidFill>
                <a:schemeClr val="accent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06" name="AutoShape 101">
                <a:extLst>
                  <a:ext uri="{FF2B5EF4-FFF2-40B4-BE49-F238E27FC236}">
                    <a16:creationId xmlns:a16="http://schemas.microsoft.com/office/drawing/2014/main" id="{D0E52E32-D100-9E31-2A95-3444821DBF2A}"/>
                  </a:ext>
                </a:extLst>
              </p:cNvPr>
              <p:cNvSpPr>
                <a:spLocks noChangeArrowheads="1"/>
              </p:cNvSpPr>
              <p:nvPr/>
            </p:nvSpPr>
            <p:spPr bwMode="auto">
              <a:xfrm rot="5400000">
                <a:off x="1853" y="1174"/>
                <a:ext cx="128" cy="73"/>
              </a:xfrm>
              <a:prstGeom prst="notchedRightArrow">
                <a:avLst>
                  <a:gd name="adj1" fmla="val 46056"/>
                  <a:gd name="adj2" fmla="val 64722"/>
                </a:avLst>
              </a:prstGeom>
              <a:solidFill>
                <a:schemeClr val="accent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07" name="Line 102">
                <a:extLst>
                  <a:ext uri="{FF2B5EF4-FFF2-40B4-BE49-F238E27FC236}">
                    <a16:creationId xmlns:a16="http://schemas.microsoft.com/office/drawing/2014/main" id="{F24B8047-067C-6132-25B7-8B2E42CAFF32}"/>
                  </a:ext>
                </a:extLst>
              </p:cNvPr>
              <p:cNvSpPr>
                <a:spLocks noChangeShapeType="1"/>
              </p:cNvSpPr>
              <p:nvPr/>
            </p:nvSpPr>
            <p:spPr bwMode="auto">
              <a:xfrm rot="5400000">
                <a:off x="2699" y="2586"/>
                <a:ext cx="0" cy="1049"/>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708" name="Line 103">
                <a:extLst>
                  <a:ext uri="{FF2B5EF4-FFF2-40B4-BE49-F238E27FC236}">
                    <a16:creationId xmlns:a16="http://schemas.microsoft.com/office/drawing/2014/main" id="{53F50308-47FB-A52D-65AB-E6E922DD826F}"/>
                  </a:ext>
                </a:extLst>
              </p:cNvPr>
              <p:cNvSpPr>
                <a:spLocks noChangeShapeType="1"/>
              </p:cNvSpPr>
              <p:nvPr/>
            </p:nvSpPr>
            <p:spPr bwMode="auto">
              <a:xfrm rot="5400000">
                <a:off x="2754" y="2485"/>
                <a:ext cx="0" cy="1577"/>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709" name="Line 104">
                <a:extLst>
                  <a:ext uri="{FF2B5EF4-FFF2-40B4-BE49-F238E27FC236}">
                    <a16:creationId xmlns:a16="http://schemas.microsoft.com/office/drawing/2014/main" id="{21D1B3A7-E25A-B32A-F8E7-E9CBD113E6EF}"/>
                  </a:ext>
                </a:extLst>
              </p:cNvPr>
              <p:cNvSpPr>
                <a:spLocks noChangeShapeType="1"/>
              </p:cNvSpPr>
              <p:nvPr/>
            </p:nvSpPr>
            <p:spPr bwMode="auto">
              <a:xfrm flipH="1">
                <a:off x="3090" y="747"/>
                <a:ext cx="3039" cy="1"/>
              </a:xfrm>
              <a:prstGeom prst="line">
                <a:avLst/>
              </a:prstGeom>
              <a:noFill/>
              <a:ln w="9525">
                <a:solidFill>
                  <a:schemeClr val="accent2"/>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3710" name="Line 105">
                <a:extLst>
                  <a:ext uri="{FF2B5EF4-FFF2-40B4-BE49-F238E27FC236}">
                    <a16:creationId xmlns:a16="http://schemas.microsoft.com/office/drawing/2014/main" id="{63918016-F8C0-0745-DCCA-6B589668FF85}"/>
                  </a:ext>
                </a:extLst>
              </p:cNvPr>
              <p:cNvSpPr>
                <a:spLocks noChangeShapeType="1"/>
              </p:cNvSpPr>
              <p:nvPr/>
            </p:nvSpPr>
            <p:spPr bwMode="auto">
              <a:xfrm flipH="1">
                <a:off x="3087" y="2716"/>
                <a:ext cx="3018" cy="0"/>
              </a:xfrm>
              <a:prstGeom prst="line">
                <a:avLst/>
              </a:prstGeom>
              <a:noFill/>
              <a:ln w="9525">
                <a:solidFill>
                  <a:schemeClr val="accent2"/>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3711" name="Line 106">
                <a:extLst>
                  <a:ext uri="{FF2B5EF4-FFF2-40B4-BE49-F238E27FC236}">
                    <a16:creationId xmlns:a16="http://schemas.microsoft.com/office/drawing/2014/main" id="{24F23BA0-E0E6-C794-AB23-83127BD9D003}"/>
                  </a:ext>
                </a:extLst>
              </p:cNvPr>
              <p:cNvSpPr>
                <a:spLocks noChangeShapeType="1"/>
              </p:cNvSpPr>
              <p:nvPr/>
            </p:nvSpPr>
            <p:spPr bwMode="auto">
              <a:xfrm rot="10800000" flipH="1">
                <a:off x="3224" y="2488"/>
                <a:ext cx="1" cy="626"/>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712" name="Text Box 107">
                <a:extLst>
                  <a:ext uri="{FF2B5EF4-FFF2-40B4-BE49-F238E27FC236}">
                    <a16:creationId xmlns:a16="http://schemas.microsoft.com/office/drawing/2014/main" id="{4CBD6549-0DC3-30F5-41CE-BA37B333DDAD}"/>
                  </a:ext>
                </a:extLst>
              </p:cNvPr>
              <p:cNvSpPr txBox="1">
                <a:spLocks noChangeArrowheads="1"/>
              </p:cNvSpPr>
              <p:nvPr/>
            </p:nvSpPr>
            <p:spPr bwMode="auto">
              <a:xfrm>
                <a:off x="3370" y="798"/>
                <a:ext cx="879"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Rum 1</a:t>
                </a:r>
              </a:p>
            </p:txBody>
          </p:sp>
          <p:sp>
            <p:nvSpPr>
              <p:cNvPr id="283713" name="Text Box 108">
                <a:extLst>
                  <a:ext uri="{FF2B5EF4-FFF2-40B4-BE49-F238E27FC236}">
                    <a16:creationId xmlns:a16="http://schemas.microsoft.com/office/drawing/2014/main" id="{E728D93C-1EB4-51AE-6A49-6BA679BDB1A2}"/>
                  </a:ext>
                </a:extLst>
              </p:cNvPr>
              <p:cNvSpPr txBox="1">
                <a:spLocks noChangeArrowheads="1"/>
              </p:cNvSpPr>
              <p:nvPr/>
            </p:nvSpPr>
            <p:spPr bwMode="auto">
              <a:xfrm>
                <a:off x="3469" y="2782"/>
                <a:ext cx="877"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Rum 2</a:t>
                </a:r>
              </a:p>
            </p:txBody>
          </p:sp>
          <p:grpSp>
            <p:nvGrpSpPr>
              <p:cNvPr id="283714" name="Group 109">
                <a:extLst>
                  <a:ext uri="{FF2B5EF4-FFF2-40B4-BE49-F238E27FC236}">
                    <a16:creationId xmlns:a16="http://schemas.microsoft.com/office/drawing/2014/main" id="{E364CD0D-579D-24BE-CDE4-30FD60EE3206}"/>
                  </a:ext>
                </a:extLst>
              </p:cNvPr>
              <p:cNvGrpSpPr>
                <a:grpSpLocks/>
              </p:cNvGrpSpPr>
              <p:nvPr/>
            </p:nvGrpSpPr>
            <p:grpSpPr bwMode="auto">
              <a:xfrm>
                <a:off x="1954" y="1803"/>
                <a:ext cx="156" cy="633"/>
                <a:chOff x="2068" y="1803"/>
                <a:chExt cx="156" cy="633"/>
              </a:xfrm>
            </p:grpSpPr>
            <p:grpSp>
              <p:nvGrpSpPr>
                <p:cNvPr id="283859" name="Group 110">
                  <a:extLst>
                    <a:ext uri="{FF2B5EF4-FFF2-40B4-BE49-F238E27FC236}">
                      <a16:creationId xmlns:a16="http://schemas.microsoft.com/office/drawing/2014/main" id="{866C9E74-6898-040A-0EDF-02DCA0806000}"/>
                    </a:ext>
                  </a:extLst>
                </p:cNvPr>
                <p:cNvGrpSpPr>
                  <a:grpSpLocks/>
                </p:cNvGrpSpPr>
                <p:nvPr/>
              </p:nvGrpSpPr>
              <p:grpSpPr bwMode="auto">
                <a:xfrm rot="12376033" flipV="1">
                  <a:off x="2127" y="1803"/>
                  <a:ext cx="34" cy="53"/>
                  <a:chOff x="9270" y="14670"/>
                  <a:chExt cx="615" cy="750"/>
                </a:xfrm>
              </p:grpSpPr>
              <p:sp>
                <p:nvSpPr>
                  <p:cNvPr id="283864" name="AutoShape 111">
                    <a:extLst>
                      <a:ext uri="{FF2B5EF4-FFF2-40B4-BE49-F238E27FC236}">
                        <a16:creationId xmlns:a16="http://schemas.microsoft.com/office/drawing/2014/main" id="{13353670-431C-FD09-7120-822C426C616D}"/>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3865" name="Rectangle 112">
                    <a:extLst>
                      <a:ext uri="{FF2B5EF4-FFF2-40B4-BE49-F238E27FC236}">
                        <a16:creationId xmlns:a16="http://schemas.microsoft.com/office/drawing/2014/main" id="{CF080AA8-B17A-0104-972D-024A5B60C0E6}"/>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860" name="Freeform 113">
                  <a:extLst>
                    <a:ext uri="{FF2B5EF4-FFF2-40B4-BE49-F238E27FC236}">
                      <a16:creationId xmlns:a16="http://schemas.microsoft.com/office/drawing/2014/main" id="{92A7F297-FF97-655C-5CD1-51E6B9B20260}"/>
                    </a:ext>
                  </a:extLst>
                </p:cNvPr>
                <p:cNvSpPr>
                  <a:spLocks/>
                </p:cNvSpPr>
                <p:nvPr/>
              </p:nvSpPr>
              <p:spPr bwMode="auto">
                <a:xfrm rot="-1198182">
                  <a:off x="2068" y="1854"/>
                  <a:ext cx="156" cy="533"/>
                </a:xfrm>
                <a:custGeom>
                  <a:avLst/>
                  <a:gdLst>
                    <a:gd name="T0" fmla="*/ 217 w 132"/>
                    <a:gd name="T1" fmla="*/ 0 h 570"/>
                    <a:gd name="T2" fmla="*/ 9 w 132"/>
                    <a:gd name="T3" fmla="*/ 147 h 570"/>
                    <a:gd name="T4" fmla="*/ 158 w 132"/>
                    <a:gd name="T5" fmla="*/ 299 h 570"/>
                    <a:gd name="T6" fmla="*/ 20 w 132"/>
                    <a:gd name="T7" fmla="*/ 466 h 570"/>
                    <a:gd name="T8" fmla="*/ 0 60000 65536"/>
                    <a:gd name="T9" fmla="*/ 0 60000 65536"/>
                    <a:gd name="T10" fmla="*/ 0 60000 65536"/>
                    <a:gd name="T11" fmla="*/ 0 60000 65536"/>
                    <a:gd name="T12" fmla="*/ 0 w 132"/>
                    <a:gd name="T13" fmla="*/ 0 h 570"/>
                    <a:gd name="T14" fmla="*/ 132 w 132"/>
                    <a:gd name="T15" fmla="*/ 570 h 570"/>
                  </a:gdLst>
                  <a:ahLst/>
                  <a:cxnLst>
                    <a:cxn ang="T8">
                      <a:pos x="T0" y="T1"/>
                    </a:cxn>
                    <a:cxn ang="T9">
                      <a:pos x="T2" y="T3"/>
                    </a:cxn>
                    <a:cxn ang="T10">
                      <a:pos x="T4" y="T5"/>
                    </a:cxn>
                    <a:cxn ang="T11">
                      <a:pos x="T6" y="T7"/>
                    </a:cxn>
                  </a:cxnLst>
                  <a:rect l="T12" t="T13" r="T14" b="T15"/>
                  <a:pathLst>
                    <a:path w="132" h="570">
                      <a:moveTo>
                        <a:pt x="132" y="0"/>
                      </a:moveTo>
                      <a:cubicBezTo>
                        <a:pt x="72" y="59"/>
                        <a:pt x="12" y="119"/>
                        <a:pt x="6" y="180"/>
                      </a:cubicBezTo>
                      <a:cubicBezTo>
                        <a:pt x="0" y="241"/>
                        <a:pt x="95" y="301"/>
                        <a:pt x="96" y="366"/>
                      </a:cubicBezTo>
                      <a:cubicBezTo>
                        <a:pt x="97" y="431"/>
                        <a:pt x="26" y="536"/>
                        <a:pt x="12" y="570"/>
                      </a:cubicBezTo>
                    </a:path>
                  </a:pathLst>
                </a:custGeom>
                <a:noFill/>
                <a:ln w="12700" cap="flat"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3861" name="Group 114">
                  <a:extLst>
                    <a:ext uri="{FF2B5EF4-FFF2-40B4-BE49-F238E27FC236}">
                      <a16:creationId xmlns:a16="http://schemas.microsoft.com/office/drawing/2014/main" id="{2C0F3F16-5B1B-3A47-F95B-9CE7912248CF}"/>
                    </a:ext>
                  </a:extLst>
                </p:cNvPr>
                <p:cNvGrpSpPr>
                  <a:grpSpLocks/>
                </p:cNvGrpSpPr>
                <p:nvPr/>
              </p:nvGrpSpPr>
              <p:grpSpPr bwMode="auto">
                <a:xfrm rot="386306" flipV="1">
                  <a:off x="2153" y="2383"/>
                  <a:ext cx="35" cy="53"/>
                  <a:chOff x="9270" y="14670"/>
                  <a:chExt cx="615" cy="750"/>
                </a:xfrm>
              </p:grpSpPr>
              <p:sp>
                <p:nvSpPr>
                  <p:cNvPr id="283862" name="AutoShape 115">
                    <a:extLst>
                      <a:ext uri="{FF2B5EF4-FFF2-40B4-BE49-F238E27FC236}">
                        <a16:creationId xmlns:a16="http://schemas.microsoft.com/office/drawing/2014/main" id="{7198E8FF-9B2E-CA8E-7C95-AFA614595630}"/>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3863" name="Rectangle 116">
                    <a:extLst>
                      <a:ext uri="{FF2B5EF4-FFF2-40B4-BE49-F238E27FC236}">
                        <a16:creationId xmlns:a16="http://schemas.microsoft.com/office/drawing/2014/main" id="{369BBD6C-6643-BD6A-5ADB-DA12B682B442}"/>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nvGrpSpPr>
              <p:cNvPr id="283715" name="Group 117">
                <a:extLst>
                  <a:ext uri="{FF2B5EF4-FFF2-40B4-BE49-F238E27FC236}">
                    <a16:creationId xmlns:a16="http://schemas.microsoft.com/office/drawing/2014/main" id="{AAEFCF49-4FB6-388C-465C-6893374FBDD0}"/>
                  </a:ext>
                </a:extLst>
              </p:cNvPr>
              <p:cNvGrpSpPr>
                <a:grpSpLocks/>
              </p:cNvGrpSpPr>
              <p:nvPr/>
            </p:nvGrpSpPr>
            <p:grpSpPr bwMode="auto">
              <a:xfrm>
                <a:off x="3472" y="3202"/>
                <a:ext cx="325" cy="278"/>
                <a:chOff x="372" y="2313"/>
                <a:chExt cx="325" cy="278"/>
              </a:xfrm>
            </p:grpSpPr>
            <p:sp>
              <p:nvSpPr>
                <p:cNvPr id="283849" name="Rectangle 118">
                  <a:extLst>
                    <a:ext uri="{FF2B5EF4-FFF2-40B4-BE49-F238E27FC236}">
                      <a16:creationId xmlns:a16="http://schemas.microsoft.com/office/drawing/2014/main" id="{0EF0DB22-7F01-8BEE-FBC6-E32034465176}"/>
                    </a:ext>
                  </a:extLst>
                </p:cNvPr>
                <p:cNvSpPr>
                  <a:spLocks noChangeArrowheads="1"/>
                </p:cNvSpPr>
                <p:nvPr/>
              </p:nvSpPr>
              <p:spPr bwMode="auto">
                <a:xfrm>
                  <a:off x="372" y="2313"/>
                  <a:ext cx="325" cy="278"/>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50" name="Rectangle 119">
                  <a:extLst>
                    <a:ext uri="{FF2B5EF4-FFF2-40B4-BE49-F238E27FC236}">
                      <a16:creationId xmlns:a16="http://schemas.microsoft.com/office/drawing/2014/main" id="{CEA5EF8D-978D-C055-DA84-E42F588DB36C}"/>
                    </a:ext>
                  </a:extLst>
                </p:cNvPr>
                <p:cNvSpPr>
                  <a:spLocks noChangeArrowheads="1"/>
                </p:cNvSpPr>
                <p:nvPr/>
              </p:nvSpPr>
              <p:spPr bwMode="auto">
                <a:xfrm>
                  <a:off x="394" y="2341"/>
                  <a:ext cx="281" cy="227"/>
                </a:xfrm>
                <a:prstGeom prst="rect">
                  <a:avLst/>
                </a:prstGeom>
                <a:solidFill>
                  <a:schemeClr val="folHlink"/>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851" name="Group 120">
                  <a:extLst>
                    <a:ext uri="{FF2B5EF4-FFF2-40B4-BE49-F238E27FC236}">
                      <a16:creationId xmlns:a16="http://schemas.microsoft.com/office/drawing/2014/main" id="{F1BB2657-DD12-A41F-2B9D-0E403D20DA9C}"/>
                    </a:ext>
                  </a:extLst>
                </p:cNvPr>
                <p:cNvGrpSpPr>
                  <a:grpSpLocks/>
                </p:cNvGrpSpPr>
                <p:nvPr/>
              </p:nvGrpSpPr>
              <p:grpSpPr bwMode="auto">
                <a:xfrm>
                  <a:off x="421" y="2404"/>
                  <a:ext cx="100" cy="102"/>
                  <a:chOff x="0" y="0"/>
                  <a:chExt cx="20000" cy="20000"/>
                </a:xfrm>
              </p:grpSpPr>
              <p:sp>
                <p:nvSpPr>
                  <p:cNvPr id="283856" name="Rectangle 121">
                    <a:extLst>
                      <a:ext uri="{FF2B5EF4-FFF2-40B4-BE49-F238E27FC236}">
                        <a16:creationId xmlns:a16="http://schemas.microsoft.com/office/drawing/2014/main" id="{A54944D0-AF79-DDF9-12DD-AC61E96261C0}"/>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57" name="Rectangle 122">
                    <a:extLst>
                      <a:ext uri="{FF2B5EF4-FFF2-40B4-BE49-F238E27FC236}">
                        <a16:creationId xmlns:a16="http://schemas.microsoft.com/office/drawing/2014/main" id="{2E24D8B1-78D0-8A53-850F-EA9E2DF2A282}"/>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58" name="Rectangle 123">
                    <a:extLst>
                      <a:ext uri="{FF2B5EF4-FFF2-40B4-BE49-F238E27FC236}">
                        <a16:creationId xmlns:a16="http://schemas.microsoft.com/office/drawing/2014/main" id="{16C56D95-FEDE-064D-E93F-B4032FCC14EB}"/>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852" name="Group 124">
                  <a:extLst>
                    <a:ext uri="{FF2B5EF4-FFF2-40B4-BE49-F238E27FC236}">
                      <a16:creationId xmlns:a16="http://schemas.microsoft.com/office/drawing/2014/main" id="{E3D81500-6EDD-DADF-CED4-AEDC6D7D419B}"/>
                    </a:ext>
                  </a:extLst>
                </p:cNvPr>
                <p:cNvGrpSpPr>
                  <a:grpSpLocks/>
                </p:cNvGrpSpPr>
                <p:nvPr/>
              </p:nvGrpSpPr>
              <p:grpSpPr bwMode="auto">
                <a:xfrm>
                  <a:off x="552" y="2404"/>
                  <a:ext cx="101" cy="102"/>
                  <a:chOff x="0" y="0"/>
                  <a:chExt cx="20000" cy="20000"/>
                </a:xfrm>
              </p:grpSpPr>
              <p:sp>
                <p:nvSpPr>
                  <p:cNvPr id="283853" name="Rectangle 125">
                    <a:extLst>
                      <a:ext uri="{FF2B5EF4-FFF2-40B4-BE49-F238E27FC236}">
                        <a16:creationId xmlns:a16="http://schemas.microsoft.com/office/drawing/2014/main" id="{31E439C6-BB5C-DEF3-BEB0-DB707E21F54B}"/>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54" name="Rectangle 126">
                    <a:extLst>
                      <a:ext uri="{FF2B5EF4-FFF2-40B4-BE49-F238E27FC236}">
                        <a16:creationId xmlns:a16="http://schemas.microsoft.com/office/drawing/2014/main" id="{AD84179F-2CAB-D422-86ED-2FBA1D33E961}"/>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55" name="Rectangle 127">
                    <a:extLst>
                      <a:ext uri="{FF2B5EF4-FFF2-40B4-BE49-F238E27FC236}">
                        <a16:creationId xmlns:a16="http://schemas.microsoft.com/office/drawing/2014/main" id="{0B79E002-C421-D236-CE1C-8E614A3612F9}"/>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nvGrpSpPr>
              <p:cNvPr id="283716" name="Group 128">
                <a:extLst>
                  <a:ext uri="{FF2B5EF4-FFF2-40B4-BE49-F238E27FC236}">
                    <a16:creationId xmlns:a16="http://schemas.microsoft.com/office/drawing/2014/main" id="{8735A5D3-6DCC-BEDA-6DA0-65D99C17D493}"/>
                  </a:ext>
                </a:extLst>
              </p:cNvPr>
              <p:cNvGrpSpPr>
                <a:grpSpLocks/>
              </p:cNvGrpSpPr>
              <p:nvPr/>
            </p:nvGrpSpPr>
            <p:grpSpPr bwMode="auto">
              <a:xfrm rot="-5400000">
                <a:off x="3961" y="2923"/>
                <a:ext cx="244" cy="774"/>
                <a:chOff x="4352" y="1769"/>
                <a:chExt cx="244" cy="774"/>
              </a:xfrm>
            </p:grpSpPr>
            <p:grpSp>
              <p:nvGrpSpPr>
                <p:cNvPr id="283841" name="Group 129">
                  <a:extLst>
                    <a:ext uri="{FF2B5EF4-FFF2-40B4-BE49-F238E27FC236}">
                      <a16:creationId xmlns:a16="http://schemas.microsoft.com/office/drawing/2014/main" id="{3D9EF02F-C829-FD26-CE91-BB232E86DEDF}"/>
                    </a:ext>
                  </a:extLst>
                </p:cNvPr>
                <p:cNvGrpSpPr>
                  <a:grpSpLocks/>
                </p:cNvGrpSpPr>
                <p:nvPr/>
              </p:nvGrpSpPr>
              <p:grpSpPr bwMode="auto">
                <a:xfrm rot="12310732" flipV="1">
                  <a:off x="4420" y="1769"/>
                  <a:ext cx="25" cy="34"/>
                  <a:chOff x="9270" y="14670"/>
                  <a:chExt cx="615" cy="750"/>
                </a:xfrm>
              </p:grpSpPr>
              <p:sp>
                <p:nvSpPr>
                  <p:cNvPr id="283847" name="AutoShape 130">
                    <a:extLst>
                      <a:ext uri="{FF2B5EF4-FFF2-40B4-BE49-F238E27FC236}">
                        <a16:creationId xmlns:a16="http://schemas.microsoft.com/office/drawing/2014/main" id="{AC58BFCC-B36E-D26A-CF45-8C223747AA14}"/>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folHlink"/>
                  </a:solidFill>
                  <a:ln w="12700">
                    <a:solidFill>
                      <a:schemeClr val="folHlink"/>
                    </a:solidFill>
                    <a:miter lim="800000"/>
                    <a:headEnd/>
                    <a:tailEnd/>
                  </a:ln>
                </p:spPr>
                <p:txBody>
                  <a:bodyPr/>
                  <a:lstStyle/>
                  <a:p>
                    <a:endParaRPr lang="da-DK"/>
                  </a:p>
                </p:txBody>
              </p:sp>
              <p:sp>
                <p:nvSpPr>
                  <p:cNvPr id="283848" name="Rectangle 131">
                    <a:extLst>
                      <a:ext uri="{FF2B5EF4-FFF2-40B4-BE49-F238E27FC236}">
                        <a16:creationId xmlns:a16="http://schemas.microsoft.com/office/drawing/2014/main" id="{E157B6A5-8AD4-4759-B043-1E73E3948E59}"/>
                      </a:ext>
                    </a:extLst>
                  </p:cNvPr>
                  <p:cNvSpPr>
                    <a:spLocks noChangeArrowheads="1"/>
                  </p:cNvSpPr>
                  <p:nvPr/>
                </p:nvSpPr>
                <p:spPr bwMode="auto">
                  <a:xfrm>
                    <a:off x="9270" y="14670"/>
                    <a:ext cx="615" cy="345"/>
                  </a:xfrm>
                  <a:prstGeom prst="rect">
                    <a:avLst/>
                  </a:prstGeom>
                  <a:solidFill>
                    <a:schemeClr val="folHlink"/>
                  </a:solidFill>
                  <a:ln w="12700">
                    <a:solidFill>
                      <a:schemeClr val="folHlink"/>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842" name="Group 132">
                  <a:extLst>
                    <a:ext uri="{FF2B5EF4-FFF2-40B4-BE49-F238E27FC236}">
                      <a16:creationId xmlns:a16="http://schemas.microsoft.com/office/drawing/2014/main" id="{0DB44D08-20B8-074F-F12D-F2B9D4E35E76}"/>
                    </a:ext>
                  </a:extLst>
                </p:cNvPr>
                <p:cNvGrpSpPr>
                  <a:grpSpLocks/>
                </p:cNvGrpSpPr>
                <p:nvPr/>
              </p:nvGrpSpPr>
              <p:grpSpPr bwMode="auto">
                <a:xfrm rot="629138">
                  <a:off x="4352" y="1812"/>
                  <a:ext cx="244" cy="731"/>
                  <a:chOff x="3872" y="2118"/>
                  <a:chExt cx="244" cy="731"/>
                </a:xfrm>
              </p:grpSpPr>
              <p:sp>
                <p:nvSpPr>
                  <p:cNvPr id="283843" name="Freeform 133">
                    <a:extLst>
                      <a:ext uri="{FF2B5EF4-FFF2-40B4-BE49-F238E27FC236}">
                        <a16:creationId xmlns:a16="http://schemas.microsoft.com/office/drawing/2014/main" id="{8809ECE4-30FE-8BDF-5DD7-18F0F90437A4}"/>
                      </a:ext>
                    </a:extLst>
                  </p:cNvPr>
                  <p:cNvSpPr>
                    <a:spLocks/>
                  </p:cNvSpPr>
                  <p:nvPr/>
                </p:nvSpPr>
                <p:spPr bwMode="auto">
                  <a:xfrm rot="-2128521">
                    <a:off x="3872" y="2118"/>
                    <a:ext cx="217" cy="663"/>
                  </a:xfrm>
                  <a:custGeom>
                    <a:avLst/>
                    <a:gdLst>
                      <a:gd name="T0" fmla="*/ 587 w 132"/>
                      <a:gd name="T1" fmla="*/ 0 h 570"/>
                      <a:gd name="T2" fmla="*/ 26 w 132"/>
                      <a:gd name="T3" fmla="*/ 283 h 570"/>
                      <a:gd name="T4" fmla="*/ 427 w 132"/>
                      <a:gd name="T5" fmla="*/ 577 h 570"/>
                      <a:gd name="T6" fmla="*/ 54 w 132"/>
                      <a:gd name="T7" fmla="*/ 897 h 570"/>
                      <a:gd name="T8" fmla="*/ 0 60000 65536"/>
                      <a:gd name="T9" fmla="*/ 0 60000 65536"/>
                      <a:gd name="T10" fmla="*/ 0 60000 65536"/>
                      <a:gd name="T11" fmla="*/ 0 60000 65536"/>
                      <a:gd name="T12" fmla="*/ 0 w 132"/>
                      <a:gd name="T13" fmla="*/ 0 h 570"/>
                      <a:gd name="T14" fmla="*/ 132 w 132"/>
                      <a:gd name="T15" fmla="*/ 570 h 570"/>
                    </a:gdLst>
                    <a:ahLst/>
                    <a:cxnLst>
                      <a:cxn ang="T8">
                        <a:pos x="T0" y="T1"/>
                      </a:cxn>
                      <a:cxn ang="T9">
                        <a:pos x="T2" y="T3"/>
                      </a:cxn>
                      <a:cxn ang="T10">
                        <a:pos x="T4" y="T5"/>
                      </a:cxn>
                      <a:cxn ang="T11">
                        <a:pos x="T6" y="T7"/>
                      </a:cxn>
                    </a:cxnLst>
                    <a:rect l="T12" t="T13" r="T14" b="T15"/>
                    <a:pathLst>
                      <a:path w="132" h="570">
                        <a:moveTo>
                          <a:pt x="132" y="0"/>
                        </a:moveTo>
                        <a:cubicBezTo>
                          <a:pt x="72" y="59"/>
                          <a:pt x="12" y="119"/>
                          <a:pt x="6" y="180"/>
                        </a:cubicBezTo>
                        <a:cubicBezTo>
                          <a:pt x="0" y="241"/>
                          <a:pt x="95" y="301"/>
                          <a:pt x="96" y="366"/>
                        </a:cubicBezTo>
                        <a:cubicBezTo>
                          <a:pt x="97" y="431"/>
                          <a:pt x="26" y="536"/>
                          <a:pt x="12" y="570"/>
                        </a:cubicBezTo>
                      </a:path>
                    </a:pathLst>
                  </a:custGeom>
                  <a:noFill/>
                  <a:ln w="1270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3844" name="Group 134">
                    <a:extLst>
                      <a:ext uri="{FF2B5EF4-FFF2-40B4-BE49-F238E27FC236}">
                        <a16:creationId xmlns:a16="http://schemas.microsoft.com/office/drawing/2014/main" id="{995F2FAA-49BD-C923-ABA9-CD2844EC1929}"/>
                      </a:ext>
                    </a:extLst>
                  </p:cNvPr>
                  <p:cNvGrpSpPr>
                    <a:grpSpLocks/>
                  </p:cNvGrpSpPr>
                  <p:nvPr/>
                </p:nvGrpSpPr>
                <p:grpSpPr bwMode="auto">
                  <a:xfrm>
                    <a:off x="4080" y="2772"/>
                    <a:ext cx="36" cy="77"/>
                    <a:chOff x="3690" y="1476"/>
                    <a:chExt cx="222" cy="396"/>
                  </a:xfrm>
                </p:grpSpPr>
                <p:sp>
                  <p:nvSpPr>
                    <p:cNvPr id="283845" name="Rectangle 135">
                      <a:extLst>
                        <a:ext uri="{FF2B5EF4-FFF2-40B4-BE49-F238E27FC236}">
                          <a16:creationId xmlns:a16="http://schemas.microsoft.com/office/drawing/2014/main" id="{B69033FB-5D27-5D0D-04D0-050F3DFBB620}"/>
                        </a:ext>
                      </a:extLst>
                    </p:cNvPr>
                    <p:cNvSpPr>
                      <a:spLocks noChangeArrowheads="1"/>
                    </p:cNvSpPr>
                    <p:nvPr/>
                  </p:nvSpPr>
                  <p:spPr bwMode="auto">
                    <a:xfrm>
                      <a:off x="3690" y="1476"/>
                      <a:ext cx="222" cy="252"/>
                    </a:xfrm>
                    <a:prstGeom prst="rect">
                      <a:avLst/>
                    </a:prstGeom>
                    <a:solidFill>
                      <a:schemeClr val="folHlink"/>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46" name="Rectangle 136">
                      <a:extLst>
                        <a:ext uri="{FF2B5EF4-FFF2-40B4-BE49-F238E27FC236}">
                          <a16:creationId xmlns:a16="http://schemas.microsoft.com/office/drawing/2014/main" id="{C2F504CE-626C-F7B2-C535-1FAAE4D6846E}"/>
                        </a:ext>
                      </a:extLst>
                    </p:cNvPr>
                    <p:cNvSpPr>
                      <a:spLocks noChangeArrowheads="1"/>
                    </p:cNvSpPr>
                    <p:nvPr/>
                  </p:nvSpPr>
                  <p:spPr bwMode="auto">
                    <a:xfrm>
                      <a:off x="3720" y="1728"/>
                      <a:ext cx="162" cy="144"/>
                    </a:xfrm>
                    <a:prstGeom prst="rect">
                      <a:avLst/>
                    </a:prstGeom>
                    <a:solidFill>
                      <a:srgbClr val="FFFFFF"/>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grpSp>
            <p:nvGrpSpPr>
              <p:cNvPr id="283717" name="Group 137">
                <a:extLst>
                  <a:ext uri="{FF2B5EF4-FFF2-40B4-BE49-F238E27FC236}">
                    <a16:creationId xmlns:a16="http://schemas.microsoft.com/office/drawing/2014/main" id="{55F676E8-E86F-C5BC-BF7A-7C50C6500B37}"/>
                  </a:ext>
                </a:extLst>
              </p:cNvPr>
              <p:cNvGrpSpPr>
                <a:grpSpLocks/>
              </p:cNvGrpSpPr>
              <p:nvPr/>
            </p:nvGrpSpPr>
            <p:grpSpPr bwMode="auto">
              <a:xfrm>
                <a:off x="4472" y="3102"/>
                <a:ext cx="639" cy="520"/>
                <a:chOff x="5194" y="1216"/>
                <a:chExt cx="300" cy="240"/>
              </a:xfrm>
            </p:grpSpPr>
            <p:grpSp>
              <p:nvGrpSpPr>
                <p:cNvPr id="283837" name="Group 138">
                  <a:extLst>
                    <a:ext uri="{FF2B5EF4-FFF2-40B4-BE49-F238E27FC236}">
                      <a16:creationId xmlns:a16="http://schemas.microsoft.com/office/drawing/2014/main" id="{63796B2A-8049-8B63-E0C6-55309FE7A5A5}"/>
                    </a:ext>
                  </a:extLst>
                </p:cNvPr>
                <p:cNvGrpSpPr>
                  <a:grpSpLocks/>
                </p:cNvGrpSpPr>
                <p:nvPr/>
              </p:nvGrpSpPr>
              <p:grpSpPr bwMode="auto">
                <a:xfrm>
                  <a:off x="5194" y="1216"/>
                  <a:ext cx="300" cy="240"/>
                  <a:chOff x="3255" y="6570"/>
                  <a:chExt cx="885" cy="780"/>
                </a:xfrm>
              </p:grpSpPr>
              <p:sp>
                <p:nvSpPr>
                  <p:cNvPr id="283839" name="Rectangle 139">
                    <a:extLst>
                      <a:ext uri="{FF2B5EF4-FFF2-40B4-BE49-F238E27FC236}">
                        <a16:creationId xmlns:a16="http://schemas.microsoft.com/office/drawing/2014/main" id="{8A59831E-7184-7E44-3E25-6735F7C68E21}"/>
                      </a:ext>
                    </a:extLst>
                  </p:cNvPr>
                  <p:cNvSpPr>
                    <a:spLocks noChangeArrowheads="1"/>
                  </p:cNvSpPr>
                  <p:nvPr/>
                </p:nvSpPr>
                <p:spPr bwMode="auto">
                  <a:xfrm>
                    <a:off x="3255" y="6570"/>
                    <a:ext cx="885" cy="780"/>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40" name="Rectangle 140">
                    <a:extLst>
                      <a:ext uri="{FF2B5EF4-FFF2-40B4-BE49-F238E27FC236}">
                        <a16:creationId xmlns:a16="http://schemas.microsoft.com/office/drawing/2014/main" id="{59E8B154-6951-DEDF-5D0F-FD422E027C78}"/>
                      </a:ext>
                    </a:extLst>
                  </p:cNvPr>
                  <p:cNvSpPr>
                    <a:spLocks noChangeArrowheads="1"/>
                  </p:cNvSpPr>
                  <p:nvPr/>
                </p:nvSpPr>
                <p:spPr bwMode="auto">
                  <a:xfrm>
                    <a:off x="3345" y="6645"/>
                    <a:ext cx="705" cy="585"/>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838" name="Text Box 141">
                  <a:extLst>
                    <a:ext uri="{FF2B5EF4-FFF2-40B4-BE49-F238E27FC236}">
                      <a16:creationId xmlns:a16="http://schemas.microsoft.com/office/drawing/2014/main" id="{4232CE9A-E90C-8FF1-C17D-EF9374495D3E}"/>
                    </a:ext>
                  </a:extLst>
                </p:cNvPr>
                <p:cNvSpPr txBox="1">
                  <a:spLocks noChangeArrowheads="1"/>
                </p:cNvSpPr>
                <p:nvPr/>
              </p:nvSpPr>
              <p:spPr bwMode="auto">
                <a:xfrm>
                  <a:off x="5244" y="1258"/>
                  <a:ext cx="216" cy="1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200" b="1"/>
                    <a:t>2.</a:t>
                  </a:r>
                </a:p>
                <a:p>
                  <a:pPr algn="ctr">
                    <a:spcBef>
                      <a:spcPct val="0"/>
                    </a:spcBef>
                    <a:buFontTx/>
                    <a:buNone/>
                  </a:pPr>
                  <a:r>
                    <a:rPr lang="en-GB" altLang="da-DK" sz="1200" b="1"/>
                    <a:t>TV </a:t>
                  </a:r>
                </a:p>
              </p:txBody>
            </p:sp>
          </p:grpSp>
          <p:grpSp>
            <p:nvGrpSpPr>
              <p:cNvPr id="283718" name="Group 142">
                <a:extLst>
                  <a:ext uri="{FF2B5EF4-FFF2-40B4-BE49-F238E27FC236}">
                    <a16:creationId xmlns:a16="http://schemas.microsoft.com/office/drawing/2014/main" id="{86D8FFAE-134B-C649-0BD4-3CE5AADA7059}"/>
                  </a:ext>
                </a:extLst>
              </p:cNvPr>
              <p:cNvGrpSpPr>
                <a:grpSpLocks/>
              </p:cNvGrpSpPr>
              <p:nvPr/>
            </p:nvGrpSpPr>
            <p:grpSpPr bwMode="auto">
              <a:xfrm rot="393708" flipV="1">
                <a:off x="5870" y="2169"/>
                <a:ext cx="25" cy="34"/>
                <a:chOff x="9270" y="14670"/>
                <a:chExt cx="615" cy="750"/>
              </a:xfrm>
            </p:grpSpPr>
            <p:sp>
              <p:nvSpPr>
                <p:cNvPr id="283835" name="AutoShape 143">
                  <a:extLst>
                    <a:ext uri="{FF2B5EF4-FFF2-40B4-BE49-F238E27FC236}">
                      <a16:creationId xmlns:a16="http://schemas.microsoft.com/office/drawing/2014/main" id="{7EA708FD-F3EA-C7DB-13A7-D6F5E99AC85C}"/>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folHlink"/>
                </a:solidFill>
                <a:ln w="12700">
                  <a:solidFill>
                    <a:schemeClr val="folHlink"/>
                  </a:solidFill>
                  <a:miter lim="800000"/>
                  <a:headEnd/>
                  <a:tailEnd/>
                </a:ln>
              </p:spPr>
              <p:txBody>
                <a:bodyPr/>
                <a:lstStyle/>
                <a:p>
                  <a:endParaRPr lang="da-DK"/>
                </a:p>
              </p:txBody>
            </p:sp>
            <p:sp>
              <p:nvSpPr>
                <p:cNvPr id="283836" name="Rectangle 144">
                  <a:extLst>
                    <a:ext uri="{FF2B5EF4-FFF2-40B4-BE49-F238E27FC236}">
                      <a16:creationId xmlns:a16="http://schemas.microsoft.com/office/drawing/2014/main" id="{66608BCE-C01C-4E89-B245-722FBC6A721E}"/>
                    </a:ext>
                  </a:extLst>
                </p:cNvPr>
                <p:cNvSpPr>
                  <a:spLocks noChangeArrowheads="1"/>
                </p:cNvSpPr>
                <p:nvPr/>
              </p:nvSpPr>
              <p:spPr bwMode="auto">
                <a:xfrm>
                  <a:off x="9270" y="14670"/>
                  <a:ext cx="615" cy="345"/>
                </a:xfrm>
                <a:prstGeom prst="rect">
                  <a:avLst/>
                </a:prstGeom>
                <a:solidFill>
                  <a:schemeClr val="folHlink"/>
                </a:solidFill>
                <a:ln w="12700">
                  <a:solidFill>
                    <a:schemeClr val="folHlink"/>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719" name="Group 145">
                <a:extLst>
                  <a:ext uri="{FF2B5EF4-FFF2-40B4-BE49-F238E27FC236}">
                    <a16:creationId xmlns:a16="http://schemas.microsoft.com/office/drawing/2014/main" id="{6361FA99-A1D9-6BC7-6BE4-B35796F9421C}"/>
                  </a:ext>
                </a:extLst>
              </p:cNvPr>
              <p:cNvGrpSpPr>
                <a:grpSpLocks/>
              </p:cNvGrpSpPr>
              <p:nvPr/>
            </p:nvGrpSpPr>
            <p:grpSpPr bwMode="auto">
              <a:xfrm rot="17208">
                <a:off x="5349" y="1338"/>
                <a:ext cx="36" cy="77"/>
                <a:chOff x="3690" y="1476"/>
                <a:chExt cx="222" cy="396"/>
              </a:xfrm>
            </p:grpSpPr>
            <p:sp>
              <p:nvSpPr>
                <p:cNvPr id="283833" name="Rectangle 146">
                  <a:extLst>
                    <a:ext uri="{FF2B5EF4-FFF2-40B4-BE49-F238E27FC236}">
                      <a16:creationId xmlns:a16="http://schemas.microsoft.com/office/drawing/2014/main" id="{637A9D53-FBB4-C407-2BEB-81E61CE0AA38}"/>
                    </a:ext>
                  </a:extLst>
                </p:cNvPr>
                <p:cNvSpPr>
                  <a:spLocks noChangeArrowheads="1"/>
                </p:cNvSpPr>
                <p:nvPr/>
              </p:nvSpPr>
              <p:spPr bwMode="auto">
                <a:xfrm>
                  <a:off x="3690" y="1476"/>
                  <a:ext cx="222" cy="252"/>
                </a:xfrm>
                <a:prstGeom prst="rect">
                  <a:avLst/>
                </a:prstGeom>
                <a:solidFill>
                  <a:schemeClr val="folHlink"/>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34" name="Rectangle 147">
                  <a:extLst>
                    <a:ext uri="{FF2B5EF4-FFF2-40B4-BE49-F238E27FC236}">
                      <a16:creationId xmlns:a16="http://schemas.microsoft.com/office/drawing/2014/main" id="{0105ED68-A57E-E9F4-A920-0768B1FE7FD4}"/>
                    </a:ext>
                  </a:extLst>
                </p:cNvPr>
                <p:cNvSpPr>
                  <a:spLocks noChangeArrowheads="1"/>
                </p:cNvSpPr>
                <p:nvPr/>
              </p:nvSpPr>
              <p:spPr bwMode="auto">
                <a:xfrm>
                  <a:off x="3720" y="1728"/>
                  <a:ext cx="162" cy="144"/>
                </a:xfrm>
                <a:prstGeom prst="rect">
                  <a:avLst/>
                </a:prstGeom>
                <a:solidFill>
                  <a:srgbClr val="FFFFFF"/>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720" name="AutoShape 148">
                <a:extLst>
                  <a:ext uri="{FF2B5EF4-FFF2-40B4-BE49-F238E27FC236}">
                    <a16:creationId xmlns:a16="http://schemas.microsoft.com/office/drawing/2014/main" id="{7FD3C371-4692-902D-C076-A089A543C23E}"/>
                  </a:ext>
                </a:extLst>
              </p:cNvPr>
              <p:cNvSpPr>
                <a:spLocks noChangeArrowheads="1"/>
              </p:cNvSpPr>
              <p:nvPr/>
            </p:nvSpPr>
            <p:spPr bwMode="auto">
              <a:xfrm rot="5400000" flipH="1">
                <a:off x="2177" y="2852"/>
                <a:ext cx="128" cy="73"/>
              </a:xfrm>
              <a:prstGeom prst="notchedRightArrow">
                <a:avLst>
                  <a:gd name="adj1" fmla="val 46056"/>
                  <a:gd name="adj2" fmla="val 64722"/>
                </a:avLst>
              </a:prstGeom>
              <a:solidFill>
                <a:srgbClr val="FFCC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21" name="AutoShape 149">
                <a:extLst>
                  <a:ext uri="{FF2B5EF4-FFF2-40B4-BE49-F238E27FC236}">
                    <a16:creationId xmlns:a16="http://schemas.microsoft.com/office/drawing/2014/main" id="{0DEEACCC-7BF3-AFD4-9C80-E3DF2318E639}"/>
                  </a:ext>
                </a:extLst>
              </p:cNvPr>
              <p:cNvSpPr>
                <a:spLocks noChangeArrowheads="1"/>
              </p:cNvSpPr>
              <p:nvPr/>
            </p:nvSpPr>
            <p:spPr bwMode="auto">
              <a:xfrm>
                <a:off x="4670" y="2588"/>
                <a:ext cx="128" cy="73"/>
              </a:xfrm>
              <a:prstGeom prst="notchedRightArrow">
                <a:avLst>
                  <a:gd name="adj1" fmla="val 46056"/>
                  <a:gd name="adj2" fmla="val 64722"/>
                </a:avLst>
              </a:prstGeom>
              <a:solidFill>
                <a:srgbClr val="FF0066"/>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22" name="AutoShape 150">
                <a:extLst>
                  <a:ext uri="{FF2B5EF4-FFF2-40B4-BE49-F238E27FC236}">
                    <a16:creationId xmlns:a16="http://schemas.microsoft.com/office/drawing/2014/main" id="{640B1110-3CC9-B71F-DC64-14F51352A263}"/>
                  </a:ext>
                </a:extLst>
              </p:cNvPr>
              <p:cNvSpPr>
                <a:spLocks noChangeArrowheads="1"/>
              </p:cNvSpPr>
              <p:nvPr/>
            </p:nvSpPr>
            <p:spPr bwMode="auto">
              <a:xfrm flipH="1">
                <a:off x="4651" y="2384"/>
                <a:ext cx="128" cy="73"/>
              </a:xfrm>
              <a:prstGeom prst="notchedRightArrow">
                <a:avLst>
                  <a:gd name="adj1" fmla="val 46056"/>
                  <a:gd name="adj2" fmla="val 64722"/>
                </a:avLst>
              </a:prstGeom>
              <a:solidFill>
                <a:srgbClr val="FFCC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723" name="Group 151">
                <a:extLst>
                  <a:ext uri="{FF2B5EF4-FFF2-40B4-BE49-F238E27FC236}">
                    <a16:creationId xmlns:a16="http://schemas.microsoft.com/office/drawing/2014/main" id="{C0308B36-9349-9681-CF98-18B5DACAB6B6}"/>
                  </a:ext>
                </a:extLst>
              </p:cNvPr>
              <p:cNvGrpSpPr>
                <a:grpSpLocks/>
              </p:cNvGrpSpPr>
              <p:nvPr/>
            </p:nvGrpSpPr>
            <p:grpSpPr bwMode="auto">
              <a:xfrm>
                <a:off x="3922" y="997"/>
                <a:ext cx="986" cy="566"/>
                <a:chOff x="3922" y="997"/>
                <a:chExt cx="986" cy="566"/>
              </a:xfrm>
            </p:grpSpPr>
            <p:sp>
              <p:nvSpPr>
                <p:cNvPr id="283830" name="Rectangle 152">
                  <a:extLst>
                    <a:ext uri="{FF2B5EF4-FFF2-40B4-BE49-F238E27FC236}">
                      <a16:creationId xmlns:a16="http://schemas.microsoft.com/office/drawing/2014/main" id="{05A6F7AA-1771-7B7D-EDEB-C2A7A2F4A096}"/>
                    </a:ext>
                  </a:extLst>
                </p:cNvPr>
                <p:cNvSpPr>
                  <a:spLocks noChangeArrowheads="1"/>
                </p:cNvSpPr>
                <p:nvPr/>
              </p:nvSpPr>
              <p:spPr bwMode="auto">
                <a:xfrm>
                  <a:off x="3922" y="997"/>
                  <a:ext cx="986" cy="566"/>
                </a:xfrm>
                <a:prstGeom prst="rect">
                  <a:avLst/>
                </a:prstGeom>
                <a:solidFill>
                  <a:srgbClr val="C0C0C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31" name="Rectangle 153">
                  <a:extLst>
                    <a:ext uri="{FF2B5EF4-FFF2-40B4-BE49-F238E27FC236}">
                      <a16:creationId xmlns:a16="http://schemas.microsoft.com/office/drawing/2014/main" id="{209B3D90-F0E7-98D3-6071-E205C961870B}"/>
                    </a:ext>
                  </a:extLst>
                </p:cNvPr>
                <p:cNvSpPr>
                  <a:spLocks noChangeArrowheads="1"/>
                </p:cNvSpPr>
                <p:nvPr/>
              </p:nvSpPr>
              <p:spPr bwMode="auto">
                <a:xfrm>
                  <a:off x="3957" y="1038"/>
                  <a:ext cx="916" cy="463"/>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32" name="Text Box 154">
                  <a:extLst>
                    <a:ext uri="{FF2B5EF4-FFF2-40B4-BE49-F238E27FC236}">
                      <a16:creationId xmlns:a16="http://schemas.microsoft.com/office/drawing/2014/main" id="{9A94344B-CB34-47BF-0A58-4E4DF9775397}"/>
                    </a:ext>
                  </a:extLst>
                </p:cNvPr>
                <p:cNvSpPr txBox="1">
                  <a:spLocks noChangeArrowheads="1"/>
                </p:cNvSpPr>
                <p:nvPr/>
              </p:nvSpPr>
              <p:spPr bwMode="auto">
                <a:xfrm>
                  <a:off x="4007" y="1155"/>
                  <a:ext cx="809" cy="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900"/>
                    <a:t>Stue TV</a:t>
                  </a:r>
                </a:p>
                <a:p>
                  <a:pPr algn="ctr">
                    <a:spcBef>
                      <a:spcPct val="0"/>
                    </a:spcBef>
                    <a:buFontTx/>
                    <a:buNone/>
                  </a:pPr>
                  <a:r>
                    <a:rPr lang="en-GB" altLang="da-DK" sz="900" i="1"/>
                    <a:t>32” Wide Screen</a:t>
                  </a:r>
                </a:p>
              </p:txBody>
            </p:sp>
          </p:grpSp>
          <p:sp>
            <p:nvSpPr>
              <p:cNvPr id="283724" name="Text Box 155">
                <a:extLst>
                  <a:ext uri="{FF2B5EF4-FFF2-40B4-BE49-F238E27FC236}">
                    <a16:creationId xmlns:a16="http://schemas.microsoft.com/office/drawing/2014/main" id="{69F4A551-B4AA-F387-7778-2655069279C3}"/>
                  </a:ext>
                </a:extLst>
              </p:cNvPr>
              <p:cNvSpPr txBox="1">
                <a:spLocks noChangeArrowheads="1"/>
              </p:cNvSpPr>
              <p:nvPr/>
            </p:nvSpPr>
            <p:spPr bwMode="auto">
              <a:xfrm>
                <a:off x="4232" y="1573"/>
                <a:ext cx="415" cy="1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en-GB" altLang="da-DK" sz="900" b="1"/>
              </a:p>
            </p:txBody>
          </p:sp>
          <p:sp>
            <p:nvSpPr>
              <p:cNvPr id="283725" name="Line 156">
                <a:extLst>
                  <a:ext uri="{FF2B5EF4-FFF2-40B4-BE49-F238E27FC236}">
                    <a16:creationId xmlns:a16="http://schemas.microsoft.com/office/drawing/2014/main" id="{122915B4-0ADB-6E92-6A64-CCAC92D3A310}"/>
                  </a:ext>
                </a:extLst>
              </p:cNvPr>
              <p:cNvSpPr>
                <a:spLocks noChangeShapeType="1"/>
              </p:cNvSpPr>
              <p:nvPr/>
            </p:nvSpPr>
            <p:spPr bwMode="auto">
              <a:xfrm rot="5400000">
                <a:off x="2695" y="2546"/>
                <a:ext cx="0" cy="1268"/>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726" name="Line 157">
                <a:extLst>
                  <a:ext uri="{FF2B5EF4-FFF2-40B4-BE49-F238E27FC236}">
                    <a16:creationId xmlns:a16="http://schemas.microsoft.com/office/drawing/2014/main" id="{BD7887DC-B5B3-60DF-838C-E49B6165FDE0}"/>
                  </a:ext>
                </a:extLst>
              </p:cNvPr>
              <p:cNvSpPr>
                <a:spLocks noChangeShapeType="1"/>
              </p:cNvSpPr>
              <p:nvPr/>
            </p:nvSpPr>
            <p:spPr bwMode="auto">
              <a:xfrm flipH="1">
                <a:off x="2074" y="2719"/>
                <a:ext cx="0" cy="450"/>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727" name="Line 158">
                <a:extLst>
                  <a:ext uri="{FF2B5EF4-FFF2-40B4-BE49-F238E27FC236}">
                    <a16:creationId xmlns:a16="http://schemas.microsoft.com/office/drawing/2014/main" id="{772EE877-2B9A-3E9D-E317-7E6B2A7F0B37}"/>
                  </a:ext>
                </a:extLst>
              </p:cNvPr>
              <p:cNvSpPr>
                <a:spLocks noChangeShapeType="1"/>
              </p:cNvSpPr>
              <p:nvPr/>
            </p:nvSpPr>
            <p:spPr bwMode="auto">
              <a:xfrm rot="10800000" flipH="1">
                <a:off x="3329" y="2557"/>
                <a:ext cx="1" cy="635"/>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grpSp>
            <p:nvGrpSpPr>
              <p:cNvPr id="283728" name="Group 159">
                <a:extLst>
                  <a:ext uri="{FF2B5EF4-FFF2-40B4-BE49-F238E27FC236}">
                    <a16:creationId xmlns:a16="http://schemas.microsoft.com/office/drawing/2014/main" id="{F5117686-A8BE-C67D-9845-BF64B2BFE140}"/>
                  </a:ext>
                </a:extLst>
              </p:cNvPr>
              <p:cNvGrpSpPr>
                <a:grpSpLocks/>
              </p:cNvGrpSpPr>
              <p:nvPr/>
            </p:nvGrpSpPr>
            <p:grpSpPr bwMode="auto">
              <a:xfrm>
                <a:off x="4380" y="1569"/>
                <a:ext cx="40" cy="136"/>
                <a:chOff x="4380" y="1569"/>
                <a:chExt cx="40" cy="136"/>
              </a:xfrm>
            </p:grpSpPr>
            <p:grpSp>
              <p:nvGrpSpPr>
                <p:cNvPr id="283824" name="Group 160">
                  <a:extLst>
                    <a:ext uri="{FF2B5EF4-FFF2-40B4-BE49-F238E27FC236}">
                      <a16:creationId xmlns:a16="http://schemas.microsoft.com/office/drawing/2014/main" id="{5FFD0E42-830F-7F98-92B9-34707EECBE7D}"/>
                    </a:ext>
                  </a:extLst>
                </p:cNvPr>
                <p:cNvGrpSpPr>
                  <a:grpSpLocks/>
                </p:cNvGrpSpPr>
                <p:nvPr/>
              </p:nvGrpSpPr>
              <p:grpSpPr bwMode="auto">
                <a:xfrm flipV="1">
                  <a:off x="4380" y="1569"/>
                  <a:ext cx="40" cy="88"/>
                  <a:chOff x="4552" y="905"/>
                  <a:chExt cx="40" cy="88"/>
                </a:xfrm>
              </p:grpSpPr>
              <p:sp>
                <p:nvSpPr>
                  <p:cNvPr id="283828" name="Line 161">
                    <a:extLst>
                      <a:ext uri="{FF2B5EF4-FFF2-40B4-BE49-F238E27FC236}">
                        <a16:creationId xmlns:a16="http://schemas.microsoft.com/office/drawing/2014/main" id="{FA2FD588-0B30-D045-A723-E1CE8DDC27A0}"/>
                      </a:ext>
                    </a:extLst>
                  </p:cNvPr>
                  <p:cNvSpPr>
                    <a:spLocks noChangeShapeType="1"/>
                  </p:cNvSpPr>
                  <p:nvPr/>
                </p:nvSpPr>
                <p:spPr bwMode="auto">
                  <a:xfrm rot="5400000" flipH="1">
                    <a:off x="4540" y="938"/>
                    <a:ext cx="65"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829" name="Rectangle 162">
                    <a:extLst>
                      <a:ext uri="{FF2B5EF4-FFF2-40B4-BE49-F238E27FC236}">
                        <a16:creationId xmlns:a16="http://schemas.microsoft.com/office/drawing/2014/main" id="{46243628-1A44-8A31-B67D-4492A747C384}"/>
                      </a:ext>
                    </a:extLst>
                  </p:cNvPr>
                  <p:cNvSpPr>
                    <a:spLocks noChangeArrowheads="1"/>
                  </p:cNvSpPr>
                  <p:nvPr/>
                </p:nvSpPr>
                <p:spPr bwMode="auto">
                  <a:xfrm rot="5400000">
                    <a:off x="4561" y="963"/>
                    <a:ext cx="21" cy="40"/>
                  </a:xfrm>
                  <a:prstGeom prst="rect">
                    <a:avLst/>
                  </a:prstGeom>
                  <a:solidFill>
                    <a:srgbClr val="000000"/>
                  </a:solidFill>
                  <a:ln w="12700">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825" name="Group 163">
                  <a:extLst>
                    <a:ext uri="{FF2B5EF4-FFF2-40B4-BE49-F238E27FC236}">
                      <a16:creationId xmlns:a16="http://schemas.microsoft.com/office/drawing/2014/main" id="{66186378-40E2-502D-0095-1723A668F213}"/>
                    </a:ext>
                  </a:extLst>
                </p:cNvPr>
                <p:cNvGrpSpPr>
                  <a:grpSpLocks/>
                </p:cNvGrpSpPr>
                <p:nvPr/>
              </p:nvGrpSpPr>
              <p:grpSpPr bwMode="auto">
                <a:xfrm>
                  <a:off x="4380" y="1617"/>
                  <a:ext cx="40" cy="88"/>
                  <a:chOff x="4552" y="905"/>
                  <a:chExt cx="40" cy="88"/>
                </a:xfrm>
              </p:grpSpPr>
              <p:sp>
                <p:nvSpPr>
                  <p:cNvPr id="283826" name="Line 164">
                    <a:extLst>
                      <a:ext uri="{FF2B5EF4-FFF2-40B4-BE49-F238E27FC236}">
                        <a16:creationId xmlns:a16="http://schemas.microsoft.com/office/drawing/2014/main" id="{E17C2829-B76B-C646-DC2D-5C5C71681B14}"/>
                      </a:ext>
                    </a:extLst>
                  </p:cNvPr>
                  <p:cNvSpPr>
                    <a:spLocks noChangeShapeType="1"/>
                  </p:cNvSpPr>
                  <p:nvPr/>
                </p:nvSpPr>
                <p:spPr bwMode="auto">
                  <a:xfrm rot="5400000" flipH="1">
                    <a:off x="4540" y="938"/>
                    <a:ext cx="65"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827" name="Rectangle 165">
                    <a:extLst>
                      <a:ext uri="{FF2B5EF4-FFF2-40B4-BE49-F238E27FC236}">
                        <a16:creationId xmlns:a16="http://schemas.microsoft.com/office/drawing/2014/main" id="{80EC0667-4979-E46C-41BD-45B368CC58B4}"/>
                      </a:ext>
                    </a:extLst>
                  </p:cNvPr>
                  <p:cNvSpPr>
                    <a:spLocks noChangeArrowheads="1"/>
                  </p:cNvSpPr>
                  <p:nvPr/>
                </p:nvSpPr>
                <p:spPr bwMode="auto">
                  <a:xfrm rot="5400000">
                    <a:off x="4561" y="963"/>
                    <a:ext cx="21" cy="40"/>
                  </a:xfrm>
                  <a:prstGeom prst="rect">
                    <a:avLst/>
                  </a:prstGeom>
                  <a:solidFill>
                    <a:srgbClr val="000000"/>
                  </a:solidFill>
                  <a:ln w="12700">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3729" name="Freeform 166">
                <a:extLst>
                  <a:ext uri="{FF2B5EF4-FFF2-40B4-BE49-F238E27FC236}">
                    <a16:creationId xmlns:a16="http://schemas.microsoft.com/office/drawing/2014/main" id="{DC3A2BD0-EFBF-5640-66A0-D2B334AC786B}"/>
                  </a:ext>
                </a:extLst>
              </p:cNvPr>
              <p:cNvSpPr>
                <a:spLocks/>
              </p:cNvSpPr>
              <p:nvPr/>
            </p:nvSpPr>
            <p:spPr bwMode="auto">
              <a:xfrm>
                <a:off x="4980" y="1167"/>
                <a:ext cx="904" cy="1013"/>
              </a:xfrm>
              <a:custGeom>
                <a:avLst/>
                <a:gdLst>
                  <a:gd name="T0" fmla="*/ 0 w 904"/>
                  <a:gd name="T1" fmla="*/ 46 h 777"/>
                  <a:gd name="T2" fmla="*/ 436 w 904"/>
                  <a:gd name="T3" fmla="*/ 1 h 777"/>
                  <a:gd name="T4" fmla="*/ 708 w 904"/>
                  <a:gd name="T5" fmla="*/ 56 h 777"/>
                  <a:gd name="T6" fmla="*/ 788 w 904"/>
                  <a:gd name="T7" fmla="*/ 278 h 777"/>
                  <a:gd name="T8" fmla="*/ 832 w 904"/>
                  <a:gd name="T9" fmla="*/ 553 h 777"/>
                  <a:gd name="T10" fmla="*/ 880 w 904"/>
                  <a:gd name="T11" fmla="*/ 1030 h 777"/>
                  <a:gd name="T12" fmla="*/ 892 w 904"/>
                  <a:gd name="T13" fmla="*/ 1456 h 777"/>
                  <a:gd name="T14" fmla="*/ 904 w 904"/>
                  <a:gd name="T15" fmla="*/ 1722 h 777"/>
                  <a:gd name="T16" fmla="*/ 0 60000 65536"/>
                  <a:gd name="T17" fmla="*/ 0 60000 65536"/>
                  <a:gd name="T18" fmla="*/ 0 60000 65536"/>
                  <a:gd name="T19" fmla="*/ 0 60000 65536"/>
                  <a:gd name="T20" fmla="*/ 0 60000 65536"/>
                  <a:gd name="T21" fmla="*/ 0 60000 65536"/>
                  <a:gd name="T22" fmla="*/ 0 60000 65536"/>
                  <a:gd name="T23" fmla="*/ 0 60000 65536"/>
                  <a:gd name="T24" fmla="*/ 0 w 904"/>
                  <a:gd name="T25" fmla="*/ 0 h 777"/>
                  <a:gd name="T26" fmla="*/ 904 w 904"/>
                  <a:gd name="T27" fmla="*/ 777 h 7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4" h="777">
                    <a:moveTo>
                      <a:pt x="0" y="21"/>
                    </a:moveTo>
                    <a:cubicBezTo>
                      <a:pt x="159" y="10"/>
                      <a:pt x="318" y="0"/>
                      <a:pt x="436" y="1"/>
                    </a:cubicBezTo>
                    <a:cubicBezTo>
                      <a:pt x="554" y="2"/>
                      <a:pt x="649" y="4"/>
                      <a:pt x="708" y="25"/>
                    </a:cubicBezTo>
                    <a:cubicBezTo>
                      <a:pt x="767" y="46"/>
                      <a:pt x="767" y="88"/>
                      <a:pt x="788" y="125"/>
                    </a:cubicBezTo>
                    <a:cubicBezTo>
                      <a:pt x="809" y="162"/>
                      <a:pt x="817" y="192"/>
                      <a:pt x="832" y="249"/>
                    </a:cubicBezTo>
                    <a:cubicBezTo>
                      <a:pt x="847" y="306"/>
                      <a:pt x="870" y="397"/>
                      <a:pt x="880" y="465"/>
                    </a:cubicBezTo>
                    <a:cubicBezTo>
                      <a:pt x="890" y="533"/>
                      <a:pt x="888" y="605"/>
                      <a:pt x="892" y="657"/>
                    </a:cubicBezTo>
                    <a:cubicBezTo>
                      <a:pt x="896" y="709"/>
                      <a:pt x="900" y="743"/>
                      <a:pt x="904" y="777"/>
                    </a:cubicBezTo>
                  </a:path>
                </a:pathLst>
              </a:custGeom>
              <a:noFill/>
              <a:ln w="12700" cap="flat" cmpd="sng">
                <a:solidFill>
                  <a:schemeClr val="bg2"/>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3730" name="Group 167">
                <a:extLst>
                  <a:ext uri="{FF2B5EF4-FFF2-40B4-BE49-F238E27FC236}">
                    <a16:creationId xmlns:a16="http://schemas.microsoft.com/office/drawing/2014/main" id="{DB25E89F-5751-7849-DC2A-0A9FFD719977}"/>
                  </a:ext>
                </a:extLst>
              </p:cNvPr>
              <p:cNvGrpSpPr>
                <a:grpSpLocks/>
              </p:cNvGrpSpPr>
              <p:nvPr/>
            </p:nvGrpSpPr>
            <p:grpSpPr bwMode="auto">
              <a:xfrm>
                <a:off x="3334" y="1688"/>
                <a:ext cx="1400" cy="175"/>
                <a:chOff x="3334" y="1688"/>
                <a:chExt cx="1400" cy="175"/>
              </a:xfrm>
            </p:grpSpPr>
            <p:sp>
              <p:nvSpPr>
                <p:cNvPr id="283816" name="Text Box 168">
                  <a:extLst>
                    <a:ext uri="{FF2B5EF4-FFF2-40B4-BE49-F238E27FC236}">
                      <a16:creationId xmlns:a16="http://schemas.microsoft.com/office/drawing/2014/main" id="{51BE6034-63C8-919F-ABD0-07A92D93B90E}"/>
                    </a:ext>
                  </a:extLst>
                </p:cNvPr>
                <p:cNvSpPr txBox="1">
                  <a:spLocks noChangeArrowheads="1"/>
                </p:cNvSpPr>
                <p:nvPr/>
              </p:nvSpPr>
              <p:spPr bwMode="auto">
                <a:xfrm>
                  <a:off x="3334" y="1688"/>
                  <a:ext cx="866"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r>
                    <a:rPr lang="en-GB" altLang="da-DK" sz="900"/>
                    <a:t>SAT. RECEIVER #1</a:t>
                  </a:r>
                </a:p>
              </p:txBody>
            </p:sp>
            <p:sp>
              <p:nvSpPr>
                <p:cNvPr id="283817" name="Rectangle 169">
                  <a:extLst>
                    <a:ext uri="{FF2B5EF4-FFF2-40B4-BE49-F238E27FC236}">
                      <a16:creationId xmlns:a16="http://schemas.microsoft.com/office/drawing/2014/main" id="{7AC2AA3E-13D9-92EF-3983-FC1193DC517F}"/>
                    </a:ext>
                  </a:extLst>
                </p:cNvPr>
                <p:cNvSpPr>
                  <a:spLocks noChangeArrowheads="1"/>
                </p:cNvSpPr>
                <p:nvPr/>
              </p:nvSpPr>
              <p:spPr bwMode="auto">
                <a:xfrm>
                  <a:off x="4152" y="1702"/>
                  <a:ext cx="582" cy="117"/>
                </a:xfrm>
                <a:prstGeom prst="rect">
                  <a:avLst/>
                </a:prstGeom>
                <a:solidFill>
                  <a:schemeClr val="folHlink"/>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18" name="Rectangle 170">
                  <a:extLst>
                    <a:ext uri="{FF2B5EF4-FFF2-40B4-BE49-F238E27FC236}">
                      <a16:creationId xmlns:a16="http://schemas.microsoft.com/office/drawing/2014/main" id="{6A24B310-B1F3-9F45-AF59-DFA6022E7B8D}"/>
                    </a:ext>
                  </a:extLst>
                </p:cNvPr>
                <p:cNvSpPr>
                  <a:spLocks noChangeArrowheads="1"/>
                </p:cNvSpPr>
                <p:nvPr/>
              </p:nvSpPr>
              <p:spPr bwMode="auto">
                <a:xfrm>
                  <a:off x="4198" y="1728"/>
                  <a:ext cx="107" cy="27"/>
                </a:xfrm>
                <a:prstGeom prst="rect">
                  <a:avLst/>
                </a:prstGeom>
                <a:solidFill>
                  <a:srgbClr val="FFFFFF"/>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19" name="Oval 171">
                  <a:extLst>
                    <a:ext uri="{FF2B5EF4-FFF2-40B4-BE49-F238E27FC236}">
                      <a16:creationId xmlns:a16="http://schemas.microsoft.com/office/drawing/2014/main" id="{3D38DD6B-BEA2-A335-3CB0-AC1802CE2E8B}"/>
                    </a:ext>
                  </a:extLst>
                </p:cNvPr>
                <p:cNvSpPr>
                  <a:spLocks noChangeArrowheads="1"/>
                </p:cNvSpPr>
                <p:nvPr/>
              </p:nvSpPr>
              <p:spPr bwMode="auto">
                <a:xfrm>
                  <a:off x="4669" y="1727"/>
                  <a:ext cx="32" cy="33"/>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820" name="Group 172">
                  <a:extLst>
                    <a:ext uri="{FF2B5EF4-FFF2-40B4-BE49-F238E27FC236}">
                      <a16:creationId xmlns:a16="http://schemas.microsoft.com/office/drawing/2014/main" id="{80992E27-0048-A757-42D8-7BD6E89FF71A}"/>
                    </a:ext>
                  </a:extLst>
                </p:cNvPr>
                <p:cNvGrpSpPr>
                  <a:grpSpLocks/>
                </p:cNvGrpSpPr>
                <p:nvPr/>
              </p:nvGrpSpPr>
              <p:grpSpPr bwMode="auto">
                <a:xfrm rot="5400000">
                  <a:off x="4394" y="1724"/>
                  <a:ext cx="46" cy="68"/>
                  <a:chOff x="464" y="2318"/>
                  <a:chExt cx="154" cy="164"/>
                </a:xfrm>
              </p:grpSpPr>
              <p:sp>
                <p:nvSpPr>
                  <p:cNvPr id="283821" name="Rectangle 173">
                    <a:extLst>
                      <a:ext uri="{FF2B5EF4-FFF2-40B4-BE49-F238E27FC236}">
                        <a16:creationId xmlns:a16="http://schemas.microsoft.com/office/drawing/2014/main" id="{B3271A69-76C6-5391-4A78-355BE77C336B}"/>
                      </a:ext>
                    </a:extLst>
                  </p:cNvPr>
                  <p:cNvSpPr>
                    <a:spLocks noChangeArrowheads="1"/>
                  </p:cNvSpPr>
                  <p:nvPr/>
                </p:nvSpPr>
                <p:spPr bwMode="auto">
                  <a:xfrm>
                    <a:off x="464" y="2318"/>
                    <a:ext cx="154" cy="164"/>
                  </a:xfrm>
                  <a:prstGeom prst="rect">
                    <a:avLst/>
                  </a:prstGeom>
                  <a:solidFill>
                    <a:srgbClr val="FFFFFF"/>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22" name="Line 174">
                    <a:extLst>
                      <a:ext uri="{FF2B5EF4-FFF2-40B4-BE49-F238E27FC236}">
                        <a16:creationId xmlns:a16="http://schemas.microsoft.com/office/drawing/2014/main" id="{143025B9-50BB-52BE-56C9-E47E1FE8814F}"/>
                      </a:ext>
                    </a:extLst>
                  </p:cNvPr>
                  <p:cNvSpPr>
                    <a:spLocks noChangeShapeType="1"/>
                  </p:cNvSpPr>
                  <p:nvPr/>
                </p:nvSpPr>
                <p:spPr bwMode="auto">
                  <a:xfrm>
                    <a:off x="536" y="2318"/>
                    <a:ext cx="0" cy="16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3823" name="Line 175">
                    <a:extLst>
                      <a:ext uri="{FF2B5EF4-FFF2-40B4-BE49-F238E27FC236}">
                        <a16:creationId xmlns:a16="http://schemas.microsoft.com/office/drawing/2014/main" id="{12F4D8BF-6CB9-E121-20D1-A39231A055AC}"/>
                      </a:ext>
                    </a:extLst>
                  </p:cNvPr>
                  <p:cNvSpPr>
                    <a:spLocks noChangeShapeType="1"/>
                  </p:cNvSpPr>
                  <p:nvPr/>
                </p:nvSpPr>
                <p:spPr bwMode="auto">
                  <a:xfrm>
                    <a:off x="464" y="2400"/>
                    <a:ext cx="15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grpSp>
          <p:sp>
            <p:nvSpPr>
              <p:cNvPr id="283731" name="Line 176">
                <a:extLst>
                  <a:ext uri="{FF2B5EF4-FFF2-40B4-BE49-F238E27FC236}">
                    <a16:creationId xmlns:a16="http://schemas.microsoft.com/office/drawing/2014/main" id="{0416505C-7B17-4939-03C1-7D6D7C0D50C6}"/>
                  </a:ext>
                </a:extLst>
              </p:cNvPr>
              <p:cNvSpPr>
                <a:spLocks noChangeShapeType="1"/>
              </p:cNvSpPr>
              <p:nvPr/>
            </p:nvSpPr>
            <p:spPr bwMode="auto">
              <a:xfrm>
                <a:off x="5880" y="2347"/>
                <a:ext cx="1" cy="204"/>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732" name="Line 177">
                <a:extLst>
                  <a:ext uri="{FF2B5EF4-FFF2-40B4-BE49-F238E27FC236}">
                    <a16:creationId xmlns:a16="http://schemas.microsoft.com/office/drawing/2014/main" id="{202AAC07-5207-38A7-12E9-A00F6E46C4A6}"/>
                  </a:ext>
                </a:extLst>
              </p:cNvPr>
              <p:cNvSpPr>
                <a:spLocks noChangeShapeType="1"/>
              </p:cNvSpPr>
              <p:nvPr/>
            </p:nvSpPr>
            <p:spPr bwMode="auto">
              <a:xfrm flipH="1">
                <a:off x="5761" y="2343"/>
                <a:ext cx="0" cy="140"/>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3733" name="AutoShape 178">
                <a:extLst>
                  <a:ext uri="{FF2B5EF4-FFF2-40B4-BE49-F238E27FC236}">
                    <a16:creationId xmlns:a16="http://schemas.microsoft.com/office/drawing/2014/main" id="{83A07B3A-8BBB-A89D-5E7D-BAFA97FFCE88}"/>
                  </a:ext>
                </a:extLst>
              </p:cNvPr>
              <p:cNvSpPr>
                <a:spLocks noChangeArrowheads="1"/>
              </p:cNvSpPr>
              <p:nvPr/>
            </p:nvSpPr>
            <p:spPr bwMode="auto">
              <a:xfrm>
                <a:off x="2611" y="3366"/>
                <a:ext cx="128" cy="73"/>
              </a:xfrm>
              <a:prstGeom prst="notchedRightArrow">
                <a:avLst>
                  <a:gd name="adj1" fmla="val 46056"/>
                  <a:gd name="adj2" fmla="val 64722"/>
                </a:avLst>
              </a:prstGeom>
              <a:solidFill>
                <a:srgbClr val="FF0066"/>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734" name="Group 179">
                <a:extLst>
                  <a:ext uri="{FF2B5EF4-FFF2-40B4-BE49-F238E27FC236}">
                    <a16:creationId xmlns:a16="http://schemas.microsoft.com/office/drawing/2014/main" id="{0122060F-3638-B032-D975-CD04C3D5E77B}"/>
                  </a:ext>
                </a:extLst>
              </p:cNvPr>
              <p:cNvGrpSpPr>
                <a:grpSpLocks/>
              </p:cNvGrpSpPr>
              <p:nvPr/>
            </p:nvGrpSpPr>
            <p:grpSpPr bwMode="auto">
              <a:xfrm rot="-5400000">
                <a:off x="4852" y="1707"/>
                <a:ext cx="963" cy="363"/>
                <a:chOff x="7515" y="3548"/>
                <a:chExt cx="930" cy="1815"/>
              </a:xfrm>
            </p:grpSpPr>
            <p:sp>
              <p:nvSpPr>
                <p:cNvPr id="283814" name="Rectangle 180">
                  <a:extLst>
                    <a:ext uri="{FF2B5EF4-FFF2-40B4-BE49-F238E27FC236}">
                      <a16:creationId xmlns:a16="http://schemas.microsoft.com/office/drawing/2014/main" id="{2CA20342-218B-AE3F-1B9C-113CE6B10B53}"/>
                    </a:ext>
                  </a:extLst>
                </p:cNvPr>
                <p:cNvSpPr>
                  <a:spLocks noChangeArrowheads="1"/>
                </p:cNvSpPr>
                <p:nvPr/>
              </p:nvSpPr>
              <p:spPr bwMode="auto">
                <a:xfrm>
                  <a:off x="7515" y="3548"/>
                  <a:ext cx="930" cy="1815"/>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15" name="Text Box 181">
                  <a:extLst>
                    <a:ext uri="{FF2B5EF4-FFF2-40B4-BE49-F238E27FC236}">
                      <a16:creationId xmlns:a16="http://schemas.microsoft.com/office/drawing/2014/main" id="{B1F6EB7B-5334-E362-7CEF-E6F17928EA73}"/>
                    </a:ext>
                  </a:extLst>
                </p:cNvPr>
                <p:cNvSpPr txBox="1">
                  <a:spLocks noChangeArrowheads="1"/>
                </p:cNvSpPr>
                <p:nvPr/>
              </p:nvSpPr>
              <p:spPr bwMode="auto">
                <a:xfrm>
                  <a:off x="7605" y="3591"/>
                  <a:ext cx="720" cy="1740"/>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AV-modulator</a:t>
                  </a:r>
                </a:p>
                <a:p>
                  <a:pPr algn="ctr">
                    <a:spcBef>
                      <a:spcPct val="0"/>
                    </a:spcBef>
                    <a:buFontTx/>
                    <a:buNone/>
                  </a:pPr>
                  <a:r>
                    <a:rPr lang="en-GB" altLang="da-DK" sz="1000"/>
                    <a:t>4 inputs / 1 output</a:t>
                  </a:r>
                </a:p>
              </p:txBody>
            </p:sp>
          </p:grpSp>
          <p:grpSp>
            <p:nvGrpSpPr>
              <p:cNvPr id="283735" name="Group 182">
                <a:extLst>
                  <a:ext uri="{FF2B5EF4-FFF2-40B4-BE49-F238E27FC236}">
                    <a16:creationId xmlns:a16="http://schemas.microsoft.com/office/drawing/2014/main" id="{9A783B1C-4B35-2EB9-656F-1BE93202F50F}"/>
                  </a:ext>
                </a:extLst>
              </p:cNvPr>
              <p:cNvGrpSpPr>
                <a:grpSpLocks/>
              </p:cNvGrpSpPr>
              <p:nvPr/>
            </p:nvGrpSpPr>
            <p:grpSpPr bwMode="auto">
              <a:xfrm>
                <a:off x="4735" y="1707"/>
                <a:ext cx="420" cy="585"/>
                <a:chOff x="571" y="2362"/>
                <a:chExt cx="638" cy="585"/>
              </a:xfrm>
            </p:grpSpPr>
            <p:sp>
              <p:nvSpPr>
                <p:cNvPr id="283781" name="Line 183">
                  <a:extLst>
                    <a:ext uri="{FF2B5EF4-FFF2-40B4-BE49-F238E27FC236}">
                      <a16:creationId xmlns:a16="http://schemas.microsoft.com/office/drawing/2014/main" id="{5AAE05DB-49EA-F0AA-ACE1-3BCD11E8F05E}"/>
                    </a:ext>
                  </a:extLst>
                </p:cNvPr>
                <p:cNvSpPr>
                  <a:spLocks noChangeShapeType="1"/>
                </p:cNvSpPr>
                <p:nvPr/>
              </p:nvSpPr>
              <p:spPr bwMode="auto">
                <a:xfrm>
                  <a:off x="574" y="2399"/>
                  <a:ext cx="60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782" name="Rectangle 184">
                  <a:extLst>
                    <a:ext uri="{FF2B5EF4-FFF2-40B4-BE49-F238E27FC236}">
                      <a16:creationId xmlns:a16="http://schemas.microsoft.com/office/drawing/2014/main" id="{98FD0600-3CF6-9815-D489-0A78780CF61A}"/>
                    </a:ext>
                  </a:extLst>
                </p:cNvPr>
                <p:cNvSpPr>
                  <a:spLocks noChangeArrowheads="1"/>
                </p:cNvSpPr>
                <p:nvPr/>
              </p:nvSpPr>
              <p:spPr bwMode="auto">
                <a:xfrm rot="10800000">
                  <a:off x="571" y="2385"/>
                  <a:ext cx="31" cy="32"/>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83" name="Line 185">
                  <a:extLst>
                    <a:ext uri="{FF2B5EF4-FFF2-40B4-BE49-F238E27FC236}">
                      <a16:creationId xmlns:a16="http://schemas.microsoft.com/office/drawing/2014/main" id="{3E97D981-E4CA-C07F-A483-A54F50657924}"/>
                    </a:ext>
                  </a:extLst>
                </p:cNvPr>
                <p:cNvSpPr>
                  <a:spLocks noChangeShapeType="1"/>
                </p:cNvSpPr>
                <p:nvPr/>
              </p:nvSpPr>
              <p:spPr bwMode="auto">
                <a:xfrm>
                  <a:off x="574" y="2582"/>
                  <a:ext cx="60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784" name="Rectangle 186">
                  <a:extLst>
                    <a:ext uri="{FF2B5EF4-FFF2-40B4-BE49-F238E27FC236}">
                      <a16:creationId xmlns:a16="http://schemas.microsoft.com/office/drawing/2014/main" id="{C0159966-9C05-4C9E-A0ED-763C9D07B4E7}"/>
                    </a:ext>
                  </a:extLst>
                </p:cNvPr>
                <p:cNvSpPr>
                  <a:spLocks noChangeArrowheads="1"/>
                </p:cNvSpPr>
                <p:nvPr/>
              </p:nvSpPr>
              <p:spPr bwMode="auto">
                <a:xfrm rot="10800000">
                  <a:off x="571" y="2569"/>
                  <a:ext cx="31" cy="29"/>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85" name="Line 187">
                  <a:extLst>
                    <a:ext uri="{FF2B5EF4-FFF2-40B4-BE49-F238E27FC236}">
                      <a16:creationId xmlns:a16="http://schemas.microsoft.com/office/drawing/2014/main" id="{871012C4-309C-BE34-6E71-0B79569C1692}"/>
                    </a:ext>
                  </a:extLst>
                </p:cNvPr>
                <p:cNvSpPr>
                  <a:spLocks noChangeShapeType="1"/>
                </p:cNvSpPr>
                <p:nvPr/>
              </p:nvSpPr>
              <p:spPr bwMode="auto">
                <a:xfrm>
                  <a:off x="574" y="2744"/>
                  <a:ext cx="60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786" name="Rectangle 188">
                  <a:extLst>
                    <a:ext uri="{FF2B5EF4-FFF2-40B4-BE49-F238E27FC236}">
                      <a16:creationId xmlns:a16="http://schemas.microsoft.com/office/drawing/2014/main" id="{E3F4B01F-EF6F-D828-56A3-1C8B947B4191}"/>
                    </a:ext>
                  </a:extLst>
                </p:cNvPr>
                <p:cNvSpPr>
                  <a:spLocks noChangeArrowheads="1"/>
                </p:cNvSpPr>
                <p:nvPr/>
              </p:nvSpPr>
              <p:spPr bwMode="auto">
                <a:xfrm rot="10800000">
                  <a:off x="571" y="2731"/>
                  <a:ext cx="31" cy="29"/>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87" name="Line 189">
                  <a:extLst>
                    <a:ext uri="{FF2B5EF4-FFF2-40B4-BE49-F238E27FC236}">
                      <a16:creationId xmlns:a16="http://schemas.microsoft.com/office/drawing/2014/main" id="{73B1D531-9BB5-27A1-1641-CD257594CA94}"/>
                    </a:ext>
                  </a:extLst>
                </p:cNvPr>
                <p:cNvSpPr>
                  <a:spLocks noChangeShapeType="1"/>
                </p:cNvSpPr>
                <p:nvPr/>
              </p:nvSpPr>
              <p:spPr bwMode="auto">
                <a:xfrm>
                  <a:off x="574" y="2909"/>
                  <a:ext cx="60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grpSp>
              <p:nvGrpSpPr>
                <p:cNvPr id="283788" name="Group 190">
                  <a:extLst>
                    <a:ext uri="{FF2B5EF4-FFF2-40B4-BE49-F238E27FC236}">
                      <a16:creationId xmlns:a16="http://schemas.microsoft.com/office/drawing/2014/main" id="{82231B3B-D7B8-41B0-76A6-0D616056A54B}"/>
                    </a:ext>
                  </a:extLst>
                </p:cNvPr>
                <p:cNvGrpSpPr>
                  <a:grpSpLocks/>
                </p:cNvGrpSpPr>
                <p:nvPr/>
              </p:nvGrpSpPr>
              <p:grpSpPr bwMode="auto">
                <a:xfrm>
                  <a:off x="1075" y="2362"/>
                  <a:ext cx="134" cy="585"/>
                  <a:chOff x="993" y="2362"/>
                  <a:chExt cx="216" cy="585"/>
                </a:xfrm>
              </p:grpSpPr>
              <p:sp>
                <p:nvSpPr>
                  <p:cNvPr id="283790" name="Line 191">
                    <a:extLst>
                      <a:ext uri="{FF2B5EF4-FFF2-40B4-BE49-F238E27FC236}">
                        <a16:creationId xmlns:a16="http://schemas.microsoft.com/office/drawing/2014/main" id="{5A0F1BDE-394B-3049-5122-1B9018E78834}"/>
                      </a:ext>
                    </a:extLst>
                  </p:cNvPr>
                  <p:cNvSpPr>
                    <a:spLocks noChangeShapeType="1"/>
                  </p:cNvSpPr>
                  <p:nvPr/>
                </p:nvSpPr>
                <p:spPr bwMode="auto">
                  <a:xfrm flipH="1">
                    <a:off x="993" y="2366"/>
                    <a:ext cx="0" cy="7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791" name="Line 192">
                    <a:extLst>
                      <a:ext uri="{FF2B5EF4-FFF2-40B4-BE49-F238E27FC236}">
                        <a16:creationId xmlns:a16="http://schemas.microsoft.com/office/drawing/2014/main" id="{5FE47E04-CC2F-F611-2C6B-373F0F2639E2}"/>
                      </a:ext>
                    </a:extLst>
                  </p:cNvPr>
                  <p:cNvSpPr>
                    <a:spLocks noChangeShapeType="1"/>
                  </p:cNvSpPr>
                  <p:nvPr/>
                </p:nvSpPr>
                <p:spPr bwMode="auto">
                  <a:xfrm>
                    <a:off x="995" y="2366"/>
                    <a:ext cx="19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792" name="Line 193">
                    <a:extLst>
                      <a:ext uri="{FF2B5EF4-FFF2-40B4-BE49-F238E27FC236}">
                        <a16:creationId xmlns:a16="http://schemas.microsoft.com/office/drawing/2014/main" id="{7D0EBE41-B591-1920-E361-E598632A5F4C}"/>
                      </a:ext>
                    </a:extLst>
                  </p:cNvPr>
                  <p:cNvSpPr>
                    <a:spLocks noChangeShapeType="1"/>
                  </p:cNvSpPr>
                  <p:nvPr/>
                </p:nvSpPr>
                <p:spPr bwMode="auto">
                  <a:xfrm>
                    <a:off x="995" y="2436"/>
                    <a:ext cx="19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793" name="Rectangle 194">
                    <a:extLst>
                      <a:ext uri="{FF2B5EF4-FFF2-40B4-BE49-F238E27FC236}">
                        <a16:creationId xmlns:a16="http://schemas.microsoft.com/office/drawing/2014/main" id="{BF266006-E4E3-C2BA-9508-3E2920E021C8}"/>
                      </a:ext>
                    </a:extLst>
                  </p:cNvPr>
                  <p:cNvSpPr>
                    <a:spLocks noChangeArrowheads="1"/>
                  </p:cNvSpPr>
                  <p:nvPr/>
                </p:nvSpPr>
                <p:spPr bwMode="auto">
                  <a:xfrm>
                    <a:off x="1150" y="2362"/>
                    <a:ext cx="59" cy="7"/>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94" name="Rectangle 195">
                    <a:extLst>
                      <a:ext uri="{FF2B5EF4-FFF2-40B4-BE49-F238E27FC236}">
                        <a16:creationId xmlns:a16="http://schemas.microsoft.com/office/drawing/2014/main" id="{72DFF8AB-71A4-46E1-99E7-E7D60DA15265}"/>
                      </a:ext>
                    </a:extLst>
                  </p:cNvPr>
                  <p:cNvSpPr>
                    <a:spLocks noChangeArrowheads="1"/>
                  </p:cNvSpPr>
                  <p:nvPr/>
                </p:nvSpPr>
                <p:spPr bwMode="auto">
                  <a:xfrm>
                    <a:off x="1150" y="2395"/>
                    <a:ext cx="59" cy="7"/>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95" name="Rectangle 196">
                    <a:extLst>
                      <a:ext uri="{FF2B5EF4-FFF2-40B4-BE49-F238E27FC236}">
                        <a16:creationId xmlns:a16="http://schemas.microsoft.com/office/drawing/2014/main" id="{C9423C1E-5FCC-1DA9-4895-9C5B83F218EE}"/>
                      </a:ext>
                    </a:extLst>
                  </p:cNvPr>
                  <p:cNvSpPr>
                    <a:spLocks noChangeArrowheads="1"/>
                  </p:cNvSpPr>
                  <p:nvPr/>
                </p:nvSpPr>
                <p:spPr bwMode="auto">
                  <a:xfrm>
                    <a:off x="1150" y="2433"/>
                    <a:ext cx="59" cy="7"/>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96" name="Line 197">
                    <a:extLst>
                      <a:ext uri="{FF2B5EF4-FFF2-40B4-BE49-F238E27FC236}">
                        <a16:creationId xmlns:a16="http://schemas.microsoft.com/office/drawing/2014/main" id="{702DAFA5-1FD7-93F1-E18B-9C00AD1A57D8}"/>
                      </a:ext>
                    </a:extLst>
                  </p:cNvPr>
                  <p:cNvSpPr>
                    <a:spLocks noChangeShapeType="1"/>
                  </p:cNvSpPr>
                  <p:nvPr/>
                </p:nvSpPr>
                <p:spPr bwMode="auto">
                  <a:xfrm flipH="1">
                    <a:off x="993" y="2551"/>
                    <a:ext cx="0" cy="6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797" name="Line 198">
                    <a:extLst>
                      <a:ext uri="{FF2B5EF4-FFF2-40B4-BE49-F238E27FC236}">
                        <a16:creationId xmlns:a16="http://schemas.microsoft.com/office/drawing/2014/main" id="{CAA01A19-B9C7-91B3-BE35-E3742AA80440}"/>
                      </a:ext>
                    </a:extLst>
                  </p:cNvPr>
                  <p:cNvSpPr>
                    <a:spLocks noChangeShapeType="1"/>
                  </p:cNvSpPr>
                  <p:nvPr/>
                </p:nvSpPr>
                <p:spPr bwMode="auto">
                  <a:xfrm>
                    <a:off x="995" y="2551"/>
                    <a:ext cx="19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798" name="Line 199">
                    <a:extLst>
                      <a:ext uri="{FF2B5EF4-FFF2-40B4-BE49-F238E27FC236}">
                        <a16:creationId xmlns:a16="http://schemas.microsoft.com/office/drawing/2014/main" id="{8129A30B-000D-B893-B77E-9BAF0EC6D495}"/>
                      </a:ext>
                    </a:extLst>
                  </p:cNvPr>
                  <p:cNvSpPr>
                    <a:spLocks noChangeShapeType="1"/>
                  </p:cNvSpPr>
                  <p:nvPr/>
                </p:nvSpPr>
                <p:spPr bwMode="auto">
                  <a:xfrm>
                    <a:off x="995" y="2617"/>
                    <a:ext cx="19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799" name="Rectangle 200">
                    <a:extLst>
                      <a:ext uri="{FF2B5EF4-FFF2-40B4-BE49-F238E27FC236}">
                        <a16:creationId xmlns:a16="http://schemas.microsoft.com/office/drawing/2014/main" id="{F3F3C39F-0D3E-C01E-B92E-5ED0B815E0EF}"/>
                      </a:ext>
                    </a:extLst>
                  </p:cNvPr>
                  <p:cNvSpPr>
                    <a:spLocks noChangeArrowheads="1"/>
                  </p:cNvSpPr>
                  <p:nvPr/>
                </p:nvSpPr>
                <p:spPr bwMode="auto">
                  <a:xfrm>
                    <a:off x="1150" y="2548"/>
                    <a:ext cx="59" cy="6"/>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00" name="Rectangle 201">
                    <a:extLst>
                      <a:ext uri="{FF2B5EF4-FFF2-40B4-BE49-F238E27FC236}">
                        <a16:creationId xmlns:a16="http://schemas.microsoft.com/office/drawing/2014/main" id="{02BA70D7-597A-5526-4968-95D1E737F184}"/>
                      </a:ext>
                    </a:extLst>
                  </p:cNvPr>
                  <p:cNvSpPr>
                    <a:spLocks noChangeArrowheads="1"/>
                  </p:cNvSpPr>
                  <p:nvPr/>
                </p:nvSpPr>
                <p:spPr bwMode="auto">
                  <a:xfrm>
                    <a:off x="1150" y="2579"/>
                    <a:ext cx="59" cy="6"/>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01" name="Rectangle 202">
                    <a:extLst>
                      <a:ext uri="{FF2B5EF4-FFF2-40B4-BE49-F238E27FC236}">
                        <a16:creationId xmlns:a16="http://schemas.microsoft.com/office/drawing/2014/main" id="{DBA6E8BB-C36C-5DCD-70E4-AD12BF6174FA}"/>
                      </a:ext>
                    </a:extLst>
                  </p:cNvPr>
                  <p:cNvSpPr>
                    <a:spLocks noChangeArrowheads="1"/>
                  </p:cNvSpPr>
                  <p:nvPr/>
                </p:nvSpPr>
                <p:spPr bwMode="auto">
                  <a:xfrm>
                    <a:off x="1150" y="2613"/>
                    <a:ext cx="59" cy="7"/>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02" name="Line 203">
                    <a:extLst>
                      <a:ext uri="{FF2B5EF4-FFF2-40B4-BE49-F238E27FC236}">
                        <a16:creationId xmlns:a16="http://schemas.microsoft.com/office/drawing/2014/main" id="{2379122D-1728-6B3B-D0A4-4C2F977DAE83}"/>
                      </a:ext>
                    </a:extLst>
                  </p:cNvPr>
                  <p:cNvSpPr>
                    <a:spLocks noChangeShapeType="1"/>
                  </p:cNvSpPr>
                  <p:nvPr/>
                </p:nvSpPr>
                <p:spPr bwMode="auto">
                  <a:xfrm flipH="1">
                    <a:off x="993" y="2713"/>
                    <a:ext cx="0" cy="6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803" name="Line 204">
                    <a:extLst>
                      <a:ext uri="{FF2B5EF4-FFF2-40B4-BE49-F238E27FC236}">
                        <a16:creationId xmlns:a16="http://schemas.microsoft.com/office/drawing/2014/main" id="{699C7A6E-0F15-3096-219A-BC7710064918}"/>
                      </a:ext>
                    </a:extLst>
                  </p:cNvPr>
                  <p:cNvSpPr>
                    <a:spLocks noChangeShapeType="1"/>
                  </p:cNvSpPr>
                  <p:nvPr/>
                </p:nvSpPr>
                <p:spPr bwMode="auto">
                  <a:xfrm>
                    <a:off x="995" y="2713"/>
                    <a:ext cx="19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804" name="Line 205">
                    <a:extLst>
                      <a:ext uri="{FF2B5EF4-FFF2-40B4-BE49-F238E27FC236}">
                        <a16:creationId xmlns:a16="http://schemas.microsoft.com/office/drawing/2014/main" id="{79E76607-C238-654A-451F-4089D6627317}"/>
                      </a:ext>
                    </a:extLst>
                  </p:cNvPr>
                  <p:cNvSpPr>
                    <a:spLocks noChangeShapeType="1"/>
                  </p:cNvSpPr>
                  <p:nvPr/>
                </p:nvSpPr>
                <p:spPr bwMode="auto">
                  <a:xfrm>
                    <a:off x="995" y="2779"/>
                    <a:ext cx="19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805" name="Rectangle 206">
                    <a:extLst>
                      <a:ext uri="{FF2B5EF4-FFF2-40B4-BE49-F238E27FC236}">
                        <a16:creationId xmlns:a16="http://schemas.microsoft.com/office/drawing/2014/main" id="{8C34EBE9-0ED7-1512-D188-ACE671488F9D}"/>
                      </a:ext>
                    </a:extLst>
                  </p:cNvPr>
                  <p:cNvSpPr>
                    <a:spLocks noChangeArrowheads="1"/>
                  </p:cNvSpPr>
                  <p:nvPr/>
                </p:nvSpPr>
                <p:spPr bwMode="auto">
                  <a:xfrm>
                    <a:off x="1150" y="2710"/>
                    <a:ext cx="59" cy="6"/>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06" name="Rectangle 207">
                    <a:extLst>
                      <a:ext uri="{FF2B5EF4-FFF2-40B4-BE49-F238E27FC236}">
                        <a16:creationId xmlns:a16="http://schemas.microsoft.com/office/drawing/2014/main" id="{54A69332-6709-A9BD-FA10-2510215A5AFC}"/>
                      </a:ext>
                    </a:extLst>
                  </p:cNvPr>
                  <p:cNvSpPr>
                    <a:spLocks noChangeArrowheads="1"/>
                  </p:cNvSpPr>
                  <p:nvPr/>
                </p:nvSpPr>
                <p:spPr bwMode="auto">
                  <a:xfrm>
                    <a:off x="1150" y="2741"/>
                    <a:ext cx="59" cy="6"/>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07" name="Rectangle 208">
                    <a:extLst>
                      <a:ext uri="{FF2B5EF4-FFF2-40B4-BE49-F238E27FC236}">
                        <a16:creationId xmlns:a16="http://schemas.microsoft.com/office/drawing/2014/main" id="{CF4B915D-511F-2085-89EB-AC6EBF286048}"/>
                      </a:ext>
                    </a:extLst>
                  </p:cNvPr>
                  <p:cNvSpPr>
                    <a:spLocks noChangeArrowheads="1"/>
                  </p:cNvSpPr>
                  <p:nvPr/>
                </p:nvSpPr>
                <p:spPr bwMode="auto">
                  <a:xfrm>
                    <a:off x="1150" y="2775"/>
                    <a:ext cx="59" cy="7"/>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08" name="Line 209">
                    <a:extLst>
                      <a:ext uri="{FF2B5EF4-FFF2-40B4-BE49-F238E27FC236}">
                        <a16:creationId xmlns:a16="http://schemas.microsoft.com/office/drawing/2014/main" id="{C7988824-E4EF-0953-DBCB-5AB51F76B6F3}"/>
                      </a:ext>
                    </a:extLst>
                  </p:cNvPr>
                  <p:cNvSpPr>
                    <a:spLocks noChangeShapeType="1"/>
                  </p:cNvSpPr>
                  <p:nvPr/>
                </p:nvSpPr>
                <p:spPr bwMode="auto">
                  <a:xfrm flipH="1">
                    <a:off x="993" y="2878"/>
                    <a:ext cx="0" cy="6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809" name="Line 210">
                    <a:extLst>
                      <a:ext uri="{FF2B5EF4-FFF2-40B4-BE49-F238E27FC236}">
                        <a16:creationId xmlns:a16="http://schemas.microsoft.com/office/drawing/2014/main" id="{C526B10D-7320-C365-F206-B9F39783BF70}"/>
                      </a:ext>
                    </a:extLst>
                  </p:cNvPr>
                  <p:cNvSpPr>
                    <a:spLocks noChangeShapeType="1"/>
                  </p:cNvSpPr>
                  <p:nvPr/>
                </p:nvSpPr>
                <p:spPr bwMode="auto">
                  <a:xfrm>
                    <a:off x="995" y="2878"/>
                    <a:ext cx="19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810" name="Line 211">
                    <a:extLst>
                      <a:ext uri="{FF2B5EF4-FFF2-40B4-BE49-F238E27FC236}">
                        <a16:creationId xmlns:a16="http://schemas.microsoft.com/office/drawing/2014/main" id="{11C1AA85-5898-8915-255E-03160A68ECC8}"/>
                      </a:ext>
                    </a:extLst>
                  </p:cNvPr>
                  <p:cNvSpPr>
                    <a:spLocks noChangeShapeType="1"/>
                  </p:cNvSpPr>
                  <p:nvPr/>
                </p:nvSpPr>
                <p:spPr bwMode="auto">
                  <a:xfrm>
                    <a:off x="995" y="2944"/>
                    <a:ext cx="19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3811" name="Rectangle 212">
                    <a:extLst>
                      <a:ext uri="{FF2B5EF4-FFF2-40B4-BE49-F238E27FC236}">
                        <a16:creationId xmlns:a16="http://schemas.microsoft.com/office/drawing/2014/main" id="{5EAB333A-5FBB-3FA0-DB8A-070DF7E041E0}"/>
                      </a:ext>
                    </a:extLst>
                  </p:cNvPr>
                  <p:cNvSpPr>
                    <a:spLocks noChangeArrowheads="1"/>
                  </p:cNvSpPr>
                  <p:nvPr/>
                </p:nvSpPr>
                <p:spPr bwMode="auto">
                  <a:xfrm>
                    <a:off x="1150" y="2875"/>
                    <a:ext cx="59" cy="6"/>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12" name="Rectangle 213">
                    <a:extLst>
                      <a:ext uri="{FF2B5EF4-FFF2-40B4-BE49-F238E27FC236}">
                        <a16:creationId xmlns:a16="http://schemas.microsoft.com/office/drawing/2014/main" id="{D710148A-0645-3FDB-FB53-27385D6CEE70}"/>
                      </a:ext>
                    </a:extLst>
                  </p:cNvPr>
                  <p:cNvSpPr>
                    <a:spLocks noChangeArrowheads="1"/>
                  </p:cNvSpPr>
                  <p:nvPr/>
                </p:nvSpPr>
                <p:spPr bwMode="auto">
                  <a:xfrm>
                    <a:off x="1150" y="2906"/>
                    <a:ext cx="59" cy="6"/>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813" name="Rectangle 214">
                    <a:extLst>
                      <a:ext uri="{FF2B5EF4-FFF2-40B4-BE49-F238E27FC236}">
                        <a16:creationId xmlns:a16="http://schemas.microsoft.com/office/drawing/2014/main" id="{A734C504-F6FA-015F-268C-6E71D9C79420}"/>
                      </a:ext>
                    </a:extLst>
                  </p:cNvPr>
                  <p:cNvSpPr>
                    <a:spLocks noChangeArrowheads="1"/>
                  </p:cNvSpPr>
                  <p:nvPr/>
                </p:nvSpPr>
                <p:spPr bwMode="auto">
                  <a:xfrm>
                    <a:off x="1150" y="2940"/>
                    <a:ext cx="59" cy="7"/>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789" name="Rectangle 215">
                  <a:extLst>
                    <a:ext uri="{FF2B5EF4-FFF2-40B4-BE49-F238E27FC236}">
                      <a16:creationId xmlns:a16="http://schemas.microsoft.com/office/drawing/2014/main" id="{3CF827B9-4C9E-C55A-C53C-0F7D948E4470}"/>
                    </a:ext>
                  </a:extLst>
                </p:cNvPr>
                <p:cNvSpPr>
                  <a:spLocks noChangeArrowheads="1"/>
                </p:cNvSpPr>
                <p:nvPr/>
              </p:nvSpPr>
              <p:spPr bwMode="auto">
                <a:xfrm rot="10800000">
                  <a:off x="571" y="2896"/>
                  <a:ext cx="31" cy="29"/>
                </a:xfrm>
                <a:prstGeom prst="rect">
                  <a:avLst/>
                </a:prstGeom>
                <a:solidFill>
                  <a:srgbClr val="0000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736" name="Group 216">
                <a:extLst>
                  <a:ext uri="{FF2B5EF4-FFF2-40B4-BE49-F238E27FC236}">
                    <a16:creationId xmlns:a16="http://schemas.microsoft.com/office/drawing/2014/main" id="{DF85A1C8-E9A7-20D9-1FB2-35D8BABE3193}"/>
                  </a:ext>
                </a:extLst>
              </p:cNvPr>
              <p:cNvGrpSpPr>
                <a:grpSpLocks/>
              </p:cNvGrpSpPr>
              <p:nvPr/>
            </p:nvGrpSpPr>
            <p:grpSpPr bwMode="auto">
              <a:xfrm>
                <a:off x="3340" y="1848"/>
                <a:ext cx="1399" cy="175"/>
                <a:chOff x="3335" y="1688"/>
                <a:chExt cx="1399" cy="175"/>
              </a:xfrm>
            </p:grpSpPr>
            <p:sp>
              <p:nvSpPr>
                <p:cNvPr id="283773" name="Text Box 217">
                  <a:extLst>
                    <a:ext uri="{FF2B5EF4-FFF2-40B4-BE49-F238E27FC236}">
                      <a16:creationId xmlns:a16="http://schemas.microsoft.com/office/drawing/2014/main" id="{8C957CCD-644E-4ACD-CE71-85CF94E97806}"/>
                    </a:ext>
                  </a:extLst>
                </p:cNvPr>
                <p:cNvSpPr txBox="1">
                  <a:spLocks noChangeArrowheads="1"/>
                </p:cNvSpPr>
                <p:nvPr/>
              </p:nvSpPr>
              <p:spPr bwMode="auto">
                <a:xfrm>
                  <a:off x="3335" y="1688"/>
                  <a:ext cx="871"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r>
                    <a:rPr lang="en-GB" altLang="da-DK" sz="900"/>
                    <a:t>SAT. RECEIVER #2</a:t>
                  </a:r>
                </a:p>
              </p:txBody>
            </p:sp>
            <p:sp>
              <p:nvSpPr>
                <p:cNvPr id="283774" name="Rectangle 218">
                  <a:extLst>
                    <a:ext uri="{FF2B5EF4-FFF2-40B4-BE49-F238E27FC236}">
                      <a16:creationId xmlns:a16="http://schemas.microsoft.com/office/drawing/2014/main" id="{4776CEC5-912E-6660-5591-2C126570732E}"/>
                    </a:ext>
                  </a:extLst>
                </p:cNvPr>
                <p:cNvSpPr>
                  <a:spLocks noChangeArrowheads="1"/>
                </p:cNvSpPr>
                <p:nvPr/>
              </p:nvSpPr>
              <p:spPr bwMode="auto">
                <a:xfrm>
                  <a:off x="4152" y="1702"/>
                  <a:ext cx="582" cy="117"/>
                </a:xfrm>
                <a:prstGeom prst="rect">
                  <a:avLst/>
                </a:prstGeom>
                <a:solidFill>
                  <a:schemeClr val="folHlink"/>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75" name="Rectangle 219">
                  <a:extLst>
                    <a:ext uri="{FF2B5EF4-FFF2-40B4-BE49-F238E27FC236}">
                      <a16:creationId xmlns:a16="http://schemas.microsoft.com/office/drawing/2014/main" id="{82C5FC9C-0275-F65F-9EF8-724A7065FA81}"/>
                    </a:ext>
                  </a:extLst>
                </p:cNvPr>
                <p:cNvSpPr>
                  <a:spLocks noChangeArrowheads="1"/>
                </p:cNvSpPr>
                <p:nvPr/>
              </p:nvSpPr>
              <p:spPr bwMode="auto">
                <a:xfrm>
                  <a:off x="4198" y="1728"/>
                  <a:ext cx="107" cy="27"/>
                </a:xfrm>
                <a:prstGeom prst="rect">
                  <a:avLst/>
                </a:prstGeom>
                <a:solidFill>
                  <a:srgbClr val="FFFFFF"/>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76" name="Oval 220">
                  <a:extLst>
                    <a:ext uri="{FF2B5EF4-FFF2-40B4-BE49-F238E27FC236}">
                      <a16:creationId xmlns:a16="http://schemas.microsoft.com/office/drawing/2014/main" id="{C6B47348-C61D-C636-E036-B63A5ED48A53}"/>
                    </a:ext>
                  </a:extLst>
                </p:cNvPr>
                <p:cNvSpPr>
                  <a:spLocks noChangeArrowheads="1"/>
                </p:cNvSpPr>
                <p:nvPr/>
              </p:nvSpPr>
              <p:spPr bwMode="auto">
                <a:xfrm>
                  <a:off x="4669" y="1727"/>
                  <a:ext cx="32" cy="33"/>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777" name="Group 221">
                  <a:extLst>
                    <a:ext uri="{FF2B5EF4-FFF2-40B4-BE49-F238E27FC236}">
                      <a16:creationId xmlns:a16="http://schemas.microsoft.com/office/drawing/2014/main" id="{839E0ABF-A5EF-F679-06FC-043EFFAD49EF}"/>
                    </a:ext>
                  </a:extLst>
                </p:cNvPr>
                <p:cNvGrpSpPr>
                  <a:grpSpLocks/>
                </p:cNvGrpSpPr>
                <p:nvPr/>
              </p:nvGrpSpPr>
              <p:grpSpPr bwMode="auto">
                <a:xfrm rot="5400000">
                  <a:off x="4394" y="1724"/>
                  <a:ext cx="46" cy="68"/>
                  <a:chOff x="464" y="2318"/>
                  <a:chExt cx="154" cy="164"/>
                </a:xfrm>
              </p:grpSpPr>
              <p:sp>
                <p:nvSpPr>
                  <p:cNvPr id="283778" name="Rectangle 222">
                    <a:extLst>
                      <a:ext uri="{FF2B5EF4-FFF2-40B4-BE49-F238E27FC236}">
                        <a16:creationId xmlns:a16="http://schemas.microsoft.com/office/drawing/2014/main" id="{4DD10EDB-D8B4-EC0E-5668-C476D84E53B9}"/>
                      </a:ext>
                    </a:extLst>
                  </p:cNvPr>
                  <p:cNvSpPr>
                    <a:spLocks noChangeArrowheads="1"/>
                  </p:cNvSpPr>
                  <p:nvPr/>
                </p:nvSpPr>
                <p:spPr bwMode="auto">
                  <a:xfrm>
                    <a:off x="464" y="2318"/>
                    <a:ext cx="154" cy="164"/>
                  </a:xfrm>
                  <a:prstGeom prst="rect">
                    <a:avLst/>
                  </a:prstGeom>
                  <a:solidFill>
                    <a:srgbClr val="FFFFFF"/>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79" name="Line 223">
                    <a:extLst>
                      <a:ext uri="{FF2B5EF4-FFF2-40B4-BE49-F238E27FC236}">
                        <a16:creationId xmlns:a16="http://schemas.microsoft.com/office/drawing/2014/main" id="{3BE7D579-739B-DA15-01C1-02C4F43F6E75}"/>
                      </a:ext>
                    </a:extLst>
                  </p:cNvPr>
                  <p:cNvSpPr>
                    <a:spLocks noChangeShapeType="1"/>
                  </p:cNvSpPr>
                  <p:nvPr/>
                </p:nvSpPr>
                <p:spPr bwMode="auto">
                  <a:xfrm>
                    <a:off x="536" y="2318"/>
                    <a:ext cx="0" cy="16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3780" name="Line 224">
                    <a:extLst>
                      <a:ext uri="{FF2B5EF4-FFF2-40B4-BE49-F238E27FC236}">
                        <a16:creationId xmlns:a16="http://schemas.microsoft.com/office/drawing/2014/main" id="{6A0F30ED-68D7-69D8-DF2F-0935998DAE3C}"/>
                      </a:ext>
                    </a:extLst>
                  </p:cNvPr>
                  <p:cNvSpPr>
                    <a:spLocks noChangeShapeType="1"/>
                  </p:cNvSpPr>
                  <p:nvPr/>
                </p:nvSpPr>
                <p:spPr bwMode="auto">
                  <a:xfrm>
                    <a:off x="464" y="2400"/>
                    <a:ext cx="15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grpSp>
          <p:grpSp>
            <p:nvGrpSpPr>
              <p:cNvPr id="283737" name="Group 225">
                <a:extLst>
                  <a:ext uri="{FF2B5EF4-FFF2-40B4-BE49-F238E27FC236}">
                    <a16:creationId xmlns:a16="http://schemas.microsoft.com/office/drawing/2014/main" id="{88249F82-C6C8-672A-55BE-2E8C929EC30B}"/>
                  </a:ext>
                </a:extLst>
              </p:cNvPr>
              <p:cNvGrpSpPr>
                <a:grpSpLocks/>
              </p:cNvGrpSpPr>
              <p:nvPr/>
            </p:nvGrpSpPr>
            <p:grpSpPr bwMode="auto">
              <a:xfrm>
                <a:off x="3337" y="2016"/>
                <a:ext cx="1399" cy="175"/>
                <a:chOff x="3335" y="1688"/>
                <a:chExt cx="1399" cy="175"/>
              </a:xfrm>
            </p:grpSpPr>
            <p:sp>
              <p:nvSpPr>
                <p:cNvPr id="283765" name="Text Box 226">
                  <a:extLst>
                    <a:ext uri="{FF2B5EF4-FFF2-40B4-BE49-F238E27FC236}">
                      <a16:creationId xmlns:a16="http://schemas.microsoft.com/office/drawing/2014/main" id="{31D95D01-FBCA-F0DB-0F86-5DE0BD2A6AA1}"/>
                    </a:ext>
                  </a:extLst>
                </p:cNvPr>
                <p:cNvSpPr txBox="1">
                  <a:spLocks noChangeArrowheads="1"/>
                </p:cNvSpPr>
                <p:nvPr/>
              </p:nvSpPr>
              <p:spPr bwMode="auto">
                <a:xfrm>
                  <a:off x="3335" y="1688"/>
                  <a:ext cx="875"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900"/>
                    <a:t>VIDEO RECORDER</a:t>
                  </a:r>
                </a:p>
              </p:txBody>
            </p:sp>
            <p:sp>
              <p:nvSpPr>
                <p:cNvPr id="283766" name="Rectangle 227">
                  <a:extLst>
                    <a:ext uri="{FF2B5EF4-FFF2-40B4-BE49-F238E27FC236}">
                      <a16:creationId xmlns:a16="http://schemas.microsoft.com/office/drawing/2014/main" id="{2B2844C3-8E81-E819-A44F-C49DCA868016}"/>
                    </a:ext>
                  </a:extLst>
                </p:cNvPr>
                <p:cNvSpPr>
                  <a:spLocks noChangeArrowheads="1"/>
                </p:cNvSpPr>
                <p:nvPr/>
              </p:nvSpPr>
              <p:spPr bwMode="auto">
                <a:xfrm>
                  <a:off x="4152" y="1702"/>
                  <a:ext cx="582" cy="117"/>
                </a:xfrm>
                <a:prstGeom prst="rect">
                  <a:avLst/>
                </a:prstGeom>
                <a:solidFill>
                  <a:schemeClr val="folHlink"/>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67" name="Rectangle 228">
                  <a:extLst>
                    <a:ext uri="{FF2B5EF4-FFF2-40B4-BE49-F238E27FC236}">
                      <a16:creationId xmlns:a16="http://schemas.microsoft.com/office/drawing/2014/main" id="{8E66EB08-5794-42A9-6469-C111FEA740A6}"/>
                    </a:ext>
                  </a:extLst>
                </p:cNvPr>
                <p:cNvSpPr>
                  <a:spLocks noChangeArrowheads="1"/>
                </p:cNvSpPr>
                <p:nvPr/>
              </p:nvSpPr>
              <p:spPr bwMode="auto">
                <a:xfrm>
                  <a:off x="4198" y="1728"/>
                  <a:ext cx="107" cy="27"/>
                </a:xfrm>
                <a:prstGeom prst="rect">
                  <a:avLst/>
                </a:prstGeom>
                <a:solidFill>
                  <a:srgbClr val="FFFFFF"/>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68" name="Oval 229">
                  <a:extLst>
                    <a:ext uri="{FF2B5EF4-FFF2-40B4-BE49-F238E27FC236}">
                      <a16:creationId xmlns:a16="http://schemas.microsoft.com/office/drawing/2014/main" id="{E2D21BEB-ADB7-2182-3F0B-E4ADEF070F28}"/>
                    </a:ext>
                  </a:extLst>
                </p:cNvPr>
                <p:cNvSpPr>
                  <a:spLocks noChangeArrowheads="1"/>
                </p:cNvSpPr>
                <p:nvPr/>
              </p:nvSpPr>
              <p:spPr bwMode="auto">
                <a:xfrm>
                  <a:off x="4669" y="1727"/>
                  <a:ext cx="32" cy="33"/>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769" name="Group 230">
                  <a:extLst>
                    <a:ext uri="{FF2B5EF4-FFF2-40B4-BE49-F238E27FC236}">
                      <a16:creationId xmlns:a16="http://schemas.microsoft.com/office/drawing/2014/main" id="{9199C51E-211C-49B1-B447-7A428873A1A9}"/>
                    </a:ext>
                  </a:extLst>
                </p:cNvPr>
                <p:cNvGrpSpPr>
                  <a:grpSpLocks/>
                </p:cNvGrpSpPr>
                <p:nvPr/>
              </p:nvGrpSpPr>
              <p:grpSpPr bwMode="auto">
                <a:xfrm rot="5400000">
                  <a:off x="4394" y="1724"/>
                  <a:ext cx="46" cy="68"/>
                  <a:chOff x="464" y="2318"/>
                  <a:chExt cx="154" cy="164"/>
                </a:xfrm>
              </p:grpSpPr>
              <p:sp>
                <p:nvSpPr>
                  <p:cNvPr id="283770" name="Rectangle 231">
                    <a:extLst>
                      <a:ext uri="{FF2B5EF4-FFF2-40B4-BE49-F238E27FC236}">
                        <a16:creationId xmlns:a16="http://schemas.microsoft.com/office/drawing/2014/main" id="{F6490E2D-9D36-11FD-C993-C5F256ACFE7D}"/>
                      </a:ext>
                    </a:extLst>
                  </p:cNvPr>
                  <p:cNvSpPr>
                    <a:spLocks noChangeArrowheads="1"/>
                  </p:cNvSpPr>
                  <p:nvPr/>
                </p:nvSpPr>
                <p:spPr bwMode="auto">
                  <a:xfrm>
                    <a:off x="464" y="2318"/>
                    <a:ext cx="154" cy="164"/>
                  </a:xfrm>
                  <a:prstGeom prst="rect">
                    <a:avLst/>
                  </a:prstGeom>
                  <a:solidFill>
                    <a:srgbClr val="FFFFFF"/>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71" name="Line 232">
                    <a:extLst>
                      <a:ext uri="{FF2B5EF4-FFF2-40B4-BE49-F238E27FC236}">
                        <a16:creationId xmlns:a16="http://schemas.microsoft.com/office/drawing/2014/main" id="{9B6A3275-A7AA-8969-7828-F2A43DB658FE}"/>
                      </a:ext>
                    </a:extLst>
                  </p:cNvPr>
                  <p:cNvSpPr>
                    <a:spLocks noChangeShapeType="1"/>
                  </p:cNvSpPr>
                  <p:nvPr/>
                </p:nvSpPr>
                <p:spPr bwMode="auto">
                  <a:xfrm>
                    <a:off x="536" y="2318"/>
                    <a:ext cx="0" cy="16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3772" name="Line 233">
                    <a:extLst>
                      <a:ext uri="{FF2B5EF4-FFF2-40B4-BE49-F238E27FC236}">
                        <a16:creationId xmlns:a16="http://schemas.microsoft.com/office/drawing/2014/main" id="{A4CA384F-C19F-CFD4-2EDB-0AEA651AC499}"/>
                      </a:ext>
                    </a:extLst>
                  </p:cNvPr>
                  <p:cNvSpPr>
                    <a:spLocks noChangeShapeType="1"/>
                  </p:cNvSpPr>
                  <p:nvPr/>
                </p:nvSpPr>
                <p:spPr bwMode="auto">
                  <a:xfrm>
                    <a:off x="464" y="2400"/>
                    <a:ext cx="15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grpSp>
          <p:grpSp>
            <p:nvGrpSpPr>
              <p:cNvPr id="283738" name="Group 234">
                <a:extLst>
                  <a:ext uri="{FF2B5EF4-FFF2-40B4-BE49-F238E27FC236}">
                    <a16:creationId xmlns:a16="http://schemas.microsoft.com/office/drawing/2014/main" id="{83D447FC-3AE5-6C35-10ED-E64148C68F37}"/>
                  </a:ext>
                </a:extLst>
              </p:cNvPr>
              <p:cNvGrpSpPr>
                <a:grpSpLocks/>
              </p:cNvGrpSpPr>
              <p:nvPr/>
            </p:nvGrpSpPr>
            <p:grpSpPr bwMode="auto">
              <a:xfrm>
                <a:off x="3342" y="2176"/>
                <a:ext cx="1399" cy="175"/>
                <a:chOff x="3335" y="1688"/>
                <a:chExt cx="1399" cy="175"/>
              </a:xfrm>
            </p:grpSpPr>
            <p:sp>
              <p:nvSpPr>
                <p:cNvPr id="283757" name="Text Box 235">
                  <a:extLst>
                    <a:ext uri="{FF2B5EF4-FFF2-40B4-BE49-F238E27FC236}">
                      <a16:creationId xmlns:a16="http://schemas.microsoft.com/office/drawing/2014/main" id="{26F0D803-75EF-9D2B-B376-ACCA905A9C94}"/>
                    </a:ext>
                  </a:extLst>
                </p:cNvPr>
                <p:cNvSpPr txBox="1">
                  <a:spLocks noChangeArrowheads="1"/>
                </p:cNvSpPr>
                <p:nvPr/>
              </p:nvSpPr>
              <p:spPr bwMode="auto">
                <a:xfrm>
                  <a:off x="3335" y="1688"/>
                  <a:ext cx="871"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r>
                    <a:rPr lang="en-GB" altLang="da-DK" sz="900"/>
                    <a:t>                       DVD</a:t>
                  </a:r>
                  <a:r>
                    <a:rPr lang="en-GB" altLang="da-DK" sz="1000"/>
                    <a:t> </a:t>
                  </a:r>
                </a:p>
              </p:txBody>
            </p:sp>
            <p:sp>
              <p:nvSpPr>
                <p:cNvPr id="283758" name="Rectangle 236">
                  <a:extLst>
                    <a:ext uri="{FF2B5EF4-FFF2-40B4-BE49-F238E27FC236}">
                      <a16:creationId xmlns:a16="http://schemas.microsoft.com/office/drawing/2014/main" id="{ABE3BD0D-D2EC-453B-0D31-BD29D44720BE}"/>
                    </a:ext>
                  </a:extLst>
                </p:cNvPr>
                <p:cNvSpPr>
                  <a:spLocks noChangeArrowheads="1"/>
                </p:cNvSpPr>
                <p:nvPr/>
              </p:nvSpPr>
              <p:spPr bwMode="auto">
                <a:xfrm>
                  <a:off x="4152" y="1702"/>
                  <a:ext cx="582" cy="117"/>
                </a:xfrm>
                <a:prstGeom prst="rect">
                  <a:avLst/>
                </a:prstGeom>
                <a:solidFill>
                  <a:schemeClr val="folHlink"/>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59" name="Rectangle 237">
                  <a:extLst>
                    <a:ext uri="{FF2B5EF4-FFF2-40B4-BE49-F238E27FC236}">
                      <a16:creationId xmlns:a16="http://schemas.microsoft.com/office/drawing/2014/main" id="{82277970-767B-DC88-BAE5-6B7E16ED7E6D}"/>
                    </a:ext>
                  </a:extLst>
                </p:cNvPr>
                <p:cNvSpPr>
                  <a:spLocks noChangeArrowheads="1"/>
                </p:cNvSpPr>
                <p:nvPr/>
              </p:nvSpPr>
              <p:spPr bwMode="auto">
                <a:xfrm>
                  <a:off x="4198" y="1728"/>
                  <a:ext cx="107" cy="27"/>
                </a:xfrm>
                <a:prstGeom prst="rect">
                  <a:avLst/>
                </a:prstGeom>
                <a:solidFill>
                  <a:srgbClr val="FFFFFF"/>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60" name="Oval 238">
                  <a:extLst>
                    <a:ext uri="{FF2B5EF4-FFF2-40B4-BE49-F238E27FC236}">
                      <a16:creationId xmlns:a16="http://schemas.microsoft.com/office/drawing/2014/main" id="{EFB1F687-DFD2-5960-E352-35FD471E2EF8}"/>
                    </a:ext>
                  </a:extLst>
                </p:cNvPr>
                <p:cNvSpPr>
                  <a:spLocks noChangeArrowheads="1"/>
                </p:cNvSpPr>
                <p:nvPr/>
              </p:nvSpPr>
              <p:spPr bwMode="auto">
                <a:xfrm>
                  <a:off x="4669" y="1727"/>
                  <a:ext cx="32" cy="33"/>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3761" name="Group 239">
                  <a:extLst>
                    <a:ext uri="{FF2B5EF4-FFF2-40B4-BE49-F238E27FC236}">
                      <a16:creationId xmlns:a16="http://schemas.microsoft.com/office/drawing/2014/main" id="{D3938E47-D380-CE22-95AA-0408FE58FCC3}"/>
                    </a:ext>
                  </a:extLst>
                </p:cNvPr>
                <p:cNvGrpSpPr>
                  <a:grpSpLocks/>
                </p:cNvGrpSpPr>
                <p:nvPr/>
              </p:nvGrpSpPr>
              <p:grpSpPr bwMode="auto">
                <a:xfrm rot="5400000">
                  <a:off x="4394" y="1724"/>
                  <a:ext cx="46" cy="68"/>
                  <a:chOff x="464" y="2318"/>
                  <a:chExt cx="154" cy="164"/>
                </a:xfrm>
              </p:grpSpPr>
              <p:sp>
                <p:nvSpPr>
                  <p:cNvPr id="283762" name="Rectangle 240">
                    <a:extLst>
                      <a:ext uri="{FF2B5EF4-FFF2-40B4-BE49-F238E27FC236}">
                        <a16:creationId xmlns:a16="http://schemas.microsoft.com/office/drawing/2014/main" id="{0A9E8C3B-890B-1925-6FC0-4CFAE92A4792}"/>
                      </a:ext>
                    </a:extLst>
                  </p:cNvPr>
                  <p:cNvSpPr>
                    <a:spLocks noChangeArrowheads="1"/>
                  </p:cNvSpPr>
                  <p:nvPr/>
                </p:nvSpPr>
                <p:spPr bwMode="auto">
                  <a:xfrm>
                    <a:off x="464" y="2318"/>
                    <a:ext cx="154" cy="164"/>
                  </a:xfrm>
                  <a:prstGeom prst="rect">
                    <a:avLst/>
                  </a:prstGeom>
                  <a:solidFill>
                    <a:srgbClr val="FFFFFF"/>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63" name="Line 241">
                    <a:extLst>
                      <a:ext uri="{FF2B5EF4-FFF2-40B4-BE49-F238E27FC236}">
                        <a16:creationId xmlns:a16="http://schemas.microsoft.com/office/drawing/2014/main" id="{C4AD64F0-1BEA-7B33-FA49-11851285796E}"/>
                      </a:ext>
                    </a:extLst>
                  </p:cNvPr>
                  <p:cNvSpPr>
                    <a:spLocks noChangeShapeType="1"/>
                  </p:cNvSpPr>
                  <p:nvPr/>
                </p:nvSpPr>
                <p:spPr bwMode="auto">
                  <a:xfrm>
                    <a:off x="536" y="2318"/>
                    <a:ext cx="0" cy="16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3764" name="Line 242">
                    <a:extLst>
                      <a:ext uri="{FF2B5EF4-FFF2-40B4-BE49-F238E27FC236}">
                        <a16:creationId xmlns:a16="http://schemas.microsoft.com/office/drawing/2014/main" id="{0B221AB0-A09A-5901-0331-3A756444DFF0}"/>
                      </a:ext>
                    </a:extLst>
                  </p:cNvPr>
                  <p:cNvSpPr>
                    <a:spLocks noChangeShapeType="1"/>
                  </p:cNvSpPr>
                  <p:nvPr/>
                </p:nvSpPr>
                <p:spPr bwMode="auto">
                  <a:xfrm>
                    <a:off x="464" y="2400"/>
                    <a:ext cx="15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grpSp>
          <p:sp>
            <p:nvSpPr>
              <p:cNvPr id="283739" name="Freeform 243">
                <a:extLst>
                  <a:ext uri="{FF2B5EF4-FFF2-40B4-BE49-F238E27FC236}">
                    <a16:creationId xmlns:a16="http://schemas.microsoft.com/office/drawing/2014/main" id="{639BFA36-2A20-9C46-DE0F-4AAD2C7D046D}"/>
                  </a:ext>
                </a:extLst>
              </p:cNvPr>
              <p:cNvSpPr>
                <a:spLocks/>
              </p:cNvSpPr>
              <p:nvPr/>
            </p:nvSpPr>
            <p:spPr bwMode="auto">
              <a:xfrm>
                <a:off x="5364" y="1273"/>
                <a:ext cx="391" cy="900"/>
              </a:xfrm>
              <a:custGeom>
                <a:avLst/>
                <a:gdLst>
                  <a:gd name="T0" fmla="*/ 0 w 391"/>
                  <a:gd name="T1" fmla="*/ 63 h 900"/>
                  <a:gd name="T2" fmla="*/ 37 w 391"/>
                  <a:gd name="T3" fmla="*/ 9 h 900"/>
                  <a:gd name="T4" fmla="*/ 200 w 391"/>
                  <a:gd name="T5" fmla="*/ 9 h 900"/>
                  <a:gd name="T6" fmla="*/ 264 w 391"/>
                  <a:gd name="T7" fmla="*/ 54 h 900"/>
                  <a:gd name="T8" fmla="*/ 309 w 391"/>
                  <a:gd name="T9" fmla="*/ 191 h 900"/>
                  <a:gd name="T10" fmla="*/ 373 w 391"/>
                  <a:gd name="T11" fmla="*/ 682 h 900"/>
                  <a:gd name="T12" fmla="*/ 391 w 391"/>
                  <a:gd name="T13" fmla="*/ 900 h 900"/>
                  <a:gd name="T14" fmla="*/ 0 60000 65536"/>
                  <a:gd name="T15" fmla="*/ 0 60000 65536"/>
                  <a:gd name="T16" fmla="*/ 0 60000 65536"/>
                  <a:gd name="T17" fmla="*/ 0 60000 65536"/>
                  <a:gd name="T18" fmla="*/ 0 60000 65536"/>
                  <a:gd name="T19" fmla="*/ 0 60000 65536"/>
                  <a:gd name="T20" fmla="*/ 0 60000 65536"/>
                  <a:gd name="T21" fmla="*/ 0 w 391"/>
                  <a:gd name="T22" fmla="*/ 0 h 900"/>
                  <a:gd name="T23" fmla="*/ 391 w 391"/>
                  <a:gd name="T24" fmla="*/ 900 h 9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1" h="900">
                    <a:moveTo>
                      <a:pt x="0" y="63"/>
                    </a:moveTo>
                    <a:cubicBezTo>
                      <a:pt x="2" y="40"/>
                      <a:pt x="4" y="18"/>
                      <a:pt x="37" y="9"/>
                    </a:cubicBezTo>
                    <a:cubicBezTo>
                      <a:pt x="70" y="0"/>
                      <a:pt x="162" y="2"/>
                      <a:pt x="200" y="9"/>
                    </a:cubicBezTo>
                    <a:cubicBezTo>
                      <a:pt x="238" y="16"/>
                      <a:pt x="246" y="24"/>
                      <a:pt x="264" y="54"/>
                    </a:cubicBezTo>
                    <a:cubicBezTo>
                      <a:pt x="282" y="84"/>
                      <a:pt x="291" y="86"/>
                      <a:pt x="309" y="191"/>
                    </a:cubicBezTo>
                    <a:cubicBezTo>
                      <a:pt x="327" y="296"/>
                      <a:pt x="359" y="564"/>
                      <a:pt x="373" y="682"/>
                    </a:cubicBezTo>
                    <a:cubicBezTo>
                      <a:pt x="387" y="800"/>
                      <a:pt x="389" y="850"/>
                      <a:pt x="391" y="900"/>
                    </a:cubicBezTo>
                  </a:path>
                </a:pathLst>
              </a:custGeom>
              <a:noFill/>
              <a:ln w="12700" cap="flat" cmpd="sng">
                <a:solidFill>
                  <a:schemeClr val="bg2"/>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3740" name="Group 244">
                <a:extLst>
                  <a:ext uri="{FF2B5EF4-FFF2-40B4-BE49-F238E27FC236}">
                    <a16:creationId xmlns:a16="http://schemas.microsoft.com/office/drawing/2014/main" id="{FE3C3496-B30A-D5ED-AB61-AE2D1A6F8A8D}"/>
                  </a:ext>
                </a:extLst>
              </p:cNvPr>
              <p:cNvGrpSpPr>
                <a:grpSpLocks/>
              </p:cNvGrpSpPr>
              <p:nvPr/>
            </p:nvGrpSpPr>
            <p:grpSpPr bwMode="auto">
              <a:xfrm rot="21354218" flipV="1">
                <a:off x="5870" y="2173"/>
                <a:ext cx="25" cy="34"/>
                <a:chOff x="9270" y="14670"/>
                <a:chExt cx="615" cy="750"/>
              </a:xfrm>
            </p:grpSpPr>
            <p:sp>
              <p:nvSpPr>
                <p:cNvPr id="283755" name="AutoShape 245">
                  <a:extLst>
                    <a:ext uri="{FF2B5EF4-FFF2-40B4-BE49-F238E27FC236}">
                      <a16:creationId xmlns:a16="http://schemas.microsoft.com/office/drawing/2014/main" id="{ACFAA208-4536-CE55-A1A9-DBD9CE4C96E9}"/>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folHlink"/>
                </a:solidFill>
                <a:ln w="12700">
                  <a:solidFill>
                    <a:schemeClr val="folHlink"/>
                  </a:solidFill>
                  <a:miter lim="800000"/>
                  <a:headEnd/>
                  <a:tailEnd/>
                </a:ln>
              </p:spPr>
              <p:txBody>
                <a:bodyPr/>
                <a:lstStyle/>
                <a:p>
                  <a:endParaRPr lang="da-DK"/>
                </a:p>
              </p:txBody>
            </p:sp>
            <p:sp>
              <p:nvSpPr>
                <p:cNvPr id="283756" name="Rectangle 246">
                  <a:extLst>
                    <a:ext uri="{FF2B5EF4-FFF2-40B4-BE49-F238E27FC236}">
                      <a16:creationId xmlns:a16="http://schemas.microsoft.com/office/drawing/2014/main" id="{07CCF701-2169-2767-BD8D-3D9533E68A67}"/>
                    </a:ext>
                  </a:extLst>
                </p:cNvPr>
                <p:cNvSpPr>
                  <a:spLocks noChangeArrowheads="1"/>
                </p:cNvSpPr>
                <p:nvPr/>
              </p:nvSpPr>
              <p:spPr bwMode="auto">
                <a:xfrm>
                  <a:off x="9270" y="14670"/>
                  <a:ext cx="615" cy="345"/>
                </a:xfrm>
                <a:prstGeom prst="rect">
                  <a:avLst/>
                </a:prstGeom>
                <a:solidFill>
                  <a:schemeClr val="folHlink"/>
                </a:solidFill>
                <a:ln w="12700">
                  <a:solidFill>
                    <a:schemeClr val="folHlink"/>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741" name="Group 247">
                <a:extLst>
                  <a:ext uri="{FF2B5EF4-FFF2-40B4-BE49-F238E27FC236}">
                    <a16:creationId xmlns:a16="http://schemas.microsoft.com/office/drawing/2014/main" id="{408AAF2F-EAE2-5CF1-B5B9-6D3D080AA657}"/>
                  </a:ext>
                </a:extLst>
              </p:cNvPr>
              <p:cNvGrpSpPr>
                <a:grpSpLocks/>
              </p:cNvGrpSpPr>
              <p:nvPr/>
            </p:nvGrpSpPr>
            <p:grpSpPr bwMode="auto">
              <a:xfrm rot="21354218" flipV="1">
                <a:off x="5742" y="2169"/>
                <a:ext cx="25" cy="34"/>
                <a:chOff x="9270" y="14670"/>
                <a:chExt cx="615" cy="750"/>
              </a:xfrm>
            </p:grpSpPr>
            <p:sp>
              <p:nvSpPr>
                <p:cNvPr id="283753" name="AutoShape 248">
                  <a:extLst>
                    <a:ext uri="{FF2B5EF4-FFF2-40B4-BE49-F238E27FC236}">
                      <a16:creationId xmlns:a16="http://schemas.microsoft.com/office/drawing/2014/main" id="{308CA37B-4EBB-F73B-EE1E-82DB13C42E6C}"/>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folHlink"/>
                </a:solidFill>
                <a:ln w="12700">
                  <a:solidFill>
                    <a:schemeClr val="folHlink"/>
                  </a:solidFill>
                  <a:miter lim="800000"/>
                  <a:headEnd/>
                  <a:tailEnd/>
                </a:ln>
              </p:spPr>
              <p:txBody>
                <a:bodyPr/>
                <a:lstStyle/>
                <a:p>
                  <a:endParaRPr lang="da-DK"/>
                </a:p>
              </p:txBody>
            </p:sp>
            <p:sp>
              <p:nvSpPr>
                <p:cNvPr id="283754" name="Rectangle 249">
                  <a:extLst>
                    <a:ext uri="{FF2B5EF4-FFF2-40B4-BE49-F238E27FC236}">
                      <a16:creationId xmlns:a16="http://schemas.microsoft.com/office/drawing/2014/main" id="{E3989B77-98F3-2E08-3DE3-DBFFC76EA259}"/>
                    </a:ext>
                  </a:extLst>
                </p:cNvPr>
                <p:cNvSpPr>
                  <a:spLocks noChangeArrowheads="1"/>
                </p:cNvSpPr>
                <p:nvPr/>
              </p:nvSpPr>
              <p:spPr bwMode="auto">
                <a:xfrm>
                  <a:off x="9270" y="14670"/>
                  <a:ext cx="615" cy="345"/>
                </a:xfrm>
                <a:prstGeom prst="rect">
                  <a:avLst/>
                </a:prstGeom>
                <a:solidFill>
                  <a:schemeClr val="folHlink"/>
                </a:solidFill>
                <a:ln w="12700">
                  <a:solidFill>
                    <a:schemeClr val="folHlink"/>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742" name="Freeform 250">
                <a:extLst>
                  <a:ext uri="{FF2B5EF4-FFF2-40B4-BE49-F238E27FC236}">
                    <a16:creationId xmlns:a16="http://schemas.microsoft.com/office/drawing/2014/main" id="{1094D236-B3AA-C81F-6704-3E9E9E68B6D4}"/>
                  </a:ext>
                </a:extLst>
              </p:cNvPr>
              <p:cNvSpPr>
                <a:spLocks/>
              </p:cNvSpPr>
              <p:nvPr/>
            </p:nvSpPr>
            <p:spPr bwMode="auto">
              <a:xfrm>
                <a:off x="1781" y="1852"/>
                <a:ext cx="397" cy="532"/>
              </a:xfrm>
              <a:custGeom>
                <a:avLst/>
                <a:gdLst>
                  <a:gd name="T0" fmla="*/ 23 w 397"/>
                  <a:gd name="T1" fmla="*/ 0 h 532"/>
                  <a:gd name="T2" fmla="*/ 19 w 397"/>
                  <a:gd name="T3" fmla="*/ 92 h 532"/>
                  <a:gd name="T4" fmla="*/ 135 w 397"/>
                  <a:gd name="T5" fmla="*/ 136 h 532"/>
                  <a:gd name="T6" fmla="*/ 335 w 397"/>
                  <a:gd name="T7" fmla="*/ 204 h 532"/>
                  <a:gd name="T8" fmla="*/ 387 w 397"/>
                  <a:gd name="T9" fmla="*/ 248 h 532"/>
                  <a:gd name="T10" fmla="*/ 395 w 397"/>
                  <a:gd name="T11" fmla="*/ 312 h 532"/>
                  <a:gd name="T12" fmla="*/ 391 w 397"/>
                  <a:gd name="T13" fmla="*/ 532 h 532"/>
                  <a:gd name="T14" fmla="*/ 0 60000 65536"/>
                  <a:gd name="T15" fmla="*/ 0 60000 65536"/>
                  <a:gd name="T16" fmla="*/ 0 60000 65536"/>
                  <a:gd name="T17" fmla="*/ 0 60000 65536"/>
                  <a:gd name="T18" fmla="*/ 0 60000 65536"/>
                  <a:gd name="T19" fmla="*/ 0 60000 65536"/>
                  <a:gd name="T20" fmla="*/ 0 60000 65536"/>
                  <a:gd name="T21" fmla="*/ 0 w 397"/>
                  <a:gd name="T22" fmla="*/ 0 h 532"/>
                  <a:gd name="T23" fmla="*/ 397 w 397"/>
                  <a:gd name="T24" fmla="*/ 532 h 5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7" h="532">
                    <a:moveTo>
                      <a:pt x="23" y="0"/>
                    </a:moveTo>
                    <a:cubicBezTo>
                      <a:pt x="11" y="34"/>
                      <a:pt x="0" y="69"/>
                      <a:pt x="19" y="92"/>
                    </a:cubicBezTo>
                    <a:cubicBezTo>
                      <a:pt x="38" y="115"/>
                      <a:pt x="82" y="117"/>
                      <a:pt x="135" y="136"/>
                    </a:cubicBezTo>
                    <a:cubicBezTo>
                      <a:pt x="188" y="155"/>
                      <a:pt x="293" y="185"/>
                      <a:pt x="335" y="204"/>
                    </a:cubicBezTo>
                    <a:cubicBezTo>
                      <a:pt x="377" y="223"/>
                      <a:pt x="377" y="230"/>
                      <a:pt x="387" y="248"/>
                    </a:cubicBezTo>
                    <a:cubicBezTo>
                      <a:pt x="397" y="266"/>
                      <a:pt x="394" y="265"/>
                      <a:pt x="395" y="312"/>
                    </a:cubicBezTo>
                    <a:cubicBezTo>
                      <a:pt x="396" y="359"/>
                      <a:pt x="393" y="445"/>
                      <a:pt x="391" y="532"/>
                    </a:cubicBezTo>
                  </a:path>
                </a:pathLst>
              </a:custGeom>
              <a:noFill/>
              <a:ln w="12700" cap="flat"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3743" name="Group 251">
                <a:extLst>
                  <a:ext uri="{FF2B5EF4-FFF2-40B4-BE49-F238E27FC236}">
                    <a16:creationId xmlns:a16="http://schemas.microsoft.com/office/drawing/2014/main" id="{5D4AFC79-F94B-1675-05F9-9A8F9B21B16A}"/>
                  </a:ext>
                </a:extLst>
              </p:cNvPr>
              <p:cNvGrpSpPr>
                <a:grpSpLocks/>
              </p:cNvGrpSpPr>
              <p:nvPr/>
            </p:nvGrpSpPr>
            <p:grpSpPr bwMode="auto">
              <a:xfrm rot="7180" flipV="1">
                <a:off x="2155" y="2385"/>
                <a:ext cx="35" cy="48"/>
                <a:chOff x="9270" y="14670"/>
                <a:chExt cx="615" cy="750"/>
              </a:xfrm>
            </p:grpSpPr>
            <p:sp>
              <p:nvSpPr>
                <p:cNvPr id="283751" name="AutoShape 252">
                  <a:extLst>
                    <a:ext uri="{FF2B5EF4-FFF2-40B4-BE49-F238E27FC236}">
                      <a16:creationId xmlns:a16="http://schemas.microsoft.com/office/drawing/2014/main" id="{564C9994-EA1F-F838-3199-D2D6DC30C110}"/>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3752" name="Rectangle 253">
                  <a:extLst>
                    <a:ext uri="{FF2B5EF4-FFF2-40B4-BE49-F238E27FC236}">
                      <a16:creationId xmlns:a16="http://schemas.microsoft.com/office/drawing/2014/main" id="{4957104E-76D3-448C-F05B-99E9968A3201}"/>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744" name="Group 254">
                <a:extLst>
                  <a:ext uri="{FF2B5EF4-FFF2-40B4-BE49-F238E27FC236}">
                    <a16:creationId xmlns:a16="http://schemas.microsoft.com/office/drawing/2014/main" id="{704C8F52-0C12-0E7C-B14B-67D818220233}"/>
                  </a:ext>
                </a:extLst>
              </p:cNvPr>
              <p:cNvGrpSpPr>
                <a:grpSpLocks/>
              </p:cNvGrpSpPr>
              <p:nvPr/>
            </p:nvGrpSpPr>
            <p:grpSpPr bwMode="auto">
              <a:xfrm rot="11142671" flipV="1">
                <a:off x="1788" y="1811"/>
                <a:ext cx="34" cy="48"/>
                <a:chOff x="9270" y="14670"/>
                <a:chExt cx="615" cy="750"/>
              </a:xfrm>
            </p:grpSpPr>
            <p:sp>
              <p:nvSpPr>
                <p:cNvPr id="283749" name="AutoShape 255">
                  <a:extLst>
                    <a:ext uri="{FF2B5EF4-FFF2-40B4-BE49-F238E27FC236}">
                      <a16:creationId xmlns:a16="http://schemas.microsoft.com/office/drawing/2014/main" id="{84141311-DF66-8838-791A-B3354691D38A}"/>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3750" name="Rectangle 256">
                  <a:extLst>
                    <a:ext uri="{FF2B5EF4-FFF2-40B4-BE49-F238E27FC236}">
                      <a16:creationId xmlns:a16="http://schemas.microsoft.com/office/drawing/2014/main" id="{5A7FA822-2143-8075-97FF-88026E3F15E4}"/>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3745" name="AutoShape 257">
                <a:extLst>
                  <a:ext uri="{FF2B5EF4-FFF2-40B4-BE49-F238E27FC236}">
                    <a16:creationId xmlns:a16="http://schemas.microsoft.com/office/drawing/2014/main" id="{BD0E2E23-3F7F-6A96-E293-B64AFC5A99F1}"/>
                  </a:ext>
                </a:extLst>
              </p:cNvPr>
              <p:cNvSpPr>
                <a:spLocks noChangeArrowheads="1"/>
              </p:cNvSpPr>
              <p:nvPr/>
            </p:nvSpPr>
            <p:spPr bwMode="auto">
              <a:xfrm>
                <a:off x="4862" y="1644"/>
                <a:ext cx="128" cy="73"/>
              </a:xfrm>
              <a:prstGeom prst="notchedRightArrow">
                <a:avLst>
                  <a:gd name="adj1" fmla="val 46056"/>
                  <a:gd name="adj2" fmla="val 64722"/>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46" name="AutoShape 258">
                <a:extLst>
                  <a:ext uri="{FF2B5EF4-FFF2-40B4-BE49-F238E27FC236}">
                    <a16:creationId xmlns:a16="http://schemas.microsoft.com/office/drawing/2014/main" id="{6271A460-01DA-CA1D-4EB6-F8DBBE97AFBF}"/>
                  </a:ext>
                </a:extLst>
              </p:cNvPr>
              <p:cNvSpPr>
                <a:spLocks noChangeArrowheads="1"/>
              </p:cNvSpPr>
              <p:nvPr/>
            </p:nvSpPr>
            <p:spPr bwMode="auto">
              <a:xfrm>
                <a:off x="4859" y="1830"/>
                <a:ext cx="128" cy="73"/>
              </a:xfrm>
              <a:prstGeom prst="notchedRightArrow">
                <a:avLst>
                  <a:gd name="adj1" fmla="val 46056"/>
                  <a:gd name="adj2" fmla="val 64722"/>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47" name="AutoShape 259">
                <a:extLst>
                  <a:ext uri="{FF2B5EF4-FFF2-40B4-BE49-F238E27FC236}">
                    <a16:creationId xmlns:a16="http://schemas.microsoft.com/office/drawing/2014/main" id="{ADD7D763-4E35-E288-9118-3F96A4BE6C42}"/>
                  </a:ext>
                </a:extLst>
              </p:cNvPr>
              <p:cNvSpPr>
                <a:spLocks noChangeArrowheads="1"/>
              </p:cNvSpPr>
              <p:nvPr/>
            </p:nvSpPr>
            <p:spPr bwMode="auto">
              <a:xfrm>
                <a:off x="4865" y="1989"/>
                <a:ext cx="128" cy="73"/>
              </a:xfrm>
              <a:prstGeom prst="notchedRightArrow">
                <a:avLst>
                  <a:gd name="adj1" fmla="val 46056"/>
                  <a:gd name="adj2" fmla="val 64722"/>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748" name="AutoShape 260">
                <a:extLst>
                  <a:ext uri="{FF2B5EF4-FFF2-40B4-BE49-F238E27FC236}">
                    <a16:creationId xmlns:a16="http://schemas.microsoft.com/office/drawing/2014/main" id="{CA42AC3F-1751-044B-4C6E-3451F9C76EC1}"/>
                  </a:ext>
                </a:extLst>
              </p:cNvPr>
              <p:cNvSpPr>
                <a:spLocks noChangeArrowheads="1"/>
              </p:cNvSpPr>
              <p:nvPr/>
            </p:nvSpPr>
            <p:spPr bwMode="auto">
              <a:xfrm>
                <a:off x="4862" y="2157"/>
                <a:ext cx="128" cy="73"/>
              </a:xfrm>
              <a:prstGeom prst="notchedRightArrow">
                <a:avLst>
                  <a:gd name="adj1" fmla="val 46056"/>
                  <a:gd name="adj2" fmla="val 64722"/>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3656" name="Group 261">
              <a:extLst>
                <a:ext uri="{FF2B5EF4-FFF2-40B4-BE49-F238E27FC236}">
                  <a16:creationId xmlns:a16="http://schemas.microsoft.com/office/drawing/2014/main" id="{667DF6A9-D1EC-88D1-7DD8-766FFDB50092}"/>
                </a:ext>
              </a:extLst>
            </p:cNvPr>
            <p:cNvGrpSpPr>
              <a:grpSpLocks/>
            </p:cNvGrpSpPr>
            <p:nvPr/>
          </p:nvGrpSpPr>
          <p:grpSpPr bwMode="auto">
            <a:xfrm>
              <a:off x="1632" y="3552"/>
              <a:ext cx="2155" cy="485"/>
              <a:chOff x="747" y="3903"/>
              <a:chExt cx="2335" cy="485"/>
            </a:xfrm>
          </p:grpSpPr>
          <p:sp>
            <p:nvSpPr>
              <p:cNvPr id="283669" name="AutoShape 262">
                <a:extLst>
                  <a:ext uri="{FF2B5EF4-FFF2-40B4-BE49-F238E27FC236}">
                    <a16:creationId xmlns:a16="http://schemas.microsoft.com/office/drawing/2014/main" id="{F3746110-F16F-8A72-0F4F-EA2261BA57EA}"/>
                  </a:ext>
                </a:extLst>
              </p:cNvPr>
              <p:cNvSpPr>
                <a:spLocks noChangeArrowheads="1"/>
              </p:cNvSpPr>
              <p:nvPr/>
            </p:nvSpPr>
            <p:spPr bwMode="auto">
              <a:xfrm>
                <a:off x="747" y="4087"/>
                <a:ext cx="128" cy="73"/>
              </a:xfrm>
              <a:prstGeom prst="notchedRightArrow">
                <a:avLst>
                  <a:gd name="adj1" fmla="val 46056"/>
                  <a:gd name="adj2" fmla="val 64722"/>
                </a:avLst>
              </a:prstGeom>
              <a:solidFill>
                <a:srgbClr val="FFCC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70" name="AutoShape 263">
                <a:extLst>
                  <a:ext uri="{FF2B5EF4-FFF2-40B4-BE49-F238E27FC236}">
                    <a16:creationId xmlns:a16="http://schemas.microsoft.com/office/drawing/2014/main" id="{84AB0FBF-AB92-2577-C0B1-ABADCA03D999}"/>
                  </a:ext>
                </a:extLst>
              </p:cNvPr>
              <p:cNvSpPr>
                <a:spLocks noChangeArrowheads="1"/>
              </p:cNvSpPr>
              <p:nvPr/>
            </p:nvSpPr>
            <p:spPr bwMode="auto">
              <a:xfrm>
                <a:off x="755" y="3949"/>
                <a:ext cx="128" cy="73"/>
              </a:xfrm>
              <a:prstGeom prst="notchedRightArrow">
                <a:avLst>
                  <a:gd name="adj1" fmla="val 46056"/>
                  <a:gd name="adj2" fmla="val 64722"/>
                </a:avLst>
              </a:prstGeom>
              <a:solidFill>
                <a:schemeClr val="accent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71" name="Text Box 264">
                <a:extLst>
                  <a:ext uri="{FF2B5EF4-FFF2-40B4-BE49-F238E27FC236}">
                    <a16:creationId xmlns:a16="http://schemas.microsoft.com/office/drawing/2014/main" id="{534E9567-3C32-6516-F7EF-87C5F7AEE458}"/>
                  </a:ext>
                </a:extLst>
              </p:cNvPr>
              <p:cNvSpPr txBox="1">
                <a:spLocks noChangeArrowheads="1"/>
              </p:cNvSpPr>
              <p:nvPr/>
            </p:nvSpPr>
            <p:spPr bwMode="auto">
              <a:xfrm>
                <a:off x="873" y="3909"/>
                <a:ext cx="934" cy="4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CATV  Signaler</a:t>
                </a:r>
              </a:p>
              <a:p>
                <a:pPr>
                  <a:spcBef>
                    <a:spcPct val="50000"/>
                  </a:spcBef>
                  <a:buFontTx/>
                  <a:buNone/>
                </a:pPr>
                <a:r>
                  <a:rPr lang="en-GB" altLang="da-DK" sz="1000"/>
                  <a:t>RF- Signaler in AV-Link</a:t>
                </a:r>
              </a:p>
            </p:txBody>
          </p:sp>
          <p:grpSp>
            <p:nvGrpSpPr>
              <p:cNvPr id="283672" name="Group 265">
                <a:extLst>
                  <a:ext uri="{FF2B5EF4-FFF2-40B4-BE49-F238E27FC236}">
                    <a16:creationId xmlns:a16="http://schemas.microsoft.com/office/drawing/2014/main" id="{FFF4478F-839E-8067-90B9-9EC5569EFC4F}"/>
                  </a:ext>
                </a:extLst>
              </p:cNvPr>
              <p:cNvGrpSpPr>
                <a:grpSpLocks/>
              </p:cNvGrpSpPr>
              <p:nvPr/>
            </p:nvGrpSpPr>
            <p:grpSpPr bwMode="auto">
              <a:xfrm>
                <a:off x="1806" y="4041"/>
                <a:ext cx="1271" cy="188"/>
                <a:chOff x="1806" y="4041"/>
                <a:chExt cx="1271" cy="188"/>
              </a:xfrm>
            </p:grpSpPr>
            <p:sp>
              <p:nvSpPr>
                <p:cNvPr id="283675" name="AutoShape 266">
                  <a:extLst>
                    <a:ext uri="{FF2B5EF4-FFF2-40B4-BE49-F238E27FC236}">
                      <a16:creationId xmlns:a16="http://schemas.microsoft.com/office/drawing/2014/main" id="{91D63F02-DAE0-BF74-7065-1D53F90FF44C}"/>
                    </a:ext>
                  </a:extLst>
                </p:cNvPr>
                <p:cNvSpPr>
                  <a:spLocks noChangeArrowheads="1"/>
                </p:cNvSpPr>
                <p:nvPr/>
              </p:nvSpPr>
              <p:spPr bwMode="auto">
                <a:xfrm>
                  <a:off x="1806" y="4081"/>
                  <a:ext cx="128" cy="73"/>
                </a:xfrm>
                <a:prstGeom prst="notchedRightArrow">
                  <a:avLst>
                    <a:gd name="adj1" fmla="val 46056"/>
                    <a:gd name="adj2" fmla="val 64722"/>
                  </a:avLst>
                </a:prstGeom>
                <a:solidFill>
                  <a:srgbClr val="FF0066"/>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76" name="Text Box 267">
                  <a:extLst>
                    <a:ext uri="{FF2B5EF4-FFF2-40B4-BE49-F238E27FC236}">
                      <a16:creationId xmlns:a16="http://schemas.microsoft.com/office/drawing/2014/main" id="{1E853331-C893-F22F-0227-BECA68E1A5BB}"/>
                    </a:ext>
                  </a:extLst>
                </p:cNvPr>
                <p:cNvSpPr txBox="1">
                  <a:spLocks noChangeArrowheads="1"/>
                </p:cNvSpPr>
                <p:nvPr/>
              </p:nvSpPr>
              <p:spPr bwMode="auto">
                <a:xfrm>
                  <a:off x="1923" y="4041"/>
                  <a:ext cx="1154"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CATV + AV- Siganler </a:t>
                  </a:r>
                </a:p>
              </p:txBody>
            </p:sp>
          </p:grpSp>
          <p:sp>
            <p:nvSpPr>
              <p:cNvPr id="283673" name="AutoShape 268">
                <a:extLst>
                  <a:ext uri="{FF2B5EF4-FFF2-40B4-BE49-F238E27FC236}">
                    <a16:creationId xmlns:a16="http://schemas.microsoft.com/office/drawing/2014/main" id="{CEE6F987-E2EA-5124-5D99-3CD8B8CE9CA9}"/>
                  </a:ext>
                </a:extLst>
              </p:cNvPr>
              <p:cNvSpPr>
                <a:spLocks noChangeArrowheads="1"/>
              </p:cNvSpPr>
              <p:nvPr/>
            </p:nvSpPr>
            <p:spPr bwMode="auto">
              <a:xfrm>
                <a:off x="1812" y="3943"/>
                <a:ext cx="128" cy="73"/>
              </a:xfrm>
              <a:prstGeom prst="notchedRightArrow">
                <a:avLst>
                  <a:gd name="adj1" fmla="val 46056"/>
                  <a:gd name="adj2" fmla="val 64722"/>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74" name="Text Box 269">
                <a:extLst>
                  <a:ext uri="{FF2B5EF4-FFF2-40B4-BE49-F238E27FC236}">
                    <a16:creationId xmlns:a16="http://schemas.microsoft.com/office/drawing/2014/main" id="{B2E9E6A3-2DEF-3F9F-9C23-3181554E1F94}"/>
                  </a:ext>
                </a:extLst>
              </p:cNvPr>
              <p:cNvSpPr txBox="1">
                <a:spLocks noChangeArrowheads="1"/>
              </p:cNvSpPr>
              <p:nvPr/>
            </p:nvSpPr>
            <p:spPr bwMode="auto">
              <a:xfrm>
                <a:off x="1927" y="3903"/>
                <a:ext cx="1155"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AV  from video-composite </a:t>
                </a:r>
              </a:p>
            </p:txBody>
          </p:sp>
        </p:grpSp>
        <p:sp>
          <p:nvSpPr>
            <p:cNvPr id="283657" name="Freeform 270">
              <a:extLst>
                <a:ext uri="{FF2B5EF4-FFF2-40B4-BE49-F238E27FC236}">
                  <a16:creationId xmlns:a16="http://schemas.microsoft.com/office/drawing/2014/main" id="{7AD59E14-86EA-6686-5D5C-90C2AC0CF76E}"/>
                </a:ext>
              </a:extLst>
            </p:cNvPr>
            <p:cNvSpPr>
              <a:spLocks/>
            </p:cNvSpPr>
            <p:nvPr/>
          </p:nvSpPr>
          <p:spPr bwMode="auto">
            <a:xfrm>
              <a:off x="4152" y="1560"/>
              <a:ext cx="976" cy="456"/>
            </a:xfrm>
            <a:custGeom>
              <a:avLst/>
              <a:gdLst>
                <a:gd name="T0" fmla="*/ 648 w 976"/>
                <a:gd name="T1" fmla="*/ 168 h 456"/>
                <a:gd name="T2" fmla="*/ 552 w 976"/>
                <a:gd name="T3" fmla="*/ 24 h 456"/>
                <a:gd name="T4" fmla="*/ 456 w 976"/>
                <a:gd name="T5" fmla="*/ 24 h 456"/>
                <a:gd name="T6" fmla="*/ 120 w 976"/>
                <a:gd name="T7" fmla="*/ 168 h 456"/>
                <a:gd name="T8" fmla="*/ 120 w 976"/>
                <a:gd name="T9" fmla="*/ 216 h 456"/>
                <a:gd name="T10" fmla="*/ 840 w 976"/>
                <a:gd name="T11" fmla="*/ 264 h 456"/>
                <a:gd name="T12" fmla="*/ 936 w 976"/>
                <a:gd name="T13" fmla="*/ 216 h 456"/>
                <a:gd name="T14" fmla="*/ 936 w 976"/>
                <a:gd name="T15" fmla="*/ 456 h 456"/>
                <a:gd name="T16" fmla="*/ 0 60000 65536"/>
                <a:gd name="T17" fmla="*/ 0 60000 65536"/>
                <a:gd name="T18" fmla="*/ 0 60000 65536"/>
                <a:gd name="T19" fmla="*/ 0 60000 65536"/>
                <a:gd name="T20" fmla="*/ 0 60000 65536"/>
                <a:gd name="T21" fmla="*/ 0 60000 65536"/>
                <a:gd name="T22" fmla="*/ 0 60000 65536"/>
                <a:gd name="T23" fmla="*/ 0 60000 65536"/>
                <a:gd name="T24" fmla="*/ 0 w 976"/>
                <a:gd name="T25" fmla="*/ 0 h 456"/>
                <a:gd name="T26" fmla="*/ 976 w 976"/>
                <a:gd name="T27" fmla="*/ 456 h 4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76" h="456">
                  <a:moveTo>
                    <a:pt x="648" y="168"/>
                  </a:moveTo>
                  <a:cubicBezTo>
                    <a:pt x="616" y="108"/>
                    <a:pt x="584" y="48"/>
                    <a:pt x="552" y="24"/>
                  </a:cubicBezTo>
                  <a:cubicBezTo>
                    <a:pt x="520" y="0"/>
                    <a:pt x="528" y="0"/>
                    <a:pt x="456" y="24"/>
                  </a:cubicBezTo>
                  <a:cubicBezTo>
                    <a:pt x="384" y="48"/>
                    <a:pt x="176" y="136"/>
                    <a:pt x="120" y="168"/>
                  </a:cubicBezTo>
                  <a:cubicBezTo>
                    <a:pt x="64" y="200"/>
                    <a:pt x="0" y="200"/>
                    <a:pt x="120" y="216"/>
                  </a:cubicBezTo>
                  <a:cubicBezTo>
                    <a:pt x="240" y="232"/>
                    <a:pt x="704" y="264"/>
                    <a:pt x="840" y="264"/>
                  </a:cubicBezTo>
                  <a:cubicBezTo>
                    <a:pt x="976" y="264"/>
                    <a:pt x="920" y="184"/>
                    <a:pt x="936" y="216"/>
                  </a:cubicBezTo>
                  <a:cubicBezTo>
                    <a:pt x="952" y="248"/>
                    <a:pt x="944" y="352"/>
                    <a:pt x="936" y="456"/>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round/>
                  <a:headEnd/>
                  <a:tailEnd/>
                </a14:hiddenLine>
              </a:ext>
            </a:extLst>
          </p:spPr>
          <p:txBody>
            <a:bodyPr/>
            <a:lstStyle/>
            <a:p>
              <a:endParaRPr lang="da-DK"/>
            </a:p>
          </p:txBody>
        </p:sp>
        <p:sp>
          <p:nvSpPr>
            <p:cNvPr id="283658" name="Freeform 271">
              <a:extLst>
                <a:ext uri="{FF2B5EF4-FFF2-40B4-BE49-F238E27FC236}">
                  <a16:creationId xmlns:a16="http://schemas.microsoft.com/office/drawing/2014/main" id="{78FF0C76-566E-901B-D0E6-FDB682DB1294}"/>
                </a:ext>
              </a:extLst>
            </p:cNvPr>
            <p:cNvSpPr>
              <a:spLocks/>
            </p:cNvSpPr>
            <p:nvPr/>
          </p:nvSpPr>
          <p:spPr bwMode="auto">
            <a:xfrm>
              <a:off x="4176" y="1632"/>
              <a:ext cx="624" cy="144"/>
            </a:xfrm>
            <a:custGeom>
              <a:avLst/>
              <a:gdLst>
                <a:gd name="T0" fmla="*/ 624 w 624"/>
                <a:gd name="T1" fmla="*/ 56 h 200"/>
                <a:gd name="T2" fmla="*/ 288 w 624"/>
                <a:gd name="T3" fmla="*/ 3 h 200"/>
                <a:gd name="T4" fmla="*/ 0 w 624"/>
                <a:gd name="T5" fmla="*/ 75 h 200"/>
                <a:gd name="T6" fmla="*/ 0 60000 65536"/>
                <a:gd name="T7" fmla="*/ 0 60000 65536"/>
                <a:gd name="T8" fmla="*/ 0 60000 65536"/>
                <a:gd name="T9" fmla="*/ 0 w 624"/>
                <a:gd name="T10" fmla="*/ 0 h 200"/>
                <a:gd name="T11" fmla="*/ 624 w 624"/>
                <a:gd name="T12" fmla="*/ 200 h 200"/>
              </a:gdLst>
              <a:ahLst/>
              <a:cxnLst>
                <a:cxn ang="T6">
                  <a:pos x="T0" y="T1"/>
                </a:cxn>
                <a:cxn ang="T7">
                  <a:pos x="T2" y="T3"/>
                </a:cxn>
                <a:cxn ang="T8">
                  <a:pos x="T4" y="T5"/>
                </a:cxn>
              </a:cxnLst>
              <a:rect l="T9" t="T10" r="T11" b="T12"/>
              <a:pathLst>
                <a:path w="624" h="200">
                  <a:moveTo>
                    <a:pt x="624" y="152"/>
                  </a:moveTo>
                  <a:cubicBezTo>
                    <a:pt x="508" y="76"/>
                    <a:pt x="392" y="0"/>
                    <a:pt x="288" y="8"/>
                  </a:cubicBezTo>
                  <a:cubicBezTo>
                    <a:pt x="184" y="16"/>
                    <a:pt x="92" y="108"/>
                    <a:pt x="0" y="200"/>
                  </a:cubicBezTo>
                </a:path>
              </a:pathLst>
            </a:custGeom>
            <a:noFill/>
            <a:ln w="9525" cap="flat" cmpd="sng">
              <a:solidFill>
                <a:srgbClr val="C6068F"/>
              </a:solidFill>
              <a:prstDash val="solid"/>
              <a:round/>
              <a:headEnd/>
              <a:tailEnd type="oval"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83659" name="Freeform 272">
              <a:extLst>
                <a:ext uri="{FF2B5EF4-FFF2-40B4-BE49-F238E27FC236}">
                  <a16:creationId xmlns:a16="http://schemas.microsoft.com/office/drawing/2014/main" id="{268157D4-556F-B3B2-A56F-A0C6CCB4EB70}"/>
                </a:ext>
              </a:extLst>
            </p:cNvPr>
            <p:cNvSpPr>
              <a:spLocks/>
            </p:cNvSpPr>
            <p:nvPr/>
          </p:nvSpPr>
          <p:spPr bwMode="auto">
            <a:xfrm>
              <a:off x="4176" y="1824"/>
              <a:ext cx="624" cy="104"/>
            </a:xfrm>
            <a:custGeom>
              <a:avLst/>
              <a:gdLst>
                <a:gd name="T0" fmla="*/ 624 w 624"/>
                <a:gd name="T1" fmla="*/ 21 h 200"/>
                <a:gd name="T2" fmla="*/ 288 w 624"/>
                <a:gd name="T3" fmla="*/ 1 h 200"/>
                <a:gd name="T4" fmla="*/ 0 w 624"/>
                <a:gd name="T5" fmla="*/ 28 h 200"/>
                <a:gd name="T6" fmla="*/ 0 60000 65536"/>
                <a:gd name="T7" fmla="*/ 0 60000 65536"/>
                <a:gd name="T8" fmla="*/ 0 60000 65536"/>
                <a:gd name="T9" fmla="*/ 0 w 624"/>
                <a:gd name="T10" fmla="*/ 0 h 200"/>
                <a:gd name="T11" fmla="*/ 624 w 624"/>
                <a:gd name="T12" fmla="*/ 200 h 200"/>
              </a:gdLst>
              <a:ahLst/>
              <a:cxnLst>
                <a:cxn ang="T6">
                  <a:pos x="T0" y="T1"/>
                </a:cxn>
                <a:cxn ang="T7">
                  <a:pos x="T2" y="T3"/>
                </a:cxn>
                <a:cxn ang="T8">
                  <a:pos x="T4" y="T5"/>
                </a:cxn>
              </a:cxnLst>
              <a:rect l="T9" t="T10" r="T11" b="T12"/>
              <a:pathLst>
                <a:path w="624" h="200">
                  <a:moveTo>
                    <a:pt x="624" y="152"/>
                  </a:moveTo>
                  <a:cubicBezTo>
                    <a:pt x="508" y="76"/>
                    <a:pt x="392" y="0"/>
                    <a:pt x="288" y="8"/>
                  </a:cubicBezTo>
                  <a:cubicBezTo>
                    <a:pt x="184" y="16"/>
                    <a:pt x="92" y="108"/>
                    <a:pt x="0" y="200"/>
                  </a:cubicBezTo>
                </a:path>
              </a:pathLst>
            </a:custGeom>
            <a:noFill/>
            <a:ln w="9525" cap="flat" cmpd="sng">
              <a:solidFill>
                <a:srgbClr val="C6068F"/>
              </a:solidFill>
              <a:prstDash val="solid"/>
              <a:round/>
              <a:headEnd type="none" w="med" len="med"/>
              <a:tailEnd type="oval"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83660" name="Freeform 273">
              <a:extLst>
                <a:ext uri="{FF2B5EF4-FFF2-40B4-BE49-F238E27FC236}">
                  <a16:creationId xmlns:a16="http://schemas.microsoft.com/office/drawing/2014/main" id="{DC934971-97D4-DA28-0DDC-4D3BF034ED59}"/>
                </a:ext>
              </a:extLst>
            </p:cNvPr>
            <p:cNvSpPr>
              <a:spLocks/>
            </p:cNvSpPr>
            <p:nvPr/>
          </p:nvSpPr>
          <p:spPr bwMode="auto">
            <a:xfrm>
              <a:off x="4176" y="1968"/>
              <a:ext cx="624" cy="144"/>
            </a:xfrm>
            <a:custGeom>
              <a:avLst/>
              <a:gdLst>
                <a:gd name="T0" fmla="*/ 624 w 624"/>
                <a:gd name="T1" fmla="*/ 56 h 200"/>
                <a:gd name="T2" fmla="*/ 288 w 624"/>
                <a:gd name="T3" fmla="*/ 3 h 200"/>
                <a:gd name="T4" fmla="*/ 0 w 624"/>
                <a:gd name="T5" fmla="*/ 75 h 200"/>
                <a:gd name="T6" fmla="*/ 0 60000 65536"/>
                <a:gd name="T7" fmla="*/ 0 60000 65536"/>
                <a:gd name="T8" fmla="*/ 0 60000 65536"/>
                <a:gd name="T9" fmla="*/ 0 w 624"/>
                <a:gd name="T10" fmla="*/ 0 h 200"/>
                <a:gd name="T11" fmla="*/ 624 w 624"/>
                <a:gd name="T12" fmla="*/ 200 h 200"/>
              </a:gdLst>
              <a:ahLst/>
              <a:cxnLst>
                <a:cxn ang="T6">
                  <a:pos x="T0" y="T1"/>
                </a:cxn>
                <a:cxn ang="T7">
                  <a:pos x="T2" y="T3"/>
                </a:cxn>
                <a:cxn ang="T8">
                  <a:pos x="T4" y="T5"/>
                </a:cxn>
              </a:cxnLst>
              <a:rect l="T9" t="T10" r="T11" b="T12"/>
              <a:pathLst>
                <a:path w="624" h="200">
                  <a:moveTo>
                    <a:pt x="624" y="152"/>
                  </a:moveTo>
                  <a:cubicBezTo>
                    <a:pt x="508" y="76"/>
                    <a:pt x="392" y="0"/>
                    <a:pt x="288" y="8"/>
                  </a:cubicBezTo>
                  <a:cubicBezTo>
                    <a:pt x="184" y="16"/>
                    <a:pt x="92" y="108"/>
                    <a:pt x="0" y="200"/>
                  </a:cubicBezTo>
                </a:path>
              </a:pathLst>
            </a:custGeom>
            <a:noFill/>
            <a:ln w="9525" cap="flat" cmpd="sng">
              <a:solidFill>
                <a:srgbClr val="C6068F"/>
              </a:solidFill>
              <a:prstDash val="solid"/>
              <a:round/>
              <a:headEnd type="none" w="med" len="med"/>
              <a:tailEnd type="oval"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83661" name="Freeform 274">
              <a:extLst>
                <a:ext uri="{FF2B5EF4-FFF2-40B4-BE49-F238E27FC236}">
                  <a16:creationId xmlns:a16="http://schemas.microsoft.com/office/drawing/2014/main" id="{EF78EB47-F56E-5B12-5FA1-2E176B9D9E88}"/>
                </a:ext>
              </a:extLst>
            </p:cNvPr>
            <p:cNvSpPr>
              <a:spLocks/>
            </p:cNvSpPr>
            <p:nvPr/>
          </p:nvSpPr>
          <p:spPr bwMode="auto">
            <a:xfrm>
              <a:off x="4176" y="2112"/>
              <a:ext cx="624" cy="144"/>
            </a:xfrm>
            <a:custGeom>
              <a:avLst/>
              <a:gdLst>
                <a:gd name="T0" fmla="*/ 624 w 624"/>
                <a:gd name="T1" fmla="*/ 56 h 200"/>
                <a:gd name="T2" fmla="*/ 288 w 624"/>
                <a:gd name="T3" fmla="*/ 3 h 200"/>
                <a:gd name="T4" fmla="*/ 0 w 624"/>
                <a:gd name="T5" fmla="*/ 75 h 200"/>
                <a:gd name="T6" fmla="*/ 0 60000 65536"/>
                <a:gd name="T7" fmla="*/ 0 60000 65536"/>
                <a:gd name="T8" fmla="*/ 0 60000 65536"/>
                <a:gd name="T9" fmla="*/ 0 w 624"/>
                <a:gd name="T10" fmla="*/ 0 h 200"/>
                <a:gd name="T11" fmla="*/ 624 w 624"/>
                <a:gd name="T12" fmla="*/ 200 h 200"/>
              </a:gdLst>
              <a:ahLst/>
              <a:cxnLst>
                <a:cxn ang="T6">
                  <a:pos x="T0" y="T1"/>
                </a:cxn>
                <a:cxn ang="T7">
                  <a:pos x="T2" y="T3"/>
                </a:cxn>
                <a:cxn ang="T8">
                  <a:pos x="T4" y="T5"/>
                </a:cxn>
              </a:cxnLst>
              <a:rect l="T9" t="T10" r="T11" b="T12"/>
              <a:pathLst>
                <a:path w="624" h="200">
                  <a:moveTo>
                    <a:pt x="624" y="152"/>
                  </a:moveTo>
                  <a:cubicBezTo>
                    <a:pt x="508" y="76"/>
                    <a:pt x="392" y="0"/>
                    <a:pt x="288" y="8"/>
                  </a:cubicBezTo>
                  <a:cubicBezTo>
                    <a:pt x="184" y="16"/>
                    <a:pt x="92" y="108"/>
                    <a:pt x="0" y="200"/>
                  </a:cubicBezTo>
                </a:path>
              </a:pathLst>
            </a:custGeom>
            <a:noFill/>
            <a:ln w="9525" cap="flat" cmpd="sng">
              <a:solidFill>
                <a:srgbClr val="C6068F"/>
              </a:solidFill>
              <a:prstDash val="solid"/>
              <a:round/>
              <a:headEnd type="none" w="med" len="med"/>
              <a:tailEnd type="oval" w="med" len="med"/>
            </a:ln>
            <a:extLst>
              <a:ext uri="{909E8E84-426E-40DD-AFC4-6F175D3DCCD1}">
                <a14:hiddenFill xmlns:a14="http://schemas.microsoft.com/office/drawing/2010/main">
                  <a:solidFill>
                    <a:srgbClr val="FFFFFF"/>
                  </a:solidFill>
                </a14:hiddenFill>
              </a:ext>
            </a:extLst>
          </p:spPr>
          <p:txBody>
            <a:bodyPr/>
            <a:lstStyle/>
            <a:p>
              <a:endParaRPr lang="da-DK"/>
            </a:p>
          </p:txBody>
        </p:sp>
        <p:grpSp>
          <p:nvGrpSpPr>
            <p:cNvPr id="283662" name="Group 275">
              <a:extLst>
                <a:ext uri="{FF2B5EF4-FFF2-40B4-BE49-F238E27FC236}">
                  <a16:creationId xmlns:a16="http://schemas.microsoft.com/office/drawing/2014/main" id="{96E9430C-C30E-06C4-A8E5-7B262C96119C}"/>
                </a:ext>
              </a:extLst>
            </p:cNvPr>
            <p:cNvGrpSpPr>
              <a:grpSpLocks/>
            </p:cNvGrpSpPr>
            <p:nvPr/>
          </p:nvGrpSpPr>
          <p:grpSpPr bwMode="auto">
            <a:xfrm>
              <a:off x="4224" y="2832"/>
              <a:ext cx="389" cy="264"/>
              <a:chOff x="4189" y="2354"/>
              <a:chExt cx="421" cy="264"/>
            </a:xfrm>
          </p:grpSpPr>
          <p:sp>
            <p:nvSpPr>
              <p:cNvPr id="283664" name="Text Box 276">
                <a:extLst>
                  <a:ext uri="{FF2B5EF4-FFF2-40B4-BE49-F238E27FC236}">
                    <a16:creationId xmlns:a16="http://schemas.microsoft.com/office/drawing/2014/main" id="{7FBB44E4-DF3D-AED7-5BAE-A086493D4CF5}"/>
                  </a:ext>
                </a:extLst>
              </p:cNvPr>
              <p:cNvSpPr txBox="1">
                <a:spLocks noChangeArrowheads="1"/>
              </p:cNvSpPr>
              <p:nvPr/>
            </p:nvSpPr>
            <p:spPr bwMode="auto">
              <a:xfrm>
                <a:off x="4189" y="2354"/>
                <a:ext cx="421" cy="1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sz="900"/>
                  <a:t>IR- Rec.</a:t>
                </a:r>
              </a:p>
            </p:txBody>
          </p:sp>
          <p:grpSp>
            <p:nvGrpSpPr>
              <p:cNvPr id="283665" name="Group 277">
                <a:extLst>
                  <a:ext uri="{FF2B5EF4-FFF2-40B4-BE49-F238E27FC236}">
                    <a16:creationId xmlns:a16="http://schemas.microsoft.com/office/drawing/2014/main" id="{53144B5C-6882-952C-5E8C-87E6B3FB39D8}"/>
                  </a:ext>
                </a:extLst>
              </p:cNvPr>
              <p:cNvGrpSpPr>
                <a:grpSpLocks/>
              </p:cNvGrpSpPr>
              <p:nvPr/>
            </p:nvGrpSpPr>
            <p:grpSpPr bwMode="auto">
              <a:xfrm>
                <a:off x="4261" y="2505"/>
                <a:ext cx="221" cy="113"/>
                <a:chOff x="4171" y="2496"/>
                <a:chExt cx="257" cy="140"/>
              </a:xfrm>
            </p:grpSpPr>
            <p:sp>
              <p:nvSpPr>
                <p:cNvPr id="283666" name="Rectangle 278">
                  <a:extLst>
                    <a:ext uri="{FF2B5EF4-FFF2-40B4-BE49-F238E27FC236}">
                      <a16:creationId xmlns:a16="http://schemas.microsoft.com/office/drawing/2014/main" id="{6BBFC11E-22F2-7EBE-25C0-B01F01147868}"/>
                    </a:ext>
                  </a:extLst>
                </p:cNvPr>
                <p:cNvSpPr>
                  <a:spLocks noChangeArrowheads="1"/>
                </p:cNvSpPr>
                <p:nvPr/>
              </p:nvSpPr>
              <p:spPr bwMode="auto">
                <a:xfrm>
                  <a:off x="4171" y="2496"/>
                  <a:ext cx="257" cy="140"/>
                </a:xfrm>
                <a:prstGeom prst="rect">
                  <a:avLst/>
                </a:prstGeom>
                <a:solidFill>
                  <a:srgbClr val="FFFF99"/>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67" name="Oval 279">
                  <a:extLst>
                    <a:ext uri="{FF2B5EF4-FFF2-40B4-BE49-F238E27FC236}">
                      <a16:creationId xmlns:a16="http://schemas.microsoft.com/office/drawing/2014/main" id="{82AE20BA-F144-56CC-2E72-054CF5B080A4}"/>
                    </a:ext>
                  </a:extLst>
                </p:cNvPr>
                <p:cNvSpPr>
                  <a:spLocks noChangeArrowheads="1"/>
                </p:cNvSpPr>
                <p:nvPr/>
              </p:nvSpPr>
              <p:spPr bwMode="auto">
                <a:xfrm>
                  <a:off x="4233" y="2526"/>
                  <a:ext cx="39" cy="38"/>
                </a:xfrm>
                <a:prstGeom prst="ellipse">
                  <a:avLst/>
                </a:prstGeom>
                <a:solidFill>
                  <a:srgbClr val="FFFFFF"/>
                </a:solidFill>
                <a:ln w="9525">
                  <a:solidFill>
                    <a:srgbClr val="000000"/>
                  </a:solidFill>
                  <a:round/>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3668" name="Oval 280">
                  <a:extLst>
                    <a:ext uri="{FF2B5EF4-FFF2-40B4-BE49-F238E27FC236}">
                      <a16:creationId xmlns:a16="http://schemas.microsoft.com/office/drawing/2014/main" id="{5C1FCEEC-E7CC-33BF-F798-3F5A3B03306C}"/>
                    </a:ext>
                  </a:extLst>
                </p:cNvPr>
                <p:cNvSpPr>
                  <a:spLocks noChangeArrowheads="1"/>
                </p:cNvSpPr>
                <p:nvPr/>
              </p:nvSpPr>
              <p:spPr bwMode="auto">
                <a:xfrm>
                  <a:off x="4326" y="2526"/>
                  <a:ext cx="39" cy="38"/>
                </a:xfrm>
                <a:prstGeom prst="ellipse">
                  <a:avLst/>
                </a:prstGeom>
                <a:solidFill>
                  <a:srgbClr val="FFFFFF"/>
                </a:solidFill>
                <a:ln w="9525">
                  <a:solidFill>
                    <a:srgbClr val="000000"/>
                  </a:solidFill>
                  <a:round/>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3663" name="Freeform 281">
              <a:extLst>
                <a:ext uri="{FF2B5EF4-FFF2-40B4-BE49-F238E27FC236}">
                  <a16:creationId xmlns:a16="http://schemas.microsoft.com/office/drawing/2014/main" id="{F4D5608C-6B3F-0FC3-9800-93B80667E4EC}"/>
                </a:ext>
              </a:extLst>
            </p:cNvPr>
            <p:cNvSpPr>
              <a:spLocks/>
            </p:cNvSpPr>
            <p:nvPr/>
          </p:nvSpPr>
          <p:spPr bwMode="auto">
            <a:xfrm>
              <a:off x="3408" y="3044"/>
              <a:ext cx="883" cy="268"/>
            </a:xfrm>
            <a:custGeom>
              <a:avLst/>
              <a:gdLst>
                <a:gd name="T0" fmla="*/ 0 w 1108"/>
                <a:gd name="T1" fmla="*/ 182 h 325"/>
                <a:gd name="T2" fmla="*/ 17 w 1108"/>
                <a:gd name="T3" fmla="*/ 162 h 325"/>
                <a:gd name="T4" fmla="*/ 55 w 1108"/>
                <a:gd name="T5" fmla="*/ 158 h 325"/>
                <a:gd name="T6" fmla="*/ 142 w 1108"/>
                <a:gd name="T7" fmla="*/ 155 h 325"/>
                <a:gd name="T8" fmla="*/ 196 w 1108"/>
                <a:gd name="T9" fmla="*/ 117 h 325"/>
                <a:gd name="T10" fmla="*/ 259 w 1108"/>
                <a:gd name="T11" fmla="*/ 21 h 325"/>
                <a:gd name="T12" fmla="*/ 512 w 1108"/>
                <a:gd name="T13" fmla="*/ 2 h 325"/>
                <a:gd name="T14" fmla="*/ 551 w 1108"/>
                <a:gd name="T15" fmla="*/ 2 h 325"/>
                <a:gd name="T16" fmla="*/ 0 60000 65536"/>
                <a:gd name="T17" fmla="*/ 0 60000 65536"/>
                <a:gd name="T18" fmla="*/ 0 60000 65536"/>
                <a:gd name="T19" fmla="*/ 0 60000 65536"/>
                <a:gd name="T20" fmla="*/ 0 60000 65536"/>
                <a:gd name="T21" fmla="*/ 0 60000 65536"/>
                <a:gd name="T22" fmla="*/ 0 60000 65536"/>
                <a:gd name="T23" fmla="*/ 0 60000 65536"/>
                <a:gd name="T24" fmla="*/ 0 w 1108"/>
                <a:gd name="T25" fmla="*/ 0 h 325"/>
                <a:gd name="T26" fmla="*/ 1108 w 1108"/>
                <a:gd name="T27" fmla="*/ 325 h 3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8" h="325">
                  <a:moveTo>
                    <a:pt x="0" y="325"/>
                  </a:moveTo>
                  <a:cubicBezTo>
                    <a:pt x="7" y="310"/>
                    <a:pt x="14" y="296"/>
                    <a:pt x="32" y="289"/>
                  </a:cubicBezTo>
                  <a:cubicBezTo>
                    <a:pt x="50" y="282"/>
                    <a:pt x="67" y="283"/>
                    <a:pt x="108" y="281"/>
                  </a:cubicBezTo>
                  <a:cubicBezTo>
                    <a:pt x="149" y="279"/>
                    <a:pt x="233" y="289"/>
                    <a:pt x="280" y="277"/>
                  </a:cubicBezTo>
                  <a:cubicBezTo>
                    <a:pt x="327" y="265"/>
                    <a:pt x="349" y="249"/>
                    <a:pt x="388" y="209"/>
                  </a:cubicBezTo>
                  <a:cubicBezTo>
                    <a:pt x="427" y="169"/>
                    <a:pt x="408" y="71"/>
                    <a:pt x="512" y="37"/>
                  </a:cubicBezTo>
                  <a:cubicBezTo>
                    <a:pt x="616" y="3"/>
                    <a:pt x="916" y="10"/>
                    <a:pt x="1012" y="5"/>
                  </a:cubicBezTo>
                  <a:cubicBezTo>
                    <a:pt x="1108" y="0"/>
                    <a:pt x="1098" y="2"/>
                    <a:pt x="1088" y="5"/>
                  </a:cubicBez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pic>
        <p:nvPicPr>
          <p:cNvPr id="283652" name="Picture 282">
            <a:extLst>
              <a:ext uri="{FF2B5EF4-FFF2-40B4-BE49-F238E27FC236}">
                <a16:creationId xmlns:a16="http://schemas.microsoft.com/office/drawing/2014/main" id="{2F202C52-9BCE-CB28-F5AA-56D3170B84B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8"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4" name="Picture 2">
            <a:extLst>
              <a:ext uri="{FF2B5EF4-FFF2-40B4-BE49-F238E27FC236}">
                <a16:creationId xmlns:a16="http://schemas.microsoft.com/office/drawing/2014/main" id="{0001FF5D-82B9-1C39-C43B-F55485DA423B}"/>
              </a:ext>
            </a:extLst>
          </p:cNvPr>
          <p:cNvPicPr>
            <a:picLocks noChangeAspect="1" noChangeArrowheads="1"/>
          </p:cNvPicPr>
          <p:nvPr/>
        </p:nvPicPr>
        <p:blipFill>
          <a:blip r:embed="rId3">
            <a:lum bright="70000" contrast="-70000"/>
            <a:grayscl/>
            <a:biLevel thresh="50000"/>
            <a:extLst>
              <a:ext uri="{28A0092B-C50C-407E-A947-70E740481C1C}">
                <a14:useLocalDpi xmlns:a14="http://schemas.microsoft.com/office/drawing/2010/main" val="0"/>
              </a:ext>
            </a:extLst>
          </a:blip>
          <a:srcRect/>
          <a:stretch>
            <a:fillRect/>
          </a:stretch>
        </p:blipFill>
        <p:spPr bwMode="auto">
          <a:xfrm>
            <a:off x="0" y="762000"/>
            <a:ext cx="9144000" cy="610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4675" name="Rectangle 3">
            <a:extLst>
              <a:ext uri="{FF2B5EF4-FFF2-40B4-BE49-F238E27FC236}">
                <a16:creationId xmlns:a16="http://schemas.microsoft.com/office/drawing/2014/main" id="{74482CBF-A070-E4F6-24E0-572E04EF0528}"/>
              </a:ext>
            </a:extLst>
          </p:cNvPr>
          <p:cNvSpPr>
            <a:spLocks noGrp="1" noChangeArrowheads="1"/>
          </p:cNvSpPr>
          <p:nvPr>
            <p:ph type="ctrTitle"/>
          </p:nvPr>
        </p:nvSpPr>
        <p:spPr>
          <a:xfrm>
            <a:off x="304800" y="762000"/>
            <a:ext cx="7772400" cy="1143000"/>
          </a:xfrm>
        </p:spPr>
        <p:txBody>
          <a:bodyPr/>
          <a:lstStyle/>
          <a:p>
            <a:pPr algn="ctr" eaLnBrk="1" hangingPunct="1"/>
            <a:r>
              <a:rPr lang="da-DK" altLang="da-DK"/>
              <a:t>PC-Player</a:t>
            </a:r>
          </a:p>
        </p:txBody>
      </p:sp>
      <p:sp>
        <p:nvSpPr>
          <p:cNvPr id="284676" name="Text Box 4">
            <a:extLst>
              <a:ext uri="{FF2B5EF4-FFF2-40B4-BE49-F238E27FC236}">
                <a16:creationId xmlns:a16="http://schemas.microsoft.com/office/drawing/2014/main" id="{B79160E0-7FD0-44ED-E394-C2CDDD960BBA}"/>
              </a:ext>
            </a:extLst>
          </p:cNvPr>
          <p:cNvSpPr txBox="1">
            <a:spLocks noChangeArrowheads="1"/>
          </p:cNvSpPr>
          <p:nvPr/>
        </p:nvSpPr>
        <p:spPr bwMode="auto">
          <a:xfrm>
            <a:off x="304800" y="1766888"/>
            <a:ext cx="8083550" cy="325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pPr>
            <a:r>
              <a:rPr lang="da-DK" altLang="da-DK"/>
              <a:t> Få stereo lyd fra PC-Playeren (tilsluttet til Computers lydkort) ud på enten soround sound anlæg eller stereo anlæg i hele huset.</a:t>
            </a:r>
          </a:p>
          <a:p>
            <a:pPr>
              <a:spcBef>
                <a:spcPct val="50000"/>
              </a:spcBef>
            </a:pPr>
            <a:endParaRPr lang="da-DK" altLang="da-DK"/>
          </a:p>
          <a:p>
            <a:pPr>
              <a:spcBef>
                <a:spcPct val="50000"/>
              </a:spcBef>
            </a:pPr>
            <a:r>
              <a:rPr lang="da-DK" altLang="da-DK"/>
              <a:t>Afspilning af MP3 musik eller internet radio på en af de 84 mulige radiokanaler på FM båndet.</a:t>
            </a:r>
            <a:endParaRPr lang="da-DK" altLang="da-DK">
              <a:solidFill>
                <a:srgbClr val="1D345D"/>
              </a:solidFill>
            </a:endParaRPr>
          </a:p>
          <a:p>
            <a:pPr lvl="1" eaLnBrk="1" hangingPunct="1">
              <a:spcBef>
                <a:spcPct val="0"/>
              </a:spcBef>
              <a:buFontTx/>
              <a:buNone/>
            </a:pPr>
            <a:endParaRPr lang="da-DK" altLang="da-DK" sz="2400">
              <a:solidFill>
                <a:srgbClr val="1D345D"/>
              </a:solidFill>
              <a:latin typeface="Times New Roman" panose="02020603050405020304" pitchFamily="18" charset="0"/>
            </a:endParaRPr>
          </a:p>
          <a:p>
            <a:pPr eaLnBrk="1" hangingPunct="1">
              <a:buFontTx/>
              <a:buNone/>
            </a:pPr>
            <a:endParaRPr lang="da-DK" altLang="da-DK"/>
          </a:p>
          <a:p>
            <a:pPr>
              <a:spcBef>
                <a:spcPct val="50000"/>
              </a:spcBef>
            </a:pPr>
            <a:endParaRPr lang="da-DK" altLang="da-DK">
              <a:latin typeface="Times New Roman" panose="02020603050405020304" pitchFamily="18" charset="0"/>
            </a:endParaRPr>
          </a:p>
          <a:p>
            <a:pPr>
              <a:spcBef>
                <a:spcPct val="50000"/>
              </a:spcBef>
              <a:buFontTx/>
              <a:buNone/>
            </a:pPr>
            <a:endParaRPr lang="da-DK" altLang="da-DK">
              <a:latin typeface="Times New Roman" panose="02020603050405020304" pitchFamily="18" charset="0"/>
            </a:endParaRPr>
          </a:p>
        </p:txBody>
      </p:sp>
      <p:pic>
        <p:nvPicPr>
          <p:cNvPr id="284677" name="Picture 5" descr="P59950">
            <a:extLst>
              <a:ext uri="{FF2B5EF4-FFF2-40B4-BE49-F238E27FC236}">
                <a16:creationId xmlns:a16="http://schemas.microsoft.com/office/drawing/2014/main" id="{CB4142B9-833C-B877-8A41-1B277005AC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088" y="3789363"/>
            <a:ext cx="7273925" cy="247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678" name="Picture 6">
            <a:extLst>
              <a:ext uri="{FF2B5EF4-FFF2-40B4-BE49-F238E27FC236}">
                <a16:creationId xmlns:a16="http://schemas.microsoft.com/office/drawing/2014/main" id="{B8BA356A-E664-307E-642B-859B64123C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a:extLst>
              <a:ext uri="{FF2B5EF4-FFF2-40B4-BE49-F238E27FC236}">
                <a16:creationId xmlns:a16="http://schemas.microsoft.com/office/drawing/2014/main" id="{102A592F-33D5-CC0D-69C6-F5210D5AEB59}"/>
              </a:ext>
            </a:extLst>
          </p:cNvPr>
          <p:cNvSpPr>
            <a:spLocks noGrp="1" noChangeAspect="1" noChangeArrowheads="1"/>
          </p:cNvSpPr>
          <p:nvPr>
            <p:ph type="title"/>
          </p:nvPr>
        </p:nvSpPr>
        <p:spPr>
          <a:xfrm>
            <a:off x="679450" y="1238250"/>
            <a:ext cx="7772400" cy="390525"/>
          </a:xfrm>
          <a:noFill/>
        </p:spPr>
        <p:txBody>
          <a:bodyPr lIns="0" tIns="0" anchor="t"/>
          <a:lstStyle/>
          <a:p>
            <a:pPr algn="ctr" eaLnBrk="1" hangingPunct="1">
              <a:tabLst>
                <a:tab pos="7908925" algn="l"/>
              </a:tabLst>
            </a:pPr>
            <a:r>
              <a:rPr lang="en-GB" altLang="da-DK" sz="1200">
                <a:solidFill>
                  <a:schemeClr val="tx1"/>
                </a:solidFill>
              </a:rPr>
              <a:t>Løsning: Lyd distribution med PC-player</a:t>
            </a:r>
            <a:endParaRPr lang="en-GB" altLang="da-DK">
              <a:solidFill>
                <a:schemeClr val="tx1"/>
              </a:solidFill>
            </a:endParaRPr>
          </a:p>
        </p:txBody>
      </p:sp>
      <p:grpSp>
        <p:nvGrpSpPr>
          <p:cNvPr id="286723" name="Group 3">
            <a:extLst>
              <a:ext uri="{FF2B5EF4-FFF2-40B4-BE49-F238E27FC236}">
                <a16:creationId xmlns:a16="http://schemas.microsoft.com/office/drawing/2014/main" id="{A67D6AF6-0349-DD2E-2551-9BEB5C68A1A2}"/>
              </a:ext>
            </a:extLst>
          </p:cNvPr>
          <p:cNvGrpSpPr>
            <a:grpSpLocks/>
          </p:cNvGrpSpPr>
          <p:nvPr/>
        </p:nvGrpSpPr>
        <p:grpSpPr bwMode="auto">
          <a:xfrm>
            <a:off x="0" y="1628775"/>
            <a:ext cx="8391525" cy="4505325"/>
            <a:chOff x="144" y="681"/>
            <a:chExt cx="5616" cy="3215"/>
          </a:xfrm>
        </p:grpSpPr>
        <p:sp>
          <p:nvSpPr>
            <p:cNvPr id="286725" name="Line 4">
              <a:extLst>
                <a:ext uri="{FF2B5EF4-FFF2-40B4-BE49-F238E27FC236}">
                  <a16:creationId xmlns:a16="http://schemas.microsoft.com/office/drawing/2014/main" id="{7EF4967B-9396-1025-E0D0-34B391C65279}"/>
                </a:ext>
              </a:extLst>
            </p:cNvPr>
            <p:cNvSpPr>
              <a:spLocks noChangeShapeType="1"/>
            </p:cNvSpPr>
            <p:nvPr/>
          </p:nvSpPr>
          <p:spPr bwMode="auto">
            <a:xfrm flipH="1">
              <a:off x="3273" y="3330"/>
              <a:ext cx="0" cy="106"/>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26" name="Line 5">
              <a:extLst>
                <a:ext uri="{FF2B5EF4-FFF2-40B4-BE49-F238E27FC236}">
                  <a16:creationId xmlns:a16="http://schemas.microsoft.com/office/drawing/2014/main" id="{FB79BC33-628B-DF61-216E-DB77E9B6BCE0}"/>
                </a:ext>
              </a:extLst>
            </p:cNvPr>
            <p:cNvSpPr>
              <a:spLocks noChangeShapeType="1"/>
            </p:cNvSpPr>
            <p:nvPr/>
          </p:nvSpPr>
          <p:spPr bwMode="auto">
            <a:xfrm rot="5400000">
              <a:off x="4307" y="1530"/>
              <a:ext cx="6" cy="2252"/>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27" name="Rectangle 6">
              <a:extLst>
                <a:ext uri="{FF2B5EF4-FFF2-40B4-BE49-F238E27FC236}">
                  <a16:creationId xmlns:a16="http://schemas.microsoft.com/office/drawing/2014/main" id="{920125C5-FF8D-A948-A891-648CE5589D30}"/>
                </a:ext>
              </a:extLst>
            </p:cNvPr>
            <p:cNvSpPr>
              <a:spLocks noChangeArrowheads="1"/>
            </p:cNvSpPr>
            <p:nvPr/>
          </p:nvSpPr>
          <p:spPr bwMode="auto">
            <a:xfrm>
              <a:off x="1614" y="1639"/>
              <a:ext cx="435" cy="248"/>
            </a:xfrm>
            <a:prstGeom prst="rect">
              <a:avLst/>
            </a:prstGeom>
            <a:solidFill>
              <a:srgbClr val="C0C0C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28" name="Rectangle 7">
              <a:extLst>
                <a:ext uri="{FF2B5EF4-FFF2-40B4-BE49-F238E27FC236}">
                  <a16:creationId xmlns:a16="http://schemas.microsoft.com/office/drawing/2014/main" id="{B547D02F-E0B5-7AC1-1954-B3B1EDDD4B89}"/>
                </a:ext>
              </a:extLst>
            </p:cNvPr>
            <p:cNvSpPr>
              <a:spLocks noChangeArrowheads="1"/>
            </p:cNvSpPr>
            <p:nvPr/>
          </p:nvSpPr>
          <p:spPr bwMode="auto">
            <a:xfrm>
              <a:off x="1610" y="1482"/>
              <a:ext cx="444" cy="5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6729" name="Group 8">
              <a:extLst>
                <a:ext uri="{FF2B5EF4-FFF2-40B4-BE49-F238E27FC236}">
                  <a16:creationId xmlns:a16="http://schemas.microsoft.com/office/drawing/2014/main" id="{0F4BA5D9-097C-DF68-66CA-1912C4E89706}"/>
                </a:ext>
              </a:extLst>
            </p:cNvPr>
            <p:cNvGrpSpPr>
              <a:grpSpLocks/>
            </p:cNvGrpSpPr>
            <p:nvPr/>
          </p:nvGrpSpPr>
          <p:grpSpPr bwMode="auto">
            <a:xfrm>
              <a:off x="1729" y="1771"/>
              <a:ext cx="94" cy="107"/>
              <a:chOff x="0" y="0"/>
              <a:chExt cx="20000" cy="20000"/>
            </a:xfrm>
          </p:grpSpPr>
          <p:sp>
            <p:nvSpPr>
              <p:cNvPr id="286993" name="Rectangle 9">
                <a:extLst>
                  <a:ext uri="{FF2B5EF4-FFF2-40B4-BE49-F238E27FC236}">
                    <a16:creationId xmlns:a16="http://schemas.microsoft.com/office/drawing/2014/main" id="{B89895C6-322B-8F87-5AE1-76A1DDAE0A41}"/>
                  </a:ext>
                </a:extLst>
              </p:cNvPr>
              <p:cNvSpPr>
                <a:spLocks noChangeArrowheads="1"/>
              </p:cNvSpPr>
              <p:nvPr/>
            </p:nvSpPr>
            <p:spPr bwMode="auto">
              <a:xfrm>
                <a:off x="0" y="0"/>
                <a:ext cx="20000" cy="16212"/>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94" name="Rectangle 10">
                <a:extLst>
                  <a:ext uri="{FF2B5EF4-FFF2-40B4-BE49-F238E27FC236}">
                    <a16:creationId xmlns:a16="http://schemas.microsoft.com/office/drawing/2014/main" id="{F50D5B2A-6921-8C3E-1027-D4D3535831B2}"/>
                  </a:ext>
                </a:extLst>
              </p:cNvPr>
              <p:cNvSpPr>
                <a:spLocks noChangeArrowheads="1"/>
              </p:cNvSpPr>
              <p:nvPr/>
            </p:nvSpPr>
            <p:spPr bwMode="auto">
              <a:xfrm>
                <a:off x="5167" y="16212"/>
                <a:ext cx="9462" cy="212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95" name="Rectangle 11">
                <a:extLst>
                  <a:ext uri="{FF2B5EF4-FFF2-40B4-BE49-F238E27FC236}">
                    <a16:creationId xmlns:a16="http://schemas.microsoft.com/office/drawing/2014/main" id="{D9BC37B1-CA92-7921-016F-021780AC2747}"/>
                  </a:ext>
                </a:extLst>
              </p:cNvPr>
              <p:cNvSpPr>
                <a:spLocks noChangeArrowheads="1"/>
              </p:cNvSpPr>
              <p:nvPr/>
            </p:nvSpPr>
            <p:spPr bwMode="auto">
              <a:xfrm>
                <a:off x="8860" y="18338"/>
                <a:ext cx="3021" cy="1662"/>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30" name="Group 12">
              <a:extLst>
                <a:ext uri="{FF2B5EF4-FFF2-40B4-BE49-F238E27FC236}">
                  <a16:creationId xmlns:a16="http://schemas.microsoft.com/office/drawing/2014/main" id="{EF80C482-8B76-EDC9-21E0-4D1796F9A91C}"/>
                </a:ext>
              </a:extLst>
            </p:cNvPr>
            <p:cNvGrpSpPr>
              <a:grpSpLocks/>
            </p:cNvGrpSpPr>
            <p:nvPr/>
          </p:nvGrpSpPr>
          <p:grpSpPr bwMode="auto">
            <a:xfrm>
              <a:off x="1626" y="1769"/>
              <a:ext cx="93" cy="108"/>
              <a:chOff x="0" y="0"/>
              <a:chExt cx="20000" cy="20000"/>
            </a:xfrm>
          </p:grpSpPr>
          <p:sp>
            <p:nvSpPr>
              <p:cNvPr id="286990" name="Rectangle 13">
                <a:extLst>
                  <a:ext uri="{FF2B5EF4-FFF2-40B4-BE49-F238E27FC236}">
                    <a16:creationId xmlns:a16="http://schemas.microsoft.com/office/drawing/2014/main" id="{B4875B12-D968-7BCB-90E6-4B7D3A42FD5D}"/>
                  </a:ext>
                </a:extLst>
              </p:cNvPr>
              <p:cNvSpPr>
                <a:spLocks noChangeArrowheads="1"/>
              </p:cNvSpPr>
              <p:nvPr/>
            </p:nvSpPr>
            <p:spPr bwMode="auto">
              <a:xfrm>
                <a:off x="0" y="0"/>
                <a:ext cx="20000" cy="16212"/>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91" name="Rectangle 14">
                <a:extLst>
                  <a:ext uri="{FF2B5EF4-FFF2-40B4-BE49-F238E27FC236}">
                    <a16:creationId xmlns:a16="http://schemas.microsoft.com/office/drawing/2014/main" id="{48A12DAD-B49D-644A-6775-86F8E39B5B6C}"/>
                  </a:ext>
                </a:extLst>
              </p:cNvPr>
              <p:cNvSpPr>
                <a:spLocks noChangeArrowheads="1"/>
              </p:cNvSpPr>
              <p:nvPr/>
            </p:nvSpPr>
            <p:spPr bwMode="auto">
              <a:xfrm>
                <a:off x="5167" y="16212"/>
                <a:ext cx="9462" cy="2126"/>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92" name="Rectangle 15">
                <a:extLst>
                  <a:ext uri="{FF2B5EF4-FFF2-40B4-BE49-F238E27FC236}">
                    <a16:creationId xmlns:a16="http://schemas.microsoft.com/office/drawing/2014/main" id="{773F9131-0A10-77FC-17C6-FF5A81A30B36}"/>
                  </a:ext>
                </a:extLst>
              </p:cNvPr>
              <p:cNvSpPr>
                <a:spLocks noChangeArrowheads="1"/>
              </p:cNvSpPr>
              <p:nvPr/>
            </p:nvSpPr>
            <p:spPr bwMode="auto">
              <a:xfrm>
                <a:off x="8860" y="18338"/>
                <a:ext cx="3017" cy="1662"/>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31" name="Group 16">
              <a:extLst>
                <a:ext uri="{FF2B5EF4-FFF2-40B4-BE49-F238E27FC236}">
                  <a16:creationId xmlns:a16="http://schemas.microsoft.com/office/drawing/2014/main" id="{5A003A65-853D-5FD5-6A62-4D84F920FB26}"/>
                </a:ext>
              </a:extLst>
            </p:cNvPr>
            <p:cNvGrpSpPr>
              <a:grpSpLocks/>
            </p:cNvGrpSpPr>
            <p:nvPr/>
          </p:nvGrpSpPr>
          <p:grpSpPr bwMode="auto">
            <a:xfrm>
              <a:off x="1937" y="1769"/>
              <a:ext cx="93" cy="108"/>
              <a:chOff x="-5" y="0"/>
              <a:chExt cx="20005" cy="20000"/>
            </a:xfrm>
          </p:grpSpPr>
          <p:sp>
            <p:nvSpPr>
              <p:cNvPr id="286987" name="Rectangle 17">
                <a:extLst>
                  <a:ext uri="{FF2B5EF4-FFF2-40B4-BE49-F238E27FC236}">
                    <a16:creationId xmlns:a16="http://schemas.microsoft.com/office/drawing/2014/main" id="{F2246C23-5D9B-24FE-C81D-24DD8614BF96}"/>
                  </a:ext>
                </a:extLst>
              </p:cNvPr>
              <p:cNvSpPr>
                <a:spLocks noChangeArrowheads="1"/>
              </p:cNvSpPr>
              <p:nvPr/>
            </p:nvSpPr>
            <p:spPr bwMode="auto">
              <a:xfrm>
                <a:off x="-5" y="0"/>
                <a:ext cx="20005" cy="16212"/>
              </a:xfrm>
              <a:prstGeom prst="rect">
                <a:avLst/>
              </a:prstGeom>
              <a:solidFill>
                <a:srgbClr val="FFCC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88" name="Rectangle 18">
                <a:extLst>
                  <a:ext uri="{FF2B5EF4-FFF2-40B4-BE49-F238E27FC236}">
                    <a16:creationId xmlns:a16="http://schemas.microsoft.com/office/drawing/2014/main" id="{586FC296-C0A2-560B-7817-234A37C30BF5}"/>
                  </a:ext>
                </a:extLst>
              </p:cNvPr>
              <p:cNvSpPr>
                <a:spLocks noChangeArrowheads="1"/>
              </p:cNvSpPr>
              <p:nvPr/>
            </p:nvSpPr>
            <p:spPr bwMode="auto">
              <a:xfrm>
                <a:off x="5163" y="16212"/>
                <a:ext cx="9465" cy="2126"/>
              </a:xfrm>
              <a:prstGeom prst="rect">
                <a:avLst/>
              </a:prstGeom>
              <a:solidFill>
                <a:srgbClr val="FFCC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89" name="Rectangle 19">
                <a:extLst>
                  <a:ext uri="{FF2B5EF4-FFF2-40B4-BE49-F238E27FC236}">
                    <a16:creationId xmlns:a16="http://schemas.microsoft.com/office/drawing/2014/main" id="{3E063172-83A2-C908-787B-58A81D3F2D14}"/>
                  </a:ext>
                </a:extLst>
              </p:cNvPr>
              <p:cNvSpPr>
                <a:spLocks noChangeArrowheads="1"/>
              </p:cNvSpPr>
              <p:nvPr/>
            </p:nvSpPr>
            <p:spPr bwMode="auto">
              <a:xfrm>
                <a:off x="8857" y="18338"/>
                <a:ext cx="3022" cy="1662"/>
              </a:xfrm>
              <a:prstGeom prst="rect">
                <a:avLst/>
              </a:prstGeom>
              <a:solidFill>
                <a:srgbClr val="FFCC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32" name="Group 20">
              <a:extLst>
                <a:ext uri="{FF2B5EF4-FFF2-40B4-BE49-F238E27FC236}">
                  <a16:creationId xmlns:a16="http://schemas.microsoft.com/office/drawing/2014/main" id="{F628CDCA-A6C7-F91C-83E1-EAF9E69F815E}"/>
                </a:ext>
              </a:extLst>
            </p:cNvPr>
            <p:cNvGrpSpPr>
              <a:grpSpLocks/>
            </p:cNvGrpSpPr>
            <p:nvPr/>
          </p:nvGrpSpPr>
          <p:grpSpPr bwMode="auto">
            <a:xfrm>
              <a:off x="1833" y="1769"/>
              <a:ext cx="93" cy="108"/>
              <a:chOff x="0" y="0"/>
              <a:chExt cx="20000" cy="20000"/>
            </a:xfrm>
          </p:grpSpPr>
          <p:sp>
            <p:nvSpPr>
              <p:cNvPr id="286984" name="Rectangle 21">
                <a:extLst>
                  <a:ext uri="{FF2B5EF4-FFF2-40B4-BE49-F238E27FC236}">
                    <a16:creationId xmlns:a16="http://schemas.microsoft.com/office/drawing/2014/main" id="{B1190265-F912-36D5-71A8-AC8E96369404}"/>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85" name="Rectangle 22">
                <a:extLst>
                  <a:ext uri="{FF2B5EF4-FFF2-40B4-BE49-F238E27FC236}">
                    <a16:creationId xmlns:a16="http://schemas.microsoft.com/office/drawing/2014/main" id="{A3043A1A-A57B-50FF-26AE-39B9C25C3B86}"/>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86" name="Rectangle 23">
                <a:extLst>
                  <a:ext uri="{FF2B5EF4-FFF2-40B4-BE49-F238E27FC236}">
                    <a16:creationId xmlns:a16="http://schemas.microsoft.com/office/drawing/2014/main" id="{8E280CD9-01E8-CE51-EA0C-341E4C133EBA}"/>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33" name="Group 24">
              <a:extLst>
                <a:ext uri="{FF2B5EF4-FFF2-40B4-BE49-F238E27FC236}">
                  <a16:creationId xmlns:a16="http://schemas.microsoft.com/office/drawing/2014/main" id="{D6066DE3-7F9B-9D2B-07A8-4E7CD5B406FE}"/>
                </a:ext>
              </a:extLst>
            </p:cNvPr>
            <p:cNvGrpSpPr>
              <a:grpSpLocks/>
            </p:cNvGrpSpPr>
            <p:nvPr/>
          </p:nvGrpSpPr>
          <p:grpSpPr bwMode="auto">
            <a:xfrm flipV="1">
              <a:off x="1937" y="1651"/>
              <a:ext cx="93" cy="107"/>
              <a:chOff x="0" y="0"/>
              <a:chExt cx="20000" cy="20000"/>
            </a:xfrm>
          </p:grpSpPr>
          <p:sp>
            <p:nvSpPr>
              <p:cNvPr id="286981" name="Rectangle 25">
                <a:extLst>
                  <a:ext uri="{FF2B5EF4-FFF2-40B4-BE49-F238E27FC236}">
                    <a16:creationId xmlns:a16="http://schemas.microsoft.com/office/drawing/2014/main" id="{CD6C3228-5C3F-73F5-B4ED-4636E6993617}"/>
                  </a:ext>
                </a:extLst>
              </p:cNvPr>
              <p:cNvSpPr>
                <a:spLocks noChangeArrowheads="1"/>
              </p:cNvSpPr>
              <p:nvPr/>
            </p:nvSpPr>
            <p:spPr bwMode="auto">
              <a:xfrm>
                <a:off x="0" y="0"/>
                <a:ext cx="20000" cy="16212"/>
              </a:xfrm>
              <a:prstGeom prst="rect">
                <a:avLst/>
              </a:prstGeom>
              <a:solidFill>
                <a:srgbClr val="FFCC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82" name="Rectangle 26">
                <a:extLst>
                  <a:ext uri="{FF2B5EF4-FFF2-40B4-BE49-F238E27FC236}">
                    <a16:creationId xmlns:a16="http://schemas.microsoft.com/office/drawing/2014/main" id="{7CA22445-5764-7DD3-BA87-20D19442E81A}"/>
                  </a:ext>
                </a:extLst>
              </p:cNvPr>
              <p:cNvSpPr>
                <a:spLocks noChangeArrowheads="1"/>
              </p:cNvSpPr>
              <p:nvPr/>
            </p:nvSpPr>
            <p:spPr bwMode="auto">
              <a:xfrm>
                <a:off x="5167" y="16212"/>
                <a:ext cx="9462" cy="2126"/>
              </a:xfrm>
              <a:prstGeom prst="rect">
                <a:avLst/>
              </a:prstGeom>
              <a:solidFill>
                <a:srgbClr val="FFCC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83" name="Rectangle 27">
                <a:extLst>
                  <a:ext uri="{FF2B5EF4-FFF2-40B4-BE49-F238E27FC236}">
                    <a16:creationId xmlns:a16="http://schemas.microsoft.com/office/drawing/2014/main" id="{BDD70433-04E3-3F7D-31C3-7FAD61C733E1}"/>
                  </a:ext>
                </a:extLst>
              </p:cNvPr>
              <p:cNvSpPr>
                <a:spLocks noChangeArrowheads="1"/>
              </p:cNvSpPr>
              <p:nvPr/>
            </p:nvSpPr>
            <p:spPr bwMode="auto">
              <a:xfrm>
                <a:off x="8860" y="18338"/>
                <a:ext cx="3021" cy="1662"/>
              </a:xfrm>
              <a:prstGeom prst="rect">
                <a:avLst/>
              </a:prstGeom>
              <a:solidFill>
                <a:srgbClr val="FFCC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34" name="Group 28">
              <a:extLst>
                <a:ext uri="{FF2B5EF4-FFF2-40B4-BE49-F238E27FC236}">
                  <a16:creationId xmlns:a16="http://schemas.microsoft.com/office/drawing/2014/main" id="{A4836A62-FD9F-24E1-F844-A4F7CFFA2BE5}"/>
                </a:ext>
              </a:extLst>
            </p:cNvPr>
            <p:cNvGrpSpPr>
              <a:grpSpLocks/>
            </p:cNvGrpSpPr>
            <p:nvPr/>
          </p:nvGrpSpPr>
          <p:grpSpPr bwMode="auto">
            <a:xfrm flipV="1">
              <a:off x="1833" y="1651"/>
              <a:ext cx="93" cy="109"/>
              <a:chOff x="0" y="0"/>
              <a:chExt cx="20000" cy="20000"/>
            </a:xfrm>
          </p:grpSpPr>
          <p:sp>
            <p:nvSpPr>
              <p:cNvPr id="286978" name="Rectangle 29">
                <a:extLst>
                  <a:ext uri="{FF2B5EF4-FFF2-40B4-BE49-F238E27FC236}">
                    <a16:creationId xmlns:a16="http://schemas.microsoft.com/office/drawing/2014/main" id="{41CF251C-7505-1F8A-EBE6-155A2B48C63F}"/>
                  </a:ext>
                </a:extLst>
              </p:cNvPr>
              <p:cNvSpPr>
                <a:spLocks noChangeArrowheads="1"/>
              </p:cNvSpPr>
              <p:nvPr/>
            </p:nvSpPr>
            <p:spPr bwMode="auto">
              <a:xfrm>
                <a:off x="0" y="0"/>
                <a:ext cx="20000" cy="16214"/>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79" name="Rectangle 30">
                <a:extLst>
                  <a:ext uri="{FF2B5EF4-FFF2-40B4-BE49-F238E27FC236}">
                    <a16:creationId xmlns:a16="http://schemas.microsoft.com/office/drawing/2014/main" id="{BBCC3CC1-564D-D97E-69DD-74ECA0BD7DCA}"/>
                  </a:ext>
                </a:extLst>
              </p:cNvPr>
              <p:cNvSpPr>
                <a:spLocks noChangeArrowheads="1"/>
              </p:cNvSpPr>
              <p:nvPr/>
            </p:nvSpPr>
            <p:spPr bwMode="auto">
              <a:xfrm>
                <a:off x="5167" y="16214"/>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80" name="Rectangle 31">
                <a:extLst>
                  <a:ext uri="{FF2B5EF4-FFF2-40B4-BE49-F238E27FC236}">
                    <a16:creationId xmlns:a16="http://schemas.microsoft.com/office/drawing/2014/main" id="{61F1CF85-E6DE-0F1E-36D2-C94451DDD0B5}"/>
                  </a:ext>
                </a:extLst>
              </p:cNvPr>
              <p:cNvSpPr>
                <a:spLocks noChangeArrowheads="1"/>
              </p:cNvSpPr>
              <p:nvPr/>
            </p:nvSpPr>
            <p:spPr bwMode="auto">
              <a:xfrm>
                <a:off x="8860" y="18340"/>
                <a:ext cx="3021" cy="1660"/>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35" name="Group 32">
              <a:extLst>
                <a:ext uri="{FF2B5EF4-FFF2-40B4-BE49-F238E27FC236}">
                  <a16:creationId xmlns:a16="http://schemas.microsoft.com/office/drawing/2014/main" id="{CBC8EA34-13FA-537C-EAE3-2101C162591D}"/>
                </a:ext>
              </a:extLst>
            </p:cNvPr>
            <p:cNvGrpSpPr>
              <a:grpSpLocks/>
            </p:cNvGrpSpPr>
            <p:nvPr/>
          </p:nvGrpSpPr>
          <p:grpSpPr bwMode="auto">
            <a:xfrm flipV="1">
              <a:off x="1729" y="1652"/>
              <a:ext cx="94" cy="108"/>
              <a:chOff x="0" y="0"/>
              <a:chExt cx="20000" cy="20000"/>
            </a:xfrm>
          </p:grpSpPr>
          <p:sp>
            <p:nvSpPr>
              <p:cNvPr id="286975" name="Rectangle 33">
                <a:extLst>
                  <a:ext uri="{FF2B5EF4-FFF2-40B4-BE49-F238E27FC236}">
                    <a16:creationId xmlns:a16="http://schemas.microsoft.com/office/drawing/2014/main" id="{5DDF204A-5BB6-E2BC-2A52-85FFFC9052FD}"/>
                  </a:ext>
                </a:extLst>
              </p:cNvPr>
              <p:cNvSpPr>
                <a:spLocks noChangeArrowheads="1"/>
              </p:cNvSpPr>
              <p:nvPr/>
            </p:nvSpPr>
            <p:spPr bwMode="auto">
              <a:xfrm>
                <a:off x="0" y="0"/>
                <a:ext cx="20000" cy="16212"/>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76" name="Rectangle 34">
                <a:extLst>
                  <a:ext uri="{FF2B5EF4-FFF2-40B4-BE49-F238E27FC236}">
                    <a16:creationId xmlns:a16="http://schemas.microsoft.com/office/drawing/2014/main" id="{54BA8297-D7D9-867E-1BD5-1C0C1B2FDDD3}"/>
                  </a:ext>
                </a:extLst>
              </p:cNvPr>
              <p:cNvSpPr>
                <a:spLocks noChangeArrowheads="1"/>
              </p:cNvSpPr>
              <p:nvPr/>
            </p:nvSpPr>
            <p:spPr bwMode="auto">
              <a:xfrm>
                <a:off x="5167" y="16212"/>
                <a:ext cx="9462" cy="212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77" name="Rectangle 35">
                <a:extLst>
                  <a:ext uri="{FF2B5EF4-FFF2-40B4-BE49-F238E27FC236}">
                    <a16:creationId xmlns:a16="http://schemas.microsoft.com/office/drawing/2014/main" id="{623FE827-059B-8AF0-4776-CDB647FF7618}"/>
                  </a:ext>
                </a:extLst>
              </p:cNvPr>
              <p:cNvSpPr>
                <a:spLocks noChangeArrowheads="1"/>
              </p:cNvSpPr>
              <p:nvPr/>
            </p:nvSpPr>
            <p:spPr bwMode="auto">
              <a:xfrm>
                <a:off x="8860" y="18338"/>
                <a:ext cx="3021" cy="1662"/>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736" name="Oval 36">
              <a:extLst>
                <a:ext uri="{FF2B5EF4-FFF2-40B4-BE49-F238E27FC236}">
                  <a16:creationId xmlns:a16="http://schemas.microsoft.com/office/drawing/2014/main" id="{3AFA1765-E720-D788-72BF-C8FAE0CE2AD7}"/>
                </a:ext>
              </a:extLst>
            </p:cNvPr>
            <p:cNvSpPr>
              <a:spLocks noChangeArrowheads="1"/>
            </p:cNvSpPr>
            <p:nvPr/>
          </p:nvSpPr>
          <p:spPr bwMode="auto">
            <a:xfrm>
              <a:off x="1647" y="1657"/>
              <a:ext cx="18" cy="21"/>
            </a:xfrm>
            <a:prstGeom prst="ellipse">
              <a:avLst/>
            </a:prstGeom>
            <a:solidFill>
              <a:srgbClr val="00FF00"/>
            </a:solidFill>
            <a:ln w="9525">
              <a:solidFill>
                <a:srgbClr val="000000"/>
              </a:solidFill>
              <a:round/>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37" name="Oval 37">
              <a:extLst>
                <a:ext uri="{FF2B5EF4-FFF2-40B4-BE49-F238E27FC236}">
                  <a16:creationId xmlns:a16="http://schemas.microsoft.com/office/drawing/2014/main" id="{19D04748-DC5E-EFF8-9F91-FCDC478BAF59}"/>
                </a:ext>
              </a:extLst>
            </p:cNvPr>
            <p:cNvSpPr>
              <a:spLocks noChangeArrowheads="1"/>
            </p:cNvSpPr>
            <p:nvPr/>
          </p:nvSpPr>
          <p:spPr bwMode="auto">
            <a:xfrm>
              <a:off x="1983" y="1912"/>
              <a:ext cx="27" cy="30"/>
            </a:xfrm>
            <a:prstGeom prst="ellipse">
              <a:avLst/>
            </a:prstGeom>
            <a:solidFill>
              <a:srgbClr val="FFFFFF"/>
            </a:solidFill>
            <a:ln w="9525">
              <a:solidFill>
                <a:srgbClr val="000000"/>
              </a:solidFill>
              <a:round/>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38" name="Rectangle 38">
              <a:extLst>
                <a:ext uri="{FF2B5EF4-FFF2-40B4-BE49-F238E27FC236}">
                  <a16:creationId xmlns:a16="http://schemas.microsoft.com/office/drawing/2014/main" id="{70C7D5F0-A45F-9417-3D41-DF066E969973}"/>
                </a:ext>
              </a:extLst>
            </p:cNvPr>
            <p:cNvSpPr>
              <a:spLocks noChangeArrowheads="1"/>
            </p:cNvSpPr>
            <p:nvPr/>
          </p:nvSpPr>
          <p:spPr bwMode="auto">
            <a:xfrm>
              <a:off x="1683" y="1397"/>
              <a:ext cx="53" cy="85"/>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39" name="Rectangle 39">
              <a:extLst>
                <a:ext uri="{FF2B5EF4-FFF2-40B4-BE49-F238E27FC236}">
                  <a16:creationId xmlns:a16="http://schemas.microsoft.com/office/drawing/2014/main" id="{BFFFEAE7-C042-D4D2-E684-0726E33C005A}"/>
                </a:ext>
              </a:extLst>
            </p:cNvPr>
            <p:cNvSpPr>
              <a:spLocks noChangeArrowheads="1"/>
            </p:cNvSpPr>
            <p:nvPr/>
          </p:nvSpPr>
          <p:spPr bwMode="auto">
            <a:xfrm>
              <a:off x="1799" y="1482"/>
              <a:ext cx="72" cy="15"/>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40" name="Text Box 40">
              <a:extLst>
                <a:ext uri="{FF2B5EF4-FFF2-40B4-BE49-F238E27FC236}">
                  <a16:creationId xmlns:a16="http://schemas.microsoft.com/office/drawing/2014/main" id="{D71804E1-F6D3-47B5-4E67-1AFFCB4C5FD7}"/>
                </a:ext>
              </a:extLst>
            </p:cNvPr>
            <p:cNvSpPr txBox="1">
              <a:spLocks noChangeArrowheads="1"/>
            </p:cNvSpPr>
            <p:nvPr/>
          </p:nvSpPr>
          <p:spPr bwMode="auto">
            <a:xfrm>
              <a:off x="1680" y="1480"/>
              <a:ext cx="335"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endParaRPr lang="en-GB" altLang="da-DK" sz="1200" b="1">
                <a:latin typeface="Arial Narrow" panose="020B0606020202030204" pitchFamily="34" charset="0"/>
              </a:endParaRPr>
            </a:p>
          </p:txBody>
        </p:sp>
        <p:sp>
          <p:nvSpPr>
            <p:cNvPr id="286741" name="Line 41">
              <a:extLst>
                <a:ext uri="{FF2B5EF4-FFF2-40B4-BE49-F238E27FC236}">
                  <a16:creationId xmlns:a16="http://schemas.microsoft.com/office/drawing/2014/main" id="{CDB82DAD-9876-8DFE-3908-32689B2E2682}"/>
                </a:ext>
              </a:extLst>
            </p:cNvPr>
            <p:cNvSpPr>
              <a:spLocks noChangeShapeType="1"/>
            </p:cNvSpPr>
            <p:nvPr/>
          </p:nvSpPr>
          <p:spPr bwMode="auto">
            <a:xfrm>
              <a:off x="1710" y="789"/>
              <a:ext cx="0" cy="6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742" name="Line 42">
              <a:extLst>
                <a:ext uri="{FF2B5EF4-FFF2-40B4-BE49-F238E27FC236}">
                  <a16:creationId xmlns:a16="http://schemas.microsoft.com/office/drawing/2014/main" id="{5FDFF3EB-CC54-37EB-D018-2FE3776D4228}"/>
                </a:ext>
              </a:extLst>
            </p:cNvPr>
            <p:cNvSpPr>
              <a:spLocks noChangeShapeType="1"/>
            </p:cNvSpPr>
            <p:nvPr/>
          </p:nvSpPr>
          <p:spPr bwMode="auto">
            <a:xfrm rot="16200000" flipV="1">
              <a:off x="1430" y="505"/>
              <a:ext cx="0" cy="57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743" name="Line 43">
              <a:extLst>
                <a:ext uri="{FF2B5EF4-FFF2-40B4-BE49-F238E27FC236}">
                  <a16:creationId xmlns:a16="http://schemas.microsoft.com/office/drawing/2014/main" id="{EB6E89E9-2D4A-9437-EE9A-008A47CCD386}"/>
                </a:ext>
              </a:extLst>
            </p:cNvPr>
            <p:cNvSpPr>
              <a:spLocks noChangeShapeType="1"/>
            </p:cNvSpPr>
            <p:nvPr/>
          </p:nvSpPr>
          <p:spPr bwMode="auto">
            <a:xfrm rot="5400000">
              <a:off x="2490" y="2546"/>
              <a:ext cx="0" cy="1573"/>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44" name="Line 44">
              <a:extLst>
                <a:ext uri="{FF2B5EF4-FFF2-40B4-BE49-F238E27FC236}">
                  <a16:creationId xmlns:a16="http://schemas.microsoft.com/office/drawing/2014/main" id="{04C00C6B-A18F-B268-115B-B9F25C045DA8}"/>
                </a:ext>
              </a:extLst>
            </p:cNvPr>
            <p:cNvSpPr>
              <a:spLocks noChangeShapeType="1"/>
            </p:cNvSpPr>
            <p:nvPr/>
          </p:nvSpPr>
          <p:spPr bwMode="auto">
            <a:xfrm flipH="1">
              <a:off x="1708" y="2713"/>
              <a:ext cx="0" cy="629"/>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grpSp>
          <p:nvGrpSpPr>
            <p:cNvPr id="286745" name="Group 45">
              <a:extLst>
                <a:ext uri="{FF2B5EF4-FFF2-40B4-BE49-F238E27FC236}">
                  <a16:creationId xmlns:a16="http://schemas.microsoft.com/office/drawing/2014/main" id="{DB969620-FEA6-0CCB-7545-01F5B56E3D22}"/>
                </a:ext>
              </a:extLst>
            </p:cNvPr>
            <p:cNvGrpSpPr>
              <a:grpSpLocks/>
            </p:cNvGrpSpPr>
            <p:nvPr/>
          </p:nvGrpSpPr>
          <p:grpSpPr bwMode="auto">
            <a:xfrm>
              <a:off x="1618" y="2164"/>
              <a:ext cx="443" cy="545"/>
              <a:chOff x="2724" y="712"/>
              <a:chExt cx="480" cy="545"/>
            </a:xfrm>
          </p:grpSpPr>
          <p:grpSp>
            <p:nvGrpSpPr>
              <p:cNvPr id="286955" name="Group 46">
                <a:extLst>
                  <a:ext uri="{FF2B5EF4-FFF2-40B4-BE49-F238E27FC236}">
                    <a16:creationId xmlns:a16="http://schemas.microsoft.com/office/drawing/2014/main" id="{A2C5EEDA-AB73-BFDF-F02C-89DBBD80C069}"/>
                  </a:ext>
                </a:extLst>
              </p:cNvPr>
              <p:cNvGrpSpPr>
                <a:grpSpLocks/>
              </p:cNvGrpSpPr>
              <p:nvPr/>
            </p:nvGrpSpPr>
            <p:grpSpPr bwMode="auto">
              <a:xfrm>
                <a:off x="2724" y="716"/>
                <a:ext cx="480" cy="541"/>
                <a:chOff x="1818" y="2114"/>
                <a:chExt cx="480" cy="541"/>
              </a:xfrm>
            </p:grpSpPr>
            <p:sp>
              <p:nvSpPr>
                <p:cNvPr id="286957" name="Rectangle 47">
                  <a:extLst>
                    <a:ext uri="{FF2B5EF4-FFF2-40B4-BE49-F238E27FC236}">
                      <a16:creationId xmlns:a16="http://schemas.microsoft.com/office/drawing/2014/main" id="{96C208C3-1B94-BD97-325C-184B1BA92C6C}"/>
                    </a:ext>
                  </a:extLst>
                </p:cNvPr>
                <p:cNvSpPr>
                  <a:spLocks noChangeArrowheads="1"/>
                </p:cNvSpPr>
                <p:nvPr/>
              </p:nvSpPr>
              <p:spPr bwMode="auto">
                <a:xfrm>
                  <a:off x="1823" y="2261"/>
                  <a:ext cx="470" cy="244"/>
                </a:xfrm>
                <a:prstGeom prst="rect">
                  <a:avLst/>
                </a:prstGeom>
                <a:solidFill>
                  <a:schemeClr val="folHlink"/>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58" name="Rectangle 48">
                  <a:extLst>
                    <a:ext uri="{FF2B5EF4-FFF2-40B4-BE49-F238E27FC236}">
                      <a16:creationId xmlns:a16="http://schemas.microsoft.com/office/drawing/2014/main" id="{DC3F6975-04CD-3E60-6B4F-7928B429B659}"/>
                    </a:ext>
                  </a:extLst>
                </p:cNvPr>
                <p:cNvSpPr>
                  <a:spLocks noChangeArrowheads="1"/>
                </p:cNvSpPr>
                <p:nvPr/>
              </p:nvSpPr>
              <p:spPr bwMode="auto">
                <a:xfrm>
                  <a:off x="1818" y="2114"/>
                  <a:ext cx="480" cy="54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6959" name="Group 49">
                  <a:extLst>
                    <a:ext uri="{FF2B5EF4-FFF2-40B4-BE49-F238E27FC236}">
                      <a16:creationId xmlns:a16="http://schemas.microsoft.com/office/drawing/2014/main" id="{E8C01DCD-FED5-E651-E847-A05F76A447B5}"/>
                    </a:ext>
                  </a:extLst>
                </p:cNvPr>
                <p:cNvGrpSpPr>
                  <a:grpSpLocks/>
                </p:cNvGrpSpPr>
                <p:nvPr/>
              </p:nvGrpSpPr>
              <p:grpSpPr bwMode="auto">
                <a:xfrm>
                  <a:off x="1952" y="2330"/>
                  <a:ext cx="101" cy="106"/>
                  <a:chOff x="0" y="0"/>
                  <a:chExt cx="20000" cy="20000"/>
                </a:xfrm>
              </p:grpSpPr>
              <p:sp>
                <p:nvSpPr>
                  <p:cNvPr id="286972" name="Rectangle 50">
                    <a:extLst>
                      <a:ext uri="{FF2B5EF4-FFF2-40B4-BE49-F238E27FC236}">
                        <a16:creationId xmlns:a16="http://schemas.microsoft.com/office/drawing/2014/main" id="{D19E2EA9-60BD-8424-D645-2DBB8E1FD747}"/>
                      </a:ext>
                    </a:extLst>
                  </p:cNvPr>
                  <p:cNvSpPr>
                    <a:spLocks noChangeArrowheads="1"/>
                  </p:cNvSpPr>
                  <p:nvPr/>
                </p:nvSpPr>
                <p:spPr bwMode="auto">
                  <a:xfrm>
                    <a:off x="0" y="0"/>
                    <a:ext cx="20000" cy="1620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73" name="Rectangle 51">
                    <a:extLst>
                      <a:ext uri="{FF2B5EF4-FFF2-40B4-BE49-F238E27FC236}">
                        <a16:creationId xmlns:a16="http://schemas.microsoft.com/office/drawing/2014/main" id="{7DDE1DD9-F79C-F6C4-AFFF-56646ADC29D7}"/>
                      </a:ext>
                    </a:extLst>
                  </p:cNvPr>
                  <p:cNvSpPr>
                    <a:spLocks noChangeArrowheads="1"/>
                  </p:cNvSpPr>
                  <p:nvPr/>
                </p:nvSpPr>
                <p:spPr bwMode="auto">
                  <a:xfrm>
                    <a:off x="5177" y="16206"/>
                    <a:ext cx="9456" cy="213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74" name="Rectangle 52">
                    <a:extLst>
                      <a:ext uri="{FF2B5EF4-FFF2-40B4-BE49-F238E27FC236}">
                        <a16:creationId xmlns:a16="http://schemas.microsoft.com/office/drawing/2014/main" id="{85620C77-2CEA-7DB0-433E-BC527B89F41C}"/>
                      </a:ext>
                    </a:extLst>
                  </p:cNvPr>
                  <p:cNvSpPr>
                    <a:spLocks noChangeArrowheads="1"/>
                  </p:cNvSpPr>
                  <p:nvPr/>
                </p:nvSpPr>
                <p:spPr bwMode="auto">
                  <a:xfrm>
                    <a:off x="8852" y="18343"/>
                    <a:ext cx="3020" cy="165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960" name="Group 53">
                  <a:extLst>
                    <a:ext uri="{FF2B5EF4-FFF2-40B4-BE49-F238E27FC236}">
                      <a16:creationId xmlns:a16="http://schemas.microsoft.com/office/drawing/2014/main" id="{6E9EC819-856D-B23D-DEE7-7C477ABE5C4F}"/>
                    </a:ext>
                  </a:extLst>
                </p:cNvPr>
                <p:cNvGrpSpPr>
                  <a:grpSpLocks/>
                </p:cNvGrpSpPr>
                <p:nvPr/>
              </p:nvGrpSpPr>
              <p:grpSpPr bwMode="auto">
                <a:xfrm>
                  <a:off x="1833" y="2330"/>
                  <a:ext cx="102" cy="106"/>
                  <a:chOff x="0" y="0"/>
                  <a:chExt cx="20000" cy="20000"/>
                </a:xfrm>
              </p:grpSpPr>
              <p:sp>
                <p:nvSpPr>
                  <p:cNvPr id="286969" name="Rectangle 54">
                    <a:extLst>
                      <a:ext uri="{FF2B5EF4-FFF2-40B4-BE49-F238E27FC236}">
                        <a16:creationId xmlns:a16="http://schemas.microsoft.com/office/drawing/2014/main" id="{5E7624E4-C752-9407-4254-8F1A771BFB9D}"/>
                      </a:ext>
                    </a:extLst>
                  </p:cNvPr>
                  <p:cNvSpPr>
                    <a:spLocks noChangeArrowheads="1"/>
                  </p:cNvSpPr>
                  <p:nvPr/>
                </p:nvSpPr>
                <p:spPr bwMode="auto">
                  <a:xfrm>
                    <a:off x="0" y="0"/>
                    <a:ext cx="20000" cy="1620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70" name="Rectangle 55">
                    <a:extLst>
                      <a:ext uri="{FF2B5EF4-FFF2-40B4-BE49-F238E27FC236}">
                        <a16:creationId xmlns:a16="http://schemas.microsoft.com/office/drawing/2014/main" id="{10B04BC5-32D2-6618-73B2-13CA96AD4EC8}"/>
                      </a:ext>
                    </a:extLst>
                  </p:cNvPr>
                  <p:cNvSpPr>
                    <a:spLocks noChangeArrowheads="1"/>
                  </p:cNvSpPr>
                  <p:nvPr/>
                </p:nvSpPr>
                <p:spPr bwMode="auto">
                  <a:xfrm>
                    <a:off x="5164" y="16206"/>
                    <a:ext cx="9465" cy="213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71" name="Rectangle 56">
                    <a:extLst>
                      <a:ext uri="{FF2B5EF4-FFF2-40B4-BE49-F238E27FC236}">
                        <a16:creationId xmlns:a16="http://schemas.microsoft.com/office/drawing/2014/main" id="{8EFBB553-9895-CB8F-7BE7-102063F913EB}"/>
                      </a:ext>
                    </a:extLst>
                  </p:cNvPr>
                  <p:cNvSpPr>
                    <a:spLocks noChangeArrowheads="1"/>
                  </p:cNvSpPr>
                  <p:nvPr/>
                </p:nvSpPr>
                <p:spPr bwMode="auto">
                  <a:xfrm>
                    <a:off x="8860" y="18343"/>
                    <a:ext cx="3023" cy="165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961" name="Group 57">
                  <a:extLst>
                    <a:ext uri="{FF2B5EF4-FFF2-40B4-BE49-F238E27FC236}">
                      <a16:creationId xmlns:a16="http://schemas.microsoft.com/office/drawing/2014/main" id="{CFDC2079-42F8-C3DE-4360-A5476E53FA78}"/>
                    </a:ext>
                  </a:extLst>
                </p:cNvPr>
                <p:cNvGrpSpPr>
                  <a:grpSpLocks/>
                </p:cNvGrpSpPr>
                <p:nvPr/>
              </p:nvGrpSpPr>
              <p:grpSpPr bwMode="auto">
                <a:xfrm>
                  <a:off x="2176" y="2330"/>
                  <a:ext cx="102" cy="106"/>
                  <a:chOff x="0" y="0"/>
                  <a:chExt cx="20000" cy="20000"/>
                </a:xfrm>
              </p:grpSpPr>
              <p:sp>
                <p:nvSpPr>
                  <p:cNvPr id="286966" name="Rectangle 58">
                    <a:extLst>
                      <a:ext uri="{FF2B5EF4-FFF2-40B4-BE49-F238E27FC236}">
                        <a16:creationId xmlns:a16="http://schemas.microsoft.com/office/drawing/2014/main" id="{DF684BDB-F310-E619-DE07-83BA54181FB4}"/>
                      </a:ext>
                    </a:extLst>
                  </p:cNvPr>
                  <p:cNvSpPr>
                    <a:spLocks noChangeArrowheads="1"/>
                  </p:cNvSpPr>
                  <p:nvPr/>
                </p:nvSpPr>
                <p:spPr bwMode="auto">
                  <a:xfrm>
                    <a:off x="0" y="0"/>
                    <a:ext cx="20000" cy="1620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67" name="Rectangle 59">
                    <a:extLst>
                      <a:ext uri="{FF2B5EF4-FFF2-40B4-BE49-F238E27FC236}">
                        <a16:creationId xmlns:a16="http://schemas.microsoft.com/office/drawing/2014/main" id="{C3D301A5-5E87-BEFD-47FF-1AF33E7F698F}"/>
                      </a:ext>
                    </a:extLst>
                  </p:cNvPr>
                  <p:cNvSpPr>
                    <a:spLocks noChangeArrowheads="1"/>
                  </p:cNvSpPr>
                  <p:nvPr/>
                </p:nvSpPr>
                <p:spPr bwMode="auto">
                  <a:xfrm>
                    <a:off x="5164" y="16206"/>
                    <a:ext cx="9465" cy="213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68" name="Rectangle 60">
                    <a:extLst>
                      <a:ext uri="{FF2B5EF4-FFF2-40B4-BE49-F238E27FC236}">
                        <a16:creationId xmlns:a16="http://schemas.microsoft.com/office/drawing/2014/main" id="{ED158743-DFB7-79A4-28E1-6C25851F0330}"/>
                      </a:ext>
                    </a:extLst>
                  </p:cNvPr>
                  <p:cNvSpPr>
                    <a:spLocks noChangeArrowheads="1"/>
                  </p:cNvSpPr>
                  <p:nvPr/>
                </p:nvSpPr>
                <p:spPr bwMode="auto">
                  <a:xfrm>
                    <a:off x="8860" y="18343"/>
                    <a:ext cx="3023" cy="165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962" name="Group 61">
                  <a:extLst>
                    <a:ext uri="{FF2B5EF4-FFF2-40B4-BE49-F238E27FC236}">
                      <a16:creationId xmlns:a16="http://schemas.microsoft.com/office/drawing/2014/main" id="{5F6F7952-2A01-EE51-3B82-AB9191485905}"/>
                    </a:ext>
                  </a:extLst>
                </p:cNvPr>
                <p:cNvGrpSpPr>
                  <a:grpSpLocks/>
                </p:cNvGrpSpPr>
                <p:nvPr/>
              </p:nvGrpSpPr>
              <p:grpSpPr bwMode="auto">
                <a:xfrm>
                  <a:off x="2064" y="2330"/>
                  <a:ext cx="101" cy="106"/>
                  <a:chOff x="0" y="0"/>
                  <a:chExt cx="20000" cy="20000"/>
                </a:xfrm>
              </p:grpSpPr>
              <p:sp>
                <p:nvSpPr>
                  <p:cNvPr id="286963" name="Rectangle 62">
                    <a:extLst>
                      <a:ext uri="{FF2B5EF4-FFF2-40B4-BE49-F238E27FC236}">
                        <a16:creationId xmlns:a16="http://schemas.microsoft.com/office/drawing/2014/main" id="{B9FDABD0-AD73-5E04-A402-743E8E3F0ECC}"/>
                      </a:ext>
                    </a:extLst>
                  </p:cNvPr>
                  <p:cNvSpPr>
                    <a:spLocks noChangeArrowheads="1"/>
                  </p:cNvSpPr>
                  <p:nvPr/>
                </p:nvSpPr>
                <p:spPr bwMode="auto">
                  <a:xfrm>
                    <a:off x="0" y="0"/>
                    <a:ext cx="20000" cy="16206"/>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64" name="Rectangle 63">
                    <a:extLst>
                      <a:ext uri="{FF2B5EF4-FFF2-40B4-BE49-F238E27FC236}">
                        <a16:creationId xmlns:a16="http://schemas.microsoft.com/office/drawing/2014/main" id="{99FBB52F-E9DB-0C95-DAD0-D7404D21D8D3}"/>
                      </a:ext>
                    </a:extLst>
                  </p:cNvPr>
                  <p:cNvSpPr>
                    <a:spLocks noChangeArrowheads="1"/>
                  </p:cNvSpPr>
                  <p:nvPr/>
                </p:nvSpPr>
                <p:spPr bwMode="auto">
                  <a:xfrm>
                    <a:off x="5164" y="16206"/>
                    <a:ext cx="9465" cy="213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65" name="Rectangle 64">
                    <a:extLst>
                      <a:ext uri="{FF2B5EF4-FFF2-40B4-BE49-F238E27FC236}">
                        <a16:creationId xmlns:a16="http://schemas.microsoft.com/office/drawing/2014/main" id="{2CE7E441-1E62-776C-D5BB-30FC20834588}"/>
                      </a:ext>
                    </a:extLst>
                  </p:cNvPr>
                  <p:cNvSpPr>
                    <a:spLocks noChangeArrowheads="1"/>
                  </p:cNvSpPr>
                  <p:nvPr/>
                </p:nvSpPr>
                <p:spPr bwMode="auto">
                  <a:xfrm>
                    <a:off x="8860" y="18343"/>
                    <a:ext cx="3023" cy="1657"/>
                  </a:xfrm>
                  <a:prstGeom prst="rect">
                    <a:avLst/>
                  </a:prstGeom>
                  <a:solidFill>
                    <a:schemeClr val="bg1"/>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6956" name="Rectangle 65">
                <a:extLst>
                  <a:ext uri="{FF2B5EF4-FFF2-40B4-BE49-F238E27FC236}">
                    <a16:creationId xmlns:a16="http://schemas.microsoft.com/office/drawing/2014/main" id="{B4E1165E-D83D-992B-7617-2A94AE3104E5}"/>
                  </a:ext>
                </a:extLst>
              </p:cNvPr>
              <p:cNvSpPr>
                <a:spLocks noChangeArrowheads="1"/>
              </p:cNvSpPr>
              <p:nvPr/>
            </p:nvSpPr>
            <p:spPr bwMode="auto">
              <a:xfrm>
                <a:off x="2921" y="712"/>
                <a:ext cx="78" cy="15"/>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46" name="Group 66">
              <a:extLst>
                <a:ext uri="{FF2B5EF4-FFF2-40B4-BE49-F238E27FC236}">
                  <a16:creationId xmlns:a16="http://schemas.microsoft.com/office/drawing/2014/main" id="{3A5319F0-EC7C-F226-CF35-C8F62F2650FE}"/>
                </a:ext>
              </a:extLst>
            </p:cNvPr>
            <p:cNvGrpSpPr>
              <a:grpSpLocks/>
            </p:cNvGrpSpPr>
            <p:nvPr/>
          </p:nvGrpSpPr>
          <p:grpSpPr bwMode="auto">
            <a:xfrm>
              <a:off x="1664" y="1807"/>
              <a:ext cx="118" cy="614"/>
              <a:chOff x="1803" y="1807"/>
              <a:chExt cx="127" cy="614"/>
            </a:xfrm>
          </p:grpSpPr>
          <p:grpSp>
            <p:nvGrpSpPr>
              <p:cNvPr id="286948" name="Group 67">
                <a:extLst>
                  <a:ext uri="{FF2B5EF4-FFF2-40B4-BE49-F238E27FC236}">
                    <a16:creationId xmlns:a16="http://schemas.microsoft.com/office/drawing/2014/main" id="{D208671D-69FA-A435-B4BD-094A12DA479F}"/>
                  </a:ext>
                </a:extLst>
              </p:cNvPr>
              <p:cNvGrpSpPr>
                <a:grpSpLocks/>
              </p:cNvGrpSpPr>
              <p:nvPr/>
            </p:nvGrpSpPr>
            <p:grpSpPr bwMode="auto">
              <a:xfrm rot="13441436" flipV="1">
                <a:off x="1896" y="1807"/>
                <a:ext cx="34" cy="48"/>
                <a:chOff x="9270" y="14670"/>
                <a:chExt cx="615" cy="750"/>
              </a:xfrm>
            </p:grpSpPr>
            <p:sp>
              <p:nvSpPr>
                <p:cNvPr id="286953" name="AutoShape 68">
                  <a:extLst>
                    <a:ext uri="{FF2B5EF4-FFF2-40B4-BE49-F238E27FC236}">
                      <a16:creationId xmlns:a16="http://schemas.microsoft.com/office/drawing/2014/main" id="{F1E2C3FC-32D0-132D-797F-C5A280D693BC}"/>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6954" name="Rectangle 69">
                  <a:extLst>
                    <a:ext uri="{FF2B5EF4-FFF2-40B4-BE49-F238E27FC236}">
                      <a16:creationId xmlns:a16="http://schemas.microsoft.com/office/drawing/2014/main" id="{00E04174-5B01-50C9-C3E8-230A4DB46E20}"/>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949" name="Freeform 70">
                <a:extLst>
                  <a:ext uri="{FF2B5EF4-FFF2-40B4-BE49-F238E27FC236}">
                    <a16:creationId xmlns:a16="http://schemas.microsoft.com/office/drawing/2014/main" id="{E2364AE9-78F8-0BC8-0033-B414C9983F48}"/>
                  </a:ext>
                </a:extLst>
              </p:cNvPr>
              <p:cNvSpPr>
                <a:spLocks/>
              </p:cNvSpPr>
              <p:nvPr/>
            </p:nvSpPr>
            <p:spPr bwMode="auto">
              <a:xfrm rot="-132779">
                <a:off x="1804" y="1844"/>
                <a:ext cx="108" cy="546"/>
              </a:xfrm>
              <a:custGeom>
                <a:avLst/>
                <a:gdLst>
                  <a:gd name="T0" fmla="*/ 72 w 132"/>
                  <a:gd name="T1" fmla="*/ 0 h 570"/>
                  <a:gd name="T2" fmla="*/ 3 w 132"/>
                  <a:gd name="T3" fmla="*/ 158 h 570"/>
                  <a:gd name="T4" fmla="*/ 53 w 132"/>
                  <a:gd name="T5" fmla="*/ 322 h 570"/>
                  <a:gd name="T6" fmla="*/ 7 w 132"/>
                  <a:gd name="T7" fmla="*/ 501 h 570"/>
                  <a:gd name="T8" fmla="*/ 0 60000 65536"/>
                  <a:gd name="T9" fmla="*/ 0 60000 65536"/>
                  <a:gd name="T10" fmla="*/ 0 60000 65536"/>
                  <a:gd name="T11" fmla="*/ 0 60000 65536"/>
                  <a:gd name="T12" fmla="*/ 0 w 132"/>
                  <a:gd name="T13" fmla="*/ 0 h 570"/>
                  <a:gd name="T14" fmla="*/ 132 w 132"/>
                  <a:gd name="T15" fmla="*/ 570 h 570"/>
                </a:gdLst>
                <a:ahLst/>
                <a:cxnLst>
                  <a:cxn ang="T8">
                    <a:pos x="T0" y="T1"/>
                  </a:cxn>
                  <a:cxn ang="T9">
                    <a:pos x="T2" y="T3"/>
                  </a:cxn>
                  <a:cxn ang="T10">
                    <a:pos x="T4" y="T5"/>
                  </a:cxn>
                  <a:cxn ang="T11">
                    <a:pos x="T6" y="T7"/>
                  </a:cxn>
                </a:cxnLst>
                <a:rect l="T12" t="T13" r="T14" b="T15"/>
                <a:pathLst>
                  <a:path w="132" h="570">
                    <a:moveTo>
                      <a:pt x="132" y="0"/>
                    </a:moveTo>
                    <a:cubicBezTo>
                      <a:pt x="72" y="59"/>
                      <a:pt x="12" y="119"/>
                      <a:pt x="6" y="180"/>
                    </a:cubicBezTo>
                    <a:cubicBezTo>
                      <a:pt x="0" y="241"/>
                      <a:pt x="95" y="301"/>
                      <a:pt x="96" y="366"/>
                    </a:cubicBezTo>
                    <a:cubicBezTo>
                      <a:pt x="97" y="431"/>
                      <a:pt x="26" y="536"/>
                      <a:pt x="12" y="570"/>
                    </a:cubicBezTo>
                  </a:path>
                </a:pathLst>
              </a:custGeom>
              <a:noFill/>
              <a:ln w="12700" cap="flat"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6950" name="Group 71">
                <a:extLst>
                  <a:ext uri="{FF2B5EF4-FFF2-40B4-BE49-F238E27FC236}">
                    <a16:creationId xmlns:a16="http://schemas.microsoft.com/office/drawing/2014/main" id="{2E0F44A9-6993-F9F1-3CB9-16B4E1AB0DB1}"/>
                  </a:ext>
                </a:extLst>
              </p:cNvPr>
              <p:cNvGrpSpPr>
                <a:grpSpLocks/>
              </p:cNvGrpSpPr>
              <p:nvPr/>
            </p:nvGrpSpPr>
            <p:grpSpPr bwMode="auto">
              <a:xfrm rot="1451709" flipV="1">
                <a:off x="1803" y="2373"/>
                <a:ext cx="35" cy="48"/>
                <a:chOff x="9270" y="14670"/>
                <a:chExt cx="615" cy="750"/>
              </a:xfrm>
            </p:grpSpPr>
            <p:sp>
              <p:nvSpPr>
                <p:cNvPr id="286951" name="AutoShape 72">
                  <a:extLst>
                    <a:ext uri="{FF2B5EF4-FFF2-40B4-BE49-F238E27FC236}">
                      <a16:creationId xmlns:a16="http://schemas.microsoft.com/office/drawing/2014/main" id="{9EF711F9-CBE3-FECC-4341-B4E4423897A5}"/>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6952" name="Rectangle 73">
                  <a:extLst>
                    <a:ext uri="{FF2B5EF4-FFF2-40B4-BE49-F238E27FC236}">
                      <a16:creationId xmlns:a16="http://schemas.microsoft.com/office/drawing/2014/main" id="{F05EADF6-B5AD-DF4E-44C7-479BCC839977}"/>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6747" name="Text Box 74">
              <a:extLst>
                <a:ext uri="{FF2B5EF4-FFF2-40B4-BE49-F238E27FC236}">
                  <a16:creationId xmlns:a16="http://schemas.microsoft.com/office/drawing/2014/main" id="{C9C85B50-D7FC-C968-E92D-199357589821}"/>
                </a:ext>
              </a:extLst>
            </p:cNvPr>
            <p:cNvSpPr txBox="1">
              <a:spLocks noChangeArrowheads="1"/>
            </p:cNvSpPr>
            <p:nvPr/>
          </p:nvSpPr>
          <p:spPr bwMode="auto">
            <a:xfrm>
              <a:off x="1698" y="2550"/>
              <a:ext cx="335"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endParaRPr lang="en-GB" altLang="da-DK" sz="1200" b="1">
                <a:latin typeface="Arial Narrow" panose="020B0606020202030204" pitchFamily="34" charset="0"/>
              </a:endParaRPr>
            </a:p>
          </p:txBody>
        </p:sp>
        <p:sp>
          <p:nvSpPr>
            <p:cNvPr id="286748" name="Line 75">
              <a:extLst>
                <a:ext uri="{FF2B5EF4-FFF2-40B4-BE49-F238E27FC236}">
                  <a16:creationId xmlns:a16="http://schemas.microsoft.com/office/drawing/2014/main" id="{5F9F6BD2-F215-10BF-4D62-5D759F444E2B}"/>
                </a:ext>
              </a:extLst>
            </p:cNvPr>
            <p:cNvSpPr>
              <a:spLocks noChangeShapeType="1"/>
            </p:cNvSpPr>
            <p:nvPr/>
          </p:nvSpPr>
          <p:spPr bwMode="auto">
            <a:xfrm flipH="1">
              <a:off x="1805" y="2718"/>
              <a:ext cx="0" cy="577"/>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49" name="Line 76">
              <a:extLst>
                <a:ext uri="{FF2B5EF4-FFF2-40B4-BE49-F238E27FC236}">
                  <a16:creationId xmlns:a16="http://schemas.microsoft.com/office/drawing/2014/main" id="{E7EA1F05-8CB7-7975-9806-B8CF44140289}"/>
                </a:ext>
              </a:extLst>
            </p:cNvPr>
            <p:cNvSpPr>
              <a:spLocks noChangeShapeType="1"/>
            </p:cNvSpPr>
            <p:nvPr/>
          </p:nvSpPr>
          <p:spPr bwMode="auto">
            <a:xfrm flipH="1">
              <a:off x="2010" y="2714"/>
              <a:ext cx="0" cy="386"/>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50" name="Text Box 77">
              <a:extLst>
                <a:ext uri="{FF2B5EF4-FFF2-40B4-BE49-F238E27FC236}">
                  <a16:creationId xmlns:a16="http://schemas.microsoft.com/office/drawing/2014/main" id="{1156B94A-8B16-CD0C-203F-3C83FDDD023A}"/>
                </a:ext>
              </a:extLst>
            </p:cNvPr>
            <p:cNvSpPr txBox="1">
              <a:spLocks noChangeArrowheads="1"/>
            </p:cNvSpPr>
            <p:nvPr/>
          </p:nvSpPr>
          <p:spPr bwMode="auto">
            <a:xfrm>
              <a:off x="462" y="697"/>
              <a:ext cx="81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COAXIAL kabel</a:t>
              </a:r>
            </a:p>
          </p:txBody>
        </p:sp>
        <p:sp>
          <p:nvSpPr>
            <p:cNvPr id="286751" name="AutoShape 78">
              <a:extLst>
                <a:ext uri="{FF2B5EF4-FFF2-40B4-BE49-F238E27FC236}">
                  <a16:creationId xmlns:a16="http://schemas.microsoft.com/office/drawing/2014/main" id="{333C957F-582B-382D-BB5E-14233E8CB778}"/>
                </a:ext>
              </a:extLst>
            </p:cNvPr>
            <p:cNvSpPr>
              <a:spLocks noChangeArrowheads="1"/>
            </p:cNvSpPr>
            <p:nvPr/>
          </p:nvSpPr>
          <p:spPr bwMode="auto">
            <a:xfrm>
              <a:off x="1449" y="681"/>
              <a:ext cx="118" cy="73"/>
            </a:xfrm>
            <a:prstGeom prst="notchedRightArrow">
              <a:avLst>
                <a:gd name="adj1" fmla="val 46056"/>
                <a:gd name="adj2" fmla="val 59666"/>
              </a:avLst>
            </a:prstGeom>
            <a:solidFill>
              <a:schemeClr val="accent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52" name="AutoShape 79">
              <a:extLst>
                <a:ext uri="{FF2B5EF4-FFF2-40B4-BE49-F238E27FC236}">
                  <a16:creationId xmlns:a16="http://schemas.microsoft.com/office/drawing/2014/main" id="{C4F5439E-9B99-6A4F-7F9D-3CAC5B27C919}"/>
                </a:ext>
              </a:extLst>
            </p:cNvPr>
            <p:cNvSpPr>
              <a:spLocks noChangeArrowheads="1"/>
            </p:cNvSpPr>
            <p:nvPr/>
          </p:nvSpPr>
          <p:spPr bwMode="auto">
            <a:xfrm rot="5400000">
              <a:off x="1705" y="1177"/>
              <a:ext cx="128" cy="68"/>
            </a:xfrm>
            <a:prstGeom prst="notchedRightArrow">
              <a:avLst>
                <a:gd name="adj1" fmla="val 46056"/>
                <a:gd name="adj2" fmla="val 69481"/>
              </a:avLst>
            </a:prstGeom>
            <a:solidFill>
              <a:schemeClr val="accent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53" name="Line 80">
              <a:extLst>
                <a:ext uri="{FF2B5EF4-FFF2-40B4-BE49-F238E27FC236}">
                  <a16:creationId xmlns:a16="http://schemas.microsoft.com/office/drawing/2014/main" id="{6BC3BDFF-8BCA-F8F6-939B-EB8011902CD2}"/>
                </a:ext>
              </a:extLst>
            </p:cNvPr>
            <p:cNvSpPr>
              <a:spLocks noChangeShapeType="1"/>
            </p:cNvSpPr>
            <p:nvPr/>
          </p:nvSpPr>
          <p:spPr bwMode="auto">
            <a:xfrm rot="5400000">
              <a:off x="2484" y="2626"/>
              <a:ext cx="0" cy="969"/>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54" name="Line 81">
              <a:extLst>
                <a:ext uri="{FF2B5EF4-FFF2-40B4-BE49-F238E27FC236}">
                  <a16:creationId xmlns:a16="http://schemas.microsoft.com/office/drawing/2014/main" id="{05E83D07-CD21-EF9F-48DE-ED89C5DC5002}"/>
                </a:ext>
              </a:extLst>
            </p:cNvPr>
            <p:cNvSpPr>
              <a:spLocks noChangeShapeType="1"/>
            </p:cNvSpPr>
            <p:nvPr/>
          </p:nvSpPr>
          <p:spPr bwMode="auto">
            <a:xfrm rot="5400000">
              <a:off x="2499" y="2585"/>
              <a:ext cx="4" cy="1374"/>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55" name="Line 82">
              <a:extLst>
                <a:ext uri="{FF2B5EF4-FFF2-40B4-BE49-F238E27FC236}">
                  <a16:creationId xmlns:a16="http://schemas.microsoft.com/office/drawing/2014/main" id="{B9B9F3EA-32B4-DC64-F26D-C20E53DAA4CB}"/>
                </a:ext>
              </a:extLst>
            </p:cNvPr>
            <p:cNvSpPr>
              <a:spLocks noChangeShapeType="1"/>
            </p:cNvSpPr>
            <p:nvPr/>
          </p:nvSpPr>
          <p:spPr bwMode="auto">
            <a:xfrm flipH="1">
              <a:off x="2528" y="739"/>
              <a:ext cx="3071" cy="1"/>
            </a:xfrm>
            <a:prstGeom prst="line">
              <a:avLst/>
            </a:prstGeom>
            <a:noFill/>
            <a:ln w="9525">
              <a:solidFill>
                <a:schemeClr val="accent2"/>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756" name="Line 83">
              <a:extLst>
                <a:ext uri="{FF2B5EF4-FFF2-40B4-BE49-F238E27FC236}">
                  <a16:creationId xmlns:a16="http://schemas.microsoft.com/office/drawing/2014/main" id="{884BB767-DECD-FB61-8346-FC094F421E37}"/>
                </a:ext>
              </a:extLst>
            </p:cNvPr>
            <p:cNvSpPr>
              <a:spLocks noChangeShapeType="1"/>
            </p:cNvSpPr>
            <p:nvPr/>
          </p:nvSpPr>
          <p:spPr bwMode="auto">
            <a:xfrm flipH="1" flipV="1">
              <a:off x="2535" y="2778"/>
              <a:ext cx="3059" cy="1"/>
            </a:xfrm>
            <a:prstGeom prst="line">
              <a:avLst/>
            </a:prstGeom>
            <a:noFill/>
            <a:ln w="9525">
              <a:solidFill>
                <a:schemeClr val="accent2"/>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757" name="Line 84">
              <a:extLst>
                <a:ext uri="{FF2B5EF4-FFF2-40B4-BE49-F238E27FC236}">
                  <a16:creationId xmlns:a16="http://schemas.microsoft.com/office/drawing/2014/main" id="{6BA19DF8-8CDF-E026-92FE-DCD0A64A131E}"/>
                </a:ext>
              </a:extLst>
            </p:cNvPr>
            <p:cNvSpPr>
              <a:spLocks noChangeShapeType="1"/>
            </p:cNvSpPr>
            <p:nvPr/>
          </p:nvSpPr>
          <p:spPr bwMode="auto">
            <a:xfrm rot="10800000" flipH="1">
              <a:off x="2959" y="2378"/>
              <a:ext cx="5" cy="708"/>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58" name="Text Box 85">
              <a:extLst>
                <a:ext uri="{FF2B5EF4-FFF2-40B4-BE49-F238E27FC236}">
                  <a16:creationId xmlns:a16="http://schemas.microsoft.com/office/drawing/2014/main" id="{2584F0C5-1E96-13A0-1C4D-EF116B5B76B0}"/>
                </a:ext>
              </a:extLst>
            </p:cNvPr>
            <p:cNvSpPr txBox="1">
              <a:spLocks noChangeArrowheads="1"/>
            </p:cNvSpPr>
            <p:nvPr/>
          </p:nvSpPr>
          <p:spPr bwMode="auto">
            <a:xfrm>
              <a:off x="4337" y="798"/>
              <a:ext cx="8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Rum 1</a:t>
              </a:r>
            </a:p>
          </p:txBody>
        </p:sp>
        <p:sp>
          <p:nvSpPr>
            <p:cNvPr id="286759" name="Text Box 86">
              <a:extLst>
                <a:ext uri="{FF2B5EF4-FFF2-40B4-BE49-F238E27FC236}">
                  <a16:creationId xmlns:a16="http://schemas.microsoft.com/office/drawing/2014/main" id="{B0D98FDF-523E-7A1E-E139-296E2BD707D0}"/>
                </a:ext>
              </a:extLst>
            </p:cNvPr>
            <p:cNvSpPr txBox="1">
              <a:spLocks noChangeArrowheads="1"/>
            </p:cNvSpPr>
            <p:nvPr/>
          </p:nvSpPr>
          <p:spPr bwMode="auto">
            <a:xfrm>
              <a:off x="4950" y="2759"/>
              <a:ext cx="81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Rum 2</a:t>
              </a:r>
            </a:p>
          </p:txBody>
        </p:sp>
        <p:grpSp>
          <p:nvGrpSpPr>
            <p:cNvPr id="286760" name="Group 87">
              <a:extLst>
                <a:ext uri="{FF2B5EF4-FFF2-40B4-BE49-F238E27FC236}">
                  <a16:creationId xmlns:a16="http://schemas.microsoft.com/office/drawing/2014/main" id="{4A0FE845-1B5B-9A0F-52BE-EA127ED1A48D}"/>
                </a:ext>
              </a:extLst>
            </p:cNvPr>
            <p:cNvGrpSpPr>
              <a:grpSpLocks/>
            </p:cNvGrpSpPr>
            <p:nvPr/>
          </p:nvGrpSpPr>
          <p:grpSpPr bwMode="auto">
            <a:xfrm>
              <a:off x="1882" y="1800"/>
              <a:ext cx="104" cy="636"/>
              <a:chOff x="2039" y="1800"/>
              <a:chExt cx="113" cy="636"/>
            </a:xfrm>
          </p:grpSpPr>
          <p:grpSp>
            <p:nvGrpSpPr>
              <p:cNvPr id="286941" name="Group 88">
                <a:extLst>
                  <a:ext uri="{FF2B5EF4-FFF2-40B4-BE49-F238E27FC236}">
                    <a16:creationId xmlns:a16="http://schemas.microsoft.com/office/drawing/2014/main" id="{16B358A3-9DA9-4969-C492-ABECA08C48A3}"/>
                  </a:ext>
                </a:extLst>
              </p:cNvPr>
              <p:cNvGrpSpPr>
                <a:grpSpLocks/>
              </p:cNvGrpSpPr>
              <p:nvPr/>
            </p:nvGrpSpPr>
            <p:grpSpPr bwMode="auto">
              <a:xfrm rot="12376033" flipV="1">
                <a:off x="2118" y="1800"/>
                <a:ext cx="34" cy="53"/>
                <a:chOff x="9270" y="14670"/>
                <a:chExt cx="615" cy="750"/>
              </a:xfrm>
            </p:grpSpPr>
            <p:sp>
              <p:nvSpPr>
                <p:cNvPr id="286946" name="AutoShape 89">
                  <a:extLst>
                    <a:ext uri="{FF2B5EF4-FFF2-40B4-BE49-F238E27FC236}">
                      <a16:creationId xmlns:a16="http://schemas.microsoft.com/office/drawing/2014/main" id="{44BC9F2B-6FFF-41E0-C0DD-656CF9589DDD}"/>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6947" name="Rectangle 90">
                  <a:extLst>
                    <a:ext uri="{FF2B5EF4-FFF2-40B4-BE49-F238E27FC236}">
                      <a16:creationId xmlns:a16="http://schemas.microsoft.com/office/drawing/2014/main" id="{A2B5DF87-0565-6AE2-B5DC-1F7252C2D2F9}"/>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942" name="Freeform 91">
                <a:extLst>
                  <a:ext uri="{FF2B5EF4-FFF2-40B4-BE49-F238E27FC236}">
                    <a16:creationId xmlns:a16="http://schemas.microsoft.com/office/drawing/2014/main" id="{39AD2DE2-202F-B884-D543-AC84C2DB55CF}"/>
                  </a:ext>
                </a:extLst>
              </p:cNvPr>
              <p:cNvSpPr>
                <a:spLocks/>
              </p:cNvSpPr>
              <p:nvPr/>
            </p:nvSpPr>
            <p:spPr bwMode="auto">
              <a:xfrm rot="69044">
                <a:off x="2058" y="1843"/>
                <a:ext cx="59" cy="544"/>
              </a:xfrm>
              <a:custGeom>
                <a:avLst/>
                <a:gdLst>
                  <a:gd name="T0" fmla="*/ 12 w 132"/>
                  <a:gd name="T1" fmla="*/ 0 h 570"/>
                  <a:gd name="T2" fmla="*/ 0 w 132"/>
                  <a:gd name="T3" fmla="*/ 157 h 570"/>
                  <a:gd name="T4" fmla="*/ 8 w 132"/>
                  <a:gd name="T5" fmla="*/ 318 h 570"/>
                  <a:gd name="T6" fmla="*/ 1 w 132"/>
                  <a:gd name="T7" fmla="*/ 495 h 570"/>
                  <a:gd name="T8" fmla="*/ 0 60000 65536"/>
                  <a:gd name="T9" fmla="*/ 0 60000 65536"/>
                  <a:gd name="T10" fmla="*/ 0 60000 65536"/>
                  <a:gd name="T11" fmla="*/ 0 60000 65536"/>
                  <a:gd name="T12" fmla="*/ 0 w 132"/>
                  <a:gd name="T13" fmla="*/ 0 h 570"/>
                  <a:gd name="T14" fmla="*/ 132 w 132"/>
                  <a:gd name="T15" fmla="*/ 570 h 570"/>
                </a:gdLst>
                <a:ahLst/>
                <a:cxnLst>
                  <a:cxn ang="T8">
                    <a:pos x="T0" y="T1"/>
                  </a:cxn>
                  <a:cxn ang="T9">
                    <a:pos x="T2" y="T3"/>
                  </a:cxn>
                  <a:cxn ang="T10">
                    <a:pos x="T4" y="T5"/>
                  </a:cxn>
                  <a:cxn ang="T11">
                    <a:pos x="T6" y="T7"/>
                  </a:cxn>
                </a:cxnLst>
                <a:rect l="T12" t="T13" r="T14" b="T15"/>
                <a:pathLst>
                  <a:path w="132" h="570">
                    <a:moveTo>
                      <a:pt x="132" y="0"/>
                    </a:moveTo>
                    <a:cubicBezTo>
                      <a:pt x="72" y="59"/>
                      <a:pt x="12" y="119"/>
                      <a:pt x="6" y="180"/>
                    </a:cubicBezTo>
                    <a:cubicBezTo>
                      <a:pt x="0" y="241"/>
                      <a:pt x="95" y="301"/>
                      <a:pt x="96" y="366"/>
                    </a:cubicBezTo>
                    <a:cubicBezTo>
                      <a:pt x="97" y="431"/>
                      <a:pt x="26" y="536"/>
                      <a:pt x="12" y="570"/>
                    </a:cubicBezTo>
                  </a:path>
                </a:pathLst>
              </a:custGeom>
              <a:noFill/>
              <a:ln w="12700" cap="flat"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6943" name="Group 92">
                <a:extLst>
                  <a:ext uri="{FF2B5EF4-FFF2-40B4-BE49-F238E27FC236}">
                    <a16:creationId xmlns:a16="http://schemas.microsoft.com/office/drawing/2014/main" id="{DF4AFA4B-D950-F055-CE70-140016DB41D0}"/>
                  </a:ext>
                </a:extLst>
              </p:cNvPr>
              <p:cNvGrpSpPr>
                <a:grpSpLocks/>
              </p:cNvGrpSpPr>
              <p:nvPr/>
            </p:nvGrpSpPr>
            <p:grpSpPr bwMode="auto">
              <a:xfrm rot="386306" flipV="1">
                <a:off x="2039" y="2383"/>
                <a:ext cx="35" cy="53"/>
                <a:chOff x="9270" y="14670"/>
                <a:chExt cx="615" cy="750"/>
              </a:xfrm>
            </p:grpSpPr>
            <p:sp>
              <p:nvSpPr>
                <p:cNvPr id="286944" name="AutoShape 93">
                  <a:extLst>
                    <a:ext uri="{FF2B5EF4-FFF2-40B4-BE49-F238E27FC236}">
                      <a16:creationId xmlns:a16="http://schemas.microsoft.com/office/drawing/2014/main" id="{458B6B55-8DE3-E087-FD4A-DA83CC9FB203}"/>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6945" name="Rectangle 94">
                  <a:extLst>
                    <a:ext uri="{FF2B5EF4-FFF2-40B4-BE49-F238E27FC236}">
                      <a16:creationId xmlns:a16="http://schemas.microsoft.com/office/drawing/2014/main" id="{11829F0C-6868-859D-B3F3-14E3CC586D3F}"/>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6761" name="AutoShape 95">
              <a:extLst>
                <a:ext uri="{FF2B5EF4-FFF2-40B4-BE49-F238E27FC236}">
                  <a16:creationId xmlns:a16="http://schemas.microsoft.com/office/drawing/2014/main" id="{42989C20-FACC-5FE4-DD8F-B460445C7F16}"/>
                </a:ext>
              </a:extLst>
            </p:cNvPr>
            <p:cNvSpPr>
              <a:spLocks noChangeArrowheads="1"/>
            </p:cNvSpPr>
            <p:nvPr/>
          </p:nvSpPr>
          <p:spPr bwMode="auto">
            <a:xfrm rot="5400000" flipH="1">
              <a:off x="1704" y="965"/>
              <a:ext cx="128" cy="68"/>
            </a:xfrm>
            <a:prstGeom prst="notchedRightArrow">
              <a:avLst>
                <a:gd name="adj1" fmla="val 46056"/>
                <a:gd name="adj2" fmla="val 69481"/>
              </a:avLst>
            </a:prstGeom>
            <a:solidFill>
              <a:srgbClr val="FFCC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62" name="AutoShape 96">
              <a:extLst>
                <a:ext uri="{FF2B5EF4-FFF2-40B4-BE49-F238E27FC236}">
                  <a16:creationId xmlns:a16="http://schemas.microsoft.com/office/drawing/2014/main" id="{C29E557D-EDC1-D9AE-A7AF-57C0F1145A52}"/>
                </a:ext>
              </a:extLst>
            </p:cNvPr>
            <p:cNvSpPr>
              <a:spLocks noChangeArrowheads="1"/>
            </p:cNvSpPr>
            <p:nvPr/>
          </p:nvSpPr>
          <p:spPr bwMode="auto">
            <a:xfrm>
              <a:off x="4539" y="2546"/>
              <a:ext cx="118" cy="73"/>
            </a:xfrm>
            <a:prstGeom prst="notchedRightArrow">
              <a:avLst>
                <a:gd name="adj1" fmla="val 46056"/>
                <a:gd name="adj2" fmla="val 59666"/>
              </a:avLst>
            </a:prstGeom>
            <a:solidFill>
              <a:srgbClr val="FF0066"/>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63" name="Line 97">
              <a:extLst>
                <a:ext uri="{FF2B5EF4-FFF2-40B4-BE49-F238E27FC236}">
                  <a16:creationId xmlns:a16="http://schemas.microsoft.com/office/drawing/2014/main" id="{D42F01AD-8758-47EC-D2B4-620D6A27D826}"/>
                </a:ext>
              </a:extLst>
            </p:cNvPr>
            <p:cNvSpPr>
              <a:spLocks noChangeShapeType="1"/>
            </p:cNvSpPr>
            <p:nvPr/>
          </p:nvSpPr>
          <p:spPr bwMode="auto">
            <a:xfrm rot="5400000">
              <a:off x="2472" y="2622"/>
              <a:ext cx="0" cy="1115"/>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64" name="Line 98">
              <a:extLst>
                <a:ext uri="{FF2B5EF4-FFF2-40B4-BE49-F238E27FC236}">
                  <a16:creationId xmlns:a16="http://schemas.microsoft.com/office/drawing/2014/main" id="{88638B2F-48F3-6EB9-816D-88C24FE5795C}"/>
                </a:ext>
              </a:extLst>
            </p:cNvPr>
            <p:cNvSpPr>
              <a:spLocks noChangeShapeType="1"/>
            </p:cNvSpPr>
            <p:nvPr/>
          </p:nvSpPr>
          <p:spPr bwMode="auto">
            <a:xfrm flipH="1">
              <a:off x="1914" y="2719"/>
              <a:ext cx="0" cy="466"/>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65" name="Line 99">
              <a:extLst>
                <a:ext uri="{FF2B5EF4-FFF2-40B4-BE49-F238E27FC236}">
                  <a16:creationId xmlns:a16="http://schemas.microsoft.com/office/drawing/2014/main" id="{35388E03-4F0C-F8A3-F8AE-1DAA7A80A8AD}"/>
                </a:ext>
              </a:extLst>
            </p:cNvPr>
            <p:cNvSpPr>
              <a:spLocks noChangeShapeType="1"/>
            </p:cNvSpPr>
            <p:nvPr/>
          </p:nvSpPr>
          <p:spPr bwMode="auto">
            <a:xfrm rot="10800000" flipH="1">
              <a:off x="3187" y="2653"/>
              <a:ext cx="1" cy="627"/>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66" name="Line 100">
              <a:extLst>
                <a:ext uri="{FF2B5EF4-FFF2-40B4-BE49-F238E27FC236}">
                  <a16:creationId xmlns:a16="http://schemas.microsoft.com/office/drawing/2014/main" id="{0811E125-C87D-AD28-68AA-8427B188885D}"/>
                </a:ext>
              </a:extLst>
            </p:cNvPr>
            <p:cNvSpPr>
              <a:spLocks noChangeShapeType="1"/>
            </p:cNvSpPr>
            <p:nvPr/>
          </p:nvSpPr>
          <p:spPr bwMode="auto">
            <a:xfrm>
              <a:off x="5428" y="2446"/>
              <a:ext cx="1" cy="204"/>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sp>
          <p:nvSpPr>
            <p:cNvPr id="286767" name="AutoShape 101">
              <a:extLst>
                <a:ext uri="{FF2B5EF4-FFF2-40B4-BE49-F238E27FC236}">
                  <a16:creationId xmlns:a16="http://schemas.microsoft.com/office/drawing/2014/main" id="{101DE1AE-84A5-87AF-EB46-5836AFD254BB}"/>
                </a:ext>
              </a:extLst>
            </p:cNvPr>
            <p:cNvSpPr>
              <a:spLocks noChangeArrowheads="1"/>
            </p:cNvSpPr>
            <p:nvPr/>
          </p:nvSpPr>
          <p:spPr bwMode="auto">
            <a:xfrm>
              <a:off x="2255" y="3366"/>
              <a:ext cx="118" cy="73"/>
            </a:xfrm>
            <a:prstGeom prst="notchedRightArrow">
              <a:avLst>
                <a:gd name="adj1" fmla="val 46056"/>
                <a:gd name="adj2" fmla="val 59666"/>
              </a:avLst>
            </a:prstGeom>
            <a:solidFill>
              <a:srgbClr val="FF0066"/>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68" name="Freeform 102">
              <a:extLst>
                <a:ext uri="{FF2B5EF4-FFF2-40B4-BE49-F238E27FC236}">
                  <a16:creationId xmlns:a16="http://schemas.microsoft.com/office/drawing/2014/main" id="{633D8A03-C8BF-F38C-879F-B8EE31690A3F}"/>
                </a:ext>
              </a:extLst>
            </p:cNvPr>
            <p:cNvSpPr>
              <a:spLocks/>
            </p:cNvSpPr>
            <p:nvPr/>
          </p:nvSpPr>
          <p:spPr bwMode="auto">
            <a:xfrm>
              <a:off x="1644" y="1852"/>
              <a:ext cx="366" cy="532"/>
            </a:xfrm>
            <a:custGeom>
              <a:avLst/>
              <a:gdLst>
                <a:gd name="T0" fmla="*/ 18 w 397"/>
                <a:gd name="T1" fmla="*/ 0 h 532"/>
                <a:gd name="T2" fmla="*/ 16 w 397"/>
                <a:gd name="T3" fmla="*/ 92 h 532"/>
                <a:gd name="T4" fmla="*/ 105 w 397"/>
                <a:gd name="T5" fmla="*/ 136 h 532"/>
                <a:gd name="T6" fmla="*/ 263 w 397"/>
                <a:gd name="T7" fmla="*/ 204 h 532"/>
                <a:gd name="T8" fmla="*/ 303 w 397"/>
                <a:gd name="T9" fmla="*/ 248 h 532"/>
                <a:gd name="T10" fmla="*/ 310 w 397"/>
                <a:gd name="T11" fmla="*/ 312 h 532"/>
                <a:gd name="T12" fmla="*/ 306 w 397"/>
                <a:gd name="T13" fmla="*/ 532 h 532"/>
                <a:gd name="T14" fmla="*/ 0 60000 65536"/>
                <a:gd name="T15" fmla="*/ 0 60000 65536"/>
                <a:gd name="T16" fmla="*/ 0 60000 65536"/>
                <a:gd name="T17" fmla="*/ 0 60000 65536"/>
                <a:gd name="T18" fmla="*/ 0 60000 65536"/>
                <a:gd name="T19" fmla="*/ 0 60000 65536"/>
                <a:gd name="T20" fmla="*/ 0 60000 65536"/>
                <a:gd name="T21" fmla="*/ 0 w 397"/>
                <a:gd name="T22" fmla="*/ 0 h 532"/>
                <a:gd name="T23" fmla="*/ 397 w 397"/>
                <a:gd name="T24" fmla="*/ 532 h 5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7" h="532">
                  <a:moveTo>
                    <a:pt x="23" y="0"/>
                  </a:moveTo>
                  <a:cubicBezTo>
                    <a:pt x="11" y="34"/>
                    <a:pt x="0" y="69"/>
                    <a:pt x="19" y="92"/>
                  </a:cubicBezTo>
                  <a:cubicBezTo>
                    <a:pt x="38" y="115"/>
                    <a:pt x="82" y="117"/>
                    <a:pt x="135" y="136"/>
                  </a:cubicBezTo>
                  <a:cubicBezTo>
                    <a:pt x="188" y="155"/>
                    <a:pt x="293" y="185"/>
                    <a:pt x="335" y="204"/>
                  </a:cubicBezTo>
                  <a:cubicBezTo>
                    <a:pt x="377" y="223"/>
                    <a:pt x="377" y="230"/>
                    <a:pt x="387" y="248"/>
                  </a:cubicBezTo>
                  <a:cubicBezTo>
                    <a:pt x="397" y="266"/>
                    <a:pt x="394" y="265"/>
                    <a:pt x="395" y="312"/>
                  </a:cubicBezTo>
                  <a:cubicBezTo>
                    <a:pt x="396" y="359"/>
                    <a:pt x="393" y="445"/>
                    <a:pt x="391" y="532"/>
                  </a:cubicBezTo>
                </a:path>
              </a:pathLst>
            </a:custGeom>
            <a:noFill/>
            <a:ln w="12700" cap="flat"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6769" name="Group 103">
              <a:extLst>
                <a:ext uri="{FF2B5EF4-FFF2-40B4-BE49-F238E27FC236}">
                  <a16:creationId xmlns:a16="http://schemas.microsoft.com/office/drawing/2014/main" id="{1DD9838A-CFD9-6B22-5595-EA128D7CD42B}"/>
                </a:ext>
              </a:extLst>
            </p:cNvPr>
            <p:cNvGrpSpPr>
              <a:grpSpLocks/>
            </p:cNvGrpSpPr>
            <p:nvPr/>
          </p:nvGrpSpPr>
          <p:grpSpPr bwMode="auto">
            <a:xfrm rot="7180" flipV="1">
              <a:off x="1989" y="2385"/>
              <a:ext cx="33" cy="48"/>
              <a:chOff x="9270" y="14670"/>
              <a:chExt cx="615" cy="750"/>
            </a:xfrm>
          </p:grpSpPr>
          <p:sp>
            <p:nvSpPr>
              <p:cNvPr id="286939" name="AutoShape 104">
                <a:extLst>
                  <a:ext uri="{FF2B5EF4-FFF2-40B4-BE49-F238E27FC236}">
                    <a16:creationId xmlns:a16="http://schemas.microsoft.com/office/drawing/2014/main" id="{D4754916-3D26-6D65-F90F-A38CE9A57C47}"/>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6940" name="Rectangle 105">
                <a:extLst>
                  <a:ext uri="{FF2B5EF4-FFF2-40B4-BE49-F238E27FC236}">
                    <a16:creationId xmlns:a16="http://schemas.microsoft.com/office/drawing/2014/main" id="{899C277E-5A13-A97B-61AF-0CF347C102F7}"/>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70" name="Group 106">
              <a:extLst>
                <a:ext uri="{FF2B5EF4-FFF2-40B4-BE49-F238E27FC236}">
                  <a16:creationId xmlns:a16="http://schemas.microsoft.com/office/drawing/2014/main" id="{145C5262-DA39-F652-613F-896C6B36BE9B}"/>
                </a:ext>
              </a:extLst>
            </p:cNvPr>
            <p:cNvGrpSpPr>
              <a:grpSpLocks/>
            </p:cNvGrpSpPr>
            <p:nvPr/>
          </p:nvGrpSpPr>
          <p:grpSpPr bwMode="auto">
            <a:xfrm rot="11142671" flipV="1">
              <a:off x="1650" y="1811"/>
              <a:ext cx="32" cy="48"/>
              <a:chOff x="9270" y="14670"/>
              <a:chExt cx="615" cy="750"/>
            </a:xfrm>
          </p:grpSpPr>
          <p:sp>
            <p:nvSpPr>
              <p:cNvPr id="286937" name="AutoShape 107">
                <a:extLst>
                  <a:ext uri="{FF2B5EF4-FFF2-40B4-BE49-F238E27FC236}">
                    <a16:creationId xmlns:a16="http://schemas.microsoft.com/office/drawing/2014/main" id="{7D01D660-05EC-0CCE-AC86-5D692E0B8744}"/>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FF0000"/>
                </a:solidFill>
                <a:miter lim="800000"/>
                <a:headEnd/>
                <a:tailEnd/>
              </a:ln>
            </p:spPr>
            <p:txBody>
              <a:bodyPr/>
              <a:lstStyle/>
              <a:p>
                <a:endParaRPr lang="da-DK"/>
              </a:p>
            </p:txBody>
          </p:sp>
          <p:sp>
            <p:nvSpPr>
              <p:cNvPr id="286938" name="Rectangle 108">
                <a:extLst>
                  <a:ext uri="{FF2B5EF4-FFF2-40B4-BE49-F238E27FC236}">
                    <a16:creationId xmlns:a16="http://schemas.microsoft.com/office/drawing/2014/main" id="{D226F8EA-9DA4-C05F-4E5A-8DCB4C64C7D9}"/>
                  </a:ext>
                </a:extLst>
              </p:cNvPr>
              <p:cNvSpPr>
                <a:spLocks noChangeArrowheads="1"/>
              </p:cNvSpPr>
              <p:nvPr/>
            </p:nvSpPr>
            <p:spPr bwMode="auto">
              <a:xfrm>
                <a:off x="9270" y="14670"/>
                <a:ext cx="615" cy="345"/>
              </a:xfrm>
              <a:prstGeom prst="rect">
                <a:avLst/>
              </a:prstGeom>
              <a:solidFill>
                <a:srgbClr val="000000"/>
              </a:solidFill>
              <a:ln w="12700">
                <a:solidFill>
                  <a:srgbClr val="FF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71" name="Group 109">
              <a:extLst>
                <a:ext uri="{FF2B5EF4-FFF2-40B4-BE49-F238E27FC236}">
                  <a16:creationId xmlns:a16="http://schemas.microsoft.com/office/drawing/2014/main" id="{3E78286E-9DEA-DC6D-1098-2EFE4AA8533B}"/>
                </a:ext>
              </a:extLst>
            </p:cNvPr>
            <p:cNvGrpSpPr>
              <a:grpSpLocks/>
            </p:cNvGrpSpPr>
            <p:nvPr/>
          </p:nvGrpSpPr>
          <p:grpSpPr bwMode="auto">
            <a:xfrm>
              <a:off x="3128" y="3405"/>
              <a:ext cx="292" cy="269"/>
              <a:chOff x="905" y="2309"/>
              <a:chExt cx="325" cy="278"/>
            </a:xfrm>
          </p:grpSpPr>
          <p:sp>
            <p:nvSpPr>
              <p:cNvPr id="286931" name="Rectangle 110">
                <a:extLst>
                  <a:ext uri="{FF2B5EF4-FFF2-40B4-BE49-F238E27FC236}">
                    <a16:creationId xmlns:a16="http://schemas.microsoft.com/office/drawing/2014/main" id="{55B77C07-6F09-9A48-0BF2-BB168440CAA3}"/>
                  </a:ext>
                </a:extLst>
              </p:cNvPr>
              <p:cNvSpPr>
                <a:spLocks noChangeArrowheads="1"/>
              </p:cNvSpPr>
              <p:nvPr/>
            </p:nvSpPr>
            <p:spPr bwMode="auto">
              <a:xfrm>
                <a:off x="905" y="2309"/>
                <a:ext cx="325" cy="278"/>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32" name="Rectangle 111">
                <a:extLst>
                  <a:ext uri="{FF2B5EF4-FFF2-40B4-BE49-F238E27FC236}">
                    <a16:creationId xmlns:a16="http://schemas.microsoft.com/office/drawing/2014/main" id="{C047EEDF-B515-5581-33B7-5F5DEB8DBFF7}"/>
                  </a:ext>
                </a:extLst>
              </p:cNvPr>
              <p:cNvSpPr>
                <a:spLocks noChangeArrowheads="1"/>
              </p:cNvSpPr>
              <p:nvPr/>
            </p:nvSpPr>
            <p:spPr bwMode="auto">
              <a:xfrm>
                <a:off x="927" y="2337"/>
                <a:ext cx="281" cy="227"/>
              </a:xfrm>
              <a:prstGeom prst="rect">
                <a:avLst/>
              </a:prstGeom>
              <a:solidFill>
                <a:schemeClr val="folHlink"/>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6933" name="Group 112">
                <a:extLst>
                  <a:ext uri="{FF2B5EF4-FFF2-40B4-BE49-F238E27FC236}">
                    <a16:creationId xmlns:a16="http://schemas.microsoft.com/office/drawing/2014/main" id="{06242997-70B2-3E21-2A6C-65253852CFFE}"/>
                  </a:ext>
                </a:extLst>
              </p:cNvPr>
              <p:cNvGrpSpPr>
                <a:grpSpLocks/>
              </p:cNvGrpSpPr>
              <p:nvPr/>
            </p:nvGrpSpPr>
            <p:grpSpPr bwMode="auto">
              <a:xfrm>
                <a:off x="1026" y="2400"/>
                <a:ext cx="100" cy="102"/>
                <a:chOff x="0" y="0"/>
                <a:chExt cx="20000" cy="20000"/>
              </a:xfrm>
            </p:grpSpPr>
            <p:sp>
              <p:nvSpPr>
                <p:cNvPr id="286934" name="Rectangle 113">
                  <a:extLst>
                    <a:ext uri="{FF2B5EF4-FFF2-40B4-BE49-F238E27FC236}">
                      <a16:creationId xmlns:a16="http://schemas.microsoft.com/office/drawing/2014/main" id="{78BF8122-D85F-C513-E8FC-E6DA1AF72E4D}"/>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35" name="Rectangle 114">
                  <a:extLst>
                    <a:ext uri="{FF2B5EF4-FFF2-40B4-BE49-F238E27FC236}">
                      <a16:creationId xmlns:a16="http://schemas.microsoft.com/office/drawing/2014/main" id="{045257F5-1938-CC7B-0F25-DE58ED81F841}"/>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36" name="Rectangle 115">
                  <a:extLst>
                    <a:ext uri="{FF2B5EF4-FFF2-40B4-BE49-F238E27FC236}">
                      <a16:creationId xmlns:a16="http://schemas.microsoft.com/office/drawing/2014/main" id="{9406800F-4495-45FA-FF32-68E0AA8EB476}"/>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6772" name="Line 116">
              <a:extLst>
                <a:ext uri="{FF2B5EF4-FFF2-40B4-BE49-F238E27FC236}">
                  <a16:creationId xmlns:a16="http://schemas.microsoft.com/office/drawing/2014/main" id="{121B3BC0-7502-9484-BB88-06CD0F90FD0D}"/>
                </a:ext>
              </a:extLst>
            </p:cNvPr>
            <p:cNvSpPr>
              <a:spLocks noChangeShapeType="1"/>
            </p:cNvSpPr>
            <p:nvPr/>
          </p:nvSpPr>
          <p:spPr bwMode="auto">
            <a:xfrm>
              <a:off x="4337" y="738"/>
              <a:ext cx="0" cy="2045"/>
            </a:xfrm>
            <a:prstGeom prst="line">
              <a:avLst/>
            </a:prstGeom>
            <a:noFill/>
            <a:ln w="9525">
              <a:solidFill>
                <a:schemeClr val="accent2"/>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da-DK"/>
            </a:p>
          </p:txBody>
        </p:sp>
        <p:grpSp>
          <p:nvGrpSpPr>
            <p:cNvPr id="286773" name="Group 117">
              <a:extLst>
                <a:ext uri="{FF2B5EF4-FFF2-40B4-BE49-F238E27FC236}">
                  <a16:creationId xmlns:a16="http://schemas.microsoft.com/office/drawing/2014/main" id="{F6CE671F-DF65-8217-CDFD-A1AF8389422A}"/>
                </a:ext>
              </a:extLst>
            </p:cNvPr>
            <p:cNvGrpSpPr>
              <a:grpSpLocks/>
            </p:cNvGrpSpPr>
            <p:nvPr/>
          </p:nvGrpSpPr>
          <p:grpSpPr bwMode="auto">
            <a:xfrm>
              <a:off x="5270" y="2189"/>
              <a:ext cx="292" cy="269"/>
              <a:chOff x="905" y="2309"/>
              <a:chExt cx="325" cy="278"/>
            </a:xfrm>
          </p:grpSpPr>
          <p:sp>
            <p:nvSpPr>
              <p:cNvPr id="286925" name="Rectangle 118">
                <a:extLst>
                  <a:ext uri="{FF2B5EF4-FFF2-40B4-BE49-F238E27FC236}">
                    <a16:creationId xmlns:a16="http://schemas.microsoft.com/office/drawing/2014/main" id="{682873A2-730C-6011-60D3-79B954F25C0D}"/>
                  </a:ext>
                </a:extLst>
              </p:cNvPr>
              <p:cNvSpPr>
                <a:spLocks noChangeArrowheads="1"/>
              </p:cNvSpPr>
              <p:nvPr/>
            </p:nvSpPr>
            <p:spPr bwMode="auto">
              <a:xfrm>
                <a:off x="905" y="2309"/>
                <a:ext cx="325" cy="278"/>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26" name="Rectangle 119">
                <a:extLst>
                  <a:ext uri="{FF2B5EF4-FFF2-40B4-BE49-F238E27FC236}">
                    <a16:creationId xmlns:a16="http://schemas.microsoft.com/office/drawing/2014/main" id="{4D624C1B-2032-DBDD-6350-E0E3CC940384}"/>
                  </a:ext>
                </a:extLst>
              </p:cNvPr>
              <p:cNvSpPr>
                <a:spLocks noChangeArrowheads="1"/>
              </p:cNvSpPr>
              <p:nvPr/>
            </p:nvSpPr>
            <p:spPr bwMode="auto">
              <a:xfrm>
                <a:off x="927" y="2337"/>
                <a:ext cx="281" cy="227"/>
              </a:xfrm>
              <a:prstGeom prst="rect">
                <a:avLst/>
              </a:prstGeom>
              <a:solidFill>
                <a:schemeClr val="folHlink"/>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6927" name="Group 120">
                <a:extLst>
                  <a:ext uri="{FF2B5EF4-FFF2-40B4-BE49-F238E27FC236}">
                    <a16:creationId xmlns:a16="http://schemas.microsoft.com/office/drawing/2014/main" id="{09F274BC-CFBB-DA4A-E443-B8CBC63755F4}"/>
                  </a:ext>
                </a:extLst>
              </p:cNvPr>
              <p:cNvGrpSpPr>
                <a:grpSpLocks/>
              </p:cNvGrpSpPr>
              <p:nvPr/>
            </p:nvGrpSpPr>
            <p:grpSpPr bwMode="auto">
              <a:xfrm>
                <a:off x="1026" y="2400"/>
                <a:ext cx="100" cy="102"/>
                <a:chOff x="0" y="0"/>
                <a:chExt cx="20000" cy="20000"/>
              </a:xfrm>
            </p:grpSpPr>
            <p:sp>
              <p:nvSpPr>
                <p:cNvPr id="286928" name="Rectangle 121">
                  <a:extLst>
                    <a:ext uri="{FF2B5EF4-FFF2-40B4-BE49-F238E27FC236}">
                      <a16:creationId xmlns:a16="http://schemas.microsoft.com/office/drawing/2014/main" id="{A8621F83-91EE-5F94-5971-8ECA6B346365}"/>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29" name="Rectangle 122">
                  <a:extLst>
                    <a:ext uri="{FF2B5EF4-FFF2-40B4-BE49-F238E27FC236}">
                      <a16:creationId xmlns:a16="http://schemas.microsoft.com/office/drawing/2014/main" id="{15537C06-7837-8A89-4D0B-272C299AD044}"/>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30" name="Rectangle 123">
                  <a:extLst>
                    <a:ext uri="{FF2B5EF4-FFF2-40B4-BE49-F238E27FC236}">
                      <a16:creationId xmlns:a16="http://schemas.microsoft.com/office/drawing/2014/main" id="{57276681-AFA0-A0B3-7CCF-E250E196DD4A}"/>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6774" name="Line 124">
              <a:extLst>
                <a:ext uri="{FF2B5EF4-FFF2-40B4-BE49-F238E27FC236}">
                  <a16:creationId xmlns:a16="http://schemas.microsoft.com/office/drawing/2014/main" id="{3E088F98-8744-6726-E5E4-39375EBB2073}"/>
                </a:ext>
              </a:extLst>
            </p:cNvPr>
            <p:cNvSpPr>
              <a:spLocks noChangeShapeType="1"/>
            </p:cNvSpPr>
            <p:nvPr/>
          </p:nvSpPr>
          <p:spPr bwMode="auto">
            <a:xfrm>
              <a:off x="2528" y="746"/>
              <a:ext cx="0" cy="3077"/>
            </a:xfrm>
            <a:prstGeom prst="line">
              <a:avLst/>
            </a:prstGeom>
            <a:noFill/>
            <a:ln w="9525">
              <a:solidFill>
                <a:schemeClr val="accent2"/>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775" name="AutoShape 125">
              <a:extLst>
                <a:ext uri="{FF2B5EF4-FFF2-40B4-BE49-F238E27FC236}">
                  <a16:creationId xmlns:a16="http://schemas.microsoft.com/office/drawing/2014/main" id="{6716CC2D-354A-E6A2-76B1-F02CEC25917F}"/>
                </a:ext>
              </a:extLst>
            </p:cNvPr>
            <p:cNvSpPr>
              <a:spLocks noChangeArrowheads="1"/>
            </p:cNvSpPr>
            <p:nvPr/>
          </p:nvSpPr>
          <p:spPr bwMode="auto">
            <a:xfrm>
              <a:off x="672" y="3736"/>
              <a:ext cx="118" cy="73"/>
            </a:xfrm>
            <a:prstGeom prst="notchedRightArrow">
              <a:avLst>
                <a:gd name="adj1" fmla="val 46056"/>
                <a:gd name="adj2" fmla="val 59666"/>
              </a:avLst>
            </a:prstGeom>
            <a:solidFill>
              <a:srgbClr val="FFCC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76" name="AutoShape 126">
              <a:extLst>
                <a:ext uri="{FF2B5EF4-FFF2-40B4-BE49-F238E27FC236}">
                  <a16:creationId xmlns:a16="http://schemas.microsoft.com/office/drawing/2014/main" id="{5C92662B-2D5E-A638-C36C-43793B69A416}"/>
                </a:ext>
              </a:extLst>
            </p:cNvPr>
            <p:cNvSpPr>
              <a:spLocks noChangeArrowheads="1"/>
            </p:cNvSpPr>
            <p:nvPr/>
          </p:nvSpPr>
          <p:spPr bwMode="auto">
            <a:xfrm>
              <a:off x="679" y="3598"/>
              <a:ext cx="118" cy="73"/>
            </a:xfrm>
            <a:prstGeom prst="notchedRightArrow">
              <a:avLst>
                <a:gd name="adj1" fmla="val 46056"/>
                <a:gd name="adj2" fmla="val 59666"/>
              </a:avLst>
            </a:prstGeom>
            <a:solidFill>
              <a:schemeClr val="accent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77" name="Text Box 127">
              <a:extLst>
                <a:ext uri="{FF2B5EF4-FFF2-40B4-BE49-F238E27FC236}">
                  <a16:creationId xmlns:a16="http://schemas.microsoft.com/office/drawing/2014/main" id="{911C9429-A925-E202-8AAF-D72B02717C5D}"/>
                </a:ext>
              </a:extLst>
            </p:cNvPr>
            <p:cNvSpPr txBox="1">
              <a:spLocks noChangeArrowheads="1"/>
            </p:cNvSpPr>
            <p:nvPr/>
          </p:nvSpPr>
          <p:spPr bwMode="auto">
            <a:xfrm>
              <a:off x="786" y="3558"/>
              <a:ext cx="1086" cy="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CATV  &amp; data Siganler</a:t>
              </a:r>
            </a:p>
            <a:p>
              <a:pPr>
                <a:spcBef>
                  <a:spcPct val="50000"/>
                </a:spcBef>
                <a:buFontTx/>
                <a:buNone/>
              </a:pPr>
              <a:r>
                <a:rPr lang="en-GB" altLang="da-DK" sz="1000"/>
                <a:t>Data in returbåndet</a:t>
              </a:r>
            </a:p>
          </p:txBody>
        </p:sp>
        <p:grpSp>
          <p:nvGrpSpPr>
            <p:cNvPr id="286778" name="Group 128">
              <a:extLst>
                <a:ext uri="{FF2B5EF4-FFF2-40B4-BE49-F238E27FC236}">
                  <a16:creationId xmlns:a16="http://schemas.microsoft.com/office/drawing/2014/main" id="{64627695-9AF1-C541-ECC2-32EEABF49F5D}"/>
                </a:ext>
              </a:extLst>
            </p:cNvPr>
            <p:cNvGrpSpPr>
              <a:grpSpLocks/>
            </p:cNvGrpSpPr>
            <p:nvPr/>
          </p:nvGrpSpPr>
          <p:grpSpPr bwMode="auto">
            <a:xfrm>
              <a:off x="1649" y="3689"/>
              <a:ext cx="1676" cy="174"/>
              <a:chOff x="1806" y="4040"/>
              <a:chExt cx="1816" cy="174"/>
            </a:xfrm>
          </p:grpSpPr>
          <p:sp>
            <p:nvSpPr>
              <p:cNvPr id="286923" name="AutoShape 129">
                <a:extLst>
                  <a:ext uri="{FF2B5EF4-FFF2-40B4-BE49-F238E27FC236}">
                    <a16:creationId xmlns:a16="http://schemas.microsoft.com/office/drawing/2014/main" id="{263FDB5E-3C34-4F85-F455-5FD7F2935321}"/>
                  </a:ext>
                </a:extLst>
              </p:cNvPr>
              <p:cNvSpPr>
                <a:spLocks noChangeArrowheads="1"/>
              </p:cNvSpPr>
              <p:nvPr/>
            </p:nvSpPr>
            <p:spPr bwMode="auto">
              <a:xfrm>
                <a:off x="1806" y="4081"/>
                <a:ext cx="128" cy="73"/>
              </a:xfrm>
              <a:prstGeom prst="notchedRightArrow">
                <a:avLst>
                  <a:gd name="adj1" fmla="val 46056"/>
                  <a:gd name="adj2" fmla="val 64722"/>
                </a:avLst>
              </a:prstGeom>
              <a:solidFill>
                <a:srgbClr val="FF0066"/>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24" name="Text Box 130">
                <a:extLst>
                  <a:ext uri="{FF2B5EF4-FFF2-40B4-BE49-F238E27FC236}">
                    <a16:creationId xmlns:a16="http://schemas.microsoft.com/office/drawing/2014/main" id="{9E084749-C007-D159-75F0-8495F22D0D3A}"/>
                  </a:ext>
                </a:extLst>
              </p:cNvPr>
              <p:cNvSpPr txBox="1">
                <a:spLocks noChangeArrowheads="1"/>
              </p:cNvSpPr>
              <p:nvPr/>
            </p:nvSpPr>
            <p:spPr bwMode="auto">
              <a:xfrm>
                <a:off x="1923" y="4040"/>
                <a:ext cx="169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CATV  &amp; data- + PC-player Signalerr </a:t>
                </a:r>
              </a:p>
            </p:txBody>
          </p:sp>
        </p:grpSp>
        <p:sp>
          <p:nvSpPr>
            <p:cNvPr id="286779" name="AutoShape 131">
              <a:extLst>
                <a:ext uri="{FF2B5EF4-FFF2-40B4-BE49-F238E27FC236}">
                  <a16:creationId xmlns:a16="http://schemas.microsoft.com/office/drawing/2014/main" id="{C28FEFB0-09AA-6626-60C7-4DA56ADF0891}"/>
                </a:ext>
              </a:extLst>
            </p:cNvPr>
            <p:cNvSpPr>
              <a:spLocks noChangeArrowheads="1"/>
            </p:cNvSpPr>
            <p:nvPr/>
          </p:nvSpPr>
          <p:spPr bwMode="auto">
            <a:xfrm>
              <a:off x="1655" y="3592"/>
              <a:ext cx="118" cy="73"/>
            </a:xfrm>
            <a:prstGeom prst="notchedRightArrow">
              <a:avLst>
                <a:gd name="adj1" fmla="val 46056"/>
                <a:gd name="adj2" fmla="val 59666"/>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80" name="Text Box 132">
              <a:extLst>
                <a:ext uri="{FF2B5EF4-FFF2-40B4-BE49-F238E27FC236}">
                  <a16:creationId xmlns:a16="http://schemas.microsoft.com/office/drawing/2014/main" id="{09EE747D-0D9D-8D15-DD62-96CC987E163A}"/>
                </a:ext>
              </a:extLst>
            </p:cNvPr>
            <p:cNvSpPr txBox="1">
              <a:spLocks noChangeArrowheads="1"/>
            </p:cNvSpPr>
            <p:nvPr/>
          </p:nvSpPr>
          <p:spPr bwMode="auto">
            <a:xfrm>
              <a:off x="1761" y="3552"/>
              <a:ext cx="131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FM kanal fra PC player </a:t>
              </a:r>
            </a:p>
          </p:txBody>
        </p:sp>
        <p:sp>
          <p:nvSpPr>
            <p:cNvPr id="286781" name="AutoShape 133">
              <a:extLst>
                <a:ext uri="{FF2B5EF4-FFF2-40B4-BE49-F238E27FC236}">
                  <a16:creationId xmlns:a16="http://schemas.microsoft.com/office/drawing/2014/main" id="{7B2CF86E-9DA7-7D3A-D1B7-D6D44B9C9A72}"/>
                </a:ext>
              </a:extLst>
            </p:cNvPr>
            <p:cNvSpPr>
              <a:spLocks noChangeArrowheads="1"/>
            </p:cNvSpPr>
            <p:nvPr/>
          </p:nvSpPr>
          <p:spPr bwMode="auto">
            <a:xfrm rot="5400000">
              <a:off x="2831" y="2501"/>
              <a:ext cx="128" cy="67"/>
            </a:xfrm>
            <a:prstGeom prst="notchedRightArrow">
              <a:avLst>
                <a:gd name="adj1" fmla="val 46056"/>
                <a:gd name="adj2" fmla="val 70519"/>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782" name="AutoShape 134">
              <a:extLst>
                <a:ext uri="{FF2B5EF4-FFF2-40B4-BE49-F238E27FC236}">
                  <a16:creationId xmlns:a16="http://schemas.microsoft.com/office/drawing/2014/main" id="{01CD9CD7-F594-CBD4-E503-478864C7A8CE}"/>
                </a:ext>
              </a:extLst>
            </p:cNvPr>
            <p:cNvSpPr>
              <a:spLocks noChangeArrowheads="1"/>
            </p:cNvSpPr>
            <p:nvPr/>
          </p:nvSpPr>
          <p:spPr bwMode="auto">
            <a:xfrm rot="-5400000" flipH="1" flipV="1">
              <a:off x="3010" y="2644"/>
              <a:ext cx="128" cy="67"/>
            </a:xfrm>
            <a:prstGeom prst="notchedRightArrow">
              <a:avLst>
                <a:gd name="adj1" fmla="val 46056"/>
                <a:gd name="adj2" fmla="val 70519"/>
              </a:avLst>
            </a:prstGeom>
            <a:solidFill>
              <a:srgbClr val="FFCC00"/>
            </a:solidFill>
            <a:ln w="9525">
              <a:solidFill>
                <a:schemeClr val="tx1"/>
              </a:solidFill>
              <a:miter lim="800000"/>
              <a:headEnd/>
              <a:tailEnd/>
            </a:ln>
          </p:spPr>
          <p:txBody>
            <a:bodyPr rot="10800000" vert="eaVert"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endParaRPr lang="en-GB" altLang="da-DK" sz="1000"/>
            </a:p>
          </p:txBody>
        </p:sp>
        <p:grpSp>
          <p:nvGrpSpPr>
            <p:cNvPr id="286783" name="Group 135">
              <a:extLst>
                <a:ext uri="{FF2B5EF4-FFF2-40B4-BE49-F238E27FC236}">
                  <a16:creationId xmlns:a16="http://schemas.microsoft.com/office/drawing/2014/main" id="{355C6214-FE3F-8C84-2ECA-D6AEAAB19E3A}"/>
                </a:ext>
              </a:extLst>
            </p:cNvPr>
            <p:cNvGrpSpPr>
              <a:grpSpLocks/>
            </p:cNvGrpSpPr>
            <p:nvPr/>
          </p:nvGrpSpPr>
          <p:grpSpPr bwMode="auto">
            <a:xfrm>
              <a:off x="144" y="1424"/>
              <a:ext cx="707" cy="175"/>
              <a:chOff x="229" y="3393"/>
              <a:chExt cx="765" cy="175"/>
            </a:xfrm>
          </p:grpSpPr>
          <p:grpSp>
            <p:nvGrpSpPr>
              <p:cNvPr id="286918" name="Group 136">
                <a:extLst>
                  <a:ext uri="{FF2B5EF4-FFF2-40B4-BE49-F238E27FC236}">
                    <a16:creationId xmlns:a16="http://schemas.microsoft.com/office/drawing/2014/main" id="{30334A39-B8A6-1E87-B5A9-7507E0A8CAF0}"/>
                  </a:ext>
                </a:extLst>
              </p:cNvPr>
              <p:cNvGrpSpPr>
                <a:grpSpLocks/>
              </p:cNvGrpSpPr>
              <p:nvPr/>
            </p:nvGrpSpPr>
            <p:grpSpPr bwMode="auto">
              <a:xfrm>
                <a:off x="229" y="3420"/>
                <a:ext cx="101" cy="108"/>
                <a:chOff x="0" y="0"/>
                <a:chExt cx="20000" cy="20000"/>
              </a:xfrm>
            </p:grpSpPr>
            <p:sp>
              <p:nvSpPr>
                <p:cNvPr id="286920" name="Rectangle 137">
                  <a:extLst>
                    <a:ext uri="{FF2B5EF4-FFF2-40B4-BE49-F238E27FC236}">
                      <a16:creationId xmlns:a16="http://schemas.microsoft.com/office/drawing/2014/main" id="{3CF5DB6D-D412-19CD-B2FC-E6B5B4C66EB7}"/>
                    </a:ext>
                  </a:extLst>
                </p:cNvPr>
                <p:cNvSpPr>
                  <a:spLocks noChangeArrowheads="1"/>
                </p:cNvSpPr>
                <p:nvPr/>
              </p:nvSpPr>
              <p:spPr bwMode="auto">
                <a:xfrm>
                  <a:off x="0" y="0"/>
                  <a:ext cx="20000" cy="16212"/>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21" name="Rectangle 138">
                  <a:extLst>
                    <a:ext uri="{FF2B5EF4-FFF2-40B4-BE49-F238E27FC236}">
                      <a16:creationId xmlns:a16="http://schemas.microsoft.com/office/drawing/2014/main" id="{3F88ADD2-4F27-402E-BEFE-E38F9AEA1556}"/>
                    </a:ext>
                  </a:extLst>
                </p:cNvPr>
                <p:cNvSpPr>
                  <a:spLocks noChangeArrowheads="1"/>
                </p:cNvSpPr>
                <p:nvPr/>
              </p:nvSpPr>
              <p:spPr bwMode="auto">
                <a:xfrm>
                  <a:off x="5167" y="16212"/>
                  <a:ext cx="9462" cy="2126"/>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22" name="Rectangle 139">
                  <a:extLst>
                    <a:ext uri="{FF2B5EF4-FFF2-40B4-BE49-F238E27FC236}">
                      <a16:creationId xmlns:a16="http://schemas.microsoft.com/office/drawing/2014/main" id="{FCA0B4A5-95D8-38DB-870F-91C7DC7D3AA7}"/>
                    </a:ext>
                  </a:extLst>
                </p:cNvPr>
                <p:cNvSpPr>
                  <a:spLocks noChangeArrowheads="1"/>
                </p:cNvSpPr>
                <p:nvPr/>
              </p:nvSpPr>
              <p:spPr bwMode="auto">
                <a:xfrm>
                  <a:off x="8860" y="18338"/>
                  <a:ext cx="3017" cy="1662"/>
                </a:xfrm>
                <a:prstGeom prst="rect">
                  <a:avLst/>
                </a:prstGeom>
                <a:solidFill>
                  <a:srgbClr val="CC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919" name="Text Box 140">
                <a:extLst>
                  <a:ext uri="{FF2B5EF4-FFF2-40B4-BE49-F238E27FC236}">
                    <a16:creationId xmlns:a16="http://schemas.microsoft.com/office/drawing/2014/main" id="{80A54CC0-276F-37C5-B5AB-95F36BC08C3F}"/>
                  </a:ext>
                </a:extLst>
              </p:cNvPr>
              <p:cNvSpPr txBox="1">
                <a:spLocks noChangeArrowheads="1"/>
              </p:cNvSpPr>
              <p:nvPr/>
            </p:nvSpPr>
            <p:spPr bwMode="auto">
              <a:xfrm>
                <a:off x="334" y="3393"/>
                <a:ext cx="660"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 AV-Port    </a:t>
                </a:r>
              </a:p>
            </p:txBody>
          </p:sp>
        </p:grpSp>
        <p:sp>
          <p:nvSpPr>
            <p:cNvPr id="286784" name="Text Box 141">
              <a:extLst>
                <a:ext uri="{FF2B5EF4-FFF2-40B4-BE49-F238E27FC236}">
                  <a16:creationId xmlns:a16="http://schemas.microsoft.com/office/drawing/2014/main" id="{DA756504-A960-9282-560B-EA22549FBC8B}"/>
                </a:ext>
              </a:extLst>
            </p:cNvPr>
            <p:cNvSpPr txBox="1">
              <a:spLocks noChangeArrowheads="1"/>
            </p:cNvSpPr>
            <p:nvPr/>
          </p:nvSpPr>
          <p:spPr bwMode="auto">
            <a:xfrm>
              <a:off x="2580" y="803"/>
              <a:ext cx="1053"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Rum  “HOME OFFICE”</a:t>
              </a:r>
            </a:p>
          </p:txBody>
        </p:sp>
        <p:grpSp>
          <p:nvGrpSpPr>
            <p:cNvPr id="286785" name="Group 142">
              <a:extLst>
                <a:ext uri="{FF2B5EF4-FFF2-40B4-BE49-F238E27FC236}">
                  <a16:creationId xmlns:a16="http://schemas.microsoft.com/office/drawing/2014/main" id="{12F6C251-C02A-1824-D480-880099D3E824}"/>
                </a:ext>
              </a:extLst>
            </p:cNvPr>
            <p:cNvGrpSpPr>
              <a:grpSpLocks/>
            </p:cNvGrpSpPr>
            <p:nvPr/>
          </p:nvGrpSpPr>
          <p:grpSpPr bwMode="auto">
            <a:xfrm>
              <a:off x="2606" y="1092"/>
              <a:ext cx="475" cy="490"/>
              <a:chOff x="3438" y="952"/>
              <a:chExt cx="515" cy="490"/>
            </a:xfrm>
          </p:grpSpPr>
          <p:sp>
            <p:nvSpPr>
              <p:cNvPr id="286912" name="Rectangle 143">
                <a:extLst>
                  <a:ext uri="{FF2B5EF4-FFF2-40B4-BE49-F238E27FC236}">
                    <a16:creationId xmlns:a16="http://schemas.microsoft.com/office/drawing/2014/main" id="{DA32B61F-00EA-5778-5E7C-A01B88A9175E}"/>
                  </a:ext>
                </a:extLst>
              </p:cNvPr>
              <p:cNvSpPr>
                <a:spLocks noChangeArrowheads="1"/>
              </p:cNvSpPr>
              <p:nvPr/>
            </p:nvSpPr>
            <p:spPr bwMode="auto">
              <a:xfrm flipH="1">
                <a:off x="3519" y="952"/>
                <a:ext cx="370" cy="300"/>
              </a:xfrm>
              <a:prstGeom prst="rect">
                <a:avLst/>
              </a:prstGeom>
              <a:solidFill>
                <a:schemeClr val="bg1"/>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13" name="AutoShape 144">
                <a:extLst>
                  <a:ext uri="{FF2B5EF4-FFF2-40B4-BE49-F238E27FC236}">
                    <a16:creationId xmlns:a16="http://schemas.microsoft.com/office/drawing/2014/main" id="{7F0B767D-107C-F33C-B443-91CA53129342}"/>
                  </a:ext>
                </a:extLst>
              </p:cNvPr>
              <p:cNvSpPr>
                <a:spLocks noChangeArrowheads="1"/>
              </p:cNvSpPr>
              <p:nvPr/>
            </p:nvSpPr>
            <p:spPr bwMode="auto">
              <a:xfrm flipH="1">
                <a:off x="3543" y="977"/>
                <a:ext cx="320" cy="250"/>
              </a:xfrm>
              <a:prstGeom prst="roundRect">
                <a:avLst>
                  <a:gd name="adj" fmla="val 16667"/>
                </a:avLst>
              </a:prstGeom>
              <a:solidFill>
                <a:srgbClr val="333333"/>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6914" name="Group 145">
                <a:extLst>
                  <a:ext uri="{FF2B5EF4-FFF2-40B4-BE49-F238E27FC236}">
                    <a16:creationId xmlns:a16="http://schemas.microsoft.com/office/drawing/2014/main" id="{21BDCA6A-8F79-63D0-1346-400BB508DE7F}"/>
                  </a:ext>
                </a:extLst>
              </p:cNvPr>
              <p:cNvGrpSpPr>
                <a:grpSpLocks/>
              </p:cNvGrpSpPr>
              <p:nvPr/>
            </p:nvGrpSpPr>
            <p:grpSpPr bwMode="auto">
              <a:xfrm flipH="1">
                <a:off x="3438" y="1272"/>
                <a:ext cx="515" cy="170"/>
                <a:chOff x="3438" y="1272"/>
                <a:chExt cx="515" cy="170"/>
              </a:xfrm>
            </p:grpSpPr>
            <p:sp>
              <p:nvSpPr>
                <p:cNvPr id="286915" name="Rectangle 146">
                  <a:extLst>
                    <a:ext uri="{FF2B5EF4-FFF2-40B4-BE49-F238E27FC236}">
                      <a16:creationId xmlns:a16="http://schemas.microsoft.com/office/drawing/2014/main" id="{FF7E237B-3A98-363A-A011-FDADB5320496}"/>
                    </a:ext>
                  </a:extLst>
                </p:cNvPr>
                <p:cNvSpPr>
                  <a:spLocks noChangeArrowheads="1"/>
                </p:cNvSpPr>
                <p:nvPr/>
              </p:nvSpPr>
              <p:spPr bwMode="auto">
                <a:xfrm flipH="1">
                  <a:off x="3438" y="1272"/>
                  <a:ext cx="515" cy="170"/>
                </a:xfrm>
                <a:prstGeom prst="rect">
                  <a:avLst/>
                </a:prstGeom>
                <a:solidFill>
                  <a:schemeClr val="folHlink"/>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16" name="Rectangle 147">
                  <a:extLst>
                    <a:ext uri="{FF2B5EF4-FFF2-40B4-BE49-F238E27FC236}">
                      <a16:creationId xmlns:a16="http://schemas.microsoft.com/office/drawing/2014/main" id="{F3CF5447-91C0-AE33-60CD-984E77D3E55E}"/>
                    </a:ext>
                  </a:extLst>
                </p:cNvPr>
                <p:cNvSpPr>
                  <a:spLocks noChangeArrowheads="1"/>
                </p:cNvSpPr>
                <p:nvPr/>
              </p:nvSpPr>
              <p:spPr bwMode="auto">
                <a:xfrm flipH="1">
                  <a:off x="3793" y="1307"/>
                  <a:ext cx="106" cy="26"/>
                </a:xfrm>
                <a:prstGeom prst="rect">
                  <a:avLst/>
                </a:prstGeom>
                <a:solidFill>
                  <a:srgbClr val="FFFFFF"/>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17" name="Oval 148">
                  <a:extLst>
                    <a:ext uri="{FF2B5EF4-FFF2-40B4-BE49-F238E27FC236}">
                      <a16:creationId xmlns:a16="http://schemas.microsoft.com/office/drawing/2014/main" id="{F0A703DE-7144-2B96-2B13-32552F1E3023}"/>
                    </a:ext>
                  </a:extLst>
                </p:cNvPr>
                <p:cNvSpPr>
                  <a:spLocks noChangeArrowheads="1"/>
                </p:cNvSpPr>
                <p:nvPr/>
              </p:nvSpPr>
              <p:spPr bwMode="auto">
                <a:xfrm flipH="1">
                  <a:off x="3470" y="1306"/>
                  <a:ext cx="32" cy="32"/>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nvGrpSpPr>
            <p:cNvPr id="286786" name="Group 149">
              <a:extLst>
                <a:ext uri="{FF2B5EF4-FFF2-40B4-BE49-F238E27FC236}">
                  <a16:creationId xmlns:a16="http://schemas.microsoft.com/office/drawing/2014/main" id="{9422888C-7347-9BC9-1668-FE7B4C17B5E4}"/>
                </a:ext>
              </a:extLst>
            </p:cNvPr>
            <p:cNvGrpSpPr>
              <a:grpSpLocks/>
            </p:cNvGrpSpPr>
            <p:nvPr/>
          </p:nvGrpSpPr>
          <p:grpSpPr bwMode="auto">
            <a:xfrm>
              <a:off x="2834" y="2122"/>
              <a:ext cx="300" cy="278"/>
              <a:chOff x="372" y="2313"/>
              <a:chExt cx="325" cy="278"/>
            </a:xfrm>
          </p:grpSpPr>
          <p:sp>
            <p:nvSpPr>
              <p:cNvPr id="286902" name="Rectangle 150">
                <a:extLst>
                  <a:ext uri="{FF2B5EF4-FFF2-40B4-BE49-F238E27FC236}">
                    <a16:creationId xmlns:a16="http://schemas.microsoft.com/office/drawing/2014/main" id="{FBAAD2FE-5063-0318-AB65-A438F896B9A5}"/>
                  </a:ext>
                </a:extLst>
              </p:cNvPr>
              <p:cNvSpPr>
                <a:spLocks noChangeArrowheads="1"/>
              </p:cNvSpPr>
              <p:nvPr/>
            </p:nvSpPr>
            <p:spPr bwMode="auto">
              <a:xfrm>
                <a:off x="372" y="2313"/>
                <a:ext cx="325" cy="278"/>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03" name="Rectangle 151">
                <a:extLst>
                  <a:ext uri="{FF2B5EF4-FFF2-40B4-BE49-F238E27FC236}">
                    <a16:creationId xmlns:a16="http://schemas.microsoft.com/office/drawing/2014/main" id="{E615CCB9-A746-C514-D87D-5B087BB85212}"/>
                  </a:ext>
                </a:extLst>
              </p:cNvPr>
              <p:cNvSpPr>
                <a:spLocks noChangeArrowheads="1"/>
              </p:cNvSpPr>
              <p:nvPr/>
            </p:nvSpPr>
            <p:spPr bwMode="auto">
              <a:xfrm>
                <a:off x="394" y="2341"/>
                <a:ext cx="281" cy="227"/>
              </a:xfrm>
              <a:prstGeom prst="rect">
                <a:avLst/>
              </a:prstGeom>
              <a:solidFill>
                <a:schemeClr val="folHlink"/>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6904" name="Group 152">
                <a:extLst>
                  <a:ext uri="{FF2B5EF4-FFF2-40B4-BE49-F238E27FC236}">
                    <a16:creationId xmlns:a16="http://schemas.microsoft.com/office/drawing/2014/main" id="{628C97F1-7D35-E6D0-8573-5560A29CE4C1}"/>
                  </a:ext>
                </a:extLst>
              </p:cNvPr>
              <p:cNvGrpSpPr>
                <a:grpSpLocks/>
              </p:cNvGrpSpPr>
              <p:nvPr/>
            </p:nvGrpSpPr>
            <p:grpSpPr bwMode="auto">
              <a:xfrm>
                <a:off x="421" y="2404"/>
                <a:ext cx="100" cy="102"/>
                <a:chOff x="0" y="0"/>
                <a:chExt cx="20000" cy="20000"/>
              </a:xfrm>
            </p:grpSpPr>
            <p:sp>
              <p:nvSpPr>
                <p:cNvPr id="286909" name="Rectangle 153">
                  <a:extLst>
                    <a:ext uri="{FF2B5EF4-FFF2-40B4-BE49-F238E27FC236}">
                      <a16:creationId xmlns:a16="http://schemas.microsoft.com/office/drawing/2014/main" id="{F8BCADA6-07FE-7E57-628D-04A8AE3B8AB9}"/>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10" name="Rectangle 154">
                  <a:extLst>
                    <a:ext uri="{FF2B5EF4-FFF2-40B4-BE49-F238E27FC236}">
                      <a16:creationId xmlns:a16="http://schemas.microsoft.com/office/drawing/2014/main" id="{1FB666AB-7933-F452-01D9-FCA715B6568B}"/>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11" name="Rectangle 155">
                  <a:extLst>
                    <a:ext uri="{FF2B5EF4-FFF2-40B4-BE49-F238E27FC236}">
                      <a16:creationId xmlns:a16="http://schemas.microsoft.com/office/drawing/2014/main" id="{C059999F-D750-0D96-540F-48015E9BDC92}"/>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905" name="Group 156">
                <a:extLst>
                  <a:ext uri="{FF2B5EF4-FFF2-40B4-BE49-F238E27FC236}">
                    <a16:creationId xmlns:a16="http://schemas.microsoft.com/office/drawing/2014/main" id="{BB89B158-B971-CA52-A8C8-47627E9DBD85}"/>
                  </a:ext>
                </a:extLst>
              </p:cNvPr>
              <p:cNvGrpSpPr>
                <a:grpSpLocks/>
              </p:cNvGrpSpPr>
              <p:nvPr/>
            </p:nvGrpSpPr>
            <p:grpSpPr bwMode="auto">
              <a:xfrm>
                <a:off x="552" y="2404"/>
                <a:ext cx="101" cy="102"/>
                <a:chOff x="0" y="0"/>
                <a:chExt cx="20000" cy="20000"/>
              </a:xfrm>
            </p:grpSpPr>
            <p:sp>
              <p:nvSpPr>
                <p:cNvPr id="286906" name="Rectangle 157">
                  <a:extLst>
                    <a:ext uri="{FF2B5EF4-FFF2-40B4-BE49-F238E27FC236}">
                      <a16:creationId xmlns:a16="http://schemas.microsoft.com/office/drawing/2014/main" id="{1A805B2A-4DAD-D007-2AE2-A511CCDD48A1}"/>
                    </a:ext>
                  </a:extLst>
                </p:cNvPr>
                <p:cNvSpPr>
                  <a:spLocks noChangeArrowheads="1"/>
                </p:cNvSpPr>
                <p:nvPr/>
              </p:nvSpPr>
              <p:spPr bwMode="auto">
                <a:xfrm>
                  <a:off x="0" y="0"/>
                  <a:ext cx="20000" cy="1621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07" name="Rectangle 158">
                  <a:extLst>
                    <a:ext uri="{FF2B5EF4-FFF2-40B4-BE49-F238E27FC236}">
                      <a16:creationId xmlns:a16="http://schemas.microsoft.com/office/drawing/2014/main" id="{22544408-06C1-556B-1684-6AA41578DB11}"/>
                    </a:ext>
                  </a:extLst>
                </p:cNvPr>
                <p:cNvSpPr>
                  <a:spLocks noChangeArrowheads="1"/>
                </p:cNvSpPr>
                <p:nvPr/>
              </p:nvSpPr>
              <p:spPr bwMode="auto">
                <a:xfrm>
                  <a:off x="5167" y="16212"/>
                  <a:ext cx="9462" cy="2126"/>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908" name="Rectangle 159">
                  <a:extLst>
                    <a:ext uri="{FF2B5EF4-FFF2-40B4-BE49-F238E27FC236}">
                      <a16:creationId xmlns:a16="http://schemas.microsoft.com/office/drawing/2014/main" id="{DAF36E77-AB12-D347-1B64-4687BCDF2547}"/>
                    </a:ext>
                  </a:extLst>
                </p:cNvPr>
                <p:cNvSpPr>
                  <a:spLocks noChangeArrowheads="1"/>
                </p:cNvSpPr>
                <p:nvPr/>
              </p:nvSpPr>
              <p:spPr bwMode="auto">
                <a:xfrm>
                  <a:off x="8860" y="18338"/>
                  <a:ext cx="3021" cy="1662"/>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sp>
          <p:nvSpPr>
            <p:cNvPr id="286787" name="Line 160">
              <a:extLst>
                <a:ext uri="{FF2B5EF4-FFF2-40B4-BE49-F238E27FC236}">
                  <a16:creationId xmlns:a16="http://schemas.microsoft.com/office/drawing/2014/main" id="{489701E3-C270-CDE1-9754-37FE510096DF}"/>
                </a:ext>
              </a:extLst>
            </p:cNvPr>
            <p:cNvSpPr>
              <a:spLocks noChangeShapeType="1"/>
            </p:cNvSpPr>
            <p:nvPr/>
          </p:nvSpPr>
          <p:spPr bwMode="auto">
            <a:xfrm rot="10800000">
              <a:off x="3019" y="2399"/>
              <a:ext cx="3" cy="775"/>
            </a:xfrm>
            <a:prstGeom prst="line">
              <a:avLst/>
            </a:prstGeom>
            <a:noFill/>
            <a:ln w="28575">
              <a:solidFill>
                <a:srgbClr val="CC0066"/>
              </a:solidFill>
              <a:prstDash val="sysDot"/>
              <a:round/>
              <a:headEnd/>
              <a:tailEnd/>
            </a:ln>
            <a:extLst>
              <a:ext uri="{909E8E84-426E-40DD-AFC4-6F175D3DCCD1}">
                <a14:hiddenFill xmlns:a14="http://schemas.microsoft.com/office/drawing/2010/main">
                  <a:noFill/>
                </a14:hiddenFill>
              </a:ext>
            </a:extLst>
          </p:spPr>
          <p:txBody>
            <a:bodyPr/>
            <a:lstStyle/>
            <a:p>
              <a:endParaRPr lang="da-DK"/>
            </a:p>
          </p:txBody>
        </p:sp>
        <p:grpSp>
          <p:nvGrpSpPr>
            <p:cNvPr id="286788" name="Group 161">
              <a:extLst>
                <a:ext uri="{FF2B5EF4-FFF2-40B4-BE49-F238E27FC236}">
                  <a16:creationId xmlns:a16="http://schemas.microsoft.com/office/drawing/2014/main" id="{C9EAEB46-3DC7-59B5-741E-05B82D331540}"/>
                </a:ext>
              </a:extLst>
            </p:cNvPr>
            <p:cNvGrpSpPr>
              <a:grpSpLocks/>
            </p:cNvGrpSpPr>
            <p:nvPr/>
          </p:nvGrpSpPr>
          <p:grpSpPr bwMode="auto">
            <a:xfrm rot="1222028" flipV="1">
              <a:off x="2921" y="2232"/>
              <a:ext cx="14" cy="22"/>
              <a:chOff x="9270" y="14670"/>
              <a:chExt cx="615" cy="750"/>
            </a:xfrm>
          </p:grpSpPr>
          <p:sp>
            <p:nvSpPr>
              <p:cNvPr id="286900" name="AutoShape 162">
                <a:extLst>
                  <a:ext uri="{FF2B5EF4-FFF2-40B4-BE49-F238E27FC236}">
                    <a16:creationId xmlns:a16="http://schemas.microsoft.com/office/drawing/2014/main" id="{054F0322-F721-E0D6-2ABC-1D84D943F1F9}"/>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tx1"/>
              </a:solidFill>
              <a:ln w="12700">
                <a:solidFill>
                  <a:schemeClr val="tx1"/>
                </a:solidFill>
                <a:miter lim="800000"/>
                <a:headEnd/>
                <a:tailEnd/>
              </a:ln>
            </p:spPr>
            <p:txBody>
              <a:bodyPr/>
              <a:lstStyle/>
              <a:p>
                <a:endParaRPr lang="da-DK"/>
              </a:p>
            </p:txBody>
          </p:sp>
          <p:sp>
            <p:nvSpPr>
              <p:cNvPr id="286901" name="Rectangle 163">
                <a:extLst>
                  <a:ext uri="{FF2B5EF4-FFF2-40B4-BE49-F238E27FC236}">
                    <a16:creationId xmlns:a16="http://schemas.microsoft.com/office/drawing/2014/main" id="{E7F1229B-F16D-84F6-378D-206C8B05E23E}"/>
                  </a:ext>
                </a:extLst>
              </p:cNvPr>
              <p:cNvSpPr>
                <a:spLocks noChangeArrowheads="1"/>
              </p:cNvSpPr>
              <p:nvPr/>
            </p:nvSpPr>
            <p:spPr bwMode="auto">
              <a:xfrm>
                <a:off x="9270" y="14670"/>
                <a:ext cx="615" cy="345"/>
              </a:xfrm>
              <a:prstGeom prst="rect">
                <a:avLst/>
              </a:prstGeom>
              <a:solidFill>
                <a:schemeClr val="tx1"/>
              </a:solidFill>
              <a:ln w="12700">
                <a:solidFill>
                  <a:schemeClr val="tx1"/>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789" name="Freeform 164">
              <a:extLst>
                <a:ext uri="{FF2B5EF4-FFF2-40B4-BE49-F238E27FC236}">
                  <a16:creationId xmlns:a16="http://schemas.microsoft.com/office/drawing/2014/main" id="{8D543AEF-6450-F601-3098-52D91760544A}"/>
                </a:ext>
              </a:extLst>
            </p:cNvPr>
            <p:cNvSpPr>
              <a:spLocks/>
            </p:cNvSpPr>
            <p:nvPr/>
          </p:nvSpPr>
          <p:spPr bwMode="auto">
            <a:xfrm>
              <a:off x="2932" y="2104"/>
              <a:ext cx="336" cy="132"/>
            </a:xfrm>
            <a:custGeom>
              <a:avLst/>
              <a:gdLst>
                <a:gd name="T0" fmla="*/ 286 w 364"/>
                <a:gd name="T1" fmla="*/ 0 h 132"/>
                <a:gd name="T2" fmla="*/ 275 w 364"/>
                <a:gd name="T3" fmla="*/ 73 h 132"/>
                <a:gd name="T4" fmla="*/ 227 w 364"/>
                <a:gd name="T5" fmla="*/ 98 h 132"/>
                <a:gd name="T6" fmla="*/ 169 w 364"/>
                <a:gd name="T7" fmla="*/ 78 h 132"/>
                <a:gd name="T8" fmla="*/ 128 w 364"/>
                <a:gd name="T9" fmla="*/ 44 h 132"/>
                <a:gd name="T10" fmla="*/ 54 w 364"/>
                <a:gd name="T11" fmla="*/ 39 h 132"/>
                <a:gd name="T12" fmla="*/ 0 w 364"/>
                <a:gd name="T13" fmla="*/ 132 h 132"/>
                <a:gd name="T14" fmla="*/ 0 60000 65536"/>
                <a:gd name="T15" fmla="*/ 0 60000 65536"/>
                <a:gd name="T16" fmla="*/ 0 60000 65536"/>
                <a:gd name="T17" fmla="*/ 0 60000 65536"/>
                <a:gd name="T18" fmla="*/ 0 60000 65536"/>
                <a:gd name="T19" fmla="*/ 0 60000 65536"/>
                <a:gd name="T20" fmla="*/ 0 60000 65536"/>
                <a:gd name="T21" fmla="*/ 0 w 364"/>
                <a:gd name="T22" fmla="*/ 0 h 132"/>
                <a:gd name="T23" fmla="*/ 364 w 364"/>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4" h="132">
                  <a:moveTo>
                    <a:pt x="364" y="0"/>
                  </a:moveTo>
                  <a:cubicBezTo>
                    <a:pt x="362" y="11"/>
                    <a:pt x="363" y="57"/>
                    <a:pt x="350" y="73"/>
                  </a:cubicBezTo>
                  <a:cubicBezTo>
                    <a:pt x="337" y="89"/>
                    <a:pt x="311" y="97"/>
                    <a:pt x="288" y="98"/>
                  </a:cubicBezTo>
                  <a:cubicBezTo>
                    <a:pt x="266" y="98"/>
                    <a:pt x="235" y="87"/>
                    <a:pt x="215" y="78"/>
                  </a:cubicBezTo>
                  <a:cubicBezTo>
                    <a:pt x="195" y="69"/>
                    <a:pt x="189" y="51"/>
                    <a:pt x="164" y="44"/>
                  </a:cubicBezTo>
                  <a:cubicBezTo>
                    <a:pt x="140" y="37"/>
                    <a:pt x="96" y="24"/>
                    <a:pt x="69" y="39"/>
                  </a:cubicBezTo>
                  <a:cubicBezTo>
                    <a:pt x="42" y="54"/>
                    <a:pt x="14" y="113"/>
                    <a:pt x="0" y="132"/>
                  </a:cubicBezTo>
                </a:path>
              </a:pathLst>
            </a:custGeom>
            <a:noFill/>
            <a:ln w="127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6790" name="Group 165">
              <a:extLst>
                <a:ext uri="{FF2B5EF4-FFF2-40B4-BE49-F238E27FC236}">
                  <a16:creationId xmlns:a16="http://schemas.microsoft.com/office/drawing/2014/main" id="{8094DB5D-17B3-B6D7-BB9F-FF2DDE93165B}"/>
                </a:ext>
              </a:extLst>
            </p:cNvPr>
            <p:cNvGrpSpPr>
              <a:grpSpLocks/>
            </p:cNvGrpSpPr>
            <p:nvPr/>
          </p:nvGrpSpPr>
          <p:grpSpPr bwMode="auto">
            <a:xfrm rot="10562618" flipH="1" flipV="1">
              <a:off x="3264" y="2100"/>
              <a:ext cx="15" cy="22"/>
              <a:chOff x="9270" y="14670"/>
              <a:chExt cx="615" cy="750"/>
            </a:xfrm>
          </p:grpSpPr>
          <p:sp>
            <p:nvSpPr>
              <p:cNvPr id="286898" name="AutoShape 166">
                <a:extLst>
                  <a:ext uri="{FF2B5EF4-FFF2-40B4-BE49-F238E27FC236}">
                    <a16:creationId xmlns:a16="http://schemas.microsoft.com/office/drawing/2014/main" id="{D28790F8-7E7C-173C-33DB-F6B7528033DD}"/>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000000"/>
              </a:solidFill>
              <a:ln w="12700">
                <a:solidFill>
                  <a:srgbClr val="000000"/>
                </a:solidFill>
                <a:miter lim="800000"/>
                <a:headEnd/>
                <a:tailEnd/>
              </a:ln>
            </p:spPr>
            <p:txBody>
              <a:bodyPr/>
              <a:lstStyle/>
              <a:p>
                <a:endParaRPr lang="da-DK"/>
              </a:p>
            </p:txBody>
          </p:sp>
          <p:sp>
            <p:nvSpPr>
              <p:cNvPr id="286899" name="Rectangle 167">
                <a:extLst>
                  <a:ext uri="{FF2B5EF4-FFF2-40B4-BE49-F238E27FC236}">
                    <a16:creationId xmlns:a16="http://schemas.microsoft.com/office/drawing/2014/main" id="{D8044BD3-8A20-0CF8-3F0C-0B32D4D5473B}"/>
                  </a:ext>
                </a:extLst>
              </p:cNvPr>
              <p:cNvSpPr>
                <a:spLocks noChangeArrowheads="1"/>
              </p:cNvSpPr>
              <p:nvPr/>
            </p:nvSpPr>
            <p:spPr bwMode="auto">
              <a:xfrm>
                <a:off x="9270" y="14670"/>
                <a:ext cx="615" cy="345"/>
              </a:xfrm>
              <a:prstGeom prst="rect">
                <a:avLst/>
              </a:prstGeom>
              <a:solidFill>
                <a:srgbClr val="000000"/>
              </a:solidFill>
              <a:ln w="12700">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91" name="Group 168">
              <a:extLst>
                <a:ext uri="{FF2B5EF4-FFF2-40B4-BE49-F238E27FC236}">
                  <a16:creationId xmlns:a16="http://schemas.microsoft.com/office/drawing/2014/main" id="{5D5AC34C-43F6-2014-A514-E3E35519FB46}"/>
                </a:ext>
              </a:extLst>
            </p:cNvPr>
            <p:cNvGrpSpPr>
              <a:grpSpLocks/>
            </p:cNvGrpSpPr>
            <p:nvPr/>
          </p:nvGrpSpPr>
          <p:grpSpPr bwMode="auto">
            <a:xfrm>
              <a:off x="3046" y="1909"/>
              <a:ext cx="682" cy="355"/>
              <a:chOff x="3336" y="1897"/>
              <a:chExt cx="739" cy="355"/>
            </a:xfrm>
          </p:grpSpPr>
          <p:grpSp>
            <p:nvGrpSpPr>
              <p:cNvPr id="286888" name="Group 169">
                <a:extLst>
                  <a:ext uri="{FF2B5EF4-FFF2-40B4-BE49-F238E27FC236}">
                    <a16:creationId xmlns:a16="http://schemas.microsoft.com/office/drawing/2014/main" id="{3F54E225-6CCF-13B1-8174-6C826641B6EE}"/>
                  </a:ext>
                </a:extLst>
              </p:cNvPr>
              <p:cNvGrpSpPr>
                <a:grpSpLocks/>
              </p:cNvGrpSpPr>
              <p:nvPr/>
            </p:nvGrpSpPr>
            <p:grpSpPr bwMode="auto">
              <a:xfrm rot="-10782792">
                <a:off x="4049" y="1897"/>
                <a:ext cx="23" cy="45"/>
                <a:chOff x="3690" y="1476"/>
                <a:chExt cx="222" cy="396"/>
              </a:xfrm>
            </p:grpSpPr>
            <p:sp>
              <p:nvSpPr>
                <p:cNvPr id="286896" name="Rectangle 170">
                  <a:extLst>
                    <a:ext uri="{FF2B5EF4-FFF2-40B4-BE49-F238E27FC236}">
                      <a16:creationId xmlns:a16="http://schemas.microsoft.com/office/drawing/2014/main" id="{9BD586E6-DA52-DB06-2B7E-EF353CFC803D}"/>
                    </a:ext>
                  </a:extLst>
                </p:cNvPr>
                <p:cNvSpPr>
                  <a:spLocks noChangeArrowheads="1"/>
                </p:cNvSpPr>
                <p:nvPr/>
              </p:nvSpPr>
              <p:spPr bwMode="auto">
                <a:xfrm>
                  <a:off x="3690" y="1476"/>
                  <a:ext cx="222" cy="252"/>
                </a:xfrm>
                <a:prstGeom prst="rect">
                  <a:avLst/>
                </a:prstGeom>
                <a:solidFill>
                  <a:schemeClr val="folHlink"/>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97" name="Rectangle 171">
                  <a:extLst>
                    <a:ext uri="{FF2B5EF4-FFF2-40B4-BE49-F238E27FC236}">
                      <a16:creationId xmlns:a16="http://schemas.microsoft.com/office/drawing/2014/main" id="{B3D7401A-EAAD-2248-FC61-7BE269F24151}"/>
                    </a:ext>
                  </a:extLst>
                </p:cNvPr>
                <p:cNvSpPr>
                  <a:spLocks noChangeArrowheads="1"/>
                </p:cNvSpPr>
                <p:nvPr/>
              </p:nvSpPr>
              <p:spPr bwMode="auto">
                <a:xfrm>
                  <a:off x="3720" y="1728"/>
                  <a:ext cx="162" cy="144"/>
                </a:xfrm>
                <a:prstGeom prst="rect">
                  <a:avLst/>
                </a:prstGeom>
                <a:solidFill>
                  <a:srgbClr val="FFFFFF"/>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889" name="Group 172">
                <a:extLst>
                  <a:ext uri="{FF2B5EF4-FFF2-40B4-BE49-F238E27FC236}">
                    <a16:creationId xmlns:a16="http://schemas.microsoft.com/office/drawing/2014/main" id="{4518374B-E992-D4DB-038D-8DA962DBDC55}"/>
                  </a:ext>
                </a:extLst>
              </p:cNvPr>
              <p:cNvGrpSpPr>
                <a:grpSpLocks/>
              </p:cNvGrpSpPr>
              <p:nvPr/>
            </p:nvGrpSpPr>
            <p:grpSpPr bwMode="auto">
              <a:xfrm rot="5793708" flipV="1">
                <a:off x="3350" y="2229"/>
                <a:ext cx="13" cy="34"/>
                <a:chOff x="9270" y="14670"/>
                <a:chExt cx="615" cy="750"/>
              </a:xfrm>
            </p:grpSpPr>
            <p:sp>
              <p:nvSpPr>
                <p:cNvPr id="286894" name="AutoShape 173">
                  <a:extLst>
                    <a:ext uri="{FF2B5EF4-FFF2-40B4-BE49-F238E27FC236}">
                      <a16:creationId xmlns:a16="http://schemas.microsoft.com/office/drawing/2014/main" id="{CFA247E2-5571-684E-0310-2E28046D862B}"/>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folHlink"/>
                </a:solidFill>
                <a:ln w="12700">
                  <a:solidFill>
                    <a:schemeClr val="folHlink"/>
                  </a:solidFill>
                  <a:miter lim="800000"/>
                  <a:headEnd/>
                  <a:tailEnd/>
                </a:ln>
              </p:spPr>
              <p:txBody>
                <a:bodyPr/>
                <a:lstStyle/>
                <a:p>
                  <a:endParaRPr lang="da-DK"/>
                </a:p>
              </p:txBody>
            </p:sp>
            <p:sp>
              <p:nvSpPr>
                <p:cNvPr id="286895" name="Rectangle 174">
                  <a:extLst>
                    <a:ext uri="{FF2B5EF4-FFF2-40B4-BE49-F238E27FC236}">
                      <a16:creationId xmlns:a16="http://schemas.microsoft.com/office/drawing/2014/main" id="{CB0D4AAD-6303-73C4-6417-828E0BAD8250}"/>
                    </a:ext>
                  </a:extLst>
                </p:cNvPr>
                <p:cNvSpPr>
                  <a:spLocks noChangeArrowheads="1"/>
                </p:cNvSpPr>
                <p:nvPr/>
              </p:nvSpPr>
              <p:spPr bwMode="auto">
                <a:xfrm>
                  <a:off x="9270" y="14670"/>
                  <a:ext cx="615" cy="345"/>
                </a:xfrm>
                <a:prstGeom prst="rect">
                  <a:avLst/>
                </a:prstGeom>
                <a:solidFill>
                  <a:schemeClr val="folHlink"/>
                </a:solidFill>
                <a:ln w="12700">
                  <a:solidFill>
                    <a:schemeClr val="folHlink"/>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890" name="Freeform 175">
                <a:extLst>
                  <a:ext uri="{FF2B5EF4-FFF2-40B4-BE49-F238E27FC236}">
                    <a16:creationId xmlns:a16="http://schemas.microsoft.com/office/drawing/2014/main" id="{9DEBC24A-CE98-5E71-1E38-EE881F90D950}"/>
                  </a:ext>
                </a:extLst>
              </p:cNvPr>
              <p:cNvSpPr>
                <a:spLocks/>
              </p:cNvSpPr>
              <p:nvPr/>
            </p:nvSpPr>
            <p:spPr bwMode="auto">
              <a:xfrm rot="5400000">
                <a:off x="3566" y="1736"/>
                <a:ext cx="306" cy="713"/>
              </a:xfrm>
              <a:custGeom>
                <a:avLst/>
                <a:gdLst>
                  <a:gd name="T0" fmla="*/ 0 w 904"/>
                  <a:gd name="T1" fmla="*/ 16 h 777"/>
                  <a:gd name="T2" fmla="*/ 17 w 904"/>
                  <a:gd name="T3" fmla="*/ 1 h 777"/>
                  <a:gd name="T4" fmla="*/ 27 w 904"/>
                  <a:gd name="T5" fmla="*/ 19 h 777"/>
                  <a:gd name="T6" fmla="*/ 30 w 904"/>
                  <a:gd name="T7" fmla="*/ 97 h 777"/>
                  <a:gd name="T8" fmla="*/ 32 w 904"/>
                  <a:gd name="T9" fmla="*/ 192 h 777"/>
                  <a:gd name="T10" fmla="*/ 34 w 904"/>
                  <a:gd name="T11" fmla="*/ 360 h 777"/>
                  <a:gd name="T12" fmla="*/ 35 w 904"/>
                  <a:gd name="T13" fmla="*/ 507 h 777"/>
                  <a:gd name="T14" fmla="*/ 35 w 904"/>
                  <a:gd name="T15" fmla="*/ 600 h 777"/>
                  <a:gd name="T16" fmla="*/ 0 60000 65536"/>
                  <a:gd name="T17" fmla="*/ 0 60000 65536"/>
                  <a:gd name="T18" fmla="*/ 0 60000 65536"/>
                  <a:gd name="T19" fmla="*/ 0 60000 65536"/>
                  <a:gd name="T20" fmla="*/ 0 60000 65536"/>
                  <a:gd name="T21" fmla="*/ 0 60000 65536"/>
                  <a:gd name="T22" fmla="*/ 0 60000 65536"/>
                  <a:gd name="T23" fmla="*/ 0 60000 65536"/>
                  <a:gd name="T24" fmla="*/ 0 w 904"/>
                  <a:gd name="T25" fmla="*/ 0 h 777"/>
                  <a:gd name="T26" fmla="*/ 904 w 904"/>
                  <a:gd name="T27" fmla="*/ 777 h 7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4" h="777">
                    <a:moveTo>
                      <a:pt x="0" y="21"/>
                    </a:moveTo>
                    <a:cubicBezTo>
                      <a:pt x="159" y="10"/>
                      <a:pt x="318" y="0"/>
                      <a:pt x="436" y="1"/>
                    </a:cubicBezTo>
                    <a:cubicBezTo>
                      <a:pt x="554" y="2"/>
                      <a:pt x="649" y="4"/>
                      <a:pt x="708" y="25"/>
                    </a:cubicBezTo>
                    <a:cubicBezTo>
                      <a:pt x="767" y="46"/>
                      <a:pt x="767" y="88"/>
                      <a:pt x="788" y="125"/>
                    </a:cubicBezTo>
                    <a:cubicBezTo>
                      <a:pt x="809" y="162"/>
                      <a:pt x="817" y="192"/>
                      <a:pt x="832" y="249"/>
                    </a:cubicBezTo>
                    <a:cubicBezTo>
                      <a:pt x="847" y="306"/>
                      <a:pt x="870" y="397"/>
                      <a:pt x="880" y="465"/>
                    </a:cubicBezTo>
                    <a:cubicBezTo>
                      <a:pt x="890" y="533"/>
                      <a:pt x="888" y="605"/>
                      <a:pt x="892" y="657"/>
                    </a:cubicBezTo>
                    <a:cubicBezTo>
                      <a:pt x="896" y="709"/>
                      <a:pt x="900" y="743"/>
                      <a:pt x="904" y="777"/>
                    </a:cubicBezTo>
                  </a:path>
                </a:pathLst>
              </a:custGeom>
              <a:noFill/>
              <a:ln w="12700" cap="flat" cmpd="sng">
                <a:solidFill>
                  <a:schemeClr val="bg2"/>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6891" name="Group 176">
                <a:extLst>
                  <a:ext uri="{FF2B5EF4-FFF2-40B4-BE49-F238E27FC236}">
                    <a16:creationId xmlns:a16="http://schemas.microsoft.com/office/drawing/2014/main" id="{E5F4A9C2-A768-9311-0E88-B4DE0EBD3034}"/>
                  </a:ext>
                </a:extLst>
              </p:cNvPr>
              <p:cNvGrpSpPr>
                <a:grpSpLocks/>
              </p:cNvGrpSpPr>
              <p:nvPr/>
            </p:nvGrpSpPr>
            <p:grpSpPr bwMode="auto">
              <a:xfrm rot="5154218" flipV="1">
                <a:off x="3346" y="2229"/>
                <a:ext cx="13" cy="34"/>
                <a:chOff x="9270" y="14670"/>
                <a:chExt cx="615" cy="750"/>
              </a:xfrm>
            </p:grpSpPr>
            <p:sp>
              <p:nvSpPr>
                <p:cNvPr id="286892" name="AutoShape 177">
                  <a:extLst>
                    <a:ext uri="{FF2B5EF4-FFF2-40B4-BE49-F238E27FC236}">
                      <a16:creationId xmlns:a16="http://schemas.microsoft.com/office/drawing/2014/main" id="{B203625C-0257-A5E0-4D09-FA8565B219F7}"/>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folHlink"/>
                </a:solidFill>
                <a:ln w="12700">
                  <a:solidFill>
                    <a:schemeClr val="folHlink"/>
                  </a:solidFill>
                  <a:miter lim="800000"/>
                  <a:headEnd/>
                  <a:tailEnd/>
                </a:ln>
              </p:spPr>
              <p:txBody>
                <a:bodyPr/>
                <a:lstStyle/>
                <a:p>
                  <a:endParaRPr lang="da-DK"/>
                </a:p>
              </p:txBody>
            </p:sp>
            <p:sp>
              <p:nvSpPr>
                <p:cNvPr id="286893" name="Rectangle 178">
                  <a:extLst>
                    <a:ext uri="{FF2B5EF4-FFF2-40B4-BE49-F238E27FC236}">
                      <a16:creationId xmlns:a16="http://schemas.microsoft.com/office/drawing/2014/main" id="{477E0619-E6AD-2A79-E98B-E81AADB0914D}"/>
                    </a:ext>
                  </a:extLst>
                </p:cNvPr>
                <p:cNvSpPr>
                  <a:spLocks noChangeArrowheads="1"/>
                </p:cNvSpPr>
                <p:nvPr/>
              </p:nvSpPr>
              <p:spPr bwMode="auto">
                <a:xfrm>
                  <a:off x="9270" y="14670"/>
                  <a:ext cx="615" cy="345"/>
                </a:xfrm>
                <a:prstGeom prst="rect">
                  <a:avLst/>
                </a:prstGeom>
                <a:solidFill>
                  <a:schemeClr val="folHlink"/>
                </a:solidFill>
                <a:ln w="12700">
                  <a:solidFill>
                    <a:schemeClr val="folHlink"/>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nvGrpSpPr>
            <p:cNvPr id="286792" name="Group 179">
              <a:extLst>
                <a:ext uri="{FF2B5EF4-FFF2-40B4-BE49-F238E27FC236}">
                  <a16:creationId xmlns:a16="http://schemas.microsoft.com/office/drawing/2014/main" id="{D97D5559-0A9A-E40B-DBA5-4AEAAE234202}"/>
                </a:ext>
              </a:extLst>
            </p:cNvPr>
            <p:cNvGrpSpPr>
              <a:grpSpLocks/>
            </p:cNvGrpSpPr>
            <p:nvPr/>
          </p:nvGrpSpPr>
          <p:grpSpPr bwMode="auto">
            <a:xfrm>
              <a:off x="3574" y="1606"/>
              <a:ext cx="378" cy="308"/>
              <a:chOff x="2084" y="582"/>
              <a:chExt cx="749" cy="567"/>
            </a:xfrm>
          </p:grpSpPr>
          <p:sp>
            <p:nvSpPr>
              <p:cNvPr id="286886" name="Rectangle 180">
                <a:extLst>
                  <a:ext uri="{FF2B5EF4-FFF2-40B4-BE49-F238E27FC236}">
                    <a16:creationId xmlns:a16="http://schemas.microsoft.com/office/drawing/2014/main" id="{A2CF766F-C321-C60E-CE81-CD8CB933F5B7}"/>
                  </a:ext>
                </a:extLst>
              </p:cNvPr>
              <p:cNvSpPr>
                <a:spLocks noChangeArrowheads="1"/>
              </p:cNvSpPr>
              <p:nvPr/>
            </p:nvSpPr>
            <p:spPr bwMode="auto">
              <a:xfrm>
                <a:off x="2084" y="582"/>
                <a:ext cx="746" cy="558"/>
              </a:xfrm>
              <a:prstGeom prst="rect">
                <a:avLst/>
              </a:prstGeom>
              <a:solidFill>
                <a:schemeClr val="tx1"/>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87" name="AutoShape 181">
                <a:extLst>
                  <a:ext uri="{FF2B5EF4-FFF2-40B4-BE49-F238E27FC236}">
                    <a16:creationId xmlns:a16="http://schemas.microsoft.com/office/drawing/2014/main" id="{312F8059-687E-C82A-39F9-7FEB96DACB17}"/>
                  </a:ext>
                </a:extLst>
              </p:cNvPr>
              <p:cNvSpPr>
                <a:spLocks noChangeArrowheads="1"/>
              </p:cNvSpPr>
              <p:nvPr/>
            </p:nvSpPr>
            <p:spPr bwMode="auto">
              <a:xfrm rot="-5400000">
                <a:off x="2188" y="503"/>
                <a:ext cx="544" cy="747"/>
              </a:xfrm>
              <a:prstGeom prst="flowChartDelay">
                <a:avLst/>
              </a:prstGeom>
              <a:solidFill>
                <a:schemeClr val="bg2"/>
              </a:solidFill>
              <a:ln w="9525">
                <a:solidFill>
                  <a:srgbClr val="000000"/>
                </a:solidFill>
                <a:miter lim="800000"/>
                <a:headEnd/>
                <a:tailEnd/>
              </a:ln>
            </p:spPr>
            <p:txBody>
              <a:bodyPr vert="eaVert"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900"/>
                  <a:t>Kabel TV</a:t>
                </a:r>
              </a:p>
              <a:p>
                <a:pPr algn="ctr">
                  <a:spcBef>
                    <a:spcPct val="0"/>
                  </a:spcBef>
                  <a:buFontTx/>
                  <a:buNone/>
                </a:pPr>
                <a:r>
                  <a:rPr lang="en-GB" altLang="da-DK" sz="900"/>
                  <a:t>MODEM</a:t>
                </a:r>
              </a:p>
            </p:txBody>
          </p:sp>
        </p:grpSp>
        <p:grpSp>
          <p:nvGrpSpPr>
            <p:cNvPr id="286793" name="Group 182">
              <a:extLst>
                <a:ext uri="{FF2B5EF4-FFF2-40B4-BE49-F238E27FC236}">
                  <a16:creationId xmlns:a16="http://schemas.microsoft.com/office/drawing/2014/main" id="{68A93FDE-8D3F-6F87-B59E-08DC764ABEA0}"/>
                </a:ext>
              </a:extLst>
            </p:cNvPr>
            <p:cNvGrpSpPr>
              <a:grpSpLocks/>
            </p:cNvGrpSpPr>
            <p:nvPr/>
          </p:nvGrpSpPr>
          <p:grpSpPr bwMode="auto">
            <a:xfrm rot="5400000">
              <a:off x="3058" y="1775"/>
              <a:ext cx="412" cy="222"/>
              <a:chOff x="3352" y="1672"/>
              <a:chExt cx="440" cy="240"/>
            </a:xfrm>
          </p:grpSpPr>
          <p:sp>
            <p:nvSpPr>
              <p:cNvPr id="286882" name="Rectangle 183">
                <a:extLst>
                  <a:ext uri="{FF2B5EF4-FFF2-40B4-BE49-F238E27FC236}">
                    <a16:creationId xmlns:a16="http://schemas.microsoft.com/office/drawing/2014/main" id="{C1ACD223-6F0A-2AFC-3782-EC9875F220B5}"/>
                  </a:ext>
                </a:extLst>
              </p:cNvPr>
              <p:cNvSpPr>
                <a:spLocks noChangeArrowheads="1"/>
              </p:cNvSpPr>
              <p:nvPr/>
            </p:nvSpPr>
            <p:spPr bwMode="auto">
              <a:xfrm>
                <a:off x="3352" y="1672"/>
                <a:ext cx="440" cy="240"/>
              </a:xfrm>
              <a:prstGeom prst="rect">
                <a:avLst/>
              </a:prstGeom>
              <a:solidFill>
                <a:srgbClr val="33CC33"/>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6883" name="Group 184">
                <a:extLst>
                  <a:ext uri="{FF2B5EF4-FFF2-40B4-BE49-F238E27FC236}">
                    <a16:creationId xmlns:a16="http://schemas.microsoft.com/office/drawing/2014/main" id="{A58D8259-86D0-911D-A413-0852A30B1169}"/>
                  </a:ext>
                </a:extLst>
              </p:cNvPr>
              <p:cNvGrpSpPr>
                <a:grpSpLocks/>
              </p:cNvGrpSpPr>
              <p:nvPr/>
            </p:nvGrpSpPr>
            <p:grpSpPr bwMode="auto">
              <a:xfrm>
                <a:off x="3366" y="1688"/>
                <a:ext cx="413" cy="205"/>
                <a:chOff x="5137" y="10396"/>
                <a:chExt cx="1815" cy="705"/>
              </a:xfrm>
            </p:grpSpPr>
            <p:sp>
              <p:nvSpPr>
                <p:cNvPr id="286884" name="Rectangle 185">
                  <a:extLst>
                    <a:ext uri="{FF2B5EF4-FFF2-40B4-BE49-F238E27FC236}">
                      <a16:creationId xmlns:a16="http://schemas.microsoft.com/office/drawing/2014/main" id="{61023240-1D9B-2355-C627-A26418C11B11}"/>
                    </a:ext>
                  </a:extLst>
                </p:cNvPr>
                <p:cNvSpPr>
                  <a:spLocks noChangeArrowheads="1"/>
                </p:cNvSpPr>
                <p:nvPr/>
              </p:nvSpPr>
              <p:spPr bwMode="auto">
                <a:xfrm rot="5400000">
                  <a:off x="5692" y="9841"/>
                  <a:ext cx="705" cy="1815"/>
                </a:xfrm>
                <a:prstGeom prst="rect">
                  <a:avLst/>
                </a:prstGeom>
                <a:solidFill>
                  <a:srgbClr val="00CC00"/>
                </a:solidFill>
                <a:ln w="9525">
                  <a:solidFill>
                    <a:srgbClr val="000000"/>
                  </a:solidFill>
                  <a:miter lim="800000"/>
                  <a:headEnd/>
                  <a:tailEnd/>
                </a:ln>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85" name="Text Box 186">
                  <a:extLst>
                    <a:ext uri="{FF2B5EF4-FFF2-40B4-BE49-F238E27FC236}">
                      <a16:creationId xmlns:a16="http://schemas.microsoft.com/office/drawing/2014/main" id="{B7E5DD17-2E93-0D63-C56D-24F36DF34DD6}"/>
                    </a:ext>
                  </a:extLst>
                </p:cNvPr>
                <p:cNvSpPr txBox="1">
                  <a:spLocks noChangeArrowheads="1"/>
                </p:cNvSpPr>
                <p:nvPr/>
              </p:nvSpPr>
              <p:spPr bwMode="auto">
                <a:xfrm>
                  <a:off x="5175" y="10430"/>
                  <a:ext cx="1725" cy="589"/>
                </a:xfrm>
                <a:prstGeom prst="rect">
                  <a:avLst/>
                </a:prstGeom>
                <a:solidFill>
                  <a:srgbClr val="00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chemeClr val="bg1"/>
                      </a:solidFill>
                    </a:rPr>
                    <a:t>PC-</a:t>
                  </a:r>
                  <a:br>
                    <a:rPr lang="en-GB" altLang="da-DK" sz="1000" b="1">
                      <a:solidFill>
                        <a:schemeClr val="bg1"/>
                      </a:solidFill>
                    </a:rPr>
                  </a:br>
                  <a:r>
                    <a:rPr lang="en-GB" altLang="da-DK" sz="1000" b="1">
                      <a:solidFill>
                        <a:schemeClr val="bg1"/>
                      </a:solidFill>
                    </a:rPr>
                    <a:t>playe</a:t>
                  </a:r>
                </a:p>
              </p:txBody>
            </p:sp>
          </p:grpSp>
        </p:grpSp>
        <p:grpSp>
          <p:nvGrpSpPr>
            <p:cNvPr id="286794" name="Group 187">
              <a:extLst>
                <a:ext uri="{FF2B5EF4-FFF2-40B4-BE49-F238E27FC236}">
                  <a16:creationId xmlns:a16="http://schemas.microsoft.com/office/drawing/2014/main" id="{1FBBACFA-74DE-B3DA-870E-6E8D8557D900}"/>
                </a:ext>
              </a:extLst>
            </p:cNvPr>
            <p:cNvGrpSpPr>
              <a:grpSpLocks/>
            </p:cNvGrpSpPr>
            <p:nvPr/>
          </p:nvGrpSpPr>
          <p:grpSpPr bwMode="auto">
            <a:xfrm>
              <a:off x="144" y="1248"/>
              <a:ext cx="1570" cy="284"/>
              <a:chOff x="229" y="3064"/>
              <a:chExt cx="1700" cy="284"/>
            </a:xfrm>
          </p:grpSpPr>
          <p:grpSp>
            <p:nvGrpSpPr>
              <p:cNvPr id="286877" name="Group 188">
                <a:extLst>
                  <a:ext uri="{FF2B5EF4-FFF2-40B4-BE49-F238E27FC236}">
                    <a16:creationId xmlns:a16="http://schemas.microsoft.com/office/drawing/2014/main" id="{8BEFBF55-8BAA-2117-D965-5A1645C3D2E4}"/>
                  </a:ext>
                </a:extLst>
              </p:cNvPr>
              <p:cNvGrpSpPr>
                <a:grpSpLocks/>
              </p:cNvGrpSpPr>
              <p:nvPr/>
            </p:nvGrpSpPr>
            <p:grpSpPr bwMode="auto">
              <a:xfrm>
                <a:off x="229" y="3091"/>
                <a:ext cx="101" cy="108"/>
                <a:chOff x="0" y="0"/>
                <a:chExt cx="20000" cy="20000"/>
              </a:xfrm>
            </p:grpSpPr>
            <p:sp>
              <p:nvSpPr>
                <p:cNvPr id="286879" name="Rectangle 189">
                  <a:extLst>
                    <a:ext uri="{FF2B5EF4-FFF2-40B4-BE49-F238E27FC236}">
                      <a16:creationId xmlns:a16="http://schemas.microsoft.com/office/drawing/2014/main" id="{EBC43213-1EAC-6AA9-9140-881BCB7F3843}"/>
                    </a:ext>
                  </a:extLst>
                </p:cNvPr>
                <p:cNvSpPr>
                  <a:spLocks noChangeArrowheads="1"/>
                </p:cNvSpPr>
                <p:nvPr/>
              </p:nvSpPr>
              <p:spPr bwMode="auto">
                <a:xfrm>
                  <a:off x="0" y="0"/>
                  <a:ext cx="20000" cy="16212"/>
                </a:xfrm>
                <a:prstGeom prst="rect">
                  <a:avLst/>
                </a:prstGeom>
                <a:solidFill>
                  <a:srgbClr val="FFCC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80" name="Rectangle 190">
                  <a:extLst>
                    <a:ext uri="{FF2B5EF4-FFF2-40B4-BE49-F238E27FC236}">
                      <a16:creationId xmlns:a16="http://schemas.microsoft.com/office/drawing/2014/main" id="{9DD57742-83D3-944F-13B7-5D0669B7A6C9}"/>
                    </a:ext>
                  </a:extLst>
                </p:cNvPr>
                <p:cNvSpPr>
                  <a:spLocks noChangeArrowheads="1"/>
                </p:cNvSpPr>
                <p:nvPr/>
              </p:nvSpPr>
              <p:spPr bwMode="auto">
                <a:xfrm>
                  <a:off x="5167" y="16212"/>
                  <a:ext cx="9462" cy="2126"/>
                </a:xfrm>
                <a:prstGeom prst="rect">
                  <a:avLst/>
                </a:prstGeom>
                <a:solidFill>
                  <a:srgbClr val="FFCC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81" name="Rectangle 191">
                  <a:extLst>
                    <a:ext uri="{FF2B5EF4-FFF2-40B4-BE49-F238E27FC236}">
                      <a16:creationId xmlns:a16="http://schemas.microsoft.com/office/drawing/2014/main" id="{1508E568-F921-8D1D-5A29-ADB2353EBC0B}"/>
                    </a:ext>
                  </a:extLst>
                </p:cNvPr>
                <p:cNvSpPr>
                  <a:spLocks noChangeArrowheads="1"/>
                </p:cNvSpPr>
                <p:nvPr/>
              </p:nvSpPr>
              <p:spPr bwMode="auto">
                <a:xfrm>
                  <a:off x="8860" y="18338"/>
                  <a:ext cx="3017" cy="1662"/>
                </a:xfrm>
                <a:prstGeom prst="rect">
                  <a:avLst/>
                </a:prstGeom>
                <a:solidFill>
                  <a:srgbClr val="FFCC0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878" name="Text Box 192">
                <a:extLst>
                  <a:ext uri="{FF2B5EF4-FFF2-40B4-BE49-F238E27FC236}">
                    <a16:creationId xmlns:a16="http://schemas.microsoft.com/office/drawing/2014/main" id="{3C7FF558-D718-9629-8B82-DDED5A7EF9EB}"/>
                  </a:ext>
                </a:extLst>
              </p:cNvPr>
              <p:cNvSpPr txBox="1">
                <a:spLocks noChangeArrowheads="1"/>
              </p:cNvSpPr>
              <p:nvPr/>
            </p:nvSpPr>
            <p:spPr bwMode="auto">
              <a:xfrm>
                <a:off x="334" y="3064"/>
                <a:ext cx="159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a:t>= Output ports supporting Return path    </a:t>
                </a:r>
              </a:p>
            </p:txBody>
          </p:sp>
        </p:grpSp>
        <p:sp>
          <p:nvSpPr>
            <p:cNvPr id="286795" name="Freeform 193">
              <a:extLst>
                <a:ext uri="{FF2B5EF4-FFF2-40B4-BE49-F238E27FC236}">
                  <a16:creationId xmlns:a16="http://schemas.microsoft.com/office/drawing/2014/main" id="{4ADDA254-5721-4C39-09D4-DABF39505DC0}"/>
                </a:ext>
              </a:extLst>
            </p:cNvPr>
            <p:cNvSpPr>
              <a:spLocks/>
            </p:cNvSpPr>
            <p:nvPr/>
          </p:nvSpPr>
          <p:spPr bwMode="auto">
            <a:xfrm>
              <a:off x="3083" y="1311"/>
              <a:ext cx="683" cy="301"/>
            </a:xfrm>
            <a:custGeom>
              <a:avLst/>
              <a:gdLst>
                <a:gd name="T0" fmla="*/ 0 w 740"/>
                <a:gd name="T1" fmla="*/ 142 h 329"/>
                <a:gd name="T2" fmla="*/ 63 w 740"/>
                <a:gd name="T3" fmla="*/ 135 h 329"/>
                <a:gd name="T4" fmla="*/ 126 w 740"/>
                <a:gd name="T5" fmla="*/ 104 h 329"/>
                <a:gd name="T6" fmla="*/ 189 w 740"/>
                <a:gd name="T7" fmla="*/ 49 h 329"/>
                <a:gd name="T8" fmla="*/ 282 w 740"/>
                <a:gd name="T9" fmla="*/ 6 h 329"/>
                <a:gd name="T10" fmla="*/ 371 w 740"/>
                <a:gd name="T11" fmla="*/ 14 h 329"/>
                <a:gd name="T12" fmla="*/ 522 w 740"/>
                <a:gd name="T13" fmla="*/ 86 h 329"/>
                <a:gd name="T14" fmla="*/ 572 w 740"/>
                <a:gd name="T15" fmla="*/ 191 h 329"/>
                <a:gd name="T16" fmla="*/ 579 w 740"/>
                <a:gd name="T17" fmla="*/ 252 h 3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40"/>
                <a:gd name="T28" fmla="*/ 0 h 329"/>
                <a:gd name="T29" fmla="*/ 740 w 740"/>
                <a:gd name="T30" fmla="*/ 329 h 3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40" h="329">
                  <a:moveTo>
                    <a:pt x="0" y="185"/>
                  </a:moveTo>
                  <a:cubicBezTo>
                    <a:pt x="26" y="185"/>
                    <a:pt x="53" y="185"/>
                    <a:pt x="80" y="177"/>
                  </a:cubicBezTo>
                  <a:cubicBezTo>
                    <a:pt x="107" y="169"/>
                    <a:pt x="133" y="156"/>
                    <a:pt x="160" y="137"/>
                  </a:cubicBezTo>
                  <a:cubicBezTo>
                    <a:pt x="187" y="118"/>
                    <a:pt x="207" y="86"/>
                    <a:pt x="240" y="65"/>
                  </a:cubicBezTo>
                  <a:cubicBezTo>
                    <a:pt x="273" y="44"/>
                    <a:pt x="321" y="17"/>
                    <a:pt x="360" y="9"/>
                  </a:cubicBezTo>
                  <a:cubicBezTo>
                    <a:pt x="399" y="1"/>
                    <a:pt x="421" y="0"/>
                    <a:pt x="472" y="17"/>
                  </a:cubicBezTo>
                  <a:cubicBezTo>
                    <a:pt x="523" y="34"/>
                    <a:pt x="621" y="74"/>
                    <a:pt x="664" y="113"/>
                  </a:cubicBezTo>
                  <a:cubicBezTo>
                    <a:pt x="707" y="152"/>
                    <a:pt x="716" y="213"/>
                    <a:pt x="728" y="249"/>
                  </a:cubicBezTo>
                  <a:cubicBezTo>
                    <a:pt x="740" y="285"/>
                    <a:pt x="738" y="307"/>
                    <a:pt x="736" y="329"/>
                  </a:cubicBezTo>
                </a:path>
              </a:pathLst>
            </a:custGeom>
            <a:noFill/>
            <a:ln w="9525"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6796" name="Group 194">
              <a:extLst>
                <a:ext uri="{FF2B5EF4-FFF2-40B4-BE49-F238E27FC236}">
                  <a16:creationId xmlns:a16="http://schemas.microsoft.com/office/drawing/2014/main" id="{FDD59AC9-FA0B-7FD0-39D3-EAC9C409C164}"/>
                </a:ext>
              </a:extLst>
            </p:cNvPr>
            <p:cNvGrpSpPr>
              <a:grpSpLocks/>
            </p:cNvGrpSpPr>
            <p:nvPr/>
          </p:nvGrpSpPr>
          <p:grpSpPr bwMode="auto">
            <a:xfrm rot="649550" flipV="1">
              <a:off x="5429" y="2289"/>
              <a:ext cx="23" cy="34"/>
              <a:chOff x="9270" y="14670"/>
              <a:chExt cx="615" cy="750"/>
            </a:xfrm>
          </p:grpSpPr>
          <p:sp>
            <p:nvSpPr>
              <p:cNvPr id="286875" name="AutoShape 195">
                <a:extLst>
                  <a:ext uri="{FF2B5EF4-FFF2-40B4-BE49-F238E27FC236}">
                    <a16:creationId xmlns:a16="http://schemas.microsoft.com/office/drawing/2014/main" id="{285110D5-1ED3-D03F-CED1-5D7AC1E24A2F}"/>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folHlink"/>
              </a:solidFill>
              <a:ln w="12700">
                <a:solidFill>
                  <a:schemeClr val="folHlink"/>
                </a:solidFill>
                <a:miter lim="800000"/>
                <a:headEnd/>
                <a:tailEnd/>
              </a:ln>
            </p:spPr>
            <p:txBody>
              <a:bodyPr/>
              <a:lstStyle/>
              <a:p>
                <a:endParaRPr lang="da-DK"/>
              </a:p>
            </p:txBody>
          </p:sp>
          <p:sp>
            <p:nvSpPr>
              <p:cNvPr id="286876" name="Rectangle 196">
                <a:extLst>
                  <a:ext uri="{FF2B5EF4-FFF2-40B4-BE49-F238E27FC236}">
                    <a16:creationId xmlns:a16="http://schemas.microsoft.com/office/drawing/2014/main" id="{9631D90D-F980-F613-6922-6AC99AFCC9D7}"/>
                  </a:ext>
                </a:extLst>
              </p:cNvPr>
              <p:cNvSpPr>
                <a:spLocks noChangeArrowheads="1"/>
              </p:cNvSpPr>
              <p:nvPr/>
            </p:nvSpPr>
            <p:spPr bwMode="auto">
              <a:xfrm>
                <a:off x="9270" y="14670"/>
                <a:ext cx="615" cy="345"/>
              </a:xfrm>
              <a:prstGeom prst="rect">
                <a:avLst/>
              </a:prstGeom>
              <a:solidFill>
                <a:schemeClr val="folHlink"/>
              </a:solidFill>
              <a:ln w="12700">
                <a:solidFill>
                  <a:schemeClr val="folHlink"/>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797" name="Freeform 197">
              <a:extLst>
                <a:ext uri="{FF2B5EF4-FFF2-40B4-BE49-F238E27FC236}">
                  <a16:creationId xmlns:a16="http://schemas.microsoft.com/office/drawing/2014/main" id="{F7E3E058-EDC9-AC6F-C769-75BC9EB0EE5D}"/>
                </a:ext>
              </a:extLst>
            </p:cNvPr>
            <p:cNvSpPr>
              <a:spLocks/>
            </p:cNvSpPr>
            <p:nvPr/>
          </p:nvSpPr>
          <p:spPr bwMode="auto">
            <a:xfrm rot="8439437">
              <a:off x="5278" y="1793"/>
              <a:ext cx="140" cy="510"/>
            </a:xfrm>
            <a:custGeom>
              <a:avLst/>
              <a:gdLst>
                <a:gd name="T0" fmla="*/ 157 w 132"/>
                <a:gd name="T1" fmla="*/ 0 h 570"/>
                <a:gd name="T2" fmla="*/ 6 w 132"/>
                <a:gd name="T3" fmla="*/ 129 h 570"/>
                <a:gd name="T4" fmla="*/ 115 w 132"/>
                <a:gd name="T5" fmla="*/ 262 h 570"/>
                <a:gd name="T6" fmla="*/ 15 w 132"/>
                <a:gd name="T7" fmla="*/ 408 h 570"/>
                <a:gd name="T8" fmla="*/ 0 60000 65536"/>
                <a:gd name="T9" fmla="*/ 0 60000 65536"/>
                <a:gd name="T10" fmla="*/ 0 60000 65536"/>
                <a:gd name="T11" fmla="*/ 0 60000 65536"/>
                <a:gd name="T12" fmla="*/ 0 w 132"/>
                <a:gd name="T13" fmla="*/ 0 h 570"/>
                <a:gd name="T14" fmla="*/ 132 w 132"/>
                <a:gd name="T15" fmla="*/ 570 h 570"/>
              </a:gdLst>
              <a:ahLst/>
              <a:cxnLst>
                <a:cxn ang="T8">
                  <a:pos x="T0" y="T1"/>
                </a:cxn>
                <a:cxn ang="T9">
                  <a:pos x="T2" y="T3"/>
                </a:cxn>
                <a:cxn ang="T10">
                  <a:pos x="T4" y="T5"/>
                </a:cxn>
                <a:cxn ang="T11">
                  <a:pos x="T6" y="T7"/>
                </a:cxn>
              </a:cxnLst>
              <a:rect l="T12" t="T13" r="T14" b="T15"/>
              <a:pathLst>
                <a:path w="132" h="570">
                  <a:moveTo>
                    <a:pt x="132" y="0"/>
                  </a:moveTo>
                  <a:cubicBezTo>
                    <a:pt x="72" y="59"/>
                    <a:pt x="12" y="119"/>
                    <a:pt x="6" y="180"/>
                  </a:cubicBezTo>
                  <a:cubicBezTo>
                    <a:pt x="0" y="241"/>
                    <a:pt x="95" y="301"/>
                    <a:pt x="96" y="366"/>
                  </a:cubicBezTo>
                  <a:cubicBezTo>
                    <a:pt x="97" y="431"/>
                    <a:pt x="26" y="536"/>
                    <a:pt x="12" y="570"/>
                  </a:cubicBezTo>
                </a:path>
              </a:pathLst>
            </a:custGeom>
            <a:noFill/>
            <a:ln w="1270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6798" name="Group 198">
              <a:extLst>
                <a:ext uri="{FF2B5EF4-FFF2-40B4-BE49-F238E27FC236}">
                  <a16:creationId xmlns:a16="http://schemas.microsoft.com/office/drawing/2014/main" id="{88835C78-D898-143B-7365-155DFFBF1C12}"/>
                </a:ext>
              </a:extLst>
            </p:cNvPr>
            <p:cNvGrpSpPr>
              <a:grpSpLocks/>
            </p:cNvGrpSpPr>
            <p:nvPr/>
          </p:nvGrpSpPr>
          <p:grpSpPr bwMode="auto">
            <a:xfrm rot="10567957">
              <a:off x="5226" y="1737"/>
              <a:ext cx="33" cy="77"/>
              <a:chOff x="3690" y="1476"/>
              <a:chExt cx="222" cy="396"/>
            </a:xfrm>
          </p:grpSpPr>
          <p:sp>
            <p:nvSpPr>
              <p:cNvPr id="286873" name="Rectangle 199">
                <a:extLst>
                  <a:ext uri="{FF2B5EF4-FFF2-40B4-BE49-F238E27FC236}">
                    <a16:creationId xmlns:a16="http://schemas.microsoft.com/office/drawing/2014/main" id="{647CFEB3-7AC3-EDB7-490C-A7D11B44A8E2}"/>
                  </a:ext>
                </a:extLst>
              </p:cNvPr>
              <p:cNvSpPr>
                <a:spLocks noChangeArrowheads="1"/>
              </p:cNvSpPr>
              <p:nvPr/>
            </p:nvSpPr>
            <p:spPr bwMode="auto">
              <a:xfrm>
                <a:off x="3690" y="1476"/>
                <a:ext cx="222" cy="252"/>
              </a:xfrm>
              <a:prstGeom prst="rect">
                <a:avLst/>
              </a:prstGeom>
              <a:solidFill>
                <a:schemeClr val="folHlink"/>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74" name="Rectangle 200">
                <a:extLst>
                  <a:ext uri="{FF2B5EF4-FFF2-40B4-BE49-F238E27FC236}">
                    <a16:creationId xmlns:a16="http://schemas.microsoft.com/office/drawing/2014/main" id="{A82652E1-12DF-F5C6-D681-66B763E54964}"/>
                  </a:ext>
                </a:extLst>
              </p:cNvPr>
              <p:cNvSpPr>
                <a:spLocks noChangeArrowheads="1"/>
              </p:cNvSpPr>
              <p:nvPr/>
            </p:nvSpPr>
            <p:spPr bwMode="auto">
              <a:xfrm>
                <a:off x="3720" y="1728"/>
                <a:ext cx="162" cy="144"/>
              </a:xfrm>
              <a:prstGeom prst="rect">
                <a:avLst/>
              </a:prstGeom>
              <a:solidFill>
                <a:srgbClr val="FFFFFF"/>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799" name="Group 201">
              <a:extLst>
                <a:ext uri="{FF2B5EF4-FFF2-40B4-BE49-F238E27FC236}">
                  <a16:creationId xmlns:a16="http://schemas.microsoft.com/office/drawing/2014/main" id="{AF8D60D1-5689-B490-07F5-93F395375871}"/>
                </a:ext>
              </a:extLst>
            </p:cNvPr>
            <p:cNvGrpSpPr>
              <a:grpSpLocks/>
            </p:cNvGrpSpPr>
            <p:nvPr/>
          </p:nvGrpSpPr>
          <p:grpSpPr bwMode="auto">
            <a:xfrm>
              <a:off x="4718" y="1180"/>
              <a:ext cx="910" cy="566"/>
              <a:chOff x="3922" y="997"/>
              <a:chExt cx="986" cy="566"/>
            </a:xfrm>
          </p:grpSpPr>
          <p:sp>
            <p:nvSpPr>
              <p:cNvPr id="286870" name="Rectangle 202">
                <a:extLst>
                  <a:ext uri="{FF2B5EF4-FFF2-40B4-BE49-F238E27FC236}">
                    <a16:creationId xmlns:a16="http://schemas.microsoft.com/office/drawing/2014/main" id="{5ED49DE6-EA8A-2D86-5A6A-FD53C857FC94}"/>
                  </a:ext>
                </a:extLst>
              </p:cNvPr>
              <p:cNvSpPr>
                <a:spLocks noChangeArrowheads="1"/>
              </p:cNvSpPr>
              <p:nvPr/>
            </p:nvSpPr>
            <p:spPr bwMode="auto">
              <a:xfrm>
                <a:off x="3922" y="997"/>
                <a:ext cx="986" cy="566"/>
              </a:xfrm>
              <a:prstGeom prst="rect">
                <a:avLst/>
              </a:prstGeom>
              <a:solidFill>
                <a:srgbClr val="C0C0C0"/>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71" name="Rectangle 203">
                <a:extLst>
                  <a:ext uri="{FF2B5EF4-FFF2-40B4-BE49-F238E27FC236}">
                    <a16:creationId xmlns:a16="http://schemas.microsoft.com/office/drawing/2014/main" id="{36384E04-B1A6-8900-27AA-D72650BE025B}"/>
                  </a:ext>
                </a:extLst>
              </p:cNvPr>
              <p:cNvSpPr>
                <a:spLocks noChangeArrowheads="1"/>
              </p:cNvSpPr>
              <p:nvPr/>
            </p:nvSpPr>
            <p:spPr bwMode="auto">
              <a:xfrm>
                <a:off x="3957" y="1038"/>
                <a:ext cx="916" cy="463"/>
              </a:xfrm>
              <a:prstGeom prst="rect">
                <a:avLst/>
              </a:prstGeom>
              <a:solidFill>
                <a:srgbClr val="FFFFFF"/>
              </a:solidFill>
              <a:ln w="9525">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72" name="Text Box 204">
                <a:extLst>
                  <a:ext uri="{FF2B5EF4-FFF2-40B4-BE49-F238E27FC236}">
                    <a16:creationId xmlns:a16="http://schemas.microsoft.com/office/drawing/2014/main" id="{3F4A383C-5FF2-F18D-F925-39E67B8CC4C7}"/>
                  </a:ext>
                </a:extLst>
              </p:cNvPr>
              <p:cNvSpPr txBox="1">
                <a:spLocks noChangeArrowheads="1"/>
              </p:cNvSpPr>
              <p:nvPr/>
            </p:nvSpPr>
            <p:spPr bwMode="auto">
              <a:xfrm>
                <a:off x="4007" y="1155"/>
                <a:ext cx="809" cy="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900"/>
                  <a:t>Stue TV</a:t>
                </a:r>
              </a:p>
              <a:p>
                <a:pPr algn="ctr">
                  <a:spcBef>
                    <a:spcPct val="0"/>
                  </a:spcBef>
                  <a:buFontTx/>
                  <a:buNone/>
                </a:pPr>
                <a:endParaRPr lang="en-GB" altLang="da-DK" sz="900" i="1"/>
              </a:p>
            </p:txBody>
          </p:sp>
        </p:grpSp>
        <p:grpSp>
          <p:nvGrpSpPr>
            <p:cNvPr id="286800" name="Group 205">
              <a:extLst>
                <a:ext uri="{FF2B5EF4-FFF2-40B4-BE49-F238E27FC236}">
                  <a16:creationId xmlns:a16="http://schemas.microsoft.com/office/drawing/2014/main" id="{78F9C843-AAA0-471A-E514-E39BEEAFB88F}"/>
                </a:ext>
              </a:extLst>
            </p:cNvPr>
            <p:cNvGrpSpPr>
              <a:grpSpLocks/>
            </p:cNvGrpSpPr>
            <p:nvPr/>
          </p:nvGrpSpPr>
          <p:grpSpPr bwMode="auto">
            <a:xfrm flipV="1">
              <a:off x="3282" y="3516"/>
              <a:ext cx="849" cy="266"/>
              <a:chOff x="3692" y="3092"/>
              <a:chExt cx="807" cy="266"/>
            </a:xfrm>
          </p:grpSpPr>
          <p:grpSp>
            <p:nvGrpSpPr>
              <p:cNvPr id="286863" name="Group 206">
                <a:extLst>
                  <a:ext uri="{FF2B5EF4-FFF2-40B4-BE49-F238E27FC236}">
                    <a16:creationId xmlns:a16="http://schemas.microsoft.com/office/drawing/2014/main" id="{C80F1C9C-DA97-4716-D185-EAB53C09851C}"/>
                  </a:ext>
                </a:extLst>
              </p:cNvPr>
              <p:cNvGrpSpPr>
                <a:grpSpLocks/>
              </p:cNvGrpSpPr>
              <p:nvPr/>
            </p:nvGrpSpPr>
            <p:grpSpPr bwMode="auto">
              <a:xfrm rot="-167440">
                <a:off x="4472" y="3243"/>
                <a:ext cx="27" cy="59"/>
                <a:chOff x="3690" y="1476"/>
                <a:chExt cx="222" cy="396"/>
              </a:xfrm>
            </p:grpSpPr>
            <p:sp>
              <p:nvSpPr>
                <p:cNvPr id="286868" name="Rectangle 207">
                  <a:extLst>
                    <a:ext uri="{FF2B5EF4-FFF2-40B4-BE49-F238E27FC236}">
                      <a16:creationId xmlns:a16="http://schemas.microsoft.com/office/drawing/2014/main" id="{16969C37-1592-AD03-3005-9B71BFE48A0D}"/>
                    </a:ext>
                  </a:extLst>
                </p:cNvPr>
                <p:cNvSpPr>
                  <a:spLocks noChangeArrowheads="1"/>
                </p:cNvSpPr>
                <p:nvPr/>
              </p:nvSpPr>
              <p:spPr bwMode="auto">
                <a:xfrm>
                  <a:off x="3690" y="1476"/>
                  <a:ext cx="222" cy="252"/>
                </a:xfrm>
                <a:prstGeom prst="rect">
                  <a:avLst/>
                </a:prstGeom>
                <a:solidFill>
                  <a:schemeClr val="folHlink"/>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69" name="Rectangle 208">
                  <a:extLst>
                    <a:ext uri="{FF2B5EF4-FFF2-40B4-BE49-F238E27FC236}">
                      <a16:creationId xmlns:a16="http://schemas.microsoft.com/office/drawing/2014/main" id="{08322983-CCE0-A09A-9D7F-92A3CE42A747}"/>
                    </a:ext>
                  </a:extLst>
                </p:cNvPr>
                <p:cNvSpPr>
                  <a:spLocks noChangeArrowheads="1"/>
                </p:cNvSpPr>
                <p:nvPr/>
              </p:nvSpPr>
              <p:spPr bwMode="auto">
                <a:xfrm>
                  <a:off x="3720" y="1728"/>
                  <a:ext cx="162" cy="144"/>
                </a:xfrm>
                <a:prstGeom prst="rect">
                  <a:avLst/>
                </a:prstGeom>
                <a:solidFill>
                  <a:srgbClr val="FFFFFF"/>
                </a:solid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864" name="Group 209">
                <a:extLst>
                  <a:ext uri="{FF2B5EF4-FFF2-40B4-BE49-F238E27FC236}">
                    <a16:creationId xmlns:a16="http://schemas.microsoft.com/office/drawing/2014/main" id="{58F6C284-2302-2C10-DF15-C1CDA5A9A896}"/>
                  </a:ext>
                </a:extLst>
              </p:cNvPr>
              <p:cNvGrpSpPr>
                <a:grpSpLocks/>
              </p:cNvGrpSpPr>
              <p:nvPr/>
            </p:nvGrpSpPr>
            <p:grpSpPr bwMode="auto">
              <a:xfrm rot="6260314" flipV="1">
                <a:off x="3696" y="3321"/>
                <a:ext cx="25" cy="34"/>
                <a:chOff x="9270" y="14670"/>
                <a:chExt cx="615" cy="750"/>
              </a:xfrm>
            </p:grpSpPr>
            <p:sp>
              <p:nvSpPr>
                <p:cNvPr id="286866" name="AutoShape 210">
                  <a:extLst>
                    <a:ext uri="{FF2B5EF4-FFF2-40B4-BE49-F238E27FC236}">
                      <a16:creationId xmlns:a16="http://schemas.microsoft.com/office/drawing/2014/main" id="{F98606A1-5FF3-D3CB-740B-81CDC4707B68}"/>
                    </a:ext>
                  </a:extLst>
                </p:cNvPr>
                <p:cNvSpPr>
                  <a:spLocks noChangeArrowheads="1"/>
                </p:cNvSpPr>
                <p:nvPr/>
              </p:nvSpPr>
              <p:spPr bwMode="auto">
                <a:xfrm>
                  <a:off x="9270" y="15015"/>
                  <a:ext cx="615" cy="4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6 w 21600"/>
                    <a:gd name="T13" fmla="*/ 4480 h 21600"/>
                    <a:gd name="T14" fmla="*/ 17104 w 21600"/>
                    <a:gd name="T15" fmla="*/ 1712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folHlink"/>
                </a:solidFill>
                <a:ln w="12700">
                  <a:solidFill>
                    <a:schemeClr val="folHlink"/>
                  </a:solidFill>
                  <a:miter lim="800000"/>
                  <a:headEnd/>
                  <a:tailEnd/>
                </a:ln>
              </p:spPr>
              <p:txBody>
                <a:bodyPr/>
                <a:lstStyle/>
                <a:p>
                  <a:endParaRPr lang="da-DK"/>
                </a:p>
              </p:txBody>
            </p:sp>
            <p:sp>
              <p:nvSpPr>
                <p:cNvPr id="286867" name="Rectangle 211">
                  <a:extLst>
                    <a:ext uri="{FF2B5EF4-FFF2-40B4-BE49-F238E27FC236}">
                      <a16:creationId xmlns:a16="http://schemas.microsoft.com/office/drawing/2014/main" id="{7E1A4FDE-8D74-274E-ADCD-1299AFD82DFB}"/>
                    </a:ext>
                  </a:extLst>
                </p:cNvPr>
                <p:cNvSpPr>
                  <a:spLocks noChangeArrowheads="1"/>
                </p:cNvSpPr>
                <p:nvPr/>
              </p:nvSpPr>
              <p:spPr bwMode="auto">
                <a:xfrm>
                  <a:off x="9270" y="14670"/>
                  <a:ext cx="615" cy="345"/>
                </a:xfrm>
                <a:prstGeom prst="rect">
                  <a:avLst/>
                </a:prstGeom>
                <a:solidFill>
                  <a:schemeClr val="folHlink"/>
                </a:solidFill>
                <a:ln w="12700">
                  <a:solidFill>
                    <a:schemeClr val="folHlink"/>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865" name="Freeform 212">
                <a:extLst>
                  <a:ext uri="{FF2B5EF4-FFF2-40B4-BE49-F238E27FC236}">
                    <a16:creationId xmlns:a16="http://schemas.microsoft.com/office/drawing/2014/main" id="{CF69831F-90E6-D229-E36D-D274D413C31D}"/>
                  </a:ext>
                </a:extLst>
              </p:cNvPr>
              <p:cNvSpPr>
                <a:spLocks/>
              </p:cNvSpPr>
              <p:nvPr/>
            </p:nvSpPr>
            <p:spPr bwMode="auto">
              <a:xfrm rot="-605485">
                <a:off x="3703" y="3092"/>
                <a:ext cx="772" cy="266"/>
              </a:xfrm>
              <a:custGeom>
                <a:avLst/>
                <a:gdLst>
                  <a:gd name="T0" fmla="*/ 764 w 776"/>
                  <a:gd name="T1" fmla="*/ 581 h 164"/>
                  <a:gd name="T2" fmla="*/ 724 w 776"/>
                  <a:gd name="T3" fmla="*/ 170 h 164"/>
                  <a:gd name="T4" fmla="*/ 559 w 776"/>
                  <a:gd name="T5" fmla="*/ 68 h 164"/>
                  <a:gd name="T6" fmla="*/ 346 w 776"/>
                  <a:gd name="T7" fmla="*/ 581 h 164"/>
                  <a:gd name="T8" fmla="*/ 197 w 776"/>
                  <a:gd name="T9" fmla="*/ 684 h 164"/>
                  <a:gd name="T10" fmla="*/ 0 w 776"/>
                  <a:gd name="T11" fmla="*/ 478 h 164"/>
                  <a:gd name="T12" fmla="*/ 0 60000 65536"/>
                  <a:gd name="T13" fmla="*/ 0 60000 65536"/>
                  <a:gd name="T14" fmla="*/ 0 60000 65536"/>
                  <a:gd name="T15" fmla="*/ 0 60000 65536"/>
                  <a:gd name="T16" fmla="*/ 0 60000 65536"/>
                  <a:gd name="T17" fmla="*/ 0 60000 65536"/>
                  <a:gd name="T18" fmla="*/ 0 w 776"/>
                  <a:gd name="T19" fmla="*/ 0 h 164"/>
                  <a:gd name="T20" fmla="*/ 776 w 776"/>
                  <a:gd name="T21" fmla="*/ 164 h 164"/>
                </a:gdLst>
                <a:ahLst/>
                <a:cxnLst>
                  <a:cxn ang="T12">
                    <a:pos x="T0" y="T1"/>
                  </a:cxn>
                  <a:cxn ang="T13">
                    <a:pos x="T2" y="T3"/>
                  </a:cxn>
                  <a:cxn ang="T14">
                    <a:pos x="T4" y="T5"/>
                  </a:cxn>
                  <a:cxn ang="T15">
                    <a:pos x="T6" y="T7"/>
                  </a:cxn>
                  <a:cxn ang="T16">
                    <a:pos x="T8" y="T9"/>
                  </a:cxn>
                  <a:cxn ang="T17">
                    <a:pos x="T10" y="T11"/>
                  </a:cxn>
                </a:cxnLst>
                <a:rect l="T18" t="T19" r="T20" b="T21"/>
                <a:pathLst>
                  <a:path w="776" h="164">
                    <a:moveTo>
                      <a:pt x="776" y="136"/>
                    </a:moveTo>
                    <a:cubicBezTo>
                      <a:pt x="773" y="98"/>
                      <a:pt x="771" y="60"/>
                      <a:pt x="736" y="40"/>
                    </a:cubicBezTo>
                    <a:cubicBezTo>
                      <a:pt x="701" y="20"/>
                      <a:pt x="632" y="0"/>
                      <a:pt x="568" y="16"/>
                    </a:cubicBezTo>
                    <a:cubicBezTo>
                      <a:pt x="504" y="32"/>
                      <a:pt x="413" y="112"/>
                      <a:pt x="352" y="136"/>
                    </a:cubicBezTo>
                    <a:cubicBezTo>
                      <a:pt x="291" y="160"/>
                      <a:pt x="259" y="164"/>
                      <a:pt x="200" y="160"/>
                    </a:cubicBezTo>
                    <a:cubicBezTo>
                      <a:pt x="141" y="156"/>
                      <a:pt x="70" y="134"/>
                      <a:pt x="0" y="112"/>
                    </a:cubicBezTo>
                  </a:path>
                </a:pathLst>
              </a:custGeom>
              <a:noFill/>
              <a:ln w="9525" cap="flat" cmpd="sng">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sp>
          <p:nvSpPr>
            <p:cNvPr id="286801" name="Text Box 213">
              <a:extLst>
                <a:ext uri="{FF2B5EF4-FFF2-40B4-BE49-F238E27FC236}">
                  <a16:creationId xmlns:a16="http://schemas.microsoft.com/office/drawing/2014/main" id="{F4EC4384-F386-0C79-B361-B56F146F1737}"/>
                </a:ext>
              </a:extLst>
            </p:cNvPr>
            <p:cNvSpPr txBox="1">
              <a:spLocks noChangeArrowheads="1"/>
            </p:cNvSpPr>
            <p:nvPr/>
          </p:nvSpPr>
          <p:spPr bwMode="auto">
            <a:xfrm rot="-1141184">
              <a:off x="2991" y="951"/>
              <a:ext cx="296"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b="1">
                  <a:latin typeface="Tahoma" panose="020B0604030504040204" pitchFamily="34" charset="0"/>
                </a:rPr>
                <a:t>MP3</a:t>
              </a:r>
            </a:p>
          </p:txBody>
        </p:sp>
        <p:sp>
          <p:nvSpPr>
            <p:cNvPr id="286802" name="Text Box 214">
              <a:extLst>
                <a:ext uri="{FF2B5EF4-FFF2-40B4-BE49-F238E27FC236}">
                  <a16:creationId xmlns:a16="http://schemas.microsoft.com/office/drawing/2014/main" id="{F0C87DC8-6E2C-C177-16A5-5DF4AA994BE6}"/>
                </a:ext>
              </a:extLst>
            </p:cNvPr>
            <p:cNvSpPr txBox="1">
              <a:spLocks noChangeArrowheads="1"/>
            </p:cNvSpPr>
            <p:nvPr/>
          </p:nvSpPr>
          <p:spPr bwMode="auto">
            <a:xfrm rot="-584823">
              <a:off x="2996" y="1038"/>
              <a:ext cx="73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b="1">
                  <a:latin typeface="Tahoma" panose="020B0604030504040204" pitchFamily="34" charset="0"/>
                </a:rPr>
                <a:t>Internet radio</a:t>
              </a:r>
            </a:p>
          </p:txBody>
        </p:sp>
        <p:grpSp>
          <p:nvGrpSpPr>
            <p:cNvPr id="286803" name="Group 215">
              <a:extLst>
                <a:ext uri="{FF2B5EF4-FFF2-40B4-BE49-F238E27FC236}">
                  <a16:creationId xmlns:a16="http://schemas.microsoft.com/office/drawing/2014/main" id="{69600868-AC09-2055-D066-F977655A8293}"/>
                </a:ext>
              </a:extLst>
            </p:cNvPr>
            <p:cNvGrpSpPr>
              <a:grpSpLocks/>
            </p:cNvGrpSpPr>
            <p:nvPr/>
          </p:nvGrpSpPr>
          <p:grpSpPr bwMode="auto">
            <a:xfrm>
              <a:off x="3088" y="1514"/>
              <a:ext cx="216" cy="167"/>
              <a:chOff x="3345" y="1518"/>
              <a:chExt cx="234" cy="167"/>
            </a:xfrm>
          </p:grpSpPr>
          <p:sp>
            <p:nvSpPr>
              <p:cNvPr id="286855" name="Freeform 216">
                <a:extLst>
                  <a:ext uri="{FF2B5EF4-FFF2-40B4-BE49-F238E27FC236}">
                    <a16:creationId xmlns:a16="http://schemas.microsoft.com/office/drawing/2014/main" id="{EE1B7C42-052A-FBC7-F0C4-B1B012E944BE}"/>
                  </a:ext>
                </a:extLst>
              </p:cNvPr>
              <p:cNvSpPr>
                <a:spLocks/>
              </p:cNvSpPr>
              <p:nvPr/>
            </p:nvSpPr>
            <p:spPr bwMode="auto">
              <a:xfrm>
                <a:off x="3357" y="1519"/>
                <a:ext cx="192" cy="113"/>
              </a:xfrm>
              <a:custGeom>
                <a:avLst/>
                <a:gdLst>
                  <a:gd name="T0" fmla="*/ 0 w 156"/>
                  <a:gd name="T1" fmla="*/ 2 h 113"/>
                  <a:gd name="T2" fmla="*/ 191 w 156"/>
                  <a:gd name="T3" fmla="*/ 2 h 113"/>
                  <a:gd name="T4" fmla="*/ 251 w 156"/>
                  <a:gd name="T5" fmla="*/ 14 h 113"/>
                  <a:gd name="T6" fmla="*/ 284 w 156"/>
                  <a:gd name="T7" fmla="*/ 50 h 113"/>
                  <a:gd name="T8" fmla="*/ 284 w 156"/>
                  <a:gd name="T9" fmla="*/ 113 h 113"/>
                  <a:gd name="T10" fmla="*/ 0 60000 65536"/>
                  <a:gd name="T11" fmla="*/ 0 60000 65536"/>
                  <a:gd name="T12" fmla="*/ 0 60000 65536"/>
                  <a:gd name="T13" fmla="*/ 0 60000 65536"/>
                  <a:gd name="T14" fmla="*/ 0 60000 65536"/>
                  <a:gd name="T15" fmla="*/ 0 w 156"/>
                  <a:gd name="T16" fmla="*/ 0 h 113"/>
                  <a:gd name="T17" fmla="*/ 156 w 156"/>
                  <a:gd name="T18" fmla="*/ 113 h 113"/>
                </a:gdLst>
                <a:ahLst/>
                <a:cxnLst>
                  <a:cxn ang="T10">
                    <a:pos x="T0" y="T1"/>
                  </a:cxn>
                  <a:cxn ang="T11">
                    <a:pos x="T2" y="T3"/>
                  </a:cxn>
                  <a:cxn ang="T12">
                    <a:pos x="T4" y="T5"/>
                  </a:cxn>
                  <a:cxn ang="T13">
                    <a:pos x="T6" y="T7"/>
                  </a:cxn>
                  <a:cxn ang="T14">
                    <a:pos x="T8" y="T9"/>
                  </a:cxn>
                </a:cxnLst>
                <a:rect l="T15" t="T16" r="T17" b="T18"/>
                <a:pathLst>
                  <a:path w="156" h="113">
                    <a:moveTo>
                      <a:pt x="0" y="2"/>
                    </a:moveTo>
                    <a:cubicBezTo>
                      <a:pt x="40" y="1"/>
                      <a:pt x="80" y="0"/>
                      <a:pt x="102" y="2"/>
                    </a:cubicBezTo>
                    <a:cubicBezTo>
                      <a:pt x="124" y="4"/>
                      <a:pt x="126" y="6"/>
                      <a:pt x="135" y="14"/>
                    </a:cubicBezTo>
                    <a:cubicBezTo>
                      <a:pt x="144" y="22"/>
                      <a:pt x="150" y="34"/>
                      <a:pt x="153" y="50"/>
                    </a:cubicBezTo>
                    <a:cubicBezTo>
                      <a:pt x="156" y="66"/>
                      <a:pt x="154" y="89"/>
                      <a:pt x="153" y="113"/>
                    </a:cubicBezTo>
                  </a:path>
                </a:pathLst>
              </a:custGeom>
              <a:noFill/>
              <a:ln w="1270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nvGrpSpPr>
              <p:cNvPr id="286856" name="Group 217">
                <a:extLst>
                  <a:ext uri="{FF2B5EF4-FFF2-40B4-BE49-F238E27FC236}">
                    <a16:creationId xmlns:a16="http://schemas.microsoft.com/office/drawing/2014/main" id="{CC1CC13E-4F09-EC82-BAA1-B9A93C43E71D}"/>
                  </a:ext>
                </a:extLst>
              </p:cNvPr>
              <p:cNvGrpSpPr>
                <a:grpSpLocks/>
              </p:cNvGrpSpPr>
              <p:nvPr/>
            </p:nvGrpSpPr>
            <p:grpSpPr bwMode="auto">
              <a:xfrm>
                <a:off x="3513" y="1633"/>
                <a:ext cx="66" cy="52"/>
                <a:chOff x="3570" y="1527"/>
                <a:chExt cx="66" cy="52"/>
              </a:xfrm>
            </p:grpSpPr>
            <p:sp>
              <p:nvSpPr>
                <p:cNvPr id="286858" name="Line 218">
                  <a:extLst>
                    <a:ext uri="{FF2B5EF4-FFF2-40B4-BE49-F238E27FC236}">
                      <a16:creationId xmlns:a16="http://schemas.microsoft.com/office/drawing/2014/main" id="{B6798577-F70A-D799-BF65-B2B5117B4FA1}"/>
                    </a:ext>
                  </a:extLst>
                </p:cNvPr>
                <p:cNvSpPr>
                  <a:spLocks noChangeShapeType="1"/>
                </p:cNvSpPr>
                <p:nvPr/>
              </p:nvSpPr>
              <p:spPr bwMode="auto">
                <a:xfrm rot="5400000" flipH="1">
                  <a:off x="3602" y="1495"/>
                  <a:ext cx="0" cy="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6859" name="Line 219">
                  <a:extLst>
                    <a:ext uri="{FF2B5EF4-FFF2-40B4-BE49-F238E27FC236}">
                      <a16:creationId xmlns:a16="http://schemas.microsoft.com/office/drawing/2014/main" id="{91F3BF49-E515-9335-C846-2E098015CAE0}"/>
                    </a:ext>
                  </a:extLst>
                </p:cNvPr>
                <p:cNvSpPr>
                  <a:spLocks noChangeShapeType="1"/>
                </p:cNvSpPr>
                <p:nvPr/>
              </p:nvSpPr>
              <p:spPr bwMode="auto">
                <a:xfrm rot="16200000" flipH="1">
                  <a:off x="3607" y="1552"/>
                  <a:ext cx="50" cy="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6860" name="Line 220">
                  <a:extLst>
                    <a:ext uri="{FF2B5EF4-FFF2-40B4-BE49-F238E27FC236}">
                      <a16:creationId xmlns:a16="http://schemas.microsoft.com/office/drawing/2014/main" id="{31834203-4C44-61F9-8AE6-7C89FE0B40DA}"/>
                    </a:ext>
                  </a:extLst>
                </p:cNvPr>
                <p:cNvSpPr>
                  <a:spLocks noChangeShapeType="1"/>
                </p:cNvSpPr>
                <p:nvPr/>
              </p:nvSpPr>
              <p:spPr bwMode="auto">
                <a:xfrm rot="5400000">
                  <a:off x="3549" y="1551"/>
                  <a:ext cx="4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86861" name="Rectangle 221">
                  <a:extLst>
                    <a:ext uri="{FF2B5EF4-FFF2-40B4-BE49-F238E27FC236}">
                      <a16:creationId xmlns:a16="http://schemas.microsoft.com/office/drawing/2014/main" id="{AAED2BD5-74FB-C1AF-EBFC-1E62218FED8D}"/>
                    </a:ext>
                  </a:extLst>
                </p:cNvPr>
                <p:cNvSpPr>
                  <a:spLocks noChangeArrowheads="1"/>
                </p:cNvSpPr>
                <p:nvPr/>
              </p:nvSpPr>
              <p:spPr bwMode="auto">
                <a:xfrm rot="5400000">
                  <a:off x="3626" y="1568"/>
                  <a:ext cx="14" cy="6"/>
                </a:xfrm>
                <a:prstGeom prst="rect">
                  <a:avLst/>
                </a:prstGeom>
                <a:solidFill>
                  <a:srgbClr val="000000"/>
                </a:solidFill>
                <a:ln w="12700">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62" name="Rectangle 222">
                  <a:extLst>
                    <a:ext uri="{FF2B5EF4-FFF2-40B4-BE49-F238E27FC236}">
                      <a16:creationId xmlns:a16="http://schemas.microsoft.com/office/drawing/2014/main" id="{4CF73F17-634C-E920-CDF3-E22EEB9A4714}"/>
                    </a:ext>
                  </a:extLst>
                </p:cNvPr>
                <p:cNvSpPr>
                  <a:spLocks noChangeArrowheads="1"/>
                </p:cNvSpPr>
                <p:nvPr/>
              </p:nvSpPr>
              <p:spPr bwMode="auto">
                <a:xfrm rot="5400000">
                  <a:off x="3566" y="1568"/>
                  <a:ext cx="14" cy="6"/>
                </a:xfrm>
                <a:prstGeom prst="rect">
                  <a:avLst/>
                </a:prstGeom>
                <a:solidFill>
                  <a:srgbClr val="000000"/>
                </a:solidFill>
                <a:ln w="12700">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286857" name="Rectangle 223">
                <a:extLst>
                  <a:ext uri="{FF2B5EF4-FFF2-40B4-BE49-F238E27FC236}">
                    <a16:creationId xmlns:a16="http://schemas.microsoft.com/office/drawing/2014/main" id="{603796AA-72CA-1764-4575-3181B445ABFE}"/>
                  </a:ext>
                </a:extLst>
              </p:cNvPr>
              <p:cNvSpPr>
                <a:spLocks noChangeArrowheads="1"/>
              </p:cNvSpPr>
              <p:nvPr/>
            </p:nvSpPr>
            <p:spPr bwMode="auto">
              <a:xfrm rot="10800000">
                <a:off x="3345" y="1518"/>
                <a:ext cx="14" cy="6"/>
              </a:xfrm>
              <a:prstGeom prst="rect">
                <a:avLst/>
              </a:prstGeom>
              <a:solidFill>
                <a:srgbClr val="000000"/>
              </a:solidFill>
              <a:ln w="12700">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804" name="Group 224">
              <a:extLst>
                <a:ext uri="{FF2B5EF4-FFF2-40B4-BE49-F238E27FC236}">
                  <a16:creationId xmlns:a16="http://schemas.microsoft.com/office/drawing/2014/main" id="{1602C541-8EA5-1A1D-484D-5450346E02BF}"/>
                </a:ext>
              </a:extLst>
            </p:cNvPr>
            <p:cNvGrpSpPr>
              <a:grpSpLocks/>
            </p:cNvGrpSpPr>
            <p:nvPr/>
          </p:nvGrpSpPr>
          <p:grpSpPr bwMode="auto">
            <a:xfrm>
              <a:off x="3666" y="2847"/>
              <a:ext cx="1211" cy="736"/>
              <a:chOff x="4059" y="2983"/>
              <a:chExt cx="1312" cy="736"/>
            </a:xfrm>
          </p:grpSpPr>
          <p:grpSp>
            <p:nvGrpSpPr>
              <p:cNvPr id="286811" name="Group 225">
                <a:extLst>
                  <a:ext uri="{FF2B5EF4-FFF2-40B4-BE49-F238E27FC236}">
                    <a16:creationId xmlns:a16="http://schemas.microsoft.com/office/drawing/2014/main" id="{0EFF8FFC-DBD9-4C84-A565-AD617675844C}"/>
                  </a:ext>
                </a:extLst>
              </p:cNvPr>
              <p:cNvGrpSpPr>
                <a:grpSpLocks/>
              </p:cNvGrpSpPr>
              <p:nvPr/>
            </p:nvGrpSpPr>
            <p:grpSpPr bwMode="auto">
              <a:xfrm flipH="1">
                <a:off x="4059" y="2983"/>
                <a:ext cx="290" cy="736"/>
                <a:chOff x="4792" y="3104"/>
                <a:chExt cx="184" cy="456"/>
              </a:xfrm>
            </p:grpSpPr>
            <p:sp>
              <p:nvSpPr>
                <p:cNvPr id="286851" name="Rectangle 226">
                  <a:extLst>
                    <a:ext uri="{FF2B5EF4-FFF2-40B4-BE49-F238E27FC236}">
                      <a16:creationId xmlns:a16="http://schemas.microsoft.com/office/drawing/2014/main" id="{CB7003FA-1EE8-477D-2461-BCBBECBFCC39}"/>
                    </a:ext>
                  </a:extLst>
                </p:cNvPr>
                <p:cNvSpPr>
                  <a:spLocks noChangeArrowheads="1"/>
                </p:cNvSpPr>
                <p:nvPr/>
              </p:nvSpPr>
              <p:spPr bwMode="auto">
                <a:xfrm>
                  <a:off x="4792" y="3104"/>
                  <a:ext cx="184" cy="456"/>
                </a:xfrm>
                <a:prstGeom prst="rect">
                  <a:avLst/>
                </a:prstGeom>
                <a:solidFill>
                  <a:srgbClr val="CC6600"/>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endParaRPr lang="en-GB" altLang="da-DK" sz="1000"/>
                </a:p>
              </p:txBody>
            </p:sp>
            <p:sp>
              <p:nvSpPr>
                <p:cNvPr id="286852" name="Oval 227">
                  <a:extLst>
                    <a:ext uri="{FF2B5EF4-FFF2-40B4-BE49-F238E27FC236}">
                      <a16:creationId xmlns:a16="http://schemas.microsoft.com/office/drawing/2014/main" id="{F7FC48DD-E6C9-5468-B452-1EF410C5BA60}"/>
                    </a:ext>
                  </a:extLst>
                </p:cNvPr>
                <p:cNvSpPr>
                  <a:spLocks noChangeArrowheads="1"/>
                </p:cNvSpPr>
                <p:nvPr/>
              </p:nvSpPr>
              <p:spPr bwMode="auto">
                <a:xfrm>
                  <a:off x="4816" y="3360"/>
                  <a:ext cx="136" cy="136"/>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53" name="Oval 228">
                  <a:extLst>
                    <a:ext uri="{FF2B5EF4-FFF2-40B4-BE49-F238E27FC236}">
                      <a16:creationId xmlns:a16="http://schemas.microsoft.com/office/drawing/2014/main" id="{A94B7A60-51E4-D2C3-15A6-E7E56BBEA7D2}"/>
                    </a:ext>
                  </a:extLst>
                </p:cNvPr>
                <p:cNvSpPr>
                  <a:spLocks noChangeArrowheads="1"/>
                </p:cNvSpPr>
                <p:nvPr/>
              </p:nvSpPr>
              <p:spPr bwMode="auto">
                <a:xfrm>
                  <a:off x="4872" y="3144"/>
                  <a:ext cx="47" cy="47"/>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54" name="Oval 229">
                  <a:extLst>
                    <a:ext uri="{FF2B5EF4-FFF2-40B4-BE49-F238E27FC236}">
                      <a16:creationId xmlns:a16="http://schemas.microsoft.com/office/drawing/2014/main" id="{88D08904-7300-C04A-5C99-9D99DBDBB397}"/>
                    </a:ext>
                  </a:extLst>
                </p:cNvPr>
                <p:cNvSpPr>
                  <a:spLocks noChangeArrowheads="1"/>
                </p:cNvSpPr>
                <p:nvPr/>
              </p:nvSpPr>
              <p:spPr bwMode="auto">
                <a:xfrm>
                  <a:off x="4864" y="3224"/>
                  <a:ext cx="68" cy="68"/>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812" name="Group 230">
                <a:extLst>
                  <a:ext uri="{FF2B5EF4-FFF2-40B4-BE49-F238E27FC236}">
                    <a16:creationId xmlns:a16="http://schemas.microsoft.com/office/drawing/2014/main" id="{1F8012B1-3A5A-F774-18C5-2202B063DC5A}"/>
                  </a:ext>
                </a:extLst>
              </p:cNvPr>
              <p:cNvGrpSpPr>
                <a:grpSpLocks/>
              </p:cNvGrpSpPr>
              <p:nvPr/>
            </p:nvGrpSpPr>
            <p:grpSpPr bwMode="auto">
              <a:xfrm>
                <a:off x="5081" y="2983"/>
                <a:ext cx="290" cy="736"/>
                <a:chOff x="4792" y="3104"/>
                <a:chExt cx="184" cy="456"/>
              </a:xfrm>
            </p:grpSpPr>
            <p:sp>
              <p:nvSpPr>
                <p:cNvPr id="286847" name="Rectangle 231">
                  <a:extLst>
                    <a:ext uri="{FF2B5EF4-FFF2-40B4-BE49-F238E27FC236}">
                      <a16:creationId xmlns:a16="http://schemas.microsoft.com/office/drawing/2014/main" id="{AF05C363-4C16-4249-0D89-77F05C383065}"/>
                    </a:ext>
                  </a:extLst>
                </p:cNvPr>
                <p:cNvSpPr>
                  <a:spLocks noChangeArrowheads="1"/>
                </p:cNvSpPr>
                <p:nvPr/>
              </p:nvSpPr>
              <p:spPr bwMode="auto">
                <a:xfrm>
                  <a:off x="4792" y="3104"/>
                  <a:ext cx="184" cy="456"/>
                </a:xfrm>
                <a:prstGeom prst="rect">
                  <a:avLst/>
                </a:prstGeom>
                <a:solidFill>
                  <a:srgbClr val="CC6600"/>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endParaRPr lang="en-GB" altLang="da-DK" sz="1000"/>
                </a:p>
              </p:txBody>
            </p:sp>
            <p:sp>
              <p:nvSpPr>
                <p:cNvPr id="286848" name="Oval 232">
                  <a:extLst>
                    <a:ext uri="{FF2B5EF4-FFF2-40B4-BE49-F238E27FC236}">
                      <a16:creationId xmlns:a16="http://schemas.microsoft.com/office/drawing/2014/main" id="{0F4455B5-6454-5A0C-ABCC-7C798764D81F}"/>
                    </a:ext>
                  </a:extLst>
                </p:cNvPr>
                <p:cNvSpPr>
                  <a:spLocks noChangeArrowheads="1"/>
                </p:cNvSpPr>
                <p:nvPr/>
              </p:nvSpPr>
              <p:spPr bwMode="auto">
                <a:xfrm>
                  <a:off x="4816" y="3360"/>
                  <a:ext cx="136" cy="136"/>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49" name="Oval 233">
                  <a:extLst>
                    <a:ext uri="{FF2B5EF4-FFF2-40B4-BE49-F238E27FC236}">
                      <a16:creationId xmlns:a16="http://schemas.microsoft.com/office/drawing/2014/main" id="{CC98975F-A956-48FB-850F-05A70B914D6B}"/>
                    </a:ext>
                  </a:extLst>
                </p:cNvPr>
                <p:cNvSpPr>
                  <a:spLocks noChangeArrowheads="1"/>
                </p:cNvSpPr>
                <p:nvPr/>
              </p:nvSpPr>
              <p:spPr bwMode="auto">
                <a:xfrm>
                  <a:off x="4872" y="3144"/>
                  <a:ext cx="47" cy="47"/>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50" name="Oval 234">
                  <a:extLst>
                    <a:ext uri="{FF2B5EF4-FFF2-40B4-BE49-F238E27FC236}">
                      <a16:creationId xmlns:a16="http://schemas.microsoft.com/office/drawing/2014/main" id="{970BD7FE-6CF8-290F-6D2A-71B1F77F09B6}"/>
                    </a:ext>
                  </a:extLst>
                </p:cNvPr>
                <p:cNvSpPr>
                  <a:spLocks noChangeArrowheads="1"/>
                </p:cNvSpPr>
                <p:nvPr/>
              </p:nvSpPr>
              <p:spPr bwMode="auto">
                <a:xfrm>
                  <a:off x="4864" y="3224"/>
                  <a:ext cx="68" cy="68"/>
                </a:xfrm>
                <a:prstGeom prst="ellipse">
                  <a:avLst/>
                </a:prstGeom>
                <a:solidFill>
                  <a:srgbClr val="FFFFFF"/>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813" name="Group 235">
                <a:extLst>
                  <a:ext uri="{FF2B5EF4-FFF2-40B4-BE49-F238E27FC236}">
                    <a16:creationId xmlns:a16="http://schemas.microsoft.com/office/drawing/2014/main" id="{79B2F182-72F7-D8FC-2A07-2D2481A34C35}"/>
                  </a:ext>
                </a:extLst>
              </p:cNvPr>
              <p:cNvGrpSpPr>
                <a:grpSpLocks/>
              </p:cNvGrpSpPr>
              <p:nvPr/>
            </p:nvGrpSpPr>
            <p:grpSpPr bwMode="auto">
              <a:xfrm>
                <a:off x="4455" y="3293"/>
                <a:ext cx="517" cy="413"/>
                <a:chOff x="4355" y="3303"/>
                <a:chExt cx="328" cy="256"/>
              </a:xfrm>
            </p:grpSpPr>
            <p:grpSp>
              <p:nvGrpSpPr>
                <p:cNvPr id="286814" name="Group 236">
                  <a:extLst>
                    <a:ext uri="{FF2B5EF4-FFF2-40B4-BE49-F238E27FC236}">
                      <a16:creationId xmlns:a16="http://schemas.microsoft.com/office/drawing/2014/main" id="{279D6E63-2944-787C-6F08-594BD89525E4}"/>
                    </a:ext>
                  </a:extLst>
                </p:cNvPr>
                <p:cNvGrpSpPr>
                  <a:grpSpLocks/>
                </p:cNvGrpSpPr>
                <p:nvPr/>
              </p:nvGrpSpPr>
              <p:grpSpPr bwMode="auto">
                <a:xfrm>
                  <a:off x="4355" y="3303"/>
                  <a:ext cx="328" cy="256"/>
                  <a:chOff x="5152" y="3608"/>
                  <a:chExt cx="328" cy="256"/>
                </a:xfrm>
              </p:grpSpPr>
              <p:sp>
                <p:nvSpPr>
                  <p:cNvPr id="286841" name="Rectangle 237">
                    <a:extLst>
                      <a:ext uri="{FF2B5EF4-FFF2-40B4-BE49-F238E27FC236}">
                        <a16:creationId xmlns:a16="http://schemas.microsoft.com/office/drawing/2014/main" id="{509471D6-2439-BB4D-D5C4-BF55064FFED3}"/>
                      </a:ext>
                    </a:extLst>
                  </p:cNvPr>
                  <p:cNvSpPr>
                    <a:spLocks noChangeArrowheads="1"/>
                  </p:cNvSpPr>
                  <p:nvPr/>
                </p:nvSpPr>
                <p:spPr bwMode="auto">
                  <a:xfrm>
                    <a:off x="5152" y="3696"/>
                    <a:ext cx="328" cy="80"/>
                  </a:xfrm>
                  <a:prstGeom prst="rect">
                    <a:avLst/>
                  </a:prstGeom>
                  <a:solidFill>
                    <a:schemeClr val="bg2"/>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42" name="Oval 238">
                    <a:extLst>
                      <a:ext uri="{FF2B5EF4-FFF2-40B4-BE49-F238E27FC236}">
                        <a16:creationId xmlns:a16="http://schemas.microsoft.com/office/drawing/2014/main" id="{D8190629-4CEF-0135-AD88-E58F47A2D798}"/>
                      </a:ext>
                    </a:extLst>
                  </p:cNvPr>
                  <p:cNvSpPr>
                    <a:spLocks noChangeArrowheads="1"/>
                  </p:cNvSpPr>
                  <p:nvPr/>
                </p:nvSpPr>
                <p:spPr bwMode="auto">
                  <a:xfrm>
                    <a:off x="5392" y="3712"/>
                    <a:ext cx="47" cy="47"/>
                  </a:xfrm>
                  <a:prstGeom prst="ellipse">
                    <a:avLst/>
                  </a:prstGeom>
                  <a:solidFill>
                    <a:schemeClr val="tx1"/>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43" name="Oval 239">
                    <a:extLst>
                      <a:ext uri="{FF2B5EF4-FFF2-40B4-BE49-F238E27FC236}">
                        <a16:creationId xmlns:a16="http://schemas.microsoft.com/office/drawing/2014/main" id="{A967F024-078F-8A8E-29D5-C1C1AD1390F0}"/>
                      </a:ext>
                    </a:extLst>
                  </p:cNvPr>
                  <p:cNvSpPr>
                    <a:spLocks noChangeArrowheads="1"/>
                  </p:cNvSpPr>
                  <p:nvPr/>
                </p:nvSpPr>
                <p:spPr bwMode="auto">
                  <a:xfrm>
                    <a:off x="5232" y="3728"/>
                    <a:ext cx="23" cy="23"/>
                  </a:xfrm>
                  <a:prstGeom prst="ellipse">
                    <a:avLst/>
                  </a:prstGeom>
                  <a:solidFill>
                    <a:schemeClr val="tx1"/>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44" name="Oval 240">
                    <a:extLst>
                      <a:ext uri="{FF2B5EF4-FFF2-40B4-BE49-F238E27FC236}">
                        <a16:creationId xmlns:a16="http://schemas.microsoft.com/office/drawing/2014/main" id="{DF63C912-17CA-0EC9-66F3-80494E5E7B8C}"/>
                      </a:ext>
                    </a:extLst>
                  </p:cNvPr>
                  <p:cNvSpPr>
                    <a:spLocks noChangeArrowheads="1"/>
                  </p:cNvSpPr>
                  <p:nvPr/>
                </p:nvSpPr>
                <p:spPr bwMode="auto">
                  <a:xfrm>
                    <a:off x="5184" y="3728"/>
                    <a:ext cx="23" cy="23"/>
                  </a:xfrm>
                  <a:prstGeom prst="ellipse">
                    <a:avLst/>
                  </a:prstGeom>
                  <a:solidFill>
                    <a:schemeClr val="tx1"/>
                  </a:solidFill>
                  <a:ln w="9525">
                    <a:solidFill>
                      <a:srgbClr val="000000"/>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45" name="Rectangle 241">
                    <a:extLst>
                      <a:ext uri="{FF2B5EF4-FFF2-40B4-BE49-F238E27FC236}">
                        <a16:creationId xmlns:a16="http://schemas.microsoft.com/office/drawing/2014/main" id="{10C6EBAB-2C45-6031-BF3E-B80EF63511AA}"/>
                      </a:ext>
                    </a:extLst>
                  </p:cNvPr>
                  <p:cNvSpPr>
                    <a:spLocks noChangeArrowheads="1"/>
                  </p:cNvSpPr>
                  <p:nvPr/>
                </p:nvSpPr>
                <p:spPr bwMode="auto">
                  <a:xfrm>
                    <a:off x="5152" y="3784"/>
                    <a:ext cx="328" cy="80"/>
                  </a:xfrm>
                  <a:prstGeom prst="rect">
                    <a:avLst/>
                  </a:prstGeom>
                  <a:solidFill>
                    <a:schemeClr val="bg2"/>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46" name="Rectangle 242">
                    <a:extLst>
                      <a:ext uri="{FF2B5EF4-FFF2-40B4-BE49-F238E27FC236}">
                        <a16:creationId xmlns:a16="http://schemas.microsoft.com/office/drawing/2014/main" id="{78034246-287A-EECD-6CB2-B8BC9AE46C3B}"/>
                      </a:ext>
                    </a:extLst>
                  </p:cNvPr>
                  <p:cNvSpPr>
                    <a:spLocks noChangeArrowheads="1"/>
                  </p:cNvSpPr>
                  <p:nvPr/>
                </p:nvSpPr>
                <p:spPr bwMode="auto">
                  <a:xfrm>
                    <a:off x="5152" y="3608"/>
                    <a:ext cx="328" cy="80"/>
                  </a:xfrm>
                  <a:prstGeom prst="rect">
                    <a:avLst/>
                  </a:prstGeom>
                  <a:solidFill>
                    <a:schemeClr val="bg2"/>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815" name="Group 243">
                  <a:extLst>
                    <a:ext uri="{FF2B5EF4-FFF2-40B4-BE49-F238E27FC236}">
                      <a16:creationId xmlns:a16="http://schemas.microsoft.com/office/drawing/2014/main" id="{A9C23FCE-C779-7D73-C05A-4C58F072B845}"/>
                    </a:ext>
                  </a:extLst>
                </p:cNvPr>
                <p:cNvGrpSpPr>
                  <a:grpSpLocks/>
                </p:cNvGrpSpPr>
                <p:nvPr/>
              </p:nvGrpSpPr>
              <p:grpSpPr bwMode="auto">
                <a:xfrm>
                  <a:off x="4384" y="3324"/>
                  <a:ext cx="20" cy="48"/>
                  <a:chOff x="3392" y="3612"/>
                  <a:chExt cx="47" cy="95"/>
                </a:xfrm>
              </p:grpSpPr>
              <p:sp>
                <p:nvSpPr>
                  <p:cNvPr id="286839" name="Rectangle 244">
                    <a:extLst>
                      <a:ext uri="{FF2B5EF4-FFF2-40B4-BE49-F238E27FC236}">
                        <a16:creationId xmlns:a16="http://schemas.microsoft.com/office/drawing/2014/main" id="{F3914FD0-36FB-463A-AB67-45BDA82B3A80}"/>
                      </a:ext>
                    </a:extLst>
                  </p:cNvPr>
                  <p:cNvSpPr>
                    <a:spLocks noChangeArrowheads="1"/>
                  </p:cNvSpPr>
                  <p:nvPr/>
                </p:nvSpPr>
                <p:spPr bwMode="auto">
                  <a:xfrm>
                    <a:off x="3392" y="3612"/>
                    <a:ext cx="47" cy="47"/>
                  </a:xfrm>
                  <a:prstGeom prst="rect">
                    <a:avLst/>
                  </a:prstGeom>
                  <a:solidFill>
                    <a:srgbClr val="4D4D4D"/>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40" name="Rectangle 245">
                    <a:extLst>
                      <a:ext uri="{FF2B5EF4-FFF2-40B4-BE49-F238E27FC236}">
                        <a16:creationId xmlns:a16="http://schemas.microsoft.com/office/drawing/2014/main" id="{FBDB26AD-B6A9-F2EC-1CD9-EBF08CCC8D7D}"/>
                      </a:ext>
                    </a:extLst>
                  </p:cNvPr>
                  <p:cNvSpPr>
                    <a:spLocks noChangeArrowheads="1"/>
                  </p:cNvSpPr>
                  <p:nvPr/>
                </p:nvSpPr>
                <p:spPr bwMode="auto">
                  <a:xfrm>
                    <a:off x="3392" y="3660"/>
                    <a:ext cx="47" cy="47"/>
                  </a:xfrm>
                  <a:prstGeom prst="rect">
                    <a:avLst/>
                  </a:prstGeom>
                  <a:solidFill>
                    <a:srgbClr val="4D4D4D"/>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286816" name="Group 246">
                  <a:extLst>
                    <a:ext uri="{FF2B5EF4-FFF2-40B4-BE49-F238E27FC236}">
                      <a16:creationId xmlns:a16="http://schemas.microsoft.com/office/drawing/2014/main" id="{07D886E8-B8AF-C5DE-572A-3B629C799E12}"/>
                    </a:ext>
                  </a:extLst>
                </p:cNvPr>
                <p:cNvGrpSpPr>
                  <a:grpSpLocks/>
                </p:cNvGrpSpPr>
                <p:nvPr/>
              </p:nvGrpSpPr>
              <p:grpSpPr bwMode="auto">
                <a:xfrm>
                  <a:off x="4548" y="3316"/>
                  <a:ext cx="100" cy="47"/>
                  <a:chOff x="3540" y="3808"/>
                  <a:chExt cx="156" cy="72"/>
                </a:xfrm>
              </p:grpSpPr>
              <p:sp>
                <p:nvSpPr>
                  <p:cNvPr id="286817" name="Rectangle 247">
                    <a:extLst>
                      <a:ext uri="{FF2B5EF4-FFF2-40B4-BE49-F238E27FC236}">
                        <a16:creationId xmlns:a16="http://schemas.microsoft.com/office/drawing/2014/main" id="{26E2CB7E-A163-86B0-AD10-058DDE611AF1}"/>
                      </a:ext>
                    </a:extLst>
                  </p:cNvPr>
                  <p:cNvSpPr>
                    <a:spLocks noChangeArrowheads="1"/>
                  </p:cNvSpPr>
                  <p:nvPr/>
                </p:nvSpPr>
                <p:spPr bwMode="auto">
                  <a:xfrm>
                    <a:off x="3540" y="3808"/>
                    <a:ext cx="156" cy="72"/>
                  </a:xfrm>
                  <a:prstGeom prst="rect">
                    <a:avLst/>
                  </a:prstGeom>
                  <a:solidFill>
                    <a:schemeClr val="bg2"/>
                  </a:solidFill>
                  <a:ln w="952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286818" name="Group 248">
                    <a:extLst>
                      <a:ext uri="{FF2B5EF4-FFF2-40B4-BE49-F238E27FC236}">
                        <a16:creationId xmlns:a16="http://schemas.microsoft.com/office/drawing/2014/main" id="{2D5F1FB0-0E89-A4D1-7EF8-BF78127A6E18}"/>
                      </a:ext>
                    </a:extLst>
                  </p:cNvPr>
                  <p:cNvGrpSpPr>
                    <a:grpSpLocks/>
                  </p:cNvGrpSpPr>
                  <p:nvPr/>
                </p:nvGrpSpPr>
                <p:grpSpPr bwMode="auto">
                  <a:xfrm>
                    <a:off x="3572" y="3824"/>
                    <a:ext cx="97" cy="47"/>
                    <a:chOff x="3572" y="3608"/>
                    <a:chExt cx="213" cy="104"/>
                  </a:xfrm>
                </p:grpSpPr>
                <p:sp>
                  <p:nvSpPr>
                    <p:cNvPr id="286819" name="Line 249">
                      <a:extLst>
                        <a:ext uri="{FF2B5EF4-FFF2-40B4-BE49-F238E27FC236}">
                          <a16:creationId xmlns:a16="http://schemas.microsoft.com/office/drawing/2014/main" id="{5A101756-E38A-0ECD-B36B-713CF6205BF7}"/>
                        </a:ext>
                      </a:extLst>
                    </p:cNvPr>
                    <p:cNvSpPr>
                      <a:spLocks noChangeShapeType="1"/>
                    </p:cNvSpPr>
                    <p:nvPr/>
                  </p:nvSpPr>
                  <p:spPr bwMode="auto">
                    <a:xfrm>
                      <a:off x="3572" y="3664"/>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0" name="Line 250">
                      <a:extLst>
                        <a:ext uri="{FF2B5EF4-FFF2-40B4-BE49-F238E27FC236}">
                          <a16:creationId xmlns:a16="http://schemas.microsoft.com/office/drawing/2014/main" id="{814B1C1D-8E1B-3B83-214C-7DE972CF035E}"/>
                        </a:ext>
                      </a:extLst>
                    </p:cNvPr>
                    <p:cNvSpPr>
                      <a:spLocks noChangeShapeType="1"/>
                    </p:cNvSpPr>
                    <p:nvPr/>
                  </p:nvSpPr>
                  <p:spPr bwMode="auto">
                    <a:xfrm>
                      <a:off x="3572" y="3608"/>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1" name="Line 251">
                      <a:extLst>
                        <a:ext uri="{FF2B5EF4-FFF2-40B4-BE49-F238E27FC236}">
                          <a16:creationId xmlns:a16="http://schemas.microsoft.com/office/drawing/2014/main" id="{935EFBE1-3839-0504-1E50-F9CFF569E382}"/>
                        </a:ext>
                      </a:extLst>
                    </p:cNvPr>
                    <p:cNvSpPr>
                      <a:spLocks noChangeShapeType="1"/>
                    </p:cNvSpPr>
                    <p:nvPr/>
                  </p:nvSpPr>
                  <p:spPr bwMode="auto">
                    <a:xfrm>
                      <a:off x="3608" y="3608"/>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2" name="Line 252">
                      <a:extLst>
                        <a:ext uri="{FF2B5EF4-FFF2-40B4-BE49-F238E27FC236}">
                          <a16:creationId xmlns:a16="http://schemas.microsoft.com/office/drawing/2014/main" id="{07AE63A6-5532-EC68-DAE5-7E64931B7EC6}"/>
                        </a:ext>
                      </a:extLst>
                    </p:cNvPr>
                    <p:cNvSpPr>
                      <a:spLocks noChangeShapeType="1"/>
                    </p:cNvSpPr>
                    <p:nvPr/>
                  </p:nvSpPr>
                  <p:spPr bwMode="auto">
                    <a:xfrm>
                      <a:off x="3672" y="3660"/>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3" name="Line 253">
                      <a:extLst>
                        <a:ext uri="{FF2B5EF4-FFF2-40B4-BE49-F238E27FC236}">
                          <a16:creationId xmlns:a16="http://schemas.microsoft.com/office/drawing/2014/main" id="{C1263E97-5C7D-1CEC-8D3E-A23E3A0161FA}"/>
                        </a:ext>
                      </a:extLst>
                    </p:cNvPr>
                    <p:cNvSpPr>
                      <a:spLocks noChangeShapeType="1"/>
                    </p:cNvSpPr>
                    <p:nvPr/>
                  </p:nvSpPr>
                  <p:spPr bwMode="auto">
                    <a:xfrm>
                      <a:off x="3608" y="3664"/>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4" name="Line 254">
                      <a:extLst>
                        <a:ext uri="{FF2B5EF4-FFF2-40B4-BE49-F238E27FC236}">
                          <a16:creationId xmlns:a16="http://schemas.microsoft.com/office/drawing/2014/main" id="{479DD009-F77A-5A9A-5736-40F81FDF5E2A}"/>
                        </a:ext>
                      </a:extLst>
                    </p:cNvPr>
                    <p:cNvSpPr>
                      <a:spLocks noChangeShapeType="1"/>
                    </p:cNvSpPr>
                    <p:nvPr/>
                  </p:nvSpPr>
                  <p:spPr bwMode="auto">
                    <a:xfrm rot="5400000">
                      <a:off x="3625" y="3591"/>
                      <a:ext cx="1"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5" name="Line 255">
                      <a:extLst>
                        <a:ext uri="{FF2B5EF4-FFF2-40B4-BE49-F238E27FC236}">
                          <a16:creationId xmlns:a16="http://schemas.microsoft.com/office/drawing/2014/main" id="{1E11AB26-944B-3D74-4B24-6276979D6DFF}"/>
                        </a:ext>
                      </a:extLst>
                    </p:cNvPr>
                    <p:cNvSpPr>
                      <a:spLocks noChangeShapeType="1"/>
                    </p:cNvSpPr>
                    <p:nvPr/>
                  </p:nvSpPr>
                  <p:spPr bwMode="auto">
                    <a:xfrm>
                      <a:off x="3644" y="3664"/>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6" name="Line 256">
                      <a:extLst>
                        <a:ext uri="{FF2B5EF4-FFF2-40B4-BE49-F238E27FC236}">
                          <a16:creationId xmlns:a16="http://schemas.microsoft.com/office/drawing/2014/main" id="{23FC43CD-6A4B-0F62-A322-C8BE9CC75736}"/>
                        </a:ext>
                      </a:extLst>
                    </p:cNvPr>
                    <p:cNvSpPr>
                      <a:spLocks noChangeShapeType="1"/>
                    </p:cNvSpPr>
                    <p:nvPr/>
                  </p:nvSpPr>
                  <p:spPr bwMode="auto">
                    <a:xfrm rot="5400000">
                      <a:off x="3693" y="3591"/>
                      <a:ext cx="1"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7" name="Line 257">
                      <a:extLst>
                        <a:ext uri="{FF2B5EF4-FFF2-40B4-BE49-F238E27FC236}">
                          <a16:creationId xmlns:a16="http://schemas.microsoft.com/office/drawing/2014/main" id="{CFA76052-23DC-BAA9-9606-70BAE0514FB4}"/>
                        </a:ext>
                      </a:extLst>
                    </p:cNvPr>
                    <p:cNvSpPr>
                      <a:spLocks noChangeShapeType="1"/>
                    </p:cNvSpPr>
                    <p:nvPr/>
                  </p:nvSpPr>
                  <p:spPr bwMode="auto">
                    <a:xfrm rot="5400000">
                      <a:off x="3625" y="3687"/>
                      <a:ext cx="1"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8" name="Line 258">
                      <a:extLst>
                        <a:ext uri="{FF2B5EF4-FFF2-40B4-BE49-F238E27FC236}">
                          <a16:creationId xmlns:a16="http://schemas.microsoft.com/office/drawing/2014/main" id="{23A32083-6089-0047-24F3-E7ED0DD0193C}"/>
                        </a:ext>
                      </a:extLst>
                    </p:cNvPr>
                    <p:cNvSpPr>
                      <a:spLocks noChangeShapeType="1"/>
                    </p:cNvSpPr>
                    <p:nvPr/>
                  </p:nvSpPr>
                  <p:spPr bwMode="auto">
                    <a:xfrm rot="5400000">
                      <a:off x="3693" y="3687"/>
                      <a:ext cx="1"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29" name="Line 259">
                      <a:extLst>
                        <a:ext uri="{FF2B5EF4-FFF2-40B4-BE49-F238E27FC236}">
                          <a16:creationId xmlns:a16="http://schemas.microsoft.com/office/drawing/2014/main" id="{45FFB627-EC67-9BFF-723D-7E6673E8590A}"/>
                        </a:ext>
                      </a:extLst>
                    </p:cNvPr>
                    <p:cNvSpPr>
                      <a:spLocks noChangeShapeType="1"/>
                    </p:cNvSpPr>
                    <p:nvPr/>
                  </p:nvSpPr>
                  <p:spPr bwMode="auto">
                    <a:xfrm rot="5400000">
                      <a:off x="3725" y="3703"/>
                      <a:ext cx="1" cy="11"/>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30" name="Line 260">
                      <a:extLst>
                        <a:ext uri="{FF2B5EF4-FFF2-40B4-BE49-F238E27FC236}">
                          <a16:creationId xmlns:a16="http://schemas.microsoft.com/office/drawing/2014/main" id="{95AA84D5-B235-B2BA-4794-9B5F86EF54D9}"/>
                        </a:ext>
                      </a:extLst>
                    </p:cNvPr>
                    <p:cNvSpPr>
                      <a:spLocks noChangeShapeType="1"/>
                    </p:cNvSpPr>
                    <p:nvPr/>
                  </p:nvSpPr>
                  <p:spPr bwMode="auto">
                    <a:xfrm rot="5400000">
                      <a:off x="3693" y="3639"/>
                      <a:ext cx="1"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31" name="Line 261">
                      <a:extLst>
                        <a:ext uri="{FF2B5EF4-FFF2-40B4-BE49-F238E27FC236}">
                          <a16:creationId xmlns:a16="http://schemas.microsoft.com/office/drawing/2014/main" id="{4CE72E07-BAF9-F574-DA02-A16B93360BAA}"/>
                        </a:ext>
                      </a:extLst>
                    </p:cNvPr>
                    <p:cNvSpPr>
                      <a:spLocks noChangeShapeType="1"/>
                    </p:cNvSpPr>
                    <p:nvPr/>
                  </p:nvSpPr>
                  <p:spPr bwMode="auto">
                    <a:xfrm>
                      <a:off x="3708" y="3612"/>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32" name="Line 262">
                      <a:extLst>
                        <a:ext uri="{FF2B5EF4-FFF2-40B4-BE49-F238E27FC236}">
                          <a16:creationId xmlns:a16="http://schemas.microsoft.com/office/drawing/2014/main" id="{C34D1745-C46E-B996-8F1A-55471788E83B}"/>
                        </a:ext>
                      </a:extLst>
                    </p:cNvPr>
                    <p:cNvSpPr>
                      <a:spLocks noChangeShapeType="1"/>
                    </p:cNvSpPr>
                    <p:nvPr/>
                  </p:nvSpPr>
                  <p:spPr bwMode="auto">
                    <a:xfrm>
                      <a:off x="3644" y="3608"/>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nvGrpSpPr>
                    <p:cNvPr id="286833" name="Group 263">
                      <a:extLst>
                        <a:ext uri="{FF2B5EF4-FFF2-40B4-BE49-F238E27FC236}">
                          <a16:creationId xmlns:a16="http://schemas.microsoft.com/office/drawing/2014/main" id="{CC44FC04-AB78-EDEE-8306-33EC676FE338}"/>
                        </a:ext>
                      </a:extLst>
                    </p:cNvPr>
                    <p:cNvGrpSpPr>
                      <a:grpSpLocks/>
                    </p:cNvGrpSpPr>
                    <p:nvPr/>
                  </p:nvGrpSpPr>
                  <p:grpSpPr bwMode="auto">
                    <a:xfrm flipH="1">
                      <a:off x="3744" y="3610"/>
                      <a:ext cx="41" cy="98"/>
                      <a:chOff x="3768" y="3706"/>
                      <a:chExt cx="41" cy="98"/>
                    </a:xfrm>
                  </p:grpSpPr>
                  <p:sp>
                    <p:nvSpPr>
                      <p:cNvPr id="286834" name="Line 264">
                        <a:extLst>
                          <a:ext uri="{FF2B5EF4-FFF2-40B4-BE49-F238E27FC236}">
                            <a16:creationId xmlns:a16="http://schemas.microsoft.com/office/drawing/2014/main" id="{C7C7DAE7-1043-2739-8EB7-DD348C2ACCAD}"/>
                          </a:ext>
                        </a:extLst>
                      </p:cNvPr>
                      <p:cNvSpPr>
                        <a:spLocks noChangeShapeType="1"/>
                      </p:cNvSpPr>
                      <p:nvPr/>
                    </p:nvSpPr>
                    <p:spPr bwMode="auto">
                      <a:xfrm>
                        <a:off x="3768" y="3756"/>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35" name="Line 265">
                        <a:extLst>
                          <a:ext uri="{FF2B5EF4-FFF2-40B4-BE49-F238E27FC236}">
                            <a16:creationId xmlns:a16="http://schemas.microsoft.com/office/drawing/2014/main" id="{FE25AE1C-0DF2-0323-8E60-442CC90BB7AB}"/>
                          </a:ext>
                        </a:extLst>
                      </p:cNvPr>
                      <p:cNvSpPr>
                        <a:spLocks noChangeShapeType="1"/>
                      </p:cNvSpPr>
                      <p:nvPr/>
                    </p:nvSpPr>
                    <p:spPr bwMode="auto">
                      <a:xfrm rot="5400000">
                        <a:off x="3789" y="3687"/>
                        <a:ext cx="1"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36" name="Line 266">
                        <a:extLst>
                          <a:ext uri="{FF2B5EF4-FFF2-40B4-BE49-F238E27FC236}">
                            <a16:creationId xmlns:a16="http://schemas.microsoft.com/office/drawing/2014/main" id="{CB598EF1-9B7B-A071-C776-A41B4F9910AB}"/>
                          </a:ext>
                        </a:extLst>
                      </p:cNvPr>
                      <p:cNvSpPr>
                        <a:spLocks noChangeShapeType="1"/>
                      </p:cNvSpPr>
                      <p:nvPr/>
                    </p:nvSpPr>
                    <p:spPr bwMode="auto">
                      <a:xfrm rot="5400000">
                        <a:off x="3789" y="3783"/>
                        <a:ext cx="1"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37" name="Line 267">
                        <a:extLst>
                          <a:ext uri="{FF2B5EF4-FFF2-40B4-BE49-F238E27FC236}">
                            <a16:creationId xmlns:a16="http://schemas.microsoft.com/office/drawing/2014/main" id="{21435BC5-C69D-6B91-FC99-AA7675AC9803}"/>
                          </a:ext>
                        </a:extLst>
                      </p:cNvPr>
                      <p:cNvSpPr>
                        <a:spLocks noChangeShapeType="1"/>
                      </p:cNvSpPr>
                      <p:nvPr/>
                    </p:nvSpPr>
                    <p:spPr bwMode="auto">
                      <a:xfrm rot="5400000">
                        <a:off x="3789" y="3735"/>
                        <a:ext cx="1"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86838" name="Line 268">
                        <a:extLst>
                          <a:ext uri="{FF2B5EF4-FFF2-40B4-BE49-F238E27FC236}">
                            <a16:creationId xmlns:a16="http://schemas.microsoft.com/office/drawing/2014/main" id="{DE513D9F-E145-291B-86F1-B40DA0560E8C}"/>
                          </a:ext>
                        </a:extLst>
                      </p:cNvPr>
                      <p:cNvSpPr>
                        <a:spLocks noChangeShapeType="1"/>
                      </p:cNvSpPr>
                      <p:nvPr/>
                    </p:nvSpPr>
                    <p:spPr bwMode="auto">
                      <a:xfrm>
                        <a:off x="3804" y="3708"/>
                        <a:ext cx="0"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grpSp>
            </p:grpSp>
          </p:grpSp>
        </p:grpSp>
        <p:sp>
          <p:nvSpPr>
            <p:cNvPr id="286805" name="Text Box 269">
              <a:extLst>
                <a:ext uri="{FF2B5EF4-FFF2-40B4-BE49-F238E27FC236}">
                  <a16:creationId xmlns:a16="http://schemas.microsoft.com/office/drawing/2014/main" id="{98B72BAF-C276-2BDF-82A2-CF9F913B70BC}"/>
                </a:ext>
              </a:extLst>
            </p:cNvPr>
            <p:cNvSpPr txBox="1">
              <a:spLocks noChangeArrowheads="1"/>
            </p:cNvSpPr>
            <p:nvPr/>
          </p:nvSpPr>
          <p:spPr bwMode="auto">
            <a:xfrm rot="-1141184">
              <a:off x="4882" y="3014"/>
              <a:ext cx="295"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b="1">
                  <a:latin typeface="Tahoma" panose="020B0604030504040204" pitchFamily="34" charset="0"/>
                </a:rPr>
                <a:t>MP3</a:t>
              </a:r>
            </a:p>
          </p:txBody>
        </p:sp>
        <p:sp>
          <p:nvSpPr>
            <p:cNvPr id="286806" name="Text Box 270">
              <a:extLst>
                <a:ext uri="{FF2B5EF4-FFF2-40B4-BE49-F238E27FC236}">
                  <a16:creationId xmlns:a16="http://schemas.microsoft.com/office/drawing/2014/main" id="{8B3BB3E1-982E-C273-39E2-1D0854EAC1BD}"/>
                </a:ext>
              </a:extLst>
            </p:cNvPr>
            <p:cNvSpPr txBox="1">
              <a:spLocks noChangeArrowheads="1"/>
            </p:cNvSpPr>
            <p:nvPr/>
          </p:nvSpPr>
          <p:spPr bwMode="auto">
            <a:xfrm rot="-584823">
              <a:off x="4886" y="3102"/>
              <a:ext cx="73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en-GB" altLang="da-DK" sz="1000" b="1">
                  <a:latin typeface="Tahoma" panose="020B0604030504040204" pitchFamily="34" charset="0"/>
                </a:rPr>
                <a:t>Internet radio</a:t>
              </a:r>
            </a:p>
          </p:txBody>
        </p:sp>
        <p:grpSp>
          <p:nvGrpSpPr>
            <p:cNvPr id="286807" name="Group 271">
              <a:extLst>
                <a:ext uri="{FF2B5EF4-FFF2-40B4-BE49-F238E27FC236}">
                  <a16:creationId xmlns:a16="http://schemas.microsoft.com/office/drawing/2014/main" id="{BC7FAA66-2800-FF06-66FA-246FBC4B15AE}"/>
                </a:ext>
              </a:extLst>
            </p:cNvPr>
            <p:cNvGrpSpPr>
              <a:grpSpLocks/>
            </p:cNvGrpSpPr>
            <p:nvPr/>
          </p:nvGrpSpPr>
          <p:grpSpPr bwMode="auto">
            <a:xfrm>
              <a:off x="3083" y="1539"/>
              <a:ext cx="119" cy="143"/>
              <a:chOff x="3340" y="1539"/>
              <a:chExt cx="129" cy="143"/>
            </a:xfrm>
          </p:grpSpPr>
          <p:sp>
            <p:nvSpPr>
              <p:cNvPr id="286809" name="Rectangle 272">
                <a:extLst>
                  <a:ext uri="{FF2B5EF4-FFF2-40B4-BE49-F238E27FC236}">
                    <a16:creationId xmlns:a16="http://schemas.microsoft.com/office/drawing/2014/main" id="{2EA83DD4-E31F-A4E6-AB11-73013BCDEB0D}"/>
                  </a:ext>
                </a:extLst>
              </p:cNvPr>
              <p:cNvSpPr>
                <a:spLocks noChangeArrowheads="1"/>
              </p:cNvSpPr>
              <p:nvPr/>
            </p:nvSpPr>
            <p:spPr bwMode="auto">
              <a:xfrm rot="-5400000">
                <a:off x="3462" y="1675"/>
                <a:ext cx="9" cy="5"/>
              </a:xfrm>
              <a:prstGeom prst="rect">
                <a:avLst/>
              </a:prstGeom>
              <a:solidFill>
                <a:srgbClr val="000000"/>
              </a:solidFill>
              <a:ln w="12700">
                <a:solidFill>
                  <a:srgbClr val="000000"/>
                </a:solidFill>
                <a:miter lim="800000"/>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86810" name="Freeform 273">
                <a:extLst>
                  <a:ext uri="{FF2B5EF4-FFF2-40B4-BE49-F238E27FC236}">
                    <a16:creationId xmlns:a16="http://schemas.microsoft.com/office/drawing/2014/main" id="{46E5DD4F-0435-48AD-AA17-24B381D36B39}"/>
                  </a:ext>
                </a:extLst>
              </p:cNvPr>
              <p:cNvSpPr>
                <a:spLocks/>
              </p:cNvSpPr>
              <p:nvPr/>
            </p:nvSpPr>
            <p:spPr bwMode="auto">
              <a:xfrm>
                <a:off x="3340" y="1539"/>
                <a:ext cx="128" cy="141"/>
              </a:xfrm>
              <a:custGeom>
                <a:avLst/>
                <a:gdLst>
                  <a:gd name="T0" fmla="*/ 0 w 128"/>
                  <a:gd name="T1" fmla="*/ 5 h 141"/>
                  <a:gd name="T2" fmla="*/ 68 w 128"/>
                  <a:gd name="T3" fmla="*/ 5 h 141"/>
                  <a:gd name="T4" fmla="*/ 112 w 128"/>
                  <a:gd name="T5" fmla="*/ 37 h 141"/>
                  <a:gd name="T6" fmla="*/ 128 w 128"/>
                  <a:gd name="T7" fmla="*/ 141 h 141"/>
                  <a:gd name="T8" fmla="*/ 0 60000 65536"/>
                  <a:gd name="T9" fmla="*/ 0 60000 65536"/>
                  <a:gd name="T10" fmla="*/ 0 60000 65536"/>
                  <a:gd name="T11" fmla="*/ 0 60000 65536"/>
                  <a:gd name="T12" fmla="*/ 0 w 128"/>
                  <a:gd name="T13" fmla="*/ 0 h 141"/>
                  <a:gd name="T14" fmla="*/ 128 w 128"/>
                  <a:gd name="T15" fmla="*/ 141 h 141"/>
                </a:gdLst>
                <a:ahLst/>
                <a:cxnLst>
                  <a:cxn ang="T8">
                    <a:pos x="T0" y="T1"/>
                  </a:cxn>
                  <a:cxn ang="T9">
                    <a:pos x="T2" y="T3"/>
                  </a:cxn>
                  <a:cxn ang="T10">
                    <a:pos x="T4" y="T5"/>
                  </a:cxn>
                  <a:cxn ang="T11">
                    <a:pos x="T6" y="T7"/>
                  </a:cxn>
                </a:cxnLst>
                <a:rect l="T12" t="T13" r="T14" b="T15"/>
                <a:pathLst>
                  <a:path w="128" h="141">
                    <a:moveTo>
                      <a:pt x="0" y="5"/>
                    </a:moveTo>
                    <a:cubicBezTo>
                      <a:pt x="24" y="2"/>
                      <a:pt x="49" y="0"/>
                      <a:pt x="68" y="5"/>
                    </a:cubicBezTo>
                    <a:cubicBezTo>
                      <a:pt x="87" y="10"/>
                      <a:pt x="102" y="14"/>
                      <a:pt x="112" y="37"/>
                    </a:cubicBezTo>
                    <a:cubicBezTo>
                      <a:pt x="122" y="60"/>
                      <a:pt x="126" y="124"/>
                      <a:pt x="128" y="141"/>
                    </a:cubicBezTo>
                  </a:path>
                </a:pathLst>
              </a:custGeom>
              <a:noFill/>
              <a:ln w="9525"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pSp>
        <p:sp>
          <p:nvSpPr>
            <p:cNvPr id="286808" name="AutoShape 274">
              <a:extLst>
                <a:ext uri="{FF2B5EF4-FFF2-40B4-BE49-F238E27FC236}">
                  <a16:creationId xmlns:a16="http://schemas.microsoft.com/office/drawing/2014/main" id="{64A6A0ED-58CE-16DB-DA99-63C34830EF31}"/>
                </a:ext>
              </a:extLst>
            </p:cNvPr>
            <p:cNvSpPr>
              <a:spLocks noChangeArrowheads="1"/>
            </p:cNvSpPr>
            <p:nvPr/>
          </p:nvSpPr>
          <p:spPr bwMode="auto">
            <a:xfrm rot="-5400000">
              <a:off x="3005" y="2481"/>
              <a:ext cx="128" cy="67"/>
            </a:xfrm>
            <a:prstGeom prst="notchedRightArrow">
              <a:avLst>
                <a:gd name="adj1" fmla="val 46056"/>
                <a:gd name="adj2" fmla="val 70519"/>
              </a:avLst>
            </a:prstGeom>
            <a:solidFill>
              <a:srgbClr val="FF0066"/>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pic>
        <p:nvPicPr>
          <p:cNvPr id="286724" name="Picture 275">
            <a:extLst>
              <a:ext uri="{FF2B5EF4-FFF2-40B4-BE49-F238E27FC236}">
                <a16:creationId xmlns:a16="http://schemas.microsoft.com/office/drawing/2014/main" id="{13CFFFD9-F65B-871A-9B2B-9804D5CB43E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2">
            <a:extLst>
              <a:ext uri="{FF2B5EF4-FFF2-40B4-BE49-F238E27FC236}">
                <a16:creationId xmlns:a16="http://schemas.microsoft.com/office/drawing/2014/main" id="{BC790162-552A-97C8-4591-9B77B4B16BDA}"/>
              </a:ext>
            </a:extLst>
          </p:cNvPr>
          <p:cNvSpPr txBox="1">
            <a:spLocks noChangeArrowheads="1"/>
          </p:cNvSpPr>
          <p:nvPr/>
        </p:nvSpPr>
        <p:spPr bwMode="auto">
          <a:xfrm>
            <a:off x="1611313" y="1096963"/>
            <a:ext cx="548640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3200" b="1">
                <a:solidFill>
                  <a:srgbClr val="142F55"/>
                </a:solidFill>
                <a:latin typeface="Times New Roman" panose="02020603050405020304" pitchFamily="18" charset="0"/>
              </a:rPr>
              <a:t>Actassi Kommunikationskabler</a:t>
            </a:r>
          </a:p>
        </p:txBody>
      </p:sp>
      <p:sp>
        <p:nvSpPr>
          <p:cNvPr id="560131" name="Text Box 3">
            <a:extLst>
              <a:ext uri="{FF2B5EF4-FFF2-40B4-BE49-F238E27FC236}">
                <a16:creationId xmlns:a16="http://schemas.microsoft.com/office/drawing/2014/main" id="{AF6EF583-72D2-921F-DB64-B8F44BE0D991}"/>
              </a:ext>
            </a:extLst>
          </p:cNvPr>
          <p:cNvSpPr txBox="1">
            <a:spLocks noChangeArrowheads="1"/>
          </p:cNvSpPr>
          <p:nvPr/>
        </p:nvSpPr>
        <p:spPr bwMode="auto">
          <a:xfrm>
            <a:off x="358775" y="2135188"/>
            <a:ext cx="3578225" cy="347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tabLst>
                <a:tab pos="190500" algn="l"/>
              </a:tabLst>
              <a:defRPr>
                <a:solidFill>
                  <a:schemeClr val="tx1"/>
                </a:solidFill>
                <a:latin typeface="Arial" panose="020B0604020202020204" pitchFamily="34" charset="0"/>
              </a:defRPr>
            </a:lvl1pPr>
            <a:lvl2pPr marL="284163">
              <a:spcBef>
                <a:spcPct val="20000"/>
              </a:spcBef>
              <a:buChar char="–"/>
              <a:tabLst>
                <a:tab pos="190500" algn="l"/>
              </a:tabLst>
              <a:defRPr>
                <a:solidFill>
                  <a:schemeClr val="tx1"/>
                </a:solidFill>
                <a:latin typeface="Arial" panose="020B0604020202020204" pitchFamily="34" charset="0"/>
              </a:defRPr>
            </a:lvl2pPr>
            <a:lvl3pPr marL="1143000" indent="-228600">
              <a:spcBef>
                <a:spcPct val="20000"/>
              </a:spcBef>
              <a:buChar char="•"/>
              <a:tabLst>
                <a:tab pos="190500" algn="l"/>
              </a:tabLst>
              <a:defRPr>
                <a:solidFill>
                  <a:schemeClr val="tx1"/>
                </a:solidFill>
                <a:latin typeface="Arial" panose="020B0604020202020204" pitchFamily="34" charset="0"/>
              </a:defRPr>
            </a:lvl3pPr>
            <a:lvl4pPr marL="1600200" indent="-228600">
              <a:spcBef>
                <a:spcPct val="20000"/>
              </a:spcBef>
              <a:buChar char="–"/>
              <a:tabLst>
                <a:tab pos="190500" algn="l"/>
              </a:tabLst>
              <a:defRPr>
                <a:solidFill>
                  <a:schemeClr val="tx1"/>
                </a:solidFill>
                <a:latin typeface="Arial" panose="020B0604020202020204" pitchFamily="34" charset="0"/>
              </a:defRPr>
            </a:lvl4pPr>
            <a:lvl5pPr marL="2057400" indent="-228600">
              <a:spcBef>
                <a:spcPct val="20000"/>
              </a:spcBef>
              <a:buChar char="»"/>
              <a:tabLst>
                <a:tab pos="190500" algn="l"/>
              </a:tabLst>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190500" algn="l"/>
              </a:tabLst>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190500" algn="l"/>
              </a:tabLst>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190500" algn="l"/>
              </a:tabLst>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190500" algn="l"/>
              </a:tabLst>
              <a:defRPr>
                <a:solidFill>
                  <a:schemeClr val="tx1"/>
                </a:solidFill>
                <a:latin typeface="Arial" panose="020B0604020202020204" pitchFamily="34" charset="0"/>
              </a:defRPr>
            </a:lvl9pPr>
          </a:lstStyle>
          <a:p>
            <a:pPr>
              <a:spcBef>
                <a:spcPct val="50000"/>
              </a:spcBef>
            </a:pPr>
            <a:r>
              <a:rPr lang="da-DK" altLang="da-DK" sz="2000" b="1">
                <a:solidFill>
                  <a:srgbClr val="142F55"/>
                </a:solidFill>
                <a:latin typeface="Times New Roman" panose="02020603050405020304" pitchFamily="18" charset="0"/>
              </a:rPr>
              <a:t> Cat. 5E / Cat. 6 / 6A:</a:t>
            </a:r>
          </a:p>
          <a:p>
            <a:pPr lvl="1">
              <a:spcBef>
                <a:spcPct val="50000"/>
              </a:spcBef>
            </a:pPr>
            <a:r>
              <a:rPr lang="da-DK" altLang="da-DK" sz="2000">
                <a:solidFill>
                  <a:srgbClr val="142F55"/>
                </a:solidFill>
                <a:latin typeface="Times New Roman" panose="02020603050405020304" pitchFamily="18" charset="0"/>
              </a:rPr>
              <a:t> Uskærmet og skærmet</a:t>
            </a:r>
          </a:p>
          <a:p>
            <a:pPr lvl="1">
              <a:spcBef>
                <a:spcPct val="50000"/>
              </a:spcBef>
            </a:pPr>
            <a:r>
              <a:rPr lang="da-DK" altLang="da-DK" sz="2000">
                <a:solidFill>
                  <a:srgbClr val="142F55"/>
                </a:solidFill>
                <a:latin typeface="Times New Roman" panose="02020603050405020304" pitchFamily="18" charset="0"/>
              </a:rPr>
              <a:t> Enkelt og twin udførelse</a:t>
            </a:r>
          </a:p>
          <a:p>
            <a:pPr lvl="1">
              <a:spcBef>
                <a:spcPct val="50000"/>
              </a:spcBef>
            </a:pPr>
            <a:r>
              <a:rPr lang="da-DK" altLang="da-DK" sz="2000">
                <a:solidFill>
                  <a:srgbClr val="142F55"/>
                </a:solidFill>
                <a:latin typeface="Times New Roman" panose="02020603050405020304" pitchFamily="18" charset="0"/>
              </a:rPr>
              <a:t>PE kabler</a:t>
            </a:r>
            <a:r>
              <a:rPr lang="da-DK" altLang="da-DK" sz="2000" b="1">
                <a:solidFill>
                  <a:srgbClr val="142F55"/>
                </a:solidFill>
                <a:latin typeface="Times New Roman" panose="02020603050405020304" pitchFamily="18" charset="0"/>
              </a:rPr>
              <a:t>	 	</a:t>
            </a:r>
          </a:p>
          <a:p>
            <a:pPr>
              <a:spcBef>
                <a:spcPct val="50000"/>
              </a:spcBef>
            </a:pPr>
            <a:r>
              <a:rPr lang="da-DK" altLang="da-DK" sz="2000" b="1">
                <a:solidFill>
                  <a:srgbClr val="142F55"/>
                </a:solidFill>
                <a:latin typeface="Times New Roman" panose="02020603050405020304" pitchFamily="18" charset="0"/>
              </a:rPr>
              <a:t> Cat. 7 kabel</a:t>
            </a:r>
          </a:p>
          <a:p>
            <a:pPr lvl="1">
              <a:spcBef>
                <a:spcPct val="50000"/>
              </a:spcBef>
            </a:pPr>
            <a:r>
              <a:rPr lang="da-DK" altLang="da-DK" sz="2000">
                <a:solidFill>
                  <a:srgbClr val="142F55"/>
                </a:solidFill>
                <a:latin typeface="Times New Roman" panose="02020603050405020304" pitchFamily="18" charset="0"/>
              </a:rPr>
              <a:t> Skærmet udførelse</a:t>
            </a:r>
          </a:p>
          <a:p>
            <a:pPr>
              <a:spcBef>
                <a:spcPct val="50000"/>
              </a:spcBef>
            </a:pPr>
            <a:r>
              <a:rPr lang="da-DK" altLang="da-DK" sz="2000">
                <a:solidFill>
                  <a:srgbClr val="142F55"/>
                </a:solidFill>
                <a:latin typeface="Times New Roman" panose="02020603050405020304" pitchFamily="18" charset="0"/>
              </a:rPr>
              <a:t> Halogenfri og brandhæmmende 	(LS0H/LSFR0H)</a:t>
            </a:r>
          </a:p>
        </p:txBody>
      </p:sp>
      <p:pic>
        <p:nvPicPr>
          <p:cNvPr id="35844" name="Picture 5" descr="Datakabel">
            <a:extLst>
              <a:ext uri="{FF2B5EF4-FFF2-40B4-BE49-F238E27FC236}">
                <a16:creationId xmlns:a16="http://schemas.microsoft.com/office/drawing/2014/main" id="{AE0D4B46-8591-E0E3-DA19-23DB69E97C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4932" r="6311" b="49249"/>
          <a:stretch>
            <a:fillRect/>
          </a:stretch>
        </p:blipFill>
        <p:spPr bwMode="auto">
          <a:xfrm>
            <a:off x="4233863" y="2362200"/>
            <a:ext cx="4624387" cy="208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Picture 6">
            <a:extLst>
              <a:ext uri="{FF2B5EF4-FFF2-40B4-BE49-F238E27FC236}">
                <a16:creationId xmlns:a16="http://schemas.microsoft.com/office/drawing/2014/main" id="{0F52E213-7DC2-7B19-8C3E-02F18EC38B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846" name="Rektangel 1">
            <a:extLst>
              <a:ext uri="{FF2B5EF4-FFF2-40B4-BE49-F238E27FC236}">
                <a16:creationId xmlns:a16="http://schemas.microsoft.com/office/drawing/2014/main" id="{0DE9525C-D36D-9AA7-7B5E-253C056A559F}"/>
              </a:ext>
            </a:extLst>
          </p:cNvPr>
          <p:cNvSpPr>
            <a:spLocks noChangeArrowheads="1"/>
          </p:cNvSpPr>
          <p:nvPr/>
        </p:nvSpPr>
        <p:spPr bwMode="auto">
          <a:xfrm>
            <a:off x="4102100" y="4622800"/>
            <a:ext cx="475615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Cat.8 er en standard som der pt. arbejdes</a:t>
            </a:r>
          </a:p>
          <a:p>
            <a:pPr>
              <a:spcBef>
                <a:spcPct val="0"/>
              </a:spcBef>
              <a:buFontTx/>
              <a:buNone/>
            </a:pPr>
            <a:r>
              <a:rPr lang="da-DK" altLang="da-DK">
                <a:latin typeface="Times New Roman" panose="02020603050405020304" pitchFamily="18" charset="0"/>
              </a:rPr>
              <a:t>på, at få defineret som standard i organisationerne.</a:t>
            </a:r>
          </a:p>
          <a:p>
            <a:pPr>
              <a:spcBef>
                <a:spcPct val="0"/>
              </a:spcBef>
              <a:buFontTx/>
              <a:buNone/>
            </a:pPr>
            <a:r>
              <a:rPr lang="da-DK" altLang="da-DK">
                <a:latin typeface="Times New Roman" panose="02020603050405020304" pitchFamily="18" charset="0"/>
              </a:rPr>
              <a:t>Cat.8 sigter mod at kunne</a:t>
            </a:r>
          </a:p>
          <a:p>
            <a:pPr>
              <a:spcBef>
                <a:spcPct val="0"/>
              </a:spcBef>
              <a:buFontTx/>
              <a:buNone/>
            </a:pPr>
            <a:r>
              <a:rPr lang="da-DK" altLang="da-DK">
                <a:latin typeface="Times New Roman" panose="02020603050405020304" pitchFamily="18" charset="0"/>
              </a:rPr>
              <a:t>overføre 40 Gbps over PDS kabel med</a:t>
            </a:r>
          </a:p>
          <a:p>
            <a:pPr>
              <a:spcBef>
                <a:spcPct val="0"/>
              </a:spcBef>
              <a:buFontTx/>
              <a:buNone/>
            </a:pPr>
            <a:r>
              <a:rPr lang="da-DK" altLang="da-DK">
                <a:latin typeface="Times New Roman" panose="02020603050405020304" pitchFamily="18" charset="0"/>
              </a:rPr>
              <a:t>RJ45 konnektore op til 30 m.</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60131">
                                            <p:txEl>
                                              <p:pRg st="0" end="0"/>
                                            </p:txEl>
                                          </p:spTgt>
                                        </p:tgtEl>
                                        <p:attrNameLst>
                                          <p:attrName>style.visibility</p:attrName>
                                        </p:attrNameLst>
                                      </p:cBhvr>
                                      <p:to>
                                        <p:strVal val="visible"/>
                                      </p:to>
                                    </p:set>
                                    <p:anim calcmode="lin" valueType="num">
                                      <p:cBhvr additive="base">
                                        <p:cTn id="7" dur="500" fill="hold"/>
                                        <p:tgtEl>
                                          <p:spTgt spid="56013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6013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60131">
                                            <p:txEl>
                                              <p:pRg st="1" end="1"/>
                                            </p:txEl>
                                          </p:spTgt>
                                        </p:tgtEl>
                                        <p:attrNameLst>
                                          <p:attrName>style.visibility</p:attrName>
                                        </p:attrNameLst>
                                      </p:cBhvr>
                                      <p:to>
                                        <p:strVal val="visible"/>
                                      </p:to>
                                    </p:set>
                                    <p:anim calcmode="lin" valueType="num">
                                      <p:cBhvr additive="base">
                                        <p:cTn id="11" dur="500" fill="hold"/>
                                        <p:tgtEl>
                                          <p:spTgt spid="560131">
                                            <p:txEl>
                                              <p:pRg st="1" end="1"/>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560131">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560131">
                                            <p:txEl>
                                              <p:pRg st="2" end="2"/>
                                            </p:txEl>
                                          </p:spTgt>
                                        </p:tgtEl>
                                        <p:attrNameLst>
                                          <p:attrName>style.visibility</p:attrName>
                                        </p:attrNameLst>
                                      </p:cBhvr>
                                      <p:to>
                                        <p:strVal val="visible"/>
                                      </p:to>
                                    </p:set>
                                    <p:anim calcmode="lin" valueType="num">
                                      <p:cBhvr additive="base">
                                        <p:cTn id="15" dur="500" fill="hold"/>
                                        <p:tgtEl>
                                          <p:spTgt spid="560131">
                                            <p:txEl>
                                              <p:pRg st="2" end="2"/>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560131">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560131">
                                            <p:txEl>
                                              <p:pRg st="3" end="3"/>
                                            </p:txEl>
                                          </p:spTgt>
                                        </p:tgtEl>
                                        <p:attrNameLst>
                                          <p:attrName>style.visibility</p:attrName>
                                        </p:attrNameLst>
                                      </p:cBhvr>
                                      <p:to>
                                        <p:strVal val="visible"/>
                                      </p:to>
                                    </p:set>
                                    <p:anim calcmode="lin" valueType="num">
                                      <p:cBhvr additive="base">
                                        <p:cTn id="19" dur="500" fill="hold"/>
                                        <p:tgtEl>
                                          <p:spTgt spid="560131">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6013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560131">
                                            <p:txEl>
                                              <p:pRg st="4" end="4"/>
                                            </p:txEl>
                                          </p:spTgt>
                                        </p:tgtEl>
                                        <p:attrNameLst>
                                          <p:attrName>style.visibility</p:attrName>
                                        </p:attrNameLst>
                                      </p:cBhvr>
                                      <p:to>
                                        <p:strVal val="visible"/>
                                      </p:to>
                                    </p:set>
                                    <p:anim calcmode="lin" valueType="num">
                                      <p:cBhvr additive="base">
                                        <p:cTn id="25" dur="500" fill="hold"/>
                                        <p:tgtEl>
                                          <p:spTgt spid="560131">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560131">
                                            <p:txEl>
                                              <p:pRg st="4" end="4"/>
                                            </p:txEl>
                                          </p:spTgt>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560131">
                                            <p:txEl>
                                              <p:pRg st="5" end="5"/>
                                            </p:txEl>
                                          </p:spTgt>
                                        </p:tgtEl>
                                        <p:attrNameLst>
                                          <p:attrName>style.visibility</p:attrName>
                                        </p:attrNameLst>
                                      </p:cBhvr>
                                      <p:to>
                                        <p:strVal val="visible"/>
                                      </p:to>
                                    </p:set>
                                    <p:anim calcmode="lin" valueType="num">
                                      <p:cBhvr additive="base">
                                        <p:cTn id="29" dur="500" fill="hold"/>
                                        <p:tgtEl>
                                          <p:spTgt spid="560131">
                                            <p:txEl>
                                              <p:pRg st="5" end="5"/>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56013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560131">
                                            <p:txEl>
                                              <p:pRg st="6" end="6"/>
                                            </p:txEl>
                                          </p:spTgt>
                                        </p:tgtEl>
                                        <p:attrNameLst>
                                          <p:attrName>style.visibility</p:attrName>
                                        </p:attrNameLst>
                                      </p:cBhvr>
                                      <p:to>
                                        <p:strVal val="visible"/>
                                      </p:to>
                                    </p:set>
                                    <p:anim calcmode="lin" valueType="num">
                                      <p:cBhvr additive="base">
                                        <p:cTn id="35" dur="500" fill="hold"/>
                                        <p:tgtEl>
                                          <p:spTgt spid="560131">
                                            <p:txEl>
                                              <p:pRg st="6" end="6"/>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560131">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1" grpId="0" build="p"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6" name="Picture 2">
            <a:extLst>
              <a:ext uri="{FF2B5EF4-FFF2-40B4-BE49-F238E27FC236}">
                <a16:creationId xmlns:a16="http://schemas.microsoft.com/office/drawing/2014/main" id="{BCA030C1-B839-5C92-E5EC-AA9C0A18EF0E}"/>
              </a:ext>
            </a:extLst>
          </p:cNvPr>
          <p:cNvPicPr>
            <a:picLocks noChangeAspect="1" noChangeArrowheads="1"/>
          </p:cNvPicPr>
          <p:nvPr/>
        </p:nvPicPr>
        <p:blipFill>
          <a:blip r:embed="rId3">
            <a:lum bright="70000" contrast="-70000"/>
            <a:grayscl/>
            <a:biLevel thresh="50000"/>
            <a:extLst>
              <a:ext uri="{28A0092B-C50C-407E-A947-70E740481C1C}">
                <a14:useLocalDpi xmlns:a14="http://schemas.microsoft.com/office/drawing/2010/main" val="0"/>
              </a:ext>
            </a:extLst>
          </a:blip>
          <a:srcRect/>
          <a:stretch>
            <a:fillRect/>
          </a:stretch>
        </p:blipFill>
        <p:spPr bwMode="auto">
          <a:xfrm>
            <a:off x="0" y="762000"/>
            <a:ext cx="9144000" cy="610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747" name="Text Box 3">
            <a:extLst>
              <a:ext uri="{FF2B5EF4-FFF2-40B4-BE49-F238E27FC236}">
                <a16:creationId xmlns:a16="http://schemas.microsoft.com/office/drawing/2014/main" id="{547A3342-9CE4-F6D8-2310-6385AD2A4589}"/>
              </a:ext>
            </a:extLst>
          </p:cNvPr>
          <p:cNvSpPr txBox="1">
            <a:spLocks noChangeArrowheads="1"/>
          </p:cNvSpPr>
          <p:nvPr/>
        </p:nvSpPr>
        <p:spPr bwMode="auto">
          <a:xfrm>
            <a:off x="304800" y="1638300"/>
            <a:ext cx="8083550" cy="4643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pPr>
            <a:r>
              <a:rPr lang="da-DK" altLang="da-DK"/>
              <a:t> Stor fleksibilitet</a:t>
            </a:r>
          </a:p>
          <a:p>
            <a:pPr>
              <a:spcBef>
                <a:spcPct val="50000"/>
              </a:spcBef>
            </a:pPr>
            <a:r>
              <a:rPr lang="da-DK" altLang="da-DK"/>
              <a:t> B&amp;O</a:t>
            </a:r>
          </a:p>
          <a:p>
            <a:pPr>
              <a:spcBef>
                <a:spcPct val="50000"/>
              </a:spcBef>
            </a:pPr>
            <a:r>
              <a:rPr lang="da-DK" altLang="da-DK"/>
              <a:t> Gem dine apparater væk og brug signalerne på flere TV</a:t>
            </a:r>
          </a:p>
          <a:p>
            <a:pPr>
              <a:spcBef>
                <a:spcPct val="50000"/>
              </a:spcBef>
            </a:pPr>
            <a:r>
              <a:rPr lang="da-DK" altLang="da-DK"/>
              <a:t> Få og samme kabeltræk</a:t>
            </a:r>
          </a:p>
          <a:p>
            <a:pPr>
              <a:spcBef>
                <a:spcPct val="50000"/>
              </a:spcBef>
            </a:pPr>
            <a:r>
              <a:rPr lang="da-DK" altLang="da-DK"/>
              <a:t> Kunden vælger frit signaltypen til stikket</a:t>
            </a:r>
          </a:p>
          <a:p>
            <a:pPr>
              <a:spcBef>
                <a:spcPct val="50000"/>
              </a:spcBef>
            </a:pPr>
            <a:r>
              <a:rPr lang="da-DK" altLang="da-DK"/>
              <a:t> Monteres som en skærmet LexCom konnektor</a:t>
            </a:r>
          </a:p>
          <a:p>
            <a:pPr eaLnBrk="1" hangingPunct="1">
              <a:spcBef>
                <a:spcPct val="0"/>
              </a:spcBef>
              <a:buFontTx/>
              <a:buNone/>
            </a:pPr>
            <a:endParaRPr lang="sv-SE" altLang="da-DK" sz="2400">
              <a:latin typeface="Times New Roman" panose="02020603050405020304" pitchFamily="18" charset="0"/>
            </a:endParaRPr>
          </a:p>
          <a:p>
            <a:pPr eaLnBrk="1" hangingPunct="1">
              <a:spcBef>
                <a:spcPct val="0"/>
              </a:spcBef>
              <a:buFontTx/>
              <a:buNone/>
            </a:pPr>
            <a:endParaRPr lang="sv-SE" altLang="da-DK" sz="2400">
              <a:latin typeface="Times New Roman" panose="02020603050405020304" pitchFamily="18" charset="0"/>
            </a:endParaRPr>
          </a:p>
          <a:p>
            <a:pPr eaLnBrk="1" hangingPunct="1">
              <a:buFontTx/>
              <a:buNone/>
            </a:pPr>
            <a:endParaRPr lang="da-DK" altLang="da-DK"/>
          </a:p>
          <a:p>
            <a:pPr>
              <a:spcBef>
                <a:spcPct val="50000"/>
              </a:spcBef>
            </a:pPr>
            <a:endParaRPr lang="da-DK" altLang="da-DK"/>
          </a:p>
          <a:p>
            <a:pPr eaLnBrk="1" hangingPunct="1">
              <a:buFontTx/>
              <a:buNone/>
            </a:pPr>
            <a:endParaRPr lang="da-DK" altLang="da-DK">
              <a:latin typeface="Times New Roman" panose="02020603050405020304" pitchFamily="18" charset="0"/>
            </a:endParaRPr>
          </a:p>
          <a:p>
            <a:pPr>
              <a:spcBef>
                <a:spcPct val="50000"/>
              </a:spcBef>
              <a:buFontTx/>
              <a:buNone/>
            </a:pPr>
            <a:endParaRPr lang="da-DK" altLang="da-DK">
              <a:latin typeface="Times New Roman" panose="02020603050405020304" pitchFamily="18" charset="0"/>
            </a:endParaRPr>
          </a:p>
        </p:txBody>
      </p:sp>
      <p:pic>
        <p:nvPicPr>
          <p:cNvPr id="287748" name="Picture 4" descr="P59950">
            <a:extLst>
              <a:ext uri="{FF2B5EF4-FFF2-40B4-BE49-F238E27FC236}">
                <a16:creationId xmlns:a16="http://schemas.microsoft.com/office/drawing/2014/main" id="{B32A1F5D-9D7A-63FE-8184-1304956F0D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8313" y="5229225"/>
            <a:ext cx="3097212"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749" name="Rectangle 5">
            <a:extLst>
              <a:ext uri="{FF2B5EF4-FFF2-40B4-BE49-F238E27FC236}">
                <a16:creationId xmlns:a16="http://schemas.microsoft.com/office/drawing/2014/main" id="{88F9B2F2-A3A4-82BC-B889-07E70A311D81}"/>
              </a:ext>
            </a:extLst>
          </p:cNvPr>
          <p:cNvSpPr>
            <a:spLocks noChangeArrowheads="1"/>
          </p:cNvSpPr>
          <p:nvPr/>
        </p:nvSpPr>
        <p:spPr bwMode="auto">
          <a:xfrm>
            <a:off x="166688" y="1219200"/>
            <a:ext cx="8839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da-DK" altLang="da-DK" sz="2400" b="1">
                <a:solidFill>
                  <a:schemeClr val="tx2"/>
                </a:solidFill>
              </a:rPr>
              <a:t>LK IHC Net </a:t>
            </a:r>
            <a:r>
              <a:rPr lang="da-DK" altLang="da-DK" sz="2400" b="1" baseline="30000">
                <a:solidFill>
                  <a:schemeClr val="tx2"/>
                </a:solidFill>
              </a:rPr>
              <a:t>®</a:t>
            </a:r>
            <a:r>
              <a:rPr lang="da-DK" altLang="da-DK" sz="2400" b="1">
                <a:solidFill>
                  <a:schemeClr val="tx2"/>
                </a:solidFill>
              </a:rPr>
              <a:t> (Husk lige)</a:t>
            </a:r>
            <a:br>
              <a:rPr lang="da-DK" altLang="da-DK" sz="2400" b="1" baseline="30000">
                <a:solidFill>
                  <a:schemeClr val="tx2"/>
                </a:solidFill>
              </a:rPr>
            </a:br>
            <a:endParaRPr lang="da-DK" altLang="da-DK" sz="2400" b="1" baseline="30000">
              <a:solidFill>
                <a:schemeClr val="tx2"/>
              </a:solidFill>
            </a:endParaRPr>
          </a:p>
        </p:txBody>
      </p:sp>
      <p:pic>
        <p:nvPicPr>
          <p:cNvPr id="287750" name="Picture 6" descr="AVmodulator">
            <a:extLst>
              <a:ext uri="{FF2B5EF4-FFF2-40B4-BE49-F238E27FC236}">
                <a16:creationId xmlns:a16="http://schemas.microsoft.com/office/drawing/2014/main" id="{6111C4DA-915D-DC57-EC15-5E940F6FED1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11638" y="4149725"/>
            <a:ext cx="2881312" cy="242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751" name="Picture 7" descr="LK_131003_178H0146">
            <a:extLst>
              <a:ext uri="{FF2B5EF4-FFF2-40B4-BE49-F238E27FC236}">
                <a16:creationId xmlns:a16="http://schemas.microsoft.com/office/drawing/2014/main" id="{DDD6537E-9D04-F5E3-D8AB-6DD22A6C8BE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16688" y="1773238"/>
            <a:ext cx="2316162" cy="257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752" name="Picture 8">
            <a:extLst>
              <a:ext uri="{FF2B5EF4-FFF2-40B4-BE49-F238E27FC236}">
                <a16:creationId xmlns:a16="http://schemas.microsoft.com/office/drawing/2014/main" id="{F48CAC25-643E-500B-B170-8B92A360241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9794" name="Picture 2">
            <a:extLst>
              <a:ext uri="{FF2B5EF4-FFF2-40B4-BE49-F238E27FC236}">
                <a16:creationId xmlns:a16="http://schemas.microsoft.com/office/drawing/2014/main" id="{FC4AFEFC-F0FC-D5B3-5E50-A2CEC7AEE235}"/>
              </a:ext>
            </a:extLst>
          </p:cNvPr>
          <p:cNvPicPr>
            <a:picLocks noChangeAspect="1" noChangeArrowheads="1"/>
          </p:cNvPicPr>
          <p:nvPr/>
        </p:nvPicPr>
        <p:blipFill>
          <a:blip r:embed="rId3">
            <a:lum bright="70000" contrast="-70000"/>
            <a:grayscl/>
            <a:biLevel thresh="50000"/>
            <a:extLst>
              <a:ext uri="{28A0092B-C50C-407E-A947-70E740481C1C}">
                <a14:useLocalDpi xmlns:a14="http://schemas.microsoft.com/office/drawing/2010/main" val="0"/>
              </a:ext>
            </a:extLst>
          </a:blip>
          <a:srcRect/>
          <a:stretch>
            <a:fillRect/>
          </a:stretch>
        </p:blipFill>
        <p:spPr bwMode="auto">
          <a:xfrm>
            <a:off x="0" y="762000"/>
            <a:ext cx="9144000" cy="610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795" name="Rectangle 3">
            <a:extLst>
              <a:ext uri="{FF2B5EF4-FFF2-40B4-BE49-F238E27FC236}">
                <a16:creationId xmlns:a16="http://schemas.microsoft.com/office/drawing/2014/main" id="{4E7AA66A-4D60-A83E-3601-EAF0C64BFDBC}"/>
              </a:ext>
            </a:extLst>
          </p:cNvPr>
          <p:cNvSpPr>
            <a:spLocks noGrp="1" noChangeArrowheads="1"/>
          </p:cNvSpPr>
          <p:nvPr>
            <p:ph type="ctrTitle"/>
          </p:nvPr>
        </p:nvSpPr>
        <p:spPr>
          <a:xfrm>
            <a:off x="304800" y="850900"/>
            <a:ext cx="7772400" cy="1143000"/>
          </a:xfrm>
        </p:spPr>
        <p:txBody>
          <a:bodyPr/>
          <a:lstStyle/>
          <a:p>
            <a:pPr algn="ctr" eaLnBrk="1" hangingPunct="1"/>
            <a:r>
              <a:rPr lang="da-DK" altLang="da-DK"/>
              <a:t>AV-Combinder</a:t>
            </a:r>
          </a:p>
        </p:txBody>
      </p:sp>
      <p:sp>
        <p:nvSpPr>
          <p:cNvPr id="289796" name="Text Box 4">
            <a:extLst>
              <a:ext uri="{FF2B5EF4-FFF2-40B4-BE49-F238E27FC236}">
                <a16:creationId xmlns:a16="http://schemas.microsoft.com/office/drawing/2014/main" id="{69B29E04-7001-7AF0-E7B2-32667B376629}"/>
              </a:ext>
            </a:extLst>
          </p:cNvPr>
          <p:cNvSpPr txBox="1">
            <a:spLocks noChangeArrowheads="1"/>
          </p:cNvSpPr>
          <p:nvPr/>
        </p:nvSpPr>
        <p:spPr bwMode="auto">
          <a:xfrm>
            <a:off x="304800" y="1689100"/>
            <a:ext cx="8083550" cy="394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endParaRPr lang="da-DK" altLang="da-DK"/>
          </a:p>
          <a:p>
            <a:pPr eaLnBrk="1" hangingPunct="1">
              <a:spcBef>
                <a:spcPct val="0"/>
              </a:spcBef>
            </a:pPr>
            <a:r>
              <a:rPr lang="da-DK" altLang="da-DK"/>
              <a:t>Mulighed for at tilsluttet flere AV-modulatore, PC-Player, kamera oll. </a:t>
            </a:r>
          </a:p>
          <a:p>
            <a:pPr eaLnBrk="1" hangingPunct="1">
              <a:spcBef>
                <a:spcPct val="0"/>
              </a:spcBef>
            </a:pPr>
            <a:endParaRPr lang="da-DK" altLang="da-DK"/>
          </a:p>
          <a:p>
            <a:pPr eaLnBrk="1" hangingPunct="1">
              <a:spcBef>
                <a:spcPct val="0"/>
              </a:spcBef>
            </a:pPr>
            <a:r>
              <a:rPr lang="da-DK" altLang="da-DK"/>
              <a:t>Tilslutning af op til 3 enheder.   </a:t>
            </a:r>
          </a:p>
          <a:p>
            <a:pPr eaLnBrk="1" hangingPunct="1">
              <a:spcBef>
                <a:spcPct val="0"/>
              </a:spcBef>
            </a:pPr>
            <a:endParaRPr lang="da-DK" altLang="da-DK"/>
          </a:p>
          <a:p>
            <a:pPr eaLnBrk="1" hangingPunct="1">
              <a:spcBef>
                <a:spcPct val="0"/>
              </a:spcBef>
            </a:pPr>
            <a:r>
              <a:rPr lang="da-DK" altLang="da-DK"/>
              <a:t>Afslutnings modstand til evt. åben port. </a:t>
            </a:r>
          </a:p>
          <a:p>
            <a:pPr lvl="1" eaLnBrk="1" hangingPunct="1">
              <a:spcBef>
                <a:spcPct val="0"/>
              </a:spcBef>
              <a:buFontTx/>
              <a:buChar char="•"/>
            </a:pPr>
            <a:endParaRPr lang="da-DK" altLang="da-DK"/>
          </a:p>
          <a:p>
            <a:pPr>
              <a:spcBef>
                <a:spcPct val="50000"/>
              </a:spcBef>
            </a:pPr>
            <a:endParaRPr lang="da-DK" altLang="da-DK"/>
          </a:p>
          <a:p>
            <a:pPr lvl="1" eaLnBrk="1" hangingPunct="1">
              <a:spcBef>
                <a:spcPct val="0"/>
              </a:spcBef>
              <a:buFontTx/>
              <a:buNone/>
            </a:pPr>
            <a:endParaRPr lang="da-DK" altLang="da-DK" sz="2400">
              <a:solidFill>
                <a:srgbClr val="1D345D"/>
              </a:solidFill>
              <a:latin typeface="Times New Roman" panose="02020603050405020304" pitchFamily="18" charset="0"/>
            </a:endParaRPr>
          </a:p>
          <a:p>
            <a:pPr eaLnBrk="1" hangingPunct="1">
              <a:buFontTx/>
              <a:buNone/>
            </a:pPr>
            <a:endParaRPr lang="da-DK" altLang="da-DK"/>
          </a:p>
          <a:p>
            <a:pPr>
              <a:spcBef>
                <a:spcPct val="50000"/>
              </a:spcBef>
            </a:pPr>
            <a:endParaRPr lang="da-DK" altLang="da-DK">
              <a:latin typeface="Times New Roman" panose="02020603050405020304" pitchFamily="18" charset="0"/>
            </a:endParaRPr>
          </a:p>
          <a:p>
            <a:pPr>
              <a:spcBef>
                <a:spcPct val="50000"/>
              </a:spcBef>
              <a:buFontTx/>
              <a:buNone/>
            </a:pPr>
            <a:endParaRPr lang="da-DK" altLang="da-DK">
              <a:latin typeface="Times New Roman" panose="02020603050405020304" pitchFamily="18" charset="0"/>
            </a:endParaRPr>
          </a:p>
        </p:txBody>
      </p:sp>
      <p:pic>
        <p:nvPicPr>
          <p:cNvPr id="289797" name="Picture 5" descr="Combiner">
            <a:extLst>
              <a:ext uri="{FF2B5EF4-FFF2-40B4-BE49-F238E27FC236}">
                <a16:creationId xmlns:a16="http://schemas.microsoft.com/office/drawing/2014/main" id="{ABEF0EF0-36C6-D634-BA12-5F879849EC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92725" y="2781300"/>
            <a:ext cx="3338513"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8" name="Picture 6">
            <a:extLst>
              <a:ext uri="{FF2B5EF4-FFF2-40B4-BE49-F238E27FC236}">
                <a16:creationId xmlns:a16="http://schemas.microsoft.com/office/drawing/2014/main" id="{82EE445D-1DCE-6965-FA91-63EC23E0D77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1842" name="Picture 2">
            <a:extLst>
              <a:ext uri="{FF2B5EF4-FFF2-40B4-BE49-F238E27FC236}">
                <a16:creationId xmlns:a16="http://schemas.microsoft.com/office/drawing/2014/main" id="{0BEB6CA2-E28D-E06E-A699-01ACAF3D411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5469" t="20833" r="3125" b="16667"/>
          <a:stretch>
            <a:fillRect/>
          </a:stretch>
        </p:blipFill>
        <p:spPr bwMode="auto">
          <a:xfrm>
            <a:off x="109538" y="1447800"/>
            <a:ext cx="89154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843" name="Picture 3">
            <a:extLst>
              <a:ext uri="{FF2B5EF4-FFF2-40B4-BE49-F238E27FC236}">
                <a16:creationId xmlns:a16="http://schemas.microsoft.com/office/drawing/2014/main" id="{B50CA62A-DA45-632D-F73F-E6E79D2580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1098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2866" name="Object 2">
            <a:extLst>
              <a:ext uri="{FF2B5EF4-FFF2-40B4-BE49-F238E27FC236}">
                <a16:creationId xmlns:a16="http://schemas.microsoft.com/office/drawing/2014/main" id="{D18540AE-6D06-9A3F-DAF6-B916A06BD61E}"/>
              </a:ext>
            </a:extLst>
          </p:cNvPr>
          <p:cNvGraphicFramePr>
            <a:graphicFrameLocks noChangeAspect="1"/>
          </p:cNvGraphicFramePr>
          <p:nvPr/>
        </p:nvGraphicFramePr>
        <p:xfrm>
          <a:off x="533400" y="2373313"/>
          <a:ext cx="1801813" cy="3875087"/>
        </p:xfrm>
        <a:graphic>
          <a:graphicData uri="http://schemas.openxmlformats.org/presentationml/2006/ole">
            <mc:AlternateContent xmlns:mc="http://schemas.openxmlformats.org/markup-compatibility/2006">
              <mc:Choice xmlns:v="urn:schemas-microsoft-com:vml" Requires="v">
                <p:oleObj name="Clip" r:id="rId2" imgW="1828800" imgH="3968919" progId="MS_ClipArt_Gallery.5">
                  <p:embed/>
                </p:oleObj>
              </mc:Choice>
              <mc:Fallback>
                <p:oleObj name="Clip" r:id="rId2" imgW="1828800" imgH="3968919" progId="MS_ClipArt_Gallery.5">
                  <p:embed/>
                  <p:pic>
                    <p:nvPicPr>
                      <p:cNvPr id="292866" name="Object 2">
                        <a:extLst>
                          <a:ext uri="{FF2B5EF4-FFF2-40B4-BE49-F238E27FC236}">
                            <a16:creationId xmlns:a16="http://schemas.microsoft.com/office/drawing/2014/main" id="{D18540AE-6D06-9A3F-DAF6-B916A06BD61E}"/>
                          </a:ext>
                        </a:extLst>
                      </p:cNvPr>
                      <p:cNvPicPr>
                        <a:picLocks noChangeAspect="1" noChangeArrowheads="1"/>
                      </p:cNvPicPr>
                      <p:nvPr/>
                    </p:nvPicPr>
                    <p:blipFill>
                      <a:blip r:embed="rId3">
                        <a:lum bright="2000"/>
                        <a:extLst>
                          <a:ext uri="{28A0092B-C50C-407E-A947-70E740481C1C}">
                            <a14:useLocalDpi xmlns:a14="http://schemas.microsoft.com/office/drawing/2010/main" val="0"/>
                          </a:ext>
                        </a:extLst>
                      </a:blip>
                      <a:srcRect/>
                      <a:stretch>
                        <a:fillRect/>
                      </a:stretch>
                    </p:blipFill>
                    <p:spPr bwMode="auto">
                      <a:xfrm>
                        <a:off x="533400" y="2373313"/>
                        <a:ext cx="1801813" cy="38750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2867" name="AutoShape 3">
            <a:extLst>
              <a:ext uri="{FF2B5EF4-FFF2-40B4-BE49-F238E27FC236}">
                <a16:creationId xmlns:a16="http://schemas.microsoft.com/office/drawing/2014/main" id="{A799E464-8DDE-BF07-DC22-97F83FB2A7EA}"/>
              </a:ext>
            </a:extLst>
          </p:cNvPr>
          <p:cNvSpPr>
            <a:spLocks noChangeArrowheads="1"/>
          </p:cNvSpPr>
          <p:nvPr/>
        </p:nvSpPr>
        <p:spPr bwMode="auto">
          <a:xfrm rot="-783039">
            <a:off x="2990850" y="1704975"/>
            <a:ext cx="2090738" cy="1089025"/>
          </a:xfrm>
          <a:prstGeom prst="wedgeEllipseCallout">
            <a:avLst>
              <a:gd name="adj1" fmla="val -100773"/>
              <a:gd name="adj2" fmla="val 43829"/>
            </a:avLst>
          </a:prstGeom>
          <a:solidFill>
            <a:srgbClr val="142F55"/>
          </a:solidFill>
          <a:ln w="28575">
            <a:solidFill>
              <a:srgbClr val="0000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r>
              <a:rPr lang="da-DK" altLang="da-DK" sz="3600" b="1">
                <a:solidFill>
                  <a:srgbClr val="C7D0D6"/>
                </a:solidFill>
                <a:latin typeface="Times New Roman" panose="02020603050405020304" pitchFamily="18" charset="0"/>
              </a:rPr>
              <a:t>Spørgsmål</a:t>
            </a:r>
          </a:p>
        </p:txBody>
      </p:sp>
      <p:sp>
        <p:nvSpPr>
          <p:cNvPr id="292868" name="Text Box 4">
            <a:extLst>
              <a:ext uri="{FF2B5EF4-FFF2-40B4-BE49-F238E27FC236}">
                <a16:creationId xmlns:a16="http://schemas.microsoft.com/office/drawing/2014/main" id="{14A82699-93AF-9124-CAF6-DE8EBB9EBF7A}"/>
              </a:ext>
            </a:extLst>
          </p:cNvPr>
          <p:cNvSpPr txBox="1">
            <a:spLocks noChangeArrowheads="1"/>
          </p:cNvSpPr>
          <p:nvPr/>
        </p:nvSpPr>
        <p:spPr bwMode="auto">
          <a:xfrm>
            <a:off x="2895600" y="3124200"/>
            <a:ext cx="6019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50000"/>
              </a:spcBef>
              <a:buFontTx/>
              <a:buNone/>
            </a:pPr>
            <a:endParaRPr lang="da-DK" altLang="da-DK" sz="4000" b="1">
              <a:solidFill>
                <a:srgbClr val="000099"/>
              </a:solidFill>
            </a:endParaRPr>
          </a:p>
        </p:txBody>
      </p:sp>
      <p:pic>
        <p:nvPicPr>
          <p:cNvPr id="292869" name="Picture 6">
            <a:extLst>
              <a:ext uri="{FF2B5EF4-FFF2-40B4-BE49-F238E27FC236}">
                <a16:creationId xmlns:a16="http://schemas.microsoft.com/office/drawing/2014/main" id="{E69BF3D7-BC86-D0C7-33CF-F9DED55B4B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2">
            <a:extLst>
              <a:ext uri="{FF2B5EF4-FFF2-40B4-BE49-F238E27FC236}">
                <a16:creationId xmlns:a16="http://schemas.microsoft.com/office/drawing/2014/main" id="{49F15E18-52C7-80EC-6EB2-CA13B19A50E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89763" y="2438400"/>
            <a:ext cx="2154237" cy="145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36867" name="Rectangle 3">
            <a:extLst>
              <a:ext uri="{FF2B5EF4-FFF2-40B4-BE49-F238E27FC236}">
                <a16:creationId xmlns:a16="http://schemas.microsoft.com/office/drawing/2014/main" id="{A485F173-3946-BB36-DFB3-D5B1D4DC7F5B}"/>
              </a:ext>
            </a:extLst>
          </p:cNvPr>
          <p:cNvSpPr>
            <a:spLocks noGrp="1" noChangeArrowheads="1"/>
          </p:cNvSpPr>
          <p:nvPr>
            <p:ph type="title"/>
          </p:nvPr>
        </p:nvSpPr>
        <p:spPr>
          <a:xfrm>
            <a:off x="0" y="1117600"/>
            <a:ext cx="8839200" cy="457200"/>
          </a:xfrm>
        </p:spPr>
        <p:txBody>
          <a:bodyPr/>
          <a:lstStyle/>
          <a:p>
            <a:pPr algn="ctr" eaLnBrk="1" hangingPunct="1"/>
            <a:r>
              <a:rPr lang="da-DK" altLang="da-DK"/>
              <a:t>Actassi 550 kat 6A 10G System</a:t>
            </a:r>
          </a:p>
        </p:txBody>
      </p:sp>
      <p:sp>
        <p:nvSpPr>
          <p:cNvPr id="36868" name="Rectangle 4">
            <a:extLst>
              <a:ext uri="{FF2B5EF4-FFF2-40B4-BE49-F238E27FC236}">
                <a16:creationId xmlns:a16="http://schemas.microsoft.com/office/drawing/2014/main" id="{865949D3-DB95-9937-2AF1-651C7AE0FB69}"/>
              </a:ext>
            </a:extLst>
          </p:cNvPr>
          <p:cNvSpPr>
            <a:spLocks noGrp="1" noChangeArrowheads="1"/>
          </p:cNvSpPr>
          <p:nvPr>
            <p:ph type="body" idx="1"/>
          </p:nvPr>
        </p:nvSpPr>
        <p:spPr>
          <a:xfrm>
            <a:off x="152400" y="2044700"/>
            <a:ext cx="8382000" cy="3962400"/>
          </a:xfrm>
        </p:spPr>
        <p:txBody>
          <a:bodyPr/>
          <a:lstStyle/>
          <a:p>
            <a:pPr eaLnBrk="1" hangingPunct="1"/>
            <a:r>
              <a:rPr lang="da-DK" altLang="da-DK" sz="2000"/>
              <a:t>Systemet består af :</a:t>
            </a:r>
          </a:p>
          <a:p>
            <a:pPr lvl="1" eaLnBrk="1" hangingPunct="1"/>
            <a:r>
              <a:rPr lang="da-DK" altLang="da-DK" sz="2000"/>
              <a:t>Actassi 550 CFF STP konnektor</a:t>
            </a:r>
          </a:p>
          <a:p>
            <a:pPr lvl="1" eaLnBrk="1" hangingPunct="1"/>
            <a:endParaRPr lang="da-DK" altLang="da-DK" sz="2000"/>
          </a:p>
          <a:p>
            <a:pPr lvl="1" eaLnBrk="1" hangingPunct="1"/>
            <a:endParaRPr lang="da-DK" altLang="da-DK" sz="2000"/>
          </a:p>
          <a:p>
            <a:pPr lvl="1" eaLnBrk="1" hangingPunct="1"/>
            <a:r>
              <a:rPr lang="da-DK" altLang="da-DK" sz="2000"/>
              <a:t>Patchkabler 0,5, 1, 2, 3, 5 og 10 meter patchkabler</a:t>
            </a:r>
          </a:p>
          <a:p>
            <a:pPr lvl="1" eaLnBrk="1" hangingPunct="1"/>
            <a:endParaRPr lang="da-DK" altLang="da-DK" sz="2000"/>
          </a:p>
          <a:p>
            <a:pPr lvl="1" eaLnBrk="1" hangingPunct="1"/>
            <a:endParaRPr lang="da-DK" altLang="da-DK" sz="2000"/>
          </a:p>
          <a:p>
            <a:pPr lvl="1" eaLnBrk="1" hangingPunct="1"/>
            <a:r>
              <a:rPr lang="da-DK" altLang="da-DK" sz="2000"/>
              <a:t>Kabel</a:t>
            </a:r>
          </a:p>
          <a:p>
            <a:pPr lvl="1" eaLnBrk="1" hangingPunct="1"/>
            <a:endParaRPr lang="da-DK" altLang="da-DK" sz="2000"/>
          </a:p>
          <a:p>
            <a:pPr lvl="1" eaLnBrk="1" hangingPunct="1"/>
            <a:endParaRPr lang="da-DK" altLang="da-DK" sz="2000"/>
          </a:p>
          <a:p>
            <a:pPr lvl="1" eaLnBrk="1" hangingPunct="1"/>
            <a:r>
              <a:rPr lang="da-DK" altLang="da-DK" sz="2000"/>
              <a:t>Nye Fuga dataudtag</a:t>
            </a:r>
          </a:p>
          <a:p>
            <a:pPr lvl="1" eaLnBrk="1" hangingPunct="1">
              <a:buFontTx/>
              <a:buNone/>
            </a:pPr>
            <a:r>
              <a:rPr lang="da-DK" altLang="da-DK" sz="1600"/>
              <a:t> </a:t>
            </a:r>
          </a:p>
          <a:p>
            <a:pPr lvl="1" eaLnBrk="1" hangingPunct="1">
              <a:buFontTx/>
              <a:buNone/>
            </a:pPr>
            <a:endParaRPr lang="da-DK" altLang="da-DK" sz="1600"/>
          </a:p>
        </p:txBody>
      </p:sp>
      <p:pic>
        <p:nvPicPr>
          <p:cNvPr id="36869" name="Picture 8">
            <a:extLst>
              <a:ext uri="{FF2B5EF4-FFF2-40B4-BE49-F238E27FC236}">
                <a16:creationId xmlns:a16="http://schemas.microsoft.com/office/drawing/2014/main" id="{4C941F46-9D2F-9BB5-D568-62FE0292AC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6870" name="Picture 9">
            <a:extLst>
              <a:ext uri="{FF2B5EF4-FFF2-40B4-BE49-F238E27FC236}">
                <a16:creationId xmlns:a16="http://schemas.microsoft.com/office/drawing/2014/main" id="{70E57AFC-6413-9721-AE03-86DAF749E3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41838" y="4100513"/>
            <a:ext cx="1741487" cy="15382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pic>
        <p:nvPicPr>
          <p:cNvPr id="36871" name="Picture 10">
            <a:extLst>
              <a:ext uri="{FF2B5EF4-FFF2-40B4-BE49-F238E27FC236}">
                <a16:creationId xmlns:a16="http://schemas.microsoft.com/office/drawing/2014/main" id="{799E2434-C933-F8BF-D0C9-DC11470CEE3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4763" y="1900238"/>
            <a:ext cx="1905000" cy="12668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pic>
        <p:nvPicPr>
          <p:cNvPr id="36872" name="Picture 11">
            <a:extLst>
              <a:ext uri="{FF2B5EF4-FFF2-40B4-BE49-F238E27FC236}">
                <a16:creationId xmlns:a16="http://schemas.microsoft.com/office/drawing/2014/main" id="{25B24759-0050-49BC-437E-0B04FA71E8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11913" y="3895725"/>
            <a:ext cx="2625725" cy="2752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3">
            <a:extLst>
              <a:ext uri="{FF2B5EF4-FFF2-40B4-BE49-F238E27FC236}">
                <a16:creationId xmlns:a16="http://schemas.microsoft.com/office/drawing/2014/main" id="{E9E32B50-97A3-18A7-9C02-FBF765C95354}"/>
              </a:ext>
            </a:extLst>
          </p:cNvPr>
          <p:cNvSpPr>
            <a:spLocks noGrp="1" noChangeArrowheads="1"/>
          </p:cNvSpPr>
          <p:nvPr>
            <p:ph type="title"/>
          </p:nvPr>
        </p:nvSpPr>
        <p:spPr>
          <a:xfrm>
            <a:off x="304800" y="1244600"/>
            <a:ext cx="8839200" cy="457200"/>
          </a:xfrm>
        </p:spPr>
        <p:txBody>
          <a:bodyPr/>
          <a:lstStyle/>
          <a:p>
            <a:pPr algn="ctr" eaLnBrk="1" hangingPunct="1"/>
            <a:r>
              <a:rPr lang="da-DK" altLang="da-DK"/>
              <a:t>Actassi 550 kat 6A 10G System</a:t>
            </a:r>
          </a:p>
        </p:txBody>
      </p:sp>
      <p:sp>
        <p:nvSpPr>
          <p:cNvPr id="37891" name="Rectangle 4">
            <a:extLst>
              <a:ext uri="{FF2B5EF4-FFF2-40B4-BE49-F238E27FC236}">
                <a16:creationId xmlns:a16="http://schemas.microsoft.com/office/drawing/2014/main" id="{C1609C48-D0A2-BCD8-34B1-C9A546B5E772}"/>
              </a:ext>
            </a:extLst>
          </p:cNvPr>
          <p:cNvSpPr>
            <a:spLocks noGrp="1" noChangeArrowheads="1"/>
          </p:cNvSpPr>
          <p:nvPr>
            <p:ph type="body" idx="1"/>
          </p:nvPr>
        </p:nvSpPr>
        <p:spPr>
          <a:xfrm>
            <a:off x="317500" y="2000250"/>
            <a:ext cx="4767263" cy="3962400"/>
          </a:xfrm>
        </p:spPr>
        <p:txBody>
          <a:bodyPr/>
          <a:lstStyle/>
          <a:p>
            <a:pPr eaLnBrk="1" hangingPunct="1"/>
            <a:r>
              <a:rPr lang="sv-SE" altLang="da-DK" sz="2000"/>
              <a:t>Actassi 550  Kabel</a:t>
            </a:r>
          </a:p>
          <a:p>
            <a:pPr eaLnBrk="1" hangingPunct="1"/>
            <a:endParaRPr lang="sv-SE" altLang="da-DK" sz="2000"/>
          </a:p>
          <a:p>
            <a:pPr eaLnBrk="1" hangingPunct="1"/>
            <a:r>
              <a:rPr lang="sv-SE" altLang="da-DK" sz="2000"/>
              <a:t>ACTASSI KABEL CAT6A U/UTP 4P datakabel</a:t>
            </a:r>
          </a:p>
          <a:p>
            <a:pPr eaLnBrk="1" hangingPunct="1"/>
            <a:endParaRPr lang="sv-SE" altLang="da-DK" sz="2000"/>
          </a:p>
          <a:p>
            <a:pPr eaLnBrk="1" hangingPunct="1"/>
            <a:r>
              <a:rPr lang="da-DK" altLang="da-DK" sz="2000"/>
              <a:t>Anvendes i den faste installation mellem vægudtagene og krydsfeltet eller mellem krydsfelter som Backbone-kabel.</a:t>
            </a:r>
          </a:p>
        </p:txBody>
      </p:sp>
      <p:pic>
        <p:nvPicPr>
          <p:cNvPr id="37892" name="Picture 5">
            <a:extLst>
              <a:ext uri="{FF2B5EF4-FFF2-40B4-BE49-F238E27FC236}">
                <a16:creationId xmlns:a16="http://schemas.microsoft.com/office/drawing/2014/main" id="{87AD82B6-CB41-E01B-69BE-1682B658CA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57800" y="1371600"/>
            <a:ext cx="3657600" cy="459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7893" name="Picture 6">
            <a:extLst>
              <a:ext uri="{FF2B5EF4-FFF2-40B4-BE49-F238E27FC236}">
                <a16:creationId xmlns:a16="http://schemas.microsoft.com/office/drawing/2014/main" id="{214F1C47-52A4-FD19-56F2-0000E27959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a:extLst>
              <a:ext uri="{FF2B5EF4-FFF2-40B4-BE49-F238E27FC236}">
                <a16:creationId xmlns:a16="http://schemas.microsoft.com/office/drawing/2014/main" id="{31F1B8BA-B096-10D1-4EB2-A9955012205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15000" y="3721100"/>
            <a:ext cx="3170238" cy="308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38915" name="Rectangle 3">
            <a:extLst>
              <a:ext uri="{FF2B5EF4-FFF2-40B4-BE49-F238E27FC236}">
                <a16:creationId xmlns:a16="http://schemas.microsoft.com/office/drawing/2014/main" id="{4380317B-6E4C-9209-950E-D25A814D2431}"/>
              </a:ext>
            </a:extLst>
          </p:cNvPr>
          <p:cNvSpPr>
            <a:spLocks noGrp="1" noChangeArrowheads="1"/>
          </p:cNvSpPr>
          <p:nvPr>
            <p:ph type="title"/>
          </p:nvPr>
        </p:nvSpPr>
        <p:spPr>
          <a:xfrm>
            <a:off x="558800" y="1155700"/>
            <a:ext cx="8839200" cy="457200"/>
          </a:xfrm>
        </p:spPr>
        <p:txBody>
          <a:bodyPr/>
          <a:lstStyle/>
          <a:p>
            <a:pPr eaLnBrk="1" hangingPunct="1"/>
            <a:r>
              <a:rPr lang="da-DK" altLang="da-DK"/>
              <a:t>Actassi 550  konnektor</a:t>
            </a:r>
          </a:p>
        </p:txBody>
      </p:sp>
      <p:sp>
        <p:nvSpPr>
          <p:cNvPr id="38916" name="Rectangle 4">
            <a:extLst>
              <a:ext uri="{FF2B5EF4-FFF2-40B4-BE49-F238E27FC236}">
                <a16:creationId xmlns:a16="http://schemas.microsoft.com/office/drawing/2014/main" id="{370A8A4E-2F36-D956-23D4-DAD5634D633A}"/>
              </a:ext>
            </a:extLst>
          </p:cNvPr>
          <p:cNvSpPr>
            <a:spLocks noGrp="1" noChangeArrowheads="1"/>
          </p:cNvSpPr>
          <p:nvPr>
            <p:ph type="body" idx="1"/>
          </p:nvPr>
        </p:nvSpPr>
        <p:spPr>
          <a:xfrm>
            <a:off x="381000" y="1676400"/>
            <a:ext cx="4767263" cy="3962400"/>
          </a:xfrm>
        </p:spPr>
        <p:txBody>
          <a:bodyPr/>
          <a:lstStyle/>
          <a:p>
            <a:pPr eaLnBrk="1" hangingPunct="1"/>
            <a:r>
              <a:rPr lang="sv-SE" altLang="da-DK" sz="2000"/>
              <a:t>Actassi 550 CFF skærmet</a:t>
            </a:r>
          </a:p>
          <a:p>
            <a:pPr eaLnBrk="1" hangingPunct="1"/>
            <a:endParaRPr lang="sv-SE" altLang="da-DK" sz="2000"/>
          </a:p>
          <a:p>
            <a:pPr eaLnBrk="1" hangingPunct="1"/>
            <a:r>
              <a:rPr lang="sv-SE" altLang="da-DK" sz="2000"/>
              <a:t>Kat 6A CFF (mere kompakt) 10GBaseT</a:t>
            </a:r>
          </a:p>
          <a:p>
            <a:pPr eaLnBrk="1" hangingPunct="1"/>
            <a:endParaRPr lang="sv-SE" altLang="da-DK" sz="2000"/>
          </a:p>
          <a:p>
            <a:pPr eaLnBrk="1" hangingPunct="1"/>
            <a:r>
              <a:rPr lang="sv-SE" altLang="da-DK" sz="2000"/>
              <a:t>Actassi 550 konnektoren har en mørkeblå stuffercap</a:t>
            </a:r>
          </a:p>
          <a:p>
            <a:pPr eaLnBrk="1" hangingPunct="1"/>
            <a:endParaRPr lang="sv-SE" altLang="da-DK" sz="2000"/>
          </a:p>
          <a:p>
            <a:pPr eaLnBrk="1" hangingPunct="1"/>
            <a:r>
              <a:rPr lang="sv-SE" altLang="da-DK" sz="2000"/>
              <a:t>Overholder  både kat 6A Permanent Link og kat 6A Channel Link og sammen med de øvrige Actassi 550  produkter også 10GBase-T-applikationer</a:t>
            </a:r>
            <a:endParaRPr lang="da-DK" altLang="da-DK" sz="2000"/>
          </a:p>
        </p:txBody>
      </p:sp>
      <p:pic>
        <p:nvPicPr>
          <p:cNvPr id="38917" name="Picture 5">
            <a:extLst>
              <a:ext uri="{FF2B5EF4-FFF2-40B4-BE49-F238E27FC236}">
                <a16:creationId xmlns:a16="http://schemas.microsoft.com/office/drawing/2014/main" id="{4587A1E0-5D2E-7257-2CFA-492480D9C1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4863" y="1066800"/>
            <a:ext cx="2684462"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pic>
        <p:nvPicPr>
          <p:cNvPr id="38918" name="Picture 6">
            <a:extLst>
              <a:ext uri="{FF2B5EF4-FFF2-40B4-BE49-F238E27FC236}">
                <a16:creationId xmlns:a16="http://schemas.microsoft.com/office/drawing/2014/main" id="{73356BEC-BF9E-0E74-F369-8134A7E75A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0163"/>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5394" name="Freeform 2">
            <a:extLst>
              <a:ext uri="{FF2B5EF4-FFF2-40B4-BE49-F238E27FC236}">
                <a16:creationId xmlns:a16="http://schemas.microsoft.com/office/drawing/2014/main" id="{2AFE3D91-3FC7-94BC-AAB1-0E7C8879D0F8}"/>
              </a:ext>
            </a:extLst>
          </p:cNvPr>
          <p:cNvSpPr>
            <a:spLocks/>
          </p:cNvSpPr>
          <p:nvPr/>
        </p:nvSpPr>
        <p:spPr bwMode="auto">
          <a:xfrm>
            <a:off x="1390650" y="2133600"/>
            <a:ext cx="6019800" cy="3562350"/>
          </a:xfrm>
          <a:custGeom>
            <a:avLst/>
            <a:gdLst>
              <a:gd name="T0" fmla="*/ 2147483646 w 3792"/>
              <a:gd name="T1" fmla="*/ 2147483646 h 2244"/>
              <a:gd name="T2" fmla="*/ 0 w 3792"/>
              <a:gd name="T3" fmla="*/ 2147483646 h 2244"/>
              <a:gd name="T4" fmla="*/ 2147483646 w 3792"/>
              <a:gd name="T5" fmla="*/ 2147483646 h 2244"/>
              <a:gd name="T6" fmla="*/ 2147483646 w 3792"/>
              <a:gd name="T7" fmla="*/ 0 h 2244"/>
              <a:gd name="T8" fmla="*/ 2147483646 w 3792"/>
              <a:gd name="T9" fmla="*/ 2147483646 h 2244"/>
              <a:gd name="T10" fmla="*/ 2147483646 w 3792"/>
              <a:gd name="T11" fmla="*/ 2147483646 h 2244"/>
              <a:gd name="T12" fmla="*/ 0 60000 65536"/>
              <a:gd name="T13" fmla="*/ 0 60000 65536"/>
              <a:gd name="T14" fmla="*/ 0 60000 65536"/>
              <a:gd name="T15" fmla="*/ 0 60000 65536"/>
              <a:gd name="T16" fmla="*/ 0 60000 65536"/>
              <a:gd name="T17" fmla="*/ 0 60000 65536"/>
              <a:gd name="T18" fmla="*/ 0 w 3792"/>
              <a:gd name="T19" fmla="*/ 0 h 2244"/>
              <a:gd name="T20" fmla="*/ 3792 w 3792"/>
              <a:gd name="T21" fmla="*/ 2244 h 2244"/>
            </a:gdLst>
            <a:ahLst/>
            <a:cxnLst>
              <a:cxn ang="T12">
                <a:pos x="T0" y="T1"/>
              </a:cxn>
              <a:cxn ang="T13">
                <a:pos x="T2" y="T3"/>
              </a:cxn>
              <a:cxn ang="T14">
                <a:pos x="T4" y="T5"/>
              </a:cxn>
              <a:cxn ang="T15">
                <a:pos x="T6" y="T7"/>
              </a:cxn>
              <a:cxn ang="T16">
                <a:pos x="T8" y="T9"/>
              </a:cxn>
              <a:cxn ang="T17">
                <a:pos x="T10" y="T11"/>
              </a:cxn>
            </a:cxnLst>
            <a:rect l="T18" t="T19" r="T20" b="T21"/>
            <a:pathLst>
              <a:path w="3792" h="2244">
                <a:moveTo>
                  <a:pt x="1404" y="2244"/>
                </a:moveTo>
                <a:lnTo>
                  <a:pt x="0" y="1788"/>
                </a:lnTo>
                <a:lnTo>
                  <a:pt x="48" y="456"/>
                </a:lnTo>
                <a:lnTo>
                  <a:pt x="1620" y="0"/>
                </a:lnTo>
                <a:lnTo>
                  <a:pt x="2880" y="744"/>
                </a:lnTo>
                <a:lnTo>
                  <a:pt x="3792" y="1884"/>
                </a:lnTo>
              </a:path>
            </a:pathLst>
          </a:custGeom>
          <a:noFill/>
          <a:ln w="28575" cmpd="sng">
            <a:solidFill>
              <a:srgbClr val="FF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aphicFrame>
        <p:nvGraphicFramePr>
          <p:cNvPr id="315395" name="Object 3">
            <a:extLst>
              <a:ext uri="{FF2B5EF4-FFF2-40B4-BE49-F238E27FC236}">
                <a16:creationId xmlns:a16="http://schemas.microsoft.com/office/drawing/2014/main" id="{B2127801-EFFF-3F47-D6C4-000FD13A5802}"/>
              </a:ext>
            </a:extLst>
          </p:cNvPr>
          <p:cNvGraphicFramePr>
            <a:graphicFrameLocks noChangeAspect="1"/>
          </p:cNvGraphicFramePr>
          <p:nvPr/>
        </p:nvGraphicFramePr>
        <p:xfrm>
          <a:off x="976313" y="2497138"/>
          <a:ext cx="1173162" cy="1058862"/>
        </p:xfrm>
        <a:graphic>
          <a:graphicData uri="http://schemas.openxmlformats.org/presentationml/2006/ole">
            <mc:AlternateContent xmlns:mc="http://schemas.openxmlformats.org/markup-compatibility/2006">
              <mc:Choice xmlns:v="urn:schemas-microsoft-com:vml" Requires="v">
                <p:oleObj name="Clip" r:id="rId3" imgW="1260043" imgH="1137514" progId="MS_ClipArt_Gallery.5">
                  <p:embed/>
                </p:oleObj>
              </mc:Choice>
              <mc:Fallback>
                <p:oleObj name="Clip" r:id="rId3" imgW="1260043" imgH="1137514" progId="MS_ClipArt_Gallery.5">
                  <p:embed/>
                  <p:pic>
                    <p:nvPicPr>
                      <p:cNvPr id="315395" name="Object 3">
                        <a:extLst>
                          <a:ext uri="{FF2B5EF4-FFF2-40B4-BE49-F238E27FC236}">
                            <a16:creationId xmlns:a16="http://schemas.microsoft.com/office/drawing/2014/main" id="{B2127801-EFFF-3F47-D6C4-000FD13A58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6313" y="2497138"/>
                        <a:ext cx="1173162" cy="1058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396" name="Object 4">
            <a:extLst>
              <a:ext uri="{FF2B5EF4-FFF2-40B4-BE49-F238E27FC236}">
                <a16:creationId xmlns:a16="http://schemas.microsoft.com/office/drawing/2014/main" id="{F259392D-D0CA-1E23-4EE7-DB5370D81CEE}"/>
              </a:ext>
            </a:extLst>
          </p:cNvPr>
          <p:cNvGraphicFramePr>
            <a:graphicFrameLocks noChangeAspect="1"/>
          </p:cNvGraphicFramePr>
          <p:nvPr/>
        </p:nvGraphicFramePr>
        <p:xfrm>
          <a:off x="881063" y="4535488"/>
          <a:ext cx="1173162" cy="1058862"/>
        </p:xfrm>
        <a:graphic>
          <a:graphicData uri="http://schemas.openxmlformats.org/presentationml/2006/ole">
            <mc:AlternateContent xmlns:mc="http://schemas.openxmlformats.org/markup-compatibility/2006">
              <mc:Choice xmlns:v="urn:schemas-microsoft-com:vml" Requires="v">
                <p:oleObj name="Clip" r:id="rId5" imgW="1260043" imgH="1137514" progId="MS_ClipArt_Gallery.5">
                  <p:embed/>
                </p:oleObj>
              </mc:Choice>
              <mc:Fallback>
                <p:oleObj name="Clip" r:id="rId5" imgW="1260043" imgH="1137514" progId="MS_ClipArt_Gallery.5">
                  <p:embed/>
                  <p:pic>
                    <p:nvPicPr>
                      <p:cNvPr id="315396" name="Object 4">
                        <a:extLst>
                          <a:ext uri="{FF2B5EF4-FFF2-40B4-BE49-F238E27FC236}">
                            <a16:creationId xmlns:a16="http://schemas.microsoft.com/office/drawing/2014/main" id="{F259392D-D0CA-1E23-4EE7-DB5370D81C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1063" y="4535488"/>
                        <a:ext cx="1173162" cy="1058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397" name="Object 5">
            <a:extLst>
              <a:ext uri="{FF2B5EF4-FFF2-40B4-BE49-F238E27FC236}">
                <a16:creationId xmlns:a16="http://schemas.microsoft.com/office/drawing/2014/main" id="{EB805A37-A20A-3352-70B6-E7B567141651}"/>
              </a:ext>
            </a:extLst>
          </p:cNvPr>
          <p:cNvGraphicFramePr>
            <a:graphicFrameLocks noChangeAspect="1"/>
          </p:cNvGraphicFramePr>
          <p:nvPr/>
        </p:nvGraphicFramePr>
        <p:xfrm>
          <a:off x="3395663" y="1925638"/>
          <a:ext cx="1173162" cy="1058862"/>
        </p:xfrm>
        <a:graphic>
          <a:graphicData uri="http://schemas.openxmlformats.org/presentationml/2006/ole">
            <mc:AlternateContent xmlns:mc="http://schemas.openxmlformats.org/markup-compatibility/2006">
              <mc:Choice xmlns:v="urn:schemas-microsoft-com:vml" Requires="v">
                <p:oleObj name="Clip" r:id="rId6" imgW="1260043" imgH="1137514" progId="MS_ClipArt_Gallery.5">
                  <p:embed/>
                </p:oleObj>
              </mc:Choice>
              <mc:Fallback>
                <p:oleObj name="Clip" r:id="rId6" imgW="1260043" imgH="1137514" progId="MS_ClipArt_Gallery.5">
                  <p:embed/>
                  <p:pic>
                    <p:nvPicPr>
                      <p:cNvPr id="315397" name="Object 5">
                        <a:extLst>
                          <a:ext uri="{FF2B5EF4-FFF2-40B4-BE49-F238E27FC236}">
                            <a16:creationId xmlns:a16="http://schemas.microsoft.com/office/drawing/2014/main" id="{EB805A37-A20A-3352-70B6-E7B5671416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95663" y="1925638"/>
                        <a:ext cx="1173162" cy="1058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398" name="Object 6">
            <a:extLst>
              <a:ext uri="{FF2B5EF4-FFF2-40B4-BE49-F238E27FC236}">
                <a16:creationId xmlns:a16="http://schemas.microsoft.com/office/drawing/2014/main" id="{2A818CCC-D8AA-5697-C768-18CF026C99A1}"/>
              </a:ext>
            </a:extLst>
          </p:cNvPr>
          <p:cNvGraphicFramePr>
            <a:graphicFrameLocks noChangeAspect="1"/>
          </p:cNvGraphicFramePr>
          <p:nvPr/>
        </p:nvGraphicFramePr>
        <p:xfrm>
          <a:off x="3167063" y="5011738"/>
          <a:ext cx="1173162" cy="1058862"/>
        </p:xfrm>
        <a:graphic>
          <a:graphicData uri="http://schemas.openxmlformats.org/presentationml/2006/ole">
            <mc:AlternateContent xmlns:mc="http://schemas.openxmlformats.org/markup-compatibility/2006">
              <mc:Choice xmlns:v="urn:schemas-microsoft-com:vml" Requires="v">
                <p:oleObj name="Clip" r:id="rId7" imgW="1260043" imgH="1137514" progId="MS_ClipArt_Gallery.5">
                  <p:embed/>
                </p:oleObj>
              </mc:Choice>
              <mc:Fallback>
                <p:oleObj name="Clip" r:id="rId7" imgW="1260043" imgH="1137514" progId="MS_ClipArt_Gallery.5">
                  <p:embed/>
                  <p:pic>
                    <p:nvPicPr>
                      <p:cNvPr id="315398" name="Object 6">
                        <a:extLst>
                          <a:ext uri="{FF2B5EF4-FFF2-40B4-BE49-F238E27FC236}">
                            <a16:creationId xmlns:a16="http://schemas.microsoft.com/office/drawing/2014/main" id="{2A818CCC-D8AA-5697-C768-18CF026C99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67063" y="5011738"/>
                        <a:ext cx="1173162" cy="1058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399" name="Object 7">
            <a:extLst>
              <a:ext uri="{FF2B5EF4-FFF2-40B4-BE49-F238E27FC236}">
                <a16:creationId xmlns:a16="http://schemas.microsoft.com/office/drawing/2014/main" id="{27E57C0F-0B95-E1CC-A2B4-C5DA892C6868}"/>
              </a:ext>
            </a:extLst>
          </p:cNvPr>
          <p:cNvGraphicFramePr>
            <a:graphicFrameLocks noChangeAspect="1"/>
          </p:cNvGraphicFramePr>
          <p:nvPr/>
        </p:nvGraphicFramePr>
        <p:xfrm>
          <a:off x="5624513" y="2706688"/>
          <a:ext cx="1173162" cy="1058862"/>
        </p:xfrm>
        <a:graphic>
          <a:graphicData uri="http://schemas.openxmlformats.org/presentationml/2006/ole">
            <mc:AlternateContent xmlns:mc="http://schemas.openxmlformats.org/markup-compatibility/2006">
              <mc:Choice xmlns:v="urn:schemas-microsoft-com:vml" Requires="v">
                <p:oleObj name="Clip" r:id="rId8" imgW="1260043" imgH="1137514" progId="MS_ClipArt_Gallery.5">
                  <p:embed/>
                </p:oleObj>
              </mc:Choice>
              <mc:Fallback>
                <p:oleObj name="Clip" r:id="rId8" imgW="1260043" imgH="1137514" progId="MS_ClipArt_Gallery.5">
                  <p:embed/>
                  <p:pic>
                    <p:nvPicPr>
                      <p:cNvPr id="315399" name="Object 7">
                        <a:extLst>
                          <a:ext uri="{FF2B5EF4-FFF2-40B4-BE49-F238E27FC236}">
                            <a16:creationId xmlns:a16="http://schemas.microsoft.com/office/drawing/2014/main" id="{27E57C0F-0B95-E1CC-A2B4-C5DA892C68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24513" y="2706688"/>
                        <a:ext cx="1173162" cy="1058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0" name="Object 8">
            <a:extLst>
              <a:ext uri="{FF2B5EF4-FFF2-40B4-BE49-F238E27FC236}">
                <a16:creationId xmlns:a16="http://schemas.microsoft.com/office/drawing/2014/main" id="{5FADF978-AA13-3820-C926-DF3A29D02F41}"/>
              </a:ext>
            </a:extLst>
          </p:cNvPr>
          <p:cNvGraphicFramePr>
            <a:graphicFrameLocks noChangeAspect="1"/>
          </p:cNvGraphicFramePr>
          <p:nvPr/>
        </p:nvGraphicFramePr>
        <p:xfrm>
          <a:off x="5502275" y="2114550"/>
          <a:ext cx="825500" cy="842963"/>
        </p:xfrm>
        <a:graphic>
          <a:graphicData uri="http://schemas.openxmlformats.org/presentationml/2006/ole">
            <mc:AlternateContent xmlns:mc="http://schemas.openxmlformats.org/markup-compatibility/2006">
              <mc:Choice xmlns:v="urn:schemas-microsoft-com:vml" Requires="v">
                <p:oleObj name="Clip" r:id="rId9" imgW="3321050" imgH="3390900" progId="MS_ClipArt_Gallery.5">
                  <p:embed/>
                </p:oleObj>
              </mc:Choice>
              <mc:Fallback>
                <p:oleObj name="Clip" r:id="rId9" imgW="3321050" imgH="3390900" progId="MS_ClipArt_Gallery.5">
                  <p:embed/>
                  <p:pic>
                    <p:nvPicPr>
                      <p:cNvPr id="315400" name="Object 8">
                        <a:extLst>
                          <a:ext uri="{FF2B5EF4-FFF2-40B4-BE49-F238E27FC236}">
                            <a16:creationId xmlns:a16="http://schemas.microsoft.com/office/drawing/2014/main" id="{5FADF978-AA13-3820-C926-DF3A29D02F4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502275" y="2114550"/>
                        <a:ext cx="825500" cy="842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1" name="Object 9">
            <a:extLst>
              <a:ext uri="{FF2B5EF4-FFF2-40B4-BE49-F238E27FC236}">
                <a16:creationId xmlns:a16="http://schemas.microsoft.com/office/drawing/2014/main" id="{C3D434EB-8872-A99F-F53E-1F21FFD40CE7}"/>
              </a:ext>
            </a:extLst>
          </p:cNvPr>
          <p:cNvGraphicFramePr>
            <a:graphicFrameLocks noChangeAspect="1"/>
          </p:cNvGraphicFramePr>
          <p:nvPr/>
        </p:nvGraphicFramePr>
        <p:xfrm>
          <a:off x="6959600" y="4102100"/>
          <a:ext cx="1444625" cy="1511300"/>
        </p:xfrm>
        <a:graphic>
          <a:graphicData uri="http://schemas.openxmlformats.org/presentationml/2006/ole">
            <mc:AlternateContent xmlns:mc="http://schemas.openxmlformats.org/markup-compatibility/2006">
              <mc:Choice xmlns:v="urn:schemas-microsoft-com:vml" Requires="v">
                <p:oleObj name="Clip" r:id="rId11" imgW="2501798" imgH="2616098" progId="MS_ClipArt_Gallery.5">
                  <p:embed/>
                </p:oleObj>
              </mc:Choice>
              <mc:Fallback>
                <p:oleObj name="Clip" r:id="rId11" imgW="2501798" imgH="2616098" progId="MS_ClipArt_Gallery.5">
                  <p:embed/>
                  <p:pic>
                    <p:nvPicPr>
                      <p:cNvPr id="315401" name="Object 9">
                        <a:extLst>
                          <a:ext uri="{FF2B5EF4-FFF2-40B4-BE49-F238E27FC236}">
                            <a16:creationId xmlns:a16="http://schemas.microsoft.com/office/drawing/2014/main" id="{C3D434EB-8872-A99F-F53E-1F21FFD40CE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959600" y="4102100"/>
                        <a:ext cx="1444625" cy="151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2" name="Object 10">
            <a:extLst>
              <a:ext uri="{FF2B5EF4-FFF2-40B4-BE49-F238E27FC236}">
                <a16:creationId xmlns:a16="http://schemas.microsoft.com/office/drawing/2014/main" id="{9BE040FB-8721-383F-3773-FDAE2BE9649A}"/>
              </a:ext>
            </a:extLst>
          </p:cNvPr>
          <p:cNvGraphicFramePr>
            <a:graphicFrameLocks noChangeAspect="1"/>
          </p:cNvGraphicFramePr>
          <p:nvPr/>
        </p:nvGraphicFramePr>
        <p:xfrm>
          <a:off x="4229100" y="5127625"/>
          <a:ext cx="703263" cy="534988"/>
        </p:xfrm>
        <a:graphic>
          <a:graphicData uri="http://schemas.openxmlformats.org/presentationml/2006/ole">
            <mc:AlternateContent xmlns:mc="http://schemas.openxmlformats.org/markup-compatibility/2006">
              <mc:Choice xmlns:v="urn:schemas-microsoft-com:vml" Requires="v">
                <p:oleObj name="Clip" r:id="rId13" imgW="3390900" imgH="2582863" progId="MS_ClipArt_Gallery.5">
                  <p:embed/>
                </p:oleObj>
              </mc:Choice>
              <mc:Fallback>
                <p:oleObj name="Clip" r:id="rId13" imgW="3390900" imgH="2582863" progId="MS_ClipArt_Gallery.5">
                  <p:embed/>
                  <p:pic>
                    <p:nvPicPr>
                      <p:cNvPr id="315402" name="Object 10">
                        <a:extLst>
                          <a:ext uri="{FF2B5EF4-FFF2-40B4-BE49-F238E27FC236}">
                            <a16:creationId xmlns:a16="http://schemas.microsoft.com/office/drawing/2014/main" id="{9BE040FB-8721-383F-3773-FDAE2BE9649A}"/>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229100" y="5127625"/>
                        <a:ext cx="703263" cy="534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3" name="Object 11">
            <a:extLst>
              <a:ext uri="{FF2B5EF4-FFF2-40B4-BE49-F238E27FC236}">
                <a16:creationId xmlns:a16="http://schemas.microsoft.com/office/drawing/2014/main" id="{B04E7668-3F94-BA09-D539-5606C181A7FC}"/>
              </a:ext>
            </a:extLst>
          </p:cNvPr>
          <p:cNvGraphicFramePr>
            <a:graphicFrameLocks noChangeAspect="1"/>
          </p:cNvGraphicFramePr>
          <p:nvPr/>
        </p:nvGraphicFramePr>
        <p:xfrm>
          <a:off x="2095500" y="4575175"/>
          <a:ext cx="703263" cy="534988"/>
        </p:xfrm>
        <a:graphic>
          <a:graphicData uri="http://schemas.openxmlformats.org/presentationml/2006/ole">
            <mc:AlternateContent xmlns:mc="http://schemas.openxmlformats.org/markup-compatibility/2006">
              <mc:Choice xmlns:v="urn:schemas-microsoft-com:vml" Requires="v">
                <p:oleObj name="Clip" r:id="rId15" imgW="3390900" imgH="2582863" progId="MS_ClipArt_Gallery.5">
                  <p:embed/>
                </p:oleObj>
              </mc:Choice>
              <mc:Fallback>
                <p:oleObj name="Clip" r:id="rId15" imgW="3390900" imgH="2582863" progId="MS_ClipArt_Gallery.5">
                  <p:embed/>
                  <p:pic>
                    <p:nvPicPr>
                      <p:cNvPr id="315403" name="Object 11">
                        <a:extLst>
                          <a:ext uri="{FF2B5EF4-FFF2-40B4-BE49-F238E27FC236}">
                            <a16:creationId xmlns:a16="http://schemas.microsoft.com/office/drawing/2014/main" id="{B04E7668-3F94-BA09-D539-5606C181A7F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095500" y="4575175"/>
                        <a:ext cx="703263" cy="534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4" name="Object 12">
            <a:extLst>
              <a:ext uri="{FF2B5EF4-FFF2-40B4-BE49-F238E27FC236}">
                <a16:creationId xmlns:a16="http://schemas.microsoft.com/office/drawing/2014/main" id="{C0E75BFC-222C-58F2-B949-E4738784D2BD}"/>
              </a:ext>
            </a:extLst>
          </p:cNvPr>
          <p:cNvGraphicFramePr>
            <a:graphicFrameLocks noChangeAspect="1"/>
          </p:cNvGraphicFramePr>
          <p:nvPr/>
        </p:nvGraphicFramePr>
        <p:xfrm>
          <a:off x="2247900" y="2803525"/>
          <a:ext cx="703263" cy="534988"/>
        </p:xfrm>
        <a:graphic>
          <a:graphicData uri="http://schemas.openxmlformats.org/presentationml/2006/ole">
            <mc:AlternateContent xmlns:mc="http://schemas.openxmlformats.org/markup-compatibility/2006">
              <mc:Choice xmlns:v="urn:schemas-microsoft-com:vml" Requires="v">
                <p:oleObj name="Clip" r:id="rId16" imgW="3390900" imgH="2582863" progId="MS_ClipArt_Gallery.5">
                  <p:embed/>
                </p:oleObj>
              </mc:Choice>
              <mc:Fallback>
                <p:oleObj name="Clip" r:id="rId16" imgW="3390900" imgH="2582863" progId="MS_ClipArt_Gallery.5">
                  <p:embed/>
                  <p:pic>
                    <p:nvPicPr>
                      <p:cNvPr id="315404" name="Object 12">
                        <a:extLst>
                          <a:ext uri="{FF2B5EF4-FFF2-40B4-BE49-F238E27FC236}">
                            <a16:creationId xmlns:a16="http://schemas.microsoft.com/office/drawing/2014/main" id="{C0E75BFC-222C-58F2-B949-E4738784D2BD}"/>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247900" y="2803525"/>
                        <a:ext cx="703263" cy="534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5" name="Object 13">
            <a:extLst>
              <a:ext uri="{FF2B5EF4-FFF2-40B4-BE49-F238E27FC236}">
                <a16:creationId xmlns:a16="http://schemas.microsoft.com/office/drawing/2014/main" id="{1F1DBC96-E810-5975-6C04-4F32BAF36A4F}"/>
              </a:ext>
            </a:extLst>
          </p:cNvPr>
          <p:cNvGraphicFramePr>
            <a:graphicFrameLocks noChangeAspect="1"/>
          </p:cNvGraphicFramePr>
          <p:nvPr/>
        </p:nvGraphicFramePr>
        <p:xfrm>
          <a:off x="4667250" y="1812925"/>
          <a:ext cx="703263" cy="534988"/>
        </p:xfrm>
        <a:graphic>
          <a:graphicData uri="http://schemas.openxmlformats.org/presentationml/2006/ole">
            <mc:AlternateContent xmlns:mc="http://schemas.openxmlformats.org/markup-compatibility/2006">
              <mc:Choice xmlns:v="urn:schemas-microsoft-com:vml" Requires="v">
                <p:oleObj name="Clip" r:id="rId17" imgW="3390900" imgH="2582863" progId="MS_ClipArt_Gallery.5">
                  <p:embed/>
                </p:oleObj>
              </mc:Choice>
              <mc:Fallback>
                <p:oleObj name="Clip" r:id="rId17" imgW="3390900" imgH="2582863" progId="MS_ClipArt_Gallery.5">
                  <p:embed/>
                  <p:pic>
                    <p:nvPicPr>
                      <p:cNvPr id="315405" name="Object 13">
                        <a:extLst>
                          <a:ext uri="{FF2B5EF4-FFF2-40B4-BE49-F238E27FC236}">
                            <a16:creationId xmlns:a16="http://schemas.microsoft.com/office/drawing/2014/main" id="{1F1DBC96-E810-5975-6C04-4F32BAF36A4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667250" y="1812925"/>
                        <a:ext cx="703263" cy="534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6" name="Object 14">
            <a:extLst>
              <a:ext uri="{FF2B5EF4-FFF2-40B4-BE49-F238E27FC236}">
                <a16:creationId xmlns:a16="http://schemas.microsoft.com/office/drawing/2014/main" id="{2B6C625B-C879-0BCD-9864-8854A35E22D4}"/>
              </a:ext>
            </a:extLst>
          </p:cNvPr>
          <p:cNvGraphicFramePr>
            <a:graphicFrameLocks noChangeAspect="1"/>
          </p:cNvGraphicFramePr>
          <p:nvPr/>
        </p:nvGraphicFramePr>
        <p:xfrm>
          <a:off x="6705600" y="2784475"/>
          <a:ext cx="703263" cy="534988"/>
        </p:xfrm>
        <a:graphic>
          <a:graphicData uri="http://schemas.openxmlformats.org/presentationml/2006/ole">
            <mc:AlternateContent xmlns:mc="http://schemas.openxmlformats.org/markup-compatibility/2006">
              <mc:Choice xmlns:v="urn:schemas-microsoft-com:vml" Requires="v">
                <p:oleObj name="Clip" r:id="rId18" imgW="3390900" imgH="2582863" progId="MS_ClipArt_Gallery.5">
                  <p:embed/>
                </p:oleObj>
              </mc:Choice>
              <mc:Fallback>
                <p:oleObj name="Clip" r:id="rId18" imgW="3390900" imgH="2582863" progId="MS_ClipArt_Gallery.5">
                  <p:embed/>
                  <p:pic>
                    <p:nvPicPr>
                      <p:cNvPr id="315406" name="Object 14">
                        <a:extLst>
                          <a:ext uri="{FF2B5EF4-FFF2-40B4-BE49-F238E27FC236}">
                            <a16:creationId xmlns:a16="http://schemas.microsoft.com/office/drawing/2014/main" id="{2B6C625B-C879-0BCD-9864-8854A35E22D4}"/>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705600" y="2784475"/>
                        <a:ext cx="703263" cy="534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17" name="Object 25">
            <a:extLst>
              <a:ext uri="{FF2B5EF4-FFF2-40B4-BE49-F238E27FC236}">
                <a16:creationId xmlns:a16="http://schemas.microsoft.com/office/drawing/2014/main" id="{1962B6CF-8612-5D85-75EB-92E7324A2DB8}"/>
              </a:ext>
            </a:extLst>
          </p:cNvPr>
          <p:cNvGraphicFramePr>
            <a:graphicFrameLocks noChangeAspect="1"/>
          </p:cNvGraphicFramePr>
          <p:nvPr/>
        </p:nvGraphicFramePr>
        <p:xfrm>
          <a:off x="1598613" y="4138613"/>
          <a:ext cx="765175" cy="790575"/>
        </p:xfrm>
        <a:graphic>
          <a:graphicData uri="http://schemas.openxmlformats.org/presentationml/2006/ole">
            <mc:AlternateContent xmlns:mc="http://schemas.openxmlformats.org/markup-compatibility/2006">
              <mc:Choice xmlns:v="urn:schemas-microsoft-com:vml" Requires="v">
                <p:oleObj name="Clip" r:id="rId19" imgW="765353" imgH="790956" progId="MS_ClipArt_Gallery.5">
                  <p:embed/>
                </p:oleObj>
              </mc:Choice>
              <mc:Fallback>
                <p:oleObj name="Clip" r:id="rId19" imgW="765353" imgH="790956" progId="MS_ClipArt_Gallery.5">
                  <p:embed/>
                  <p:pic>
                    <p:nvPicPr>
                      <p:cNvPr id="315417" name="Object 25">
                        <a:extLst>
                          <a:ext uri="{FF2B5EF4-FFF2-40B4-BE49-F238E27FC236}">
                            <a16:creationId xmlns:a16="http://schemas.microsoft.com/office/drawing/2014/main" id="{1962B6CF-8612-5D85-75EB-92E7324A2DB8}"/>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598613" y="4138613"/>
                        <a:ext cx="765175" cy="790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18" name="Object 26">
            <a:extLst>
              <a:ext uri="{FF2B5EF4-FFF2-40B4-BE49-F238E27FC236}">
                <a16:creationId xmlns:a16="http://schemas.microsoft.com/office/drawing/2014/main" id="{A1F280A6-93BF-E060-94CB-7F7FB420DCFB}"/>
              </a:ext>
            </a:extLst>
          </p:cNvPr>
          <p:cNvGraphicFramePr>
            <a:graphicFrameLocks noChangeAspect="1"/>
          </p:cNvGraphicFramePr>
          <p:nvPr/>
        </p:nvGraphicFramePr>
        <p:xfrm>
          <a:off x="7745413" y="3670300"/>
          <a:ext cx="889000" cy="889000"/>
        </p:xfrm>
        <a:graphic>
          <a:graphicData uri="http://schemas.openxmlformats.org/presentationml/2006/ole">
            <mc:AlternateContent xmlns:mc="http://schemas.openxmlformats.org/markup-compatibility/2006">
              <mc:Choice xmlns:v="urn:schemas-microsoft-com:vml" Requires="v">
                <p:oleObj name="Clip" r:id="rId21" imgW="888822" imgH="888822" progId="MS_ClipArt_Gallery.5">
                  <p:embed/>
                </p:oleObj>
              </mc:Choice>
              <mc:Fallback>
                <p:oleObj name="Clip" r:id="rId21" imgW="888822" imgH="888822" progId="MS_ClipArt_Gallery.5">
                  <p:embed/>
                  <p:pic>
                    <p:nvPicPr>
                      <p:cNvPr id="315418" name="Object 26">
                        <a:extLst>
                          <a:ext uri="{FF2B5EF4-FFF2-40B4-BE49-F238E27FC236}">
                            <a16:creationId xmlns:a16="http://schemas.microsoft.com/office/drawing/2014/main" id="{A1F280A6-93BF-E060-94CB-7F7FB420DCFB}"/>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745413" y="3670300"/>
                        <a:ext cx="889000" cy="88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19" name="Object 27">
            <a:extLst>
              <a:ext uri="{FF2B5EF4-FFF2-40B4-BE49-F238E27FC236}">
                <a16:creationId xmlns:a16="http://schemas.microsoft.com/office/drawing/2014/main" id="{A01A7786-8A34-06DE-EB2D-D47ACCA6F1BD}"/>
              </a:ext>
            </a:extLst>
          </p:cNvPr>
          <p:cNvGraphicFramePr>
            <a:graphicFrameLocks noChangeAspect="1"/>
          </p:cNvGraphicFramePr>
          <p:nvPr/>
        </p:nvGraphicFramePr>
        <p:xfrm>
          <a:off x="5565775" y="4365625"/>
          <a:ext cx="2278063" cy="1457325"/>
        </p:xfrm>
        <a:graphic>
          <a:graphicData uri="http://schemas.openxmlformats.org/presentationml/2006/ole">
            <mc:AlternateContent xmlns:mc="http://schemas.openxmlformats.org/markup-compatibility/2006">
              <mc:Choice xmlns:v="urn:schemas-microsoft-com:vml" Requires="v">
                <p:oleObj name="Clip" r:id="rId23" imgW="4868863" imgH="3116263" progId="MS_ClipArt_Gallery.5">
                  <p:embed/>
                </p:oleObj>
              </mc:Choice>
              <mc:Fallback>
                <p:oleObj name="Clip" r:id="rId23" imgW="4868863" imgH="3116263" progId="MS_ClipArt_Gallery.5">
                  <p:embed/>
                  <p:pic>
                    <p:nvPicPr>
                      <p:cNvPr id="315419" name="Object 27">
                        <a:extLst>
                          <a:ext uri="{FF2B5EF4-FFF2-40B4-BE49-F238E27FC236}">
                            <a16:creationId xmlns:a16="http://schemas.microsoft.com/office/drawing/2014/main" id="{A01A7786-8A34-06DE-EB2D-D47ACCA6F1BD}"/>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565775" y="4365625"/>
                        <a:ext cx="2278063" cy="1457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20" name="Object 28">
            <a:extLst>
              <a:ext uri="{FF2B5EF4-FFF2-40B4-BE49-F238E27FC236}">
                <a16:creationId xmlns:a16="http://schemas.microsoft.com/office/drawing/2014/main" id="{87DE4758-6312-EDE9-74E1-F6567DB3F90A}"/>
              </a:ext>
            </a:extLst>
          </p:cNvPr>
          <p:cNvGraphicFramePr>
            <a:graphicFrameLocks noChangeAspect="1"/>
          </p:cNvGraphicFramePr>
          <p:nvPr/>
        </p:nvGraphicFramePr>
        <p:xfrm>
          <a:off x="3749675" y="4591050"/>
          <a:ext cx="825500" cy="842963"/>
        </p:xfrm>
        <a:graphic>
          <a:graphicData uri="http://schemas.openxmlformats.org/presentationml/2006/ole">
            <mc:AlternateContent xmlns:mc="http://schemas.openxmlformats.org/markup-compatibility/2006">
              <mc:Choice xmlns:v="urn:schemas-microsoft-com:vml" Requires="v">
                <p:oleObj name="Clip" r:id="rId25" imgW="3321050" imgH="3390900" progId="MS_ClipArt_Gallery.5">
                  <p:embed/>
                </p:oleObj>
              </mc:Choice>
              <mc:Fallback>
                <p:oleObj name="Clip" r:id="rId25" imgW="3321050" imgH="3390900" progId="MS_ClipArt_Gallery.5">
                  <p:embed/>
                  <p:pic>
                    <p:nvPicPr>
                      <p:cNvPr id="315420" name="Object 28">
                        <a:extLst>
                          <a:ext uri="{FF2B5EF4-FFF2-40B4-BE49-F238E27FC236}">
                            <a16:creationId xmlns:a16="http://schemas.microsoft.com/office/drawing/2014/main" id="{87DE4758-6312-EDE9-74E1-F6567DB3F90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749675" y="4591050"/>
                        <a:ext cx="825500" cy="842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21" name="Object 29">
            <a:extLst>
              <a:ext uri="{FF2B5EF4-FFF2-40B4-BE49-F238E27FC236}">
                <a16:creationId xmlns:a16="http://schemas.microsoft.com/office/drawing/2014/main" id="{39763827-7AD5-B9B3-7F21-93C2AA28498F}"/>
              </a:ext>
            </a:extLst>
          </p:cNvPr>
          <p:cNvGraphicFramePr>
            <a:graphicFrameLocks noChangeAspect="1"/>
          </p:cNvGraphicFramePr>
          <p:nvPr/>
        </p:nvGraphicFramePr>
        <p:xfrm>
          <a:off x="682625" y="2838450"/>
          <a:ext cx="825500" cy="842963"/>
        </p:xfrm>
        <a:graphic>
          <a:graphicData uri="http://schemas.openxmlformats.org/presentationml/2006/ole">
            <mc:AlternateContent xmlns:mc="http://schemas.openxmlformats.org/markup-compatibility/2006">
              <mc:Choice xmlns:v="urn:schemas-microsoft-com:vml" Requires="v">
                <p:oleObj name="Clip" r:id="rId26" imgW="3321050" imgH="3390900" progId="MS_ClipArt_Gallery.5">
                  <p:embed/>
                </p:oleObj>
              </mc:Choice>
              <mc:Fallback>
                <p:oleObj name="Clip" r:id="rId26" imgW="3321050" imgH="3390900" progId="MS_ClipArt_Gallery.5">
                  <p:embed/>
                  <p:pic>
                    <p:nvPicPr>
                      <p:cNvPr id="315421" name="Object 29">
                        <a:extLst>
                          <a:ext uri="{FF2B5EF4-FFF2-40B4-BE49-F238E27FC236}">
                            <a16:creationId xmlns:a16="http://schemas.microsoft.com/office/drawing/2014/main" id="{39763827-7AD5-B9B3-7F21-93C2AA28498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82625" y="2838450"/>
                        <a:ext cx="825500" cy="842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5423" name="Text Box 31">
            <a:extLst>
              <a:ext uri="{FF2B5EF4-FFF2-40B4-BE49-F238E27FC236}">
                <a16:creationId xmlns:a16="http://schemas.microsoft.com/office/drawing/2014/main" id="{C2D09F8F-0F44-093F-C6B8-102CE952D7D2}"/>
              </a:ext>
            </a:extLst>
          </p:cNvPr>
          <p:cNvSpPr txBox="1">
            <a:spLocks noChangeArrowheads="1"/>
          </p:cNvSpPr>
          <p:nvPr/>
        </p:nvSpPr>
        <p:spPr bwMode="auto">
          <a:xfrm>
            <a:off x="2133600" y="3200400"/>
            <a:ext cx="3657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2800" b="1">
                <a:latin typeface="Times New Roman" panose="02020603050405020304" pitchFamily="18" charset="0"/>
              </a:rPr>
              <a:t>LAN</a:t>
            </a:r>
            <a:r>
              <a:rPr lang="da-DK" altLang="da-DK" sz="2800" b="1" i="1">
                <a:latin typeface="Times New Roman" panose="02020603050405020304" pitchFamily="18" charset="0"/>
              </a:rPr>
              <a:t> </a:t>
            </a:r>
          </a:p>
          <a:p>
            <a:pPr algn="ctr">
              <a:spcBef>
                <a:spcPct val="0"/>
              </a:spcBef>
              <a:buFontTx/>
              <a:buNone/>
            </a:pPr>
            <a:r>
              <a:rPr lang="da-DK" altLang="da-DK" sz="2800" b="1" i="1">
                <a:latin typeface="Times New Roman" panose="02020603050405020304" pitchFamily="18" charset="0"/>
              </a:rPr>
              <a:t>Local Area Network</a:t>
            </a:r>
            <a:endParaRPr lang="da-DK" altLang="da-DK" sz="3600" b="1" i="1">
              <a:latin typeface="Times New Roman" panose="02020603050405020304" pitchFamily="18" charset="0"/>
            </a:endParaRPr>
          </a:p>
        </p:txBody>
      </p:sp>
      <p:sp>
        <p:nvSpPr>
          <p:cNvPr id="7189" name="Rectangle 32">
            <a:extLst>
              <a:ext uri="{FF2B5EF4-FFF2-40B4-BE49-F238E27FC236}">
                <a16:creationId xmlns:a16="http://schemas.microsoft.com/office/drawing/2014/main" id="{90BE510A-C562-EFF3-D083-EAF9A39F59D6}"/>
              </a:ext>
            </a:extLst>
          </p:cNvPr>
          <p:cNvSpPr>
            <a:spLocks noGrp="1" noChangeArrowheads="1"/>
          </p:cNvSpPr>
          <p:nvPr>
            <p:ph type="title"/>
          </p:nvPr>
        </p:nvSpPr>
        <p:spPr>
          <a:xfrm>
            <a:off x="304800" y="1206500"/>
            <a:ext cx="8839200" cy="457200"/>
          </a:xfrm>
        </p:spPr>
        <p:txBody>
          <a:bodyPr/>
          <a:lstStyle/>
          <a:p>
            <a:pPr algn="ctr" eaLnBrk="1" hangingPunct="1"/>
            <a:r>
              <a:rPr lang="da-DK" altLang="da-DK"/>
              <a:t>Computer netværk</a:t>
            </a:r>
          </a:p>
        </p:txBody>
      </p:sp>
      <p:sp>
        <p:nvSpPr>
          <p:cNvPr id="7190" name="Rectangle 33">
            <a:extLst>
              <a:ext uri="{FF2B5EF4-FFF2-40B4-BE49-F238E27FC236}">
                <a16:creationId xmlns:a16="http://schemas.microsoft.com/office/drawing/2014/main" id="{289FA896-E2FD-09A7-8AF6-92E273DDAF6B}"/>
              </a:ext>
            </a:extLst>
          </p:cNvPr>
          <p:cNvSpPr>
            <a:spLocks noGrp="1" noChangeArrowheads="1"/>
          </p:cNvSpPr>
          <p:nvPr>
            <p:ph type="body" idx="1"/>
          </p:nvPr>
        </p:nvSpPr>
        <p:spPr/>
        <p:txBody>
          <a:bodyPr/>
          <a:lstStyle/>
          <a:p>
            <a:pPr eaLnBrk="1" hangingPunct="1"/>
            <a:endParaRPr lang="da-DK" altLang="da-DK"/>
          </a:p>
        </p:txBody>
      </p:sp>
      <p:pic>
        <p:nvPicPr>
          <p:cNvPr id="7191" name="Picture 40">
            <a:extLst>
              <a:ext uri="{FF2B5EF4-FFF2-40B4-BE49-F238E27FC236}">
                <a16:creationId xmlns:a16="http://schemas.microsoft.com/office/drawing/2014/main" id="{5EA06161-6695-E2BD-C21E-F92A3B851996}"/>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315396"/>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0"/>
                                  </p:stCondLst>
                                  <p:childTnLst>
                                    <p:set>
                                      <p:cBhvr>
                                        <p:cTn id="9" dur="1" fill="hold">
                                          <p:stCondLst>
                                            <p:cond delay="499"/>
                                          </p:stCondLst>
                                        </p:cTn>
                                        <p:tgtEl>
                                          <p:spTgt spid="315395"/>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nodeType="afterEffect">
                                  <p:stCondLst>
                                    <p:cond delay="0"/>
                                  </p:stCondLst>
                                  <p:childTnLst>
                                    <p:set>
                                      <p:cBhvr>
                                        <p:cTn id="12" dur="1" fill="hold">
                                          <p:stCondLst>
                                            <p:cond delay="499"/>
                                          </p:stCondLst>
                                        </p:cTn>
                                        <p:tgtEl>
                                          <p:spTgt spid="315397"/>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nodeType="afterEffect">
                                  <p:stCondLst>
                                    <p:cond delay="0"/>
                                  </p:stCondLst>
                                  <p:childTnLst>
                                    <p:set>
                                      <p:cBhvr>
                                        <p:cTn id="15" dur="1" fill="hold">
                                          <p:stCondLst>
                                            <p:cond delay="499"/>
                                          </p:stCondLst>
                                        </p:cTn>
                                        <p:tgtEl>
                                          <p:spTgt spid="315399"/>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nodeType="afterEffect">
                                  <p:stCondLst>
                                    <p:cond delay="0"/>
                                  </p:stCondLst>
                                  <p:childTnLst>
                                    <p:set>
                                      <p:cBhvr>
                                        <p:cTn id="18" dur="1" fill="hold">
                                          <p:stCondLst>
                                            <p:cond delay="499"/>
                                          </p:stCondLst>
                                        </p:cTn>
                                        <p:tgtEl>
                                          <p:spTgt spid="315398"/>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nodeType="afterEffect">
                                  <p:stCondLst>
                                    <p:cond delay="1000"/>
                                  </p:stCondLst>
                                  <p:childTnLst>
                                    <p:set>
                                      <p:cBhvr>
                                        <p:cTn id="21" dur="1" fill="hold">
                                          <p:stCondLst>
                                            <p:cond delay="499"/>
                                          </p:stCondLst>
                                        </p:cTn>
                                        <p:tgtEl>
                                          <p:spTgt spid="315402"/>
                                        </p:tgtEl>
                                        <p:attrNameLst>
                                          <p:attrName>style.visibility</p:attrName>
                                        </p:attrNameLst>
                                      </p:cBhvr>
                                      <p:to>
                                        <p:strVal val="visible"/>
                                      </p:to>
                                    </p:set>
                                  </p:childTnLst>
                                </p:cTn>
                              </p:par>
                            </p:childTnLst>
                          </p:cTn>
                        </p:par>
                        <p:par>
                          <p:cTn id="22" fill="hold" nodeType="afterGroup">
                            <p:stCondLst>
                              <p:cond delay="4000"/>
                            </p:stCondLst>
                            <p:childTnLst>
                              <p:par>
                                <p:cTn id="23" presetID="1" presetClass="entr" presetSubtype="0" fill="hold" nodeType="afterEffect">
                                  <p:stCondLst>
                                    <p:cond delay="1000"/>
                                  </p:stCondLst>
                                  <p:childTnLst>
                                    <p:set>
                                      <p:cBhvr>
                                        <p:cTn id="24" dur="1" fill="hold">
                                          <p:stCondLst>
                                            <p:cond delay="499"/>
                                          </p:stCondLst>
                                        </p:cTn>
                                        <p:tgtEl>
                                          <p:spTgt spid="315403"/>
                                        </p:tgtEl>
                                        <p:attrNameLst>
                                          <p:attrName>style.visibility</p:attrName>
                                        </p:attrNameLst>
                                      </p:cBhvr>
                                      <p:to>
                                        <p:strVal val="visible"/>
                                      </p:to>
                                    </p:set>
                                  </p:childTnLst>
                                </p:cTn>
                              </p:par>
                            </p:childTnLst>
                          </p:cTn>
                        </p:par>
                        <p:par>
                          <p:cTn id="25" fill="hold" nodeType="afterGroup">
                            <p:stCondLst>
                              <p:cond delay="5500"/>
                            </p:stCondLst>
                            <p:childTnLst>
                              <p:par>
                                <p:cTn id="26" presetID="1" presetClass="entr" presetSubtype="0" fill="hold" nodeType="afterEffect">
                                  <p:stCondLst>
                                    <p:cond delay="1000"/>
                                  </p:stCondLst>
                                  <p:childTnLst>
                                    <p:set>
                                      <p:cBhvr>
                                        <p:cTn id="27" dur="1" fill="hold">
                                          <p:stCondLst>
                                            <p:cond delay="499"/>
                                          </p:stCondLst>
                                        </p:cTn>
                                        <p:tgtEl>
                                          <p:spTgt spid="315404"/>
                                        </p:tgtEl>
                                        <p:attrNameLst>
                                          <p:attrName>style.visibility</p:attrName>
                                        </p:attrNameLst>
                                      </p:cBhvr>
                                      <p:to>
                                        <p:strVal val="visible"/>
                                      </p:to>
                                    </p:set>
                                  </p:childTnLst>
                                </p:cTn>
                              </p:par>
                            </p:childTnLst>
                          </p:cTn>
                        </p:par>
                        <p:par>
                          <p:cTn id="28" fill="hold" nodeType="afterGroup">
                            <p:stCondLst>
                              <p:cond delay="7000"/>
                            </p:stCondLst>
                            <p:childTnLst>
                              <p:par>
                                <p:cTn id="29" presetID="1" presetClass="entr" presetSubtype="0" fill="hold" nodeType="afterEffect">
                                  <p:stCondLst>
                                    <p:cond delay="1000"/>
                                  </p:stCondLst>
                                  <p:childTnLst>
                                    <p:set>
                                      <p:cBhvr>
                                        <p:cTn id="30" dur="1" fill="hold">
                                          <p:stCondLst>
                                            <p:cond delay="499"/>
                                          </p:stCondLst>
                                        </p:cTn>
                                        <p:tgtEl>
                                          <p:spTgt spid="315405"/>
                                        </p:tgtEl>
                                        <p:attrNameLst>
                                          <p:attrName>style.visibility</p:attrName>
                                        </p:attrNameLst>
                                      </p:cBhvr>
                                      <p:to>
                                        <p:strVal val="visible"/>
                                      </p:to>
                                    </p:set>
                                  </p:childTnLst>
                                </p:cTn>
                              </p:par>
                            </p:childTnLst>
                          </p:cTn>
                        </p:par>
                        <p:par>
                          <p:cTn id="31" fill="hold" nodeType="afterGroup">
                            <p:stCondLst>
                              <p:cond delay="8500"/>
                            </p:stCondLst>
                            <p:childTnLst>
                              <p:par>
                                <p:cTn id="32" presetID="1" presetClass="entr" presetSubtype="0" fill="hold" nodeType="afterEffect">
                                  <p:stCondLst>
                                    <p:cond delay="1000"/>
                                  </p:stCondLst>
                                  <p:childTnLst>
                                    <p:set>
                                      <p:cBhvr>
                                        <p:cTn id="33" dur="1" fill="hold">
                                          <p:stCondLst>
                                            <p:cond delay="499"/>
                                          </p:stCondLst>
                                        </p:cTn>
                                        <p:tgtEl>
                                          <p:spTgt spid="315406"/>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nodeType="clickEffect">
                                  <p:stCondLst>
                                    <p:cond delay="0"/>
                                  </p:stCondLst>
                                  <p:childTnLst>
                                    <p:set>
                                      <p:cBhvr>
                                        <p:cTn id="37" dur="1" fill="hold">
                                          <p:stCondLst>
                                            <p:cond delay="499"/>
                                          </p:stCondLst>
                                        </p:cTn>
                                        <p:tgtEl>
                                          <p:spTgt spid="315417"/>
                                        </p:tgtEl>
                                        <p:attrNameLst>
                                          <p:attrName>style.visibility</p:attrName>
                                        </p:attrNameLst>
                                      </p:cBhvr>
                                      <p:to>
                                        <p:strVal val="visible"/>
                                      </p:to>
                                    </p:set>
                                  </p:childTnLst>
                                  <p:subTnLst>
                                    <p:set>
                                      <p:cBhvr override="childStyle">
                                        <p:cTn dur="1" fill="hold" display="0" masterRel="nextClick" afterEffect="1"/>
                                        <p:tgtEl>
                                          <p:spTgt spid="315417"/>
                                        </p:tgtEl>
                                        <p:attrNameLst>
                                          <p:attrName>style.visibility</p:attrName>
                                        </p:attrNameLst>
                                      </p:cBhvr>
                                      <p:to>
                                        <p:strVal val="hidden"/>
                                      </p:to>
                                    </p:set>
                                  </p:sub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nodeType="clickEffect">
                                  <p:stCondLst>
                                    <p:cond delay="0"/>
                                  </p:stCondLst>
                                  <p:childTnLst>
                                    <p:set>
                                      <p:cBhvr>
                                        <p:cTn id="41" dur="1" fill="hold">
                                          <p:stCondLst>
                                            <p:cond delay="499"/>
                                          </p:stCondLst>
                                        </p:cTn>
                                        <p:tgtEl>
                                          <p:spTgt spid="315401"/>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nodeType="clickEffect">
                                  <p:stCondLst>
                                    <p:cond delay="0"/>
                                  </p:stCondLst>
                                  <p:childTnLst>
                                    <p:set>
                                      <p:cBhvr>
                                        <p:cTn id="45" dur="1" fill="hold">
                                          <p:stCondLst>
                                            <p:cond delay="499"/>
                                          </p:stCondLst>
                                        </p:cTn>
                                        <p:tgtEl>
                                          <p:spTgt spid="315419"/>
                                        </p:tgtEl>
                                        <p:attrNameLst>
                                          <p:attrName>style.visibility</p:attrName>
                                        </p:attrNameLst>
                                      </p:cBhvr>
                                      <p:to>
                                        <p:strVal val="visible"/>
                                      </p:to>
                                    </p:set>
                                  </p:childTnLst>
                                  <p:subTnLst>
                                    <p:set>
                                      <p:cBhvr override="childStyle">
                                        <p:cTn dur="1" fill="hold" display="0" masterRel="nextClick" afterEffect="1"/>
                                        <p:tgtEl>
                                          <p:spTgt spid="315419"/>
                                        </p:tgtEl>
                                        <p:attrNameLst>
                                          <p:attrName>style.visibility</p:attrName>
                                        </p:attrNameLst>
                                      </p:cBhvr>
                                      <p:to>
                                        <p:strVal val="hidden"/>
                                      </p:to>
                                    </p:set>
                                  </p:sub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nodeType="clickEffect">
                                  <p:stCondLst>
                                    <p:cond delay="0"/>
                                  </p:stCondLst>
                                  <p:childTnLst>
                                    <p:set>
                                      <p:cBhvr>
                                        <p:cTn id="49" dur="1" fill="hold">
                                          <p:stCondLst>
                                            <p:cond delay="499"/>
                                          </p:stCondLst>
                                        </p:cTn>
                                        <p:tgtEl>
                                          <p:spTgt spid="315418"/>
                                        </p:tgtEl>
                                        <p:attrNameLst>
                                          <p:attrName>style.visibility</p:attrName>
                                        </p:attrNameLst>
                                      </p:cBhvr>
                                      <p:to>
                                        <p:strVal val="visible"/>
                                      </p:to>
                                    </p:set>
                                  </p:childTnLst>
                                </p:cTn>
                              </p:par>
                            </p:childTnLst>
                          </p:cTn>
                        </p:par>
                        <p:par>
                          <p:cTn id="50" fill="hold" nodeType="afterGroup">
                            <p:stCondLst>
                              <p:cond delay="500"/>
                            </p:stCondLst>
                            <p:childTnLst>
                              <p:par>
                                <p:cTn id="51" presetID="1" presetClass="entr" presetSubtype="0" fill="hold" nodeType="afterEffect">
                                  <p:stCondLst>
                                    <p:cond delay="1000"/>
                                  </p:stCondLst>
                                  <p:childTnLst>
                                    <p:set>
                                      <p:cBhvr>
                                        <p:cTn id="52" dur="1" fill="hold">
                                          <p:stCondLst>
                                            <p:cond delay="499"/>
                                          </p:stCondLst>
                                        </p:cTn>
                                        <p:tgtEl>
                                          <p:spTgt spid="315400"/>
                                        </p:tgtEl>
                                        <p:attrNameLst>
                                          <p:attrName>style.visibility</p:attrName>
                                        </p:attrNameLst>
                                      </p:cBhvr>
                                      <p:to>
                                        <p:strVal val="visible"/>
                                      </p:to>
                                    </p:set>
                                  </p:childTnLst>
                                  <p:subTnLst>
                                    <p:set>
                                      <p:cBhvr override="childStyle">
                                        <p:cTn dur="1" fill="hold" display="0" masterRel="nextClick" afterEffect="1"/>
                                        <p:tgtEl>
                                          <p:spTgt spid="315400"/>
                                        </p:tgtEl>
                                        <p:attrNameLst>
                                          <p:attrName>style.visibility</p:attrName>
                                        </p:attrNameLst>
                                      </p:cBhvr>
                                      <p:to>
                                        <p:strVal val="hidden"/>
                                      </p:to>
                                    </p:set>
                                  </p:subTnLst>
                                </p:cTn>
                              </p:par>
                            </p:childTnLst>
                          </p:cTn>
                        </p:par>
                        <p:par>
                          <p:cTn id="53" fill="hold" nodeType="afterGroup">
                            <p:stCondLst>
                              <p:cond delay="2000"/>
                            </p:stCondLst>
                            <p:childTnLst>
                              <p:par>
                                <p:cTn id="54" presetID="1" presetClass="entr" presetSubtype="0" fill="hold" nodeType="afterEffect">
                                  <p:stCondLst>
                                    <p:cond delay="1000"/>
                                  </p:stCondLst>
                                  <p:childTnLst>
                                    <p:set>
                                      <p:cBhvr>
                                        <p:cTn id="55" dur="1" fill="hold">
                                          <p:stCondLst>
                                            <p:cond delay="499"/>
                                          </p:stCondLst>
                                        </p:cTn>
                                        <p:tgtEl>
                                          <p:spTgt spid="315420"/>
                                        </p:tgtEl>
                                        <p:attrNameLst>
                                          <p:attrName>style.visibility</p:attrName>
                                        </p:attrNameLst>
                                      </p:cBhvr>
                                      <p:to>
                                        <p:strVal val="visible"/>
                                      </p:to>
                                    </p:set>
                                  </p:childTnLst>
                                  <p:subTnLst>
                                    <p:set>
                                      <p:cBhvr override="childStyle">
                                        <p:cTn dur="1" fill="hold" display="0" masterRel="nextClick" afterEffect="1"/>
                                        <p:tgtEl>
                                          <p:spTgt spid="315420"/>
                                        </p:tgtEl>
                                        <p:attrNameLst>
                                          <p:attrName>style.visibility</p:attrName>
                                        </p:attrNameLst>
                                      </p:cBhvr>
                                      <p:to>
                                        <p:strVal val="hidden"/>
                                      </p:to>
                                    </p:set>
                                  </p:subTnLst>
                                </p:cTn>
                              </p:par>
                            </p:childTnLst>
                          </p:cTn>
                        </p:par>
                        <p:par>
                          <p:cTn id="56" fill="hold" nodeType="afterGroup">
                            <p:stCondLst>
                              <p:cond delay="3500"/>
                            </p:stCondLst>
                            <p:childTnLst>
                              <p:par>
                                <p:cTn id="57" presetID="1" presetClass="entr" presetSubtype="0" fill="hold" nodeType="afterEffect">
                                  <p:stCondLst>
                                    <p:cond delay="1000"/>
                                  </p:stCondLst>
                                  <p:childTnLst>
                                    <p:set>
                                      <p:cBhvr>
                                        <p:cTn id="58" dur="1" fill="hold">
                                          <p:stCondLst>
                                            <p:cond delay="499"/>
                                          </p:stCondLst>
                                        </p:cTn>
                                        <p:tgtEl>
                                          <p:spTgt spid="315421"/>
                                        </p:tgtEl>
                                        <p:attrNameLst>
                                          <p:attrName>style.visibility</p:attrName>
                                        </p:attrNameLst>
                                      </p:cBhvr>
                                      <p:to>
                                        <p:strVal val="visible"/>
                                      </p:to>
                                    </p:set>
                                  </p:childTnLst>
                                  <p:subTnLst>
                                    <p:set>
                                      <p:cBhvr override="childStyle">
                                        <p:cTn dur="1" fill="hold" display="0" masterRel="nextClick" afterEffect="1"/>
                                        <p:tgtEl>
                                          <p:spTgt spid="315421"/>
                                        </p:tgtEl>
                                        <p:attrNameLst>
                                          <p:attrName>style.visibility</p:attrName>
                                        </p:attrNameLst>
                                      </p:cBhvr>
                                      <p:to>
                                        <p:strVal val="hidden"/>
                                      </p:to>
                                    </p:set>
                                  </p:sub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315394"/>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4" presetClass="entr" presetSubtype="32" fill="hold" grpId="0" nodeType="clickEffect">
                                  <p:stCondLst>
                                    <p:cond delay="0"/>
                                  </p:stCondLst>
                                  <p:childTnLst>
                                    <p:set>
                                      <p:cBhvr>
                                        <p:cTn id="66" dur="1" fill="hold">
                                          <p:stCondLst>
                                            <p:cond delay="0"/>
                                          </p:stCondLst>
                                        </p:cTn>
                                        <p:tgtEl>
                                          <p:spTgt spid="315423"/>
                                        </p:tgtEl>
                                        <p:attrNameLst>
                                          <p:attrName>style.visibility</p:attrName>
                                        </p:attrNameLst>
                                      </p:cBhvr>
                                      <p:to>
                                        <p:strVal val="visible"/>
                                      </p:to>
                                    </p:set>
                                    <p:animEffect transition="in" filter="box(out)">
                                      <p:cBhvr>
                                        <p:cTn id="67" dur="500"/>
                                        <p:tgtEl>
                                          <p:spTgt spid="315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423" grpId="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a:extLst>
              <a:ext uri="{FF2B5EF4-FFF2-40B4-BE49-F238E27FC236}">
                <a16:creationId xmlns:a16="http://schemas.microsoft.com/office/drawing/2014/main" id="{B93A84F6-857B-57B1-787B-1D4068373FED}"/>
              </a:ext>
            </a:extLst>
          </p:cNvPr>
          <p:cNvSpPr>
            <a:spLocks noGrp="1" noChangeArrowheads="1"/>
          </p:cNvSpPr>
          <p:nvPr>
            <p:ph type="title"/>
          </p:nvPr>
        </p:nvSpPr>
        <p:spPr>
          <a:xfrm>
            <a:off x="182563" y="1358900"/>
            <a:ext cx="8839200" cy="457200"/>
          </a:xfrm>
        </p:spPr>
        <p:txBody>
          <a:bodyPr/>
          <a:lstStyle/>
          <a:p>
            <a:pPr algn="ctr" eaLnBrk="1" hangingPunct="1"/>
            <a:r>
              <a:rPr lang="da-DK" altLang="da-DK"/>
              <a:t>Actassi 550  FUGA udtag</a:t>
            </a:r>
          </a:p>
        </p:txBody>
      </p:sp>
      <p:grpSp>
        <p:nvGrpSpPr>
          <p:cNvPr id="39939" name="Group 4">
            <a:extLst>
              <a:ext uri="{FF2B5EF4-FFF2-40B4-BE49-F238E27FC236}">
                <a16:creationId xmlns:a16="http://schemas.microsoft.com/office/drawing/2014/main" id="{60485D93-DFB2-136C-C92A-B7CA4E02C757}"/>
              </a:ext>
            </a:extLst>
          </p:cNvPr>
          <p:cNvGrpSpPr>
            <a:grpSpLocks noRot="1"/>
          </p:cNvGrpSpPr>
          <p:nvPr/>
        </p:nvGrpSpPr>
        <p:grpSpPr bwMode="auto">
          <a:xfrm>
            <a:off x="0" y="0"/>
            <a:ext cx="515938" cy="822325"/>
            <a:chOff x="0" y="0"/>
            <a:chExt cx="325" cy="518"/>
          </a:xfrm>
        </p:grpSpPr>
        <p:sp>
          <p:nvSpPr>
            <p:cNvPr id="39943" name="Rectangle 5">
              <a:extLst>
                <a:ext uri="{FF2B5EF4-FFF2-40B4-BE49-F238E27FC236}">
                  <a16:creationId xmlns:a16="http://schemas.microsoft.com/office/drawing/2014/main" id="{590F9B6A-4673-2305-37B1-EE8A2CF50D9B}"/>
                </a:ext>
              </a:extLst>
            </p:cNvPr>
            <p:cNvSpPr>
              <a:spLocks noChangeArrowheads="1"/>
            </p:cNvSpPr>
            <p:nvPr/>
          </p:nvSpPr>
          <p:spPr bwMode="auto">
            <a:xfrm>
              <a:off x="115" y="0"/>
              <a:ext cx="210"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r">
                <a:spcBef>
                  <a:spcPct val="0"/>
                </a:spcBef>
                <a:buFontTx/>
                <a:buNone/>
              </a:pPr>
              <a:br>
                <a:rPr lang="da-DK" altLang="da-DK" sz="2800">
                  <a:latin typeface="Times New Roman" panose="02020603050405020304" pitchFamily="18" charset="0"/>
                </a:rPr>
              </a:br>
              <a:r>
                <a:rPr lang="da-DK" altLang="da-DK" sz="2800">
                  <a:latin typeface="Times New Roman" panose="02020603050405020304" pitchFamily="18" charset="0"/>
                </a:rPr>
                <a:t>  </a:t>
              </a:r>
              <a:endParaRPr lang="da-DK" altLang="da-DK" sz="14400">
                <a:latin typeface="Times New Roman" panose="02020603050405020304" pitchFamily="18" charset="0"/>
              </a:endParaRPr>
            </a:p>
          </p:txBody>
        </p:sp>
        <p:sp>
          <p:nvSpPr>
            <p:cNvPr id="39944" name="Rectangle 6">
              <a:extLst>
                <a:ext uri="{FF2B5EF4-FFF2-40B4-BE49-F238E27FC236}">
                  <a16:creationId xmlns:a16="http://schemas.microsoft.com/office/drawing/2014/main" id="{61F92ABF-C7FE-9596-F174-F149A4EA6925}"/>
                </a:ext>
              </a:extLst>
            </p:cNvPr>
            <p:cNvSpPr>
              <a:spLocks noChangeArrowheads="1"/>
            </p:cNvSpPr>
            <p:nvPr/>
          </p:nvSpPr>
          <p:spPr bwMode="auto">
            <a:xfrm>
              <a:off x="0" y="0"/>
              <a:ext cx="115"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buFontTx/>
                <a:buNone/>
              </a:pPr>
              <a:endParaRPr lang="da-DK" altLang="da-DK" sz="1600"/>
            </a:p>
          </p:txBody>
        </p:sp>
        <p:sp>
          <p:nvSpPr>
            <p:cNvPr id="39945" name="Line 7">
              <a:extLst>
                <a:ext uri="{FF2B5EF4-FFF2-40B4-BE49-F238E27FC236}">
                  <a16:creationId xmlns:a16="http://schemas.microsoft.com/office/drawing/2014/main" id="{AE676910-5E5B-7AFA-3D93-FAF2253945F2}"/>
                </a:ext>
              </a:extLst>
            </p:cNvPr>
            <p:cNvSpPr>
              <a:spLocks noChangeShapeType="1"/>
            </p:cNvSpPr>
            <p:nvPr/>
          </p:nvSpPr>
          <p:spPr bwMode="auto">
            <a:xfrm>
              <a:off x="0" y="0"/>
              <a:ext cx="3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9946" name="Line 8">
              <a:extLst>
                <a:ext uri="{FF2B5EF4-FFF2-40B4-BE49-F238E27FC236}">
                  <a16:creationId xmlns:a16="http://schemas.microsoft.com/office/drawing/2014/main" id="{F3178CF8-94B4-C4EC-A297-5BF892A07F68}"/>
                </a:ext>
              </a:extLst>
            </p:cNvPr>
            <p:cNvSpPr>
              <a:spLocks noChangeShapeType="1"/>
            </p:cNvSpPr>
            <p:nvPr/>
          </p:nvSpPr>
          <p:spPr bwMode="auto">
            <a:xfrm>
              <a:off x="0" y="518"/>
              <a:ext cx="3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9947" name="Line 9">
              <a:extLst>
                <a:ext uri="{FF2B5EF4-FFF2-40B4-BE49-F238E27FC236}">
                  <a16:creationId xmlns:a16="http://schemas.microsoft.com/office/drawing/2014/main" id="{7111B308-8CBF-4B8E-C014-E29D46721C9A}"/>
                </a:ext>
              </a:extLst>
            </p:cNvPr>
            <p:cNvSpPr>
              <a:spLocks noChangeShapeType="1"/>
            </p:cNvSpPr>
            <p:nvPr/>
          </p:nvSpPr>
          <p:spPr bwMode="auto">
            <a:xfrm>
              <a:off x="0" y="0"/>
              <a:ext cx="0" cy="51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39948" name="Line 10">
              <a:extLst>
                <a:ext uri="{FF2B5EF4-FFF2-40B4-BE49-F238E27FC236}">
                  <a16:creationId xmlns:a16="http://schemas.microsoft.com/office/drawing/2014/main" id="{87DE95FE-87C4-C574-2DF0-FC1A6CC8A145}"/>
                </a:ext>
              </a:extLst>
            </p:cNvPr>
            <p:cNvSpPr>
              <a:spLocks noChangeShapeType="1"/>
            </p:cNvSpPr>
            <p:nvPr/>
          </p:nvSpPr>
          <p:spPr bwMode="auto">
            <a:xfrm>
              <a:off x="325" y="0"/>
              <a:ext cx="0" cy="51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grpSp>
      <p:sp>
        <p:nvSpPr>
          <p:cNvPr id="39940" name="Pladsholder til indhold 1">
            <a:extLst>
              <a:ext uri="{FF2B5EF4-FFF2-40B4-BE49-F238E27FC236}">
                <a16:creationId xmlns:a16="http://schemas.microsoft.com/office/drawing/2014/main" id="{3A23B78D-3985-58C0-F130-0277B937F472}"/>
              </a:ext>
            </a:extLst>
          </p:cNvPr>
          <p:cNvSpPr>
            <a:spLocks noGrp="1"/>
          </p:cNvSpPr>
          <p:nvPr>
            <p:ph idx="1"/>
          </p:nvPr>
        </p:nvSpPr>
        <p:spPr>
          <a:xfrm>
            <a:off x="349250" y="3276600"/>
            <a:ext cx="8382000" cy="3962400"/>
          </a:xfrm>
        </p:spPr>
        <p:txBody>
          <a:bodyPr/>
          <a:lstStyle/>
          <a:p>
            <a:r>
              <a:rPr lang="da-DK" altLang="da-DK"/>
              <a:t>Actassi  125/250 passer også i dette</a:t>
            </a:r>
          </a:p>
        </p:txBody>
      </p:sp>
      <p:pic>
        <p:nvPicPr>
          <p:cNvPr id="39941" name="Picture 12">
            <a:extLst>
              <a:ext uri="{FF2B5EF4-FFF2-40B4-BE49-F238E27FC236}">
                <a16:creationId xmlns:a16="http://schemas.microsoft.com/office/drawing/2014/main" id="{B835819A-63D7-02C4-8384-31050202A35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69025" y="3740150"/>
            <a:ext cx="2620963" cy="275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2" name="Picture 13">
            <a:extLst>
              <a:ext uri="{FF2B5EF4-FFF2-40B4-BE49-F238E27FC236}">
                <a16:creationId xmlns:a16="http://schemas.microsoft.com/office/drawing/2014/main" id="{55824422-65EF-AB13-6916-8E430819E0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Billede 1" descr="Skærmklip">
            <a:extLst>
              <a:ext uri="{FF2B5EF4-FFF2-40B4-BE49-F238E27FC236}">
                <a16:creationId xmlns:a16="http://schemas.microsoft.com/office/drawing/2014/main" id="{F31AEDF3-C823-FDBA-A85B-099B156E8F3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54075" y="1150938"/>
            <a:ext cx="6980238" cy="5554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3" name="Rectangle 96">
            <a:extLst>
              <a:ext uri="{FF2B5EF4-FFF2-40B4-BE49-F238E27FC236}">
                <a16:creationId xmlns:a16="http://schemas.microsoft.com/office/drawing/2014/main" id="{95AFBEF4-58BB-005A-7135-2F79C6D8B3AB}"/>
              </a:ext>
            </a:extLst>
          </p:cNvPr>
          <p:cNvSpPr>
            <a:spLocks noChangeArrowheads="1"/>
          </p:cNvSpPr>
          <p:nvPr/>
        </p:nvSpPr>
        <p:spPr bwMode="auto">
          <a:xfrm>
            <a:off x="-1662113" y="7318375"/>
            <a:ext cx="3324226"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2000" b="1">
                <a:solidFill>
                  <a:srgbClr val="142F96"/>
                </a:solidFill>
                <a:latin typeface="Times New Roman" panose="02020603050405020304" pitchFamily="18" charset="0"/>
              </a:rPr>
              <a:t>Flet Lavfrekvent skærmning</a:t>
            </a:r>
          </a:p>
        </p:txBody>
      </p:sp>
      <p:sp>
        <p:nvSpPr>
          <p:cNvPr id="40964" name="Line 97">
            <a:extLst>
              <a:ext uri="{FF2B5EF4-FFF2-40B4-BE49-F238E27FC236}">
                <a16:creationId xmlns:a16="http://schemas.microsoft.com/office/drawing/2014/main" id="{641BB927-E9C4-C2E7-CC2E-B5ECBC207BE1}"/>
              </a:ext>
            </a:extLst>
          </p:cNvPr>
          <p:cNvSpPr>
            <a:spLocks noChangeShapeType="1"/>
          </p:cNvSpPr>
          <p:nvPr/>
        </p:nvSpPr>
        <p:spPr bwMode="auto">
          <a:xfrm>
            <a:off x="2825750" y="4610100"/>
            <a:ext cx="209550" cy="730250"/>
          </a:xfrm>
          <a:prstGeom prst="line">
            <a:avLst/>
          </a:prstGeom>
          <a:noFill/>
          <a:ln w="254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40965" name="Line 98">
            <a:extLst>
              <a:ext uri="{FF2B5EF4-FFF2-40B4-BE49-F238E27FC236}">
                <a16:creationId xmlns:a16="http://schemas.microsoft.com/office/drawing/2014/main" id="{7131248B-C8AB-2764-3758-413D078DA23B}"/>
              </a:ext>
            </a:extLst>
          </p:cNvPr>
          <p:cNvSpPr>
            <a:spLocks noChangeShapeType="1"/>
          </p:cNvSpPr>
          <p:nvPr/>
        </p:nvSpPr>
        <p:spPr bwMode="auto">
          <a:xfrm>
            <a:off x="4102100" y="7654925"/>
            <a:ext cx="1068388" cy="149225"/>
          </a:xfrm>
          <a:prstGeom prst="line">
            <a:avLst/>
          </a:prstGeom>
          <a:noFill/>
          <a:ln w="254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pic>
        <p:nvPicPr>
          <p:cNvPr id="40966" name="Picture 143">
            <a:extLst>
              <a:ext uri="{FF2B5EF4-FFF2-40B4-BE49-F238E27FC236}">
                <a16:creationId xmlns:a16="http://schemas.microsoft.com/office/drawing/2014/main" id="{F4E6969E-B875-5D48-EE0C-18BFFDECD1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4288"/>
            <a:ext cx="9144000" cy="1066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el 1">
            <a:extLst>
              <a:ext uri="{FF2B5EF4-FFF2-40B4-BE49-F238E27FC236}">
                <a16:creationId xmlns:a16="http://schemas.microsoft.com/office/drawing/2014/main" id="{741844CC-531E-65FE-1CD0-245728A93D09}"/>
              </a:ext>
            </a:extLst>
          </p:cNvPr>
          <p:cNvSpPr>
            <a:spLocks noGrp="1"/>
          </p:cNvSpPr>
          <p:nvPr>
            <p:ph type="title"/>
          </p:nvPr>
        </p:nvSpPr>
        <p:spPr>
          <a:xfrm>
            <a:off x="190500" y="1295400"/>
            <a:ext cx="8839200" cy="457200"/>
          </a:xfrm>
        </p:spPr>
        <p:txBody>
          <a:bodyPr/>
          <a:lstStyle/>
          <a:p>
            <a:pPr algn="ctr"/>
            <a:r>
              <a:rPr lang="da-DK" altLang="da-DK">
                <a:solidFill>
                  <a:srgbClr val="00B050"/>
                </a:solidFill>
              </a:rPr>
              <a:t>Kabler &amp; Kabeltyber</a:t>
            </a:r>
          </a:p>
        </p:txBody>
      </p:sp>
      <p:pic>
        <p:nvPicPr>
          <p:cNvPr id="43011" name="Picture 2">
            <a:extLst>
              <a:ext uri="{FF2B5EF4-FFF2-40B4-BE49-F238E27FC236}">
                <a16:creationId xmlns:a16="http://schemas.microsoft.com/office/drawing/2014/main" id="{6F72C89D-CA8E-75BA-A0D1-CCABB7E10811}"/>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079500" y="1792288"/>
            <a:ext cx="6934200" cy="4930775"/>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cap="flat" cmpd="sng">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012" name="Picture 3">
            <a:extLst>
              <a:ext uri="{FF2B5EF4-FFF2-40B4-BE49-F238E27FC236}">
                <a16:creationId xmlns:a16="http://schemas.microsoft.com/office/drawing/2014/main" id="{196AFBF3-5C13-430A-C3EA-40A1CC5487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753590">
            <a:off x="2267744" y="5160169"/>
            <a:ext cx="750887" cy="155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013" name="Picture 4">
            <a:extLst>
              <a:ext uri="{FF2B5EF4-FFF2-40B4-BE49-F238E27FC236}">
                <a16:creationId xmlns:a16="http://schemas.microsoft.com/office/drawing/2014/main" id="{4371FDC5-C1DB-8671-F4AC-8A801D0A6CF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el 1">
            <a:extLst>
              <a:ext uri="{FF2B5EF4-FFF2-40B4-BE49-F238E27FC236}">
                <a16:creationId xmlns:a16="http://schemas.microsoft.com/office/drawing/2014/main" id="{7FF73B42-3608-9267-FEB7-9333B77083F5}"/>
              </a:ext>
            </a:extLst>
          </p:cNvPr>
          <p:cNvSpPr>
            <a:spLocks noGrp="1"/>
          </p:cNvSpPr>
          <p:nvPr>
            <p:ph type="title"/>
          </p:nvPr>
        </p:nvSpPr>
        <p:spPr>
          <a:xfrm>
            <a:off x="152400" y="1022350"/>
            <a:ext cx="8839200" cy="457200"/>
          </a:xfrm>
        </p:spPr>
        <p:txBody>
          <a:bodyPr/>
          <a:lstStyle/>
          <a:p>
            <a:pPr algn="ctr"/>
            <a:r>
              <a:rPr lang="da-DK" altLang="da-DK">
                <a:solidFill>
                  <a:srgbClr val="00B050"/>
                </a:solidFill>
              </a:rPr>
              <a:t>Kabel &amp; Kabeltyper</a:t>
            </a:r>
          </a:p>
        </p:txBody>
      </p:sp>
      <p:pic>
        <p:nvPicPr>
          <p:cNvPr id="44035" name="Billede 3" descr="Skærmklip">
            <a:extLst>
              <a:ext uri="{FF2B5EF4-FFF2-40B4-BE49-F238E27FC236}">
                <a16:creationId xmlns:a16="http://schemas.microsoft.com/office/drawing/2014/main" id="{9B75F3F7-B707-466C-86BF-6B413182282F}"/>
              </a:ext>
            </a:extLst>
          </p:cNvPr>
          <p:cNvPicPr>
            <a:picLocks noChangeAspect="1"/>
          </p:cNvPicPr>
          <p:nvPr/>
        </p:nvPicPr>
        <p:blipFill>
          <a:blip r:embed="rId2">
            <a:extLst>
              <a:ext uri="{28A0092B-C50C-407E-A947-70E740481C1C}">
                <a14:useLocalDpi xmlns:a14="http://schemas.microsoft.com/office/drawing/2010/main" val="0"/>
              </a:ext>
            </a:extLst>
          </a:blip>
          <a:srcRect t="2612" b="36555"/>
          <a:stretch>
            <a:fillRect/>
          </a:stretch>
        </p:blipFill>
        <p:spPr bwMode="auto">
          <a:xfrm>
            <a:off x="1206500" y="1374775"/>
            <a:ext cx="7086600" cy="545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6" name="Picture 4">
            <a:extLst>
              <a:ext uri="{FF2B5EF4-FFF2-40B4-BE49-F238E27FC236}">
                <a16:creationId xmlns:a16="http://schemas.microsoft.com/office/drawing/2014/main" id="{D12BFCCD-8CEB-0F51-CBCE-476C0D8698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82652"/>
          <a:stretch>
            <a:fillRect/>
          </a:stretch>
        </p:blipFill>
        <p:spPr bwMode="auto">
          <a:xfrm>
            <a:off x="2946400" y="3856038"/>
            <a:ext cx="6027738" cy="1120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037" name="Picture 5">
            <a:extLst>
              <a:ext uri="{FF2B5EF4-FFF2-40B4-BE49-F238E27FC236}">
                <a16:creationId xmlns:a16="http://schemas.microsoft.com/office/drawing/2014/main" id="{B8FCAF08-8571-E59F-3BC2-32F6BB1FD37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a:extLst>
              <a:ext uri="{FF2B5EF4-FFF2-40B4-BE49-F238E27FC236}">
                <a16:creationId xmlns:a16="http://schemas.microsoft.com/office/drawing/2014/main" id="{4CBFD73C-27CE-1E26-5642-938A0C2D34E5}"/>
              </a:ext>
            </a:extLst>
          </p:cNvPr>
          <p:cNvSpPr>
            <a:spLocks noChangeArrowheads="1"/>
          </p:cNvSpPr>
          <p:nvPr/>
        </p:nvSpPr>
        <p:spPr bwMode="auto">
          <a:xfrm>
            <a:off x="685800" y="1709738"/>
            <a:ext cx="20478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u="sng">
                <a:latin typeface="Times New Roman" panose="02020603050405020304" pitchFamily="18" charset="0"/>
              </a:rPr>
              <a:t>Max. kabellængde:</a:t>
            </a:r>
            <a:endParaRPr lang="da-DK" altLang="da-DK" sz="2800" b="1" u="sng">
              <a:latin typeface="Times New Roman" panose="02020603050405020304" pitchFamily="18" charset="0"/>
            </a:endParaRPr>
          </a:p>
        </p:txBody>
      </p:sp>
      <p:sp>
        <p:nvSpPr>
          <p:cNvPr id="45059" name="Rectangle 3">
            <a:extLst>
              <a:ext uri="{FF2B5EF4-FFF2-40B4-BE49-F238E27FC236}">
                <a16:creationId xmlns:a16="http://schemas.microsoft.com/office/drawing/2014/main" id="{FEE539AF-A1C2-6326-F514-13A4D41F3D6E}"/>
              </a:ext>
            </a:extLst>
          </p:cNvPr>
          <p:cNvSpPr>
            <a:spLocks noChangeArrowheads="1"/>
          </p:cNvSpPr>
          <p:nvPr/>
        </p:nvSpPr>
        <p:spPr bwMode="auto">
          <a:xfrm>
            <a:off x="2170113" y="2590800"/>
            <a:ext cx="4094162" cy="264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sz="2400" b="1">
                <a:solidFill>
                  <a:srgbClr val="142F96"/>
                </a:solidFill>
                <a:latin typeface="Times New Roman" panose="02020603050405020304" pitchFamily="18" charset="0"/>
              </a:rPr>
              <a:t>Max. længde = 100 m</a:t>
            </a:r>
          </a:p>
          <a:p>
            <a:pPr>
              <a:spcBef>
                <a:spcPct val="0"/>
              </a:spcBef>
              <a:buFontTx/>
              <a:buNone/>
            </a:pPr>
            <a:endParaRPr lang="da-DK" altLang="da-DK" sz="2400" b="1">
              <a:solidFill>
                <a:srgbClr val="142F96"/>
              </a:solidFill>
              <a:latin typeface="Times New Roman" panose="02020603050405020304" pitchFamily="18" charset="0"/>
            </a:endParaRPr>
          </a:p>
          <a:p>
            <a:pPr>
              <a:spcBef>
                <a:spcPct val="0"/>
              </a:spcBef>
              <a:buFontTx/>
              <a:buNone/>
            </a:pPr>
            <a:r>
              <a:rPr lang="da-DK" altLang="da-DK" sz="2400" b="1">
                <a:solidFill>
                  <a:srgbClr val="142F96"/>
                </a:solidFill>
                <a:latin typeface="Times New Roman" panose="02020603050405020304" pitchFamily="18" charset="0"/>
              </a:rPr>
              <a:t>Parsnoning = 4 m</a:t>
            </a:r>
          </a:p>
          <a:p>
            <a:pPr>
              <a:spcBef>
                <a:spcPct val="0"/>
              </a:spcBef>
              <a:buFontTx/>
              <a:buNone/>
            </a:pPr>
            <a:endParaRPr lang="da-DK" altLang="da-DK" sz="2400" b="1">
              <a:solidFill>
                <a:srgbClr val="142F96"/>
              </a:solidFill>
              <a:latin typeface="Times New Roman" panose="02020603050405020304" pitchFamily="18" charset="0"/>
            </a:endParaRPr>
          </a:p>
          <a:p>
            <a:pPr>
              <a:spcBef>
                <a:spcPct val="0"/>
              </a:spcBef>
              <a:buFontTx/>
              <a:buNone/>
            </a:pPr>
            <a:r>
              <a:rPr lang="da-DK" altLang="da-DK" sz="2400" b="1">
                <a:solidFill>
                  <a:srgbClr val="142F96"/>
                </a:solidFill>
                <a:latin typeface="Times New Roman" panose="02020603050405020304" pitchFamily="18" charset="0"/>
              </a:rPr>
              <a:t>Patchkabler = 6 m</a:t>
            </a:r>
          </a:p>
          <a:p>
            <a:pPr>
              <a:spcBef>
                <a:spcPct val="0"/>
              </a:spcBef>
              <a:buFontTx/>
              <a:buNone/>
            </a:pPr>
            <a:endParaRPr lang="da-DK" altLang="da-DK" sz="2400" b="1">
              <a:solidFill>
                <a:srgbClr val="142F96"/>
              </a:solidFill>
              <a:latin typeface="Times New Roman" panose="02020603050405020304" pitchFamily="18" charset="0"/>
            </a:endParaRPr>
          </a:p>
          <a:p>
            <a:pPr>
              <a:spcBef>
                <a:spcPct val="0"/>
              </a:spcBef>
              <a:buFontTx/>
              <a:buNone/>
            </a:pPr>
            <a:r>
              <a:rPr lang="da-DK" altLang="da-DK" sz="2400" b="1" u="sng">
                <a:solidFill>
                  <a:srgbClr val="142F96"/>
                </a:solidFill>
                <a:latin typeface="Times New Roman" panose="02020603050405020304" pitchFamily="18" charset="0"/>
              </a:rPr>
              <a:t>Max. reel kabellængde = 96 m</a:t>
            </a:r>
          </a:p>
        </p:txBody>
      </p:sp>
      <p:sp>
        <p:nvSpPr>
          <p:cNvPr id="45060" name="Rectangle 4">
            <a:extLst>
              <a:ext uri="{FF2B5EF4-FFF2-40B4-BE49-F238E27FC236}">
                <a16:creationId xmlns:a16="http://schemas.microsoft.com/office/drawing/2014/main" id="{1D4343CA-099D-CF28-CBAB-DD4B4C26F12C}"/>
              </a:ext>
            </a:extLst>
          </p:cNvPr>
          <p:cNvSpPr>
            <a:spLocks noGrp="1" noChangeArrowheads="1"/>
          </p:cNvSpPr>
          <p:nvPr>
            <p:ph type="title"/>
          </p:nvPr>
        </p:nvSpPr>
        <p:spPr>
          <a:xfrm>
            <a:off x="304800" y="1435100"/>
            <a:ext cx="8839200" cy="457200"/>
          </a:xfrm>
          <a:noFill/>
        </p:spPr>
        <p:txBody>
          <a:bodyPr lIns="90488" tIns="44450" rIns="90488" bIns="44450"/>
          <a:lstStyle/>
          <a:p>
            <a:pPr algn="ctr" eaLnBrk="1" hangingPunct="1"/>
            <a:r>
              <a:rPr lang="da-DK" altLang="da-DK"/>
              <a:t>Horisontal kabling</a:t>
            </a:r>
          </a:p>
        </p:txBody>
      </p:sp>
      <p:sp>
        <p:nvSpPr>
          <p:cNvPr id="45061" name="Rectangle 5">
            <a:extLst>
              <a:ext uri="{FF2B5EF4-FFF2-40B4-BE49-F238E27FC236}">
                <a16:creationId xmlns:a16="http://schemas.microsoft.com/office/drawing/2014/main" id="{B6F96930-D9DB-BE90-4385-9FCA68617A96}"/>
              </a:ext>
            </a:extLst>
          </p:cNvPr>
          <p:cNvSpPr>
            <a:spLocks noChangeArrowheads="1"/>
          </p:cNvSpPr>
          <p:nvPr/>
        </p:nvSpPr>
        <p:spPr bwMode="auto">
          <a:xfrm>
            <a:off x="762000" y="2074863"/>
            <a:ext cx="18764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CHANNEL LINK</a:t>
            </a:r>
            <a:endParaRPr lang="da-DK" altLang="da-DK" sz="2800" b="1" u="sng">
              <a:latin typeface="Times New Roman" panose="02020603050405020304" pitchFamily="18" charset="0"/>
            </a:endParaRPr>
          </a:p>
        </p:txBody>
      </p:sp>
      <p:pic>
        <p:nvPicPr>
          <p:cNvPr id="45062" name="Picture 6">
            <a:extLst>
              <a:ext uri="{FF2B5EF4-FFF2-40B4-BE49-F238E27FC236}">
                <a16:creationId xmlns:a16="http://schemas.microsoft.com/office/drawing/2014/main" id="{851ABD43-410F-B336-26F9-E6A2DE3E68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slow">
    <p:pull dir="rd"/>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94722E22-7E03-CA61-EB9A-A7C55EB62EA8}"/>
              </a:ext>
            </a:extLst>
          </p:cNvPr>
          <p:cNvSpPr>
            <a:spLocks noChangeArrowheads="1"/>
          </p:cNvSpPr>
          <p:nvPr/>
        </p:nvSpPr>
        <p:spPr bwMode="auto">
          <a:xfrm>
            <a:off x="619125" y="1722438"/>
            <a:ext cx="20478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u="sng">
                <a:latin typeface="Times New Roman" panose="02020603050405020304" pitchFamily="18" charset="0"/>
              </a:rPr>
              <a:t>Max. kabellængde:</a:t>
            </a:r>
          </a:p>
        </p:txBody>
      </p:sp>
      <p:sp>
        <p:nvSpPr>
          <p:cNvPr id="47107" name="Rectangle 3">
            <a:extLst>
              <a:ext uri="{FF2B5EF4-FFF2-40B4-BE49-F238E27FC236}">
                <a16:creationId xmlns:a16="http://schemas.microsoft.com/office/drawing/2014/main" id="{EBE9CBFB-1487-BF08-0E78-01E92C28546B}"/>
              </a:ext>
            </a:extLst>
          </p:cNvPr>
          <p:cNvSpPr>
            <a:spLocks noChangeArrowheads="1"/>
          </p:cNvSpPr>
          <p:nvPr/>
        </p:nvSpPr>
        <p:spPr bwMode="auto">
          <a:xfrm>
            <a:off x="2657475" y="2590800"/>
            <a:ext cx="311785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142F96"/>
                </a:solidFill>
                <a:latin typeface="Times New Roman" panose="02020603050405020304" pitchFamily="18" charset="0"/>
              </a:rPr>
              <a:t>Max. længde = 94 m</a:t>
            </a:r>
          </a:p>
          <a:p>
            <a:pPr>
              <a:spcBef>
                <a:spcPct val="0"/>
              </a:spcBef>
              <a:buFontTx/>
              <a:buNone/>
            </a:pPr>
            <a:endParaRPr lang="da-DK" altLang="da-DK" b="1">
              <a:solidFill>
                <a:srgbClr val="142F96"/>
              </a:solidFill>
              <a:latin typeface="Times New Roman" panose="02020603050405020304" pitchFamily="18" charset="0"/>
            </a:endParaRPr>
          </a:p>
          <a:p>
            <a:pPr>
              <a:spcBef>
                <a:spcPct val="0"/>
              </a:spcBef>
              <a:buFontTx/>
              <a:buNone/>
            </a:pPr>
            <a:r>
              <a:rPr lang="da-DK" altLang="da-DK" b="1">
                <a:solidFill>
                  <a:srgbClr val="142F96"/>
                </a:solidFill>
                <a:latin typeface="Times New Roman" panose="02020603050405020304" pitchFamily="18" charset="0"/>
              </a:rPr>
              <a:t>Parsnoning = 4 m</a:t>
            </a:r>
          </a:p>
          <a:p>
            <a:pPr>
              <a:spcBef>
                <a:spcPct val="0"/>
              </a:spcBef>
              <a:buFontTx/>
              <a:buNone/>
            </a:pPr>
            <a:endParaRPr lang="da-DK" altLang="da-DK" b="1">
              <a:solidFill>
                <a:srgbClr val="142F96"/>
              </a:solidFill>
              <a:latin typeface="Times New Roman" panose="02020603050405020304" pitchFamily="18" charset="0"/>
            </a:endParaRPr>
          </a:p>
          <a:p>
            <a:pPr>
              <a:spcBef>
                <a:spcPct val="0"/>
              </a:spcBef>
              <a:buFontTx/>
              <a:buNone/>
            </a:pPr>
            <a:r>
              <a:rPr lang="da-DK" altLang="da-DK" b="1" u="sng">
                <a:solidFill>
                  <a:srgbClr val="142F96"/>
                </a:solidFill>
                <a:latin typeface="Times New Roman" panose="02020603050405020304" pitchFamily="18" charset="0"/>
              </a:rPr>
              <a:t>Max. reel kabellængde = 90 m</a:t>
            </a:r>
            <a:endParaRPr lang="da-DK" altLang="da-DK" sz="2400" b="1" u="sng">
              <a:solidFill>
                <a:srgbClr val="142F96"/>
              </a:solidFill>
              <a:latin typeface="Times New Roman" panose="02020603050405020304" pitchFamily="18" charset="0"/>
            </a:endParaRPr>
          </a:p>
        </p:txBody>
      </p:sp>
      <p:sp>
        <p:nvSpPr>
          <p:cNvPr id="47108" name="Rectangle 4">
            <a:extLst>
              <a:ext uri="{FF2B5EF4-FFF2-40B4-BE49-F238E27FC236}">
                <a16:creationId xmlns:a16="http://schemas.microsoft.com/office/drawing/2014/main" id="{C9270FBA-F4D1-B0D4-88EE-05FA567D8143}"/>
              </a:ext>
            </a:extLst>
          </p:cNvPr>
          <p:cNvSpPr>
            <a:spLocks noGrp="1" noChangeArrowheads="1"/>
          </p:cNvSpPr>
          <p:nvPr>
            <p:ph type="title"/>
          </p:nvPr>
        </p:nvSpPr>
        <p:spPr>
          <a:xfrm>
            <a:off x="66675" y="1265238"/>
            <a:ext cx="8839200" cy="457200"/>
          </a:xfrm>
          <a:noFill/>
        </p:spPr>
        <p:txBody>
          <a:bodyPr lIns="90488" tIns="44450" rIns="90488" bIns="44450"/>
          <a:lstStyle/>
          <a:p>
            <a:pPr algn="ctr" eaLnBrk="1" hangingPunct="1"/>
            <a:r>
              <a:rPr lang="da-DK" altLang="da-DK"/>
              <a:t>Horisontal kabling</a:t>
            </a:r>
          </a:p>
        </p:txBody>
      </p:sp>
      <p:sp>
        <p:nvSpPr>
          <p:cNvPr id="47109" name="Rectangle 5">
            <a:extLst>
              <a:ext uri="{FF2B5EF4-FFF2-40B4-BE49-F238E27FC236}">
                <a16:creationId xmlns:a16="http://schemas.microsoft.com/office/drawing/2014/main" id="{13E0AC73-CD16-94EF-996A-E0EC04D048B3}"/>
              </a:ext>
            </a:extLst>
          </p:cNvPr>
          <p:cNvSpPr>
            <a:spLocks noChangeArrowheads="1"/>
          </p:cNvSpPr>
          <p:nvPr/>
        </p:nvSpPr>
        <p:spPr bwMode="auto">
          <a:xfrm>
            <a:off x="619125" y="2087563"/>
            <a:ext cx="21812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PERMANENT LINK</a:t>
            </a:r>
            <a:endParaRPr lang="da-DK" altLang="da-DK" sz="2800" b="1" u="sng">
              <a:latin typeface="Times New Roman" panose="02020603050405020304" pitchFamily="18" charset="0"/>
            </a:endParaRPr>
          </a:p>
        </p:txBody>
      </p:sp>
      <p:pic>
        <p:nvPicPr>
          <p:cNvPr id="47110" name="Picture 6">
            <a:extLst>
              <a:ext uri="{FF2B5EF4-FFF2-40B4-BE49-F238E27FC236}">
                <a16:creationId xmlns:a16="http://schemas.microsoft.com/office/drawing/2014/main" id="{E95270B5-42A3-C17A-7B37-B36DA27F1C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slow">
    <p:pull dir="rd"/>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Line 151">
            <a:extLst>
              <a:ext uri="{FF2B5EF4-FFF2-40B4-BE49-F238E27FC236}">
                <a16:creationId xmlns:a16="http://schemas.microsoft.com/office/drawing/2014/main" id="{85637F32-BF74-1C45-5F97-323167D162DB}"/>
              </a:ext>
            </a:extLst>
          </p:cNvPr>
          <p:cNvSpPr>
            <a:spLocks noChangeShapeType="1"/>
          </p:cNvSpPr>
          <p:nvPr/>
        </p:nvSpPr>
        <p:spPr bwMode="auto">
          <a:xfrm flipV="1">
            <a:off x="4568825" y="4275138"/>
            <a:ext cx="0"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55" name="Line 152">
            <a:extLst>
              <a:ext uri="{FF2B5EF4-FFF2-40B4-BE49-F238E27FC236}">
                <a16:creationId xmlns:a16="http://schemas.microsoft.com/office/drawing/2014/main" id="{D5E078BF-E32E-906D-D8A1-A2F796BF0B56}"/>
              </a:ext>
            </a:extLst>
          </p:cNvPr>
          <p:cNvSpPr>
            <a:spLocks noChangeShapeType="1"/>
          </p:cNvSpPr>
          <p:nvPr/>
        </p:nvSpPr>
        <p:spPr bwMode="auto">
          <a:xfrm flipH="1">
            <a:off x="4562475" y="4421188"/>
            <a:ext cx="233363"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56" name="Line 153">
            <a:extLst>
              <a:ext uri="{FF2B5EF4-FFF2-40B4-BE49-F238E27FC236}">
                <a16:creationId xmlns:a16="http://schemas.microsoft.com/office/drawing/2014/main" id="{8F23D74C-00C6-AF4E-F82D-840B950C11A0}"/>
              </a:ext>
            </a:extLst>
          </p:cNvPr>
          <p:cNvSpPr>
            <a:spLocks noChangeShapeType="1"/>
          </p:cNvSpPr>
          <p:nvPr/>
        </p:nvSpPr>
        <p:spPr bwMode="auto">
          <a:xfrm flipH="1">
            <a:off x="4562475" y="4156075"/>
            <a:ext cx="233363" cy="1190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57" name="Line 154">
            <a:extLst>
              <a:ext uri="{FF2B5EF4-FFF2-40B4-BE49-F238E27FC236}">
                <a16:creationId xmlns:a16="http://schemas.microsoft.com/office/drawing/2014/main" id="{D2E952F3-C6A4-12C8-F18E-AE6523D9B440}"/>
              </a:ext>
            </a:extLst>
          </p:cNvPr>
          <p:cNvSpPr>
            <a:spLocks noChangeShapeType="1"/>
          </p:cNvSpPr>
          <p:nvPr/>
        </p:nvSpPr>
        <p:spPr bwMode="auto">
          <a:xfrm flipV="1">
            <a:off x="4789488" y="41433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58" name="Line 155">
            <a:extLst>
              <a:ext uri="{FF2B5EF4-FFF2-40B4-BE49-F238E27FC236}">
                <a16:creationId xmlns:a16="http://schemas.microsoft.com/office/drawing/2014/main" id="{A9726092-DB36-4805-9159-5DD97F6F6338}"/>
              </a:ext>
            </a:extLst>
          </p:cNvPr>
          <p:cNvSpPr>
            <a:spLocks noChangeShapeType="1"/>
          </p:cNvSpPr>
          <p:nvPr/>
        </p:nvSpPr>
        <p:spPr bwMode="auto">
          <a:xfrm flipH="1">
            <a:off x="4803775" y="4011613"/>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59" name="Line 156">
            <a:extLst>
              <a:ext uri="{FF2B5EF4-FFF2-40B4-BE49-F238E27FC236}">
                <a16:creationId xmlns:a16="http://schemas.microsoft.com/office/drawing/2014/main" id="{02453A25-568E-CE82-D3AF-F6B3799C67F2}"/>
              </a:ext>
            </a:extLst>
          </p:cNvPr>
          <p:cNvSpPr>
            <a:spLocks noChangeShapeType="1"/>
          </p:cNvSpPr>
          <p:nvPr/>
        </p:nvSpPr>
        <p:spPr bwMode="auto">
          <a:xfrm flipV="1">
            <a:off x="4810125" y="41306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0" name="Line 157">
            <a:extLst>
              <a:ext uri="{FF2B5EF4-FFF2-40B4-BE49-F238E27FC236}">
                <a16:creationId xmlns:a16="http://schemas.microsoft.com/office/drawing/2014/main" id="{AAF005AC-79DE-248D-5C62-8AA8F7049040}"/>
              </a:ext>
            </a:extLst>
          </p:cNvPr>
          <p:cNvSpPr>
            <a:spLocks noChangeShapeType="1"/>
          </p:cNvSpPr>
          <p:nvPr/>
        </p:nvSpPr>
        <p:spPr bwMode="auto">
          <a:xfrm flipH="1">
            <a:off x="4575175" y="4132263"/>
            <a:ext cx="234950" cy="1222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1" name="Line 158">
            <a:extLst>
              <a:ext uri="{FF2B5EF4-FFF2-40B4-BE49-F238E27FC236}">
                <a16:creationId xmlns:a16="http://schemas.microsoft.com/office/drawing/2014/main" id="{6DA21F7B-D637-B164-05FD-3E47633BD6D0}"/>
              </a:ext>
            </a:extLst>
          </p:cNvPr>
          <p:cNvSpPr>
            <a:spLocks noChangeShapeType="1"/>
          </p:cNvSpPr>
          <p:nvPr/>
        </p:nvSpPr>
        <p:spPr bwMode="auto">
          <a:xfrm flipH="1">
            <a:off x="4549775" y="42672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2" name="Line 159">
            <a:extLst>
              <a:ext uri="{FF2B5EF4-FFF2-40B4-BE49-F238E27FC236}">
                <a16:creationId xmlns:a16="http://schemas.microsoft.com/office/drawing/2014/main" id="{6D89E890-214A-F957-B805-252C920B7A86}"/>
              </a:ext>
            </a:extLst>
          </p:cNvPr>
          <p:cNvSpPr>
            <a:spLocks noChangeShapeType="1"/>
          </p:cNvSpPr>
          <p:nvPr/>
        </p:nvSpPr>
        <p:spPr bwMode="auto">
          <a:xfrm flipV="1">
            <a:off x="4556125" y="4268788"/>
            <a:ext cx="0" cy="2762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3" name="Line 160">
            <a:extLst>
              <a:ext uri="{FF2B5EF4-FFF2-40B4-BE49-F238E27FC236}">
                <a16:creationId xmlns:a16="http://schemas.microsoft.com/office/drawing/2014/main" id="{3F4CE428-F6F1-A78C-5D78-FE2A053BFAE5}"/>
              </a:ext>
            </a:extLst>
          </p:cNvPr>
          <p:cNvSpPr>
            <a:spLocks noChangeShapeType="1"/>
          </p:cNvSpPr>
          <p:nvPr/>
        </p:nvSpPr>
        <p:spPr bwMode="auto">
          <a:xfrm flipH="1">
            <a:off x="4549775" y="4552950"/>
            <a:ext cx="38100"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4" name="Line 161">
            <a:extLst>
              <a:ext uri="{FF2B5EF4-FFF2-40B4-BE49-F238E27FC236}">
                <a16:creationId xmlns:a16="http://schemas.microsoft.com/office/drawing/2014/main" id="{0124B4AB-8068-EA70-C14A-8D7A9B6836A0}"/>
              </a:ext>
            </a:extLst>
          </p:cNvPr>
          <p:cNvSpPr>
            <a:spLocks noChangeShapeType="1"/>
          </p:cNvSpPr>
          <p:nvPr/>
        </p:nvSpPr>
        <p:spPr bwMode="auto">
          <a:xfrm flipH="1">
            <a:off x="4556125" y="45593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5" name="Line 162">
            <a:extLst>
              <a:ext uri="{FF2B5EF4-FFF2-40B4-BE49-F238E27FC236}">
                <a16:creationId xmlns:a16="http://schemas.microsoft.com/office/drawing/2014/main" id="{DC32C734-D12B-C1E1-6386-AA12685585AA}"/>
              </a:ext>
            </a:extLst>
          </p:cNvPr>
          <p:cNvSpPr>
            <a:spLocks noChangeShapeType="1"/>
          </p:cNvSpPr>
          <p:nvPr/>
        </p:nvSpPr>
        <p:spPr bwMode="auto">
          <a:xfrm flipH="1">
            <a:off x="4549775" y="4567238"/>
            <a:ext cx="19050" cy="47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6" name="Line 163">
            <a:extLst>
              <a:ext uri="{FF2B5EF4-FFF2-40B4-BE49-F238E27FC236}">
                <a16:creationId xmlns:a16="http://schemas.microsoft.com/office/drawing/2014/main" id="{1CD6D717-BF8E-EB4C-725E-BD3616651799}"/>
              </a:ext>
            </a:extLst>
          </p:cNvPr>
          <p:cNvSpPr>
            <a:spLocks noChangeShapeType="1"/>
          </p:cNvSpPr>
          <p:nvPr/>
        </p:nvSpPr>
        <p:spPr bwMode="auto">
          <a:xfrm flipH="1">
            <a:off x="4797425" y="4121150"/>
            <a:ext cx="19050" cy="47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7" name="Line 164">
            <a:extLst>
              <a:ext uri="{FF2B5EF4-FFF2-40B4-BE49-F238E27FC236}">
                <a16:creationId xmlns:a16="http://schemas.microsoft.com/office/drawing/2014/main" id="{7BB0886F-AC94-18E6-3D09-A6A2A00056B8}"/>
              </a:ext>
            </a:extLst>
          </p:cNvPr>
          <p:cNvSpPr>
            <a:spLocks noChangeShapeType="1"/>
          </p:cNvSpPr>
          <p:nvPr/>
        </p:nvSpPr>
        <p:spPr bwMode="auto">
          <a:xfrm flipH="1">
            <a:off x="4803775" y="4314825"/>
            <a:ext cx="171450" cy="809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8" name="Line 165">
            <a:extLst>
              <a:ext uri="{FF2B5EF4-FFF2-40B4-BE49-F238E27FC236}">
                <a16:creationId xmlns:a16="http://schemas.microsoft.com/office/drawing/2014/main" id="{40BD050C-0043-A8D7-5A62-0DCBF38C49D4}"/>
              </a:ext>
            </a:extLst>
          </p:cNvPr>
          <p:cNvSpPr>
            <a:spLocks noChangeShapeType="1"/>
          </p:cNvSpPr>
          <p:nvPr/>
        </p:nvSpPr>
        <p:spPr bwMode="auto">
          <a:xfrm flipH="1">
            <a:off x="4575175" y="4457700"/>
            <a:ext cx="174625" cy="825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69" name="Line 166">
            <a:extLst>
              <a:ext uri="{FF2B5EF4-FFF2-40B4-BE49-F238E27FC236}">
                <a16:creationId xmlns:a16="http://schemas.microsoft.com/office/drawing/2014/main" id="{BEFBE250-29B3-07D0-ABAB-FD2042FE1440}"/>
              </a:ext>
            </a:extLst>
          </p:cNvPr>
          <p:cNvSpPr>
            <a:spLocks noChangeShapeType="1"/>
          </p:cNvSpPr>
          <p:nvPr/>
        </p:nvSpPr>
        <p:spPr bwMode="auto">
          <a:xfrm flipV="1">
            <a:off x="5032375" y="3998913"/>
            <a:ext cx="0" cy="2778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0" name="Line 167">
            <a:extLst>
              <a:ext uri="{FF2B5EF4-FFF2-40B4-BE49-F238E27FC236}">
                <a16:creationId xmlns:a16="http://schemas.microsoft.com/office/drawing/2014/main" id="{E22ADD19-5B03-0F93-21FD-21BC84154121}"/>
              </a:ext>
            </a:extLst>
          </p:cNvPr>
          <p:cNvSpPr>
            <a:spLocks noChangeShapeType="1"/>
          </p:cNvSpPr>
          <p:nvPr/>
        </p:nvSpPr>
        <p:spPr bwMode="auto">
          <a:xfrm flipH="1">
            <a:off x="4803775" y="4276725"/>
            <a:ext cx="234950" cy="1190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1" name="Line 168">
            <a:extLst>
              <a:ext uri="{FF2B5EF4-FFF2-40B4-BE49-F238E27FC236}">
                <a16:creationId xmlns:a16="http://schemas.microsoft.com/office/drawing/2014/main" id="{F00D0F91-1057-75A8-571F-869EEC80202A}"/>
              </a:ext>
            </a:extLst>
          </p:cNvPr>
          <p:cNvSpPr>
            <a:spLocks noChangeShapeType="1"/>
          </p:cNvSpPr>
          <p:nvPr/>
        </p:nvSpPr>
        <p:spPr bwMode="auto">
          <a:xfrm flipH="1">
            <a:off x="4575175" y="4429125"/>
            <a:ext cx="234950"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2" name="Line 169">
            <a:extLst>
              <a:ext uri="{FF2B5EF4-FFF2-40B4-BE49-F238E27FC236}">
                <a16:creationId xmlns:a16="http://schemas.microsoft.com/office/drawing/2014/main" id="{40750E3C-EBB7-C219-15DE-80948DD8A0B3}"/>
              </a:ext>
            </a:extLst>
          </p:cNvPr>
          <p:cNvSpPr>
            <a:spLocks noChangeShapeType="1"/>
          </p:cNvSpPr>
          <p:nvPr/>
        </p:nvSpPr>
        <p:spPr bwMode="auto">
          <a:xfrm flipH="1">
            <a:off x="4575175" y="4421188"/>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3" name="Line 170">
            <a:extLst>
              <a:ext uri="{FF2B5EF4-FFF2-40B4-BE49-F238E27FC236}">
                <a16:creationId xmlns:a16="http://schemas.microsoft.com/office/drawing/2014/main" id="{03113520-AD13-26DB-AB17-B1B1220CA79F}"/>
              </a:ext>
            </a:extLst>
          </p:cNvPr>
          <p:cNvSpPr>
            <a:spLocks noChangeShapeType="1"/>
          </p:cNvSpPr>
          <p:nvPr/>
        </p:nvSpPr>
        <p:spPr bwMode="auto">
          <a:xfrm flipV="1">
            <a:off x="4803775" y="4414838"/>
            <a:ext cx="6350"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4" name="Line 171">
            <a:extLst>
              <a:ext uri="{FF2B5EF4-FFF2-40B4-BE49-F238E27FC236}">
                <a16:creationId xmlns:a16="http://schemas.microsoft.com/office/drawing/2014/main" id="{8DED2283-EDD5-0FDA-E2E7-4F2B5D55484C}"/>
              </a:ext>
            </a:extLst>
          </p:cNvPr>
          <p:cNvSpPr>
            <a:spLocks noChangeShapeType="1"/>
          </p:cNvSpPr>
          <p:nvPr/>
        </p:nvSpPr>
        <p:spPr bwMode="auto">
          <a:xfrm flipH="1">
            <a:off x="4813300" y="4405313"/>
            <a:ext cx="36513"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5" name="Line 172">
            <a:extLst>
              <a:ext uri="{FF2B5EF4-FFF2-40B4-BE49-F238E27FC236}">
                <a16:creationId xmlns:a16="http://schemas.microsoft.com/office/drawing/2014/main" id="{FD62E939-1B24-761C-2A17-784C5BC711D6}"/>
              </a:ext>
            </a:extLst>
          </p:cNvPr>
          <p:cNvSpPr>
            <a:spLocks noChangeShapeType="1"/>
          </p:cNvSpPr>
          <p:nvPr/>
        </p:nvSpPr>
        <p:spPr bwMode="auto">
          <a:xfrm flipH="1">
            <a:off x="4803775" y="4414838"/>
            <a:ext cx="22225"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6" name="Line 173">
            <a:extLst>
              <a:ext uri="{FF2B5EF4-FFF2-40B4-BE49-F238E27FC236}">
                <a16:creationId xmlns:a16="http://schemas.microsoft.com/office/drawing/2014/main" id="{8E949A54-0DCA-F1AE-3C1E-E8471AE344CA}"/>
              </a:ext>
            </a:extLst>
          </p:cNvPr>
          <p:cNvSpPr>
            <a:spLocks noChangeShapeType="1"/>
          </p:cNvSpPr>
          <p:nvPr/>
        </p:nvSpPr>
        <p:spPr bwMode="auto">
          <a:xfrm>
            <a:off x="5040313" y="4275138"/>
            <a:ext cx="6350" cy="15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7" name="Line 174">
            <a:extLst>
              <a:ext uri="{FF2B5EF4-FFF2-40B4-BE49-F238E27FC236}">
                <a16:creationId xmlns:a16="http://schemas.microsoft.com/office/drawing/2014/main" id="{FF6064DB-3D77-F76C-E778-7FEE75540F3C}"/>
              </a:ext>
            </a:extLst>
          </p:cNvPr>
          <p:cNvSpPr>
            <a:spLocks noChangeShapeType="1"/>
          </p:cNvSpPr>
          <p:nvPr/>
        </p:nvSpPr>
        <p:spPr bwMode="auto">
          <a:xfrm flipH="1">
            <a:off x="4797425" y="4400550"/>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8" name="Line 175">
            <a:extLst>
              <a:ext uri="{FF2B5EF4-FFF2-40B4-BE49-F238E27FC236}">
                <a16:creationId xmlns:a16="http://schemas.microsoft.com/office/drawing/2014/main" id="{4CEE5F76-3DC3-B419-59FC-B0D48118AA10}"/>
              </a:ext>
            </a:extLst>
          </p:cNvPr>
          <p:cNvSpPr>
            <a:spLocks noChangeShapeType="1"/>
          </p:cNvSpPr>
          <p:nvPr/>
        </p:nvSpPr>
        <p:spPr bwMode="auto">
          <a:xfrm flipH="1">
            <a:off x="4803775" y="3995738"/>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79" name="Line 176">
            <a:extLst>
              <a:ext uri="{FF2B5EF4-FFF2-40B4-BE49-F238E27FC236}">
                <a16:creationId xmlns:a16="http://schemas.microsoft.com/office/drawing/2014/main" id="{D8CA2CDE-84AC-A2CF-DE78-CF55B44DB6E6}"/>
              </a:ext>
            </a:extLst>
          </p:cNvPr>
          <p:cNvSpPr>
            <a:spLocks noChangeShapeType="1"/>
          </p:cNvSpPr>
          <p:nvPr/>
        </p:nvSpPr>
        <p:spPr bwMode="auto">
          <a:xfrm>
            <a:off x="4556125" y="4545013"/>
            <a:ext cx="0" cy="20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0" name="Line 177">
            <a:extLst>
              <a:ext uri="{FF2B5EF4-FFF2-40B4-BE49-F238E27FC236}">
                <a16:creationId xmlns:a16="http://schemas.microsoft.com/office/drawing/2014/main" id="{6569E635-FFCA-FA96-FB10-C066D287E7B2}"/>
              </a:ext>
            </a:extLst>
          </p:cNvPr>
          <p:cNvSpPr>
            <a:spLocks noChangeShapeType="1"/>
          </p:cNvSpPr>
          <p:nvPr/>
        </p:nvSpPr>
        <p:spPr bwMode="auto">
          <a:xfrm flipH="1">
            <a:off x="4829175" y="4281488"/>
            <a:ext cx="217488" cy="1063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1" name="Line 178">
            <a:extLst>
              <a:ext uri="{FF2B5EF4-FFF2-40B4-BE49-F238E27FC236}">
                <a16:creationId xmlns:a16="http://schemas.microsoft.com/office/drawing/2014/main" id="{AC3C1FD8-2ECA-DC12-631E-3A315D776699}"/>
              </a:ext>
            </a:extLst>
          </p:cNvPr>
          <p:cNvSpPr>
            <a:spLocks noChangeShapeType="1"/>
          </p:cNvSpPr>
          <p:nvPr/>
        </p:nvSpPr>
        <p:spPr bwMode="auto">
          <a:xfrm flipH="1">
            <a:off x="4829175" y="4283075"/>
            <a:ext cx="223838" cy="1127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2" name="Line 179">
            <a:extLst>
              <a:ext uri="{FF2B5EF4-FFF2-40B4-BE49-F238E27FC236}">
                <a16:creationId xmlns:a16="http://schemas.microsoft.com/office/drawing/2014/main" id="{BB7A2747-5979-3FBE-2CCB-C5983EAAE2A0}"/>
              </a:ext>
            </a:extLst>
          </p:cNvPr>
          <p:cNvSpPr>
            <a:spLocks noChangeShapeType="1"/>
          </p:cNvSpPr>
          <p:nvPr/>
        </p:nvSpPr>
        <p:spPr bwMode="auto">
          <a:xfrm>
            <a:off x="5046663" y="3995738"/>
            <a:ext cx="0" cy="274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3" name="Line 180">
            <a:extLst>
              <a:ext uri="{FF2B5EF4-FFF2-40B4-BE49-F238E27FC236}">
                <a16:creationId xmlns:a16="http://schemas.microsoft.com/office/drawing/2014/main" id="{233A87AF-F524-7D2D-0167-B402BAB45597}"/>
              </a:ext>
            </a:extLst>
          </p:cNvPr>
          <p:cNvSpPr>
            <a:spLocks noChangeShapeType="1"/>
          </p:cNvSpPr>
          <p:nvPr/>
        </p:nvSpPr>
        <p:spPr bwMode="auto">
          <a:xfrm>
            <a:off x="5040313" y="39909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4" name="Line 181">
            <a:extLst>
              <a:ext uri="{FF2B5EF4-FFF2-40B4-BE49-F238E27FC236}">
                <a16:creationId xmlns:a16="http://schemas.microsoft.com/office/drawing/2014/main" id="{448CC646-4CFE-3B1D-DD1C-E9731584C73D}"/>
              </a:ext>
            </a:extLst>
          </p:cNvPr>
          <p:cNvSpPr>
            <a:spLocks noChangeShapeType="1"/>
          </p:cNvSpPr>
          <p:nvPr/>
        </p:nvSpPr>
        <p:spPr bwMode="auto">
          <a:xfrm flipH="1">
            <a:off x="5026025" y="3979863"/>
            <a:ext cx="26988" cy="95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5" name="Line 182">
            <a:extLst>
              <a:ext uri="{FF2B5EF4-FFF2-40B4-BE49-F238E27FC236}">
                <a16:creationId xmlns:a16="http://schemas.microsoft.com/office/drawing/2014/main" id="{F617B279-8285-C364-ED48-4BFF543D02A7}"/>
              </a:ext>
            </a:extLst>
          </p:cNvPr>
          <p:cNvSpPr>
            <a:spLocks noChangeShapeType="1"/>
          </p:cNvSpPr>
          <p:nvPr/>
        </p:nvSpPr>
        <p:spPr bwMode="auto">
          <a:xfrm>
            <a:off x="5046663" y="3979863"/>
            <a:ext cx="0" cy="95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6" name="Line 183">
            <a:extLst>
              <a:ext uri="{FF2B5EF4-FFF2-40B4-BE49-F238E27FC236}">
                <a16:creationId xmlns:a16="http://schemas.microsoft.com/office/drawing/2014/main" id="{F243671E-4155-1467-1D6C-1DDBFBE37266}"/>
              </a:ext>
            </a:extLst>
          </p:cNvPr>
          <p:cNvSpPr>
            <a:spLocks noChangeShapeType="1"/>
          </p:cNvSpPr>
          <p:nvPr/>
        </p:nvSpPr>
        <p:spPr bwMode="auto">
          <a:xfrm flipH="1">
            <a:off x="4549775" y="3873500"/>
            <a:ext cx="503238"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7" name="Line 184">
            <a:extLst>
              <a:ext uri="{FF2B5EF4-FFF2-40B4-BE49-F238E27FC236}">
                <a16:creationId xmlns:a16="http://schemas.microsoft.com/office/drawing/2014/main" id="{CFF3C7F2-BF22-F8C0-B13F-F9F17DA95BE6}"/>
              </a:ext>
            </a:extLst>
          </p:cNvPr>
          <p:cNvSpPr>
            <a:spLocks noChangeShapeType="1"/>
          </p:cNvSpPr>
          <p:nvPr/>
        </p:nvSpPr>
        <p:spPr bwMode="auto">
          <a:xfrm flipH="1">
            <a:off x="4549775" y="4398963"/>
            <a:ext cx="503238"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8" name="Line 185">
            <a:extLst>
              <a:ext uri="{FF2B5EF4-FFF2-40B4-BE49-F238E27FC236}">
                <a16:creationId xmlns:a16="http://schemas.microsoft.com/office/drawing/2014/main" id="{0C8ED37D-04AD-EA35-A16E-ED1CAAE34E60}"/>
              </a:ext>
            </a:extLst>
          </p:cNvPr>
          <p:cNvSpPr>
            <a:spLocks noChangeShapeType="1"/>
          </p:cNvSpPr>
          <p:nvPr/>
        </p:nvSpPr>
        <p:spPr bwMode="auto">
          <a:xfrm flipH="1">
            <a:off x="4483100" y="4186238"/>
            <a:ext cx="4445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89" name="Line 186">
            <a:extLst>
              <a:ext uri="{FF2B5EF4-FFF2-40B4-BE49-F238E27FC236}">
                <a16:creationId xmlns:a16="http://schemas.microsoft.com/office/drawing/2014/main" id="{366E3897-2628-D375-BB34-1008E506F6C6}"/>
              </a:ext>
            </a:extLst>
          </p:cNvPr>
          <p:cNvSpPr>
            <a:spLocks noChangeShapeType="1"/>
          </p:cNvSpPr>
          <p:nvPr/>
        </p:nvSpPr>
        <p:spPr bwMode="auto">
          <a:xfrm flipH="1">
            <a:off x="4511675" y="4691063"/>
            <a:ext cx="50800" cy="111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0" name="Line 187">
            <a:extLst>
              <a:ext uri="{FF2B5EF4-FFF2-40B4-BE49-F238E27FC236}">
                <a16:creationId xmlns:a16="http://schemas.microsoft.com/office/drawing/2014/main" id="{308EDF82-13D3-D287-3031-6DF7BA5742A5}"/>
              </a:ext>
            </a:extLst>
          </p:cNvPr>
          <p:cNvSpPr>
            <a:spLocks noChangeShapeType="1"/>
          </p:cNvSpPr>
          <p:nvPr/>
        </p:nvSpPr>
        <p:spPr bwMode="auto">
          <a:xfrm flipV="1">
            <a:off x="4475163" y="4217988"/>
            <a:ext cx="0" cy="4079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1" name="Line 188">
            <a:extLst>
              <a:ext uri="{FF2B5EF4-FFF2-40B4-BE49-F238E27FC236}">
                <a16:creationId xmlns:a16="http://schemas.microsoft.com/office/drawing/2014/main" id="{F8360771-9F2C-7279-78BA-1162A82C4367}"/>
              </a:ext>
            </a:extLst>
          </p:cNvPr>
          <p:cNvSpPr>
            <a:spLocks noChangeShapeType="1"/>
          </p:cNvSpPr>
          <p:nvPr/>
        </p:nvSpPr>
        <p:spPr bwMode="auto">
          <a:xfrm>
            <a:off x="4475163" y="4625975"/>
            <a:ext cx="0" cy="889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2" name="Line 189">
            <a:extLst>
              <a:ext uri="{FF2B5EF4-FFF2-40B4-BE49-F238E27FC236}">
                <a16:creationId xmlns:a16="http://schemas.microsoft.com/office/drawing/2014/main" id="{0155E016-7CCA-BA3D-A1AC-EFF7BFAEB7FD}"/>
              </a:ext>
            </a:extLst>
          </p:cNvPr>
          <p:cNvSpPr>
            <a:spLocks noChangeShapeType="1"/>
          </p:cNvSpPr>
          <p:nvPr/>
        </p:nvSpPr>
        <p:spPr bwMode="auto">
          <a:xfrm flipV="1">
            <a:off x="5154613" y="3808413"/>
            <a:ext cx="0" cy="4127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3" name="Line 190">
            <a:extLst>
              <a:ext uri="{FF2B5EF4-FFF2-40B4-BE49-F238E27FC236}">
                <a16:creationId xmlns:a16="http://schemas.microsoft.com/office/drawing/2014/main" id="{F8654B63-FA8A-EF09-1D29-522D42A0E66D}"/>
              </a:ext>
            </a:extLst>
          </p:cNvPr>
          <p:cNvSpPr>
            <a:spLocks noChangeShapeType="1"/>
          </p:cNvSpPr>
          <p:nvPr/>
        </p:nvSpPr>
        <p:spPr bwMode="auto">
          <a:xfrm>
            <a:off x="5154613" y="4221163"/>
            <a:ext cx="0"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4" name="Line 191">
            <a:extLst>
              <a:ext uri="{FF2B5EF4-FFF2-40B4-BE49-F238E27FC236}">
                <a16:creationId xmlns:a16="http://schemas.microsoft.com/office/drawing/2014/main" id="{40996FFE-327F-270F-914B-05E25C75EA2A}"/>
              </a:ext>
            </a:extLst>
          </p:cNvPr>
          <p:cNvSpPr>
            <a:spLocks noChangeShapeType="1"/>
          </p:cNvSpPr>
          <p:nvPr/>
        </p:nvSpPr>
        <p:spPr bwMode="auto">
          <a:xfrm flipH="1">
            <a:off x="5040313" y="3849688"/>
            <a:ext cx="50800" cy="111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5" name="Line 192">
            <a:extLst>
              <a:ext uri="{FF2B5EF4-FFF2-40B4-BE49-F238E27FC236}">
                <a16:creationId xmlns:a16="http://schemas.microsoft.com/office/drawing/2014/main" id="{3A544B38-1053-2E25-1982-2ED5389FF207}"/>
              </a:ext>
            </a:extLst>
          </p:cNvPr>
          <p:cNvSpPr>
            <a:spLocks noChangeShapeType="1"/>
          </p:cNvSpPr>
          <p:nvPr/>
        </p:nvSpPr>
        <p:spPr bwMode="auto">
          <a:xfrm flipH="1">
            <a:off x="5040313" y="4378325"/>
            <a:ext cx="46037"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6" name="Line 193">
            <a:extLst>
              <a:ext uri="{FF2B5EF4-FFF2-40B4-BE49-F238E27FC236}">
                <a16:creationId xmlns:a16="http://schemas.microsoft.com/office/drawing/2014/main" id="{23FD306B-7B3A-67F9-8953-E6A484C7FF22}"/>
              </a:ext>
            </a:extLst>
          </p:cNvPr>
          <p:cNvSpPr>
            <a:spLocks noChangeShapeType="1"/>
          </p:cNvSpPr>
          <p:nvPr/>
        </p:nvSpPr>
        <p:spPr bwMode="auto">
          <a:xfrm flipH="1">
            <a:off x="4503738" y="4714875"/>
            <a:ext cx="42862"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7" name="Line 194">
            <a:extLst>
              <a:ext uri="{FF2B5EF4-FFF2-40B4-BE49-F238E27FC236}">
                <a16:creationId xmlns:a16="http://schemas.microsoft.com/office/drawing/2014/main" id="{B130308B-62C7-CCF7-6021-D0BC772ECC93}"/>
              </a:ext>
            </a:extLst>
          </p:cNvPr>
          <p:cNvSpPr>
            <a:spLocks noChangeShapeType="1"/>
          </p:cNvSpPr>
          <p:nvPr/>
        </p:nvSpPr>
        <p:spPr bwMode="auto">
          <a:xfrm flipV="1">
            <a:off x="4467225" y="4208463"/>
            <a:ext cx="0" cy="5397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8" name="Line 195">
            <a:extLst>
              <a:ext uri="{FF2B5EF4-FFF2-40B4-BE49-F238E27FC236}">
                <a16:creationId xmlns:a16="http://schemas.microsoft.com/office/drawing/2014/main" id="{82CE35D4-8DB7-274B-0147-F826AD1B4CEE}"/>
              </a:ext>
            </a:extLst>
          </p:cNvPr>
          <p:cNvSpPr>
            <a:spLocks noChangeShapeType="1"/>
          </p:cNvSpPr>
          <p:nvPr/>
        </p:nvSpPr>
        <p:spPr bwMode="auto">
          <a:xfrm flipH="1">
            <a:off x="4533900" y="4687888"/>
            <a:ext cx="58738"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199" name="Line 196">
            <a:extLst>
              <a:ext uri="{FF2B5EF4-FFF2-40B4-BE49-F238E27FC236}">
                <a16:creationId xmlns:a16="http://schemas.microsoft.com/office/drawing/2014/main" id="{E9B61D76-D3F4-03D7-00ED-97E9CC8A69AA}"/>
              </a:ext>
            </a:extLst>
          </p:cNvPr>
          <p:cNvSpPr>
            <a:spLocks noChangeShapeType="1"/>
          </p:cNvSpPr>
          <p:nvPr/>
        </p:nvSpPr>
        <p:spPr bwMode="auto">
          <a:xfrm flipH="1">
            <a:off x="4579938" y="4392613"/>
            <a:ext cx="503237" cy="282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0" name="Line 197">
            <a:extLst>
              <a:ext uri="{FF2B5EF4-FFF2-40B4-BE49-F238E27FC236}">
                <a16:creationId xmlns:a16="http://schemas.microsoft.com/office/drawing/2014/main" id="{9DDBF165-39B9-E078-B664-BB9440B336E3}"/>
              </a:ext>
            </a:extLst>
          </p:cNvPr>
          <p:cNvSpPr>
            <a:spLocks noChangeShapeType="1"/>
          </p:cNvSpPr>
          <p:nvPr/>
        </p:nvSpPr>
        <p:spPr bwMode="auto">
          <a:xfrm flipV="1">
            <a:off x="5164138" y="3789363"/>
            <a:ext cx="0" cy="5381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1" name="Line 198">
            <a:extLst>
              <a:ext uri="{FF2B5EF4-FFF2-40B4-BE49-F238E27FC236}">
                <a16:creationId xmlns:a16="http://schemas.microsoft.com/office/drawing/2014/main" id="{0321CEE3-3BD2-F5F0-048A-4A3E769CE929}"/>
              </a:ext>
            </a:extLst>
          </p:cNvPr>
          <p:cNvSpPr>
            <a:spLocks noChangeShapeType="1"/>
          </p:cNvSpPr>
          <p:nvPr/>
        </p:nvSpPr>
        <p:spPr bwMode="auto">
          <a:xfrm flipH="1">
            <a:off x="5070475" y="4379913"/>
            <a:ext cx="2540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2" name="Line 199">
            <a:extLst>
              <a:ext uri="{FF2B5EF4-FFF2-40B4-BE49-F238E27FC236}">
                <a16:creationId xmlns:a16="http://schemas.microsoft.com/office/drawing/2014/main" id="{BA651C75-1161-1528-F27E-46FB5A380BB2}"/>
              </a:ext>
            </a:extLst>
          </p:cNvPr>
          <p:cNvSpPr>
            <a:spLocks noChangeShapeType="1"/>
          </p:cNvSpPr>
          <p:nvPr/>
        </p:nvSpPr>
        <p:spPr bwMode="auto">
          <a:xfrm flipV="1">
            <a:off x="4405313" y="4164013"/>
            <a:ext cx="0" cy="777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3" name="Line 200">
            <a:extLst>
              <a:ext uri="{FF2B5EF4-FFF2-40B4-BE49-F238E27FC236}">
                <a16:creationId xmlns:a16="http://schemas.microsoft.com/office/drawing/2014/main" id="{22706767-700C-0E49-30C8-7CC5815081C3}"/>
              </a:ext>
            </a:extLst>
          </p:cNvPr>
          <p:cNvSpPr>
            <a:spLocks noChangeShapeType="1"/>
          </p:cNvSpPr>
          <p:nvPr/>
        </p:nvSpPr>
        <p:spPr bwMode="auto">
          <a:xfrm flipV="1">
            <a:off x="5197475" y="3689350"/>
            <a:ext cx="0" cy="777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4" name="Line 201">
            <a:extLst>
              <a:ext uri="{FF2B5EF4-FFF2-40B4-BE49-F238E27FC236}">
                <a16:creationId xmlns:a16="http://schemas.microsoft.com/office/drawing/2014/main" id="{66A8DF6C-6A2A-B677-8CE3-C812EB2973FA}"/>
              </a:ext>
            </a:extLst>
          </p:cNvPr>
          <p:cNvSpPr>
            <a:spLocks noChangeShapeType="1"/>
          </p:cNvSpPr>
          <p:nvPr/>
        </p:nvSpPr>
        <p:spPr bwMode="auto">
          <a:xfrm>
            <a:off x="4325938" y="4941888"/>
            <a:ext cx="36512" cy="17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5" name="Line 202">
            <a:extLst>
              <a:ext uri="{FF2B5EF4-FFF2-40B4-BE49-F238E27FC236}">
                <a16:creationId xmlns:a16="http://schemas.microsoft.com/office/drawing/2014/main" id="{1BC7BD91-34CA-F75F-6161-24AD89A628FB}"/>
              </a:ext>
            </a:extLst>
          </p:cNvPr>
          <p:cNvSpPr>
            <a:spLocks noChangeShapeType="1"/>
          </p:cNvSpPr>
          <p:nvPr/>
        </p:nvSpPr>
        <p:spPr bwMode="auto">
          <a:xfrm flipH="1">
            <a:off x="4327525" y="3521075"/>
            <a:ext cx="782638" cy="4492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6" name="Line 203">
            <a:extLst>
              <a:ext uri="{FF2B5EF4-FFF2-40B4-BE49-F238E27FC236}">
                <a16:creationId xmlns:a16="http://schemas.microsoft.com/office/drawing/2014/main" id="{48D3343E-AD91-06B6-FE27-0960B8424FA8}"/>
              </a:ext>
            </a:extLst>
          </p:cNvPr>
          <p:cNvSpPr>
            <a:spLocks noChangeShapeType="1"/>
          </p:cNvSpPr>
          <p:nvPr/>
        </p:nvSpPr>
        <p:spPr bwMode="auto">
          <a:xfrm flipH="1" flipV="1">
            <a:off x="4371975" y="4040188"/>
            <a:ext cx="33338" cy="873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7" name="Line 204">
            <a:extLst>
              <a:ext uri="{FF2B5EF4-FFF2-40B4-BE49-F238E27FC236}">
                <a16:creationId xmlns:a16="http://schemas.microsoft.com/office/drawing/2014/main" id="{54182A00-F866-37AB-D048-841B61618925}"/>
              </a:ext>
            </a:extLst>
          </p:cNvPr>
          <p:cNvSpPr>
            <a:spLocks noChangeShapeType="1"/>
          </p:cNvSpPr>
          <p:nvPr/>
        </p:nvSpPr>
        <p:spPr bwMode="auto">
          <a:xfrm flipH="1">
            <a:off x="4389438" y="3556000"/>
            <a:ext cx="773112" cy="4429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8" name="Line 205">
            <a:extLst>
              <a:ext uri="{FF2B5EF4-FFF2-40B4-BE49-F238E27FC236}">
                <a16:creationId xmlns:a16="http://schemas.microsoft.com/office/drawing/2014/main" id="{1ABDFF3B-CB9E-DB7B-C8B7-F729C0AA20F9}"/>
              </a:ext>
            </a:extLst>
          </p:cNvPr>
          <p:cNvSpPr>
            <a:spLocks noChangeShapeType="1"/>
          </p:cNvSpPr>
          <p:nvPr/>
        </p:nvSpPr>
        <p:spPr bwMode="auto">
          <a:xfrm>
            <a:off x="5172075" y="3562350"/>
            <a:ext cx="11113" cy="762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09" name="Line 206">
            <a:extLst>
              <a:ext uri="{FF2B5EF4-FFF2-40B4-BE49-F238E27FC236}">
                <a16:creationId xmlns:a16="http://schemas.microsoft.com/office/drawing/2014/main" id="{9ABC9627-C217-59EA-F533-2E3523599411}"/>
              </a:ext>
            </a:extLst>
          </p:cNvPr>
          <p:cNvSpPr>
            <a:spLocks noChangeShapeType="1"/>
          </p:cNvSpPr>
          <p:nvPr/>
        </p:nvSpPr>
        <p:spPr bwMode="auto">
          <a:xfrm>
            <a:off x="4405313" y="4241800"/>
            <a:ext cx="0" cy="5429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10" name="Line 207">
            <a:extLst>
              <a:ext uri="{FF2B5EF4-FFF2-40B4-BE49-F238E27FC236}">
                <a16:creationId xmlns:a16="http://schemas.microsoft.com/office/drawing/2014/main" id="{1D3D80B3-6F94-2098-F6D4-D98B6C161BB7}"/>
              </a:ext>
            </a:extLst>
          </p:cNvPr>
          <p:cNvSpPr>
            <a:spLocks noChangeShapeType="1"/>
          </p:cNvSpPr>
          <p:nvPr/>
        </p:nvSpPr>
        <p:spPr bwMode="auto">
          <a:xfrm>
            <a:off x="4314825" y="4014788"/>
            <a:ext cx="0" cy="906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11" name="Line 208">
            <a:extLst>
              <a:ext uri="{FF2B5EF4-FFF2-40B4-BE49-F238E27FC236}">
                <a16:creationId xmlns:a16="http://schemas.microsoft.com/office/drawing/2014/main" id="{36A25B9F-AF48-74BE-101D-6C7F68851518}"/>
              </a:ext>
            </a:extLst>
          </p:cNvPr>
          <p:cNvSpPr>
            <a:spLocks noChangeShapeType="1"/>
          </p:cNvSpPr>
          <p:nvPr/>
        </p:nvSpPr>
        <p:spPr bwMode="auto">
          <a:xfrm flipV="1">
            <a:off x="4405313" y="4784725"/>
            <a:ext cx="0" cy="682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12" name="Line 209">
            <a:extLst>
              <a:ext uri="{FF2B5EF4-FFF2-40B4-BE49-F238E27FC236}">
                <a16:creationId xmlns:a16="http://schemas.microsoft.com/office/drawing/2014/main" id="{40CB753C-4929-FE86-B03B-8F8921CB4FDB}"/>
              </a:ext>
            </a:extLst>
          </p:cNvPr>
          <p:cNvSpPr>
            <a:spLocks noChangeShapeType="1"/>
          </p:cNvSpPr>
          <p:nvPr/>
        </p:nvSpPr>
        <p:spPr bwMode="auto">
          <a:xfrm flipH="1">
            <a:off x="4362450" y="4921250"/>
            <a:ext cx="34925" cy="381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13" name="Line 210">
            <a:extLst>
              <a:ext uri="{FF2B5EF4-FFF2-40B4-BE49-F238E27FC236}">
                <a16:creationId xmlns:a16="http://schemas.microsoft.com/office/drawing/2014/main" id="{3EC098EF-5733-F5A2-4C9C-7CBD0D4BF00D}"/>
              </a:ext>
            </a:extLst>
          </p:cNvPr>
          <p:cNvSpPr>
            <a:spLocks noChangeShapeType="1"/>
          </p:cNvSpPr>
          <p:nvPr/>
        </p:nvSpPr>
        <p:spPr bwMode="auto">
          <a:xfrm flipH="1">
            <a:off x="5156200" y="4445000"/>
            <a:ext cx="33338" cy="396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14" name="Line 211">
            <a:extLst>
              <a:ext uri="{FF2B5EF4-FFF2-40B4-BE49-F238E27FC236}">
                <a16:creationId xmlns:a16="http://schemas.microsoft.com/office/drawing/2014/main" id="{166B12AD-5E20-6859-C377-694BDDC07D2E}"/>
              </a:ext>
            </a:extLst>
          </p:cNvPr>
          <p:cNvSpPr>
            <a:spLocks noChangeShapeType="1"/>
          </p:cNvSpPr>
          <p:nvPr/>
        </p:nvSpPr>
        <p:spPr bwMode="auto">
          <a:xfrm flipV="1">
            <a:off x="5197475" y="4310063"/>
            <a:ext cx="0" cy="666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15" name="Line 212">
            <a:extLst>
              <a:ext uri="{FF2B5EF4-FFF2-40B4-BE49-F238E27FC236}">
                <a16:creationId xmlns:a16="http://schemas.microsoft.com/office/drawing/2014/main" id="{093BAAAE-8FBA-A6CD-82D1-D32111579D7F}"/>
              </a:ext>
            </a:extLst>
          </p:cNvPr>
          <p:cNvSpPr>
            <a:spLocks noChangeShapeType="1"/>
          </p:cNvSpPr>
          <p:nvPr/>
        </p:nvSpPr>
        <p:spPr bwMode="auto">
          <a:xfrm flipH="1">
            <a:off x="4362450" y="4497388"/>
            <a:ext cx="806450" cy="4619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16" name="Line 213">
            <a:extLst>
              <a:ext uri="{FF2B5EF4-FFF2-40B4-BE49-F238E27FC236}">
                <a16:creationId xmlns:a16="http://schemas.microsoft.com/office/drawing/2014/main" id="{FE4F1825-3CF4-36D7-05AF-528FB3E33247}"/>
              </a:ext>
            </a:extLst>
          </p:cNvPr>
          <p:cNvSpPr>
            <a:spLocks noChangeShapeType="1"/>
          </p:cNvSpPr>
          <p:nvPr/>
        </p:nvSpPr>
        <p:spPr bwMode="auto">
          <a:xfrm>
            <a:off x="5197475" y="3767138"/>
            <a:ext cx="0" cy="5429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17" name="Freeform 214">
            <a:extLst>
              <a:ext uri="{FF2B5EF4-FFF2-40B4-BE49-F238E27FC236}">
                <a16:creationId xmlns:a16="http://schemas.microsoft.com/office/drawing/2014/main" id="{E451C84A-D218-4096-2254-0CB58FC3B4DD}"/>
              </a:ext>
            </a:extLst>
          </p:cNvPr>
          <p:cNvSpPr>
            <a:spLocks/>
          </p:cNvSpPr>
          <p:nvPr/>
        </p:nvSpPr>
        <p:spPr bwMode="auto">
          <a:xfrm>
            <a:off x="4314825" y="3976688"/>
            <a:ext cx="20638" cy="33337"/>
          </a:xfrm>
          <a:custGeom>
            <a:avLst/>
            <a:gdLst>
              <a:gd name="T0" fmla="*/ 0 w 13"/>
              <a:gd name="T1" fmla="*/ 2147483646 h 21"/>
              <a:gd name="T2" fmla="*/ 0 w 13"/>
              <a:gd name="T3" fmla="*/ 2147483646 h 21"/>
              <a:gd name="T4" fmla="*/ 2147483646 w 13"/>
              <a:gd name="T5" fmla="*/ 2147483646 h 21"/>
              <a:gd name="T6" fmla="*/ 2147483646 w 13"/>
              <a:gd name="T7" fmla="*/ 2147483646 h 21"/>
              <a:gd name="T8" fmla="*/ 2147483646 w 13"/>
              <a:gd name="T9" fmla="*/ 2147483646 h 21"/>
              <a:gd name="T10" fmla="*/ 2147483646 w 13"/>
              <a:gd name="T11" fmla="*/ 0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0" y="20"/>
                </a:moveTo>
                <a:lnTo>
                  <a:pt x="0" y="20"/>
                </a:lnTo>
                <a:lnTo>
                  <a:pt x="1" y="14"/>
                </a:lnTo>
                <a:lnTo>
                  <a:pt x="4" y="8"/>
                </a:lnTo>
                <a:lnTo>
                  <a:pt x="8"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18" name="Freeform 215">
            <a:extLst>
              <a:ext uri="{FF2B5EF4-FFF2-40B4-BE49-F238E27FC236}">
                <a16:creationId xmlns:a16="http://schemas.microsoft.com/office/drawing/2014/main" id="{6C3E574F-7D12-D57F-5084-CD7F215D8666}"/>
              </a:ext>
            </a:extLst>
          </p:cNvPr>
          <p:cNvSpPr>
            <a:spLocks/>
          </p:cNvSpPr>
          <p:nvPr/>
        </p:nvSpPr>
        <p:spPr bwMode="auto">
          <a:xfrm>
            <a:off x="4376738" y="4005263"/>
            <a:ext cx="20637" cy="42862"/>
          </a:xfrm>
          <a:custGeom>
            <a:avLst/>
            <a:gdLst>
              <a:gd name="T0" fmla="*/ 2147483646 w 13"/>
              <a:gd name="T1" fmla="*/ 2147483646 h 27"/>
              <a:gd name="T2" fmla="*/ 2147483646 w 13"/>
              <a:gd name="T3" fmla="*/ 2147483646 h 27"/>
              <a:gd name="T4" fmla="*/ 0 w 13"/>
              <a:gd name="T5" fmla="*/ 2147483646 h 27"/>
              <a:gd name="T6" fmla="*/ 0 w 13"/>
              <a:gd name="T7" fmla="*/ 2147483646 h 27"/>
              <a:gd name="T8" fmla="*/ 0 w 13"/>
              <a:gd name="T9" fmla="*/ 2147483646 h 27"/>
              <a:gd name="T10" fmla="*/ 0 w 13"/>
              <a:gd name="T11" fmla="*/ 2147483646 h 27"/>
              <a:gd name="T12" fmla="*/ 2147483646 w 13"/>
              <a:gd name="T13" fmla="*/ 2147483646 h 27"/>
              <a:gd name="T14" fmla="*/ 2147483646 w 13"/>
              <a:gd name="T15" fmla="*/ 2147483646 h 27"/>
              <a:gd name="T16" fmla="*/ 2147483646 w 13"/>
              <a:gd name="T17" fmla="*/ 2147483646 h 27"/>
              <a:gd name="T18" fmla="*/ 2147483646 w 13"/>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1" y="26"/>
                </a:moveTo>
                <a:lnTo>
                  <a:pt x="1" y="26"/>
                </a:lnTo>
                <a:lnTo>
                  <a:pt x="0" y="25"/>
                </a:lnTo>
                <a:lnTo>
                  <a:pt x="0" y="24"/>
                </a:lnTo>
                <a:lnTo>
                  <a:pt x="0" y="22"/>
                </a:lnTo>
                <a:lnTo>
                  <a:pt x="0" y="20"/>
                </a:lnTo>
                <a:lnTo>
                  <a:pt x="1" y="15"/>
                </a:lnTo>
                <a:lnTo>
                  <a:pt x="2" y="9"/>
                </a:lnTo>
                <a:lnTo>
                  <a:pt x="5"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19" name="Line 216">
            <a:extLst>
              <a:ext uri="{FF2B5EF4-FFF2-40B4-BE49-F238E27FC236}">
                <a16:creationId xmlns:a16="http://schemas.microsoft.com/office/drawing/2014/main" id="{21C8AF68-B366-722E-8714-BF2A5ACA4F17}"/>
              </a:ext>
            </a:extLst>
          </p:cNvPr>
          <p:cNvSpPr>
            <a:spLocks noChangeShapeType="1"/>
          </p:cNvSpPr>
          <p:nvPr/>
        </p:nvSpPr>
        <p:spPr bwMode="auto">
          <a:xfrm flipH="1" flipV="1">
            <a:off x="4314825" y="3984625"/>
            <a:ext cx="71438" cy="412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20" name="Freeform 217">
            <a:extLst>
              <a:ext uri="{FF2B5EF4-FFF2-40B4-BE49-F238E27FC236}">
                <a16:creationId xmlns:a16="http://schemas.microsoft.com/office/drawing/2014/main" id="{50B65C65-FEE4-5941-F602-526AE3EA41CE}"/>
              </a:ext>
            </a:extLst>
          </p:cNvPr>
          <p:cNvSpPr>
            <a:spLocks/>
          </p:cNvSpPr>
          <p:nvPr/>
        </p:nvSpPr>
        <p:spPr bwMode="auto">
          <a:xfrm>
            <a:off x="4398963" y="4121150"/>
            <a:ext cx="7937" cy="50800"/>
          </a:xfrm>
          <a:custGeom>
            <a:avLst/>
            <a:gdLst>
              <a:gd name="T0" fmla="*/ 0 w 5"/>
              <a:gd name="T1" fmla="*/ 0 h 32"/>
              <a:gd name="T2" fmla="*/ 0 w 5"/>
              <a:gd name="T3" fmla="*/ 0 h 32"/>
              <a:gd name="T4" fmla="*/ 2147483646 w 5"/>
              <a:gd name="T5" fmla="*/ 2147483646 h 32"/>
              <a:gd name="T6" fmla="*/ 2147483646 w 5"/>
              <a:gd name="T7" fmla="*/ 2147483646 h 32"/>
              <a:gd name="T8" fmla="*/ 2147483646 w 5"/>
              <a:gd name="T9" fmla="*/ 2147483646 h 32"/>
              <a:gd name="T10" fmla="*/ 2147483646 w 5"/>
              <a:gd name="T11" fmla="*/ 2147483646 h 32"/>
              <a:gd name="T12" fmla="*/ 0 60000 65536"/>
              <a:gd name="T13" fmla="*/ 0 60000 65536"/>
              <a:gd name="T14" fmla="*/ 0 60000 65536"/>
              <a:gd name="T15" fmla="*/ 0 60000 65536"/>
              <a:gd name="T16" fmla="*/ 0 60000 65536"/>
              <a:gd name="T17" fmla="*/ 0 60000 65536"/>
              <a:gd name="T18" fmla="*/ 0 w 5"/>
              <a:gd name="T19" fmla="*/ 0 h 32"/>
              <a:gd name="T20" fmla="*/ 5 w 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5" h="32">
                <a:moveTo>
                  <a:pt x="0" y="0"/>
                </a:moveTo>
                <a:lnTo>
                  <a:pt x="0" y="0"/>
                </a:lnTo>
                <a:lnTo>
                  <a:pt x="2" y="8"/>
                </a:lnTo>
                <a:lnTo>
                  <a:pt x="3" y="15"/>
                </a:lnTo>
                <a:lnTo>
                  <a:pt x="4" y="23"/>
                </a:lnTo>
                <a:lnTo>
                  <a:pt x="4" y="31"/>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21" name="Freeform 218">
            <a:extLst>
              <a:ext uri="{FF2B5EF4-FFF2-40B4-BE49-F238E27FC236}">
                <a16:creationId xmlns:a16="http://schemas.microsoft.com/office/drawing/2014/main" id="{9C7C7C25-F80A-07DD-61EE-463B5FA5C089}"/>
              </a:ext>
            </a:extLst>
          </p:cNvPr>
          <p:cNvSpPr>
            <a:spLocks/>
          </p:cNvSpPr>
          <p:nvPr/>
        </p:nvSpPr>
        <p:spPr bwMode="auto">
          <a:xfrm>
            <a:off x="4391025" y="484663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5"/>
                </a:lnTo>
                <a:lnTo>
                  <a:pt x="9" y="11"/>
                </a:lnTo>
                <a:lnTo>
                  <a:pt x="8" y="17"/>
                </a:lnTo>
                <a:lnTo>
                  <a:pt x="7" y="21"/>
                </a:lnTo>
                <a:lnTo>
                  <a:pt x="6" y="27"/>
                </a:lnTo>
                <a:lnTo>
                  <a:pt x="5"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22" name="Freeform 219">
            <a:extLst>
              <a:ext uri="{FF2B5EF4-FFF2-40B4-BE49-F238E27FC236}">
                <a16:creationId xmlns:a16="http://schemas.microsoft.com/office/drawing/2014/main" id="{6FF58489-0193-8010-F419-664B0423EB0D}"/>
              </a:ext>
            </a:extLst>
          </p:cNvPr>
          <p:cNvSpPr>
            <a:spLocks/>
          </p:cNvSpPr>
          <p:nvPr/>
        </p:nvSpPr>
        <p:spPr bwMode="auto">
          <a:xfrm>
            <a:off x="5189538" y="3644900"/>
            <a:ext cx="9525" cy="52388"/>
          </a:xfrm>
          <a:custGeom>
            <a:avLst/>
            <a:gdLst>
              <a:gd name="T0" fmla="*/ 0 w 6"/>
              <a:gd name="T1" fmla="*/ 0 h 33"/>
              <a:gd name="T2" fmla="*/ 0 w 6"/>
              <a:gd name="T3" fmla="*/ 0 h 33"/>
              <a:gd name="T4" fmla="*/ 2147483646 w 6"/>
              <a:gd name="T5" fmla="*/ 2147483646 h 33"/>
              <a:gd name="T6" fmla="*/ 2147483646 w 6"/>
              <a:gd name="T7" fmla="*/ 2147483646 h 33"/>
              <a:gd name="T8" fmla="*/ 2147483646 w 6"/>
              <a:gd name="T9" fmla="*/ 2147483646 h 33"/>
              <a:gd name="T10" fmla="*/ 2147483646 w 6"/>
              <a:gd name="T11" fmla="*/ 2147483646 h 33"/>
              <a:gd name="T12" fmla="*/ 0 60000 65536"/>
              <a:gd name="T13" fmla="*/ 0 60000 65536"/>
              <a:gd name="T14" fmla="*/ 0 60000 65536"/>
              <a:gd name="T15" fmla="*/ 0 60000 65536"/>
              <a:gd name="T16" fmla="*/ 0 60000 65536"/>
              <a:gd name="T17" fmla="*/ 0 60000 65536"/>
              <a:gd name="T18" fmla="*/ 0 w 6"/>
              <a:gd name="T19" fmla="*/ 0 h 33"/>
              <a:gd name="T20" fmla="*/ 6 w 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6" h="33">
                <a:moveTo>
                  <a:pt x="0" y="0"/>
                </a:moveTo>
                <a:lnTo>
                  <a:pt x="0" y="0"/>
                </a:lnTo>
                <a:lnTo>
                  <a:pt x="3" y="8"/>
                </a:lnTo>
                <a:lnTo>
                  <a:pt x="4" y="16"/>
                </a:lnTo>
                <a:lnTo>
                  <a:pt x="5" y="24"/>
                </a:lnTo>
                <a:lnTo>
                  <a:pt x="5" y="32"/>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23" name="Freeform 220">
            <a:extLst>
              <a:ext uri="{FF2B5EF4-FFF2-40B4-BE49-F238E27FC236}">
                <a16:creationId xmlns:a16="http://schemas.microsoft.com/office/drawing/2014/main" id="{258DA221-990B-A385-9431-62721F7654A9}"/>
              </a:ext>
            </a:extLst>
          </p:cNvPr>
          <p:cNvSpPr>
            <a:spLocks/>
          </p:cNvSpPr>
          <p:nvPr/>
        </p:nvSpPr>
        <p:spPr bwMode="auto">
          <a:xfrm>
            <a:off x="5183188" y="437038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6"/>
                </a:lnTo>
                <a:lnTo>
                  <a:pt x="8" y="12"/>
                </a:lnTo>
                <a:lnTo>
                  <a:pt x="8" y="17"/>
                </a:lnTo>
                <a:lnTo>
                  <a:pt x="7" y="23"/>
                </a:lnTo>
                <a:lnTo>
                  <a:pt x="6" y="27"/>
                </a:lnTo>
                <a:lnTo>
                  <a:pt x="3"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24" name="Line 221">
            <a:extLst>
              <a:ext uri="{FF2B5EF4-FFF2-40B4-BE49-F238E27FC236}">
                <a16:creationId xmlns:a16="http://schemas.microsoft.com/office/drawing/2014/main" id="{F13706E1-F3EC-7E4E-FB8F-83C0F92264AB}"/>
              </a:ext>
            </a:extLst>
          </p:cNvPr>
          <p:cNvSpPr>
            <a:spLocks noChangeShapeType="1"/>
          </p:cNvSpPr>
          <p:nvPr/>
        </p:nvSpPr>
        <p:spPr bwMode="auto">
          <a:xfrm flipH="1">
            <a:off x="4433888" y="4427538"/>
            <a:ext cx="747712" cy="4254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25" name="Line 222">
            <a:extLst>
              <a:ext uri="{FF2B5EF4-FFF2-40B4-BE49-F238E27FC236}">
                <a16:creationId xmlns:a16="http://schemas.microsoft.com/office/drawing/2014/main" id="{476C07E3-B8D9-F51A-D1C4-6E8F32CB9C68}"/>
              </a:ext>
            </a:extLst>
          </p:cNvPr>
          <p:cNvSpPr>
            <a:spLocks noChangeShapeType="1"/>
          </p:cNvSpPr>
          <p:nvPr/>
        </p:nvSpPr>
        <p:spPr bwMode="auto">
          <a:xfrm flipH="1">
            <a:off x="4433888" y="3690938"/>
            <a:ext cx="747712" cy="4286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26" name="Freeform 223">
            <a:extLst>
              <a:ext uri="{FF2B5EF4-FFF2-40B4-BE49-F238E27FC236}">
                <a16:creationId xmlns:a16="http://schemas.microsoft.com/office/drawing/2014/main" id="{A1929156-5ECF-0414-2505-0BABCC9FBA47}"/>
              </a:ext>
            </a:extLst>
          </p:cNvPr>
          <p:cNvSpPr>
            <a:spLocks/>
          </p:cNvSpPr>
          <p:nvPr/>
        </p:nvSpPr>
        <p:spPr bwMode="auto">
          <a:xfrm>
            <a:off x="4314825" y="4927600"/>
            <a:ext cx="6350" cy="9525"/>
          </a:xfrm>
          <a:custGeom>
            <a:avLst/>
            <a:gdLst>
              <a:gd name="T0" fmla="*/ 2147483646 w 4"/>
              <a:gd name="T1" fmla="*/ 2147483646 h 6"/>
              <a:gd name="T2" fmla="*/ 2147483646 w 4"/>
              <a:gd name="T3" fmla="*/ 2147483646 h 6"/>
              <a:gd name="T4" fmla="*/ 2147483646 w 4"/>
              <a:gd name="T5" fmla="*/ 2147483646 h 6"/>
              <a:gd name="T6" fmla="*/ 2147483646 w 4"/>
              <a:gd name="T7" fmla="*/ 2147483646 h 6"/>
              <a:gd name="T8" fmla="*/ 0 w 4"/>
              <a:gd name="T9" fmla="*/ 2147483646 h 6"/>
              <a:gd name="T10" fmla="*/ 0 w 4"/>
              <a:gd name="T11" fmla="*/ 0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5"/>
                </a:moveTo>
                <a:lnTo>
                  <a:pt x="3" y="5"/>
                </a:lnTo>
                <a:lnTo>
                  <a:pt x="1" y="3"/>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27" name="Freeform 224">
            <a:extLst>
              <a:ext uri="{FF2B5EF4-FFF2-40B4-BE49-F238E27FC236}">
                <a16:creationId xmlns:a16="http://schemas.microsoft.com/office/drawing/2014/main" id="{64457DC9-8769-C187-3E89-0A87ABFDBF52}"/>
              </a:ext>
            </a:extLst>
          </p:cNvPr>
          <p:cNvSpPr>
            <a:spLocks/>
          </p:cNvSpPr>
          <p:nvPr/>
        </p:nvSpPr>
        <p:spPr bwMode="auto">
          <a:xfrm>
            <a:off x="5103813" y="3511550"/>
            <a:ext cx="6350" cy="4763"/>
          </a:xfrm>
          <a:custGeom>
            <a:avLst/>
            <a:gdLst>
              <a:gd name="T0" fmla="*/ 0 w 4"/>
              <a:gd name="T1" fmla="*/ 2147483646 h 3"/>
              <a:gd name="T2" fmla="*/ 0 w 4"/>
              <a:gd name="T3" fmla="*/ 2147483646 h 3"/>
              <a:gd name="T4" fmla="*/ 2147483646 w 4"/>
              <a:gd name="T5" fmla="*/ 2147483646 h 3"/>
              <a:gd name="T6" fmla="*/ 2147483646 w 4"/>
              <a:gd name="T7" fmla="*/ 0 h 3"/>
              <a:gd name="T8" fmla="*/ 2147483646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2"/>
                </a:moveTo>
                <a:lnTo>
                  <a:pt x="0" y="2"/>
                </a:lnTo>
                <a:lnTo>
                  <a:pt x="2" y="2"/>
                </a:lnTo>
                <a:lnTo>
                  <a:pt x="2" y="0"/>
                </a:lnTo>
                <a:lnTo>
                  <a:pt x="3"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28" name="Freeform 225">
            <a:extLst>
              <a:ext uri="{FF2B5EF4-FFF2-40B4-BE49-F238E27FC236}">
                <a16:creationId xmlns:a16="http://schemas.microsoft.com/office/drawing/2014/main" id="{6C9A084F-9C8F-A8A9-51C9-15F5B160CD84}"/>
              </a:ext>
            </a:extLst>
          </p:cNvPr>
          <p:cNvSpPr>
            <a:spLocks/>
          </p:cNvSpPr>
          <p:nvPr/>
        </p:nvSpPr>
        <p:spPr bwMode="auto">
          <a:xfrm>
            <a:off x="5156200" y="3549650"/>
            <a:ext cx="11113" cy="7938"/>
          </a:xfrm>
          <a:custGeom>
            <a:avLst/>
            <a:gdLst>
              <a:gd name="T0" fmla="*/ 0 w 7"/>
              <a:gd name="T1" fmla="*/ 0 h 5"/>
              <a:gd name="T2" fmla="*/ 0 w 7"/>
              <a:gd name="T3" fmla="*/ 0 h 5"/>
              <a:gd name="T4" fmla="*/ 2147483646 w 7"/>
              <a:gd name="T5" fmla="*/ 0 h 5"/>
              <a:gd name="T6" fmla="*/ 2147483646 w 7"/>
              <a:gd name="T7" fmla="*/ 0 h 5"/>
              <a:gd name="T8" fmla="*/ 2147483646 w 7"/>
              <a:gd name="T9" fmla="*/ 0 h 5"/>
              <a:gd name="T10" fmla="*/ 2147483646 w 7"/>
              <a:gd name="T11" fmla="*/ 2147483646 h 5"/>
              <a:gd name="T12" fmla="*/ 2147483646 w 7"/>
              <a:gd name="T13" fmla="*/ 2147483646 h 5"/>
              <a:gd name="T14" fmla="*/ 2147483646 w 7"/>
              <a:gd name="T15" fmla="*/ 2147483646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0" y="0"/>
                </a:moveTo>
                <a:lnTo>
                  <a:pt x="0" y="0"/>
                </a:lnTo>
                <a:lnTo>
                  <a:pt x="1" y="0"/>
                </a:lnTo>
                <a:lnTo>
                  <a:pt x="2" y="0"/>
                </a:lnTo>
                <a:lnTo>
                  <a:pt x="3" y="0"/>
                </a:lnTo>
                <a:lnTo>
                  <a:pt x="4" y="2"/>
                </a:lnTo>
                <a:lnTo>
                  <a:pt x="5" y="2"/>
                </a:lnTo>
                <a:lnTo>
                  <a:pt x="6" y="4"/>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29" name="Line 226">
            <a:extLst>
              <a:ext uri="{FF2B5EF4-FFF2-40B4-BE49-F238E27FC236}">
                <a16:creationId xmlns:a16="http://schemas.microsoft.com/office/drawing/2014/main" id="{0D94B9E3-E373-2FCD-02AE-7270748A5449}"/>
              </a:ext>
            </a:extLst>
          </p:cNvPr>
          <p:cNvSpPr>
            <a:spLocks noChangeShapeType="1"/>
          </p:cNvSpPr>
          <p:nvPr/>
        </p:nvSpPr>
        <p:spPr bwMode="auto">
          <a:xfrm flipH="1" flipV="1">
            <a:off x="5102225" y="3505200"/>
            <a:ext cx="65088" cy="508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30" name="Line 227">
            <a:extLst>
              <a:ext uri="{FF2B5EF4-FFF2-40B4-BE49-F238E27FC236}">
                <a16:creationId xmlns:a16="http://schemas.microsoft.com/office/drawing/2014/main" id="{A505D196-5226-1931-8D95-EE141AF6F4D1}"/>
              </a:ext>
            </a:extLst>
          </p:cNvPr>
          <p:cNvSpPr>
            <a:spLocks noChangeShapeType="1"/>
          </p:cNvSpPr>
          <p:nvPr/>
        </p:nvSpPr>
        <p:spPr bwMode="auto">
          <a:xfrm flipH="1" flipV="1">
            <a:off x="5097463" y="3508375"/>
            <a:ext cx="65087" cy="476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31" name="Line 228">
            <a:extLst>
              <a:ext uri="{FF2B5EF4-FFF2-40B4-BE49-F238E27FC236}">
                <a16:creationId xmlns:a16="http://schemas.microsoft.com/office/drawing/2014/main" id="{CD7A3A35-EA9B-DD0A-2BCB-F211BB60441B}"/>
              </a:ext>
            </a:extLst>
          </p:cNvPr>
          <p:cNvSpPr>
            <a:spLocks noChangeShapeType="1"/>
          </p:cNvSpPr>
          <p:nvPr/>
        </p:nvSpPr>
        <p:spPr bwMode="auto">
          <a:xfrm>
            <a:off x="4508500" y="4175125"/>
            <a:ext cx="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32" name="Line 229">
            <a:extLst>
              <a:ext uri="{FF2B5EF4-FFF2-40B4-BE49-F238E27FC236}">
                <a16:creationId xmlns:a16="http://schemas.microsoft.com/office/drawing/2014/main" id="{CE627A8F-E0B1-9A67-CE65-08FC3BD0181E}"/>
              </a:ext>
            </a:extLst>
          </p:cNvPr>
          <p:cNvSpPr>
            <a:spLocks noChangeShapeType="1"/>
          </p:cNvSpPr>
          <p:nvPr/>
        </p:nvSpPr>
        <p:spPr bwMode="auto">
          <a:xfrm flipH="1">
            <a:off x="4506913" y="3830638"/>
            <a:ext cx="592137" cy="3349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33" name="Freeform 230">
            <a:extLst>
              <a:ext uri="{FF2B5EF4-FFF2-40B4-BE49-F238E27FC236}">
                <a16:creationId xmlns:a16="http://schemas.microsoft.com/office/drawing/2014/main" id="{9091E0DD-E6FF-6299-A21B-B29D34317C60}"/>
              </a:ext>
            </a:extLst>
          </p:cNvPr>
          <p:cNvSpPr>
            <a:spLocks/>
          </p:cNvSpPr>
          <p:nvPr/>
        </p:nvSpPr>
        <p:spPr bwMode="auto">
          <a:xfrm>
            <a:off x="4467225" y="4191000"/>
            <a:ext cx="14288" cy="25400"/>
          </a:xfrm>
          <a:custGeom>
            <a:avLst/>
            <a:gdLst>
              <a:gd name="T0" fmla="*/ 0 w 9"/>
              <a:gd name="T1" fmla="*/ 2147483646 h 16"/>
              <a:gd name="T2" fmla="*/ 0 w 9"/>
              <a:gd name="T3" fmla="*/ 2147483646 h 16"/>
              <a:gd name="T4" fmla="*/ 2147483646 w 9"/>
              <a:gd name="T5" fmla="*/ 2147483646 h 16"/>
              <a:gd name="T6" fmla="*/ 2147483646 w 9"/>
              <a:gd name="T7" fmla="*/ 2147483646 h 16"/>
              <a:gd name="T8" fmla="*/ 2147483646 w 9"/>
              <a:gd name="T9" fmla="*/ 2147483646 h 16"/>
              <a:gd name="T10" fmla="*/ 2147483646 w 9"/>
              <a:gd name="T11" fmla="*/ 0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0" y="15"/>
                </a:moveTo>
                <a:lnTo>
                  <a:pt x="0" y="15"/>
                </a:lnTo>
                <a:lnTo>
                  <a:pt x="1" y="10"/>
                </a:lnTo>
                <a:lnTo>
                  <a:pt x="2" y="7"/>
                </a:lnTo>
                <a:lnTo>
                  <a:pt x="5" y="4"/>
                </a:lnTo>
                <a:lnTo>
                  <a:pt x="8"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34" name="Freeform 231">
            <a:extLst>
              <a:ext uri="{FF2B5EF4-FFF2-40B4-BE49-F238E27FC236}">
                <a16:creationId xmlns:a16="http://schemas.microsoft.com/office/drawing/2014/main" id="{6D8486E2-6F25-E72F-00B8-D996DAD9C374}"/>
              </a:ext>
            </a:extLst>
          </p:cNvPr>
          <p:cNvSpPr>
            <a:spLocks/>
          </p:cNvSpPr>
          <p:nvPr/>
        </p:nvSpPr>
        <p:spPr bwMode="auto">
          <a:xfrm>
            <a:off x="4475163" y="4198938"/>
            <a:ext cx="15875" cy="26987"/>
          </a:xfrm>
          <a:custGeom>
            <a:avLst/>
            <a:gdLst>
              <a:gd name="T0" fmla="*/ 0 w 10"/>
              <a:gd name="T1" fmla="*/ 2147483646 h 17"/>
              <a:gd name="T2" fmla="*/ 0 w 10"/>
              <a:gd name="T3" fmla="*/ 2147483646 h 17"/>
              <a:gd name="T4" fmla="*/ 2147483646 w 10"/>
              <a:gd name="T5" fmla="*/ 2147483646 h 17"/>
              <a:gd name="T6" fmla="*/ 2147483646 w 10"/>
              <a:gd name="T7" fmla="*/ 2147483646 h 17"/>
              <a:gd name="T8" fmla="*/ 2147483646 w 10"/>
              <a:gd name="T9" fmla="*/ 2147483646 h 17"/>
              <a:gd name="T10" fmla="*/ 2147483646 w 10"/>
              <a:gd name="T11" fmla="*/ 0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0" y="16"/>
                </a:moveTo>
                <a:lnTo>
                  <a:pt x="0" y="16"/>
                </a:lnTo>
                <a:lnTo>
                  <a:pt x="1" y="12"/>
                </a:lnTo>
                <a:lnTo>
                  <a:pt x="2" y="7"/>
                </a:lnTo>
                <a:lnTo>
                  <a:pt x="6" y="3"/>
                </a:lnTo>
                <a:lnTo>
                  <a:pt x="9"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35" name="Freeform 232">
            <a:extLst>
              <a:ext uri="{FF2B5EF4-FFF2-40B4-BE49-F238E27FC236}">
                <a16:creationId xmlns:a16="http://schemas.microsoft.com/office/drawing/2014/main" id="{5295DC0F-2D01-243D-C152-A8FF7B02FA05}"/>
              </a:ext>
            </a:extLst>
          </p:cNvPr>
          <p:cNvSpPr>
            <a:spLocks/>
          </p:cNvSpPr>
          <p:nvPr/>
        </p:nvSpPr>
        <p:spPr bwMode="auto">
          <a:xfrm>
            <a:off x="5154613" y="3787775"/>
            <a:ext cx="11112" cy="9525"/>
          </a:xfrm>
          <a:custGeom>
            <a:avLst/>
            <a:gdLst>
              <a:gd name="T0" fmla="*/ 0 w 7"/>
              <a:gd name="T1" fmla="*/ 2147483646 h 6"/>
              <a:gd name="T2" fmla="*/ 0 w 7"/>
              <a:gd name="T3" fmla="*/ 2147483646 h 6"/>
              <a:gd name="T4" fmla="*/ 2147483646 w 7"/>
              <a:gd name="T5" fmla="*/ 2147483646 h 6"/>
              <a:gd name="T6" fmla="*/ 2147483646 w 7"/>
              <a:gd name="T7" fmla="*/ 0 h 6"/>
              <a:gd name="T8" fmla="*/ 2147483646 w 7"/>
              <a:gd name="T9" fmla="*/ 0 h 6"/>
              <a:gd name="T10" fmla="*/ 2147483646 w 7"/>
              <a:gd name="T11" fmla="*/ 0 h 6"/>
              <a:gd name="T12" fmla="*/ 2147483646 w 7"/>
              <a:gd name="T13" fmla="*/ 2147483646 h 6"/>
              <a:gd name="T14" fmla="*/ 2147483646 w 7"/>
              <a:gd name="T15" fmla="*/ 2147483646 h 6"/>
              <a:gd name="T16" fmla="*/ 2147483646 w 7"/>
              <a:gd name="T17" fmla="*/ 214748364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2"/>
                </a:moveTo>
                <a:lnTo>
                  <a:pt x="0" y="2"/>
                </a:lnTo>
                <a:lnTo>
                  <a:pt x="1" y="2"/>
                </a:lnTo>
                <a:lnTo>
                  <a:pt x="1" y="0"/>
                </a:lnTo>
                <a:lnTo>
                  <a:pt x="2" y="0"/>
                </a:lnTo>
                <a:lnTo>
                  <a:pt x="3" y="0"/>
                </a:lnTo>
                <a:lnTo>
                  <a:pt x="5" y="2"/>
                </a:lnTo>
                <a:lnTo>
                  <a:pt x="6" y="4"/>
                </a:lnTo>
                <a:lnTo>
                  <a:pt x="6"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36" name="Freeform 233">
            <a:extLst>
              <a:ext uri="{FF2B5EF4-FFF2-40B4-BE49-F238E27FC236}">
                <a16:creationId xmlns:a16="http://schemas.microsoft.com/office/drawing/2014/main" id="{DC3CB748-6A13-8470-8D69-4283C1A269EF}"/>
              </a:ext>
            </a:extLst>
          </p:cNvPr>
          <p:cNvSpPr>
            <a:spLocks/>
          </p:cNvSpPr>
          <p:nvPr/>
        </p:nvSpPr>
        <p:spPr bwMode="auto">
          <a:xfrm>
            <a:off x="5143500" y="3806825"/>
            <a:ext cx="12700" cy="9525"/>
          </a:xfrm>
          <a:custGeom>
            <a:avLst/>
            <a:gdLst>
              <a:gd name="T0" fmla="*/ 0 w 8"/>
              <a:gd name="T1" fmla="*/ 2147483646 h 6"/>
              <a:gd name="T2" fmla="*/ 0 w 8"/>
              <a:gd name="T3" fmla="*/ 2147483646 h 6"/>
              <a:gd name="T4" fmla="*/ 2147483646 w 8"/>
              <a:gd name="T5" fmla="*/ 0 h 6"/>
              <a:gd name="T6" fmla="*/ 2147483646 w 8"/>
              <a:gd name="T7" fmla="*/ 0 h 6"/>
              <a:gd name="T8" fmla="*/ 2147483646 w 8"/>
              <a:gd name="T9" fmla="*/ 0 h 6"/>
              <a:gd name="T10" fmla="*/ 2147483646 w 8"/>
              <a:gd name="T11" fmla="*/ 2147483646 h 6"/>
              <a:gd name="T12" fmla="*/ 2147483646 w 8"/>
              <a:gd name="T13" fmla="*/ 2147483646 h 6"/>
              <a:gd name="T14" fmla="*/ 2147483646 w 8"/>
              <a:gd name="T15" fmla="*/ 2147483646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0" y="2"/>
                </a:moveTo>
                <a:lnTo>
                  <a:pt x="0" y="2"/>
                </a:lnTo>
                <a:lnTo>
                  <a:pt x="1" y="0"/>
                </a:lnTo>
                <a:lnTo>
                  <a:pt x="2" y="0"/>
                </a:lnTo>
                <a:lnTo>
                  <a:pt x="5" y="0"/>
                </a:lnTo>
                <a:lnTo>
                  <a:pt x="6" y="2"/>
                </a:lnTo>
                <a:lnTo>
                  <a:pt x="7" y="4"/>
                </a:lnTo>
                <a:lnTo>
                  <a:pt x="7"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37" name="Freeform 234">
            <a:extLst>
              <a:ext uri="{FF2B5EF4-FFF2-40B4-BE49-F238E27FC236}">
                <a16:creationId xmlns:a16="http://schemas.microsoft.com/office/drawing/2014/main" id="{56F3E614-F7F5-5C01-9E58-5D7859817367}"/>
              </a:ext>
            </a:extLst>
          </p:cNvPr>
          <p:cNvSpPr>
            <a:spLocks/>
          </p:cNvSpPr>
          <p:nvPr/>
        </p:nvSpPr>
        <p:spPr bwMode="auto">
          <a:xfrm>
            <a:off x="4467225" y="4741863"/>
            <a:ext cx="11113" cy="7937"/>
          </a:xfrm>
          <a:custGeom>
            <a:avLst/>
            <a:gdLst>
              <a:gd name="T0" fmla="*/ 2147483646 w 7"/>
              <a:gd name="T1" fmla="*/ 2147483646 h 5"/>
              <a:gd name="T2" fmla="*/ 2147483646 w 7"/>
              <a:gd name="T3" fmla="*/ 2147483646 h 5"/>
              <a:gd name="T4" fmla="*/ 2147483646 w 7"/>
              <a:gd name="T5" fmla="*/ 2147483646 h 5"/>
              <a:gd name="T6" fmla="*/ 2147483646 w 7"/>
              <a:gd name="T7" fmla="*/ 2147483646 h 5"/>
              <a:gd name="T8" fmla="*/ 2147483646 w 7"/>
              <a:gd name="T9" fmla="*/ 2147483646 h 5"/>
              <a:gd name="T10" fmla="*/ 2147483646 w 7"/>
              <a:gd name="T11" fmla="*/ 2147483646 h 5"/>
              <a:gd name="T12" fmla="*/ 0 w 7"/>
              <a:gd name="T13" fmla="*/ 2147483646 h 5"/>
              <a:gd name="T14" fmla="*/ 0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6" y="3"/>
                </a:moveTo>
                <a:lnTo>
                  <a:pt x="6" y="3"/>
                </a:lnTo>
                <a:lnTo>
                  <a:pt x="5" y="4"/>
                </a:lnTo>
                <a:lnTo>
                  <a:pt x="4" y="4"/>
                </a:lnTo>
                <a:lnTo>
                  <a:pt x="3" y="4"/>
                </a:lnTo>
                <a:lnTo>
                  <a:pt x="1" y="3"/>
                </a:lnTo>
                <a:lnTo>
                  <a:pt x="0" y="1"/>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38" name="Freeform 235">
            <a:extLst>
              <a:ext uri="{FF2B5EF4-FFF2-40B4-BE49-F238E27FC236}">
                <a16:creationId xmlns:a16="http://schemas.microsoft.com/office/drawing/2014/main" id="{BF1A13FC-D710-0D9F-A83C-6B58A4C980CB}"/>
              </a:ext>
            </a:extLst>
          </p:cNvPr>
          <p:cNvSpPr>
            <a:spLocks/>
          </p:cNvSpPr>
          <p:nvPr/>
        </p:nvSpPr>
        <p:spPr bwMode="auto">
          <a:xfrm>
            <a:off x="4475163" y="4721225"/>
            <a:ext cx="12700" cy="9525"/>
          </a:xfrm>
          <a:custGeom>
            <a:avLst/>
            <a:gdLst>
              <a:gd name="T0" fmla="*/ 2147483646 w 8"/>
              <a:gd name="T1" fmla="*/ 2147483646 h 6"/>
              <a:gd name="T2" fmla="*/ 2147483646 w 8"/>
              <a:gd name="T3" fmla="*/ 2147483646 h 6"/>
              <a:gd name="T4" fmla="*/ 2147483646 w 8"/>
              <a:gd name="T5" fmla="*/ 2147483646 h 6"/>
              <a:gd name="T6" fmla="*/ 2147483646 w 8"/>
              <a:gd name="T7" fmla="*/ 2147483646 h 6"/>
              <a:gd name="T8" fmla="*/ 2147483646 w 8"/>
              <a:gd name="T9" fmla="*/ 2147483646 h 6"/>
              <a:gd name="T10" fmla="*/ 2147483646 w 8"/>
              <a:gd name="T11" fmla="*/ 2147483646 h 6"/>
              <a:gd name="T12" fmla="*/ 0 w 8"/>
              <a:gd name="T13" fmla="*/ 2147483646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7" y="5"/>
                </a:moveTo>
                <a:lnTo>
                  <a:pt x="7" y="5"/>
                </a:lnTo>
                <a:lnTo>
                  <a:pt x="6" y="5"/>
                </a:lnTo>
                <a:lnTo>
                  <a:pt x="5" y="5"/>
                </a:lnTo>
                <a:lnTo>
                  <a:pt x="4" y="5"/>
                </a:lnTo>
                <a:lnTo>
                  <a:pt x="1" y="4"/>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39" name="Freeform 236">
            <a:extLst>
              <a:ext uri="{FF2B5EF4-FFF2-40B4-BE49-F238E27FC236}">
                <a16:creationId xmlns:a16="http://schemas.microsoft.com/office/drawing/2014/main" id="{03CDF4AC-9D32-34F3-5DF5-33B4AA550779}"/>
              </a:ext>
            </a:extLst>
          </p:cNvPr>
          <p:cNvSpPr>
            <a:spLocks/>
          </p:cNvSpPr>
          <p:nvPr/>
        </p:nvSpPr>
        <p:spPr bwMode="auto">
          <a:xfrm>
            <a:off x="5140325" y="4313238"/>
            <a:ext cx="15875" cy="26987"/>
          </a:xfrm>
          <a:custGeom>
            <a:avLst/>
            <a:gdLst>
              <a:gd name="T0" fmla="*/ 2147483646 w 10"/>
              <a:gd name="T1" fmla="*/ 0 h 17"/>
              <a:gd name="T2" fmla="*/ 2147483646 w 10"/>
              <a:gd name="T3" fmla="*/ 0 h 17"/>
              <a:gd name="T4" fmla="*/ 2147483646 w 10"/>
              <a:gd name="T5" fmla="*/ 2147483646 h 17"/>
              <a:gd name="T6" fmla="*/ 2147483646 w 10"/>
              <a:gd name="T7" fmla="*/ 2147483646 h 17"/>
              <a:gd name="T8" fmla="*/ 2147483646 w 10"/>
              <a:gd name="T9" fmla="*/ 2147483646 h 17"/>
              <a:gd name="T10" fmla="*/ 0 w 10"/>
              <a:gd name="T11" fmla="*/ 2147483646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9" y="0"/>
                </a:moveTo>
                <a:lnTo>
                  <a:pt x="9" y="0"/>
                </a:lnTo>
                <a:lnTo>
                  <a:pt x="8" y="5"/>
                </a:lnTo>
                <a:lnTo>
                  <a:pt x="7" y="10"/>
                </a:lnTo>
                <a:lnTo>
                  <a:pt x="3" y="13"/>
                </a:lnTo>
                <a:lnTo>
                  <a:pt x="0" y="16"/>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40" name="Freeform 237">
            <a:extLst>
              <a:ext uri="{FF2B5EF4-FFF2-40B4-BE49-F238E27FC236}">
                <a16:creationId xmlns:a16="http://schemas.microsoft.com/office/drawing/2014/main" id="{DF32D155-C945-F1F7-F08E-449DD29F1099}"/>
              </a:ext>
            </a:extLst>
          </p:cNvPr>
          <p:cNvSpPr>
            <a:spLocks/>
          </p:cNvSpPr>
          <p:nvPr/>
        </p:nvSpPr>
        <p:spPr bwMode="auto">
          <a:xfrm>
            <a:off x="5151438" y="4321175"/>
            <a:ext cx="14287" cy="25400"/>
          </a:xfrm>
          <a:custGeom>
            <a:avLst/>
            <a:gdLst>
              <a:gd name="T0" fmla="*/ 2147483646 w 9"/>
              <a:gd name="T1" fmla="*/ 0 h 16"/>
              <a:gd name="T2" fmla="*/ 2147483646 w 9"/>
              <a:gd name="T3" fmla="*/ 0 h 16"/>
              <a:gd name="T4" fmla="*/ 2147483646 w 9"/>
              <a:gd name="T5" fmla="*/ 2147483646 h 16"/>
              <a:gd name="T6" fmla="*/ 2147483646 w 9"/>
              <a:gd name="T7" fmla="*/ 2147483646 h 16"/>
              <a:gd name="T8" fmla="*/ 2147483646 w 9"/>
              <a:gd name="T9" fmla="*/ 2147483646 h 16"/>
              <a:gd name="T10" fmla="*/ 0 w 9"/>
              <a:gd name="T11" fmla="*/ 2147483646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8" y="0"/>
                </a:moveTo>
                <a:lnTo>
                  <a:pt x="8" y="0"/>
                </a:lnTo>
                <a:lnTo>
                  <a:pt x="7" y="5"/>
                </a:lnTo>
                <a:lnTo>
                  <a:pt x="6" y="9"/>
                </a:lnTo>
                <a:lnTo>
                  <a:pt x="3" y="13"/>
                </a:lnTo>
                <a:lnTo>
                  <a:pt x="0" y="1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41" name="Line 238">
            <a:extLst>
              <a:ext uri="{FF2B5EF4-FFF2-40B4-BE49-F238E27FC236}">
                <a16:creationId xmlns:a16="http://schemas.microsoft.com/office/drawing/2014/main" id="{B77B174B-4CB0-0653-3F0C-A061C3466FAA}"/>
              </a:ext>
            </a:extLst>
          </p:cNvPr>
          <p:cNvSpPr>
            <a:spLocks noChangeShapeType="1"/>
          </p:cNvSpPr>
          <p:nvPr/>
        </p:nvSpPr>
        <p:spPr bwMode="auto">
          <a:xfrm flipH="1">
            <a:off x="4514850" y="4165600"/>
            <a:ext cx="47625"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42" name="Line 239">
            <a:extLst>
              <a:ext uri="{FF2B5EF4-FFF2-40B4-BE49-F238E27FC236}">
                <a16:creationId xmlns:a16="http://schemas.microsoft.com/office/drawing/2014/main" id="{44686F59-22EA-CE83-4BE0-AFB07DA5F12B}"/>
              </a:ext>
            </a:extLst>
          </p:cNvPr>
          <p:cNvSpPr>
            <a:spLocks noChangeShapeType="1"/>
          </p:cNvSpPr>
          <p:nvPr/>
        </p:nvSpPr>
        <p:spPr bwMode="auto">
          <a:xfrm flipH="1">
            <a:off x="4473575" y="4178300"/>
            <a:ext cx="46038"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43" name="Line 240">
            <a:extLst>
              <a:ext uri="{FF2B5EF4-FFF2-40B4-BE49-F238E27FC236}">
                <a16:creationId xmlns:a16="http://schemas.microsoft.com/office/drawing/2014/main" id="{897CCE64-F210-591C-C1DF-3E198720732B}"/>
              </a:ext>
            </a:extLst>
          </p:cNvPr>
          <p:cNvSpPr>
            <a:spLocks noChangeShapeType="1"/>
          </p:cNvSpPr>
          <p:nvPr/>
        </p:nvSpPr>
        <p:spPr bwMode="auto">
          <a:xfrm flipH="1">
            <a:off x="4479925" y="4714875"/>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44" name="Line 241">
            <a:extLst>
              <a:ext uri="{FF2B5EF4-FFF2-40B4-BE49-F238E27FC236}">
                <a16:creationId xmlns:a16="http://schemas.microsoft.com/office/drawing/2014/main" id="{7232809B-D0BD-EB87-7118-0FCB71465D41}"/>
              </a:ext>
            </a:extLst>
          </p:cNvPr>
          <p:cNvSpPr>
            <a:spLocks noChangeShapeType="1"/>
          </p:cNvSpPr>
          <p:nvPr/>
        </p:nvSpPr>
        <p:spPr bwMode="auto">
          <a:xfrm flipH="1">
            <a:off x="4470400" y="4733925"/>
            <a:ext cx="46038"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45" name="Line 242">
            <a:extLst>
              <a:ext uri="{FF2B5EF4-FFF2-40B4-BE49-F238E27FC236}">
                <a16:creationId xmlns:a16="http://schemas.microsoft.com/office/drawing/2014/main" id="{2FD69630-8F16-7E75-FD85-3048B871731D}"/>
              </a:ext>
            </a:extLst>
          </p:cNvPr>
          <p:cNvSpPr>
            <a:spLocks noChangeShapeType="1"/>
          </p:cNvSpPr>
          <p:nvPr/>
        </p:nvSpPr>
        <p:spPr bwMode="auto">
          <a:xfrm flipH="1">
            <a:off x="5070475" y="4351338"/>
            <a:ext cx="87313" cy="28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46" name="Line 243">
            <a:extLst>
              <a:ext uri="{FF2B5EF4-FFF2-40B4-BE49-F238E27FC236}">
                <a16:creationId xmlns:a16="http://schemas.microsoft.com/office/drawing/2014/main" id="{224511AB-9F13-74BE-5B83-1C3749A48C55}"/>
              </a:ext>
            </a:extLst>
          </p:cNvPr>
          <p:cNvSpPr>
            <a:spLocks noChangeShapeType="1"/>
          </p:cNvSpPr>
          <p:nvPr/>
        </p:nvSpPr>
        <p:spPr bwMode="auto">
          <a:xfrm flipH="1">
            <a:off x="5073650" y="4344988"/>
            <a:ext cx="73025" cy="20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47" name="Line 244">
            <a:extLst>
              <a:ext uri="{FF2B5EF4-FFF2-40B4-BE49-F238E27FC236}">
                <a16:creationId xmlns:a16="http://schemas.microsoft.com/office/drawing/2014/main" id="{89C3E8BE-652D-F145-EF35-5BF982064296}"/>
              </a:ext>
            </a:extLst>
          </p:cNvPr>
          <p:cNvSpPr>
            <a:spLocks noChangeShapeType="1"/>
          </p:cNvSpPr>
          <p:nvPr/>
        </p:nvSpPr>
        <p:spPr bwMode="auto">
          <a:xfrm flipH="1">
            <a:off x="5086350" y="3795713"/>
            <a:ext cx="74613" cy="222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48" name="Line 245">
            <a:extLst>
              <a:ext uri="{FF2B5EF4-FFF2-40B4-BE49-F238E27FC236}">
                <a16:creationId xmlns:a16="http://schemas.microsoft.com/office/drawing/2014/main" id="{5B1C96B9-0335-0110-3C98-5883E0E0355E}"/>
              </a:ext>
            </a:extLst>
          </p:cNvPr>
          <p:cNvSpPr>
            <a:spLocks noChangeShapeType="1"/>
          </p:cNvSpPr>
          <p:nvPr/>
        </p:nvSpPr>
        <p:spPr bwMode="auto">
          <a:xfrm flipH="1">
            <a:off x="5078413" y="3816350"/>
            <a:ext cx="71437" cy="206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49" name="Line 386">
            <a:extLst>
              <a:ext uri="{FF2B5EF4-FFF2-40B4-BE49-F238E27FC236}">
                <a16:creationId xmlns:a16="http://schemas.microsoft.com/office/drawing/2014/main" id="{C6618C5A-6DE1-3198-7C03-7D3C936B182B}"/>
              </a:ext>
            </a:extLst>
          </p:cNvPr>
          <p:cNvSpPr>
            <a:spLocks noChangeShapeType="1"/>
          </p:cNvSpPr>
          <p:nvPr/>
        </p:nvSpPr>
        <p:spPr bwMode="auto">
          <a:xfrm flipH="1" flipV="1">
            <a:off x="6197600" y="5184775"/>
            <a:ext cx="50800"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0" name="Line 387">
            <a:extLst>
              <a:ext uri="{FF2B5EF4-FFF2-40B4-BE49-F238E27FC236}">
                <a16:creationId xmlns:a16="http://schemas.microsoft.com/office/drawing/2014/main" id="{6B03B67B-CF2A-B4AA-5B20-CAB0EFBE6A7C}"/>
              </a:ext>
            </a:extLst>
          </p:cNvPr>
          <p:cNvSpPr>
            <a:spLocks noChangeShapeType="1"/>
          </p:cNvSpPr>
          <p:nvPr/>
        </p:nvSpPr>
        <p:spPr bwMode="auto">
          <a:xfrm flipH="1">
            <a:off x="5992813" y="4918075"/>
            <a:ext cx="269875"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1" name="Line 388">
            <a:extLst>
              <a:ext uri="{FF2B5EF4-FFF2-40B4-BE49-F238E27FC236}">
                <a16:creationId xmlns:a16="http://schemas.microsoft.com/office/drawing/2014/main" id="{122A9C65-CC19-C513-BF52-32A71937B986}"/>
              </a:ext>
            </a:extLst>
          </p:cNvPr>
          <p:cNvSpPr>
            <a:spLocks noChangeShapeType="1"/>
          </p:cNvSpPr>
          <p:nvPr/>
        </p:nvSpPr>
        <p:spPr bwMode="auto">
          <a:xfrm flipH="1">
            <a:off x="5997575" y="4921250"/>
            <a:ext cx="273050"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2" name="Line 389">
            <a:extLst>
              <a:ext uri="{FF2B5EF4-FFF2-40B4-BE49-F238E27FC236}">
                <a16:creationId xmlns:a16="http://schemas.microsoft.com/office/drawing/2014/main" id="{CAD5E53F-F1DB-81F7-B760-E89A353029E7}"/>
              </a:ext>
            </a:extLst>
          </p:cNvPr>
          <p:cNvSpPr>
            <a:spLocks noChangeShapeType="1"/>
          </p:cNvSpPr>
          <p:nvPr/>
        </p:nvSpPr>
        <p:spPr bwMode="auto">
          <a:xfrm flipH="1">
            <a:off x="5997575" y="5233988"/>
            <a:ext cx="273050" cy="142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3" name="Line 390">
            <a:extLst>
              <a:ext uri="{FF2B5EF4-FFF2-40B4-BE49-F238E27FC236}">
                <a16:creationId xmlns:a16="http://schemas.microsoft.com/office/drawing/2014/main" id="{85624169-CB13-C9CA-60B3-EDB720DF3DA1}"/>
              </a:ext>
            </a:extLst>
          </p:cNvPr>
          <p:cNvSpPr>
            <a:spLocks noChangeShapeType="1"/>
          </p:cNvSpPr>
          <p:nvPr/>
        </p:nvSpPr>
        <p:spPr bwMode="auto">
          <a:xfrm flipH="1">
            <a:off x="6029325" y="4962525"/>
            <a:ext cx="233363"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4" name="Line 391">
            <a:extLst>
              <a:ext uri="{FF2B5EF4-FFF2-40B4-BE49-F238E27FC236}">
                <a16:creationId xmlns:a16="http://schemas.microsoft.com/office/drawing/2014/main" id="{2DA259A3-279C-DBFF-C258-45C8A92B35B8}"/>
              </a:ext>
            </a:extLst>
          </p:cNvPr>
          <p:cNvSpPr>
            <a:spLocks noChangeShapeType="1"/>
          </p:cNvSpPr>
          <p:nvPr/>
        </p:nvSpPr>
        <p:spPr bwMode="auto">
          <a:xfrm flipH="1">
            <a:off x="6029325" y="5230813"/>
            <a:ext cx="233363" cy="1190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5" name="Line 392">
            <a:extLst>
              <a:ext uri="{FF2B5EF4-FFF2-40B4-BE49-F238E27FC236}">
                <a16:creationId xmlns:a16="http://schemas.microsoft.com/office/drawing/2014/main" id="{987EDC3D-F5E0-2138-5A07-BFF199167860}"/>
              </a:ext>
            </a:extLst>
          </p:cNvPr>
          <p:cNvSpPr>
            <a:spLocks noChangeShapeType="1"/>
          </p:cNvSpPr>
          <p:nvPr/>
        </p:nvSpPr>
        <p:spPr bwMode="auto">
          <a:xfrm flipV="1">
            <a:off x="6057900" y="4981575"/>
            <a:ext cx="177800" cy="1254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6" name="Line 393">
            <a:extLst>
              <a:ext uri="{FF2B5EF4-FFF2-40B4-BE49-F238E27FC236}">
                <a16:creationId xmlns:a16="http://schemas.microsoft.com/office/drawing/2014/main" id="{700AC1E9-E1B5-9AB2-9CEB-EB3C7D85CAF4}"/>
              </a:ext>
            </a:extLst>
          </p:cNvPr>
          <p:cNvSpPr>
            <a:spLocks noChangeShapeType="1"/>
          </p:cNvSpPr>
          <p:nvPr/>
        </p:nvSpPr>
        <p:spPr bwMode="auto">
          <a:xfrm flipH="1">
            <a:off x="6045200" y="5219700"/>
            <a:ext cx="20320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7" name="Line 394">
            <a:extLst>
              <a:ext uri="{FF2B5EF4-FFF2-40B4-BE49-F238E27FC236}">
                <a16:creationId xmlns:a16="http://schemas.microsoft.com/office/drawing/2014/main" id="{A16DB10D-9BEF-43AB-2BE1-2B651462120C}"/>
              </a:ext>
            </a:extLst>
          </p:cNvPr>
          <p:cNvSpPr>
            <a:spLocks noChangeShapeType="1"/>
          </p:cNvSpPr>
          <p:nvPr/>
        </p:nvSpPr>
        <p:spPr bwMode="auto">
          <a:xfrm flipH="1">
            <a:off x="6249988" y="4921250"/>
            <a:ext cx="20637" cy="28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8" name="Line 395">
            <a:extLst>
              <a:ext uri="{FF2B5EF4-FFF2-40B4-BE49-F238E27FC236}">
                <a16:creationId xmlns:a16="http://schemas.microsoft.com/office/drawing/2014/main" id="{4B26A4E2-5E90-D579-8614-B7145049B792}"/>
              </a:ext>
            </a:extLst>
          </p:cNvPr>
          <p:cNvSpPr>
            <a:spLocks noChangeShapeType="1"/>
          </p:cNvSpPr>
          <p:nvPr/>
        </p:nvSpPr>
        <p:spPr bwMode="auto">
          <a:xfrm flipV="1">
            <a:off x="6264275" y="4908550"/>
            <a:ext cx="0" cy="3254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59" name="Line 396">
            <a:extLst>
              <a:ext uri="{FF2B5EF4-FFF2-40B4-BE49-F238E27FC236}">
                <a16:creationId xmlns:a16="http://schemas.microsoft.com/office/drawing/2014/main" id="{28F21245-7C4D-A937-D516-90C0245A9711}"/>
              </a:ext>
            </a:extLst>
          </p:cNvPr>
          <p:cNvSpPr>
            <a:spLocks noChangeShapeType="1"/>
          </p:cNvSpPr>
          <p:nvPr/>
        </p:nvSpPr>
        <p:spPr bwMode="auto">
          <a:xfrm flipV="1">
            <a:off x="6256338" y="4949825"/>
            <a:ext cx="0" cy="280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60" name="Line 397">
            <a:extLst>
              <a:ext uri="{FF2B5EF4-FFF2-40B4-BE49-F238E27FC236}">
                <a16:creationId xmlns:a16="http://schemas.microsoft.com/office/drawing/2014/main" id="{4D73CF09-D7B3-55E3-6DB2-8CC962295922}"/>
              </a:ext>
            </a:extLst>
          </p:cNvPr>
          <p:cNvSpPr>
            <a:spLocks noChangeShapeType="1"/>
          </p:cNvSpPr>
          <p:nvPr/>
        </p:nvSpPr>
        <p:spPr bwMode="auto">
          <a:xfrm>
            <a:off x="6242050" y="4994275"/>
            <a:ext cx="0" cy="212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61" name="Line 398">
            <a:extLst>
              <a:ext uri="{FF2B5EF4-FFF2-40B4-BE49-F238E27FC236}">
                <a16:creationId xmlns:a16="http://schemas.microsoft.com/office/drawing/2014/main" id="{9EB12BAC-A00C-A3B3-D4E7-27277324C7A8}"/>
              </a:ext>
            </a:extLst>
          </p:cNvPr>
          <p:cNvSpPr>
            <a:spLocks noChangeShapeType="1"/>
          </p:cNvSpPr>
          <p:nvPr/>
        </p:nvSpPr>
        <p:spPr bwMode="auto">
          <a:xfrm flipH="1" flipV="1">
            <a:off x="6249988" y="5218113"/>
            <a:ext cx="20637"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62" name="Line 399">
            <a:extLst>
              <a:ext uri="{FF2B5EF4-FFF2-40B4-BE49-F238E27FC236}">
                <a16:creationId xmlns:a16="http://schemas.microsoft.com/office/drawing/2014/main" id="{33C9C090-525E-19E7-FFE6-031BAC55E634}"/>
              </a:ext>
            </a:extLst>
          </p:cNvPr>
          <p:cNvSpPr>
            <a:spLocks noChangeShapeType="1"/>
          </p:cNvSpPr>
          <p:nvPr/>
        </p:nvSpPr>
        <p:spPr bwMode="auto">
          <a:xfrm>
            <a:off x="6256338" y="49117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63" name="Freeform 400">
            <a:extLst>
              <a:ext uri="{FF2B5EF4-FFF2-40B4-BE49-F238E27FC236}">
                <a16:creationId xmlns:a16="http://schemas.microsoft.com/office/drawing/2014/main" id="{519D1F16-0B43-71BF-7BEC-E1FC55612CAB}"/>
              </a:ext>
            </a:extLst>
          </p:cNvPr>
          <p:cNvSpPr>
            <a:spLocks/>
          </p:cNvSpPr>
          <p:nvPr/>
        </p:nvSpPr>
        <p:spPr bwMode="auto">
          <a:xfrm>
            <a:off x="6108700" y="4932363"/>
            <a:ext cx="9525" cy="36512"/>
          </a:xfrm>
          <a:custGeom>
            <a:avLst/>
            <a:gdLst>
              <a:gd name="T0" fmla="*/ 2147483646 w 6"/>
              <a:gd name="T1" fmla="*/ 0 h 23"/>
              <a:gd name="T2" fmla="*/ 2147483646 w 6"/>
              <a:gd name="T3" fmla="*/ 2147483646 h 23"/>
              <a:gd name="T4" fmla="*/ 2147483646 w 6"/>
              <a:gd name="T5" fmla="*/ 2147483646 h 23"/>
              <a:gd name="T6" fmla="*/ 2147483646 w 6"/>
              <a:gd name="T7" fmla="*/ 2147483646 h 23"/>
              <a:gd name="T8" fmla="*/ 2147483646 w 6"/>
              <a:gd name="T9" fmla="*/ 2147483646 h 23"/>
              <a:gd name="T10" fmla="*/ 2147483646 w 6"/>
              <a:gd name="T11" fmla="*/ 2147483646 h 23"/>
              <a:gd name="T12" fmla="*/ 2147483646 w 6"/>
              <a:gd name="T13" fmla="*/ 2147483646 h 23"/>
              <a:gd name="T14" fmla="*/ 2147483646 w 6"/>
              <a:gd name="T15" fmla="*/ 2147483646 h 23"/>
              <a:gd name="T16" fmla="*/ 2147483646 w 6"/>
              <a:gd name="T17" fmla="*/ 2147483646 h 23"/>
              <a:gd name="T18" fmla="*/ 2147483646 w 6"/>
              <a:gd name="T19" fmla="*/ 2147483646 h 23"/>
              <a:gd name="T20" fmla="*/ 0 w 6"/>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3"/>
              <a:gd name="T35" fmla="*/ 6 w 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3">
                <a:moveTo>
                  <a:pt x="3" y="0"/>
                </a:moveTo>
                <a:lnTo>
                  <a:pt x="4" y="1"/>
                </a:lnTo>
                <a:lnTo>
                  <a:pt x="4" y="5"/>
                </a:lnTo>
                <a:lnTo>
                  <a:pt x="5" y="7"/>
                </a:lnTo>
                <a:lnTo>
                  <a:pt x="5" y="10"/>
                </a:lnTo>
                <a:lnTo>
                  <a:pt x="5" y="13"/>
                </a:lnTo>
                <a:lnTo>
                  <a:pt x="4" y="17"/>
                </a:lnTo>
                <a:lnTo>
                  <a:pt x="4" y="19"/>
                </a:lnTo>
                <a:lnTo>
                  <a:pt x="3" y="20"/>
                </a:lnTo>
                <a:lnTo>
                  <a:pt x="2" y="22"/>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64" name="Freeform 401">
            <a:extLst>
              <a:ext uri="{FF2B5EF4-FFF2-40B4-BE49-F238E27FC236}">
                <a16:creationId xmlns:a16="http://schemas.microsoft.com/office/drawing/2014/main" id="{3D531F27-81D9-DC31-3F1C-A5B4164D789D}"/>
              </a:ext>
            </a:extLst>
          </p:cNvPr>
          <p:cNvSpPr>
            <a:spLocks/>
          </p:cNvSpPr>
          <p:nvPr/>
        </p:nvSpPr>
        <p:spPr bwMode="auto">
          <a:xfrm>
            <a:off x="6080125" y="4914900"/>
            <a:ext cx="11113" cy="38100"/>
          </a:xfrm>
          <a:custGeom>
            <a:avLst/>
            <a:gdLst>
              <a:gd name="T0" fmla="*/ 2147483646 w 7"/>
              <a:gd name="T1" fmla="*/ 0 h 24"/>
              <a:gd name="T2" fmla="*/ 2147483646 w 7"/>
              <a:gd name="T3" fmla="*/ 2147483646 h 24"/>
              <a:gd name="T4" fmla="*/ 2147483646 w 7"/>
              <a:gd name="T5" fmla="*/ 2147483646 h 24"/>
              <a:gd name="T6" fmla="*/ 2147483646 w 7"/>
              <a:gd name="T7" fmla="*/ 2147483646 h 24"/>
              <a:gd name="T8" fmla="*/ 2147483646 w 7"/>
              <a:gd name="T9" fmla="*/ 2147483646 h 24"/>
              <a:gd name="T10" fmla="*/ 2147483646 w 7"/>
              <a:gd name="T11" fmla="*/ 2147483646 h 24"/>
              <a:gd name="T12" fmla="*/ 2147483646 w 7"/>
              <a:gd name="T13" fmla="*/ 2147483646 h 24"/>
              <a:gd name="T14" fmla="*/ 2147483646 w 7"/>
              <a:gd name="T15" fmla="*/ 2147483646 h 24"/>
              <a:gd name="T16" fmla="*/ 2147483646 w 7"/>
              <a:gd name="T17" fmla="*/ 2147483646 h 24"/>
              <a:gd name="T18" fmla="*/ 2147483646 w 7"/>
              <a:gd name="T19" fmla="*/ 2147483646 h 24"/>
              <a:gd name="T20" fmla="*/ 0 w 7"/>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4"/>
              <a:gd name="T35" fmla="*/ 7 w 7"/>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4">
                <a:moveTo>
                  <a:pt x="2" y="0"/>
                </a:moveTo>
                <a:lnTo>
                  <a:pt x="4" y="2"/>
                </a:lnTo>
                <a:lnTo>
                  <a:pt x="5" y="4"/>
                </a:lnTo>
                <a:lnTo>
                  <a:pt x="6" y="7"/>
                </a:lnTo>
                <a:lnTo>
                  <a:pt x="6" y="10"/>
                </a:lnTo>
                <a:lnTo>
                  <a:pt x="6" y="13"/>
                </a:lnTo>
                <a:lnTo>
                  <a:pt x="5" y="17"/>
                </a:lnTo>
                <a:lnTo>
                  <a:pt x="4" y="20"/>
                </a:lnTo>
                <a:lnTo>
                  <a:pt x="4" y="21"/>
                </a:lnTo>
                <a:lnTo>
                  <a:pt x="1" y="23"/>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65" name="Line 402">
            <a:extLst>
              <a:ext uri="{FF2B5EF4-FFF2-40B4-BE49-F238E27FC236}">
                <a16:creationId xmlns:a16="http://schemas.microsoft.com/office/drawing/2014/main" id="{F9ACC357-12EE-1559-134D-6059A5A54B46}"/>
              </a:ext>
            </a:extLst>
          </p:cNvPr>
          <p:cNvSpPr>
            <a:spLocks noChangeShapeType="1"/>
          </p:cNvSpPr>
          <p:nvPr/>
        </p:nvSpPr>
        <p:spPr bwMode="auto">
          <a:xfrm>
            <a:off x="6119813" y="4943475"/>
            <a:ext cx="0"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66" name="Line 403">
            <a:extLst>
              <a:ext uri="{FF2B5EF4-FFF2-40B4-BE49-F238E27FC236}">
                <a16:creationId xmlns:a16="http://schemas.microsoft.com/office/drawing/2014/main" id="{26AC52F5-B11B-A3BC-019B-BF2CB9D99924}"/>
              </a:ext>
            </a:extLst>
          </p:cNvPr>
          <p:cNvSpPr>
            <a:spLocks noChangeShapeType="1"/>
          </p:cNvSpPr>
          <p:nvPr/>
        </p:nvSpPr>
        <p:spPr bwMode="auto">
          <a:xfrm>
            <a:off x="6111875" y="4914900"/>
            <a:ext cx="76200" cy="301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67" name="Line 404">
            <a:extLst>
              <a:ext uri="{FF2B5EF4-FFF2-40B4-BE49-F238E27FC236}">
                <a16:creationId xmlns:a16="http://schemas.microsoft.com/office/drawing/2014/main" id="{E6889D90-5F94-07F4-5A9F-C0825F9C07A0}"/>
              </a:ext>
            </a:extLst>
          </p:cNvPr>
          <p:cNvSpPr>
            <a:spLocks noChangeShapeType="1"/>
          </p:cNvSpPr>
          <p:nvPr/>
        </p:nvSpPr>
        <p:spPr bwMode="auto">
          <a:xfrm>
            <a:off x="6194425" y="4932363"/>
            <a:ext cx="7938"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68" name="Line 405">
            <a:extLst>
              <a:ext uri="{FF2B5EF4-FFF2-40B4-BE49-F238E27FC236}">
                <a16:creationId xmlns:a16="http://schemas.microsoft.com/office/drawing/2014/main" id="{AF18C240-1D8D-0DA5-52CD-5ED60C53D016}"/>
              </a:ext>
            </a:extLst>
          </p:cNvPr>
          <p:cNvSpPr>
            <a:spLocks noChangeShapeType="1"/>
          </p:cNvSpPr>
          <p:nvPr/>
        </p:nvSpPr>
        <p:spPr bwMode="auto">
          <a:xfrm>
            <a:off x="5875338" y="5019675"/>
            <a:ext cx="117475" cy="49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69" name="Line 406">
            <a:extLst>
              <a:ext uri="{FF2B5EF4-FFF2-40B4-BE49-F238E27FC236}">
                <a16:creationId xmlns:a16="http://schemas.microsoft.com/office/drawing/2014/main" id="{8D43C5DB-F4A0-5919-0C68-124080802CBD}"/>
              </a:ext>
            </a:extLst>
          </p:cNvPr>
          <p:cNvSpPr>
            <a:spLocks noChangeShapeType="1"/>
          </p:cNvSpPr>
          <p:nvPr/>
        </p:nvSpPr>
        <p:spPr bwMode="auto">
          <a:xfrm>
            <a:off x="5875338" y="5240338"/>
            <a:ext cx="117475" cy="809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0" name="Line 407">
            <a:extLst>
              <a:ext uri="{FF2B5EF4-FFF2-40B4-BE49-F238E27FC236}">
                <a16:creationId xmlns:a16="http://schemas.microsoft.com/office/drawing/2014/main" id="{7A1657A6-5BC1-E066-F64F-6C034440632C}"/>
              </a:ext>
            </a:extLst>
          </p:cNvPr>
          <p:cNvSpPr>
            <a:spLocks noChangeShapeType="1"/>
          </p:cNvSpPr>
          <p:nvPr/>
        </p:nvSpPr>
        <p:spPr bwMode="auto">
          <a:xfrm>
            <a:off x="5921375" y="5026025"/>
            <a:ext cx="762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1" name="Line 408">
            <a:extLst>
              <a:ext uri="{FF2B5EF4-FFF2-40B4-BE49-F238E27FC236}">
                <a16:creationId xmlns:a16="http://schemas.microsoft.com/office/drawing/2014/main" id="{3FC302C2-00BC-E170-4ED3-E417D0505DC2}"/>
              </a:ext>
            </a:extLst>
          </p:cNvPr>
          <p:cNvSpPr>
            <a:spLocks noChangeShapeType="1"/>
          </p:cNvSpPr>
          <p:nvPr/>
        </p:nvSpPr>
        <p:spPr bwMode="auto">
          <a:xfrm flipH="1">
            <a:off x="5922963" y="5097463"/>
            <a:ext cx="26987" cy="79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2" name="Line 409">
            <a:extLst>
              <a:ext uri="{FF2B5EF4-FFF2-40B4-BE49-F238E27FC236}">
                <a16:creationId xmlns:a16="http://schemas.microsoft.com/office/drawing/2014/main" id="{A1AFA719-56C7-B400-EBD7-68F0F35CDCBA}"/>
              </a:ext>
            </a:extLst>
          </p:cNvPr>
          <p:cNvSpPr>
            <a:spLocks noChangeShapeType="1"/>
          </p:cNvSpPr>
          <p:nvPr/>
        </p:nvSpPr>
        <p:spPr bwMode="auto">
          <a:xfrm flipH="1">
            <a:off x="5922963" y="5241925"/>
            <a:ext cx="26987"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3" name="Line 410">
            <a:extLst>
              <a:ext uri="{FF2B5EF4-FFF2-40B4-BE49-F238E27FC236}">
                <a16:creationId xmlns:a16="http://schemas.microsoft.com/office/drawing/2014/main" id="{584B7765-B964-5AAD-6570-A5985D81C5FE}"/>
              </a:ext>
            </a:extLst>
          </p:cNvPr>
          <p:cNvSpPr>
            <a:spLocks noChangeShapeType="1"/>
          </p:cNvSpPr>
          <p:nvPr/>
        </p:nvSpPr>
        <p:spPr bwMode="auto">
          <a:xfrm flipH="1" flipV="1">
            <a:off x="5922963" y="52070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4" name="Line 411">
            <a:extLst>
              <a:ext uri="{FF2B5EF4-FFF2-40B4-BE49-F238E27FC236}">
                <a16:creationId xmlns:a16="http://schemas.microsoft.com/office/drawing/2014/main" id="{1D39F990-5D21-50FE-1932-33E59A32E703}"/>
              </a:ext>
            </a:extLst>
          </p:cNvPr>
          <p:cNvSpPr>
            <a:spLocks noChangeShapeType="1"/>
          </p:cNvSpPr>
          <p:nvPr/>
        </p:nvSpPr>
        <p:spPr bwMode="auto">
          <a:xfrm flipH="1" flipV="1">
            <a:off x="5922963" y="52451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5" name="Line 412">
            <a:extLst>
              <a:ext uri="{FF2B5EF4-FFF2-40B4-BE49-F238E27FC236}">
                <a16:creationId xmlns:a16="http://schemas.microsoft.com/office/drawing/2014/main" id="{573FE1FA-1264-016F-838D-18BD5B4BAAFB}"/>
              </a:ext>
            </a:extLst>
          </p:cNvPr>
          <p:cNvSpPr>
            <a:spLocks noChangeShapeType="1"/>
          </p:cNvSpPr>
          <p:nvPr/>
        </p:nvSpPr>
        <p:spPr bwMode="auto">
          <a:xfrm flipH="1" flipV="1">
            <a:off x="5922963" y="509905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6" name="Line 413">
            <a:extLst>
              <a:ext uri="{FF2B5EF4-FFF2-40B4-BE49-F238E27FC236}">
                <a16:creationId xmlns:a16="http://schemas.microsoft.com/office/drawing/2014/main" id="{89E7DB9A-110F-9311-DDD1-8F57B54B7E43}"/>
              </a:ext>
            </a:extLst>
          </p:cNvPr>
          <p:cNvSpPr>
            <a:spLocks noChangeShapeType="1"/>
          </p:cNvSpPr>
          <p:nvPr/>
        </p:nvSpPr>
        <p:spPr bwMode="auto">
          <a:xfrm flipH="1" flipV="1">
            <a:off x="5922963" y="5062538"/>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7" name="Line 414">
            <a:extLst>
              <a:ext uri="{FF2B5EF4-FFF2-40B4-BE49-F238E27FC236}">
                <a16:creationId xmlns:a16="http://schemas.microsoft.com/office/drawing/2014/main" id="{C7409D7B-BFFC-C62F-28D4-380AE857294C}"/>
              </a:ext>
            </a:extLst>
          </p:cNvPr>
          <p:cNvSpPr>
            <a:spLocks noChangeShapeType="1"/>
          </p:cNvSpPr>
          <p:nvPr/>
        </p:nvSpPr>
        <p:spPr bwMode="auto">
          <a:xfrm>
            <a:off x="5969000" y="5137150"/>
            <a:ext cx="0"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8" name="Line 415">
            <a:extLst>
              <a:ext uri="{FF2B5EF4-FFF2-40B4-BE49-F238E27FC236}">
                <a16:creationId xmlns:a16="http://schemas.microsoft.com/office/drawing/2014/main" id="{270E1A0A-7BDD-8155-DA2A-4566575A2C25}"/>
              </a:ext>
            </a:extLst>
          </p:cNvPr>
          <p:cNvSpPr>
            <a:spLocks noChangeShapeType="1"/>
          </p:cNvSpPr>
          <p:nvPr/>
        </p:nvSpPr>
        <p:spPr bwMode="auto">
          <a:xfrm>
            <a:off x="5988050" y="5106988"/>
            <a:ext cx="0" cy="1873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79" name="Line 416">
            <a:extLst>
              <a:ext uri="{FF2B5EF4-FFF2-40B4-BE49-F238E27FC236}">
                <a16:creationId xmlns:a16="http://schemas.microsoft.com/office/drawing/2014/main" id="{7AB3F0CC-9135-8F85-62E0-41546401F07C}"/>
              </a:ext>
            </a:extLst>
          </p:cNvPr>
          <p:cNvSpPr>
            <a:spLocks noChangeShapeType="1"/>
          </p:cNvSpPr>
          <p:nvPr/>
        </p:nvSpPr>
        <p:spPr bwMode="auto">
          <a:xfrm>
            <a:off x="6111875" y="5137150"/>
            <a:ext cx="79375" cy="539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0" name="Line 417">
            <a:extLst>
              <a:ext uri="{FF2B5EF4-FFF2-40B4-BE49-F238E27FC236}">
                <a16:creationId xmlns:a16="http://schemas.microsoft.com/office/drawing/2014/main" id="{651871E1-857C-D3AA-E34F-9333C12B0578}"/>
              </a:ext>
            </a:extLst>
          </p:cNvPr>
          <p:cNvSpPr>
            <a:spLocks noChangeShapeType="1"/>
          </p:cNvSpPr>
          <p:nvPr/>
        </p:nvSpPr>
        <p:spPr bwMode="auto">
          <a:xfrm flipH="1">
            <a:off x="6045200" y="5197475"/>
            <a:ext cx="165100"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1" name="Line 418">
            <a:extLst>
              <a:ext uri="{FF2B5EF4-FFF2-40B4-BE49-F238E27FC236}">
                <a16:creationId xmlns:a16="http://schemas.microsoft.com/office/drawing/2014/main" id="{74030DA3-D915-41DE-588E-26FA668E0232}"/>
              </a:ext>
            </a:extLst>
          </p:cNvPr>
          <p:cNvSpPr>
            <a:spLocks noChangeShapeType="1"/>
          </p:cNvSpPr>
          <p:nvPr/>
        </p:nvSpPr>
        <p:spPr bwMode="auto">
          <a:xfrm flipV="1">
            <a:off x="5999163" y="5062538"/>
            <a:ext cx="0" cy="322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2" name="Line 419">
            <a:extLst>
              <a:ext uri="{FF2B5EF4-FFF2-40B4-BE49-F238E27FC236}">
                <a16:creationId xmlns:a16="http://schemas.microsoft.com/office/drawing/2014/main" id="{BEB5CC23-DA13-2A27-9286-423F93CECD1E}"/>
              </a:ext>
            </a:extLst>
          </p:cNvPr>
          <p:cNvSpPr>
            <a:spLocks noChangeShapeType="1"/>
          </p:cNvSpPr>
          <p:nvPr/>
        </p:nvSpPr>
        <p:spPr bwMode="auto">
          <a:xfrm flipV="1">
            <a:off x="6003925" y="5065713"/>
            <a:ext cx="0" cy="323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3" name="Line 420">
            <a:extLst>
              <a:ext uri="{FF2B5EF4-FFF2-40B4-BE49-F238E27FC236}">
                <a16:creationId xmlns:a16="http://schemas.microsoft.com/office/drawing/2014/main" id="{BB91EDD0-9828-F4DD-FA93-8E2D9F4B353B}"/>
              </a:ext>
            </a:extLst>
          </p:cNvPr>
          <p:cNvSpPr>
            <a:spLocks noChangeShapeType="1"/>
          </p:cNvSpPr>
          <p:nvPr/>
        </p:nvSpPr>
        <p:spPr bwMode="auto">
          <a:xfrm flipV="1">
            <a:off x="6035675" y="5086350"/>
            <a:ext cx="0" cy="276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4" name="Line 421">
            <a:extLst>
              <a:ext uri="{FF2B5EF4-FFF2-40B4-BE49-F238E27FC236}">
                <a16:creationId xmlns:a16="http://schemas.microsoft.com/office/drawing/2014/main" id="{3AB104CF-D05A-3B50-4ABE-68A55E8C3C01}"/>
              </a:ext>
            </a:extLst>
          </p:cNvPr>
          <p:cNvSpPr>
            <a:spLocks noChangeShapeType="1"/>
          </p:cNvSpPr>
          <p:nvPr/>
        </p:nvSpPr>
        <p:spPr bwMode="auto">
          <a:xfrm flipV="1">
            <a:off x="6051550" y="5094288"/>
            <a:ext cx="0" cy="2381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5" name="Line 422">
            <a:extLst>
              <a:ext uri="{FF2B5EF4-FFF2-40B4-BE49-F238E27FC236}">
                <a16:creationId xmlns:a16="http://schemas.microsoft.com/office/drawing/2014/main" id="{C19883F1-7A15-7209-8A14-E541D028CE05}"/>
              </a:ext>
            </a:extLst>
          </p:cNvPr>
          <p:cNvSpPr>
            <a:spLocks noChangeShapeType="1"/>
          </p:cNvSpPr>
          <p:nvPr/>
        </p:nvSpPr>
        <p:spPr bwMode="auto">
          <a:xfrm flipH="1">
            <a:off x="5997575" y="5362575"/>
            <a:ext cx="4445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6" name="Line 423">
            <a:extLst>
              <a:ext uri="{FF2B5EF4-FFF2-40B4-BE49-F238E27FC236}">
                <a16:creationId xmlns:a16="http://schemas.microsoft.com/office/drawing/2014/main" id="{D947D0B9-9C47-181E-382D-056B9F820361}"/>
              </a:ext>
            </a:extLst>
          </p:cNvPr>
          <p:cNvSpPr>
            <a:spLocks noChangeShapeType="1"/>
          </p:cNvSpPr>
          <p:nvPr/>
        </p:nvSpPr>
        <p:spPr bwMode="auto">
          <a:xfrm flipH="1" flipV="1">
            <a:off x="5992813" y="5372100"/>
            <a:ext cx="17462" cy="17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7" name="Line 424">
            <a:extLst>
              <a:ext uri="{FF2B5EF4-FFF2-40B4-BE49-F238E27FC236}">
                <a16:creationId xmlns:a16="http://schemas.microsoft.com/office/drawing/2014/main" id="{DD71F36A-EE42-FC06-B7AB-9AD7E1843FBE}"/>
              </a:ext>
            </a:extLst>
          </p:cNvPr>
          <p:cNvSpPr>
            <a:spLocks noChangeShapeType="1"/>
          </p:cNvSpPr>
          <p:nvPr/>
        </p:nvSpPr>
        <p:spPr bwMode="auto">
          <a:xfrm>
            <a:off x="5972175" y="52451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8" name="Line 425">
            <a:extLst>
              <a:ext uri="{FF2B5EF4-FFF2-40B4-BE49-F238E27FC236}">
                <a16:creationId xmlns:a16="http://schemas.microsoft.com/office/drawing/2014/main" id="{4331EEEA-B6BC-044C-D184-C5DC2BFFB646}"/>
              </a:ext>
            </a:extLst>
          </p:cNvPr>
          <p:cNvSpPr>
            <a:spLocks noChangeShapeType="1"/>
          </p:cNvSpPr>
          <p:nvPr/>
        </p:nvSpPr>
        <p:spPr bwMode="auto">
          <a:xfrm flipH="1" flipV="1">
            <a:off x="5937250" y="5235575"/>
            <a:ext cx="41275"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89" name="Line 426">
            <a:extLst>
              <a:ext uri="{FF2B5EF4-FFF2-40B4-BE49-F238E27FC236}">
                <a16:creationId xmlns:a16="http://schemas.microsoft.com/office/drawing/2014/main" id="{D78EE084-C2B6-7D19-2EF9-EDDF60CE5B7E}"/>
              </a:ext>
            </a:extLst>
          </p:cNvPr>
          <p:cNvSpPr>
            <a:spLocks noChangeShapeType="1"/>
          </p:cNvSpPr>
          <p:nvPr/>
        </p:nvSpPr>
        <p:spPr bwMode="auto">
          <a:xfrm>
            <a:off x="5975350" y="5291138"/>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90" name="Line 427">
            <a:extLst>
              <a:ext uri="{FF2B5EF4-FFF2-40B4-BE49-F238E27FC236}">
                <a16:creationId xmlns:a16="http://schemas.microsoft.com/office/drawing/2014/main" id="{1E7099F7-2CBF-CAE5-DCC4-C47F83450D02}"/>
              </a:ext>
            </a:extLst>
          </p:cNvPr>
          <p:cNvSpPr>
            <a:spLocks noChangeShapeType="1"/>
          </p:cNvSpPr>
          <p:nvPr/>
        </p:nvSpPr>
        <p:spPr bwMode="auto">
          <a:xfrm flipH="1">
            <a:off x="5981700" y="5295900"/>
            <a:ext cx="23813"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91" name="Line 428">
            <a:extLst>
              <a:ext uri="{FF2B5EF4-FFF2-40B4-BE49-F238E27FC236}">
                <a16:creationId xmlns:a16="http://schemas.microsoft.com/office/drawing/2014/main" id="{016A98FE-5064-89F5-5E29-8182FD4944FB}"/>
              </a:ext>
            </a:extLst>
          </p:cNvPr>
          <p:cNvSpPr>
            <a:spLocks noChangeShapeType="1"/>
          </p:cNvSpPr>
          <p:nvPr/>
        </p:nvSpPr>
        <p:spPr bwMode="auto">
          <a:xfrm>
            <a:off x="5969000" y="5275263"/>
            <a:ext cx="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92" name="Line 429">
            <a:extLst>
              <a:ext uri="{FF2B5EF4-FFF2-40B4-BE49-F238E27FC236}">
                <a16:creationId xmlns:a16="http://schemas.microsoft.com/office/drawing/2014/main" id="{B9CFF1FD-C370-9CBE-8E47-A2F9B77C12D8}"/>
              </a:ext>
            </a:extLst>
          </p:cNvPr>
          <p:cNvSpPr>
            <a:spLocks noChangeShapeType="1"/>
          </p:cNvSpPr>
          <p:nvPr/>
        </p:nvSpPr>
        <p:spPr bwMode="auto">
          <a:xfrm>
            <a:off x="5943600" y="5230813"/>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93" name="Freeform 430">
            <a:extLst>
              <a:ext uri="{FF2B5EF4-FFF2-40B4-BE49-F238E27FC236}">
                <a16:creationId xmlns:a16="http://schemas.microsoft.com/office/drawing/2014/main" id="{0C825BCF-7DAE-A709-37D7-AD2874FCF646}"/>
              </a:ext>
            </a:extLst>
          </p:cNvPr>
          <p:cNvSpPr>
            <a:spLocks/>
          </p:cNvSpPr>
          <p:nvPr/>
        </p:nvSpPr>
        <p:spPr bwMode="auto">
          <a:xfrm>
            <a:off x="6080125" y="5076825"/>
            <a:ext cx="11113" cy="22225"/>
          </a:xfrm>
          <a:custGeom>
            <a:avLst/>
            <a:gdLst>
              <a:gd name="T0" fmla="*/ 2147483646 w 7"/>
              <a:gd name="T1" fmla="*/ 0 h 14"/>
              <a:gd name="T2" fmla="*/ 2147483646 w 7"/>
              <a:gd name="T3" fmla="*/ 2147483646 h 14"/>
              <a:gd name="T4" fmla="*/ 2147483646 w 7"/>
              <a:gd name="T5" fmla="*/ 2147483646 h 14"/>
              <a:gd name="T6" fmla="*/ 2147483646 w 7"/>
              <a:gd name="T7" fmla="*/ 2147483646 h 14"/>
              <a:gd name="T8" fmla="*/ 2147483646 w 7"/>
              <a:gd name="T9" fmla="*/ 2147483646 h 14"/>
              <a:gd name="T10" fmla="*/ 2147483646 w 7"/>
              <a:gd name="T11" fmla="*/ 2147483646 h 14"/>
              <a:gd name="T12" fmla="*/ 2147483646 w 7"/>
              <a:gd name="T13" fmla="*/ 2147483646 h 14"/>
              <a:gd name="T14" fmla="*/ 0 w 7"/>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6" y="0"/>
                </a:moveTo>
                <a:lnTo>
                  <a:pt x="6" y="2"/>
                </a:lnTo>
                <a:lnTo>
                  <a:pt x="5" y="6"/>
                </a:lnTo>
                <a:lnTo>
                  <a:pt x="4" y="10"/>
                </a:lnTo>
                <a:lnTo>
                  <a:pt x="4" y="11"/>
                </a:lnTo>
                <a:lnTo>
                  <a:pt x="2" y="11"/>
                </a:lnTo>
                <a:lnTo>
                  <a:pt x="1" y="13"/>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294" name="Line 431">
            <a:extLst>
              <a:ext uri="{FF2B5EF4-FFF2-40B4-BE49-F238E27FC236}">
                <a16:creationId xmlns:a16="http://schemas.microsoft.com/office/drawing/2014/main" id="{0BD7E9D2-9C6B-CA47-A4F0-BF13AEAB15F7}"/>
              </a:ext>
            </a:extLst>
          </p:cNvPr>
          <p:cNvSpPr>
            <a:spLocks noChangeShapeType="1"/>
          </p:cNvSpPr>
          <p:nvPr/>
        </p:nvSpPr>
        <p:spPr bwMode="auto">
          <a:xfrm flipH="1" flipV="1">
            <a:off x="6073775" y="509111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95" name="Line 432">
            <a:extLst>
              <a:ext uri="{FF2B5EF4-FFF2-40B4-BE49-F238E27FC236}">
                <a16:creationId xmlns:a16="http://schemas.microsoft.com/office/drawing/2014/main" id="{46A6E25A-1D87-D18A-7795-F9EBC8B98DA5}"/>
              </a:ext>
            </a:extLst>
          </p:cNvPr>
          <p:cNvSpPr>
            <a:spLocks noChangeShapeType="1"/>
          </p:cNvSpPr>
          <p:nvPr/>
        </p:nvSpPr>
        <p:spPr bwMode="auto">
          <a:xfrm flipH="1" flipV="1">
            <a:off x="6073775" y="494506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96" name="Line 433">
            <a:extLst>
              <a:ext uri="{FF2B5EF4-FFF2-40B4-BE49-F238E27FC236}">
                <a16:creationId xmlns:a16="http://schemas.microsoft.com/office/drawing/2014/main" id="{56D97DA6-14A6-D576-7705-170874E0570A}"/>
              </a:ext>
            </a:extLst>
          </p:cNvPr>
          <p:cNvSpPr>
            <a:spLocks noChangeShapeType="1"/>
          </p:cNvSpPr>
          <p:nvPr/>
        </p:nvSpPr>
        <p:spPr bwMode="auto">
          <a:xfrm>
            <a:off x="6086475" y="5114925"/>
            <a:ext cx="1270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97" name="Line 434">
            <a:extLst>
              <a:ext uri="{FF2B5EF4-FFF2-40B4-BE49-F238E27FC236}">
                <a16:creationId xmlns:a16="http://schemas.microsoft.com/office/drawing/2014/main" id="{603DB576-67AB-4CE3-1911-44B8AF8CAE34}"/>
              </a:ext>
            </a:extLst>
          </p:cNvPr>
          <p:cNvSpPr>
            <a:spLocks noChangeShapeType="1"/>
          </p:cNvSpPr>
          <p:nvPr/>
        </p:nvSpPr>
        <p:spPr bwMode="auto">
          <a:xfrm>
            <a:off x="6092825" y="4970463"/>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98" name="Line 435">
            <a:extLst>
              <a:ext uri="{FF2B5EF4-FFF2-40B4-BE49-F238E27FC236}">
                <a16:creationId xmlns:a16="http://schemas.microsoft.com/office/drawing/2014/main" id="{86BA8AE4-3D98-7760-7404-2646311577D7}"/>
              </a:ext>
            </a:extLst>
          </p:cNvPr>
          <p:cNvSpPr>
            <a:spLocks noChangeShapeType="1"/>
          </p:cNvSpPr>
          <p:nvPr/>
        </p:nvSpPr>
        <p:spPr bwMode="auto">
          <a:xfrm flipH="1" flipV="1">
            <a:off x="6127750" y="51212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299" name="Line 436">
            <a:extLst>
              <a:ext uri="{FF2B5EF4-FFF2-40B4-BE49-F238E27FC236}">
                <a16:creationId xmlns:a16="http://schemas.microsoft.com/office/drawing/2014/main" id="{7C4CEC75-7DF9-6810-94F3-28D0D7540A3A}"/>
              </a:ext>
            </a:extLst>
          </p:cNvPr>
          <p:cNvSpPr>
            <a:spLocks noChangeShapeType="1"/>
          </p:cNvSpPr>
          <p:nvPr/>
        </p:nvSpPr>
        <p:spPr bwMode="auto">
          <a:xfrm flipH="1" flipV="1">
            <a:off x="6127750" y="50831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00" name="Line 437">
            <a:extLst>
              <a:ext uri="{FF2B5EF4-FFF2-40B4-BE49-F238E27FC236}">
                <a16:creationId xmlns:a16="http://schemas.microsoft.com/office/drawing/2014/main" id="{5D54183D-4CA8-1236-2339-6FB5F7DB9482}"/>
              </a:ext>
            </a:extLst>
          </p:cNvPr>
          <p:cNvSpPr>
            <a:spLocks noChangeShapeType="1"/>
          </p:cNvSpPr>
          <p:nvPr/>
        </p:nvSpPr>
        <p:spPr bwMode="auto">
          <a:xfrm flipH="1" flipV="1">
            <a:off x="6143625" y="5111750"/>
            <a:ext cx="39688"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01" name="Line 438">
            <a:extLst>
              <a:ext uri="{FF2B5EF4-FFF2-40B4-BE49-F238E27FC236}">
                <a16:creationId xmlns:a16="http://schemas.microsoft.com/office/drawing/2014/main" id="{4F4DA989-A530-A24F-6EFF-F613B9598AD5}"/>
              </a:ext>
            </a:extLst>
          </p:cNvPr>
          <p:cNvSpPr>
            <a:spLocks noChangeShapeType="1"/>
          </p:cNvSpPr>
          <p:nvPr/>
        </p:nvSpPr>
        <p:spPr bwMode="auto">
          <a:xfrm>
            <a:off x="6176963" y="51212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02" name="Line 439">
            <a:extLst>
              <a:ext uri="{FF2B5EF4-FFF2-40B4-BE49-F238E27FC236}">
                <a16:creationId xmlns:a16="http://schemas.microsoft.com/office/drawing/2014/main" id="{E524368B-103E-EF6B-6442-9E795D122665}"/>
              </a:ext>
            </a:extLst>
          </p:cNvPr>
          <p:cNvSpPr>
            <a:spLocks noChangeShapeType="1"/>
          </p:cNvSpPr>
          <p:nvPr/>
        </p:nvSpPr>
        <p:spPr bwMode="auto">
          <a:xfrm>
            <a:off x="6134100" y="50958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03" name="Line 440">
            <a:extLst>
              <a:ext uri="{FF2B5EF4-FFF2-40B4-BE49-F238E27FC236}">
                <a16:creationId xmlns:a16="http://schemas.microsoft.com/office/drawing/2014/main" id="{135A5F86-7C5A-6EC7-D16C-565805EB4A1F}"/>
              </a:ext>
            </a:extLst>
          </p:cNvPr>
          <p:cNvSpPr>
            <a:spLocks noChangeShapeType="1"/>
          </p:cNvSpPr>
          <p:nvPr/>
        </p:nvSpPr>
        <p:spPr bwMode="auto">
          <a:xfrm flipH="1">
            <a:off x="6127750" y="5118100"/>
            <a:ext cx="28575"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04" name="Line 441">
            <a:extLst>
              <a:ext uri="{FF2B5EF4-FFF2-40B4-BE49-F238E27FC236}">
                <a16:creationId xmlns:a16="http://schemas.microsoft.com/office/drawing/2014/main" id="{5D204457-48FE-2325-409E-ED0AA2DEE97C}"/>
              </a:ext>
            </a:extLst>
          </p:cNvPr>
          <p:cNvSpPr>
            <a:spLocks noChangeShapeType="1"/>
          </p:cNvSpPr>
          <p:nvPr/>
        </p:nvSpPr>
        <p:spPr bwMode="auto">
          <a:xfrm>
            <a:off x="6149975" y="5106988"/>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05" name="Freeform 442">
            <a:extLst>
              <a:ext uri="{FF2B5EF4-FFF2-40B4-BE49-F238E27FC236}">
                <a16:creationId xmlns:a16="http://schemas.microsoft.com/office/drawing/2014/main" id="{1D62B43F-2051-1C74-62EC-8A8D2EB3F6E7}"/>
              </a:ext>
            </a:extLst>
          </p:cNvPr>
          <p:cNvSpPr>
            <a:spLocks/>
          </p:cNvSpPr>
          <p:nvPr/>
        </p:nvSpPr>
        <p:spPr bwMode="auto">
          <a:xfrm>
            <a:off x="6108700" y="5076825"/>
            <a:ext cx="9525" cy="38100"/>
          </a:xfrm>
          <a:custGeom>
            <a:avLst/>
            <a:gdLst>
              <a:gd name="T0" fmla="*/ 2147483646 w 6"/>
              <a:gd name="T1" fmla="*/ 0 h 24"/>
              <a:gd name="T2" fmla="*/ 2147483646 w 6"/>
              <a:gd name="T3" fmla="*/ 2147483646 h 24"/>
              <a:gd name="T4" fmla="*/ 2147483646 w 6"/>
              <a:gd name="T5" fmla="*/ 2147483646 h 24"/>
              <a:gd name="T6" fmla="*/ 2147483646 w 6"/>
              <a:gd name="T7" fmla="*/ 2147483646 h 24"/>
              <a:gd name="T8" fmla="*/ 2147483646 w 6"/>
              <a:gd name="T9" fmla="*/ 2147483646 h 24"/>
              <a:gd name="T10" fmla="*/ 2147483646 w 6"/>
              <a:gd name="T11" fmla="*/ 2147483646 h 24"/>
              <a:gd name="T12" fmla="*/ 2147483646 w 6"/>
              <a:gd name="T13" fmla="*/ 2147483646 h 24"/>
              <a:gd name="T14" fmla="*/ 2147483646 w 6"/>
              <a:gd name="T15" fmla="*/ 2147483646 h 24"/>
              <a:gd name="T16" fmla="*/ 2147483646 w 6"/>
              <a:gd name="T17" fmla="*/ 2147483646 h 24"/>
              <a:gd name="T18" fmla="*/ 2147483646 w 6"/>
              <a:gd name="T19" fmla="*/ 2147483646 h 24"/>
              <a:gd name="T20" fmla="*/ 0 w 6"/>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3" y="0"/>
                </a:moveTo>
                <a:lnTo>
                  <a:pt x="4" y="1"/>
                </a:lnTo>
                <a:lnTo>
                  <a:pt x="4" y="5"/>
                </a:lnTo>
                <a:lnTo>
                  <a:pt x="5" y="6"/>
                </a:lnTo>
                <a:lnTo>
                  <a:pt x="5" y="10"/>
                </a:lnTo>
                <a:lnTo>
                  <a:pt x="5" y="13"/>
                </a:lnTo>
                <a:lnTo>
                  <a:pt x="4" y="17"/>
                </a:lnTo>
                <a:lnTo>
                  <a:pt x="4" y="20"/>
                </a:lnTo>
                <a:lnTo>
                  <a:pt x="3" y="21"/>
                </a:lnTo>
                <a:lnTo>
                  <a:pt x="2" y="22"/>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06" name="Line 443">
            <a:extLst>
              <a:ext uri="{FF2B5EF4-FFF2-40B4-BE49-F238E27FC236}">
                <a16:creationId xmlns:a16="http://schemas.microsoft.com/office/drawing/2014/main" id="{361E72BF-4D96-CC46-80CB-0267F4C9FC59}"/>
              </a:ext>
            </a:extLst>
          </p:cNvPr>
          <p:cNvSpPr>
            <a:spLocks noChangeShapeType="1"/>
          </p:cNvSpPr>
          <p:nvPr/>
        </p:nvSpPr>
        <p:spPr bwMode="auto">
          <a:xfrm flipH="1" flipV="1">
            <a:off x="6094413" y="5065713"/>
            <a:ext cx="31750"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07" name="Line 444">
            <a:extLst>
              <a:ext uri="{FF2B5EF4-FFF2-40B4-BE49-F238E27FC236}">
                <a16:creationId xmlns:a16="http://schemas.microsoft.com/office/drawing/2014/main" id="{231E18B4-DF54-85AB-2C33-195D3D086DE5}"/>
              </a:ext>
            </a:extLst>
          </p:cNvPr>
          <p:cNvSpPr>
            <a:spLocks noChangeShapeType="1"/>
          </p:cNvSpPr>
          <p:nvPr/>
        </p:nvSpPr>
        <p:spPr bwMode="auto">
          <a:xfrm>
            <a:off x="6105525" y="5114925"/>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08" name="Line 445">
            <a:extLst>
              <a:ext uri="{FF2B5EF4-FFF2-40B4-BE49-F238E27FC236}">
                <a16:creationId xmlns:a16="http://schemas.microsoft.com/office/drawing/2014/main" id="{AFCDD80B-E2A6-322C-3C60-518B806B94C5}"/>
              </a:ext>
            </a:extLst>
          </p:cNvPr>
          <p:cNvSpPr>
            <a:spLocks noChangeShapeType="1"/>
          </p:cNvSpPr>
          <p:nvPr/>
        </p:nvSpPr>
        <p:spPr bwMode="auto">
          <a:xfrm>
            <a:off x="6105525" y="5070475"/>
            <a:ext cx="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09" name="Line 446">
            <a:extLst>
              <a:ext uri="{FF2B5EF4-FFF2-40B4-BE49-F238E27FC236}">
                <a16:creationId xmlns:a16="http://schemas.microsoft.com/office/drawing/2014/main" id="{8DDA4235-BACE-C94B-DB81-468804B538C5}"/>
              </a:ext>
            </a:extLst>
          </p:cNvPr>
          <p:cNvSpPr>
            <a:spLocks noChangeShapeType="1"/>
          </p:cNvSpPr>
          <p:nvPr/>
        </p:nvSpPr>
        <p:spPr bwMode="auto">
          <a:xfrm>
            <a:off x="6119813" y="508635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0" name="Line 447">
            <a:extLst>
              <a:ext uri="{FF2B5EF4-FFF2-40B4-BE49-F238E27FC236}">
                <a16:creationId xmlns:a16="http://schemas.microsoft.com/office/drawing/2014/main" id="{030096E7-E92A-02D2-7708-CEB5B1CBE3D5}"/>
              </a:ext>
            </a:extLst>
          </p:cNvPr>
          <p:cNvSpPr>
            <a:spLocks noChangeShapeType="1"/>
          </p:cNvSpPr>
          <p:nvPr/>
        </p:nvSpPr>
        <p:spPr bwMode="auto">
          <a:xfrm flipH="1" flipV="1">
            <a:off x="6127750" y="4937125"/>
            <a:ext cx="47625"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1" name="Line 448">
            <a:extLst>
              <a:ext uri="{FF2B5EF4-FFF2-40B4-BE49-F238E27FC236}">
                <a16:creationId xmlns:a16="http://schemas.microsoft.com/office/drawing/2014/main" id="{C4821ABA-97DB-E978-B328-85C881A9AA21}"/>
              </a:ext>
            </a:extLst>
          </p:cNvPr>
          <p:cNvSpPr>
            <a:spLocks noChangeShapeType="1"/>
          </p:cNvSpPr>
          <p:nvPr/>
        </p:nvSpPr>
        <p:spPr bwMode="auto">
          <a:xfrm>
            <a:off x="6116638" y="5062538"/>
            <a:ext cx="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2" name="Line 449">
            <a:extLst>
              <a:ext uri="{FF2B5EF4-FFF2-40B4-BE49-F238E27FC236}">
                <a16:creationId xmlns:a16="http://schemas.microsoft.com/office/drawing/2014/main" id="{93B311C9-6850-8E7B-59EC-C29D84961DBB}"/>
              </a:ext>
            </a:extLst>
          </p:cNvPr>
          <p:cNvSpPr>
            <a:spLocks noChangeShapeType="1"/>
          </p:cNvSpPr>
          <p:nvPr/>
        </p:nvSpPr>
        <p:spPr bwMode="auto">
          <a:xfrm flipH="1" flipV="1">
            <a:off x="6107113" y="5056188"/>
            <a:ext cx="15875" cy="142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3" name="Line 450">
            <a:extLst>
              <a:ext uri="{FF2B5EF4-FFF2-40B4-BE49-F238E27FC236}">
                <a16:creationId xmlns:a16="http://schemas.microsoft.com/office/drawing/2014/main" id="{5587B3C3-8BD9-108F-00BE-C92C4A8DA5C0}"/>
              </a:ext>
            </a:extLst>
          </p:cNvPr>
          <p:cNvSpPr>
            <a:spLocks noChangeShapeType="1"/>
          </p:cNvSpPr>
          <p:nvPr/>
        </p:nvSpPr>
        <p:spPr bwMode="auto">
          <a:xfrm>
            <a:off x="6134100" y="4949825"/>
            <a:ext cx="0"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4" name="Line 451">
            <a:extLst>
              <a:ext uri="{FF2B5EF4-FFF2-40B4-BE49-F238E27FC236}">
                <a16:creationId xmlns:a16="http://schemas.microsoft.com/office/drawing/2014/main" id="{98D01542-D016-22EA-3E5A-1560B2ACA853}"/>
              </a:ext>
            </a:extLst>
          </p:cNvPr>
          <p:cNvSpPr>
            <a:spLocks noChangeShapeType="1"/>
          </p:cNvSpPr>
          <p:nvPr/>
        </p:nvSpPr>
        <p:spPr bwMode="auto">
          <a:xfrm flipH="1">
            <a:off x="6127750" y="4972050"/>
            <a:ext cx="28575"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5" name="Line 452">
            <a:extLst>
              <a:ext uri="{FF2B5EF4-FFF2-40B4-BE49-F238E27FC236}">
                <a16:creationId xmlns:a16="http://schemas.microsoft.com/office/drawing/2014/main" id="{BEBE82F2-2F59-31B0-3D1B-0D3D28CF1FB3}"/>
              </a:ext>
            </a:extLst>
          </p:cNvPr>
          <p:cNvSpPr>
            <a:spLocks noChangeShapeType="1"/>
          </p:cNvSpPr>
          <p:nvPr/>
        </p:nvSpPr>
        <p:spPr bwMode="auto">
          <a:xfrm flipH="1" flipV="1">
            <a:off x="6143625" y="4965700"/>
            <a:ext cx="17463"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6" name="Line 453">
            <a:extLst>
              <a:ext uri="{FF2B5EF4-FFF2-40B4-BE49-F238E27FC236}">
                <a16:creationId xmlns:a16="http://schemas.microsoft.com/office/drawing/2014/main" id="{69D30F99-83A6-4671-E5E0-CD3FF9B4BC54}"/>
              </a:ext>
            </a:extLst>
          </p:cNvPr>
          <p:cNvSpPr>
            <a:spLocks noChangeShapeType="1"/>
          </p:cNvSpPr>
          <p:nvPr/>
        </p:nvSpPr>
        <p:spPr bwMode="auto">
          <a:xfrm flipH="1" flipV="1">
            <a:off x="6127750" y="4976813"/>
            <a:ext cx="15875"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7" name="Line 454">
            <a:extLst>
              <a:ext uri="{FF2B5EF4-FFF2-40B4-BE49-F238E27FC236}">
                <a16:creationId xmlns:a16="http://schemas.microsoft.com/office/drawing/2014/main" id="{DF97036B-C85E-50B9-32EC-11E427BE8AB9}"/>
              </a:ext>
            </a:extLst>
          </p:cNvPr>
          <p:cNvSpPr>
            <a:spLocks noChangeShapeType="1"/>
          </p:cNvSpPr>
          <p:nvPr/>
        </p:nvSpPr>
        <p:spPr bwMode="auto">
          <a:xfrm flipV="1">
            <a:off x="6149975" y="4948238"/>
            <a:ext cx="0" cy="301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8" name="Line 455">
            <a:extLst>
              <a:ext uri="{FF2B5EF4-FFF2-40B4-BE49-F238E27FC236}">
                <a16:creationId xmlns:a16="http://schemas.microsoft.com/office/drawing/2014/main" id="{DBD32426-8344-5FD7-E020-4CE7D8731EBA}"/>
              </a:ext>
            </a:extLst>
          </p:cNvPr>
          <p:cNvSpPr>
            <a:spLocks noChangeShapeType="1"/>
          </p:cNvSpPr>
          <p:nvPr/>
        </p:nvSpPr>
        <p:spPr bwMode="auto">
          <a:xfrm>
            <a:off x="6105525" y="4970463"/>
            <a:ext cx="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19" name="Line 456">
            <a:extLst>
              <a:ext uri="{FF2B5EF4-FFF2-40B4-BE49-F238E27FC236}">
                <a16:creationId xmlns:a16="http://schemas.microsoft.com/office/drawing/2014/main" id="{3C1C8B71-08C1-6B69-B388-0F2E1530E212}"/>
              </a:ext>
            </a:extLst>
          </p:cNvPr>
          <p:cNvSpPr>
            <a:spLocks noChangeShapeType="1"/>
          </p:cNvSpPr>
          <p:nvPr/>
        </p:nvSpPr>
        <p:spPr bwMode="auto">
          <a:xfrm>
            <a:off x="6116638" y="4987925"/>
            <a:ext cx="0"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0" name="Line 457">
            <a:extLst>
              <a:ext uri="{FF2B5EF4-FFF2-40B4-BE49-F238E27FC236}">
                <a16:creationId xmlns:a16="http://schemas.microsoft.com/office/drawing/2014/main" id="{5FE39E05-D870-1CDA-C896-7ABAEC18CF96}"/>
              </a:ext>
            </a:extLst>
          </p:cNvPr>
          <p:cNvSpPr>
            <a:spLocks noChangeShapeType="1"/>
          </p:cNvSpPr>
          <p:nvPr/>
        </p:nvSpPr>
        <p:spPr bwMode="auto">
          <a:xfrm flipH="1" flipV="1">
            <a:off x="6099175" y="4973638"/>
            <a:ext cx="23813"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1" name="Line 458">
            <a:extLst>
              <a:ext uri="{FF2B5EF4-FFF2-40B4-BE49-F238E27FC236}">
                <a16:creationId xmlns:a16="http://schemas.microsoft.com/office/drawing/2014/main" id="{1ADFA4A9-B6A2-2641-A811-3047F33BBC87}"/>
              </a:ext>
            </a:extLst>
          </p:cNvPr>
          <p:cNvSpPr>
            <a:spLocks noChangeShapeType="1"/>
          </p:cNvSpPr>
          <p:nvPr/>
        </p:nvSpPr>
        <p:spPr bwMode="auto">
          <a:xfrm flipH="1" flipV="1">
            <a:off x="5992813" y="5062538"/>
            <a:ext cx="4921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2" name="Line 459">
            <a:extLst>
              <a:ext uri="{FF2B5EF4-FFF2-40B4-BE49-F238E27FC236}">
                <a16:creationId xmlns:a16="http://schemas.microsoft.com/office/drawing/2014/main" id="{2B1B0DAE-58E9-8B39-BAE8-661D8EBFA5E0}"/>
              </a:ext>
            </a:extLst>
          </p:cNvPr>
          <p:cNvSpPr>
            <a:spLocks noChangeShapeType="1"/>
          </p:cNvSpPr>
          <p:nvPr/>
        </p:nvSpPr>
        <p:spPr bwMode="auto">
          <a:xfrm>
            <a:off x="6080125" y="5097463"/>
            <a:ext cx="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3" name="Line 460">
            <a:extLst>
              <a:ext uri="{FF2B5EF4-FFF2-40B4-BE49-F238E27FC236}">
                <a16:creationId xmlns:a16="http://schemas.microsoft.com/office/drawing/2014/main" id="{0D1E6D14-B0CC-2969-156D-1696CF3A714E}"/>
              </a:ext>
            </a:extLst>
          </p:cNvPr>
          <p:cNvSpPr>
            <a:spLocks noChangeShapeType="1"/>
          </p:cNvSpPr>
          <p:nvPr/>
        </p:nvSpPr>
        <p:spPr bwMode="auto">
          <a:xfrm flipV="1">
            <a:off x="5972175" y="50879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4" name="Line 461">
            <a:extLst>
              <a:ext uri="{FF2B5EF4-FFF2-40B4-BE49-F238E27FC236}">
                <a16:creationId xmlns:a16="http://schemas.microsoft.com/office/drawing/2014/main" id="{E9853377-AE98-314B-1C72-85E324122DAD}"/>
              </a:ext>
            </a:extLst>
          </p:cNvPr>
          <p:cNvSpPr>
            <a:spLocks noChangeShapeType="1"/>
          </p:cNvSpPr>
          <p:nvPr/>
        </p:nvSpPr>
        <p:spPr bwMode="auto">
          <a:xfrm>
            <a:off x="5975350" y="5092700"/>
            <a:ext cx="17463"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5" name="Line 462">
            <a:extLst>
              <a:ext uri="{FF2B5EF4-FFF2-40B4-BE49-F238E27FC236}">
                <a16:creationId xmlns:a16="http://schemas.microsoft.com/office/drawing/2014/main" id="{6556C930-096C-4730-2513-F0A722C45230}"/>
              </a:ext>
            </a:extLst>
          </p:cNvPr>
          <p:cNvSpPr>
            <a:spLocks noChangeShapeType="1"/>
          </p:cNvSpPr>
          <p:nvPr/>
        </p:nvSpPr>
        <p:spPr bwMode="auto">
          <a:xfrm>
            <a:off x="5975350" y="5092700"/>
            <a:ext cx="635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6" name="Line 463">
            <a:extLst>
              <a:ext uri="{FF2B5EF4-FFF2-40B4-BE49-F238E27FC236}">
                <a16:creationId xmlns:a16="http://schemas.microsoft.com/office/drawing/2014/main" id="{75919AC9-2B69-D50D-E0C4-66C92FB2FE66}"/>
              </a:ext>
            </a:extLst>
          </p:cNvPr>
          <p:cNvSpPr>
            <a:spLocks noChangeShapeType="1"/>
          </p:cNvSpPr>
          <p:nvPr/>
        </p:nvSpPr>
        <p:spPr bwMode="auto">
          <a:xfrm flipH="1">
            <a:off x="5981700" y="5099050"/>
            <a:ext cx="2381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7" name="Line 464">
            <a:extLst>
              <a:ext uri="{FF2B5EF4-FFF2-40B4-BE49-F238E27FC236}">
                <a16:creationId xmlns:a16="http://schemas.microsoft.com/office/drawing/2014/main" id="{CF71B824-0867-D8A9-4F9C-48DACF7BE122}"/>
              </a:ext>
            </a:extLst>
          </p:cNvPr>
          <p:cNvSpPr>
            <a:spLocks noChangeShapeType="1"/>
          </p:cNvSpPr>
          <p:nvPr/>
        </p:nvSpPr>
        <p:spPr bwMode="auto">
          <a:xfrm flipV="1">
            <a:off x="5943600" y="5072063"/>
            <a:ext cx="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8" name="Line 465">
            <a:extLst>
              <a:ext uri="{FF2B5EF4-FFF2-40B4-BE49-F238E27FC236}">
                <a16:creationId xmlns:a16="http://schemas.microsoft.com/office/drawing/2014/main" id="{99E7FB88-E02E-66A1-BFA2-DC27972E3531}"/>
              </a:ext>
            </a:extLst>
          </p:cNvPr>
          <p:cNvSpPr>
            <a:spLocks noChangeShapeType="1"/>
          </p:cNvSpPr>
          <p:nvPr/>
        </p:nvSpPr>
        <p:spPr bwMode="auto">
          <a:xfrm>
            <a:off x="5969000" y="5086350"/>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29" name="Line 466">
            <a:extLst>
              <a:ext uri="{FF2B5EF4-FFF2-40B4-BE49-F238E27FC236}">
                <a16:creationId xmlns:a16="http://schemas.microsoft.com/office/drawing/2014/main" id="{B55450FF-D501-1130-F3CF-0D17D9B5B318}"/>
              </a:ext>
            </a:extLst>
          </p:cNvPr>
          <p:cNvSpPr>
            <a:spLocks noChangeShapeType="1"/>
          </p:cNvSpPr>
          <p:nvPr/>
        </p:nvSpPr>
        <p:spPr bwMode="auto">
          <a:xfrm flipH="1" flipV="1">
            <a:off x="5937250" y="5091113"/>
            <a:ext cx="41275" cy="269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30" name="Freeform 467">
            <a:extLst>
              <a:ext uri="{FF2B5EF4-FFF2-40B4-BE49-F238E27FC236}">
                <a16:creationId xmlns:a16="http://schemas.microsoft.com/office/drawing/2014/main" id="{611559C6-F4B0-4804-66B9-233645544D59}"/>
              </a:ext>
            </a:extLst>
          </p:cNvPr>
          <p:cNvSpPr>
            <a:spLocks/>
          </p:cNvSpPr>
          <p:nvPr/>
        </p:nvSpPr>
        <p:spPr bwMode="auto">
          <a:xfrm>
            <a:off x="6080125" y="4951413"/>
            <a:ext cx="7938" cy="14287"/>
          </a:xfrm>
          <a:custGeom>
            <a:avLst/>
            <a:gdLst>
              <a:gd name="T0" fmla="*/ 0 w 5"/>
              <a:gd name="T1" fmla="*/ 0 h 9"/>
              <a:gd name="T2" fmla="*/ 0 w 5"/>
              <a:gd name="T3" fmla="*/ 0 h 9"/>
              <a:gd name="T4" fmla="*/ 0 w 5"/>
              <a:gd name="T5" fmla="*/ 2147483646 h 9"/>
              <a:gd name="T6" fmla="*/ 2147483646 w 5"/>
              <a:gd name="T7" fmla="*/ 2147483646 h 9"/>
              <a:gd name="T8" fmla="*/ 2147483646 w 5"/>
              <a:gd name="T9" fmla="*/ 2147483646 h 9"/>
              <a:gd name="T10" fmla="*/ 2147483646 w 5"/>
              <a:gd name="T11" fmla="*/ 2147483646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0" y="0"/>
                </a:moveTo>
                <a:lnTo>
                  <a:pt x="0" y="0"/>
                </a:lnTo>
                <a:lnTo>
                  <a:pt x="0" y="2"/>
                </a:lnTo>
                <a:lnTo>
                  <a:pt x="1" y="5"/>
                </a:lnTo>
                <a:lnTo>
                  <a:pt x="3" y="6"/>
                </a:lnTo>
                <a:lnTo>
                  <a:pt x="4"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31" name="Line 468">
            <a:extLst>
              <a:ext uri="{FF2B5EF4-FFF2-40B4-BE49-F238E27FC236}">
                <a16:creationId xmlns:a16="http://schemas.microsoft.com/office/drawing/2014/main" id="{102B5E34-8C62-B105-5FE7-342D7F3C67AC}"/>
              </a:ext>
            </a:extLst>
          </p:cNvPr>
          <p:cNvSpPr>
            <a:spLocks noChangeShapeType="1"/>
          </p:cNvSpPr>
          <p:nvPr/>
        </p:nvSpPr>
        <p:spPr bwMode="auto">
          <a:xfrm>
            <a:off x="5868988" y="5176838"/>
            <a:ext cx="0" cy="508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32" name="Line 469">
            <a:extLst>
              <a:ext uri="{FF2B5EF4-FFF2-40B4-BE49-F238E27FC236}">
                <a16:creationId xmlns:a16="http://schemas.microsoft.com/office/drawing/2014/main" id="{E08E8409-A0A4-E07B-D691-9333C2618C95}"/>
              </a:ext>
            </a:extLst>
          </p:cNvPr>
          <p:cNvSpPr>
            <a:spLocks noChangeShapeType="1"/>
          </p:cNvSpPr>
          <p:nvPr/>
        </p:nvSpPr>
        <p:spPr bwMode="auto">
          <a:xfrm>
            <a:off x="5929313" y="52197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33" name="Line 470">
            <a:extLst>
              <a:ext uri="{FF2B5EF4-FFF2-40B4-BE49-F238E27FC236}">
                <a16:creationId xmlns:a16="http://schemas.microsoft.com/office/drawing/2014/main" id="{8E20F6CC-9A6F-6A4F-159C-4E2B124EFD10}"/>
              </a:ext>
            </a:extLst>
          </p:cNvPr>
          <p:cNvSpPr>
            <a:spLocks noChangeShapeType="1"/>
          </p:cNvSpPr>
          <p:nvPr/>
        </p:nvSpPr>
        <p:spPr bwMode="auto">
          <a:xfrm flipV="1">
            <a:off x="5868988" y="5006975"/>
            <a:ext cx="0"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34" name="Freeform 471">
            <a:extLst>
              <a:ext uri="{FF2B5EF4-FFF2-40B4-BE49-F238E27FC236}">
                <a16:creationId xmlns:a16="http://schemas.microsoft.com/office/drawing/2014/main" id="{BB7A7DB3-12DF-CD84-0D26-9B47FF77072F}"/>
              </a:ext>
            </a:extLst>
          </p:cNvPr>
          <p:cNvSpPr>
            <a:spLocks/>
          </p:cNvSpPr>
          <p:nvPr/>
        </p:nvSpPr>
        <p:spPr bwMode="auto">
          <a:xfrm>
            <a:off x="5868988" y="5078413"/>
            <a:ext cx="6350" cy="12700"/>
          </a:xfrm>
          <a:custGeom>
            <a:avLst/>
            <a:gdLst>
              <a:gd name="T0" fmla="*/ 2147483646 w 4"/>
              <a:gd name="T1" fmla="*/ 2147483646 h 8"/>
              <a:gd name="T2" fmla="*/ 2147483646 w 4"/>
              <a:gd name="T3" fmla="*/ 2147483646 h 8"/>
              <a:gd name="T4" fmla="*/ 2147483646 w 4"/>
              <a:gd name="T5" fmla="*/ 2147483646 h 8"/>
              <a:gd name="T6" fmla="*/ 0 w 4"/>
              <a:gd name="T7" fmla="*/ 2147483646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7"/>
                </a:moveTo>
                <a:lnTo>
                  <a:pt x="2" y="6"/>
                </a:lnTo>
                <a:lnTo>
                  <a:pt x="1" y="4"/>
                </a:lnTo>
                <a:lnTo>
                  <a:pt x="0"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35" name="Freeform 472">
            <a:extLst>
              <a:ext uri="{FF2B5EF4-FFF2-40B4-BE49-F238E27FC236}">
                <a16:creationId xmlns:a16="http://schemas.microsoft.com/office/drawing/2014/main" id="{6AC0D0AF-8CFA-C3EC-1D19-251EC5C5C696}"/>
              </a:ext>
            </a:extLst>
          </p:cNvPr>
          <p:cNvSpPr>
            <a:spLocks/>
          </p:cNvSpPr>
          <p:nvPr/>
        </p:nvSpPr>
        <p:spPr bwMode="auto">
          <a:xfrm>
            <a:off x="5868988" y="5165725"/>
            <a:ext cx="7937" cy="6350"/>
          </a:xfrm>
          <a:custGeom>
            <a:avLst/>
            <a:gdLst>
              <a:gd name="T0" fmla="*/ 2147483646 w 5"/>
              <a:gd name="T1" fmla="*/ 0 h 4"/>
              <a:gd name="T2" fmla="*/ 2147483646 w 5"/>
              <a:gd name="T3" fmla="*/ 0 h 4"/>
              <a:gd name="T4" fmla="*/ 2147483646 w 5"/>
              <a:gd name="T5" fmla="*/ 0 h 4"/>
              <a:gd name="T6" fmla="*/ 2147483646 w 5"/>
              <a:gd name="T7" fmla="*/ 0 h 4"/>
              <a:gd name="T8" fmla="*/ 2147483646 w 5"/>
              <a:gd name="T9" fmla="*/ 0 h 4"/>
              <a:gd name="T10" fmla="*/ 2147483646 w 5"/>
              <a:gd name="T11" fmla="*/ 2147483646 h 4"/>
              <a:gd name="T12" fmla="*/ 0 w 5"/>
              <a:gd name="T13" fmla="*/ 2147483646 h 4"/>
              <a:gd name="T14" fmla="*/ 0 w 5"/>
              <a:gd name="T15" fmla="*/ 2147483646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4" y="0"/>
                </a:moveTo>
                <a:lnTo>
                  <a:pt x="4" y="0"/>
                </a:lnTo>
                <a:lnTo>
                  <a:pt x="3" y="0"/>
                </a:lnTo>
                <a:lnTo>
                  <a:pt x="2" y="0"/>
                </a:lnTo>
                <a:lnTo>
                  <a:pt x="1" y="0"/>
                </a:lnTo>
                <a:lnTo>
                  <a:pt x="1" y="1"/>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36" name="Line 473">
            <a:extLst>
              <a:ext uri="{FF2B5EF4-FFF2-40B4-BE49-F238E27FC236}">
                <a16:creationId xmlns:a16="http://schemas.microsoft.com/office/drawing/2014/main" id="{3DC5179F-8BE4-D007-1802-E5613D26704B}"/>
              </a:ext>
            </a:extLst>
          </p:cNvPr>
          <p:cNvSpPr>
            <a:spLocks noChangeShapeType="1"/>
          </p:cNvSpPr>
          <p:nvPr/>
        </p:nvSpPr>
        <p:spPr bwMode="auto">
          <a:xfrm flipV="1">
            <a:off x="5870575" y="5154613"/>
            <a:ext cx="9525"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37" name="Line 474">
            <a:extLst>
              <a:ext uri="{FF2B5EF4-FFF2-40B4-BE49-F238E27FC236}">
                <a16:creationId xmlns:a16="http://schemas.microsoft.com/office/drawing/2014/main" id="{8211F631-BE8F-59FD-23F8-D0686DBF2555}"/>
              </a:ext>
            </a:extLst>
          </p:cNvPr>
          <p:cNvSpPr>
            <a:spLocks noChangeShapeType="1"/>
          </p:cNvSpPr>
          <p:nvPr/>
        </p:nvSpPr>
        <p:spPr bwMode="auto">
          <a:xfrm>
            <a:off x="5911850" y="5114925"/>
            <a:ext cx="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38" name="Line 475">
            <a:extLst>
              <a:ext uri="{FF2B5EF4-FFF2-40B4-BE49-F238E27FC236}">
                <a16:creationId xmlns:a16="http://schemas.microsoft.com/office/drawing/2014/main" id="{415CAF77-F366-01A0-CA8F-CF53EC30B265}"/>
              </a:ext>
            </a:extLst>
          </p:cNvPr>
          <p:cNvSpPr>
            <a:spLocks noChangeShapeType="1"/>
          </p:cNvSpPr>
          <p:nvPr/>
        </p:nvSpPr>
        <p:spPr bwMode="auto">
          <a:xfrm>
            <a:off x="5886450" y="5160963"/>
            <a:ext cx="1905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39" name="Line 476">
            <a:extLst>
              <a:ext uri="{FF2B5EF4-FFF2-40B4-BE49-F238E27FC236}">
                <a16:creationId xmlns:a16="http://schemas.microsoft.com/office/drawing/2014/main" id="{0BBBAE31-2DE5-B0B9-76BD-357E1C4D3452}"/>
              </a:ext>
            </a:extLst>
          </p:cNvPr>
          <p:cNvSpPr>
            <a:spLocks noChangeShapeType="1"/>
          </p:cNvSpPr>
          <p:nvPr/>
        </p:nvSpPr>
        <p:spPr bwMode="auto">
          <a:xfrm flipH="1" flipV="1">
            <a:off x="5868988" y="5159375"/>
            <a:ext cx="49212" cy="333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0" name="Line 477">
            <a:extLst>
              <a:ext uri="{FF2B5EF4-FFF2-40B4-BE49-F238E27FC236}">
                <a16:creationId xmlns:a16="http://schemas.microsoft.com/office/drawing/2014/main" id="{17746D88-B69C-CBAF-4C62-5DC20859A9C0}"/>
              </a:ext>
            </a:extLst>
          </p:cNvPr>
          <p:cNvSpPr>
            <a:spLocks noChangeShapeType="1"/>
          </p:cNvSpPr>
          <p:nvPr/>
        </p:nvSpPr>
        <p:spPr bwMode="auto">
          <a:xfrm flipH="1" flipV="1">
            <a:off x="5867400" y="5083175"/>
            <a:ext cx="508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1" name="Line 478">
            <a:extLst>
              <a:ext uri="{FF2B5EF4-FFF2-40B4-BE49-F238E27FC236}">
                <a16:creationId xmlns:a16="http://schemas.microsoft.com/office/drawing/2014/main" id="{CB9E2907-8AF8-123D-6C10-548D5C6F2344}"/>
              </a:ext>
            </a:extLst>
          </p:cNvPr>
          <p:cNvSpPr>
            <a:spLocks noChangeShapeType="1"/>
          </p:cNvSpPr>
          <p:nvPr/>
        </p:nvSpPr>
        <p:spPr bwMode="auto">
          <a:xfrm flipV="1">
            <a:off x="5929313" y="50625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2" name="Line 479">
            <a:extLst>
              <a:ext uri="{FF2B5EF4-FFF2-40B4-BE49-F238E27FC236}">
                <a16:creationId xmlns:a16="http://schemas.microsoft.com/office/drawing/2014/main" id="{7937C3BC-DF6D-C4C6-5A39-3BE8C7240690}"/>
              </a:ext>
            </a:extLst>
          </p:cNvPr>
          <p:cNvSpPr>
            <a:spLocks noChangeShapeType="1"/>
          </p:cNvSpPr>
          <p:nvPr/>
        </p:nvSpPr>
        <p:spPr bwMode="auto">
          <a:xfrm flipV="1">
            <a:off x="5868988" y="5002213"/>
            <a:ext cx="7937"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3" name="Line 480">
            <a:extLst>
              <a:ext uri="{FF2B5EF4-FFF2-40B4-BE49-F238E27FC236}">
                <a16:creationId xmlns:a16="http://schemas.microsoft.com/office/drawing/2014/main" id="{0DFD7244-32BA-7605-615A-6CC2D9D46F09}"/>
              </a:ext>
            </a:extLst>
          </p:cNvPr>
          <p:cNvSpPr>
            <a:spLocks noChangeShapeType="1"/>
          </p:cNvSpPr>
          <p:nvPr/>
        </p:nvSpPr>
        <p:spPr bwMode="auto">
          <a:xfrm>
            <a:off x="5883275" y="5008563"/>
            <a:ext cx="254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4" name="Line 481">
            <a:extLst>
              <a:ext uri="{FF2B5EF4-FFF2-40B4-BE49-F238E27FC236}">
                <a16:creationId xmlns:a16="http://schemas.microsoft.com/office/drawing/2014/main" id="{708EB126-8862-DDA0-69D6-DA2922A606A1}"/>
              </a:ext>
            </a:extLst>
          </p:cNvPr>
          <p:cNvSpPr>
            <a:spLocks noChangeShapeType="1"/>
          </p:cNvSpPr>
          <p:nvPr/>
        </p:nvSpPr>
        <p:spPr bwMode="auto">
          <a:xfrm flipH="1" flipV="1">
            <a:off x="6073775" y="4905375"/>
            <a:ext cx="52388"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5" name="Line 482">
            <a:extLst>
              <a:ext uri="{FF2B5EF4-FFF2-40B4-BE49-F238E27FC236}">
                <a16:creationId xmlns:a16="http://schemas.microsoft.com/office/drawing/2014/main" id="{E2C96F3B-6A86-4727-C3A1-27B02F3231AE}"/>
              </a:ext>
            </a:extLst>
          </p:cNvPr>
          <p:cNvSpPr>
            <a:spLocks noChangeShapeType="1"/>
          </p:cNvSpPr>
          <p:nvPr/>
        </p:nvSpPr>
        <p:spPr bwMode="auto">
          <a:xfrm>
            <a:off x="6091238" y="4889500"/>
            <a:ext cx="90487" cy="365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6" name="Line 483">
            <a:extLst>
              <a:ext uri="{FF2B5EF4-FFF2-40B4-BE49-F238E27FC236}">
                <a16:creationId xmlns:a16="http://schemas.microsoft.com/office/drawing/2014/main" id="{2CDAF694-BD3A-C3DD-A0CF-05F2BD107FC4}"/>
              </a:ext>
            </a:extLst>
          </p:cNvPr>
          <p:cNvSpPr>
            <a:spLocks noChangeShapeType="1"/>
          </p:cNvSpPr>
          <p:nvPr/>
        </p:nvSpPr>
        <p:spPr bwMode="auto">
          <a:xfrm>
            <a:off x="6086475" y="4891088"/>
            <a:ext cx="127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7" name="Line 484">
            <a:extLst>
              <a:ext uri="{FF2B5EF4-FFF2-40B4-BE49-F238E27FC236}">
                <a16:creationId xmlns:a16="http://schemas.microsoft.com/office/drawing/2014/main" id="{309F5E51-48CE-2D87-E264-39A05F6DDFA9}"/>
              </a:ext>
            </a:extLst>
          </p:cNvPr>
          <p:cNvSpPr>
            <a:spLocks noChangeShapeType="1"/>
          </p:cNvSpPr>
          <p:nvPr/>
        </p:nvSpPr>
        <p:spPr bwMode="auto">
          <a:xfrm>
            <a:off x="6105525" y="4914900"/>
            <a:ext cx="0"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8" name="Line 485">
            <a:extLst>
              <a:ext uri="{FF2B5EF4-FFF2-40B4-BE49-F238E27FC236}">
                <a16:creationId xmlns:a16="http://schemas.microsoft.com/office/drawing/2014/main" id="{CF32AC2D-9801-ED80-B7BF-520451AE33AB}"/>
              </a:ext>
            </a:extLst>
          </p:cNvPr>
          <p:cNvSpPr>
            <a:spLocks noChangeShapeType="1"/>
          </p:cNvSpPr>
          <p:nvPr/>
        </p:nvSpPr>
        <p:spPr bwMode="auto">
          <a:xfrm flipV="1">
            <a:off x="6080125" y="4878388"/>
            <a:ext cx="0" cy="396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349" name="Line 486">
            <a:extLst>
              <a:ext uri="{FF2B5EF4-FFF2-40B4-BE49-F238E27FC236}">
                <a16:creationId xmlns:a16="http://schemas.microsoft.com/office/drawing/2014/main" id="{F91E0E14-37BD-35FE-B2BA-24F23550C08B}"/>
              </a:ext>
            </a:extLst>
          </p:cNvPr>
          <p:cNvSpPr>
            <a:spLocks noChangeShapeType="1"/>
          </p:cNvSpPr>
          <p:nvPr/>
        </p:nvSpPr>
        <p:spPr bwMode="auto">
          <a:xfrm flipH="1">
            <a:off x="6073775" y="4883150"/>
            <a:ext cx="1746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nvGrpSpPr>
          <p:cNvPr id="49350" name="Group 487">
            <a:extLst>
              <a:ext uri="{FF2B5EF4-FFF2-40B4-BE49-F238E27FC236}">
                <a16:creationId xmlns:a16="http://schemas.microsoft.com/office/drawing/2014/main" id="{C269BAA8-3E17-9F19-8C98-3086E410D02F}"/>
              </a:ext>
            </a:extLst>
          </p:cNvPr>
          <p:cNvGrpSpPr>
            <a:grpSpLocks/>
          </p:cNvGrpSpPr>
          <p:nvPr/>
        </p:nvGrpSpPr>
        <p:grpSpPr bwMode="auto">
          <a:xfrm>
            <a:off x="6354763" y="4856163"/>
            <a:ext cx="2646362" cy="1014412"/>
            <a:chOff x="4003" y="3059"/>
            <a:chExt cx="1667" cy="639"/>
          </a:xfrm>
        </p:grpSpPr>
        <p:sp>
          <p:nvSpPr>
            <p:cNvPr id="49821" name="Line 488">
              <a:extLst>
                <a:ext uri="{FF2B5EF4-FFF2-40B4-BE49-F238E27FC236}">
                  <a16:creationId xmlns:a16="http://schemas.microsoft.com/office/drawing/2014/main" id="{3C12D9F4-2764-79FD-DEE0-DC261EC147F8}"/>
                </a:ext>
              </a:extLst>
            </p:cNvPr>
            <p:cNvSpPr>
              <a:spLocks noChangeShapeType="1"/>
            </p:cNvSpPr>
            <p:nvPr/>
          </p:nvSpPr>
          <p:spPr bwMode="auto">
            <a:xfrm>
              <a:off x="4298" y="3467"/>
              <a:ext cx="70" cy="7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22" name="Line 489">
              <a:extLst>
                <a:ext uri="{FF2B5EF4-FFF2-40B4-BE49-F238E27FC236}">
                  <a16:creationId xmlns:a16="http://schemas.microsoft.com/office/drawing/2014/main" id="{C91D58F4-C891-2389-2547-4869D972A028}"/>
                </a:ext>
              </a:extLst>
            </p:cNvPr>
            <p:cNvSpPr>
              <a:spLocks noChangeShapeType="1"/>
            </p:cNvSpPr>
            <p:nvPr/>
          </p:nvSpPr>
          <p:spPr bwMode="auto">
            <a:xfrm flipH="1">
              <a:off x="4305" y="3569"/>
              <a:ext cx="39" cy="1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23" name="Line 490">
              <a:extLst>
                <a:ext uri="{FF2B5EF4-FFF2-40B4-BE49-F238E27FC236}">
                  <a16:creationId xmlns:a16="http://schemas.microsoft.com/office/drawing/2014/main" id="{A93E5C8A-E23F-6AD7-D776-8DCB531E05DC}"/>
                </a:ext>
              </a:extLst>
            </p:cNvPr>
            <p:cNvSpPr>
              <a:spLocks noChangeShapeType="1"/>
            </p:cNvSpPr>
            <p:nvPr/>
          </p:nvSpPr>
          <p:spPr bwMode="auto">
            <a:xfrm flipH="1">
              <a:off x="4306" y="3607"/>
              <a:ext cx="37" cy="1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24" name="Line 491">
              <a:extLst>
                <a:ext uri="{FF2B5EF4-FFF2-40B4-BE49-F238E27FC236}">
                  <a16:creationId xmlns:a16="http://schemas.microsoft.com/office/drawing/2014/main" id="{4ABC5885-FD5E-EF3B-FAB5-3642EBC779B0}"/>
                </a:ext>
              </a:extLst>
            </p:cNvPr>
            <p:cNvSpPr>
              <a:spLocks noChangeShapeType="1"/>
            </p:cNvSpPr>
            <p:nvPr/>
          </p:nvSpPr>
          <p:spPr bwMode="auto">
            <a:xfrm flipH="1">
              <a:off x="4276" y="3528"/>
              <a:ext cx="80" cy="3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25" name="Line 492">
              <a:extLst>
                <a:ext uri="{FF2B5EF4-FFF2-40B4-BE49-F238E27FC236}">
                  <a16:creationId xmlns:a16="http://schemas.microsoft.com/office/drawing/2014/main" id="{8CFCC122-14FD-BDA9-296E-7EF641F95E7F}"/>
                </a:ext>
              </a:extLst>
            </p:cNvPr>
            <p:cNvSpPr>
              <a:spLocks noChangeShapeType="1"/>
            </p:cNvSpPr>
            <p:nvPr/>
          </p:nvSpPr>
          <p:spPr bwMode="auto">
            <a:xfrm>
              <a:off x="4309" y="3589"/>
              <a:ext cx="1" cy="2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26" name="Line 493">
              <a:extLst>
                <a:ext uri="{FF2B5EF4-FFF2-40B4-BE49-F238E27FC236}">
                  <a16:creationId xmlns:a16="http://schemas.microsoft.com/office/drawing/2014/main" id="{9CAE1876-4071-D3C9-B379-5AB12A5C33BB}"/>
                </a:ext>
              </a:extLst>
            </p:cNvPr>
            <p:cNvSpPr>
              <a:spLocks noChangeShapeType="1"/>
            </p:cNvSpPr>
            <p:nvPr/>
          </p:nvSpPr>
          <p:spPr bwMode="auto">
            <a:xfrm>
              <a:off x="4280" y="3573"/>
              <a:ext cx="1" cy="3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27" name="Line 494">
              <a:extLst>
                <a:ext uri="{FF2B5EF4-FFF2-40B4-BE49-F238E27FC236}">
                  <a16:creationId xmlns:a16="http://schemas.microsoft.com/office/drawing/2014/main" id="{085965D5-24BE-9D3A-FA0B-C56D2D41C889}"/>
                </a:ext>
              </a:extLst>
            </p:cNvPr>
            <p:cNvSpPr>
              <a:spLocks noChangeShapeType="1"/>
            </p:cNvSpPr>
            <p:nvPr/>
          </p:nvSpPr>
          <p:spPr bwMode="auto">
            <a:xfrm>
              <a:off x="4250" y="3558"/>
              <a:ext cx="0" cy="4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28" name="Line 495">
              <a:extLst>
                <a:ext uri="{FF2B5EF4-FFF2-40B4-BE49-F238E27FC236}">
                  <a16:creationId xmlns:a16="http://schemas.microsoft.com/office/drawing/2014/main" id="{15904F52-C812-96E0-FF59-AE940B1D58FA}"/>
                </a:ext>
              </a:extLst>
            </p:cNvPr>
            <p:cNvSpPr>
              <a:spLocks noChangeShapeType="1"/>
            </p:cNvSpPr>
            <p:nvPr/>
          </p:nvSpPr>
          <p:spPr bwMode="auto">
            <a:xfrm>
              <a:off x="4220" y="3544"/>
              <a:ext cx="1" cy="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29" name="Line 496">
              <a:extLst>
                <a:ext uri="{FF2B5EF4-FFF2-40B4-BE49-F238E27FC236}">
                  <a16:creationId xmlns:a16="http://schemas.microsoft.com/office/drawing/2014/main" id="{9D37F2E4-926C-B97F-07B6-566E2265D801}"/>
                </a:ext>
              </a:extLst>
            </p:cNvPr>
            <p:cNvSpPr>
              <a:spLocks noChangeShapeType="1"/>
            </p:cNvSpPr>
            <p:nvPr/>
          </p:nvSpPr>
          <p:spPr bwMode="auto">
            <a:xfrm flipH="1" flipV="1">
              <a:off x="4188" y="3586"/>
              <a:ext cx="126" cy="3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0" name="Line 497">
              <a:extLst>
                <a:ext uri="{FF2B5EF4-FFF2-40B4-BE49-F238E27FC236}">
                  <a16:creationId xmlns:a16="http://schemas.microsoft.com/office/drawing/2014/main" id="{FC62B490-8D47-4B99-53D2-958892268A18}"/>
                </a:ext>
              </a:extLst>
            </p:cNvPr>
            <p:cNvSpPr>
              <a:spLocks noChangeShapeType="1"/>
            </p:cNvSpPr>
            <p:nvPr/>
          </p:nvSpPr>
          <p:spPr bwMode="auto">
            <a:xfrm flipH="1">
              <a:off x="4187" y="3467"/>
              <a:ext cx="111" cy="5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1" name="Line 498">
              <a:extLst>
                <a:ext uri="{FF2B5EF4-FFF2-40B4-BE49-F238E27FC236}">
                  <a16:creationId xmlns:a16="http://schemas.microsoft.com/office/drawing/2014/main" id="{59659AE0-CFB5-0A0D-56C9-FFF545C7CE1F}"/>
                </a:ext>
              </a:extLst>
            </p:cNvPr>
            <p:cNvSpPr>
              <a:spLocks noChangeShapeType="1"/>
            </p:cNvSpPr>
            <p:nvPr/>
          </p:nvSpPr>
          <p:spPr bwMode="auto">
            <a:xfrm>
              <a:off x="4195" y="3530"/>
              <a:ext cx="110" cy="5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2" name="Line 499">
              <a:extLst>
                <a:ext uri="{FF2B5EF4-FFF2-40B4-BE49-F238E27FC236}">
                  <a16:creationId xmlns:a16="http://schemas.microsoft.com/office/drawing/2014/main" id="{6FD3A655-A935-E51E-9A08-1B73BE024842}"/>
                </a:ext>
              </a:extLst>
            </p:cNvPr>
            <p:cNvSpPr>
              <a:spLocks noChangeShapeType="1"/>
            </p:cNvSpPr>
            <p:nvPr/>
          </p:nvSpPr>
          <p:spPr bwMode="auto">
            <a:xfrm>
              <a:off x="4191" y="3530"/>
              <a:ext cx="1" cy="56"/>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3" name="Line 500">
              <a:extLst>
                <a:ext uri="{FF2B5EF4-FFF2-40B4-BE49-F238E27FC236}">
                  <a16:creationId xmlns:a16="http://schemas.microsoft.com/office/drawing/2014/main" id="{FDA85965-FC85-5C46-2CD4-E60D2127DE54}"/>
                </a:ext>
              </a:extLst>
            </p:cNvPr>
            <p:cNvSpPr>
              <a:spLocks noChangeShapeType="1"/>
            </p:cNvSpPr>
            <p:nvPr/>
          </p:nvSpPr>
          <p:spPr bwMode="auto">
            <a:xfrm flipH="1">
              <a:off x="4216" y="3488"/>
              <a:ext cx="102"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4" name="Line 501">
              <a:extLst>
                <a:ext uri="{FF2B5EF4-FFF2-40B4-BE49-F238E27FC236}">
                  <a16:creationId xmlns:a16="http://schemas.microsoft.com/office/drawing/2014/main" id="{9553372A-D80A-BF93-B57B-C78A3CB0B062}"/>
                </a:ext>
              </a:extLst>
            </p:cNvPr>
            <p:cNvSpPr>
              <a:spLocks noChangeShapeType="1"/>
            </p:cNvSpPr>
            <p:nvPr/>
          </p:nvSpPr>
          <p:spPr bwMode="auto">
            <a:xfrm flipH="1">
              <a:off x="4246" y="3508"/>
              <a:ext cx="90" cy="4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5" name="Line 502">
              <a:extLst>
                <a:ext uri="{FF2B5EF4-FFF2-40B4-BE49-F238E27FC236}">
                  <a16:creationId xmlns:a16="http://schemas.microsoft.com/office/drawing/2014/main" id="{8C3C724B-E084-8877-4A92-48B98472CD5A}"/>
                </a:ext>
              </a:extLst>
            </p:cNvPr>
            <p:cNvSpPr>
              <a:spLocks noChangeShapeType="1"/>
            </p:cNvSpPr>
            <p:nvPr/>
          </p:nvSpPr>
          <p:spPr bwMode="auto">
            <a:xfrm flipH="1">
              <a:off x="4246" y="3508"/>
              <a:ext cx="90" cy="4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6" name="Line 503">
              <a:extLst>
                <a:ext uri="{FF2B5EF4-FFF2-40B4-BE49-F238E27FC236}">
                  <a16:creationId xmlns:a16="http://schemas.microsoft.com/office/drawing/2014/main" id="{0E8EE177-9C46-6175-CA03-078C3BDD1EF2}"/>
                </a:ext>
              </a:extLst>
            </p:cNvPr>
            <p:cNvSpPr>
              <a:spLocks noChangeShapeType="1"/>
            </p:cNvSpPr>
            <p:nvPr/>
          </p:nvSpPr>
          <p:spPr bwMode="auto">
            <a:xfrm>
              <a:off x="5349" y="3222"/>
              <a:ext cx="76" cy="4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7" name="Line 504">
              <a:extLst>
                <a:ext uri="{FF2B5EF4-FFF2-40B4-BE49-F238E27FC236}">
                  <a16:creationId xmlns:a16="http://schemas.microsoft.com/office/drawing/2014/main" id="{E21484A9-F299-037A-3E3D-B99B163A7330}"/>
                </a:ext>
              </a:extLst>
            </p:cNvPr>
            <p:cNvSpPr>
              <a:spLocks noChangeShapeType="1"/>
            </p:cNvSpPr>
            <p:nvPr/>
          </p:nvSpPr>
          <p:spPr bwMode="auto">
            <a:xfrm>
              <a:off x="5349" y="3222"/>
              <a:ext cx="76" cy="4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8" name="Line 505">
              <a:extLst>
                <a:ext uri="{FF2B5EF4-FFF2-40B4-BE49-F238E27FC236}">
                  <a16:creationId xmlns:a16="http://schemas.microsoft.com/office/drawing/2014/main" id="{ECA30A04-4461-BE37-CE5E-14DDBEAFCD15}"/>
                </a:ext>
              </a:extLst>
            </p:cNvPr>
            <p:cNvSpPr>
              <a:spLocks noChangeShapeType="1"/>
            </p:cNvSpPr>
            <p:nvPr/>
          </p:nvSpPr>
          <p:spPr bwMode="auto">
            <a:xfrm flipH="1">
              <a:off x="5303" y="3180"/>
              <a:ext cx="83" cy="7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39" name="Line 506">
              <a:extLst>
                <a:ext uri="{FF2B5EF4-FFF2-40B4-BE49-F238E27FC236}">
                  <a16:creationId xmlns:a16="http://schemas.microsoft.com/office/drawing/2014/main" id="{6A425C6F-775B-7683-E21F-095456A1B58E}"/>
                </a:ext>
              </a:extLst>
            </p:cNvPr>
            <p:cNvSpPr>
              <a:spLocks noChangeShapeType="1"/>
            </p:cNvSpPr>
            <p:nvPr/>
          </p:nvSpPr>
          <p:spPr bwMode="auto">
            <a:xfrm>
              <a:off x="5343" y="3321"/>
              <a:ext cx="24" cy="1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0" name="Line 507">
              <a:extLst>
                <a:ext uri="{FF2B5EF4-FFF2-40B4-BE49-F238E27FC236}">
                  <a16:creationId xmlns:a16="http://schemas.microsoft.com/office/drawing/2014/main" id="{7C3BBBD9-39E8-2FCE-805A-20F2FFD23CCC}"/>
                </a:ext>
              </a:extLst>
            </p:cNvPr>
            <p:cNvSpPr>
              <a:spLocks noChangeShapeType="1"/>
            </p:cNvSpPr>
            <p:nvPr/>
          </p:nvSpPr>
          <p:spPr bwMode="auto">
            <a:xfrm>
              <a:off x="5342" y="3284"/>
              <a:ext cx="25" cy="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1" name="Line 508">
              <a:extLst>
                <a:ext uri="{FF2B5EF4-FFF2-40B4-BE49-F238E27FC236}">
                  <a16:creationId xmlns:a16="http://schemas.microsoft.com/office/drawing/2014/main" id="{E9BE55A9-5582-CD0E-8F6D-868BDF045D34}"/>
                </a:ext>
              </a:extLst>
            </p:cNvPr>
            <p:cNvSpPr>
              <a:spLocks noChangeShapeType="1"/>
            </p:cNvSpPr>
            <p:nvPr/>
          </p:nvSpPr>
          <p:spPr bwMode="auto">
            <a:xfrm>
              <a:off x="5330" y="3243"/>
              <a:ext cx="66" cy="3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2" name="Line 509">
              <a:extLst>
                <a:ext uri="{FF2B5EF4-FFF2-40B4-BE49-F238E27FC236}">
                  <a16:creationId xmlns:a16="http://schemas.microsoft.com/office/drawing/2014/main" id="{DF50B3E9-CE9D-3E34-8A8E-78B4DDDC9C21}"/>
                </a:ext>
              </a:extLst>
            </p:cNvPr>
            <p:cNvSpPr>
              <a:spLocks noChangeShapeType="1"/>
            </p:cNvSpPr>
            <p:nvPr/>
          </p:nvSpPr>
          <p:spPr bwMode="auto">
            <a:xfrm flipV="1">
              <a:off x="5352" y="3303"/>
              <a:ext cx="3" cy="1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3" name="Line 510">
              <a:extLst>
                <a:ext uri="{FF2B5EF4-FFF2-40B4-BE49-F238E27FC236}">
                  <a16:creationId xmlns:a16="http://schemas.microsoft.com/office/drawing/2014/main" id="{861D170C-4C9E-6216-658A-690B6ACBDF09}"/>
                </a:ext>
              </a:extLst>
            </p:cNvPr>
            <p:cNvSpPr>
              <a:spLocks noChangeShapeType="1"/>
            </p:cNvSpPr>
            <p:nvPr/>
          </p:nvSpPr>
          <p:spPr bwMode="auto">
            <a:xfrm flipH="1">
              <a:off x="5232" y="3293"/>
              <a:ext cx="92" cy="2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4" name="Line 511">
              <a:extLst>
                <a:ext uri="{FF2B5EF4-FFF2-40B4-BE49-F238E27FC236}">
                  <a16:creationId xmlns:a16="http://schemas.microsoft.com/office/drawing/2014/main" id="{3FF9EE12-4CF5-F0E5-E858-09F74EFD51B0}"/>
                </a:ext>
              </a:extLst>
            </p:cNvPr>
            <p:cNvSpPr>
              <a:spLocks noChangeShapeType="1"/>
            </p:cNvSpPr>
            <p:nvPr/>
          </p:nvSpPr>
          <p:spPr bwMode="auto">
            <a:xfrm flipH="1">
              <a:off x="5277" y="3317"/>
              <a:ext cx="75" cy="2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5" name="Line 512">
              <a:extLst>
                <a:ext uri="{FF2B5EF4-FFF2-40B4-BE49-F238E27FC236}">
                  <a16:creationId xmlns:a16="http://schemas.microsoft.com/office/drawing/2014/main" id="{3EA93E98-316D-1A7C-B6F2-0753D68ABA61}"/>
                </a:ext>
              </a:extLst>
            </p:cNvPr>
            <p:cNvSpPr>
              <a:spLocks noChangeShapeType="1"/>
            </p:cNvSpPr>
            <p:nvPr/>
          </p:nvSpPr>
          <p:spPr bwMode="auto">
            <a:xfrm>
              <a:off x="5338" y="3315"/>
              <a:ext cx="1" cy="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6" name="Line 513">
              <a:extLst>
                <a:ext uri="{FF2B5EF4-FFF2-40B4-BE49-F238E27FC236}">
                  <a16:creationId xmlns:a16="http://schemas.microsoft.com/office/drawing/2014/main" id="{C384DA1B-5923-8E40-C194-064F4C8A6235}"/>
                </a:ext>
              </a:extLst>
            </p:cNvPr>
            <p:cNvSpPr>
              <a:spLocks noChangeShapeType="1"/>
            </p:cNvSpPr>
            <p:nvPr/>
          </p:nvSpPr>
          <p:spPr bwMode="auto">
            <a:xfrm>
              <a:off x="4361" y="3575"/>
              <a:ext cx="0" cy="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7" name="Line 514">
              <a:extLst>
                <a:ext uri="{FF2B5EF4-FFF2-40B4-BE49-F238E27FC236}">
                  <a16:creationId xmlns:a16="http://schemas.microsoft.com/office/drawing/2014/main" id="{0C948B23-12A1-2587-D001-F5DA557BAA39}"/>
                </a:ext>
              </a:extLst>
            </p:cNvPr>
            <p:cNvSpPr>
              <a:spLocks noChangeShapeType="1"/>
            </p:cNvSpPr>
            <p:nvPr/>
          </p:nvSpPr>
          <p:spPr bwMode="auto">
            <a:xfrm flipH="1">
              <a:off x="4336" y="3549"/>
              <a:ext cx="40" cy="1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8" name="Line 515">
              <a:extLst>
                <a:ext uri="{FF2B5EF4-FFF2-40B4-BE49-F238E27FC236}">
                  <a16:creationId xmlns:a16="http://schemas.microsoft.com/office/drawing/2014/main" id="{7310950D-10D2-D6B3-C7BE-4BEA8E3B8B32}"/>
                </a:ext>
              </a:extLst>
            </p:cNvPr>
            <p:cNvSpPr>
              <a:spLocks noChangeShapeType="1"/>
            </p:cNvSpPr>
            <p:nvPr/>
          </p:nvSpPr>
          <p:spPr bwMode="auto">
            <a:xfrm>
              <a:off x="4372" y="3549"/>
              <a:ext cx="0" cy="2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49" name="Line 516">
              <a:extLst>
                <a:ext uri="{FF2B5EF4-FFF2-40B4-BE49-F238E27FC236}">
                  <a16:creationId xmlns:a16="http://schemas.microsoft.com/office/drawing/2014/main" id="{2A7B8566-B19A-9168-0E81-A51AFCFE719B}"/>
                </a:ext>
              </a:extLst>
            </p:cNvPr>
            <p:cNvSpPr>
              <a:spLocks noChangeShapeType="1"/>
            </p:cNvSpPr>
            <p:nvPr/>
          </p:nvSpPr>
          <p:spPr bwMode="auto">
            <a:xfrm>
              <a:off x="5359" y="3307"/>
              <a:ext cx="0" cy="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50" name="Freeform 517">
              <a:extLst>
                <a:ext uri="{FF2B5EF4-FFF2-40B4-BE49-F238E27FC236}">
                  <a16:creationId xmlns:a16="http://schemas.microsoft.com/office/drawing/2014/main" id="{D8ECCE08-193C-190F-DF8B-E56270614BA8}"/>
                </a:ext>
              </a:extLst>
            </p:cNvPr>
            <p:cNvSpPr>
              <a:spLocks/>
            </p:cNvSpPr>
            <p:nvPr/>
          </p:nvSpPr>
          <p:spPr bwMode="auto">
            <a:xfrm>
              <a:off x="5357" y="3300"/>
              <a:ext cx="3" cy="8"/>
            </a:xfrm>
            <a:custGeom>
              <a:avLst/>
              <a:gdLst>
                <a:gd name="T0" fmla="*/ 2 w 3"/>
                <a:gd name="T1" fmla="*/ 7 h 8"/>
                <a:gd name="T2" fmla="*/ 2 w 3"/>
                <a:gd name="T3" fmla="*/ 7 h 8"/>
                <a:gd name="T4" fmla="*/ 1 w 3"/>
                <a:gd name="T5" fmla="*/ 5 h 8"/>
                <a:gd name="T6" fmla="*/ 1 w 3"/>
                <a:gd name="T7" fmla="*/ 3 h 8"/>
                <a:gd name="T8" fmla="*/ 1 w 3"/>
                <a:gd name="T9" fmla="*/ 1 h 8"/>
                <a:gd name="T10" fmla="*/ 0 w 3"/>
                <a:gd name="T11" fmla="*/ 0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2" y="7"/>
                  </a:moveTo>
                  <a:lnTo>
                    <a:pt x="2" y="7"/>
                  </a:lnTo>
                  <a:lnTo>
                    <a:pt x="1" y="5"/>
                  </a:lnTo>
                  <a:lnTo>
                    <a:pt x="1" y="3"/>
                  </a:lnTo>
                  <a:lnTo>
                    <a:pt x="1" y="1"/>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51" name="Freeform 518">
              <a:extLst>
                <a:ext uri="{FF2B5EF4-FFF2-40B4-BE49-F238E27FC236}">
                  <a16:creationId xmlns:a16="http://schemas.microsoft.com/office/drawing/2014/main" id="{DE6404B9-6FB4-EE1E-5340-754E06607869}"/>
                </a:ext>
              </a:extLst>
            </p:cNvPr>
            <p:cNvSpPr>
              <a:spLocks/>
            </p:cNvSpPr>
            <p:nvPr/>
          </p:nvSpPr>
          <p:spPr bwMode="auto">
            <a:xfrm>
              <a:off x="5352" y="3295"/>
              <a:ext cx="6" cy="6"/>
            </a:xfrm>
            <a:custGeom>
              <a:avLst/>
              <a:gdLst>
                <a:gd name="T0" fmla="*/ 5 w 6"/>
                <a:gd name="T1" fmla="*/ 5 h 6"/>
                <a:gd name="T2" fmla="*/ 5 w 6"/>
                <a:gd name="T3" fmla="*/ 5 h 6"/>
                <a:gd name="T4" fmla="*/ 4 w 6"/>
                <a:gd name="T5" fmla="*/ 4 h 6"/>
                <a:gd name="T6" fmla="*/ 3 w 6"/>
                <a:gd name="T7" fmla="*/ 2 h 6"/>
                <a:gd name="T8" fmla="*/ 1 w 6"/>
                <a:gd name="T9" fmla="*/ 1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5" y="5"/>
                  </a:moveTo>
                  <a:lnTo>
                    <a:pt x="5" y="5"/>
                  </a:lnTo>
                  <a:lnTo>
                    <a:pt x="4" y="4"/>
                  </a:lnTo>
                  <a:lnTo>
                    <a:pt x="3" y="2"/>
                  </a:lnTo>
                  <a:lnTo>
                    <a:pt x="1" y="1"/>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52" name="Freeform 519">
              <a:extLst>
                <a:ext uri="{FF2B5EF4-FFF2-40B4-BE49-F238E27FC236}">
                  <a16:creationId xmlns:a16="http://schemas.microsoft.com/office/drawing/2014/main" id="{157A8F94-5347-DB82-00BA-93F50F1C5939}"/>
                </a:ext>
              </a:extLst>
            </p:cNvPr>
            <p:cNvSpPr>
              <a:spLocks/>
            </p:cNvSpPr>
            <p:nvPr/>
          </p:nvSpPr>
          <p:spPr bwMode="auto">
            <a:xfrm>
              <a:off x="5345" y="3289"/>
              <a:ext cx="8" cy="7"/>
            </a:xfrm>
            <a:custGeom>
              <a:avLst/>
              <a:gdLst>
                <a:gd name="T0" fmla="*/ 7 w 8"/>
                <a:gd name="T1" fmla="*/ 6 h 7"/>
                <a:gd name="T2" fmla="*/ 7 w 8"/>
                <a:gd name="T3" fmla="*/ 6 h 7"/>
                <a:gd name="T4" fmla="*/ 6 w 8"/>
                <a:gd name="T5" fmla="*/ 4 h 7"/>
                <a:gd name="T6" fmla="*/ 4 w 8"/>
                <a:gd name="T7" fmla="*/ 2 h 7"/>
                <a:gd name="T8" fmla="*/ 3 w 8"/>
                <a:gd name="T9" fmla="*/ 1 h 7"/>
                <a:gd name="T10" fmla="*/ 0 w 8"/>
                <a:gd name="T11" fmla="*/ 0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7" y="6"/>
                  </a:moveTo>
                  <a:lnTo>
                    <a:pt x="7" y="6"/>
                  </a:lnTo>
                  <a:lnTo>
                    <a:pt x="6" y="4"/>
                  </a:lnTo>
                  <a:lnTo>
                    <a:pt x="4" y="2"/>
                  </a:lnTo>
                  <a:lnTo>
                    <a:pt x="3" y="1"/>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53" name="Freeform 520">
              <a:extLst>
                <a:ext uri="{FF2B5EF4-FFF2-40B4-BE49-F238E27FC236}">
                  <a16:creationId xmlns:a16="http://schemas.microsoft.com/office/drawing/2014/main" id="{11B8DD89-545E-DE24-0238-EFCFF8791FB5}"/>
                </a:ext>
              </a:extLst>
            </p:cNvPr>
            <p:cNvSpPr>
              <a:spLocks/>
            </p:cNvSpPr>
            <p:nvPr/>
          </p:nvSpPr>
          <p:spPr bwMode="auto">
            <a:xfrm>
              <a:off x="5336" y="3285"/>
              <a:ext cx="10" cy="5"/>
            </a:xfrm>
            <a:custGeom>
              <a:avLst/>
              <a:gdLst>
                <a:gd name="T0" fmla="*/ 9 w 10"/>
                <a:gd name="T1" fmla="*/ 4 h 5"/>
                <a:gd name="T2" fmla="*/ 9 w 10"/>
                <a:gd name="T3" fmla="*/ 4 h 5"/>
                <a:gd name="T4" fmla="*/ 7 w 10"/>
                <a:gd name="T5" fmla="*/ 2 h 5"/>
                <a:gd name="T6" fmla="*/ 5 w 10"/>
                <a:gd name="T7" fmla="*/ 2 h 5"/>
                <a:gd name="T8" fmla="*/ 2 w 10"/>
                <a:gd name="T9" fmla="*/ 2 h 5"/>
                <a:gd name="T10" fmla="*/ 0 w 10"/>
                <a:gd name="T11" fmla="*/ 0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9" y="4"/>
                  </a:moveTo>
                  <a:lnTo>
                    <a:pt x="9" y="4"/>
                  </a:lnTo>
                  <a:lnTo>
                    <a:pt x="7" y="2"/>
                  </a:lnTo>
                  <a:lnTo>
                    <a:pt x="5" y="2"/>
                  </a:lnTo>
                  <a:lnTo>
                    <a:pt x="2" y="2"/>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54" name="Freeform 521">
              <a:extLst>
                <a:ext uri="{FF2B5EF4-FFF2-40B4-BE49-F238E27FC236}">
                  <a16:creationId xmlns:a16="http://schemas.microsoft.com/office/drawing/2014/main" id="{CFF64A8F-8E26-BBE2-1404-6058C98D1BC6}"/>
                </a:ext>
              </a:extLst>
            </p:cNvPr>
            <p:cNvSpPr>
              <a:spLocks/>
            </p:cNvSpPr>
            <p:nvPr/>
          </p:nvSpPr>
          <p:spPr bwMode="auto">
            <a:xfrm>
              <a:off x="5330" y="3282"/>
              <a:ext cx="7" cy="4"/>
            </a:xfrm>
            <a:custGeom>
              <a:avLst/>
              <a:gdLst>
                <a:gd name="T0" fmla="*/ 6 w 7"/>
                <a:gd name="T1" fmla="*/ 3 h 4"/>
                <a:gd name="T2" fmla="*/ 6 w 7"/>
                <a:gd name="T3" fmla="*/ 3 h 4"/>
                <a:gd name="T4" fmla="*/ 5 w 7"/>
                <a:gd name="T5" fmla="*/ 2 h 4"/>
                <a:gd name="T6" fmla="*/ 3 w 7"/>
                <a:gd name="T7" fmla="*/ 2 h 4"/>
                <a:gd name="T8" fmla="*/ 2 w 7"/>
                <a:gd name="T9" fmla="*/ 0 h 4"/>
                <a:gd name="T10" fmla="*/ 0 w 7"/>
                <a:gd name="T11" fmla="*/ 0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6" y="3"/>
                  </a:moveTo>
                  <a:lnTo>
                    <a:pt x="6" y="3"/>
                  </a:lnTo>
                  <a:lnTo>
                    <a:pt x="5" y="2"/>
                  </a:lnTo>
                  <a:lnTo>
                    <a:pt x="3" y="2"/>
                  </a:lnTo>
                  <a:lnTo>
                    <a:pt x="2" y="0"/>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55" name="Freeform 522">
              <a:extLst>
                <a:ext uri="{FF2B5EF4-FFF2-40B4-BE49-F238E27FC236}">
                  <a16:creationId xmlns:a16="http://schemas.microsoft.com/office/drawing/2014/main" id="{DAC3F0CC-A7B9-FE9A-F547-AD1315F3AED1}"/>
                </a:ext>
              </a:extLst>
            </p:cNvPr>
            <p:cNvSpPr>
              <a:spLocks/>
            </p:cNvSpPr>
            <p:nvPr/>
          </p:nvSpPr>
          <p:spPr bwMode="auto">
            <a:xfrm>
              <a:off x="5324" y="3282"/>
              <a:ext cx="7" cy="3"/>
            </a:xfrm>
            <a:custGeom>
              <a:avLst/>
              <a:gdLst>
                <a:gd name="T0" fmla="*/ 6 w 7"/>
                <a:gd name="T1" fmla="*/ 0 h 3"/>
                <a:gd name="T2" fmla="*/ 6 w 7"/>
                <a:gd name="T3" fmla="*/ 0 h 3"/>
                <a:gd name="T4" fmla="*/ 5 w 7"/>
                <a:gd name="T5" fmla="*/ 0 h 3"/>
                <a:gd name="T6" fmla="*/ 4 w 7"/>
                <a:gd name="T7" fmla="*/ 0 h 3"/>
                <a:gd name="T8" fmla="*/ 2 w 7"/>
                <a:gd name="T9" fmla="*/ 0 h 3"/>
                <a:gd name="T10" fmla="*/ 1 w 7"/>
                <a:gd name="T11" fmla="*/ 0 h 3"/>
                <a:gd name="T12" fmla="*/ 0 w 7"/>
                <a:gd name="T13" fmla="*/ 2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6" y="0"/>
                  </a:moveTo>
                  <a:lnTo>
                    <a:pt x="6" y="0"/>
                  </a:lnTo>
                  <a:lnTo>
                    <a:pt x="5" y="0"/>
                  </a:lnTo>
                  <a:lnTo>
                    <a:pt x="4" y="0"/>
                  </a:lnTo>
                  <a:lnTo>
                    <a:pt x="2" y="0"/>
                  </a:lnTo>
                  <a:lnTo>
                    <a:pt x="1" y="0"/>
                  </a:lnTo>
                  <a:lnTo>
                    <a:pt x="0" y="2"/>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56" name="Freeform 523">
              <a:extLst>
                <a:ext uri="{FF2B5EF4-FFF2-40B4-BE49-F238E27FC236}">
                  <a16:creationId xmlns:a16="http://schemas.microsoft.com/office/drawing/2014/main" id="{86208CC8-33B3-2542-23E6-225849838518}"/>
                </a:ext>
              </a:extLst>
            </p:cNvPr>
            <p:cNvSpPr>
              <a:spLocks/>
            </p:cNvSpPr>
            <p:nvPr/>
          </p:nvSpPr>
          <p:spPr bwMode="auto">
            <a:xfrm>
              <a:off x="5321" y="3284"/>
              <a:ext cx="4" cy="3"/>
            </a:xfrm>
            <a:custGeom>
              <a:avLst/>
              <a:gdLst>
                <a:gd name="T0" fmla="*/ 3 w 4"/>
                <a:gd name="T1" fmla="*/ 0 h 3"/>
                <a:gd name="T2" fmla="*/ 3 w 4"/>
                <a:gd name="T3" fmla="*/ 0 h 3"/>
                <a:gd name="T4" fmla="*/ 2 w 4"/>
                <a:gd name="T5" fmla="*/ 0 h 3"/>
                <a:gd name="T6" fmla="*/ 1 w 4"/>
                <a:gd name="T7" fmla="*/ 1 h 3"/>
                <a:gd name="T8" fmla="*/ 0 w 4"/>
                <a:gd name="T9" fmla="*/ 2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0"/>
                  </a:moveTo>
                  <a:lnTo>
                    <a:pt x="3" y="0"/>
                  </a:lnTo>
                  <a:lnTo>
                    <a:pt x="2" y="0"/>
                  </a:lnTo>
                  <a:lnTo>
                    <a:pt x="1" y="1"/>
                  </a:lnTo>
                  <a:lnTo>
                    <a:pt x="0" y="2"/>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57" name="Freeform 524">
              <a:extLst>
                <a:ext uri="{FF2B5EF4-FFF2-40B4-BE49-F238E27FC236}">
                  <a16:creationId xmlns:a16="http://schemas.microsoft.com/office/drawing/2014/main" id="{EB07D6E3-AD4B-4D95-E6C7-C4A8F9B22A44}"/>
                </a:ext>
              </a:extLst>
            </p:cNvPr>
            <p:cNvSpPr>
              <a:spLocks/>
            </p:cNvSpPr>
            <p:nvPr/>
          </p:nvSpPr>
          <p:spPr bwMode="auto">
            <a:xfrm>
              <a:off x="5320" y="3286"/>
              <a:ext cx="2" cy="5"/>
            </a:xfrm>
            <a:custGeom>
              <a:avLst/>
              <a:gdLst>
                <a:gd name="T0" fmla="*/ 1 w 2"/>
                <a:gd name="T1" fmla="*/ 0 h 5"/>
                <a:gd name="T2" fmla="*/ 1 w 2"/>
                <a:gd name="T3" fmla="*/ 0 h 5"/>
                <a:gd name="T4" fmla="*/ 0 w 2"/>
                <a:gd name="T5" fmla="*/ 0 h 5"/>
                <a:gd name="T6" fmla="*/ 0 w 2"/>
                <a:gd name="T7" fmla="*/ 1 h 5"/>
                <a:gd name="T8" fmla="*/ 0 w 2"/>
                <a:gd name="T9" fmla="*/ 3 h 5"/>
                <a:gd name="T10" fmla="*/ 0 w 2"/>
                <a:gd name="T11" fmla="*/ 4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1" y="0"/>
                  </a:moveTo>
                  <a:lnTo>
                    <a:pt x="1" y="0"/>
                  </a:lnTo>
                  <a:lnTo>
                    <a:pt x="0" y="0"/>
                  </a:lnTo>
                  <a:lnTo>
                    <a:pt x="0" y="1"/>
                  </a:lnTo>
                  <a:lnTo>
                    <a:pt x="0" y="3"/>
                  </a:lnTo>
                  <a:lnTo>
                    <a:pt x="0" y="4"/>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58" name="Line 525">
              <a:extLst>
                <a:ext uri="{FF2B5EF4-FFF2-40B4-BE49-F238E27FC236}">
                  <a16:creationId xmlns:a16="http://schemas.microsoft.com/office/drawing/2014/main" id="{F33D883B-48E9-2402-54B3-F7EC74B5AEDA}"/>
                </a:ext>
              </a:extLst>
            </p:cNvPr>
            <p:cNvSpPr>
              <a:spLocks noChangeShapeType="1"/>
            </p:cNvSpPr>
            <p:nvPr/>
          </p:nvSpPr>
          <p:spPr bwMode="auto">
            <a:xfrm>
              <a:off x="5311" y="3266"/>
              <a:ext cx="23" cy="1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59" name="Line 526">
              <a:extLst>
                <a:ext uri="{FF2B5EF4-FFF2-40B4-BE49-F238E27FC236}">
                  <a16:creationId xmlns:a16="http://schemas.microsoft.com/office/drawing/2014/main" id="{B8622C5D-13BE-568C-20EC-6472FD926CE0}"/>
                </a:ext>
              </a:extLst>
            </p:cNvPr>
            <p:cNvSpPr>
              <a:spLocks noChangeShapeType="1"/>
            </p:cNvSpPr>
            <p:nvPr/>
          </p:nvSpPr>
          <p:spPr bwMode="auto">
            <a:xfrm>
              <a:off x="5307" y="3266"/>
              <a:ext cx="1" cy="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0" name="Line 527">
              <a:extLst>
                <a:ext uri="{FF2B5EF4-FFF2-40B4-BE49-F238E27FC236}">
                  <a16:creationId xmlns:a16="http://schemas.microsoft.com/office/drawing/2014/main" id="{6FB525F7-A5EC-D75E-73B2-1D324759C509}"/>
                </a:ext>
              </a:extLst>
            </p:cNvPr>
            <p:cNvSpPr>
              <a:spLocks noChangeShapeType="1"/>
            </p:cNvSpPr>
            <p:nvPr/>
          </p:nvSpPr>
          <p:spPr bwMode="auto">
            <a:xfrm>
              <a:off x="5400" y="3286"/>
              <a:ext cx="1" cy="36"/>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1" name="Line 528">
              <a:extLst>
                <a:ext uri="{FF2B5EF4-FFF2-40B4-BE49-F238E27FC236}">
                  <a16:creationId xmlns:a16="http://schemas.microsoft.com/office/drawing/2014/main" id="{F3E22298-FE81-703D-8304-1B2DA92BBDD1}"/>
                </a:ext>
              </a:extLst>
            </p:cNvPr>
            <p:cNvSpPr>
              <a:spLocks noChangeShapeType="1"/>
            </p:cNvSpPr>
            <p:nvPr/>
          </p:nvSpPr>
          <p:spPr bwMode="auto">
            <a:xfrm>
              <a:off x="5371" y="3301"/>
              <a:ext cx="0" cy="3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2" name="Line 529">
              <a:extLst>
                <a:ext uri="{FF2B5EF4-FFF2-40B4-BE49-F238E27FC236}">
                  <a16:creationId xmlns:a16="http://schemas.microsoft.com/office/drawing/2014/main" id="{ED5E813E-D371-9749-16DB-2E85CA24AF4A}"/>
                </a:ext>
              </a:extLst>
            </p:cNvPr>
            <p:cNvSpPr>
              <a:spLocks noChangeShapeType="1"/>
            </p:cNvSpPr>
            <p:nvPr/>
          </p:nvSpPr>
          <p:spPr bwMode="auto">
            <a:xfrm flipV="1">
              <a:off x="5375" y="3297"/>
              <a:ext cx="109" cy="4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3" name="Line 530">
              <a:extLst>
                <a:ext uri="{FF2B5EF4-FFF2-40B4-BE49-F238E27FC236}">
                  <a16:creationId xmlns:a16="http://schemas.microsoft.com/office/drawing/2014/main" id="{2DC040B3-0FA7-BDBC-0909-15006CBC09D4}"/>
                </a:ext>
              </a:extLst>
            </p:cNvPr>
            <p:cNvSpPr>
              <a:spLocks noChangeShapeType="1"/>
            </p:cNvSpPr>
            <p:nvPr/>
          </p:nvSpPr>
          <p:spPr bwMode="auto">
            <a:xfrm>
              <a:off x="5429" y="3271"/>
              <a:ext cx="0" cy="4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4" name="Line 531">
              <a:extLst>
                <a:ext uri="{FF2B5EF4-FFF2-40B4-BE49-F238E27FC236}">
                  <a16:creationId xmlns:a16="http://schemas.microsoft.com/office/drawing/2014/main" id="{8F42E501-11E6-97B3-ED5C-34648F080573}"/>
                </a:ext>
              </a:extLst>
            </p:cNvPr>
            <p:cNvSpPr>
              <a:spLocks noChangeShapeType="1"/>
            </p:cNvSpPr>
            <p:nvPr/>
          </p:nvSpPr>
          <p:spPr bwMode="auto">
            <a:xfrm>
              <a:off x="5458" y="3256"/>
              <a:ext cx="1" cy="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5" name="Line 532">
              <a:extLst>
                <a:ext uri="{FF2B5EF4-FFF2-40B4-BE49-F238E27FC236}">
                  <a16:creationId xmlns:a16="http://schemas.microsoft.com/office/drawing/2014/main" id="{00E3EB58-C34E-668B-B432-F3BA3BD0C1E3}"/>
                </a:ext>
              </a:extLst>
            </p:cNvPr>
            <p:cNvSpPr>
              <a:spLocks noChangeShapeType="1"/>
            </p:cNvSpPr>
            <p:nvPr/>
          </p:nvSpPr>
          <p:spPr bwMode="auto">
            <a:xfrm>
              <a:off x="5386" y="3180"/>
              <a:ext cx="97" cy="5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6" name="Line 533">
              <a:extLst>
                <a:ext uri="{FF2B5EF4-FFF2-40B4-BE49-F238E27FC236}">
                  <a16:creationId xmlns:a16="http://schemas.microsoft.com/office/drawing/2014/main" id="{07102070-20CA-DEAD-9A17-6597027AAB2D}"/>
                </a:ext>
              </a:extLst>
            </p:cNvPr>
            <p:cNvSpPr>
              <a:spLocks noChangeShapeType="1"/>
            </p:cNvSpPr>
            <p:nvPr/>
          </p:nvSpPr>
          <p:spPr bwMode="auto">
            <a:xfrm flipH="1">
              <a:off x="5367" y="3241"/>
              <a:ext cx="124" cy="5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7" name="Line 534">
              <a:extLst>
                <a:ext uri="{FF2B5EF4-FFF2-40B4-BE49-F238E27FC236}">
                  <a16:creationId xmlns:a16="http://schemas.microsoft.com/office/drawing/2014/main" id="{77598250-F11A-719D-E646-D1C7B58B0070}"/>
                </a:ext>
              </a:extLst>
            </p:cNvPr>
            <p:cNvSpPr>
              <a:spLocks noChangeShapeType="1"/>
            </p:cNvSpPr>
            <p:nvPr/>
          </p:nvSpPr>
          <p:spPr bwMode="auto">
            <a:xfrm>
              <a:off x="5368" y="3201"/>
              <a:ext cx="86" cy="4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8" name="Line 535">
              <a:extLst>
                <a:ext uri="{FF2B5EF4-FFF2-40B4-BE49-F238E27FC236}">
                  <a16:creationId xmlns:a16="http://schemas.microsoft.com/office/drawing/2014/main" id="{9408951A-EEF3-31A3-C30B-49B11047B5EE}"/>
                </a:ext>
              </a:extLst>
            </p:cNvPr>
            <p:cNvSpPr>
              <a:spLocks noChangeShapeType="1"/>
            </p:cNvSpPr>
            <p:nvPr/>
          </p:nvSpPr>
          <p:spPr bwMode="auto">
            <a:xfrm>
              <a:off x="5487" y="3241"/>
              <a:ext cx="1" cy="56"/>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69" name="Freeform 536">
              <a:extLst>
                <a:ext uri="{FF2B5EF4-FFF2-40B4-BE49-F238E27FC236}">
                  <a16:creationId xmlns:a16="http://schemas.microsoft.com/office/drawing/2014/main" id="{23EF0A3E-C9BE-813B-BF6C-660B53A3B061}"/>
                </a:ext>
              </a:extLst>
            </p:cNvPr>
            <p:cNvSpPr>
              <a:spLocks/>
            </p:cNvSpPr>
            <p:nvPr/>
          </p:nvSpPr>
          <p:spPr bwMode="auto">
            <a:xfrm>
              <a:off x="4357" y="3569"/>
              <a:ext cx="3" cy="2"/>
            </a:xfrm>
            <a:custGeom>
              <a:avLst/>
              <a:gdLst>
                <a:gd name="T0" fmla="*/ 2 w 3"/>
                <a:gd name="T1" fmla="*/ 1 h 2"/>
                <a:gd name="T2" fmla="*/ 2 w 3"/>
                <a:gd name="T3" fmla="*/ 1 h 2"/>
                <a:gd name="T4" fmla="*/ 1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2" y="1"/>
                  </a:moveTo>
                  <a:lnTo>
                    <a:pt x="2" y="1"/>
                  </a:lnTo>
                  <a:lnTo>
                    <a:pt x="1" y="0"/>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70" name="Freeform 537">
              <a:extLst>
                <a:ext uri="{FF2B5EF4-FFF2-40B4-BE49-F238E27FC236}">
                  <a16:creationId xmlns:a16="http://schemas.microsoft.com/office/drawing/2014/main" id="{5A69CF5E-5BB1-6840-B2B2-B9310CCA61CE}"/>
                </a:ext>
              </a:extLst>
            </p:cNvPr>
            <p:cNvSpPr>
              <a:spLocks/>
            </p:cNvSpPr>
            <p:nvPr/>
          </p:nvSpPr>
          <p:spPr bwMode="auto">
            <a:xfrm>
              <a:off x="4351" y="3569"/>
              <a:ext cx="7" cy="1"/>
            </a:xfrm>
            <a:custGeom>
              <a:avLst/>
              <a:gdLst>
                <a:gd name="T0" fmla="*/ 6 w 7"/>
                <a:gd name="T1" fmla="*/ 0 h 1"/>
                <a:gd name="T2" fmla="*/ 6 w 7"/>
                <a:gd name="T3" fmla="*/ 0 h 1"/>
                <a:gd name="T4" fmla="*/ 4 w 7"/>
                <a:gd name="T5" fmla="*/ 0 h 1"/>
                <a:gd name="T6" fmla="*/ 3 w 7"/>
                <a:gd name="T7" fmla="*/ 0 h 1"/>
                <a:gd name="T8" fmla="*/ 2 w 7"/>
                <a:gd name="T9" fmla="*/ 0 h 1"/>
                <a:gd name="T10" fmla="*/ 1 w 7"/>
                <a:gd name="T11" fmla="*/ 0 h 1"/>
                <a:gd name="T12" fmla="*/ 0 w 7"/>
                <a:gd name="T13" fmla="*/ 0 h 1"/>
                <a:gd name="T14" fmla="*/ 0 w 7"/>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
                <a:gd name="T26" fmla="*/ 7 w 7"/>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
                  <a:moveTo>
                    <a:pt x="6" y="0"/>
                  </a:moveTo>
                  <a:lnTo>
                    <a:pt x="6" y="0"/>
                  </a:lnTo>
                  <a:lnTo>
                    <a:pt x="4" y="0"/>
                  </a:lnTo>
                  <a:lnTo>
                    <a:pt x="3" y="0"/>
                  </a:lnTo>
                  <a:lnTo>
                    <a:pt x="2" y="0"/>
                  </a:lnTo>
                  <a:lnTo>
                    <a:pt x="1" y="0"/>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71" name="Freeform 538">
              <a:extLst>
                <a:ext uri="{FF2B5EF4-FFF2-40B4-BE49-F238E27FC236}">
                  <a16:creationId xmlns:a16="http://schemas.microsoft.com/office/drawing/2014/main" id="{DF6395EC-9482-973F-A42F-FFFDB83175D4}"/>
                </a:ext>
              </a:extLst>
            </p:cNvPr>
            <p:cNvSpPr>
              <a:spLocks/>
            </p:cNvSpPr>
            <p:nvPr/>
          </p:nvSpPr>
          <p:spPr bwMode="auto">
            <a:xfrm>
              <a:off x="4344" y="3569"/>
              <a:ext cx="8" cy="2"/>
            </a:xfrm>
            <a:custGeom>
              <a:avLst/>
              <a:gdLst>
                <a:gd name="T0" fmla="*/ 7 w 8"/>
                <a:gd name="T1" fmla="*/ 0 h 2"/>
                <a:gd name="T2" fmla="*/ 7 w 8"/>
                <a:gd name="T3" fmla="*/ 0 h 2"/>
                <a:gd name="T4" fmla="*/ 6 w 8"/>
                <a:gd name="T5" fmla="*/ 0 h 2"/>
                <a:gd name="T6" fmla="*/ 4 w 8"/>
                <a:gd name="T7" fmla="*/ 0 h 2"/>
                <a:gd name="T8" fmla="*/ 2 w 8"/>
                <a:gd name="T9" fmla="*/ 0 h 2"/>
                <a:gd name="T10" fmla="*/ 0 w 8"/>
                <a:gd name="T11" fmla="*/ 1 h 2"/>
                <a:gd name="T12" fmla="*/ 0 60000 65536"/>
                <a:gd name="T13" fmla="*/ 0 60000 65536"/>
                <a:gd name="T14" fmla="*/ 0 60000 65536"/>
                <a:gd name="T15" fmla="*/ 0 60000 65536"/>
                <a:gd name="T16" fmla="*/ 0 60000 65536"/>
                <a:gd name="T17" fmla="*/ 0 60000 65536"/>
                <a:gd name="T18" fmla="*/ 0 w 8"/>
                <a:gd name="T19" fmla="*/ 0 h 2"/>
                <a:gd name="T20" fmla="*/ 8 w 8"/>
                <a:gd name="T21" fmla="*/ 2 h 2"/>
              </a:gdLst>
              <a:ahLst/>
              <a:cxnLst>
                <a:cxn ang="T12">
                  <a:pos x="T0" y="T1"/>
                </a:cxn>
                <a:cxn ang="T13">
                  <a:pos x="T2" y="T3"/>
                </a:cxn>
                <a:cxn ang="T14">
                  <a:pos x="T4" y="T5"/>
                </a:cxn>
                <a:cxn ang="T15">
                  <a:pos x="T6" y="T7"/>
                </a:cxn>
                <a:cxn ang="T16">
                  <a:pos x="T8" y="T9"/>
                </a:cxn>
                <a:cxn ang="T17">
                  <a:pos x="T10" y="T11"/>
                </a:cxn>
              </a:cxnLst>
              <a:rect l="T18" t="T19" r="T20" b="T21"/>
              <a:pathLst>
                <a:path w="8" h="2">
                  <a:moveTo>
                    <a:pt x="7" y="0"/>
                  </a:moveTo>
                  <a:lnTo>
                    <a:pt x="7" y="0"/>
                  </a:lnTo>
                  <a:lnTo>
                    <a:pt x="6" y="0"/>
                  </a:lnTo>
                  <a:lnTo>
                    <a:pt x="4" y="0"/>
                  </a:lnTo>
                  <a:lnTo>
                    <a:pt x="2" y="0"/>
                  </a:lnTo>
                  <a:lnTo>
                    <a:pt x="0" y="1"/>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72" name="Freeform 539">
              <a:extLst>
                <a:ext uri="{FF2B5EF4-FFF2-40B4-BE49-F238E27FC236}">
                  <a16:creationId xmlns:a16="http://schemas.microsoft.com/office/drawing/2014/main" id="{0785544A-C19A-0CAD-1853-921F167C6555}"/>
                </a:ext>
              </a:extLst>
            </p:cNvPr>
            <p:cNvSpPr>
              <a:spLocks/>
            </p:cNvSpPr>
            <p:nvPr/>
          </p:nvSpPr>
          <p:spPr bwMode="auto">
            <a:xfrm>
              <a:off x="4337" y="3570"/>
              <a:ext cx="8" cy="5"/>
            </a:xfrm>
            <a:custGeom>
              <a:avLst/>
              <a:gdLst>
                <a:gd name="T0" fmla="*/ 7 w 8"/>
                <a:gd name="T1" fmla="*/ 0 h 5"/>
                <a:gd name="T2" fmla="*/ 7 w 8"/>
                <a:gd name="T3" fmla="*/ 0 h 5"/>
                <a:gd name="T4" fmla="*/ 5 w 8"/>
                <a:gd name="T5" fmla="*/ 2 h 5"/>
                <a:gd name="T6" fmla="*/ 4 w 8"/>
                <a:gd name="T7" fmla="*/ 2 h 5"/>
                <a:gd name="T8" fmla="*/ 2 w 8"/>
                <a:gd name="T9" fmla="*/ 2 h 5"/>
                <a:gd name="T10" fmla="*/ 0 w 8"/>
                <a:gd name="T11" fmla="*/ 4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7" y="0"/>
                  </a:moveTo>
                  <a:lnTo>
                    <a:pt x="7" y="0"/>
                  </a:lnTo>
                  <a:lnTo>
                    <a:pt x="5" y="2"/>
                  </a:lnTo>
                  <a:lnTo>
                    <a:pt x="4" y="2"/>
                  </a:lnTo>
                  <a:lnTo>
                    <a:pt x="2" y="2"/>
                  </a:lnTo>
                  <a:lnTo>
                    <a:pt x="0" y="4"/>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73" name="Freeform 540">
              <a:extLst>
                <a:ext uri="{FF2B5EF4-FFF2-40B4-BE49-F238E27FC236}">
                  <a16:creationId xmlns:a16="http://schemas.microsoft.com/office/drawing/2014/main" id="{95AFE8A6-0BF8-7CE6-4E0D-3C489C141FAD}"/>
                </a:ext>
              </a:extLst>
            </p:cNvPr>
            <p:cNvSpPr>
              <a:spLocks/>
            </p:cNvSpPr>
            <p:nvPr/>
          </p:nvSpPr>
          <p:spPr bwMode="auto">
            <a:xfrm>
              <a:off x="4329" y="3574"/>
              <a:ext cx="9" cy="5"/>
            </a:xfrm>
            <a:custGeom>
              <a:avLst/>
              <a:gdLst>
                <a:gd name="T0" fmla="*/ 8 w 9"/>
                <a:gd name="T1" fmla="*/ 0 h 5"/>
                <a:gd name="T2" fmla="*/ 8 w 9"/>
                <a:gd name="T3" fmla="*/ 0 h 5"/>
                <a:gd name="T4" fmla="*/ 6 w 9"/>
                <a:gd name="T5" fmla="*/ 1 h 5"/>
                <a:gd name="T6" fmla="*/ 5 w 9"/>
                <a:gd name="T7" fmla="*/ 2 h 5"/>
                <a:gd name="T8" fmla="*/ 2 w 9"/>
                <a:gd name="T9" fmla="*/ 3 h 5"/>
                <a:gd name="T10" fmla="*/ 0 w 9"/>
                <a:gd name="T11" fmla="*/ 4 h 5"/>
                <a:gd name="T12" fmla="*/ 0 60000 65536"/>
                <a:gd name="T13" fmla="*/ 0 60000 65536"/>
                <a:gd name="T14" fmla="*/ 0 60000 65536"/>
                <a:gd name="T15" fmla="*/ 0 60000 65536"/>
                <a:gd name="T16" fmla="*/ 0 60000 65536"/>
                <a:gd name="T17" fmla="*/ 0 60000 65536"/>
                <a:gd name="T18" fmla="*/ 0 w 9"/>
                <a:gd name="T19" fmla="*/ 0 h 5"/>
                <a:gd name="T20" fmla="*/ 9 w 9"/>
                <a:gd name="T21" fmla="*/ 5 h 5"/>
              </a:gdLst>
              <a:ahLst/>
              <a:cxnLst>
                <a:cxn ang="T12">
                  <a:pos x="T0" y="T1"/>
                </a:cxn>
                <a:cxn ang="T13">
                  <a:pos x="T2" y="T3"/>
                </a:cxn>
                <a:cxn ang="T14">
                  <a:pos x="T4" y="T5"/>
                </a:cxn>
                <a:cxn ang="T15">
                  <a:pos x="T6" y="T7"/>
                </a:cxn>
                <a:cxn ang="T16">
                  <a:pos x="T8" y="T9"/>
                </a:cxn>
                <a:cxn ang="T17">
                  <a:pos x="T10" y="T11"/>
                </a:cxn>
              </a:cxnLst>
              <a:rect l="T18" t="T19" r="T20" b="T21"/>
              <a:pathLst>
                <a:path w="9" h="5">
                  <a:moveTo>
                    <a:pt x="8" y="0"/>
                  </a:moveTo>
                  <a:lnTo>
                    <a:pt x="8" y="0"/>
                  </a:lnTo>
                  <a:lnTo>
                    <a:pt x="6" y="1"/>
                  </a:lnTo>
                  <a:lnTo>
                    <a:pt x="5" y="2"/>
                  </a:lnTo>
                  <a:lnTo>
                    <a:pt x="2" y="3"/>
                  </a:lnTo>
                  <a:lnTo>
                    <a:pt x="0" y="4"/>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74" name="Freeform 541">
              <a:extLst>
                <a:ext uri="{FF2B5EF4-FFF2-40B4-BE49-F238E27FC236}">
                  <a16:creationId xmlns:a16="http://schemas.microsoft.com/office/drawing/2014/main" id="{D4BBA52E-63F7-6B12-648E-D68104090759}"/>
                </a:ext>
              </a:extLst>
            </p:cNvPr>
            <p:cNvSpPr>
              <a:spLocks/>
            </p:cNvSpPr>
            <p:nvPr/>
          </p:nvSpPr>
          <p:spPr bwMode="auto">
            <a:xfrm>
              <a:off x="4325" y="3578"/>
              <a:ext cx="5" cy="6"/>
            </a:xfrm>
            <a:custGeom>
              <a:avLst/>
              <a:gdLst>
                <a:gd name="T0" fmla="*/ 4 w 5"/>
                <a:gd name="T1" fmla="*/ 0 h 6"/>
                <a:gd name="T2" fmla="*/ 4 w 5"/>
                <a:gd name="T3" fmla="*/ 0 h 6"/>
                <a:gd name="T4" fmla="*/ 3 w 5"/>
                <a:gd name="T5" fmla="*/ 2 h 6"/>
                <a:gd name="T6" fmla="*/ 2 w 5"/>
                <a:gd name="T7" fmla="*/ 3 h 6"/>
                <a:gd name="T8" fmla="*/ 1 w 5"/>
                <a:gd name="T9" fmla="*/ 4 h 6"/>
                <a:gd name="T10" fmla="*/ 0 w 5"/>
                <a:gd name="T11" fmla="*/ 5 h 6"/>
                <a:gd name="T12" fmla="*/ 0 60000 65536"/>
                <a:gd name="T13" fmla="*/ 0 60000 65536"/>
                <a:gd name="T14" fmla="*/ 0 60000 65536"/>
                <a:gd name="T15" fmla="*/ 0 60000 65536"/>
                <a:gd name="T16" fmla="*/ 0 60000 65536"/>
                <a:gd name="T17" fmla="*/ 0 60000 65536"/>
                <a:gd name="T18" fmla="*/ 0 w 5"/>
                <a:gd name="T19" fmla="*/ 0 h 6"/>
                <a:gd name="T20" fmla="*/ 5 w 5"/>
                <a:gd name="T21" fmla="*/ 6 h 6"/>
              </a:gdLst>
              <a:ahLst/>
              <a:cxnLst>
                <a:cxn ang="T12">
                  <a:pos x="T0" y="T1"/>
                </a:cxn>
                <a:cxn ang="T13">
                  <a:pos x="T2" y="T3"/>
                </a:cxn>
                <a:cxn ang="T14">
                  <a:pos x="T4" y="T5"/>
                </a:cxn>
                <a:cxn ang="T15">
                  <a:pos x="T6" y="T7"/>
                </a:cxn>
                <a:cxn ang="T16">
                  <a:pos x="T8" y="T9"/>
                </a:cxn>
                <a:cxn ang="T17">
                  <a:pos x="T10" y="T11"/>
                </a:cxn>
              </a:cxnLst>
              <a:rect l="T18" t="T19" r="T20" b="T21"/>
              <a:pathLst>
                <a:path w="5" h="6">
                  <a:moveTo>
                    <a:pt x="4" y="0"/>
                  </a:moveTo>
                  <a:lnTo>
                    <a:pt x="4" y="0"/>
                  </a:lnTo>
                  <a:lnTo>
                    <a:pt x="3" y="2"/>
                  </a:lnTo>
                  <a:lnTo>
                    <a:pt x="2" y="3"/>
                  </a:lnTo>
                  <a:lnTo>
                    <a:pt x="1" y="4"/>
                  </a:lnTo>
                  <a:lnTo>
                    <a:pt x="0" y="5"/>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75" name="Freeform 542">
              <a:extLst>
                <a:ext uri="{FF2B5EF4-FFF2-40B4-BE49-F238E27FC236}">
                  <a16:creationId xmlns:a16="http://schemas.microsoft.com/office/drawing/2014/main" id="{ED64060A-D5B5-6D54-F046-44B74B2B8646}"/>
                </a:ext>
              </a:extLst>
            </p:cNvPr>
            <p:cNvSpPr>
              <a:spLocks/>
            </p:cNvSpPr>
            <p:nvPr/>
          </p:nvSpPr>
          <p:spPr bwMode="auto">
            <a:xfrm>
              <a:off x="4322" y="3583"/>
              <a:ext cx="4" cy="6"/>
            </a:xfrm>
            <a:custGeom>
              <a:avLst/>
              <a:gdLst>
                <a:gd name="T0" fmla="*/ 3 w 4"/>
                <a:gd name="T1" fmla="*/ 0 h 6"/>
                <a:gd name="T2" fmla="*/ 3 w 4"/>
                <a:gd name="T3" fmla="*/ 0 h 6"/>
                <a:gd name="T4" fmla="*/ 2 w 4"/>
                <a:gd name="T5" fmla="*/ 1 h 6"/>
                <a:gd name="T6" fmla="*/ 2 w 4"/>
                <a:gd name="T7" fmla="*/ 2 h 6"/>
                <a:gd name="T8" fmla="*/ 1 w 4"/>
                <a:gd name="T9" fmla="*/ 4 h 6"/>
                <a:gd name="T10" fmla="*/ 0 w 4"/>
                <a:gd name="T11" fmla="*/ 5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0"/>
                  </a:moveTo>
                  <a:lnTo>
                    <a:pt x="3" y="0"/>
                  </a:lnTo>
                  <a:lnTo>
                    <a:pt x="2" y="1"/>
                  </a:lnTo>
                  <a:lnTo>
                    <a:pt x="2" y="2"/>
                  </a:lnTo>
                  <a:lnTo>
                    <a:pt x="1" y="4"/>
                  </a:lnTo>
                  <a:lnTo>
                    <a:pt x="0" y="5"/>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76" name="Freeform 543">
              <a:extLst>
                <a:ext uri="{FF2B5EF4-FFF2-40B4-BE49-F238E27FC236}">
                  <a16:creationId xmlns:a16="http://schemas.microsoft.com/office/drawing/2014/main" id="{06510A08-7065-FC36-B93F-ED6CB1F67762}"/>
                </a:ext>
              </a:extLst>
            </p:cNvPr>
            <p:cNvSpPr>
              <a:spLocks/>
            </p:cNvSpPr>
            <p:nvPr/>
          </p:nvSpPr>
          <p:spPr bwMode="auto">
            <a:xfrm>
              <a:off x="4322" y="3588"/>
              <a:ext cx="1" cy="4"/>
            </a:xfrm>
            <a:custGeom>
              <a:avLst/>
              <a:gdLst>
                <a:gd name="T0" fmla="*/ 0 w 1"/>
                <a:gd name="T1" fmla="*/ 0 h 4"/>
                <a:gd name="T2" fmla="*/ 0 w 1"/>
                <a:gd name="T3" fmla="*/ 0 h 4"/>
                <a:gd name="T4" fmla="*/ 0 w 1"/>
                <a:gd name="T5" fmla="*/ 2 h 4"/>
                <a:gd name="T6" fmla="*/ 0 w 1"/>
                <a:gd name="T7" fmla="*/ 3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0" y="2"/>
                  </a:lnTo>
                  <a:lnTo>
                    <a:pt x="0" y="3"/>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77" name="Line 544">
              <a:extLst>
                <a:ext uri="{FF2B5EF4-FFF2-40B4-BE49-F238E27FC236}">
                  <a16:creationId xmlns:a16="http://schemas.microsoft.com/office/drawing/2014/main" id="{9EF5880E-ED38-8457-27C9-684E124D4E0D}"/>
                </a:ext>
              </a:extLst>
            </p:cNvPr>
            <p:cNvSpPr>
              <a:spLocks noChangeShapeType="1"/>
            </p:cNvSpPr>
            <p:nvPr/>
          </p:nvSpPr>
          <p:spPr bwMode="auto">
            <a:xfrm flipH="1">
              <a:off x="4642" y="3319"/>
              <a:ext cx="700" cy="35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78" name="Line 545">
              <a:extLst>
                <a:ext uri="{FF2B5EF4-FFF2-40B4-BE49-F238E27FC236}">
                  <a16:creationId xmlns:a16="http://schemas.microsoft.com/office/drawing/2014/main" id="{84412D9D-9B67-4237-2F59-DAA4D2A7A685}"/>
                </a:ext>
              </a:extLst>
            </p:cNvPr>
            <p:cNvSpPr>
              <a:spLocks noChangeShapeType="1"/>
            </p:cNvSpPr>
            <p:nvPr/>
          </p:nvSpPr>
          <p:spPr bwMode="auto">
            <a:xfrm flipH="1">
              <a:off x="4623" y="3299"/>
              <a:ext cx="689" cy="33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79" name="Line 546">
              <a:extLst>
                <a:ext uri="{FF2B5EF4-FFF2-40B4-BE49-F238E27FC236}">
                  <a16:creationId xmlns:a16="http://schemas.microsoft.com/office/drawing/2014/main" id="{AEC40D0B-A5DB-EFE1-F2E3-46091B8C6F6C}"/>
                </a:ext>
              </a:extLst>
            </p:cNvPr>
            <p:cNvSpPr>
              <a:spLocks noChangeShapeType="1"/>
            </p:cNvSpPr>
            <p:nvPr/>
          </p:nvSpPr>
          <p:spPr bwMode="auto">
            <a:xfrm>
              <a:off x="4343" y="3607"/>
              <a:ext cx="90" cy="5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80" name="Line 547">
              <a:extLst>
                <a:ext uri="{FF2B5EF4-FFF2-40B4-BE49-F238E27FC236}">
                  <a16:creationId xmlns:a16="http://schemas.microsoft.com/office/drawing/2014/main" id="{61982BF4-6453-B833-4A13-74C140BB219C}"/>
                </a:ext>
              </a:extLst>
            </p:cNvPr>
            <p:cNvSpPr>
              <a:spLocks noChangeShapeType="1"/>
            </p:cNvSpPr>
            <p:nvPr/>
          </p:nvSpPr>
          <p:spPr bwMode="auto">
            <a:xfrm>
              <a:off x="4376" y="3584"/>
              <a:ext cx="84" cy="4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81" name="Line 548">
              <a:extLst>
                <a:ext uri="{FF2B5EF4-FFF2-40B4-BE49-F238E27FC236}">
                  <a16:creationId xmlns:a16="http://schemas.microsoft.com/office/drawing/2014/main" id="{2EB46092-3883-4098-F67D-54C380183DFB}"/>
                </a:ext>
              </a:extLst>
            </p:cNvPr>
            <p:cNvSpPr>
              <a:spLocks noChangeShapeType="1"/>
            </p:cNvSpPr>
            <p:nvPr/>
          </p:nvSpPr>
          <p:spPr bwMode="auto">
            <a:xfrm>
              <a:off x="4326" y="3595"/>
              <a:ext cx="9" cy="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82" name="Line 549">
              <a:extLst>
                <a:ext uri="{FF2B5EF4-FFF2-40B4-BE49-F238E27FC236}">
                  <a16:creationId xmlns:a16="http://schemas.microsoft.com/office/drawing/2014/main" id="{73EA9B20-8FE8-F4CB-7498-7953052B2CA0}"/>
                </a:ext>
              </a:extLst>
            </p:cNvPr>
            <p:cNvSpPr>
              <a:spLocks noChangeShapeType="1"/>
            </p:cNvSpPr>
            <p:nvPr/>
          </p:nvSpPr>
          <p:spPr bwMode="auto">
            <a:xfrm>
              <a:off x="4363" y="3574"/>
              <a:ext cx="5" cy="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83" name="Freeform 550">
              <a:extLst>
                <a:ext uri="{FF2B5EF4-FFF2-40B4-BE49-F238E27FC236}">
                  <a16:creationId xmlns:a16="http://schemas.microsoft.com/office/drawing/2014/main" id="{DB861BEB-C6C7-D0B0-0C97-3F8A4C428469}"/>
                </a:ext>
              </a:extLst>
            </p:cNvPr>
            <p:cNvSpPr>
              <a:spLocks/>
            </p:cNvSpPr>
            <p:nvPr/>
          </p:nvSpPr>
          <p:spPr bwMode="auto">
            <a:xfrm>
              <a:off x="4464" y="3635"/>
              <a:ext cx="164" cy="25"/>
            </a:xfrm>
            <a:custGeom>
              <a:avLst/>
              <a:gdLst>
                <a:gd name="T0" fmla="*/ 0 w 164"/>
                <a:gd name="T1" fmla="*/ 0 h 25"/>
                <a:gd name="T2" fmla="*/ 0 w 164"/>
                <a:gd name="T3" fmla="*/ 0 h 25"/>
                <a:gd name="T4" fmla="*/ 10 w 164"/>
                <a:gd name="T5" fmla="*/ 6 h 25"/>
                <a:gd name="T6" fmla="*/ 20 w 164"/>
                <a:gd name="T7" fmla="*/ 12 h 25"/>
                <a:gd name="T8" fmla="*/ 31 w 164"/>
                <a:gd name="T9" fmla="*/ 15 h 25"/>
                <a:gd name="T10" fmla="*/ 42 w 164"/>
                <a:gd name="T11" fmla="*/ 19 h 25"/>
                <a:gd name="T12" fmla="*/ 53 w 164"/>
                <a:gd name="T13" fmla="*/ 20 h 25"/>
                <a:gd name="T14" fmla="*/ 63 w 164"/>
                <a:gd name="T15" fmla="*/ 22 h 25"/>
                <a:gd name="T16" fmla="*/ 75 w 164"/>
                <a:gd name="T17" fmla="*/ 24 h 25"/>
                <a:gd name="T18" fmla="*/ 87 w 164"/>
                <a:gd name="T19" fmla="*/ 24 h 25"/>
                <a:gd name="T20" fmla="*/ 97 w 164"/>
                <a:gd name="T21" fmla="*/ 24 h 25"/>
                <a:gd name="T22" fmla="*/ 106 w 164"/>
                <a:gd name="T23" fmla="*/ 22 h 25"/>
                <a:gd name="T24" fmla="*/ 117 w 164"/>
                <a:gd name="T25" fmla="*/ 22 h 25"/>
                <a:gd name="T26" fmla="*/ 127 w 164"/>
                <a:gd name="T27" fmla="*/ 19 h 25"/>
                <a:gd name="T28" fmla="*/ 135 w 164"/>
                <a:gd name="T29" fmla="*/ 17 h 25"/>
                <a:gd name="T30" fmla="*/ 144 w 164"/>
                <a:gd name="T31" fmla="*/ 14 h 25"/>
                <a:gd name="T32" fmla="*/ 154 w 164"/>
                <a:gd name="T33" fmla="*/ 10 h 25"/>
                <a:gd name="T34" fmla="*/ 163 w 164"/>
                <a:gd name="T35" fmla="*/ 6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4"/>
                <a:gd name="T55" fmla="*/ 0 h 25"/>
                <a:gd name="T56" fmla="*/ 164 w 164"/>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4" h="25">
                  <a:moveTo>
                    <a:pt x="0" y="0"/>
                  </a:moveTo>
                  <a:lnTo>
                    <a:pt x="0" y="0"/>
                  </a:lnTo>
                  <a:lnTo>
                    <a:pt x="10" y="6"/>
                  </a:lnTo>
                  <a:lnTo>
                    <a:pt x="20" y="12"/>
                  </a:lnTo>
                  <a:lnTo>
                    <a:pt x="31" y="15"/>
                  </a:lnTo>
                  <a:lnTo>
                    <a:pt x="42" y="19"/>
                  </a:lnTo>
                  <a:lnTo>
                    <a:pt x="53" y="20"/>
                  </a:lnTo>
                  <a:lnTo>
                    <a:pt x="63" y="22"/>
                  </a:lnTo>
                  <a:lnTo>
                    <a:pt x="75" y="24"/>
                  </a:lnTo>
                  <a:lnTo>
                    <a:pt x="87" y="24"/>
                  </a:lnTo>
                  <a:lnTo>
                    <a:pt x="97" y="24"/>
                  </a:lnTo>
                  <a:lnTo>
                    <a:pt x="106" y="22"/>
                  </a:lnTo>
                  <a:lnTo>
                    <a:pt x="117" y="22"/>
                  </a:lnTo>
                  <a:lnTo>
                    <a:pt x="127" y="19"/>
                  </a:lnTo>
                  <a:lnTo>
                    <a:pt x="135" y="17"/>
                  </a:lnTo>
                  <a:lnTo>
                    <a:pt x="144" y="14"/>
                  </a:lnTo>
                  <a:lnTo>
                    <a:pt x="154" y="10"/>
                  </a:lnTo>
                  <a:lnTo>
                    <a:pt x="163" y="6"/>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84" name="Freeform 551">
              <a:extLst>
                <a:ext uri="{FF2B5EF4-FFF2-40B4-BE49-F238E27FC236}">
                  <a16:creationId xmlns:a16="http://schemas.microsoft.com/office/drawing/2014/main" id="{DA43ADD2-A45E-335C-96BA-2420C3BBB7D6}"/>
                </a:ext>
              </a:extLst>
            </p:cNvPr>
            <p:cNvSpPr>
              <a:spLocks/>
            </p:cNvSpPr>
            <p:nvPr/>
          </p:nvSpPr>
          <p:spPr bwMode="auto">
            <a:xfrm>
              <a:off x="4437" y="3665"/>
              <a:ext cx="210" cy="33"/>
            </a:xfrm>
            <a:custGeom>
              <a:avLst/>
              <a:gdLst>
                <a:gd name="T0" fmla="*/ 0 w 210"/>
                <a:gd name="T1" fmla="*/ 0 h 33"/>
                <a:gd name="T2" fmla="*/ 0 w 210"/>
                <a:gd name="T3" fmla="*/ 0 h 33"/>
                <a:gd name="T4" fmla="*/ 14 w 210"/>
                <a:gd name="T5" fmla="*/ 8 h 33"/>
                <a:gd name="T6" fmla="*/ 27 w 210"/>
                <a:gd name="T7" fmla="*/ 13 h 33"/>
                <a:gd name="T8" fmla="*/ 40 w 210"/>
                <a:gd name="T9" fmla="*/ 20 h 33"/>
                <a:gd name="T10" fmla="*/ 55 w 210"/>
                <a:gd name="T11" fmla="*/ 24 h 33"/>
                <a:gd name="T12" fmla="*/ 68 w 210"/>
                <a:gd name="T13" fmla="*/ 27 h 33"/>
                <a:gd name="T14" fmla="*/ 82 w 210"/>
                <a:gd name="T15" fmla="*/ 30 h 33"/>
                <a:gd name="T16" fmla="*/ 97 w 210"/>
                <a:gd name="T17" fmla="*/ 32 h 33"/>
                <a:gd name="T18" fmla="*/ 112 w 210"/>
                <a:gd name="T19" fmla="*/ 32 h 33"/>
                <a:gd name="T20" fmla="*/ 125 w 210"/>
                <a:gd name="T21" fmla="*/ 32 h 33"/>
                <a:gd name="T22" fmla="*/ 138 w 210"/>
                <a:gd name="T23" fmla="*/ 30 h 33"/>
                <a:gd name="T24" fmla="*/ 150 w 210"/>
                <a:gd name="T25" fmla="*/ 28 h 33"/>
                <a:gd name="T26" fmla="*/ 162 w 210"/>
                <a:gd name="T27" fmla="*/ 26 h 33"/>
                <a:gd name="T28" fmla="*/ 173 w 210"/>
                <a:gd name="T29" fmla="*/ 23 h 33"/>
                <a:gd name="T30" fmla="*/ 186 w 210"/>
                <a:gd name="T31" fmla="*/ 20 h 33"/>
                <a:gd name="T32" fmla="*/ 197 w 210"/>
                <a:gd name="T33" fmla="*/ 15 h 33"/>
                <a:gd name="T34" fmla="*/ 209 w 210"/>
                <a:gd name="T35" fmla="*/ 9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0"/>
                <a:gd name="T55" fmla="*/ 0 h 33"/>
                <a:gd name="T56" fmla="*/ 210 w 210"/>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0" h="33">
                  <a:moveTo>
                    <a:pt x="0" y="0"/>
                  </a:moveTo>
                  <a:lnTo>
                    <a:pt x="0" y="0"/>
                  </a:lnTo>
                  <a:lnTo>
                    <a:pt x="14" y="8"/>
                  </a:lnTo>
                  <a:lnTo>
                    <a:pt x="27" y="13"/>
                  </a:lnTo>
                  <a:lnTo>
                    <a:pt x="40" y="20"/>
                  </a:lnTo>
                  <a:lnTo>
                    <a:pt x="55" y="24"/>
                  </a:lnTo>
                  <a:lnTo>
                    <a:pt x="68" y="27"/>
                  </a:lnTo>
                  <a:lnTo>
                    <a:pt x="82" y="30"/>
                  </a:lnTo>
                  <a:lnTo>
                    <a:pt x="97" y="32"/>
                  </a:lnTo>
                  <a:lnTo>
                    <a:pt x="112" y="32"/>
                  </a:lnTo>
                  <a:lnTo>
                    <a:pt x="125" y="32"/>
                  </a:lnTo>
                  <a:lnTo>
                    <a:pt x="138" y="30"/>
                  </a:lnTo>
                  <a:lnTo>
                    <a:pt x="150" y="28"/>
                  </a:lnTo>
                  <a:lnTo>
                    <a:pt x="162" y="26"/>
                  </a:lnTo>
                  <a:lnTo>
                    <a:pt x="173" y="23"/>
                  </a:lnTo>
                  <a:lnTo>
                    <a:pt x="186" y="20"/>
                  </a:lnTo>
                  <a:lnTo>
                    <a:pt x="197" y="15"/>
                  </a:lnTo>
                  <a:lnTo>
                    <a:pt x="209" y="9"/>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885" name="Line 552">
              <a:extLst>
                <a:ext uri="{FF2B5EF4-FFF2-40B4-BE49-F238E27FC236}">
                  <a16:creationId xmlns:a16="http://schemas.microsoft.com/office/drawing/2014/main" id="{F62575F2-2B78-C344-871E-813103923E2C}"/>
                </a:ext>
              </a:extLst>
            </p:cNvPr>
            <p:cNvSpPr>
              <a:spLocks noChangeShapeType="1"/>
            </p:cNvSpPr>
            <p:nvPr/>
          </p:nvSpPr>
          <p:spPr bwMode="auto">
            <a:xfrm>
              <a:off x="5669" y="3121"/>
              <a:ext cx="1" cy="5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86" name="Line 553">
              <a:extLst>
                <a:ext uri="{FF2B5EF4-FFF2-40B4-BE49-F238E27FC236}">
                  <a16:creationId xmlns:a16="http://schemas.microsoft.com/office/drawing/2014/main" id="{79037402-4726-EA9B-A901-593CAA644610}"/>
                </a:ext>
              </a:extLst>
            </p:cNvPr>
            <p:cNvSpPr>
              <a:spLocks noChangeShapeType="1"/>
            </p:cNvSpPr>
            <p:nvPr/>
          </p:nvSpPr>
          <p:spPr bwMode="auto">
            <a:xfrm flipV="1">
              <a:off x="5550" y="3095"/>
              <a:ext cx="83" cy="6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87" name="Line 554">
              <a:extLst>
                <a:ext uri="{FF2B5EF4-FFF2-40B4-BE49-F238E27FC236}">
                  <a16:creationId xmlns:a16="http://schemas.microsoft.com/office/drawing/2014/main" id="{0E72BBE4-BD6C-E795-C400-BBD493960BBD}"/>
                </a:ext>
              </a:extLst>
            </p:cNvPr>
            <p:cNvSpPr>
              <a:spLocks noChangeShapeType="1"/>
            </p:cNvSpPr>
            <p:nvPr/>
          </p:nvSpPr>
          <p:spPr bwMode="auto">
            <a:xfrm flipV="1">
              <a:off x="5559" y="3100"/>
              <a:ext cx="82" cy="6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88" name="Line 555">
              <a:extLst>
                <a:ext uri="{FF2B5EF4-FFF2-40B4-BE49-F238E27FC236}">
                  <a16:creationId xmlns:a16="http://schemas.microsoft.com/office/drawing/2014/main" id="{4D89496A-DDD7-8EAD-3DCC-86D85227EFAB}"/>
                </a:ext>
              </a:extLst>
            </p:cNvPr>
            <p:cNvSpPr>
              <a:spLocks noChangeShapeType="1"/>
            </p:cNvSpPr>
            <p:nvPr/>
          </p:nvSpPr>
          <p:spPr bwMode="auto">
            <a:xfrm flipV="1">
              <a:off x="5568" y="3105"/>
              <a:ext cx="83" cy="6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89" name="Line 556">
              <a:extLst>
                <a:ext uri="{FF2B5EF4-FFF2-40B4-BE49-F238E27FC236}">
                  <a16:creationId xmlns:a16="http://schemas.microsoft.com/office/drawing/2014/main" id="{F8F8ECFF-4046-C138-CD00-1A4231A9C694}"/>
                </a:ext>
              </a:extLst>
            </p:cNvPr>
            <p:cNvSpPr>
              <a:spLocks noChangeShapeType="1"/>
            </p:cNvSpPr>
            <p:nvPr/>
          </p:nvSpPr>
          <p:spPr bwMode="auto">
            <a:xfrm flipV="1">
              <a:off x="5582" y="3113"/>
              <a:ext cx="83" cy="66"/>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0" name="Line 557">
              <a:extLst>
                <a:ext uri="{FF2B5EF4-FFF2-40B4-BE49-F238E27FC236}">
                  <a16:creationId xmlns:a16="http://schemas.microsoft.com/office/drawing/2014/main" id="{A511A62D-2D22-D153-586C-D086668C7072}"/>
                </a:ext>
              </a:extLst>
            </p:cNvPr>
            <p:cNvSpPr>
              <a:spLocks noChangeShapeType="1"/>
            </p:cNvSpPr>
            <p:nvPr/>
          </p:nvSpPr>
          <p:spPr bwMode="auto">
            <a:xfrm flipV="1">
              <a:off x="5582" y="3113"/>
              <a:ext cx="83" cy="66"/>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1" name="Line 558">
              <a:extLst>
                <a:ext uri="{FF2B5EF4-FFF2-40B4-BE49-F238E27FC236}">
                  <a16:creationId xmlns:a16="http://schemas.microsoft.com/office/drawing/2014/main" id="{CB79FB32-B5A2-68C9-8AAB-839F0637FFBF}"/>
                </a:ext>
              </a:extLst>
            </p:cNvPr>
            <p:cNvSpPr>
              <a:spLocks noChangeShapeType="1"/>
            </p:cNvSpPr>
            <p:nvPr/>
          </p:nvSpPr>
          <p:spPr bwMode="auto">
            <a:xfrm flipV="1">
              <a:off x="5386" y="3112"/>
              <a:ext cx="89" cy="6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2" name="Line 559">
              <a:extLst>
                <a:ext uri="{FF2B5EF4-FFF2-40B4-BE49-F238E27FC236}">
                  <a16:creationId xmlns:a16="http://schemas.microsoft.com/office/drawing/2014/main" id="{B5EB893D-E29C-4F75-0917-181862172433}"/>
                </a:ext>
              </a:extLst>
            </p:cNvPr>
            <p:cNvSpPr>
              <a:spLocks noChangeShapeType="1"/>
            </p:cNvSpPr>
            <p:nvPr/>
          </p:nvSpPr>
          <p:spPr bwMode="auto">
            <a:xfrm flipH="1">
              <a:off x="4101" y="3411"/>
              <a:ext cx="99"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3" name="Line 560">
              <a:extLst>
                <a:ext uri="{FF2B5EF4-FFF2-40B4-BE49-F238E27FC236}">
                  <a16:creationId xmlns:a16="http://schemas.microsoft.com/office/drawing/2014/main" id="{15C15A5E-B430-CA3A-015F-9B9F4B770411}"/>
                </a:ext>
              </a:extLst>
            </p:cNvPr>
            <p:cNvSpPr>
              <a:spLocks noChangeShapeType="1"/>
            </p:cNvSpPr>
            <p:nvPr/>
          </p:nvSpPr>
          <p:spPr bwMode="auto">
            <a:xfrm flipH="1">
              <a:off x="4090" y="3417"/>
              <a:ext cx="101" cy="4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4" name="Line 561">
              <a:extLst>
                <a:ext uri="{FF2B5EF4-FFF2-40B4-BE49-F238E27FC236}">
                  <a16:creationId xmlns:a16="http://schemas.microsoft.com/office/drawing/2014/main" id="{E9D9692A-1B43-1C64-347B-E65293AEE04F}"/>
                </a:ext>
              </a:extLst>
            </p:cNvPr>
            <p:cNvSpPr>
              <a:spLocks noChangeShapeType="1"/>
            </p:cNvSpPr>
            <p:nvPr/>
          </p:nvSpPr>
          <p:spPr bwMode="auto">
            <a:xfrm flipH="1" flipV="1">
              <a:off x="4053" y="3378"/>
              <a:ext cx="100" cy="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5" name="Line 562">
              <a:extLst>
                <a:ext uri="{FF2B5EF4-FFF2-40B4-BE49-F238E27FC236}">
                  <a16:creationId xmlns:a16="http://schemas.microsoft.com/office/drawing/2014/main" id="{1EEFB3C9-C003-ABFE-60BF-3B1FD2BC05EE}"/>
                </a:ext>
              </a:extLst>
            </p:cNvPr>
            <p:cNvSpPr>
              <a:spLocks noChangeShapeType="1"/>
            </p:cNvSpPr>
            <p:nvPr/>
          </p:nvSpPr>
          <p:spPr bwMode="auto">
            <a:xfrm flipH="1" flipV="1">
              <a:off x="4061" y="3373"/>
              <a:ext cx="100" cy="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6" name="Line 563">
              <a:extLst>
                <a:ext uri="{FF2B5EF4-FFF2-40B4-BE49-F238E27FC236}">
                  <a16:creationId xmlns:a16="http://schemas.microsoft.com/office/drawing/2014/main" id="{EC89E162-204F-0B30-5D6A-42CF608E80CD}"/>
                </a:ext>
              </a:extLst>
            </p:cNvPr>
            <p:cNvSpPr>
              <a:spLocks noChangeShapeType="1"/>
            </p:cNvSpPr>
            <p:nvPr/>
          </p:nvSpPr>
          <p:spPr bwMode="auto">
            <a:xfrm flipH="1" flipV="1">
              <a:off x="4069" y="3367"/>
              <a:ext cx="100" cy="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7" name="Line 564">
              <a:extLst>
                <a:ext uri="{FF2B5EF4-FFF2-40B4-BE49-F238E27FC236}">
                  <a16:creationId xmlns:a16="http://schemas.microsoft.com/office/drawing/2014/main" id="{D030E882-6A66-07BB-535A-3BEF581F0CD8}"/>
                </a:ext>
              </a:extLst>
            </p:cNvPr>
            <p:cNvSpPr>
              <a:spLocks noChangeShapeType="1"/>
            </p:cNvSpPr>
            <p:nvPr/>
          </p:nvSpPr>
          <p:spPr bwMode="auto">
            <a:xfrm>
              <a:off x="4007" y="3417"/>
              <a:ext cx="0" cy="5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8" name="Line 565">
              <a:extLst>
                <a:ext uri="{FF2B5EF4-FFF2-40B4-BE49-F238E27FC236}">
                  <a16:creationId xmlns:a16="http://schemas.microsoft.com/office/drawing/2014/main" id="{27AE0713-3066-01EC-BD48-BEA7048D8E77}"/>
                </a:ext>
              </a:extLst>
            </p:cNvPr>
            <p:cNvSpPr>
              <a:spLocks noChangeShapeType="1"/>
            </p:cNvSpPr>
            <p:nvPr/>
          </p:nvSpPr>
          <p:spPr bwMode="auto">
            <a:xfrm flipH="1" flipV="1">
              <a:off x="4043" y="3383"/>
              <a:ext cx="101" cy="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899" name="Line 566">
              <a:extLst>
                <a:ext uri="{FF2B5EF4-FFF2-40B4-BE49-F238E27FC236}">
                  <a16:creationId xmlns:a16="http://schemas.microsoft.com/office/drawing/2014/main" id="{876E1AC4-1145-8119-84FB-6F239A4C0970}"/>
                </a:ext>
              </a:extLst>
            </p:cNvPr>
            <p:cNvSpPr>
              <a:spLocks noChangeShapeType="1"/>
            </p:cNvSpPr>
            <p:nvPr/>
          </p:nvSpPr>
          <p:spPr bwMode="auto">
            <a:xfrm flipH="1" flipV="1">
              <a:off x="4003" y="3409"/>
              <a:ext cx="101" cy="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0" name="Line 567">
              <a:extLst>
                <a:ext uri="{FF2B5EF4-FFF2-40B4-BE49-F238E27FC236}">
                  <a16:creationId xmlns:a16="http://schemas.microsoft.com/office/drawing/2014/main" id="{DA2175E7-F1AC-A4E4-138C-BD41159621A3}"/>
                </a:ext>
              </a:extLst>
            </p:cNvPr>
            <p:cNvSpPr>
              <a:spLocks noChangeShapeType="1"/>
            </p:cNvSpPr>
            <p:nvPr/>
          </p:nvSpPr>
          <p:spPr bwMode="auto">
            <a:xfrm flipH="1" flipV="1">
              <a:off x="4003" y="3409"/>
              <a:ext cx="101" cy="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1" name="Line 568">
              <a:extLst>
                <a:ext uri="{FF2B5EF4-FFF2-40B4-BE49-F238E27FC236}">
                  <a16:creationId xmlns:a16="http://schemas.microsoft.com/office/drawing/2014/main" id="{A156E59C-BD7B-2208-0CE3-33B74EA68581}"/>
                </a:ext>
              </a:extLst>
            </p:cNvPr>
            <p:cNvSpPr>
              <a:spLocks noChangeShapeType="1"/>
            </p:cNvSpPr>
            <p:nvPr/>
          </p:nvSpPr>
          <p:spPr bwMode="auto">
            <a:xfrm flipH="1" flipV="1">
              <a:off x="4018" y="3399"/>
              <a:ext cx="100" cy="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2" name="Line 569">
              <a:extLst>
                <a:ext uri="{FF2B5EF4-FFF2-40B4-BE49-F238E27FC236}">
                  <a16:creationId xmlns:a16="http://schemas.microsoft.com/office/drawing/2014/main" id="{E36422DB-6E51-6C6B-5064-E9CD45AC819C}"/>
                </a:ext>
              </a:extLst>
            </p:cNvPr>
            <p:cNvSpPr>
              <a:spLocks noChangeShapeType="1"/>
            </p:cNvSpPr>
            <p:nvPr/>
          </p:nvSpPr>
          <p:spPr bwMode="auto">
            <a:xfrm flipH="1" flipV="1">
              <a:off x="4026" y="3395"/>
              <a:ext cx="100" cy="6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3" name="Line 570">
              <a:extLst>
                <a:ext uri="{FF2B5EF4-FFF2-40B4-BE49-F238E27FC236}">
                  <a16:creationId xmlns:a16="http://schemas.microsoft.com/office/drawing/2014/main" id="{3FD4AB2D-3043-5265-D348-092B0B81F453}"/>
                </a:ext>
              </a:extLst>
            </p:cNvPr>
            <p:cNvSpPr>
              <a:spLocks noChangeShapeType="1"/>
            </p:cNvSpPr>
            <p:nvPr/>
          </p:nvSpPr>
          <p:spPr bwMode="auto">
            <a:xfrm flipH="1" flipV="1">
              <a:off x="4034" y="3389"/>
              <a:ext cx="101" cy="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4" name="Line 571">
              <a:extLst>
                <a:ext uri="{FF2B5EF4-FFF2-40B4-BE49-F238E27FC236}">
                  <a16:creationId xmlns:a16="http://schemas.microsoft.com/office/drawing/2014/main" id="{3835596B-D7FF-0C06-5A3A-4C903739CA55}"/>
                </a:ext>
              </a:extLst>
            </p:cNvPr>
            <p:cNvSpPr>
              <a:spLocks noChangeShapeType="1"/>
            </p:cNvSpPr>
            <p:nvPr/>
          </p:nvSpPr>
          <p:spPr bwMode="auto">
            <a:xfrm flipH="1" flipV="1">
              <a:off x="4192" y="3403"/>
              <a:ext cx="106" cy="6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5" name="Line 572">
              <a:extLst>
                <a:ext uri="{FF2B5EF4-FFF2-40B4-BE49-F238E27FC236}">
                  <a16:creationId xmlns:a16="http://schemas.microsoft.com/office/drawing/2014/main" id="{59347D5E-9DAA-A9D5-2B02-F1D9C77EAC05}"/>
                </a:ext>
              </a:extLst>
            </p:cNvPr>
            <p:cNvSpPr>
              <a:spLocks noChangeShapeType="1"/>
            </p:cNvSpPr>
            <p:nvPr/>
          </p:nvSpPr>
          <p:spPr bwMode="auto">
            <a:xfrm>
              <a:off x="5494" y="3126"/>
              <a:ext cx="86" cy="4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6" name="Line 573">
              <a:extLst>
                <a:ext uri="{FF2B5EF4-FFF2-40B4-BE49-F238E27FC236}">
                  <a16:creationId xmlns:a16="http://schemas.microsoft.com/office/drawing/2014/main" id="{7A599078-E0BA-CB8A-C065-0AE218EBCEA6}"/>
                </a:ext>
              </a:extLst>
            </p:cNvPr>
            <p:cNvSpPr>
              <a:spLocks noChangeShapeType="1"/>
            </p:cNvSpPr>
            <p:nvPr/>
          </p:nvSpPr>
          <p:spPr bwMode="auto">
            <a:xfrm>
              <a:off x="5483" y="3120"/>
              <a:ext cx="86" cy="46"/>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7" name="Line 574">
              <a:extLst>
                <a:ext uri="{FF2B5EF4-FFF2-40B4-BE49-F238E27FC236}">
                  <a16:creationId xmlns:a16="http://schemas.microsoft.com/office/drawing/2014/main" id="{332B59EC-2C2E-7149-33E9-FC3E3AF4E2AD}"/>
                </a:ext>
              </a:extLst>
            </p:cNvPr>
            <p:cNvSpPr>
              <a:spLocks noChangeShapeType="1"/>
            </p:cNvSpPr>
            <p:nvPr/>
          </p:nvSpPr>
          <p:spPr bwMode="auto">
            <a:xfrm flipV="1">
              <a:off x="5542" y="3089"/>
              <a:ext cx="82" cy="6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8" name="Line 575">
              <a:extLst>
                <a:ext uri="{FF2B5EF4-FFF2-40B4-BE49-F238E27FC236}">
                  <a16:creationId xmlns:a16="http://schemas.microsoft.com/office/drawing/2014/main" id="{7ACB1960-2FDD-0593-9730-D581354BBD73}"/>
                </a:ext>
              </a:extLst>
            </p:cNvPr>
            <p:cNvSpPr>
              <a:spLocks noChangeShapeType="1"/>
            </p:cNvSpPr>
            <p:nvPr/>
          </p:nvSpPr>
          <p:spPr bwMode="auto">
            <a:xfrm flipV="1">
              <a:off x="5524" y="3079"/>
              <a:ext cx="83" cy="6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09" name="Line 576">
              <a:extLst>
                <a:ext uri="{FF2B5EF4-FFF2-40B4-BE49-F238E27FC236}">
                  <a16:creationId xmlns:a16="http://schemas.microsoft.com/office/drawing/2014/main" id="{AC8C0C9D-B403-4680-1BD6-223BF39F3004}"/>
                </a:ext>
              </a:extLst>
            </p:cNvPr>
            <p:cNvSpPr>
              <a:spLocks noChangeShapeType="1"/>
            </p:cNvSpPr>
            <p:nvPr/>
          </p:nvSpPr>
          <p:spPr bwMode="auto">
            <a:xfrm flipV="1">
              <a:off x="5533" y="3085"/>
              <a:ext cx="82" cy="6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0" name="Line 577">
              <a:extLst>
                <a:ext uri="{FF2B5EF4-FFF2-40B4-BE49-F238E27FC236}">
                  <a16:creationId xmlns:a16="http://schemas.microsoft.com/office/drawing/2014/main" id="{FA6694D3-B873-C051-37A2-33019E965B36}"/>
                </a:ext>
              </a:extLst>
            </p:cNvPr>
            <p:cNvSpPr>
              <a:spLocks noChangeShapeType="1"/>
            </p:cNvSpPr>
            <p:nvPr/>
          </p:nvSpPr>
          <p:spPr bwMode="auto">
            <a:xfrm flipV="1">
              <a:off x="5515" y="3074"/>
              <a:ext cx="83" cy="6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1" name="Line 578">
              <a:extLst>
                <a:ext uri="{FF2B5EF4-FFF2-40B4-BE49-F238E27FC236}">
                  <a16:creationId xmlns:a16="http://schemas.microsoft.com/office/drawing/2014/main" id="{B3A006DA-3F02-418E-49F3-D48FF1C94037}"/>
                </a:ext>
              </a:extLst>
            </p:cNvPr>
            <p:cNvSpPr>
              <a:spLocks noChangeShapeType="1"/>
            </p:cNvSpPr>
            <p:nvPr/>
          </p:nvSpPr>
          <p:spPr bwMode="auto">
            <a:xfrm flipH="1" flipV="1">
              <a:off x="4090" y="3466"/>
              <a:ext cx="105" cy="6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2" name="Line 579">
              <a:extLst>
                <a:ext uri="{FF2B5EF4-FFF2-40B4-BE49-F238E27FC236}">
                  <a16:creationId xmlns:a16="http://schemas.microsoft.com/office/drawing/2014/main" id="{74AED66E-A752-D4CA-DADA-08EB18FE035C}"/>
                </a:ext>
              </a:extLst>
            </p:cNvPr>
            <p:cNvSpPr>
              <a:spLocks noChangeShapeType="1"/>
            </p:cNvSpPr>
            <p:nvPr/>
          </p:nvSpPr>
          <p:spPr bwMode="auto">
            <a:xfrm flipH="1" flipV="1">
              <a:off x="4090" y="3531"/>
              <a:ext cx="106" cy="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3" name="Line 580">
              <a:extLst>
                <a:ext uri="{FF2B5EF4-FFF2-40B4-BE49-F238E27FC236}">
                  <a16:creationId xmlns:a16="http://schemas.microsoft.com/office/drawing/2014/main" id="{EFB17FBC-6EAF-BB7D-1E57-CE3C25648452}"/>
                </a:ext>
              </a:extLst>
            </p:cNvPr>
            <p:cNvSpPr>
              <a:spLocks noChangeShapeType="1"/>
            </p:cNvSpPr>
            <p:nvPr/>
          </p:nvSpPr>
          <p:spPr bwMode="auto">
            <a:xfrm>
              <a:off x="4094" y="3474"/>
              <a:ext cx="0" cy="5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4" name="Line 581">
              <a:extLst>
                <a:ext uri="{FF2B5EF4-FFF2-40B4-BE49-F238E27FC236}">
                  <a16:creationId xmlns:a16="http://schemas.microsoft.com/office/drawing/2014/main" id="{7A9860B9-2547-B56B-51A2-C326B6D369DC}"/>
                </a:ext>
              </a:extLst>
            </p:cNvPr>
            <p:cNvSpPr>
              <a:spLocks noChangeShapeType="1"/>
            </p:cNvSpPr>
            <p:nvPr/>
          </p:nvSpPr>
          <p:spPr bwMode="auto">
            <a:xfrm flipH="1" flipV="1">
              <a:off x="4003" y="3472"/>
              <a:ext cx="95" cy="5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5" name="Line 582">
              <a:extLst>
                <a:ext uri="{FF2B5EF4-FFF2-40B4-BE49-F238E27FC236}">
                  <a16:creationId xmlns:a16="http://schemas.microsoft.com/office/drawing/2014/main" id="{A1CFC586-ABF6-5B38-1B21-B415F0A1CF70}"/>
                </a:ext>
              </a:extLst>
            </p:cNvPr>
            <p:cNvSpPr>
              <a:spLocks noChangeShapeType="1"/>
            </p:cNvSpPr>
            <p:nvPr/>
          </p:nvSpPr>
          <p:spPr bwMode="auto">
            <a:xfrm flipV="1">
              <a:off x="5588" y="3178"/>
              <a:ext cx="78" cy="6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6" name="Line 583">
              <a:extLst>
                <a:ext uri="{FF2B5EF4-FFF2-40B4-BE49-F238E27FC236}">
                  <a16:creationId xmlns:a16="http://schemas.microsoft.com/office/drawing/2014/main" id="{7B875F50-7BC0-659A-7684-FB4FEF6D9D7F}"/>
                </a:ext>
              </a:extLst>
            </p:cNvPr>
            <p:cNvSpPr>
              <a:spLocks noChangeShapeType="1"/>
            </p:cNvSpPr>
            <p:nvPr/>
          </p:nvSpPr>
          <p:spPr bwMode="auto">
            <a:xfrm>
              <a:off x="5584" y="3182"/>
              <a:ext cx="0" cy="56"/>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7" name="Line 584">
              <a:extLst>
                <a:ext uri="{FF2B5EF4-FFF2-40B4-BE49-F238E27FC236}">
                  <a16:creationId xmlns:a16="http://schemas.microsoft.com/office/drawing/2014/main" id="{AE0ED0C0-4064-A23F-A4A3-F6ADD0C2190F}"/>
                </a:ext>
              </a:extLst>
            </p:cNvPr>
            <p:cNvSpPr>
              <a:spLocks noChangeShapeType="1"/>
            </p:cNvSpPr>
            <p:nvPr/>
          </p:nvSpPr>
          <p:spPr bwMode="auto">
            <a:xfrm flipV="1">
              <a:off x="5491" y="3174"/>
              <a:ext cx="89" cy="6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8" name="Line 585">
              <a:extLst>
                <a:ext uri="{FF2B5EF4-FFF2-40B4-BE49-F238E27FC236}">
                  <a16:creationId xmlns:a16="http://schemas.microsoft.com/office/drawing/2014/main" id="{3DD4987C-DD55-9D17-639C-6D5DAA1B3797}"/>
                </a:ext>
              </a:extLst>
            </p:cNvPr>
            <p:cNvSpPr>
              <a:spLocks noChangeShapeType="1"/>
            </p:cNvSpPr>
            <p:nvPr/>
          </p:nvSpPr>
          <p:spPr bwMode="auto">
            <a:xfrm flipV="1">
              <a:off x="5492" y="3238"/>
              <a:ext cx="88" cy="6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19" name="Line 586">
              <a:extLst>
                <a:ext uri="{FF2B5EF4-FFF2-40B4-BE49-F238E27FC236}">
                  <a16:creationId xmlns:a16="http://schemas.microsoft.com/office/drawing/2014/main" id="{FC783E4A-0973-ECDC-0869-7C6F5CFF6469}"/>
                </a:ext>
              </a:extLst>
            </p:cNvPr>
            <p:cNvSpPr>
              <a:spLocks noChangeShapeType="1"/>
            </p:cNvSpPr>
            <p:nvPr/>
          </p:nvSpPr>
          <p:spPr bwMode="auto">
            <a:xfrm flipH="1" flipV="1">
              <a:off x="4077" y="3362"/>
              <a:ext cx="101" cy="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20" name="Line 587">
              <a:extLst>
                <a:ext uri="{FF2B5EF4-FFF2-40B4-BE49-F238E27FC236}">
                  <a16:creationId xmlns:a16="http://schemas.microsoft.com/office/drawing/2014/main" id="{FF2ABD31-5FAD-2E65-018C-2412F1026496}"/>
                </a:ext>
              </a:extLst>
            </p:cNvPr>
            <p:cNvSpPr>
              <a:spLocks noChangeShapeType="1"/>
            </p:cNvSpPr>
            <p:nvPr/>
          </p:nvSpPr>
          <p:spPr bwMode="auto">
            <a:xfrm flipH="1" flipV="1">
              <a:off x="4096" y="3352"/>
              <a:ext cx="99" cy="6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21" name="Line 588">
              <a:extLst>
                <a:ext uri="{FF2B5EF4-FFF2-40B4-BE49-F238E27FC236}">
                  <a16:creationId xmlns:a16="http://schemas.microsoft.com/office/drawing/2014/main" id="{F8632E69-7926-31C0-00B6-00703EF33D59}"/>
                </a:ext>
              </a:extLst>
            </p:cNvPr>
            <p:cNvSpPr>
              <a:spLocks noChangeShapeType="1"/>
            </p:cNvSpPr>
            <p:nvPr/>
          </p:nvSpPr>
          <p:spPr bwMode="auto">
            <a:xfrm flipH="1">
              <a:off x="4003" y="3360"/>
              <a:ext cx="101" cy="4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22" name="Line 589">
              <a:extLst>
                <a:ext uri="{FF2B5EF4-FFF2-40B4-BE49-F238E27FC236}">
                  <a16:creationId xmlns:a16="http://schemas.microsoft.com/office/drawing/2014/main" id="{4DCE0E2E-2364-25FF-7106-A8B6DCA29E63}"/>
                </a:ext>
              </a:extLst>
            </p:cNvPr>
            <p:cNvSpPr>
              <a:spLocks noChangeShapeType="1"/>
            </p:cNvSpPr>
            <p:nvPr/>
          </p:nvSpPr>
          <p:spPr bwMode="auto">
            <a:xfrm>
              <a:off x="5580" y="3067"/>
              <a:ext cx="85" cy="46"/>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23" name="Line 590">
              <a:extLst>
                <a:ext uri="{FF2B5EF4-FFF2-40B4-BE49-F238E27FC236}">
                  <a16:creationId xmlns:a16="http://schemas.microsoft.com/office/drawing/2014/main" id="{45A40250-084A-62F2-8C29-FAC0CEC12F57}"/>
                </a:ext>
              </a:extLst>
            </p:cNvPr>
            <p:cNvSpPr>
              <a:spLocks noChangeShapeType="1"/>
            </p:cNvSpPr>
            <p:nvPr/>
          </p:nvSpPr>
          <p:spPr bwMode="auto">
            <a:xfrm flipV="1">
              <a:off x="5506" y="3069"/>
              <a:ext cx="84" cy="6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49924" name="Line 591">
              <a:extLst>
                <a:ext uri="{FF2B5EF4-FFF2-40B4-BE49-F238E27FC236}">
                  <a16:creationId xmlns:a16="http://schemas.microsoft.com/office/drawing/2014/main" id="{DE50C8B9-CE53-CAAA-F772-4693FECEB7C0}"/>
                </a:ext>
              </a:extLst>
            </p:cNvPr>
            <p:cNvSpPr>
              <a:spLocks noChangeShapeType="1"/>
            </p:cNvSpPr>
            <p:nvPr/>
          </p:nvSpPr>
          <p:spPr bwMode="auto">
            <a:xfrm flipV="1">
              <a:off x="5489" y="3059"/>
              <a:ext cx="83" cy="6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sp>
        <p:nvSpPr>
          <p:cNvPr id="49351" name="Rectangle 594">
            <a:extLst>
              <a:ext uri="{FF2B5EF4-FFF2-40B4-BE49-F238E27FC236}">
                <a16:creationId xmlns:a16="http://schemas.microsoft.com/office/drawing/2014/main" id="{6247E970-AE73-8CE4-5D6B-72462D7F3B32}"/>
              </a:ext>
            </a:extLst>
          </p:cNvPr>
          <p:cNvSpPr>
            <a:spLocks noChangeArrowheads="1"/>
          </p:cNvSpPr>
          <p:nvPr/>
        </p:nvSpPr>
        <p:spPr bwMode="auto">
          <a:xfrm>
            <a:off x="762000" y="1143000"/>
            <a:ext cx="7924800"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Patch kabler:  </a:t>
            </a:r>
          </a:p>
          <a:p>
            <a:pPr>
              <a:spcBef>
                <a:spcPct val="0"/>
              </a:spcBef>
              <a:buFontTx/>
              <a:buNone/>
            </a:pPr>
            <a:r>
              <a:rPr lang="da-DK" altLang="da-DK">
                <a:latin typeface="Times New Roman" panose="02020603050405020304" pitchFamily="18" charset="0"/>
              </a:rPr>
              <a:t>0,5-1-2-3-5-10 meter UTP - S/FTP og S/STP - alle halogenfri</a:t>
            </a:r>
          </a:p>
        </p:txBody>
      </p:sp>
      <p:sp>
        <p:nvSpPr>
          <p:cNvPr id="49352" name="Line 595">
            <a:extLst>
              <a:ext uri="{FF2B5EF4-FFF2-40B4-BE49-F238E27FC236}">
                <a16:creationId xmlns:a16="http://schemas.microsoft.com/office/drawing/2014/main" id="{A3F25E4A-B807-1008-BC1F-323C384BFCEB}"/>
              </a:ext>
            </a:extLst>
          </p:cNvPr>
          <p:cNvSpPr>
            <a:spLocks noChangeShapeType="1"/>
          </p:cNvSpPr>
          <p:nvPr/>
        </p:nvSpPr>
        <p:spPr bwMode="auto">
          <a:xfrm>
            <a:off x="5486400" y="2895600"/>
            <a:ext cx="2044700" cy="2578100"/>
          </a:xfrm>
          <a:prstGeom prst="line">
            <a:avLst/>
          </a:prstGeom>
          <a:noFill/>
          <a:ln w="254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49353" name="Rectangle 598">
            <a:extLst>
              <a:ext uri="{FF2B5EF4-FFF2-40B4-BE49-F238E27FC236}">
                <a16:creationId xmlns:a16="http://schemas.microsoft.com/office/drawing/2014/main" id="{5FEFAF4C-39BF-2D5E-7040-FF7F7057E696}"/>
              </a:ext>
            </a:extLst>
          </p:cNvPr>
          <p:cNvSpPr>
            <a:spLocks noGrp="1" noChangeArrowheads="1"/>
          </p:cNvSpPr>
          <p:nvPr>
            <p:ph type="title"/>
          </p:nvPr>
        </p:nvSpPr>
        <p:spPr>
          <a:noFill/>
        </p:spPr>
        <p:txBody>
          <a:bodyPr/>
          <a:lstStyle/>
          <a:p>
            <a:pPr eaLnBrk="1" hangingPunct="1"/>
            <a:r>
              <a:rPr lang="da-DK" altLang="da-DK"/>
              <a:t>Hvad består LexCom af?</a:t>
            </a:r>
            <a:endParaRPr lang="da-DK" altLang="da-DK" u="sng"/>
          </a:p>
        </p:txBody>
      </p:sp>
      <p:pic>
        <p:nvPicPr>
          <p:cNvPr id="49354" name="Picture 599" descr="208k5681">
            <a:extLst>
              <a:ext uri="{FF2B5EF4-FFF2-40B4-BE49-F238E27FC236}">
                <a16:creationId xmlns:a16="http://schemas.microsoft.com/office/drawing/2014/main" id="{80E95875-E7EC-67A2-C450-3C479661EA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2590800"/>
            <a:ext cx="3124200"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355" name="Picture 600" descr="stp2_2">
            <a:extLst>
              <a:ext uri="{FF2B5EF4-FFF2-40B4-BE49-F238E27FC236}">
                <a16:creationId xmlns:a16="http://schemas.microsoft.com/office/drawing/2014/main" id="{5F563F86-44F3-4379-8813-005EF1D8FEB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4648200"/>
            <a:ext cx="468313"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356" name="Group 601">
            <a:extLst>
              <a:ext uri="{FF2B5EF4-FFF2-40B4-BE49-F238E27FC236}">
                <a16:creationId xmlns:a16="http://schemas.microsoft.com/office/drawing/2014/main" id="{81295756-F81C-28E8-B247-4F2E154F68AC}"/>
              </a:ext>
            </a:extLst>
          </p:cNvPr>
          <p:cNvGrpSpPr>
            <a:grpSpLocks/>
          </p:cNvGrpSpPr>
          <p:nvPr/>
        </p:nvGrpSpPr>
        <p:grpSpPr bwMode="auto">
          <a:xfrm>
            <a:off x="5105400" y="4495800"/>
            <a:ext cx="533400" cy="533400"/>
            <a:chOff x="3360" y="2832"/>
            <a:chExt cx="278" cy="315"/>
          </a:xfrm>
        </p:grpSpPr>
        <p:grpSp>
          <p:nvGrpSpPr>
            <p:cNvPr id="49358" name="Group 602">
              <a:extLst>
                <a:ext uri="{FF2B5EF4-FFF2-40B4-BE49-F238E27FC236}">
                  <a16:creationId xmlns:a16="http://schemas.microsoft.com/office/drawing/2014/main" id="{DF03F7A2-DF28-35E6-2563-2DB9C63E5868}"/>
                </a:ext>
              </a:extLst>
            </p:cNvPr>
            <p:cNvGrpSpPr>
              <a:grpSpLocks/>
            </p:cNvGrpSpPr>
            <p:nvPr/>
          </p:nvGrpSpPr>
          <p:grpSpPr bwMode="auto">
            <a:xfrm>
              <a:off x="3360" y="2832"/>
              <a:ext cx="278" cy="315"/>
              <a:chOff x="3360" y="2832"/>
              <a:chExt cx="278" cy="315"/>
            </a:xfrm>
          </p:grpSpPr>
          <p:sp>
            <p:nvSpPr>
              <p:cNvPr id="49621" name="Freeform 603">
                <a:extLst>
                  <a:ext uri="{FF2B5EF4-FFF2-40B4-BE49-F238E27FC236}">
                    <a16:creationId xmlns:a16="http://schemas.microsoft.com/office/drawing/2014/main" id="{45D4D6B3-8EF0-CCD7-778E-7F1733D689B5}"/>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22" name="Freeform 604">
                <a:extLst>
                  <a:ext uri="{FF2B5EF4-FFF2-40B4-BE49-F238E27FC236}">
                    <a16:creationId xmlns:a16="http://schemas.microsoft.com/office/drawing/2014/main" id="{AD4AB605-6288-E9D6-0534-011FB8BA3392}"/>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23" name="Freeform 605">
                <a:extLst>
                  <a:ext uri="{FF2B5EF4-FFF2-40B4-BE49-F238E27FC236}">
                    <a16:creationId xmlns:a16="http://schemas.microsoft.com/office/drawing/2014/main" id="{5F08F947-ECC8-3838-2535-F44C111F089B}"/>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24" name="Freeform 606">
                <a:extLst>
                  <a:ext uri="{FF2B5EF4-FFF2-40B4-BE49-F238E27FC236}">
                    <a16:creationId xmlns:a16="http://schemas.microsoft.com/office/drawing/2014/main" id="{EE9888E5-54E9-51C5-EA3C-AB21088CEE08}"/>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25" name="Freeform 607">
                <a:extLst>
                  <a:ext uri="{FF2B5EF4-FFF2-40B4-BE49-F238E27FC236}">
                    <a16:creationId xmlns:a16="http://schemas.microsoft.com/office/drawing/2014/main" id="{03357BFB-5101-EA49-238B-19B6EC3790CB}"/>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26" name="Freeform 608">
                <a:extLst>
                  <a:ext uri="{FF2B5EF4-FFF2-40B4-BE49-F238E27FC236}">
                    <a16:creationId xmlns:a16="http://schemas.microsoft.com/office/drawing/2014/main" id="{D3358708-CBD1-BBF2-930C-069E068D112A}"/>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27" name="Line 609">
                <a:extLst>
                  <a:ext uri="{FF2B5EF4-FFF2-40B4-BE49-F238E27FC236}">
                    <a16:creationId xmlns:a16="http://schemas.microsoft.com/office/drawing/2014/main" id="{EB91E21D-3246-D153-0CA1-655D6E88807D}"/>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28" name="Line 610">
                <a:extLst>
                  <a:ext uri="{FF2B5EF4-FFF2-40B4-BE49-F238E27FC236}">
                    <a16:creationId xmlns:a16="http://schemas.microsoft.com/office/drawing/2014/main" id="{0CA63582-6F19-0CBA-A4A6-99F98C7E6C6D}"/>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29" name="Line 611">
                <a:extLst>
                  <a:ext uri="{FF2B5EF4-FFF2-40B4-BE49-F238E27FC236}">
                    <a16:creationId xmlns:a16="http://schemas.microsoft.com/office/drawing/2014/main" id="{13AD481C-4350-5648-B52B-95DF5D18D0B8}"/>
                  </a:ext>
                </a:extLst>
              </p:cNvPr>
              <p:cNvSpPr>
                <a:spLocks noChangeShapeType="1"/>
              </p:cNvSpPr>
              <p:nvPr/>
            </p:nvSpPr>
            <p:spPr bwMode="auto">
              <a:xfrm>
                <a:off x="3428" y="3133"/>
                <a:ext cx="25"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30" name="Line 612">
                <a:extLst>
                  <a:ext uri="{FF2B5EF4-FFF2-40B4-BE49-F238E27FC236}">
                    <a16:creationId xmlns:a16="http://schemas.microsoft.com/office/drawing/2014/main" id="{36A1A69C-E393-0254-9A32-74EDEBA2EDEE}"/>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31" name="Line 613">
                <a:extLst>
                  <a:ext uri="{FF2B5EF4-FFF2-40B4-BE49-F238E27FC236}">
                    <a16:creationId xmlns:a16="http://schemas.microsoft.com/office/drawing/2014/main" id="{F41ECC52-3D13-FD0C-6DE7-461B01CE4462}"/>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32" name="Line 614">
                <a:extLst>
                  <a:ext uri="{FF2B5EF4-FFF2-40B4-BE49-F238E27FC236}">
                    <a16:creationId xmlns:a16="http://schemas.microsoft.com/office/drawing/2014/main" id="{80947723-C323-F1B0-CC73-CD642F8AD7FE}"/>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33" name="Freeform 615">
                <a:extLst>
                  <a:ext uri="{FF2B5EF4-FFF2-40B4-BE49-F238E27FC236}">
                    <a16:creationId xmlns:a16="http://schemas.microsoft.com/office/drawing/2014/main" id="{C21FC0A4-74F9-7EAA-4C88-6797F5BBB2F3}"/>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34" name="Freeform 616">
                <a:extLst>
                  <a:ext uri="{FF2B5EF4-FFF2-40B4-BE49-F238E27FC236}">
                    <a16:creationId xmlns:a16="http://schemas.microsoft.com/office/drawing/2014/main" id="{3C4CEFEB-CB30-A3F7-DE33-8CF73F88487D}"/>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35" name="Line 617">
                <a:extLst>
                  <a:ext uri="{FF2B5EF4-FFF2-40B4-BE49-F238E27FC236}">
                    <a16:creationId xmlns:a16="http://schemas.microsoft.com/office/drawing/2014/main" id="{116AC6FA-BDC8-81B5-6C78-780CE7881D22}"/>
                  </a:ext>
                </a:extLst>
              </p:cNvPr>
              <p:cNvSpPr>
                <a:spLocks noChangeShapeType="1"/>
              </p:cNvSpPr>
              <p:nvPr/>
            </p:nvSpPr>
            <p:spPr bwMode="auto">
              <a:xfrm>
                <a:off x="3522" y="3108"/>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36" name="Line 618">
                <a:extLst>
                  <a:ext uri="{FF2B5EF4-FFF2-40B4-BE49-F238E27FC236}">
                    <a16:creationId xmlns:a16="http://schemas.microsoft.com/office/drawing/2014/main" id="{A276DDCF-6372-FDB0-DFB9-85ABC08C7D68}"/>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37" name="Freeform 619">
                <a:extLst>
                  <a:ext uri="{FF2B5EF4-FFF2-40B4-BE49-F238E27FC236}">
                    <a16:creationId xmlns:a16="http://schemas.microsoft.com/office/drawing/2014/main" id="{16F63CEC-E8F3-28C9-34D8-87336AF040B9}"/>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38" name="Freeform 620">
                <a:extLst>
                  <a:ext uri="{FF2B5EF4-FFF2-40B4-BE49-F238E27FC236}">
                    <a16:creationId xmlns:a16="http://schemas.microsoft.com/office/drawing/2014/main" id="{D355EBA1-4C3A-8919-CF46-C44000D261A6}"/>
                  </a:ext>
                </a:extLst>
              </p:cNvPr>
              <p:cNvSpPr>
                <a:spLocks/>
              </p:cNvSpPr>
              <p:nvPr/>
            </p:nvSpPr>
            <p:spPr bwMode="auto">
              <a:xfrm>
                <a:off x="3488" y="2877"/>
                <a:ext cx="1" cy="1"/>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60000 65536"/>
                  <a:gd name="T11" fmla="*/ 0 60000 65536"/>
                  <a:gd name="T12" fmla="*/ 0 60000 65536"/>
                  <a:gd name="T13" fmla="*/ 0 60000 65536"/>
                  <a:gd name="T14" fmla="*/ 0 60000 65536"/>
                  <a:gd name="T15" fmla="*/ 0 w 25"/>
                  <a:gd name="T16" fmla="*/ 0 h 70"/>
                  <a:gd name="T17" fmla="*/ 25 w 25"/>
                  <a:gd name="T18" fmla="*/ 70 h 70"/>
                </a:gdLst>
                <a:ahLst/>
                <a:cxnLst>
                  <a:cxn ang="T10">
                    <a:pos x="T0" y="T1"/>
                  </a:cxn>
                  <a:cxn ang="T11">
                    <a:pos x="T2" y="T3"/>
                  </a:cxn>
                  <a:cxn ang="T12">
                    <a:pos x="T4" y="T5"/>
                  </a:cxn>
                  <a:cxn ang="T13">
                    <a:pos x="T6" y="T7"/>
                  </a:cxn>
                  <a:cxn ang="T14">
                    <a:pos x="T8" y="T9"/>
                  </a:cxn>
                </a:cxnLst>
                <a:rect l="T15" t="T16" r="T17" b="T18"/>
                <a:pathLst>
                  <a:path w="25" h="70">
                    <a:moveTo>
                      <a:pt x="25" y="0"/>
                    </a:moveTo>
                    <a:lnTo>
                      <a:pt x="21" y="17"/>
                    </a:lnTo>
                    <a:lnTo>
                      <a:pt x="16" y="34"/>
                    </a:lnTo>
                    <a:lnTo>
                      <a:pt x="10" y="52"/>
                    </a:lnTo>
                    <a:lnTo>
                      <a:pt x="0" y="7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39" name="Freeform 621">
                <a:extLst>
                  <a:ext uri="{FF2B5EF4-FFF2-40B4-BE49-F238E27FC236}">
                    <a16:creationId xmlns:a16="http://schemas.microsoft.com/office/drawing/2014/main" id="{6DF6B5B1-B8F1-0A48-8DBD-590F27F966F4}"/>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40" name="Freeform 622">
                <a:extLst>
                  <a:ext uri="{FF2B5EF4-FFF2-40B4-BE49-F238E27FC236}">
                    <a16:creationId xmlns:a16="http://schemas.microsoft.com/office/drawing/2014/main" id="{6DD59AD9-2A6E-C2C3-E7B0-C5BDBC1933DD}"/>
                  </a:ext>
                </a:extLst>
              </p:cNvPr>
              <p:cNvSpPr>
                <a:spLocks/>
              </p:cNvSpPr>
              <p:nvPr/>
            </p:nvSpPr>
            <p:spPr bwMode="auto">
              <a:xfrm>
                <a:off x="3487" y="2862"/>
                <a:ext cx="1" cy="5"/>
              </a:xfrm>
              <a:custGeom>
                <a:avLst/>
                <a:gdLst>
                  <a:gd name="T0" fmla="*/ 0 w 75"/>
                  <a:gd name="T1" fmla="*/ 0 h 262"/>
                  <a:gd name="T2" fmla="*/ 0 w 75"/>
                  <a:gd name="T3" fmla="*/ 0 h 262"/>
                  <a:gd name="T4" fmla="*/ 0 w 75"/>
                  <a:gd name="T5" fmla="*/ 0 h 262"/>
                  <a:gd name="T6" fmla="*/ 0 w 75"/>
                  <a:gd name="T7" fmla="*/ 0 h 262"/>
                  <a:gd name="T8" fmla="*/ 0 w 75"/>
                  <a:gd name="T9" fmla="*/ 0 h 262"/>
                  <a:gd name="T10" fmla="*/ 0 w 75"/>
                  <a:gd name="T11" fmla="*/ 0 h 262"/>
                  <a:gd name="T12" fmla="*/ 0 w 75"/>
                  <a:gd name="T13" fmla="*/ 0 h 262"/>
                  <a:gd name="T14" fmla="*/ 0 w 75"/>
                  <a:gd name="T15" fmla="*/ 0 h 262"/>
                  <a:gd name="T16" fmla="*/ 0 w 75"/>
                  <a:gd name="T17" fmla="*/ 0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262"/>
                  <a:gd name="T29" fmla="*/ 75 w 75"/>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262">
                    <a:moveTo>
                      <a:pt x="75" y="262"/>
                    </a:moveTo>
                    <a:lnTo>
                      <a:pt x="73" y="241"/>
                    </a:lnTo>
                    <a:lnTo>
                      <a:pt x="68" y="206"/>
                    </a:lnTo>
                    <a:lnTo>
                      <a:pt x="62" y="171"/>
                    </a:lnTo>
                    <a:lnTo>
                      <a:pt x="53" y="136"/>
                    </a:lnTo>
                    <a:lnTo>
                      <a:pt x="43" y="102"/>
                    </a:lnTo>
                    <a:lnTo>
                      <a:pt x="30" y="67"/>
                    </a:lnTo>
                    <a:lnTo>
                      <a:pt x="16" y="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41" name="Freeform 623">
                <a:extLst>
                  <a:ext uri="{FF2B5EF4-FFF2-40B4-BE49-F238E27FC236}">
                    <a16:creationId xmlns:a16="http://schemas.microsoft.com/office/drawing/2014/main" id="{DE2E375D-A9B8-BE81-F3F2-715507803E82}"/>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42" name="Line 624">
                <a:extLst>
                  <a:ext uri="{FF2B5EF4-FFF2-40B4-BE49-F238E27FC236}">
                    <a16:creationId xmlns:a16="http://schemas.microsoft.com/office/drawing/2014/main" id="{5EAAE46E-7C32-1369-718A-FD870EFE3AF1}"/>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43" name="Line 625">
                <a:extLst>
                  <a:ext uri="{FF2B5EF4-FFF2-40B4-BE49-F238E27FC236}">
                    <a16:creationId xmlns:a16="http://schemas.microsoft.com/office/drawing/2014/main" id="{47AE114C-0690-144C-97C9-DD65B70C0884}"/>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44" name="Line 626">
                <a:extLst>
                  <a:ext uri="{FF2B5EF4-FFF2-40B4-BE49-F238E27FC236}">
                    <a16:creationId xmlns:a16="http://schemas.microsoft.com/office/drawing/2014/main" id="{63BE97B3-2DA5-E359-C6B3-9D40E3BE0CF4}"/>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45" name="Line 627">
                <a:extLst>
                  <a:ext uri="{FF2B5EF4-FFF2-40B4-BE49-F238E27FC236}">
                    <a16:creationId xmlns:a16="http://schemas.microsoft.com/office/drawing/2014/main" id="{7A81B4B3-E2C6-9653-87BF-B5468710741D}"/>
                  </a:ext>
                </a:extLst>
              </p:cNvPr>
              <p:cNvSpPr>
                <a:spLocks noChangeShapeType="1"/>
              </p:cNvSpPr>
              <p:nvPr/>
            </p:nvSpPr>
            <p:spPr bwMode="auto">
              <a:xfrm>
                <a:off x="3388" y="2864"/>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46" name="Line 628">
                <a:extLst>
                  <a:ext uri="{FF2B5EF4-FFF2-40B4-BE49-F238E27FC236}">
                    <a16:creationId xmlns:a16="http://schemas.microsoft.com/office/drawing/2014/main" id="{CA3F9943-34E4-5BC7-6DF2-A591A1DB3DB1}"/>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47" name="Line 629">
                <a:extLst>
                  <a:ext uri="{FF2B5EF4-FFF2-40B4-BE49-F238E27FC236}">
                    <a16:creationId xmlns:a16="http://schemas.microsoft.com/office/drawing/2014/main" id="{C91E2AB3-1442-45C7-4CCC-3154A2B25302}"/>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48" name="Line 630">
                <a:extLst>
                  <a:ext uri="{FF2B5EF4-FFF2-40B4-BE49-F238E27FC236}">
                    <a16:creationId xmlns:a16="http://schemas.microsoft.com/office/drawing/2014/main" id="{261F2EF6-BE91-8253-8ED0-F17FC0F30B79}"/>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49" name="Freeform 631">
                <a:extLst>
                  <a:ext uri="{FF2B5EF4-FFF2-40B4-BE49-F238E27FC236}">
                    <a16:creationId xmlns:a16="http://schemas.microsoft.com/office/drawing/2014/main" id="{D645CD12-1AE1-3926-5E53-6352945610DC}"/>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50" name="Freeform 632">
                <a:extLst>
                  <a:ext uri="{FF2B5EF4-FFF2-40B4-BE49-F238E27FC236}">
                    <a16:creationId xmlns:a16="http://schemas.microsoft.com/office/drawing/2014/main" id="{E13D8442-1990-34F2-8EDA-3AFBE96362BB}"/>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51" name="Freeform 633">
                <a:extLst>
                  <a:ext uri="{FF2B5EF4-FFF2-40B4-BE49-F238E27FC236}">
                    <a16:creationId xmlns:a16="http://schemas.microsoft.com/office/drawing/2014/main" id="{A2A8713B-5228-E95B-EE4F-76164B99D272}"/>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52" name="Line 634">
                <a:extLst>
                  <a:ext uri="{FF2B5EF4-FFF2-40B4-BE49-F238E27FC236}">
                    <a16:creationId xmlns:a16="http://schemas.microsoft.com/office/drawing/2014/main" id="{F3A87402-0456-B94F-AB6F-0CE0D94F6BAE}"/>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53" name="Line 635">
                <a:extLst>
                  <a:ext uri="{FF2B5EF4-FFF2-40B4-BE49-F238E27FC236}">
                    <a16:creationId xmlns:a16="http://schemas.microsoft.com/office/drawing/2014/main" id="{61196F9A-7EC0-9340-7A8D-B192546D6F94}"/>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54" name="Line 636">
                <a:extLst>
                  <a:ext uri="{FF2B5EF4-FFF2-40B4-BE49-F238E27FC236}">
                    <a16:creationId xmlns:a16="http://schemas.microsoft.com/office/drawing/2014/main" id="{888FEBD0-5D13-A99D-0893-E766EBFB99E9}"/>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55" name="Line 637">
                <a:extLst>
                  <a:ext uri="{FF2B5EF4-FFF2-40B4-BE49-F238E27FC236}">
                    <a16:creationId xmlns:a16="http://schemas.microsoft.com/office/drawing/2014/main" id="{D0B62D76-81D2-84E9-7CF6-FD5133E619D9}"/>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56" name="Freeform 638">
                <a:extLst>
                  <a:ext uri="{FF2B5EF4-FFF2-40B4-BE49-F238E27FC236}">
                    <a16:creationId xmlns:a16="http://schemas.microsoft.com/office/drawing/2014/main" id="{D7B96C56-4D02-6A2C-0053-1651D54396C4}"/>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57" name="Freeform 639">
                <a:extLst>
                  <a:ext uri="{FF2B5EF4-FFF2-40B4-BE49-F238E27FC236}">
                    <a16:creationId xmlns:a16="http://schemas.microsoft.com/office/drawing/2014/main" id="{FD6FDB4A-C87A-42FD-EF04-FA66ED7BAC33}"/>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58" name="Freeform 640">
                <a:extLst>
                  <a:ext uri="{FF2B5EF4-FFF2-40B4-BE49-F238E27FC236}">
                    <a16:creationId xmlns:a16="http://schemas.microsoft.com/office/drawing/2014/main" id="{00B2CC1E-64A8-843B-93EE-1BB16E38ADE7}"/>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59" name="Line 641">
                <a:extLst>
                  <a:ext uri="{FF2B5EF4-FFF2-40B4-BE49-F238E27FC236}">
                    <a16:creationId xmlns:a16="http://schemas.microsoft.com/office/drawing/2014/main" id="{038BE02A-F471-DF63-A9B4-9C3F4A61D0DD}"/>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60" name="Line 642">
                <a:extLst>
                  <a:ext uri="{FF2B5EF4-FFF2-40B4-BE49-F238E27FC236}">
                    <a16:creationId xmlns:a16="http://schemas.microsoft.com/office/drawing/2014/main" id="{19901B7D-0F9E-3327-D913-EE3F83645CA7}"/>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61" name="Line 643">
                <a:extLst>
                  <a:ext uri="{FF2B5EF4-FFF2-40B4-BE49-F238E27FC236}">
                    <a16:creationId xmlns:a16="http://schemas.microsoft.com/office/drawing/2014/main" id="{B42EA790-E6FE-67FD-BD65-4F8E9057DB3E}"/>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62" name="Line 644">
                <a:extLst>
                  <a:ext uri="{FF2B5EF4-FFF2-40B4-BE49-F238E27FC236}">
                    <a16:creationId xmlns:a16="http://schemas.microsoft.com/office/drawing/2014/main" id="{1ECC3F65-F698-15EA-D5A4-47C7350F51A8}"/>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63" name="Freeform 645">
                <a:extLst>
                  <a:ext uri="{FF2B5EF4-FFF2-40B4-BE49-F238E27FC236}">
                    <a16:creationId xmlns:a16="http://schemas.microsoft.com/office/drawing/2014/main" id="{0C4D480F-AA6A-9C90-0141-4AA3F417220E}"/>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49664" name="Freeform 646">
                <a:extLst>
                  <a:ext uri="{FF2B5EF4-FFF2-40B4-BE49-F238E27FC236}">
                    <a16:creationId xmlns:a16="http://schemas.microsoft.com/office/drawing/2014/main" id="{AEF8AC81-EC5C-19F7-B6BE-42E4CB3C9E86}"/>
                  </a:ext>
                </a:extLst>
              </p:cNvPr>
              <p:cNvSpPr>
                <a:spLocks noEditPoints="1"/>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w 293"/>
                  <a:gd name="T87" fmla="*/ 0 h 558"/>
                  <a:gd name="T88" fmla="*/ 0 w 293"/>
                  <a:gd name="T89" fmla="*/ 0 h 558"/>
                  <a:gd name="T90" fmla="*/ 0 w 293"/>
                  <a:gd name="T91" fmla="*/ 0 h 558"/>
                  <a:gd name="T92" fmla="*/ 0 w 293"/>
                  <a:gd name="T93" fmla="*/ 0 h 558"/>
                  <a:gd name="T94" fmla="*/ 0 w 293"/>
                  <a:gd name="T95" fmla="*/ 0 h 558"/>
                  <a:gd name="T96" fmla="*/ 0 w 293"/>
                  <a:gd name="T97" fmla="*/ 0 h 558"/>
                  <a:gd name="T98" fmla="*/ 0 w 293"/>
                  <a:gd name="T99" fmla="*/ 0 h 558"/>
                  <a:gd name="T100" fmla="*/ 0 w 293"/>
                  <a:gd name="T101" fmla="*/ 0 h 558"/>
                  <a:gd name="T102" fmla="*/ 0 w 293"/>
                  <a:gd name="T103" fmla="*/ 0 h 558"/>
                  <a:gd name="T104" fmla="*/ 0 w 293"/>
                  <a:gd name="T105" fmla="*/ 0 h 558"/>
                  <a:gd name="T106" fmla="*/ 0 w 293"/>
                  <a:gd name="T107" fmla="*/ 0 h 558"/>
                  <a:gd name="T108" fmla="*/ 0 w 293"/>
                  <a:gd name="T109" fmla="*/ 0 h 5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3"/>
                  <a:gd name="T166" fmla="*/ 0 h 558"/>
                  <a:gd name="T167" fmla="*/ 293 w 293"/>
                  <a:gd name="T168" fmla="*/ 558 h 5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close/>
                    <a:moveTo>
                      <a:pt x="68" y="278"/>
                    </a:moveTo>
                    <a:lnTo>
                      <a:pt x="225" y="189"/>
                    </a:lnTo>
                    <a:lnTo>
                      <a:pt x="225" y="170"/>
                    </a:lnTo>
                    <a:lnTo>
                      <a:pt x="225" y="153"/>
                    </a:lnTo>
                    <a:lnTo>
                      <a:pt x="224" y="137"/>
                    </a:lnTo>
                    <a:lnTo>
                      <a:pt x="222" y="123"/>
                    </a:lnTo>
                    <a:lnTo>
                      <a:pt x="220" y="111"/>
                    </a:lnTo>
                    <a:lnTo>
                      <a:pt x="218" y="100"/>
                    </a:lnTo>
                    <a:lnTo>
                      <a:pt x="215" y="91"/>
                    </a:lnTo>
                    <a:lnTo>
                      <a:pt x="211" y="83"/>
                    </a:lnTo>
                    <a:lnTo>
                      <a:pt x="207" y="76"/>
                    </a:lnTo>
                    <a:lnTo>
                      <a:pt x="202" y="72"/>
                    </a:lnTo>
                    <a:lnTo>
                      <a:pt x="197" y="68"/>
                    </a:lnTo>
                    <a:lnTo>
                      <a:pt x="191" y="66"/>
                    </a:lnTo>
                    <a:lnTo>
                      <a:pt x="184" y="66"/>
                    </a:lnTo>
                    <a:lnTo>
                      <a:pt x="176" y="67"/>
                    </a:lnTo>
                    <a:lnTo>
                      <a:pt x="168" y="69"/>
                    </a:lnTo>
                    <a:lnTo>
                      <a:pt x="159" y="72"/>
                    </a:lnTo>
                    <a:lnTo>
                      <a:pt x="149" y="77"/>
                    </a:lnTo>
                    <a:lnTo>
                      <a:pt x="140" y="83"/>
                    </a:lnTo>
                    <a:lnTo>
                      <a:pt x="131" y="90"/>
                    </a:lnTo>
                    <a:lnTo>
                      <a:pt x="123" y="97"/>
                    </a:lnTo>
                    <a:lnTo>
                      <a:pt x="115" y="106"/>
                    </a:lnTo>
                    <a:lnTo>
                      <a:pt x="108" y="115"/>
                    </a:lnTo>
                    <a:lnTo>
                      <a:pt x="102" y="125"/>
                    </a:lnTo>
                    <a:lnTo>
                      <a:pt x="96" y="136"/>
                    </a:lnTo>
                    <a:lnTo>
                      <a:pt x="90" y="148"/>
                    </a:lnTo>
                    <a:lnTo>
                      <a:pt x="86" y="160"/>
                    </a:lnTo>
                    <a:lnTo>
                      <a:pt x="82" y="174"/>
                    </a:lnTo>
                    <a:lnTo>
                      <a:pt x="78" y="189"/>
                    </a:lnTo>
                    <a:lnTo>
                      <a:pt x="75" y="204"/>
                    </a:lnTo>
                    <a:lnTo>
                      <a:pt x="72" y="222"/>
                    </a:lnTo>
                    <a:lnTo>
                      <a:pt x="70" y="240"/>
                    </a:lnTo>
                    <a:lnTo>
                      <a:pt x="69" y="258"/>
                    </a:lnTo>
                    <a:lnTo>
                      <a:pt x="68" y="27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49665" name="Freeform 647">
                <a:extLst>
                  <a:ext uri="{FF2B5EF4-FFF2-40B4-BE49-F238E27FC236}">
                    <a16:creationId xmlns:a16="http://schemas.microsoft.com/office/drawing/2014/main" id="{8CB69B57-A26C-386B-A3D8-FC6E21CD18ED}"/>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49666" name="Freeform 648">
                <a:extLst>
                  <a:ext uri="{FF2B5EF4-FFF2-40B4-BE49-F238E27FC236}">
                    <a16:creationId xmlns:a16="http://schemas.microsoft.com/office/drawing/2014/main" id="{9DA828BD-41F2-1FE6-0027-8D2EE5010173}"/>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49667" name="Freeform 649">
                <a:extLst>
                  <a:ext uri="{FF2B5EF4-FFF2-40B4-BE49-F238E27FC236}">
                    <a16:creationId xmlns:a16="http://schemas.microsoft.com/office/drawing/2014/main" id="{544E52A8-9E4C-A8B0-F1C5-183947850B34}"/>
                  </a:ext>
                </a:extLst>
              </p:cNvPr>
              <p:cNvSpPr>
                <a:spLocks noEditPoints="1"/>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w 296"/>
                  <a:gd name="T81" fmla="*/ 0 h 558"/>
                  <a:gd name="T82" fmla="*/ 0 w 296"/>
                  <a:gd name="T83" fmla="*/ 0 h 558"/>
                  <a:gd name="T84" fmla="*/ 0 w 296"/>
                  <a:gd name="T85" fmla="*/ 0 h 558"/>
                  <a:gd name="T86" fmla="*/ 0 w 296"/>
                  <a:gd name="T87" fmla="*/ 0 h 558"/>
                  <a:gd name="T88" fmla="*/ 0 w 296"/>
                  <a:gd name="T89" fmla="*/ 0 h 558"/>
                  <a:gd name="T90" fmla="*/ 0 w 296"/>
                  <a:gd name="T91" fmla="*/ 0 h 558"/>
                  <a:gd name="T92" fmla="*/ 0 w 296"/>
                  <a:gd name="T93" fmla="*/ 0 h 558"/>
                  <a:gd name="T94" fmla="*/ 0 w 296"/>
                  <a:gd name="T95" fmla="*/ 0 h 558"/>
                  <a:gd name="T96" fmla="*/ 0 w 296"/>
                  <a:gd name="T97" fmla="*/ 0 h 5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6"/>
                  <a:gd name="T148" fmla="*/ 0 h 558"/>
                  <a:gd name="T149" fmla="*/ 296 w 296"/>
                  <a:gd name="T150" fmla="*/ 558 h 5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6" h="558">
                    <a:moveTo>
                      <a:pt x="67" y="324"/>
                    </a:moveTo>
                    <a:lnTo>
                      <a:pt x="67" y="351"/>
                    </a:lnTo>
                    <a:lnTo>
                      <a:pt x="68" y="375"/>
                    </a:lnTo>
                    <a:lnTo>
                      <a:pt x="69" y="396"/>
                    </a:lnTo>
                    <a:lnTo>
                      <a:pt x="71" y="415"/>
                    </a:lnTo>
                    <a:lnTo>
                      <a:pt x="74" y="432"/>
                    </a:lnTo>
                    <a:lnTo>
                      <a:pt x="77" y="446"/>
                    </a:lnTo>
                    <a:lnTo>
                      <a:pt x="81" y="458"/>
                    </a:lnTo>
                    <a:lnTo>
                      <a:pt x="86" y="468"/>
                    </a:lnTo>
                    <a:lnTo>
                      <a:pt x="91" y="476"/>
                    </a:lnTo>
                    <a:lnTo>
                      <a:pt x="96" y="482"/>
                    </a:lnTo>
                    <a:lnTo>
                      <a:pt x="100" y="484"/>
                    </a:lnTo>
                    <a:lnTo>
                      <a:pt x="103" y="486"/>
                    </a:lnTo>
                    <a:lnTo>
                      <a:pt x="107" y="487"/>
                    </a:lnTo>
                    <a:lnTo>
                      <a:pt x="111" y="488"/>
                    </a:lnTo>
                    <a:lnTo>
                      <a:pt x="119" y="488"/>
                    </a:lnTo>
                    <a:lnTo>
                      <a:pt x="128" y="487"/>
                    </a:lnTo>
                    <a:lnTo>
                      <a:pt x="137" y="483"/>
                    </a:lnTo>
                    <a:lnTo>
                      <a:pt x="148" y="478"/>
                    </a:lnTo>
                    <a:lnTo>
                      <a:pt x="158" y="472"/>
                    </a:lnTo>
                    <a:lnTo>
                      <a:pt x="167" y="465"/>
                    </a:lnTo>
                    <a:lnTo>
                      <a:pt x="176" y="456"/>
                    </a:lnTo>
                    <a:lnTo>
                      <a:pt x="184" y="447"/>
                    </a:lnTo>
                    <a:lnTo>
                      <a:pt x="191" y="436"/>
                    </a:lnTo>
                    <a:lnTo>
                      <a:pt x="198" y="424"/>
                    </a:lnTo>
                    <a:lnTo>
                      <a:pt x="203" y="412"/>
                    </a:lnTo>
                    <a:lnTo>
                      <a:pt x="208" y="398"/>
                    </a:lnTo>
                    <a:lnTo>
                      <a:pt x="213" y="383"/>
                    </a:lnTo>
                    <a:lnTo>
                      <a:pt x="217" y="366"/>
                    </a:lnTo>
                    <a:lnTo>
                      <a:pt x="220" y="348"/>
                    </a:lnTo>
                    <a:lnTo>
                      <a:pt x="223" y="327"/>
                    </a:lnTo>
                    <a:lnTo>
                      <a:pt x="225" y="306"/>
                    </a:lnTo>
                    <a:lnTo>
                      <a:pt x="226" y="284"/>
                    </a:lnTo>
                    <a:lnTo>
                      <a:pt x="227" y="260"/>
                    </a:lnTo>
                    <a:lnTo>
                      <a:pt x="227" y="235"/>
                    </a:lnTo>
                    <a:lnTo>
                      <a:pt x="227" y="210"/>
                    </a:lnTo>
                    <a:lnTo>
                      <a:pt x="226" y="186"/>
                    </a:lnTo>
                    <a:lnTo>
                      <a:pt x="225" y="166"/>
                    </a:lnTo>
                    <a:lnTo>
                      <a:pt x="223" y="147"/>
                    </a:lnTo>
                    <a:lnTo>
                      <a:pt x="220" y="130"/>
                    </a:lnTo>
                    <a:lnTo>
                      <a:pt x="217" y="116"/>
                    </a:lnTo>
                    <a:lnTo>
                      <a:pt x="213" y="103"/>
                    </a:lnTo>
                    <a:lnTo>
                      <a:pt x="208" y="93"/>
                    </a:lnTo>
                    <a:lnTo>
                      <a:pt x="203" y="83"/>
                    </a:lnTo>
                    <a:lnTo>
                      <a:pt x="198" y="77"/>
                    </a:lnTo>
                    <a:lnTo>
                      <a:pt x="191" y="72"/>
                    </a:lnTo>
                    <a:lnTo>
                      <a:pt x="184" y="70"/>
                    </a:lnTo>
                    <a:lnTo>
                      <a:pt x="176" y="69"/>
                    </a:lnTo>
                    <a:lnTo>
                      <a:pt x="167" y="70"/>
                    </a:lnTo>
                    <a:lnTo>
                      <a:pt x="158" y="73"/>
                    </a:lnTo>
                    <a:lnTo>
                      <a:pt x="148" y="78"/>
                    </a:lnTo>
                    <a:lnTo>
                      <a:pt x="137" y="84"/>
                    </a:lnTo>
                    <a:lnTo>
                      <a:pt x="128" y="93"/>
                    </a:lnTo>
                    <a:lnTo>
                      <a:pt x="119" y="101"/>
                    </a:lnTo>
                    <a:lnTo>
                      <a:pt x="111" y="111"/>
                    </a:lnTo>
                    <a:lnTo>
                      <a:pt x="103" y="122"/>
                    </a:lnTo>
                    <a:lnTo>
                      <a:pt x="96" y="133"/>
                    </a:lnTo>
                    <a:lnTo>
                      <a:pt x="91" y="146"/>
                    </a:lnTo>
                    <a:lnTo>
                      <a:pt x="86" y="159"/>
                    </a:lnTo>
                    <a:lnTo>
                      <a:pt x="81" y="174"/>
                    </a:lnTo>
                    <a:lnTo>
                      <a:pt x="77" y="191"/>
                    </a:lnTo>
                    <a:lnTo>
                      <a:pt x="74" y="209"/>
                    </a:lnTo>
                    <a:lnTo>
                      <a:pt x="71" y="229"/>
                    </a:lnTo>
                    <a:lnTo>
                      <a:pt x="69" y="250"/>
                    </a:lnTo>
                    <a:lnTo>
                      <a:pt x="68" y="273"/>
                    </a:lnTo>
                    <a:lnTo>
                      <a:pt x="67" y="298"/>
                    </a:lnTo>
                    <a:lnTo>
                      <a:pt x="67" y="324"/>
                    </a:lnTo>
                    <a:close/>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49668" name="Freeform 650">
                <a:extLst>
                  <a:ext uri="{FF2B5EF4-FFF2-40B4-BE49-F238E27FC236}">
                    <a16:creationId xmlns:a16="http://schemas.microsoft.com/office/drawing/2014/main" id="{0DBBDFE2-FE31-6B25-5A62-23BAC3240613}"/>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49669" name="Freeform 651">
                <a:extLst>
                  <a:ext uri="{FF2B5EF4-FFF2-40B4-BE49-F238E27FC236}">
                    <a16:creationId xmlns:a16="http://schemas.microsoft.com/office/drawing/2014/main" id="{3E1204D0-25AB-0F0E-725C-73E46A7FD189}"/>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49670" name="Freeform 652">
                <a:extLst>
                  <a:ext uri="{FF2B5EF4-FFF2-40B4-BE49-F238E27FC236}">
                    <a16:creationId xmlns:a16="http://schemas.microsoft.com/office/drawing/2014/main" id="{6B220F79-E0BD-1F84-F953-7237703C4DD7}"/>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49671" name="Freeform 653">
                <a:extLst>
                  <a:ext uri="{FF2B5EF4-FFF2-40B4-BE49-F238E27FC236}">
                    <a16:creationId xmlns:a16="http://schemas.microsoft.com/office/drawing/2014/main" id="{EDD92504-8E62-6ABA-B087-F5228226E555}"/>
                  </a:ext>
                </a:extLst>
              </p:cNvPr>
              <p:cNvSpPr>
                <a:spLocks noEditPoints="1"/>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w 326"/>
                  <a:gd name="T103" fmla="*/ 0 h 752"/>
                  <a:gd name="T104" fmla="*/ 0 w 326"/>
                  <a:gd name="T105" fmla="*/ 0 h 752"/>
                  <a:gd name="T106" fmla="*/ 0 w 326"/>
                  <a:gd name="T107" fmla="*/ 0 h 752"/>
                  <a:gd name="T108" fmla="*/ 0 w 326"/>
                  <a:gd name="T109" fmla="*/ 0 h 752"/>
                  <a:gd name="T110" fmla="*/ 0 w 326"/>
                  <a:gd name="T111" fmla="*/ 0 h 752"/>
                  <a:gd name="T112" fmla="*/ 0 w 326"/>
                  <a:gd name="T113" fmla="*/ 0 h 752"/>
                  <a:gd name="T114" fmla="*/ 0 w 326"/>
                  <a:gd name="T115" fmla="*/ 0 h 752"/>
                  <a:gd name="T116" fmla="*/ 0 w 326"/>
                  <a:gd name="T117" fmla="*/ 0 h 752"/>
                  <a:gd name="T118" fmla="*/ 0 w 326"/>
                  <a:gd name="T119" fmla="*/ 0 h 7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6"/>
                  <a:gd name="T181" fmla="*/ 0 h 752"/>
                  <a:gd name="T182" fmla="*/ 326 w 326"/>
                  <a:gd name="T183" fmla="*/ 752 h 7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6" h="752">
                    <a:moveTo>
                      <a:pt x="67" y="431"/>
                    </a:moveTo>
                    <a:lnTo>
                      <a:pt x="67" y="471"/>
                    </a:lnTo>
                    <a:lnTo>
                      <a:pt x="68" y="508"/>
                    </a:lnTo>
                    <a:lnTo>
                      <a:pt x="70" y="541"/>
                    </a:lnTo>
                    <a:lnTo>
                      <a:pt x="72" y="571"/>
                    </a:lnTo>
                    <a:lnTo>
                      <a:pt x="75" y="596"/>
                    </a:lnTo>
                    <a:lnTo>
                      <a:pt x="79" y="618"/>
                    </a:lnTo>
                    <a:lnTo>
                      <a:pt x="83" y="636"/>
                    </a:lnTo>
                    <a:lnTo>
                      <a:pt x="88" y="650"/>
                    </a:lnTo>
                    <a:lnTo>
                      <a:pt x="91" y="656"/>
                    </a:lnTo>
                    <a:lnTo>
                      <a:pt x="94" y="662"/>
                    </a:lnTo>
                    <a:lnTo>
                      <a:pt x="97" y="667"/>
                    </a:lnTo>
                    <a:lnTo>
                      <a:pt x="101" y="671"/>
                    </a:lnTo>
                    <a:lnTo>
                      <a:pt x="105" y="674"/>
                    </a:lnTo>
                    <a:lnTo>
                      <a:pt x="109" y="677"/>
                    </a:lnTo>
                    <a:lnTo>
                      <a:pt x="113" y="679"/>
                    </a:lnTo>
                    <a:lnTo>
                      <a:pt x="118" y="680"/>
                    </a:lnTo>
                    <a:lnTo>
                      <a:pt x="122" y="681"/>
                    </a:lnTo>
                    <a:lnTo>
                      <a:pt x="127" y="682"/>
                    </a:lnTo>
                    <a:lnTo>
                      <a:pt x="133" y="681"/>
                    </a:lnTo>
                    <a:lnTo>
                      <a:pt x="138" y="680"/>
                    </a:lnTo>
                    <a:lnTo>
                      <a:pt x="150" y="677"/>
                    </a:lnTo>
                    <a:lnTo>
                      <a:pt x="163" y="670"/>
                    </a:lnTo>
                    <a:lnTo>
                      <a:pt x="175" y="662"/>
                    </a:lnTo>
                    <a:lnTo>
                      <a:pt x="187" y="652"/>
                    </a:lnTo>
                    <a:lnTo>
                      <a:pt x="198" y="641"/>
                    </a:lnTo>
                    <a:lnTo>
                      <a:pt x="208" y="629"/>
                    </a:lnTo>
                    <a:lnTo>
                      <a:pt x="216" y="616"/>
                    </a:lnTo>
                    <a:lnTo>
                      <a:pt x="224" y="601"/>
                    </a:lnTo>
                    <a:lnTo>
                      <a:pt x="231" y="585"/>
                    </a:lnTo>
                    <a:lnTo>
                      <a:pt x="237" y="568"/>
                    </a:lnTo>
                    <a:lnTo>
                      <a:pt x="241" y="548"/>
                    </a:lnTo>
                    <a:lnTo>
                      <a:pt x="246" y="525"/>
                    </a:lnTo>
                    <a:lnTo>
                      <a:pt x="249" y="500"/>
                    </a:lnTo>
                    <a:lnTo>
                      <a:pt x="252" y="471"/>
                    </a:lnTo>
                    <a:lnTo>
                      <a:pt x="254" y="439"/>
                    </a:lnTo>
                    <a:lnTo>
                      <a:pt x="256" y="403"/>
                    </a:lnTo>
                    <a:lnTo>
                      <a:pt x="257" y="364"/>
                    </a:lnTo>
                    <a:lnTo>
                      <a:pt x="257" y="323"/>
                    </a:lnTo>
                    <a:lnTo>
                      <a:pt x="257" y="282"/>
                    </a:lnTo>
                    <a:lnTo>
                      <a:pt x="256" y="245"/>
                    </a:lnTo>
                    <a:lnTo>
                      <a:pt x="254" y="211"/>
                    </a:lnTo>
                    <a:lnTo>
                      <a:pt x="252" y="182"/>
                    </a:lnTo>
                    <a:lnTo>
                      <a:pt x="249" y="155"/>
                    </a:lnTo>
                    <a:lnTo>
                      <a:pt x="246" y="133"/>
                    </a:lnTo>
                    <a:lnTo>
                      <a:pt x="241" y="116"/>
                    </a:lnTo>
                    <a:lnTo>
                      <a:pt x="237" y="101"/>
                    </a:lnTo>
                    <a:lnTo>
                      <a:pt x="234" y="96"/>
                    </a:lnTo>
                    <a:lnTo>
                      <a:pt x="231" y="91"/>
                    </a:lnTo>
                    <a:lnTo>
                      <a:pt x="228" y="86"/>
                    </a:lnTo>
                    <a:lnTo>
                      <a:pt x="224" y="82"/>
                    </a:lnTo>
                    <a:lnTo>
                      <a:pt x="220" y="79"/>
                    </a:lnTo>
                    <a:lnTo>
                      <a:pt x="216" y="76"/>
                    </a:lnTo>
                    <a:lnTo>
                      <a:pt x="212" y="74"/>
                    </a:lnTo>
                    <a:lnTo>
                      <a:pt x="208" y="72"/>
                    </a:lnTo>
                    <a:lnTo>
                      <a:pt x="203" y="72"/>
                    </a:lnTo>
                    <a:lnTo>
                      <a:pt x="198" y="71"/>
                    </a:lnTo>
                    <a:lnTo>
                      <a:pt x="193" y="72"/>
                    </a:lnTo>
                    <a:lnTo>
                      <a:pt x="187" y="73"/>
                    </a:lnTo>
                    <a:lnTo>
                      <a:pt x="175" y="77"/>
                    </a:lnTo>
                    <a:lnTo>
                      <a:pt x="163" y="83"/>
                    </a:lnTo>
                    <a:lnTo>
                      <a:pt x="150" y="91"/>
                    </a:lnTo>
                    <a:lnTo>
                      <a:pt x="138" y="100"/>
                    </a:lnTo>
                    <a:lnTo>
                      <a:pt x="127" y="111"/>
                    </a:lnTo>
                    <a:lnTo>
                      <a:pt x="118" y="123"/>
                    </a:lnTo>
                    <a:lnTo>
                      <a:pt x="109" y="137"/>
                    </a:lnTo>
                    <a:lnTo>
                      <a:pt x="101" y="152"/>
                    </a:lnTo>
                    <a:lnTo>
                      <a:pt x="94" y="169"/>
                    </a:lnTo>
                    <a:lnTo>
                      <a:pt x="88" y="186"/>
                    </a:lnTo>
                    <a:lnTo>
                      <a:pt x="83" y="206"/>
                    </a:lnTo>
                    <a:lnTo>
                      <a:pt x="79" y="229"/>
                    </a:lnTo>
                    <a:lnTo>
                      <a:pt x="75" y="255"/>
                    </a:lnTo>
                    <a:lnTo>
                      <a:pt x="72" y="284"/>
                    </a:lnTo>
                    <a:lnTo>
                      <a:pt x="70" y="316"/>
                    </a:lnTo>
                    <a:lnTo>
                      <a:pt x="68" y="351"/>
                    </a:lnTo>
                    <a:lnTo>
                      <a:pt x="67" y="389"/>
                    </a:lnTo>
                    <a:lnTo>
                      <a:pt x="67" y="431"/>
                    </a:lnTo>
                    <a:close/>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49672" name="Freeform 654">
                <a:extLst>
                  <a:ext uri="{FF2B5EF4-FFF2-40B4-BE49-F238E27FC236}">
                    <a16:creationId xmlns:a16="http://schemas.microsoft.com/office/drawing/2014/main" id="{546E79F8-90EC-0C30-3D4B-AF1DCDA305FE}"/>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73" name="Freeform 655">
                <a:extLst>
                  <a:ext uri="{FF2B5EF4-FFF2-40B4-BE49-F238E27FC236}">
                    <a16:creationId xmlns:a16="http://schemas.microsoft.com/office/drawing/2014/main" id="{2D7A3533-7168-BB5A-69BD-9CC64A9EE2FC}"/>
                  </a:ext>
                </a:extLst>
              </p:cNvPr>
              <p:cNvSpPr>
                <a:spLocks/>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3"/>
                  <a:gd name="T130" fmla="*/ 0 h 558"/>
                  <a:gd name="T131" fmla="*/ 293 w 293"/>
                  <a:gd name="T132" fmla="*/ 558 h 5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74" name="Freeform 656">
                <a:extLst>
                  <a:ext uri="{FF2B5EF4-FFF2-40B4-BE49-F238E27FC236}">
                    <a16:creationId xmlns:a16="http://schemas.microsoft.com/office/drawing/2014/main" id="{0151E0F5-36DA-6A5D-62F1-9C736226CFC2}"/>
                  </a:ext>
                </a:extLst>
              </p:cNvPr>
              <p:cNvSpPr>
                <a:spLocks/>
              </p:cNvSpPr>
              <p:nvPr/>
            </p:nvSpPr>
            <p:spPr bwMode="auto">
              <a:xfrm>
                <a:off x="3550" y="3006"/>
                <a:ext cx="3" cy="4"/>
              </a:xfrm>
              <a:custGeom>
                <a:avLst/>
                <a:gdLst>
                  <a:gd name="T0" fmla="*/ 0 w 157"/>
                  <a:gd name="T1" fmla="*/ 0 h 212"/>
                  <a:gd name="T2" fmla="*/ 0 w 157"/>
                  <a:gd name="T3" fmla="*/ 0 h 212"/>
                  <a:gd name="T4" fmla="*/ 0 w 157"/>
                  <a:gd name="T5" fmla="*/ 0 h 212"/>
                  <a:gd name="T6" fmla="*/ 0 w 157"/>
                  <a:gd name="T7" fmla="*/ 0 h 212"/>
                  <a:gd name="T8" fmla="*/ 0 w 157"/>
                  <a:gd name="T9" fmla="*/ 0 h 212"/>
                  <a:gd name="T10" fmla="*/ 0 w 157"/>
                  <a:gd name="T11" fmla="*/ 0 h 212"/>
                  <a:gd name="T12" fmla="*/ 0 w 157"/>
                  <a:gd name="T13" fmla="*/ 0 h 212"/>
                  <a:gd name="T14" fmla="*/ 0 w 157"/>
                  <a:gd name="T15" fmla="*/ 0 h 212"/>
                  <a:gd name="T16" fmla="*/ 0 w 157"/>
                  <a:gd name="T17" fmla="*/ 0 h 212"/>
                  <a:gd name="T18" fmla="*/ 0 w 157"/>
                  <a:gd name="T19" fmla="*/ 0 h 212"/>
                  <a:gd name="T20" fmla="*/ 0 w 157"/>
                  <a:gd name="T21" fmla="*/ 0 h 212"/>
                  <a:gd name="T22" fmla="*/ 0 w 157"/>
                  <a:gd name="T23" fmla="*/ 0 h 212"/>
                  <a:gd name="T24" fmla="*/ 0 w 157"/>
                  <a:gd name="T25" fmla="*/ 0 h 212"/>
                  <a:gd name="T26" fmla="*/ 0 w 157"/>
                  <a:gd name="T27" fmla="*/ 0 h 212"/>
                  <a:gd name="T28" fmla="*/ 0 w 157"/>
                  <a:gd name="T29" fmla="*/ 0 h 212"/>
                  <a:gd name="T30" fmla="*/ 0 w 157"/>
                  <a:gd name="T31" fmla="*/ 0 h 212"/>
                  <a:gd name="T32" fmla="*/ 0 w 157"/>
                  <a:gd name="T33" fmla="*/ 0 h 212"/>
                  <a:gd name="T34" fmla="*/ 0 w 157"/>
                  <a:gd name="T35" fmla="*/ 0 h 212"/>
                  <a:gd name="T36" fmla="*/ 0 w 157"/>
                  <a:gd name="T37" fmla="*/ 0 h 212"/>
                  <a:gd name="T38" fmla="*/ 0 w 157"/>
                  <a:gd name="T39" fmla="*/ 0 h 212"/>
                  <a:gd name="T40" fmla="*/ 0 w 157"/>
                  <a:gd name="T41" fmla="*/ 0 h 212"/>
                  <a:gd name="T42" fmla="*/ 0 w 157"/>
                  <a:gd name="T43" fmla="*/ 0 h 212"/>
                  <a:gd name="T44" fmla="*/ 0 w 157"/>
                  <a:gd name="T45" fmla="*/ 0 h 212"/>
                  <a:gd name="T46" fmla="*/ 0 w 157"/>
                  <a:gd name="T47" fmla="*/ 0 h 212"/>
                  <a:gd name="T48" fmla="*/ 0 w 157"/>
                  <a:gd name="T49" fmla="*/ 0 h 212"/>
                  <a:gd name="T50" fmla="*/ 0 w 157"/>
                  <a:gd name="T51" fmla="*/ 0 h 212"/>
                  <a:gd name="T52" fmla="*/ 0 w 157"/>
                  <a:gd name="T53" fmla="*/ 0 h 212"/>
                  <a:gd name="T54" fmla="*/ 0 w 157"/>
                  <a:gd name="T55" fmla="*/ 0 h 212"/>
                  <a:gd name="T56" fmla="*/ 0 w 157"/>
                  <a:gd name="T57" fmla="*/ 0 h 212"/>
                  <a:gd name="T58" fmla="*/ 0 w 157"/>
                  <a:gd name="T59" fmla="*/ 0 h 212"/>
                  <a:gd name="T60" fmla="*/ 0 w 157"/>
                  <a:gd name="T61" fmla="*/ 0 h 212"/>
                  <a:gd name="T62" fmla="*/ 0 w 157"/>
                  <a:gd name="T63" fmla="*/ 0 h 212"/>
                  <a:gd name="T64" fmla="*/ 0 w 157"/>
                  <a:gd name="T65" fmla="*/ 0 h 212"/>
                  <a:gd name="T66" fmla="*/ 0 w 157"/>
                  <a:gd name="T67" fmla="*/ 0 h 212"/>
                  <a:gd name="T68" fmla="*/ 0 w 157"/>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212"/>
                  <a:gd name="T107" fmla="*/ 157 w 157"/>
                  <a:gd name="T108" fmla="*/ 212 h 2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212">
                    <a:moveTo>
                      <a:pt x="0" y="212"/>
                    </a:moveTo>
                    <a:lnTo>
                      <a:pt x="157" y="123"/>
                    </a:lnTo>
                    <a:lnTo>
                      <a:pt x="157" y="104"/>
                    </a:lnTo>
                    <a:lnTo>
                      <a:pt x="157" y="87"/>
                    </a:lnTo>
                    <a:lnTo>
                      <a:pt x="156" y="71"/>
                    </a:lnTo>
                    <a:lnTo>
                      <a:pt x="154" y="57"/>
                    </a:lnTo>
                    <a:lnTo>
                      <a:pt x="152" y="45"/>
                    </a:lnTo>
                    <a:lnTo>
                      <a:pt x="150" y="34"/>
                    </a:lnTo>
                    <a:lnTo>
                      <a:pt x="147" y="25"/>
                    </a:lnTo>
                    <a:lnTo>
                      <a:pt x="143" y="17"/>
                    </a:lnTo>
                    <a:lnTo>
                      <a:pt x="139" y="10"/>
                    </a:lnTo>
                    <a:lnTo>
                      <a:pt x="134" y="6"/>
                    </a:lnTo>
                    <a:lnTo>
                      <a:pt x="129" y="2"/>
                    </a:lnTo>
                    <a:lnTo>
                      <a:pt x="123" y="0"/>
                    </a:lnTo>
                    <a:lnTo>
                      <a:pt x="116" y="0"/>
                    </a:lnTo>
                    <a:lnTo>
                      <a:pt x="108" y="1"/>
                    </a:lnTo>
                    <a:lnTo>
                      <a:pt x="100" y="3"/>
                    </a:lnTo>
                    <a:lnTo>
                      <a:pt x="91" y="6"/>
                    </a:lnTo>
                    <a:lnTo>
                      <a:pt x="81" y="11"/>
                    </a:lnTo>
                    <a:lnTo>
                      <a:pt x="72" y="17"/>
                    </a:lnTo>
                    <a:lnTo>
                      <a:pt x="63" y="24"/>
                    </a:lnTo>
                    <a:lnTo>
                      <a:pt x="55" y="31"/>
                    </a:lnTo>
                    <a:lnTo>
                      <a:pt x="47" y="40"/>
                    </a:lnTo>
                    <a:lnTo>
                      <a:pt x="40" y="49"/>
                    </a:lnTo>
                    <a:lnTo>
                      <a:pt x="34" y="59"/>
                    </a:lnTo>
                    <a:lnTo>
                      <a:pt x="28" y="70"/>
                    </a:lnTo>
                    <a:lnTo>
                      <a:pt x="22" y="82"/>
                    </a:lnTo>
                    <a:lnTo>
                      <a:pt x="18" y="94"/>
                    </a:lnTo>
                    <a:lnTo>
                      <a:pt x="14" y="108"/>
                    </a:lnTo>
                    <a:lnTo>
                      <a:pt x="10" y="123"/>
                    </a:lnTo>
                    <a:lnTo>
                      <a:pt x="7" y="138"/>
                    </a:lnTo>
                    <a:lnTo>
                      <a:pt x="4" y="156"/>
                    </a:lnTo>
                    <a:lnTo>
                      <a:pt x="2" y="174"/>
                    </a:lnTo>
                    <a:lnTo>
                      <a:pt x="1" y="192"/>
                    </a:lnTo>
                    <a:lnTo>
                      <a:pt x="0" y="2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75" name="Freeform 657">
                <a:extLst>
                  <a:ext uri="{FF2B5EF4-FFF2-40B4-BE49-F238E27FC236}">
                    <a16:creationId xmlns:a16="http://schemas.microsoft.com/office/drawing/2014/main" id="{7F292F59-587E-86B4-39E4-55C7A319384B}"/>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76" name="Freeform 658">
                <a:extLst>
                  <a:ext uri="{FF2B5EF4-FFF2-40B4-BE49-F238E27FC236}">
                    <a16:creationId xmlns:a16="http://schemas.microsoft.com/office/drawing/2014/main" id="{42091077-2BE5-0C04-E07D-AD1259D34A7E}"/>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77" name="Freeform 659">
                <a:extLst>
                  <a:ext uri="{FF2B5EF4-FFF2-40B4-BE49-F238E27FC236}">
                    <a16:creationId xmlns:a16="http://schemas.microsoft.com/office/drawing/2014/main" id="{804B6359-263C-A9EF-7E38-41C30E2A9F3A}"/>
                  </a:ext>
                </a:extLst>
              </p:cNvPr>
              <p:cNvSpPr>
                <a:spLocks/>
              </p:cNvSpPr>
              <p:nvPr/>
            </p:nvSpPr>
            <p:spPr bwMode="auto">
              <a:xfrm>
                <a:off x="3572" y="2994"/>
                <a:ext cx="3" cy="8"/>
              </a:xfrm>
              <a:custGeom>
                <a:avLst/>
                <a:gdLst>
                  <a:gd name="T0" fmla="*/ 0 w 160"/>
                  <a:gd name="T1" fmla="*/ 0 h 419"/>
                  <a:gd name="T2" fmla="*/ 0 w 160"/>
                  <a:gd name="T3" fmla="*/ 0 h 419"/>
                  <a:gd name="T4" fmla="*/ 0 w 160"/>
                  <a:gd name="T5" fmla="*/ 0 h 419"/>
                  <a:gd name="T6" fmla="*/ 0 w 160"/>
                  <a:gd name="T7" fmla="*/ 0 h 419"/>
                  <a:gd name="T8" fmla="*/ 0 w 160"/>
                  <a:gd name="T9" fmla="*/ 0 h 419"/>
                  <a:gd name="T10" fmla="*/ 0 w 160"/>
                  <a:gd name="T11" fmla="*/ 0 h 419"/>
                  <a:gd name="T12" fmla="*/ 0 w 160"/>
                  <a:gd name="T13" fmla="*/ 0 h 419"/>
                  <a:gd name="T14" fmla="*/ 0 w 160"/>
                  <a:gd name="T15" fmla="*/ 0 h 419"/>
                  <a:gd name="T16" fmla="*/ 0 w 160"/>
                  <a:gd name="T17" fmla="*/ 0 h 419"/>
                  <a:gd name="T18" fmla="*/ 0 w 160"/>
                  <a:gd name="T19" fmla="*/ 0 h 419"/>
                  <a:gd name="T20" fmla="*/ 0 w 160"/>
                  <a:gd name="T21" fmla="*/ 0 h 419"/>
                  <a:gd name="T22" fmla="*/ 0 w 160"/>
                  <a:gd name="T23" fmla="*/ 0 h 419"/>
                  <a:gd name="T24" fmla="*/ 0 w 160"/>
                  <a:gd name="T25" fmla="*/ 0 h 419"/>
                  <a:gd name="T26" fmla="*/ 0 w 160"/>
                  <a:gd name="T27" fmla="*/ 0 h 419"/>
                  <a:gd name="T28" fmla="*/ 0 w 160"/>
                  <a:gd name="T29" fmla="*/ 0 h 419"/>
                  <a:gd name="T30" fmla="*/ 0 w 160"/>
                  <a:gd name="T31" fmla="*/ 0 h 419"/>
                  <a:gd name="T32" fmla="*/ 0 w 160"/>
                  <a:gd name="T33" fmla="*/ 0 h 419"/>
                  <a:gd name="T34" fmla="*/ 0 w 160"/>
                  <a:gd name="T35" fmla="*/ 0 h 419"/>
                  <a:gd name="T36" fmla="*/ 0 w 160"/>
                  <a:gd name="T37" fmla="*/ 0 h 419"/>
                  <a:gd name="T38" fmla="*/ 0 w 160"/>
                  <a:gd name="T39" fmla="*/ 0 h 419"/>
                  <a:gd name="T40" fmla="*/ 0 w 160"/>
                  <a:gd name="T41" fmla="*/ 0 h 419"/>
                  <a:gd name="T42" fmla="*/ 0 w 160"/>
                  <a:gd name="T43" fmla="*/ 0 h 419"/>
                  <a:gd name="T44" fmla="*/ 0 w 160"/>
                  <a:gd name="T45" fmla="*/ 0 h 419"/>
                  <a:gd name="T46" fmla="*/ 0 w 160"/>
                  <a:gd name="T47" fmla="*/ 0 h 419"/>
                  <a:gd name="T48" fmla="*/ 0 w 160"/>
                  <a:gd name="T49" fmla="*/ 0 h 419"/>
                  <a:gd name="T50" fmla="*/ 0 w 160"/>
                  <a:gd name="T51" fmla="*/ 0 h 419"/>
                  <a:gd name="T52" fmla="*/ 0 w 160"/>
                  <a:gd name="T53" fmla="*/ 0 h 419"/>
                  <a:gd name="T54" fmla="*/ 0 w 160"/>
                  <a:gd name="T55" fmla="*/ 0 h 419"/>
                  <a:gd name="T56" fmla="*/ 0 w 160"/>
                  <a:gd name="T57" fmla="*/ 0 h 419"/>
                  <a:gd name="T58" fmla="*/ 0 w 160"/>
                  <a:gd name="T59" fmla="*/ 0 h 419"/>
                  <a:gd name="T60" fmla="*/ 0 w 160"/>
                  <a:gd name="T61" fmla="*/ 0 h 419"/>
                  <a:gd name="T62" fmla="*/ 0 w 160"/>
                  <a:gd name="T63" fmla="*/ 0 h 419"/>
                  <a:gd name="T64" fmla="*/ 0 w 160"/>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419"/>
                  <a:gd name="T101" fmla="*/ 160 w 160"/>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419">
                    <a:moveTo>
                      <a:pt x="0" y="255"/>
                    </a:moveTo>
                    <a:lnTo>
                      <a:pt x="0" y="282"/>
                    </a:lnTo>
                    <a:lnTo>
                      <a:pt x="1" y="306"/>
                    </a:lnTo>
                    <a:lnTo>
                      <a:pt x="2" y="327"/>
                    </a:lnTo>
                    <a:lnTo>
                      <a:pt x="4" y="346"/>
                    </a:lnTo>
                    <a:lnTo>
                      <a:pt x="7" y="363"/>
                    </a:lnTo>
                    <a:lnTo>
                      <a:pt x="10" y="377"/>
                    </a:lnTo>
                    <a:lnTo>
                      <a:pt x="14" y="389"/>
                    </a:lnTo>
                    <a:lnTo>
                      <a:pt x="19" y="399"/>
                    </a:lnTo>
                    <a:lnTo>
                      <a:pt x="24" y="407"/>
                    </a:lnTo>
                    <a:lnTo>
                      <a:pt x="29" y="413"/>
                    </a:lnTo>
                    <a:lnTo>
                      <a:pt x="33" y="415"/>
                    </a:lnTo>
                    <a:lnTo>
                      <a:pt x="36" y="417"/>
                    </a:lnTo>
                    <a:lnTo>
                      <a:pt x="40" y="418"/>
                    </a:lnTo>
                    <a:lnTo>
                      <a:pt x="44" y="419"/>
                    </a:lnTo>
                    <a:lnTo>
                      <a:pt x="52" y="419"/>
                    </a:lnTo>
                    <a:lnTo>
                      <a:pt x="61" y="418"/>
                    </a:lnTo>
                    <a:lnTo>
                      <a:pt x="70" y="414"/>
                    </a:lnTo>
                    <a:lnTo>
                      <a:pt x="81" y="409"/>
                    </a:lnTo>
                    <a:lnTo>
                      <a:pt x="91" y="403"/>
                    </a:lnTo>
                    <a:lnTo>
                      <a:pt x="100" y="396"/>
                    </a:lnTo>
                    <a:lnTo>
                      <a:pt x="109" y="387"/>
                    </a:lnTo>
                    <a:lnTo>
                      <a:pt x="117" y="378"/>
                    </a:lnTo>
                    <a:lnTo>
                      <a:pt x="124" y="367"/>
                    </a:lnTo>
                    <a:lnTo>
                      <a:pt x="131" y="355"/>
                    </a:lnTo>
                    <a:lnTo>
                      <a:pt x="136" y="343"/>
                    </a:lnTo>
                    <a:lnTo>
                      <a:pt x="141" y="329"/>
                    </a:lnTo>
                    <a:lnTo>
                      <a:pt x="146" y="314"/>
                    </a:lnTo>
                    <a:lnTo>
                      <a:pt x="150" y="297"/>
                    </a:lnTo>
                    <a:lnTo>
                      <a:pt x="153" y="279"/>
                    </a:lnTo>
                    <a:lnTo>
                      <a:pt x="156" y="258"/>
                    </a:lnTo>
                    <a:lnTo>
                      <a:pt x="158" y="237"/>
                    </a:lnTo>
                    <a:lnTo>
                      <a:pt x="159" y="215"/>
                    </a:lnTo>
                    <a:lnTo>
                      <a:pt x="160" y="191"/>
                    </a:lnTo>
                    <a:lnTo>
                      <a:pt x="160" y="166"/>
                    </a:lnTo>
                    <a:lnTo>
                      <a:pt x="160" y="141"/>
                    </a:lnTo>
                    <a:lnTo>
                      <a:pt x="159" y="117"/>
                    </a:lnTo>
                    <a:lnTo>
                      <a:pt x="158" y="97"/>
                    </a:lnTo>
                    <a:lnTo>
                      <a:pt x="156" y="78"/>
                    </a:lnTo>
                    <a:lnTo>
                      <a:pt x="153" y="61"/>
                    </a:lnTo>
                    <a:lnTo>
                      <a:pt x="150" y="47"/>
                    </a:lnTo>
                    <a:lnTo>
                      <a:pt x="146" y="34"/>
                    </a:lnTo>
                    <a:lnTo>
                      <a:pt x="141" y="24"/>
                    </a:lnTo>
                    <a:lnTo>
                      <a:pt x="136" y="14"/>
                    </a:lnTo>
                    <a:lnTo>
                      <a:pt x="131" y="8"/>
                    </a:lnTo>
                    <a:lnTo>
                      <a:pt x="124" y="3"/>
                    </a:lnTo>
                    <a:lnTo>
                      <a:pt x="117" y="1"/>
                    </a:lnTo>
                    <a:lnTo>
                      <a:pt x="109" y="0"/>
                    </a:lnTo>
                    <a:lnTo>
                      <a:pt x="100" y="1"/>
                    </a:lnTo>
                    <a:lnTo>
                      <a:pt x="91" y="4"/>
                    </a:lnTo>
                    <a:lnTo>
                      <a:pt x="81" y="9"/>
                    </a:lnTo>
                    <a:lnTo>
                      <a:pt x="70" y="15"/>
                    </a:lnTo>
                    <a:lnTo>
                      <a:pt x="61" y="24"/>
                    </a:lnTo>
                    <a:lnTo>
                      <a:pt x="52" y="32"/>
                    </a:lnTo>
                    <a:lnTo>
                      <a:pt x="44" y="42"/>
                    </a:lnTo>
                    <a:lnTo>
                      <a:pt x="36" y="53"/>
                    </a:lnTo>
                    <a:lnTo>
                      <a:pt x="29" y="64"/>
                    </a:lnTo>
                    <a:lnTo>
                      <a:pt x="24" y="77"/>
                    </a:lnTo>
                    <a:lnTo>
                      <a:pt x="19" y="90"/>
                    </a:lnTo>
                    <a:lnTo>
                      <a:pt x="14" y="105"/>
                    </a:lnTo>
                    <a:lnTo>
                      <a:pt x="10" y="122"/>
                    </a:lnTo>
                    <a:lnTo>
                      <a:pt x="7" y="140"/>
                    </a:lnTo>
                    <a:lnTo>
                      <a:pt x="4" y="160"/>
                    </a:lnTo>
                    <a:lnTo>
                      <a:pt x="2" y="181"/>
                    </a:lnTo>
                    <a:lnTo>
                      <a:pt x="1" y="204"/>
                    </a:lnTo>
                    <a:lnTo>
                      <a:pt x="0" y="229"/>
                    </a:lnTo>
                    <a:lnTo>
                      <a:pt x="0" y="25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78" name="Freeform 660">
                <a:extLst>
                  <a:ext uri="{FF2B5EF4-FFF2-40B4-BE49-F238E27FC236}">
                    <a16:creationId xmlns:a16="http://schemas.microsoft.com/office/drawing/2014/main" id="{40A7315F-6994-800B-14C0-67C5A795A7BE}"/>
                  </a:ext>
                </a:extLst>
              </p:cNvPr>
              <p:cNvSpPr>
                <a:spLocks/>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6"/>
                  <a:gd name="T121" fmla="*/ 0 h 558"/>
                  <a:gd name="T122" fmla="*/ 296 w 296"/>
                  <a:gd name="T123" fmla="*/ 558 h 5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6" h="558">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79" name="Freeform 661">
                <a:extLst>
                  <a:ext uri="{FF2B5EF4-FFF2-40B4-BE49-F238E27FC236}">
                    <a16:creationId xmlns:a16="http://schemas.microsoft.com/office/drawing/2014/main" id="{78B07E28-CB7B-C8F3-0021-9DBAA0867531}"/>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0" name="Freeform 662">
                <a:extLst>
                  <a:ext uri="{FF2B5EF4-FFF2-40B4-BE49-F238E27FC236}">
                    <a16:creationId xmlns:a16="http://schemas.microsoft.com/office/drawing/2014/main" id="{24170432-B1B1-7F16-DC7B-AC80C2A7F111}"/>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1" name="Freeform 663">
                <a:extLst>
                  <a:ext uri="{FF2B5EF4-FFF2-40B4-BE49-F238E27FC236}">
                    <a16:creationId xmlns:a16="http://schemas.microsoft.com/office/drawing/2014/main" id="{17DF5825-9915-793F-D3B4-7F8D48C543C1}"/>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2" name="Freeform 664">
                <a:extLst>
                  <a:ext uri="{FF2B5EF4-FFF2-40B4-BE49-F238E27FC236}">
                    <a16:creationId xmlns:a16="http://schemas.microsoft.com/office/drawing/2014/main" id="{1081DFD0-3A4F-D12B-01D3-CFF3A88FAA5F}"/>
                  </a:ext>
                </a:extLst>
              </p:cNvPr>
              <p:cNvSpPr>
                <a:spLocks/>
              </p:cNvSpPr>
              <p:nvPr/>
            </p:nvSpPr>
            <p:spPr bwMode="auto">
              <a:xfrm>
                <a:off x="3611" y="2968"/>
                <a:ext cx="3" cy="12"/>
              </a:xfrm>
              <a:custGeom>
                <a:avLst/>
                <a:gdLst>
                  <a:gd name="T0" fmla="*/ 0 w 190"/>
                  <a:gd name="T1" fmla="*/ 0 h 611"/>
                  <a:gd name="T2" fmla="*/ 0 w 190"/>
                  <a:gd name="T3" fmla="*/ 0 h 611"/>
                  <a:gd name="T4" fmla="*/ 0 w 190"/>
                  <a:gd name="T5" fmla="*/ 0 h 611"/>
                  <a:gd name="T6" fmla="*/ 0 w 190"/>
                  <a:gd name="T7" fmla="*/ 0 h 611"/>
                  <a:gd name="T8" fmla="*/ 0 w 190"/>
                  <a:gd name="T9" fmla="*/ 0 h 611"/>
                  <a:gd name="T10" fmla="*/ 0 w 190"/>
                  <a:gd name="T11" fmla="*/ 0 h 611"/>
                  <a:gd name="T12" fmla="*/ 0 w 190"/>
                  <a:gd name="T13" fmla="*/ 0 h 611"/>
                  <a:gd name="T14" fmla="*/ 0 w 190"/>
                  <a:gd name="T15" fmla="*/ 0 h 611"/>
                  <a:gd name="T16" fmla="*/ 0 w 190"/>
                  <a:gd name="T17" fmla="*/ 0 h 611"/>
                  <a:gd name="T18" fmla="*/ 0 w 190"/>
                  <a:gd name="T19" fmla="*/ 0 h 611"/>
                  <a:gd name="T20" fmla="*/ 0 w 190"/>
                  <a:gd name="T21" fmla="*/ 0 h 611"/>
                  <a:gd name="T22" fmla="*/ 0 w 190"/>
                  <a:gd name="T23" fmla="*/ 0 h 611"/>
                  <a:gd name="T24" fmla="*/ 0 w 190"/>
                  <a:gd name="T25" fmla="*/ 0 h 611"/>
                  <a:gd name="T26" fmla="*/ 0 w 190"/>
                  <a:gd name="T27" fmla="*/ 0 h 611"/>
                  <a:gd name="T28" fmla="*/ 0 w 190"/>
                  <a:gd name="T29" fmla="*/ 0 h 611"/>
                  <a:gd name="T30" fmla="*/ 0 w 190"/>
                  <a:gd name="T31" fmla="*/ 0 h 611"/>
                  <a:gd name="T32" fmla="*/ 0 w 190"/>
                  <a:gd name="T33" fmla="*/ 0 h 611"/>
                  <a:gd name="T34" fmla="*/ 0 w 190"/>
                  <a:gd name="T35" fmla="*/ 0 h 611"/>
                  <a:gd name="T36" fmla="*/ 0 w 190"/>
                  <a:gd name="T37" fmla="*/ 0 h 611"/>
                  <a:gd name="T38" fmla="*/ 0 w 190"/>
                  <a:gd name="T39" fmla="*/ 0 h 611"/>
                  <a:gd name="T40" fmla="*/ 0 w 190"/>
                  <a:gd name="T41" fmla="*/ 0 h 611"/>
                  <a:gd name="T42" fmla="*/ 0 w 190"/>
                  <a:gd name="T43" fmla="*/ 0 h 611"/>
                  <a:gd name="T44" fmla="*/ 0 w 190"/>
                  <a:gd name="T45" fmla="*/ 0 h 611"/>
                  <a:gd name="T46" fmla="*/ 0 w 190"/>
                  <a:gd name="T47" fmla="*/ 0 h 611"/>
                  <a:gd name="T48" fmla="*/ 0 w 190"/>
                  <a:gd name="T49" fmla="*/ 0 h 611"/>
                  <a:gd name="T50" fmla="*/ 0 w 190"/>
                  <a:gd name="T51" fmla="*/ 0 h 611"/>
                  <a:gd name="T52" fmla="*/ 0 w 190"/>
                  <a:gd name="T53" fmla="*/ 0 h 611"/>
                  <a:gd name="T54" fmla="*/ 0 w 190"/>
                  <a:gd name="T55" fmla="*/ 0 h 611"/>
                  <a:gd name="T56" fmla="*/ 0 w 190"/>
                  <a:gd name="T57" fmla="*/ 0 h 611"/>
                  <a:gd name="T58" fmla="*/ 0 w 190"/>
                  <a:gd name="T59" fmla="*/ 0 h 611"/>
                  <a:gd name="T60" fmla="*/ 0 w 190"/>
                  <a:gd name="T61" fmla="*/ 0 h 611"/>
                  <a:gd name="T62" fmla="*/ 0 w 190"/>
                  <a:gd name="T63" fmla="*/ 0 h 611"/>
                  <a:gd name="T64" fmla="*/ 0 w 190"/>
                  <a:gd name="T65" fmla="*/ 0 h 611"/>
                  <a:gd name="T66" fmla="*/ 0 w 190"/>
                  <a:gd name="T67" fmla="*/ 0 h 611"/>
                  <a:gd name="T68" fmla="*/ 0 w 190"/>
                  <a:gd name="T69" fmla="*/ 0 h 611"/>
                  <a:gd name="T70" fmla="*/ 0 w 190"/>
                  <a:gd name="T71" fmla="*/ 0 h 611"/>
                  <a:gd name="T72" fmla="*/ 0 w 190"/>
                  <a:gd name="T73" fmla="*/ 0 h 611"/>
                  <a:gd name="T74" fmla="*/ 0 w 190"/>
                  <a:gd name="T75" fmla="*/ 0 h 6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0"/>
                  <a:gd name="T115" fmla="*/ 0 h 611"/>
                  <a:gd name="T116" fmla="*/ 190 w 190"/>
                  <a:gd name="T117" fmla="*/ 611 h 6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0" h="611">
                    <a:moveTo>
                      <a:pt x="0" y="360"/>
                    </a:moveTo>
                    <a:lnTo>
                      <a:pt x="0" y="400"/>
                    </a:lnTo>
                    <a:lnTo>
                      <a:pt x="1" y="437"/>
                    </a:lnTo>
                    <a:lnTo>
                      <a:pt x="3" y="470"/>
                    </a:lnTo>
                    <a:lnTo>
                      <a:pt x="5" y="500"/>
                    </a:lnTo>
                    <a:lnTo>
                      <a:pt x="8" y="525"/>
                    </a:lnTo>
                    <a:lnTo>
                      <a:pt x="12" y="547"/>
                    </a:lnTo>
                    <a:lnTo>
                      <a:pt x="16" y="565"/>
                    </a:lnTo>
                    <a:lnTo>
                      <a:pt x="21" y="579"/>
                    </a:lnTo>
                    <a:lnTo>
                      <a:pt x="24" y="585"/>
                    </a:lnTo>
                    <a:lnTo>
                      <a:pt x="27" y="591"/>
                    </a:lnTo>
                    <a:lnTo>
                      <a:pt x="30" y="596"/>
                    </a:lnTo>
                    <a:lnTo>
                      <a:pt x="34" y="600"/>
                    </a:lnTo>
                    <a:lnTo>
                      <a:pt x="38" y="603"/>
                    </a:lnTo>
                    <a:lnTo>
                      <a:pt x="42" y="606"/>
                    </a:lnTo>
                    <a:lnTo>
                      <a:pt x="46" y="608"/>
                    </a:lnTo>
                    <a:lnTo>
                      <a:pt x="51" y="609"/>
                    </a:lnTo>
                    <a:lnTo>
                      <a:pt x="55" y="610"/>
                    </a:lnTo>
                    <a:lnTo>
                      <a:pt x="60" y="611"/>
                    </a:lnTo>
                    <a:lnTo>
                      <a:pt x="66" y="610"/>
                    </a:lnTo>
                    <a:lnTo>
                      <a:pt x="71" y="609"/>
                    </a:lnTo>
                    <a:lnTo>
                      <a:pt x="83" y="606"/>
                    </a:lnTo>
                    <a:lnTo>
                      <a:pt x="96" y="599"/>
                    </a:lnTo>
                    <a:lnTo>
                      <a:pt x="108" y="591"/>
                    </a:lnTo>
                    <a:lnTo>
                      <a:pt x="120" y="581"/>
                    </a:lnTo>
                    <a:lnTo>
                      <a:pt x="131" y="570"/>
                    </a:lnTo>
                    <a:lnTo>
                      <a:pt x="141" y="558"/>
                    </a:lnTo>
                    <a:lnTo>
                      <a:pt x="149" y="545"/>
                    </a:lnTo>
                    <a:lnTo>
                      <a:pt x="157" y="530"/>
                    </a:lnTo>
                    <a:lnTo>
                      <a:pt x="164" y="514"/>
                    </a:lnTo>
                    <a:lnTo>
                      <a:pt x="170" y="497"/>
                    </a:lnTo>
                    <a:lnTo>
                      <a:pt x="174" y="477"/>
                    </a:lnTo>
                    <a:lnTo>
                      <a:pt x="179" y="454"/>
                    </a:lnTo>
                    <a:lnTo>
                      <a:pt x="182" y="429"/>
                    </a:lnTo>
                    <a:lnTo>
                      <a:pt x="185" y="400"/>
                    </a:lnTo>
                    <a:lnTo>
                      <a:pt x="187" y="368"/>
                    </a:lnTo>
                    <a:lnTo>
                      <a:pt x="189" y="332"/>
                    </a:lnTo>
                    <a:lnTo>
                      <a:pt x="190" y="293"/>
                    </a:lnTo>
                    <a:lnTo>
                      <a:pt x="190" y="252"/>
                    </a:lnTo>
                    <a:lnTo>
                      <a:pt x="190" y="211"/>
                    </a:lnTo>
                    <a:lnTo>
                      <a:pt x="189" y="174"/>
                    </a:lnTo>
                    <a:lnTo>
                      <a:pt x="187" y="140"/>
                    </a:lnTo>
                    <a:lnTo>
                      <a:pt x="185" y="111"/>
                    </a:lnTo>
                    <a:lnTo>
                      <a:pt x="182" y="84"/>
                    </a:lnTo>
                    <a:lnTo>
                      <a:pt x="179" y="62"/>
                    </a:lnTo>
                    <a:lnTo>
                      <a:pt x="174" y="45"/>
                    </a:lnTo>
                    <a:lnTo>
                      <a:pt x="170" y="30"/>
                    </a:lnTo>
                    <a:lnTo>
                      <a:pt x="167" y="25"/>
                    </a:lnTo>
                    <a:lnTo>
                      <a:pt x="164" y="20"/>
                    </a:lnTo>
                    <a:lnTo>
                      <a:pt x="161" y="15"/>
                    </a:lnTo>
                    <a:lnTo>
                      <a:pt x="157" y="11"/>
                    </a:lnTo>
                    <a:lnTo>
                      <a:pt x="153" y="8"/>
                    </a:lnTo>
                    <a:lnTo>
                      <a:pt x="149" y="5"/>
                    </a:lnTo>
                    <a:lnTo>
                      <a:pt x="145" y="3"/>
                    </a:lnTo>
                    <a:lnTo>
                      <a:pt x="141" y="1"/>
                    </a:lnTo>
                    <a:lnTo>
                      <a:pt x="136" y="1"/>
                    </a:lnTo>
                    <a:lnTo>
                      <a:pt x="131" y="0"/>
                    </a:lnTo>
                    <a:lnTo>
                      <a:pt x="126" y="1"/>
                    </a:lnTo>
                    <a:lnTo>
                      <a:pt x="120" y="2"/>
                    </a:lnTo>
                    <a:lnTo>
                      <a:pt x="108" y="6"/>
                    </a:lnTo>
                    <a:lnTo>
                      <a:pt x="96" y="12"/>
                    </a:lnTo>
                    <a:lnTo>
                      <a:pt x="83" y="20"/>
                    </a:lnTo>
                    <a:lnTo>
                      <a:pt x="71" y="29"/>
                    </a:lnTo>
                    <a:lnTo>
                      <a:pt x="60" y="40"/>
                    </a:lnTo>
                    <a:lnTo>
                      <a:pt x="51" y="52"/>
                    </a:lnTo>
                    <a:lnTo>
                      <a:pt x="42" y="66"/>
                    </a:lnTo>
                    <a:lnTo>
                      <a:pt x="34" y="81"/>
                    </a:lnTo>
                    <a:lnTo>
                      <a:pt x="27" y="98"/>
                    </a:lnTo>
                    <a:lnTo>
                      <a:pt x="21" y="115"/>
                    </a:lnTo>
                    <a:lnTo>
                      <a:pt x="16" y="135"/>
                    </a:lnTo>
                    <a:lnTo>
                      <a:pt x="12" y="158"/>
                    </a:lnTo>
                    <a:lnTo>
                      <a:pt x="8" y="184"/>
                    </a:lnTo>
                    <a:lnTo>
                      <a:pt x="5" y="213"/>
                    </a:lnTo>
                    <a:lnTo>
                      <a:pt x="3" y="245"/>
                    </a:lnTo>
                    <a:lnTo>
                      <a:pt x="1" y="280"/>
                    </a:lnTo>
                    <a:lnTo>
                      <a:pt x="0" y="318"/>
                    </a:lnTo>
                    <a:lnTo>
                      <a:pt x="0" y="3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3" name="Freeform 665">
                <a:extLst>
                  <a:ext uri="{FF2B5EF4-FFF2-40B4-BE49-F238E27FC236}">
                    <a16:creationId xmlns:a16="http://schemas.microsoft.com/office/drawing/2014/main" id="{51D80104-7AD9-D0B1-1EE5-7198C8CD50A1}"/>
                  </a:ext>
                </a:extLst>
              </p:cNvPr>
              <p:cNvSpPr>
                <a:spLocks/>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6"/>
                  <a:gd name="T154" fmla="*/ 0 h 752"/>
                  <a:gd name="T155" fmla="*/ 326 w 326"/>
                  <a:gd name="T156" fmla="*/ 752 h 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6" h="752">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4" name="Freeform 666">
                <a:extLst>
                  <a:ext uri="{FF2B5EF4-FFF2-40B4-BE49-F238E27FC236}">
                    <a16:creationId xmlns:a16="http://schemas.microsoft.com/office/drawing/2014/main" id="{5AE76FA5-2D33-A5EF-8F0A-634C320A7E63}"/>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5" name="Freeform 667">
                <a:extLst>
                  <a:ext uri="{FF2B5EF4-FFF2-40B4-BE49-F238E27FC236}">
                    <a16:creationId xmlns:a16="http://schemas.microsoft.com/office/drawing/2014/main" id="{12F6C671-FDEC-D602-D100-C653700F1290}"/>
                  </a:ext>
                </a:extLst>
              </p:cNvPr>
              <p:cNvSpPr>
                <a:spLocks/>
              </p:cNvSpPr>
              <p:nvPr/>
            </p:nvSpPr>
            <p:spPr bwMode="auto">
              <a:xfrm>
                <a:off x="3438" y="2832"/>
                <a:ext cx="5" cy="1"/>
              </a:xfrm>
              <a:custGeom>
                <a:avLst/>
                <a:gdLst>
                  <a:gd name="T0" fmla="*/ 0 w 229"/>
                  <a:gd name="T1" fmla="*/ 0 h 28"/>
                  <a:gd name="T2" fmla="*/ 0 w 229"/>
                  <a:gd name="T3" fmla="*/ 0 h 28"/>
                  <a:gd name="T4" fmla="*/ 0 w 229"/>
                  <a:gd name="T5" fmla="*/ 0 h 28"/>
                  <a:gd name="T6" fmla="*/ 0 w 229"/>
                  <a:gd name="T7" fmla="*/ 0 h 28"/>
                  <a:gd name="T8" fmla="*/ 0 w 229"/>
                  <a:gd name="T9" fmla="*/ 0 h 28"/>
                  <a:gd name="T10" fmla="*/ 0 w 229"/>
                  <a:gd name="T11" fmla="*/ 0 h 28"/>
                  <a:gd name="T12" fmla="*/ 0 w 229"/>
                  <a:gd name="T13" fmla="*/ 0 h 28"/>
                  <a:gd name="T14" fmla="*/ 0 w 229"/>
                  <a:gd name="T15" fmla="*/ 0 h 28"/>
                  <a:gd name="T16" fmla="*/ 0 w 229"/>
                  <a:gd name="T17" fmla="*/ 0 h 28"/>
                  <a:gd name="T18" fmla="*/ 0 w 229"/>
                  <a:gd name="T19" fmla="*/ 0 h 28"/>
                  <a:gd name="T20" fmla="*/ 0 w 229"/>
                  <a:gd name="T21" fmla="*/ 0 h 28"/>
                  <a:gd name="T22" fmla="*/ 0 w 229"/>
                  <a:gd name="T23" fmla="*/ 0 h 28"/>
                  <a:gd name="T24" fmla="*/ 0 w 229"/>
                  <a:gd name="T25" fmla="*/ 0 h 28"/>
                  <a:gd name="T26" fmla="*/ 0 w 229"/>
                  <a:gd name="T27" fmla="*/ 0 h 28"/>
                  <a:gd name="T28" fmla="*/ 0 w 229"/>
                  <a:gd name="T29" fmla="*/ 0 h 28"/>
                  <a:gd name="T30" fmla="*/ 0 w 229"/>
                  <a:gd name="T31" fmla="*/ 0 h 28"/>
                  <a:gd name="T32" fmla="*/ 0 w 22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8"/>
                  <a:gd name="T53" fmla="*/ 229 w 22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8">
                    <a:moveTo>
                      <a:pt x="0" y="28"/>
                    </a:moveTo>
                    <a:lnTo>
                      <a:pt x="8" y="24"/>
                    </a:lnTo>
                    <a:lnTo>
                      <a:pt x="20" y="18"/>
                    </a:lnTo>
                    <a:lnTo>
                      <a:pt x="33" y="13"/>
                    </a:lnTo>
                    <a:lnTo>
                      <a:pt x="46" y="8"/>
                    </a:lnTo>
                    <a:lnTo>
                      <a:pt x="61" y="5"/>
                    </a:lnTo>
                    <a:lnTo>
                      <a:pt x="74" y="3"/>
                    </a:lnTo>
                    <a:lnTo>
                      <a:pt x="89" y="1"/>
                    </a:lnTo>
                    <a:lnTo>
                      <a:pt x="103" y="0"/>
                    </a:lnTo>
                    <a:lnTo>
                      <a:pt x="118" y="0"/>
                    </a:lnTo>
                    <a:lnTo>
                      <a:pt x="133" y="1"/>
                    </a:lnTo>
                    <a:lnTo>
                      <a:pt x="149" y="2"/>
                    </a:lnTo>
                    <a:lnTo>
                      <a:pt x="164" y="5"/>
                    </a:lnTo>
                    <a:lnTo>
                      <a:pt x="180" y="8"/>
                    </a:lnTo>
                    <a:lnTo>
                      <a:pt x="196" y="12"/>
                    </a:lnTo>
                    <a:lnTo>
                      <a:pt x="213" y="17"/>
                    </a:lnTo>
                    <a:lnTo>
                      <a:pt x="229"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6" name="Freeform 668">
                <a:extLst>
                  <a:ext uri="{FF2B5EF4-FFF2-40B4-BE49-F238E27FC236}">
                    <a16:creationId xmlns:a16="http://schemas.microsoft.com/office/drawing/2014/main" id="{0677C2B0-3797-BF3B-CB94-D060F2D00910}"/>
                  </a:ext>
                </a:extLst>
              </p:cNvPr>
              <p:cNvSpPr>
                <a:spLocks/>
              </p:cNvSpPr>
              <p:nvPr/>
            </p:nvSpPr>
            <p:spPr bwMode="auto">
              <a:xfrm>
                <a:off x="3406" y="3131"/>
                <a:ext cx="7" cy="1"/>
              </a:xfrm>
              <a:custGeom>
                <a:avLst/>
                <a:gdLst>
                  <a:gd name="T0" fmla="*/ 0 w 360"/>
                  <a:gd name="T1" fmla="*/ 0 h 49"/>
                  <a:gd name="T2" fmla="*/ 0 w 360"/>
                  <a:gd name="T3" fmla="*/ 0 h 49"/>
                  <a:gd name="T4" fmla="*/ 0 w 360"/>
                  <a:gd name="T5" fmla="*/ 0 h 49"/>
                  <a:gd name="T6" fmla="*/ 0 w 360"/>
                  <a:gd name="T7" fmla="*/ 0 h 49"/>
                  <a:gd name="T8" fmla="*/ 0 w 360"/>
                  <a:gd name="T9" fmla="*/ 0 h 49"/>
                  <a:gd name="T10" fmla="*/ 0 w 360"/>
                  <a:gd name="T11" fmla="*/ 0 h 49"/>
                  <a:gd name="T12" fmla="*/ 0 w 360"/>
                  <a:gd name="T13" fmla="*/ 0 h 49"/>
                  <a:gd name="T14" fmla="*/ 0 w 360"/>
                  <a:gd name="T15" fmla="*/ 0 h 49"/>
                  <a:gd name="T16" fmla="*/ 0 w 360"/>
                  <a:gd name="T17" fmla="*/ 0 h 49"/>
                  <a:gd name="T18" fmla="*/ 0 w 360"/>
                  <a:gd name="T19" fmla="*/ 0 h 49"/>
                  <a:gd name="T20" fmla="*/ 0 w 360"/>
                  <a:gd name="T21" fmla="*/ 0 h 49"/>
                  <a:gd name="T22" fmla="*/ 0 w 360"/>
                  <a:gd name="T23" fmla="*/ 0 h 49"/>
                  <a:gd name="T24" fmla="*/ 0 w 360"/>
                  <a:gd name="T25" fmla="*/ 0 h 49"/>
                  <a:gd name="T26" fmla="*/ 0 w 360"/>
                  <a:gd name="T27" fmla="*/ 0 h 49"/>
                  <a:gd name="T28" fmla="*/ 0 w 360"/>
                  <a:gd name="T29" fmla="*/ 0 h 49"/>
                  <a:gd name="T30" fmla="*/ 0 w 360"/>
                  <a:gd name="T31" fmla="*/ 0 h 49"/>
                  <a:gd name="T32" fmla="*/ 0 w 360"/>
                  <a:gd name="T33" fmla="*/ 0 h 49"/>
                  <a:gd name="T34" fmla="*/ 0 w 360"/>
                  <a:gd name="T35" fmla="*/ 0 h 49"/>
                  <a:gd name="T36" fmla="*/ 0 w 360"/>
                  <a:gd name="T37" fmla="*/ 0 h 49"/>
                  <a:gd name="T38" fmla="*/ 0 w 360"/>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0"/>
                  <a:gd name="T61" fmla="*/ 0 h 49"/>
                  <a:gd name="T62" fmla="*/ 360 w 360"/>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0" h="49">
                    <a:moveTo>
                      <a:pt x="0" y="0"/>
                    </a:moveTo>
                    <a:lnTo>
                      <a:pt x="22" y="10"/>
                    </a:lnTo>
                    <a:lnTo>
                      <a:pt x="43" y="18"/>
                    </a:lnTo>
                    <a:lnTo>
                      <a:pt x="66" y="26"/>
                    </a:lnTo>
                    <a:lnTo>
                      <a:pt x="87" y="32"/>
                    </a:lnTo>
                    <a:lnTo>
                      <a:pt x="108" y="38"/>
                    </a:lnTo>
                    <a:lnTo>
                      <a:pt x="129" y="42"/>
                    </a:lnTo>
                    <a:lnTo>
                      <a:pt x="150" y="45"/>
                    </a:lnTo>
                    <a:lnTo>
                      <a:pt x="170" y="48"/>
                    </a:lnTo>
                    <a:lnTo>
                      <a:pt x="190" y="49"/>
                    </a:lnTo>
                    <a:lnTo>
                      <a:pt x="210" y="49"/>
                    </a:lnTo>
                    <a:lnTo>
                      <a:pt x="229" y="48"/>
                    </a:lnTo>
                    <a:lnTo>
                      <a:pt x="248" y="46"/>
                    </a:lnTo>
                    <a:lnTo>
                      <a:pt x="267" y="43"/>
                    </a:lnTo>
                    <a:lnTo>
                      <a:pt x="285" y="39"/>
                    </a:lnTo>
                    <a:lnTo>
                      <a:pt x="303" y="34"/>
                    </a:lnTo>
                    <a:lnTo>
                      <a:pt x="320" y="28"/>
                    </a:lnTo>
                    <a:lnTo>
                      <a:pt x="336" y="20"/>
                    </a:lnTo>
                    <a:lnTo>
                      <a:pt x="352" y="12"/>
                    </a:lnTo>
                    <a:lnTo>
                      <a:pt x="360"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7" name="Freeform 669">
                <a:extLst>
                  <a:ext uri="{FF2B5EF4-FFF2-40B4-BE49-F238E27FC236}">
                    <a16:creationId xmlns:a16="http://schemas.microsoft.com/office/drawing/2014/main" id="{ADAE1958-B7F8-0B53-3A8A-818045412E5A}"/>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8" name="Freeform 670">
                <a:extLst>
                  <a:ext uri="{FF2B5EF4-FFF2-40B4-BE49-F238E27FC236}">
                    <a16:creationId xmlns:a16="http://schemas.microsoft.com/office/drawing/2014/main" id="{60EEC8F0-EE7F-9812-322E-D9FD722945C2}"/>
                  </a:ext>
                </a:extLst>
              </p:cNvPr>
              <p:cNvSpPr>
                <a:spLocks/>
              </p:cNvSpPr>
              <p:nvPr/>
            </p:nvSpPr>
            <p:spPr bwMode="auto">
              <a:xfrm>
                <a:off x="3444" y="2836"/>
                <a:ext cx="4"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2"/>
                    </a:lnTo>
                    <a:lnTo>
                      <a:pt x="11" y="20"/>
                    </a:lnTo>
                    <a:lnTo>
                      <a:pt x="16" y="17"/>
                    </a:lnTo>
                    <a:lnTo>
                      <a:pt x="22" y="15"/>
                    </a:lnTo>
                    <a:lnTo>
                      <a:pt x="29" y="12"/>
                    </a:lnTo>
                    <a:lnTo>
                      <a:pt x="35" y="10"/>
                    </a:lnTo>
                    <a:lnTo>
                      <a:pt x="42" y="8"/>
                    </a:lnTo>
                    <a:lnTo>
                      <a:pt x="48" y="7"/>
                    </a:lnTo>
                    <a:lnTo>
                      <a:pt x="55" y="5"/>
                    </a:lnTo>
                    <a:lnTo>
                      <a:pt x="62" y="4"/>
                    </a:lnTo>
                    <a:lnTo>
                      <a:pt x="70" y="3"/>
                    </a:lnTo>
                    <a:lnTo>
                      <a:pt x="77" y="2"/>
                    </a:lnTo>
                    <a:lnTo>
                      <a:pt x="84" y="1"/>
                    </a:lnTo>
                    <a:lnTo>
                      <a:pt x="91" y="0"/>
                    </a:lnTo>
                    <a:lnTo>
                      <a:pt x="99" y="0"/>
                    </a:lnTo>
                    <a:lnTo>
                      <a:pt x="106" y="0"/>
                    </a:lnTo>
                    <a:lnTo>
                      <a:pt x="113" y="0"/>
                    </a:lnTo>
                    <a:lnTo>
                      <a:pt x="120" y="0"/>
                    </a:lnTo>
                    <a:lnTo>
                      <a:pt x="127" y="1"/>
                    </a:lnTo>
                    <a:lnTo>
                      <a:pt x="134" y="2"/>
                    </a:lnTo>
                    <a:lnTo>
                      <a:pt x="141" y="3"/>
                    </a:lnTo>
                    <a:lnTo>
                      <a:pt x="148" y="4"/>
                    </a:lnTo>
                    <a:lnTo>
                      <a:pt x="154" y="6"/>
                    </a:lnTo>
                    <a:lnTo>
                      <a:pt x="161" y="7"/>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89" name="Freeform 671">
                <a:extLst>
                  <a:ext uri="{FF2B5EF4-FFF2-40B4-BE49-F238E27FC236}">
                    <a16:creationId xmlns:a16="http://schemas.microsoft.com/office/drawing/2014/main" id="{B3C3A3FD-AED4-D99E-1394-B7D289C79EC1}"/>
                  </a:ext>
                </a:extLst>
              </p:cNvPr>
              <p:cNvSpPr>
                <a:spLocks/>
              </p:cNvSpPr>
              <p:nvPr/>
            </p:nvSpPr>
            <p:spPr bwMode="auto">
              <a:xfrm>
                <a:off x="3378" y="2874"/>
                <a:ext cx="3"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3"/>
                    </a:lnTo>
                    <a:lnTo>
                      <a:pt x="10" y="20"/>
                    </a:lnTo>
                    <a:lnTo>
                      <a:pt x="16" y="17"/>
                    </a:lnTo>
                    <a:lnTo>
                      <a:pt x="22" y="15"/>
                    </a:lnTo>
                    <a:lnTo>
                      <a:pt x="28" y="13"/>
                    </a:lnTo>
                    <a:lnTo>
                      <a:pt x="36" y="11"/>
                    </a:lnTo>
                    <a:lnTo>
                      <a:pt x="42" y="9"/>
                    </a:lnTo>
                    <a:lnTo>
                      <a:pt x="49" y="7"/>
                    </a:lnTo>
                    <a:lnTo>
                      <a:pt x="56" y="5"/>
                    </a:lnTo>
                    <a:lnTo>
                      <a:pt x="63" y="4"/>
                    </a:lnTo>
                    <a:lnTo>
                      <a:pt x="70" y="3"/>
                    </a:lnTo>
                    <a:lnTo>
                      <a:pt x="78" y="2"/>
                    </a:lnTo>
                    <a:lnTo>
                      <a:pt x="85" y="1"/>
                    </a:lnTo>
                    <a:lnTo>
                      <a:pt x="92" y="1"/>
                    </a:lnTo>
                    <a:lnTo>
                      <a:pt x="100" y="0"/>
                    </a:lnTo>
                    <a:lnTo>
                      <a:pt x="107" y="0"/>
                    </a:lnTo>
                    <a:lnTo>
                      <a:pt x="114" y="0"/>
                    </a:lnTo>
                    <a:lnTo>
                      <a:pt x="121" y="1"/>
                    </a:lnTo>
                    <a:lnTo>
                      <a:pt x="128" y="1"/>
                    </a:lnTo>
                    <a:lnTo>
                      <a:pt x="135" y="2"/>
                    </a:lnTo>
                    <a:lnTo>
                      <a:pt x="142" y="3"/>
                    </a:lnTo>
                    <a:lnTo>
                      <a:pt x="148" y="4"/>
                    </a:lnTo>
                    <a:lnTo>
                      <a:pt x="155" y="6"/>
                    </a:lnTo>
                    <a:lnTo>
                      <a:pt x="161" y="8"/>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0" name="Freeform 672">
                <a:extLst>
                  <a:ext uri="{FF2B5EF4-FFF2-40B4-BE49-F238E27FC236}">
                    <a16:creationId xmlns:a16="http://schemas.microsoft.com/office/drawing/2014/main" id="{EEBEF536-E53E-FA84-75D8-379171C3388E}"/>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1" name="Freeform 673">
                <a:extLst>
                  <a:ext uri="{FF2B5EF4-FFF2-40B4-BE49-F238E27FC236}">
                    <a16:creationId xmlns:a16="http://schemas.microsoft.com/office/drawing/2014/main" id="{058C9173-E53A-B38A-439D-6717424602F4}"/>
                  </a:ext>
                </a:extLst>
              </p:cNvPr>
              <p:cNvSpPr>
                <a:spLocks/>
              </p:cNvSpPr>
              <p:nvPr/>
            </p:nvSpPr>
            <p:spPr bwMode="auto">
              <a:xfrm>
                <a:off x="3420" y="2843"/>
                <a:ext cx="5" cy="1"/>
              </a:xfrm>
              <a:custGeom>
                <a:avLst/>
                <a:gdLst>
                  <a:gd name="T0" fmla="*/ 0 w 216"/>
                  <a:gd name="T1" fmla="*/ 0 h 27"/>
                  <a:gd name="T2" fmla="*/ 0 w 216"/>
                  <a:gd name="T3" fmla="*/ 0 h 27"/>
                  <a:gd name="T4" fmla="*/ 0 w 216"/>
                  <a:gd name="T5" fmla="*/ 0 h 27"/>
                  <a:gd name="T6" fmla="*/ 0 w 216"/>
                  <a:gd name="T7" fmla="*/ 0 h 27"/>
                  <a:gd name="T8" fmla="*/ 0 w 216"/>
                  <a:gd name="T9" fmla="*/ 0 h 27"/>
                  <a:gd name="T10" fmla="*/ 0 w 216"/>
                  <a:gd name="T11" fmla="*/ 0 h 27"/>
                  <a:gd name="T12" fmla="*/ 0 w 216"/>
                  <a:gd name="T13" fmla="*/ 0 h 27"/>
                  <a:gd name="T14" fmla="*/ 0 w 216"/>
                  <a:gd name="T15" fmla="*/ 0 h 27"/>
                  <a:gd name="T16" fmla="*/ 0 w 216"/>
                  <a:gd name="T17" fmla="*/ 0 h 27"/>
                  <a:gd name="T18" fmla="*/ 0 w 216"/>
                  <a:gd name="T19" fmla="*/ 0 h 27"/>
                  <a:gd name="T20" fmla="*/ 0 w 216"/>
                  <a:gd name="T21" fmla="*/ 0 h 27"/>
                  <a:gd name="T22" fmla="*/ 0 w 216"/>
                  <a:gd name="T23" fmla="*/ 0 h 27"/>
                  <a:gd name="T24" fmla="*/ 0 w 216"/>
                  <a:gd name="T25" fmla="*/ 0 h 27"/>
                  <a:gd name="T26" fmla="*/ 0 w 216"/>
                  <a:gd name="T27" fmla="*/ 0 h 27"/>
                  <a:gd name="T28" fmla="*/ 0 w 216"/>
                  <a:gd name="T29" fmla="*/ 0 h 27"/>
                  <a:gd name="T30" fmla="*/ 0 w 216"/>
                  <a:gd name="T31" fmla="*/ 0 h 27"/>
                  <a:gd name="T32" fmla="*/ 0 w 21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7"/>
                  <a:gd name="T53" fmla="*/ 216 w 21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7">
                    <a:moveTo>
                      <a:pt x="0" y="25"/>
                    </a:moveTo>
                    <a:lnTo>
                      <a:pt x="11" y="19"/>
                    </a:lnTo>
                    <a:lnTo>
                      <a:pt x="22" y="14"/>
                    </a:lnTo>
                    <a:lnTo>
                      <a:pt x="34" y="9"/>
                    </a:lnTo>
                    <a:lnTo>
                      <a:pt x="46" y="6"/>
                    </a:lnTo>
                    <a:lnTo>
                      <a:pt x="59" y="3"/>
                    </a:lnTo>
                    <a:lnTo>
                      <a:pt x="72" y="1"/>
                    </a:lnTo>
                    <a:lnTo>
                      <a:pt x="85" y="0"/>
                    </a:lnTo>
                    <a:lnTo>
                      <a:pt x="98" y="0"/>
                    </a:lnTo>
                    <a:lnTo>
                      <a:pt x="112" y="1"/>
                    </a:lnTo>
                    <a:lnTo>
                      <a:pt x="126" y="2"/>
                    </a:lnTo>
                    <a:lnTo>
                      <a:pt x="141" y="4"/>
                    </a:lnTo>
                    <a:lnTo>
                      <a:pt x="156" y="7"/>
                    </a:lnTo>
                    <a:lnTo>
                      <a:pt x="171" y="11"/>
                    </a:lnTo>
                    <a:lnTo>
                      <a:pt x="186" y="16"/>
                    </a:lnTo>
                    <a:lnTo>
                      <a:pt x="201" y="21"/>
                    </a:lnTo>
                    <a:lnTo>
                      <a:pt x="216" y="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2" name="Freeform 674">
                <a:extLst>
                  <a:ext uri="{FF2B5EF4-FFF2-40B4-BE49-F238E27FC236}">
                    <a16:creationId xmlns:a16="http://schemas.microsoft.com/office/drawing/2014/main" id="{4886AA30-1942-09F2-A498-C2396F48A4A1}"/>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3" name="Freeform 675">
                <a:extLst>
                  <a:ext uri="{FF2B5EF4-FFF2-40B4-BE49-F238E27FC236}">
                    <a16:creationId xmlns:a16="http://schemas.microsoft.com/office/drawing/2014/main" id="{8EBB13A2-7018-0DA5-AE01-BA254799FEC9}"/>
                  </a:ext>
                </a:extLst>
              </p:cNvPr>
              <p:cNvSpPr>
                <a:spLocks/>
              </p:cNvSpPr>
              <p:nvPr/>
            </p:nvSpPr>
            <p:spPr bwMode="auto">
              <a:xfrm>
                <a:off x="3415" y="3125"/>
                <a:ext cx="1" cy="1"/>
              </a:xfrm>
              <a:custGeom>
                <a:avLst/>
                <a:gdLst>
                  <a:gd name="T0" fmla="*/ 0 w 22"/>
                  <a:gd name="T1" fmla="*/ 0 h 10"/>
                  <a:gd name="T2" fmla="*/ 0 w 22"/>
                  <a:gd name="T3" fmla="*/ 0 h 10"/>
                  <a:gd name="T4" fmla="*/ 0 w 22"/>
                  <a:gd name="T5" fmla="*/ 0 h 10"/>
                  <a:gd name="T6" fmla="*/ 0 60000 65536"/>
                  <a:gd name="T7" fmla="*/ 0 60000 65536"/>
                  <a:gd name="T8" fmla="*/ 0 60000 65536"/>
                  <a:gd name="T9" fmla="*/ 0 w 22"/>
                  <a:gd name="T10" fmla="*/ 0 h 10"/>
                  <a:gd name="T11" fmla="*/ 22 w 22"/>
                  <a:gd name="T12" fmla="*/ 10 h 10"/>
                </a:gdLst>
                <a:ahLst/>
                <a:cxnLst>
                  <a:cxn ang="T6">
                    <a:pos x="T0" y="T1"/>
                  </a:cxn>
                  <a:cxn ang="T7">
                    <a:pos x="T2" y="T3"/>
                  </a:cxn>
                  <a:cxn ang="T8">
                    <a:pos x="T4" y="T5"/>
                  </a:cxn>
                </a:cxnLst>
                <a:rect l="T9" t="T10" r="T11" b="T12"/>
                <a:pathLst>
                  <a:path w="22" h="10">
                    <a:moveTo>
                      <a:pt x="0" y="0"/>
                    </a:moveTo>
                    <a:lnTo>
                      <a:pt x="20" y="9"/>
                    </a:lnTo>
                    <a:lnTo>
                      <a:pt x="22" y="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4" name="Freeform 676">
                <a:extLst>
                  <a:ext uri="{FF2B5EF4-FFF2-40B4-BE49-F238E27FC236}">
                    <a16:creationId xmlns:a16="http://schemas.microsoft.com/office/drawing/2014/main" id="{A047B615-EC74-4F2B-60A2-CFDB771D8D77}"/>
                  </a:ext>
                </a:extLst>
              </p:cNvPr>
              <p:cNvSpPr>
                <a:spLocks/>
              </p:cNvSpPr>
              <p:nvPr/>
            </p:nvSpPr>
            <p:spPr bwMode="auto">
              <a:xfrm>
                <a:off x="3413" y="3124"/>
                <a:ext cx="2" cy="1"/>
              </a:xfrm>
              <a:custGeom>
                <a:avLst/>
                <a:gdLst>
                  <a:gd name="T0" fmla="*/ 0 w 75"/>
                  <a:gd name="T1" fmla="*/ 0 h 44"/>
                  <a:gd name="T2" fmla="*/ 0 w 75"/>
                  <a:gd name="T3" fmla="*/ 0 h 44"/>
                  <a:gd name="T4" fmla="*/ 0 w 75"/>
                  <a:gd name="T5" fmla="*/ 0 h 44"/>
                  <a:gd name="T6" fmla="*/ 0 w 75"/>
                  <a:gd name="T7" fmla="*/ 0 h 44"/>
                  <a:gd name="T8" fmla="*/ 0 w 75"/>
                  <a:gd name="T9" fmla="*/ 0 h 44"/>
                  <a:gd name="T10" fmla="*/ 0 60000 65536"/>
                  <a:gd name="T11" fmla="*/ 0 60000 65536"/>
                  <a:gd name="T12" fmla="*/ 0 60000 65536"/>
                  <a:gd name="T13" fmla="*/ 0 60000 65536"/>
                  <a:gd name="T14" fmla="*/ 0 60000 65536"/>
                  <a:gd name="T15" fmla="*/ 0 w 75"/>
                  <a:gd name="T16" fmla="*/ 0 h 44"/>
                  <a:gd name="T17" fmla="*/ 75 w 75"/>
                  <a:gd name="T18" fmla="*/ 44 h 44"/>
                </a:gdLst>
                <a:ahLst/>
                <a:cxnLst>
                  <a:cxn ang="T10">
                    <a:pos x="T0" y="T1"/>
                  </a:cxn>
                  <a:cxn ang="T11">
                    <a:pos x="T2" y="T3"/>
                  </a:cxn>
                  <a:cxn ang="T12">
                    <a:pos x="T4" y="T5"/>
                  </a:cxn>
                  <a:cxn ang="T13">
                    <a:pos x="T6" y="T7"/>
                  </a:cxn>
                  <a:cxn ang="T14">
                    <a:pos x="T8" y="T9"/>
                  </a:cxn>
                </a:cxnLst>
                <a:rect l="T15" t="T16" r="T17" b="T18"/>
                <a:pathLst>
                  <a:path w="75" h="44">
                    <a:moveTo>
                      <a:pt x="0" y="0"/>
                    </a:moveTo>
                    <a:lnTo>
                      <a:pt x="19" y="13"/>
                    </a:lnTo>
                    <a:lnTo>
                      <a:pt x="38" y="25"/>
                    </a:lnTo>
                    <a:lnTo>
                      <a:pt x="57" y="35"/>
                    </a:lnTo>
                    <a:lnTo>
                      <a:pt x="75" y="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5" name="Freeform 677">
                <a:extLst>
                  <a:ext uri="{FF2B5EF4-FFF2-40B4-BE49-F238E27FC236}">
                    <a16:creationId xmlns:a16="http://schemas.microsoft.com/office/drawing/2014/main" id="{B66427C4-2EC5-DB4D-5261-0CB1AEB030B4}"/>
                  </a:ext>
                </a:extLst>
              </p:cNvPr>
              <p:cNvSpPr>
                <a:spLocks/>
              </p:cNvSpPr>
              <p:nvPr/>
            </p:nvSpPr>
            <p:spPr bwMode="auto">
              <a:xfrm>
                <a:off x="3413" y="3122"/>
                <a:ext cx="1" cy="2"/>
              </a:xfrm>
              <a:custGeom>
                <a:avLst/>
                <a:gdLst>
                  <a:gd name="T0" fmla="*/ 0 w 50"/>
                  <a:gd name="T1" fmla="*/ 0 h 110"/>
                  <a:gd name="T2" fmla="*/ 0 w 50"/>
                  <a:gd name="T3" fmla="*/ 0 h 110"/>
                  <a:gd name="T4" fmla="*/ 0 w 50"/>
                  <a:gd name="T5" fmla="*/ 0 h 110"/>
                  <a:gd name="T6" fmla="*/ 0 w 50"/>
                  <a:gd name="T7" fmla="*/ 0 h 110"/>
                  <a:gd name="T8" fmla="*/ 0 60000 65536"/>
                  <a:gd name="T9" fmla="*/ 0 60000 65536"/>
                  <a:gd name="T10" fmla="*/ 0 60000 65536"/>
                  <a:gd name="T11" fmla="*/ 0 60000 65536"/>
                  <a:gd name="T12" fmla="*/ 0 w 50"/>
                  <a:gd name="T13" fmla="*/ 0 h 110"/>
                  <a:gd name="T14" fmla="*/ 50 w 50"/>
                  <a:gd name="T15" fmla="*/ 110 h 110"/>
                </a:gdLst>
                <a:ahLst/>
                <a:cxnLst>
                  <a:cxn ang="T8">
                    <a:pos x="T0" y="T1"/>
                  </a:cxn>
                  <a:cxn ang="T9">
                    <a:pos x="T2" y="T3"/>
                  </a:cxn>
                  <a:cxn ang="T10">
                    <a:pos x="T4" y="T5"/>
                  </a:cxn>
                  <a:cxn ang="T11">
                    <a:pos x="T6" y="T7"/>
                  </a:cxn>
                </a:cxnLst>
                <a:rect l="T12" t="T13" r="T14" b="T15"/>
                <a:pathLst>
                  <a:path w="50" h="110">
                    <a:moveTo>
                      <a:pt x="50" y="110"/>
                    </a:moveTo>
                    <a:lnTo>
                      <a:pt x="32" y="96"/>
                    </a:lnTo>
                    <a:lnTo>
                      <a:pt x="8" y="5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6" name="Freeform 678">
                <a:extLst>
                  <a:ext uri="{FF2B5EF4-FFF2-40B4-BE49-F238E27FC236}">
                    <a16:creationId xmlns:a16="http://schemas.microsoft.com/office/drawing/2014/main" id="{70602968-DB2A-60B8-13E5-3B84E54B1C01}"/>
                  </a:ext>
                </a:extLst>
              </p:cNvPr>
              <p:cNvSpPr>
                <a:spLocks/>
              </p:cNvSpPr>
              <p:nvPr/>
            </p:nvSpPr>
            <p:spPr bwMode="auto">
              <a:xfrm>
                <a:off x="3405" y="3105"/>
                <a:ext cx="7" cy="17"/>
              </a:xfrm>
              <a:custGeom>
                <a:avLst/>
                <a:gdLst>
                  <a:gd name="T0" fmla="*/ 0 w 336"/>
                  <a:gd name="T1" fmla="*/ 0 h 855"/>
                  <a:gd name="T2" fmla="*/ 0 w 336"/>
                  <a:gd name="T3" fmla="*/ 0 h 855"/>
                  <a:gd name="T4" fmla="*/ 0 w 336"/>
                  <a:gd name="T5" fmla="*/ 0 h 855"/>
                  <a:gd name="T6" fmla="*/ 0 w 336"/>
                  <a:gd name="T7" fmla="*/ 0 h 855"/>
                  <a:gd name="T8" fmla="*/ 0 w 336"/>
                  <a:gd name="T9" fmla="*/ 0 h 855"/>
                  <a:gd name="T10" fmla="*/ 0 w 336"/>
                  <a:gd name="T11" fmla="*/ 0 h 855"/>
                  <a:gd name="T12" fmla="*/ 0 w 336"/>
                  <a:gd name="T13" fmla="*/ 0 h 855"/>
                  <a:gd name="T14" fmla="*/ 0 w 336"/>
                  <a:gd name="T15" fmla="*/ 0 h 855"/>
                  <a:gd name="T16" fmla="*/ 0 w 336"/>
                  <a:gd name="T17" fmla="*/ 0 h 855"/>
                  <a:gd name="T18" fmla="*/ 0 w 336"/>
                  <a:gd name="T19" fmla="*/ 0 h 855"/>
                  <a:gd name="T20" fmla="*/ 0 w 336"/>
                  <a:gd name="T21" fmla="*/ 0 h 855"/>
                  <a:gd name="T22" fmla="*/ 0 w 336"/>
                  <a:gd name="T23" fmla="*/ 0 h 8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855"/>
                  <a:gd name="T38" fmla="*/ 336 w 336"/>
                  <a:gd name="T39" fmla="*/ 855 h 8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855">
                    <a:moveTo>
                      <a:pt x="336" y="855"/>
                    </a:moveTo>
                    <a:lnTo>
                      <a:pt x="299" y="821"/>
                    </a:lnTo>
                    <a:lnTo>
                      <a:pt x="256" y="776"/>
                    </a:lnTo>
                    <a:lnTo>
                      <a:pt x="211" y="718"/>
                    </a:lnTo>
                    <a:lnTo>
                      <a:pt x="164" y="647"/>
                    </a:lnTo>
                    <a:lnTo>
                      <a:pt x="116" y="560"/>
                    </a:lnTo>
                    <a:lnTo>
                      <a:pt x="71" y="456"/>
                    </a:lnTo>
                    <a:lnTo>
                      <a:pt x="33" y="340"/>
                    </a:lnTo>
                    <a:lnTo>
                      <a:pt x="8" y="220"/>
                    </a:lnTo>
                    <a:lnTo>
                      <a:pt x="0" y="107"/>
                    </a:lnTo>
                    <a:lnTo>
                      <a:pt x="8" y="8"/>
                    </a:lnTo>
                    <a:lnTo>
                      <a:pt x="11"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7" name="Freeform 679">
                <a:extLst>
                  <a:ext uri="{FF2B5EF4-FFF2-40B4-BE49-F238E27FC236}">
                    <a16:creationId xmlns:a16="http://schemas.microsoft.com/office/drawing/2014/main" id="{EF9C1B27-61D9-7DC3-3334-3B0FDEC11344}"/>
                  </a:ext>
                </a:extLst>
              </p:cNvPr>
              <p:cNvSpPr>
                <a:spLocks/>
              </p:cNvSpPr>
              <p:nvPr/>
            </p:nvSpPr>
            <p:spPr bwMode="auto">
              <a:xfrm>
                <a:off x="3403" y="3104"/>
                <a:ext cx="6" cy="14"/>
              </a:xfrm>
              <a:custGeom>
                <a:avLst/>
                <a:gdLst>
                  <a:gd name="T0" fmla="*/ 0 w 270"/>
                  <a:gd name="T1" fmla="*/ 0 h 730"/>
                  <a:gd name="T2" fmla="*/ 0 w 270"/>
                  <a:gd name="T3" fmla="*/ 0 h 730"/>
                  <a:gd name="T4" fmla="*/ 0 w 270"/>
                  <a:gd name="T5" fmla="*/ 0 h 730"/>
                  <a:gd name="T6" fmla="*/ 0 w 270"/>
                  <a:gd name="T7" fmla="*/ 0 h 730"/>
                  <a:gd name="T8" fmla="*/ 0 w 270"/>
                  <a:gd name="T9" fmla="*/ 0 h 730"/>
                  <a:gd name="T10" fmla="*/ 0 w 270"/>
                  <a:gd name="T11" fmla="*/ 0 h 730"/>
                  <a:gd name="T12" fmla="*/ 0 w 270"/>
                  <a:gd name="T13" fmla="*/ 0 h 730"/>
                  <a:gd name="T14" fmla="*/ 0 w 270"/>
                  <a:gd name="T15" fmla="*/ 0 h 730"/>
                  <a:gd name="T16" fmla="*/ 0 w 270"/>
                  <a:gd name="T17" fmla="*/ 0 h 730"/>
                  <a:gd name="T18" fmla="*/ 0 w 270"/>
                  <a:gd name="T19" fmla="*/ 0 h 730"/>
                  <a:gd name="T20" fmla="*/ 0 w 270"/>
                  <a:gd name="T21" fmla="*/ 0 h 730"/>
                  <a:gd name="T22" fmla="*/ 0 w 270"/>
                  <a:gd name="T23" fmla="*/ 0 h 730"/>
                  <a:gd name="T24" fmla="*/ 0 w 270"/>
                  <a:gd name="T25" fmla="*/ 0 h 730"/>
                  <a:gd name="T26" fmla="*/ 0 w 270"/>
                  <a:gd name="T27" fmla="*/ 0 h 730"/>
                  <a:gd name="T28" fmla="*/ 0 w 270"/>
                  <a:gd name="T29" fmla="*/ 0 h 730"/>
                  <a:gd name="T30" fmla="*/ 0 w 270"/>
                  <a:gd name="T31" fmla="*/ 0 h 730"/>
                  <a:gd name="T32" fmla="*/ 0 w 270"/>
                  <a:gd name="T33" fmla="*/ 0 h 730"/>
                  <a:gd name="T34" fmla="*/ 0 w 270"/>
                  <a:gd name="T35" fmla="*/ 0 h 730"/>
                  <a:gd name="T36" fmla="*/ 0 w 270"/>
                  <a:gd name="T37" fmla="*/ 0 h 730"/>
                  <a:gd name="T38" fmla="*/ 0 w 270"/>
                  <a:gd name="T39" fmla="*/ 0 h 730"/>
                  <a:gd name="T40" fmla="*/ 0 w 270"/>
                  <a:gd name="T41" fmla="*/ 0 h 730"/>
                  <a:gd name="T42" fmla="*/ 0 w 270"/>
                  <a:gd name="T43" fmla="*/ 0 h 730"/>
                  <a:gd name="T44" fmla="*/ 0 w 270"/>
                  <a:gd name="T45" fmla="*/ 0 h 730"/>
                  <a:gd name="T46" fmla="*/ 0 w 270"/>
                  <a:gd name="T47" fmla="*/ 0 h 730"/>
                  <a:gd name="T48" fmla="*/ 0 w 270"/>
                  <a:gd name="T49" fmla="*/ 0 h 730"/>
                  <a:gd name="T50" fmla="*/ 0 w 270"/>
                  <a:gd name="T51" fmla="*/ 0 h 730"/>
                  <a:gd name="T52" fmla="*/ 0 w 270"/>
                  <a:gd name="T53" fmla="*/ 0 h 730"/>
                  <a:gd name="T54" fmla="*/ 0 w 270"/>
                  <a:gd name="T55" fmla="*/ 0 h 730"/>
                  <a:gd name="T56" fmla="*/ 0 w 270"/>
                  <a:gd name="T57" fmla="*/ 0 h 730"/>
                  <a:gd name="T58" fmla="*/ 0 w 270"/>
                  <a:gd name="T59" fmla="*/ 0 h 730"/>
                  <a:gd name="T60" fmla="*/ 0 w 270"/>
                  <a:gd name="T61" fmla="*/ 0 h 7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0"/>
                  <a:gd name="T94" fmla="*/ 0 h 730"/>
                  <a:gd name="T95" fmla="*/ 270 w 270"/>
                  <a:gd name="T96" fmla="*/ 730 h 7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0" h="730">
                    <a:moveTo>
                      <a:pt x="270" y="730"/>
                    </a:moveTo>
                    <a:lnTo>
                      <a:pt x="251" y="710"/>
                    </a:lnTo>
                    <a:lnTo>
                      <a:pt x="232" y="687"/>
                    </a:lnTo>
                    <a:lnTo>
                      <a:pt x="213" y="663"/>
                    </a:lnTo>
                    <a:lnTo>
                      <a:pt x="195" y="639"/>
                    </a:lnTo>
                    <a:lnTo>
                      <a:pt x="177" y="615"/>
                    </a:lnTo>
                    <a:lnTo>
                      <a:pt x="160" y="590"/>
                    </a:lnTo>
                    <a:lnTo>
                      <a:pt x="145" y="564"/>
                    </a:lnTo>
                    <a:lnTo>
                      <a:pt x="129" y="539"/>
                    </a:lnTo>
                    <a:lnTo>
                      <a:pt x="115" y="514"/>
                    </a:lnTo>
                    <a:lnTo>
                      <a:pt x="101" y="488"/>
                    </a:lnTo>
                    <a:lnTo>
                      <a:pt x="88" y="462"/>
                    </a:lnTo>
                    <a:lnTo>
                      <a:pt x="76" y="436"/>
                    </a:lnTo>
                    <a:lnTo>
                      <a:pt x="65" y="410"/>
                    </a:lnTo>
                    <a:lnTo>
                      <a:pt x="55" y="383"/>
                    </a:lnTo>
                    <a:lnTo>
                      <a:pt x="45" y="357"/>
                    </a:lnTo>
                    <a:lnTo>
                      <a:pt x="37" y="330"/>
                    </a:lnTo>
                    <a:lnTo>
                      <a:pt x="29" y="304"/>
                    </a:lnTo>
                    <a:lnTo>
                      <a:pt x="22" y="278"/>
                    </a:lnTo>
                    <a:lnTo>
                      <a:pt x="16" y="252"/>
                    </a:lnTo>
                    <a:lnTo>
                      <a:pt x="11" y="226"/>
                    </a:lnTo>
                    <a:lnTo>
                      <a:pt x="7" y="200"/>
                    </a:lnTo>
                    <a:lnTo>
                      <a:pt x="4" y="175"/>
                    </a:lnTo>
                    <a:lnTo>
                      <a:pt x="2" y="150"/>
                    </a:lnTo>
                    <a:lnTo>
                      <a:pt x="0" y="125"/>
                    </a:lnTo>
                    <a:lnTo>
                      <a:pt x="0" y="100"/>
                    </a:lnTo>
                    <a:lnTo>
                      <a:pt x="0" y="75"/>
                    </a:lnTo>
                    <a:lnTo>
                      <a:pt x="2" y="51"/>
                    </a:lnTo>
                    <a:lnTo>
                      <a:pt x="4" y="28"/>
                    </a:lnTo>
                    <a:lnTo>
                      <a:pt x="7" y="5"/>
                    </a:lnTo>
                    <a:lnTo>
                      <a:pt x="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8" name="Freeform 680">
                <a:extLst>
                  <a:ext uri="{FF2B5EF4-FFF2-40B4-BE49-F238E27FC236}">
                    <a16:creationId xmlns:a16="http://schemas.microsoft.com/office/drawing/2014/main" id="{9E61934C-31FF-7FD7-5B46-ECBD7C91FA0C}"/>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99" name="Freeform 681">
                <a:extLst>
                  <a:ext uri="{FF2B5EF4-FFF2-40B4-BE49-F238E27FC236}">
                    <a16:creationId xmlns:a16="http://schemas.microsoft.com/office/drawing/2014/main" id="{EEDFC535-991C-F4F8-ECEA-64F221A100D8}"/>
                  </a:ext>
                </a:extLst>
              </p:cNvPr>
              <p:cNvSpPr>
                <a:spLocks/>
              </p:cNvSpPr>
              <p:nvPr/>
            </p:nvSpPr>
            <p:spPr bwMode="auto">
              <a:xfrm>
                <a:off x="3433" y="2858"/>
                <a:ext cx="2" cy="1"/>
              </a:xfrm>
              <a:custGeom>
                <a:avLst/>
                <a:gdLst>
                  <a:gd name="T0" fmla="*/ 0 w 97"/>
                  <a:gd name="T1" fmla="*/ 0 h 12"/>
                  <a:gd name="T2" fmla="*/ 0 w 97"/>
                  <a:gd name="T3" fmla="*/ 0 h 12"/>
                  <a:gd name="T4" fmla="*/ 0 w 97"/>
                  <a:gd name="T5" fmla="*/ 0 h 12"/>
                  <a:gd name="T6" fmla="*/ 0 w 97"/>
                  <a:gd name="T7" fmla="*/ 0 h 12"/>
                  <a:gd name="T8" fmla="*/ 0 w 97"/>
                  <a:gd name="T9" fmla="*/ 0 h 12"/>
                  <a:gd name="T10" fmla="*/ 0 w 97"/>
                  <a:gd name="T11" fmla="*/ 0 h 12"/>
                  <a:gd name="T12" fmla="*/ 0 w 97"/>
                  <a:gd name="T13" fmla="*/ 0 h 12"/>
                  <a:gd name="T14" fmla="*/ 0 w 97"/>
                  <a:gd name="T15" fmla="*/ 0 h 12"/>
                  <a:gd name="T16" fmla="*/ 0 w 97"/>
                  <a:gd name="T17" fmla="*/ 0 h 12"/>
                  <a:gd name="T18" fmla="*/ 0 w 97"/>
                  <a:gd name="T19" fmla="*/ 0 h 12"/>
                  <a:gd name="T20" fmla="*/ 0 w 97"/>
                  <a:gd name="T21" fmla="*/ 0 h 12"/>
                  <a:gd name="T22" fmla="*/ 0 w 97"/>
                  <a:gd name="T23" fmla="*/ 0 h 12"/>
                  <a:gd name="T24" fmla="*/ 0 w 97"/>
                  <a:gd name="T25" fmla="*/ 0 h 12"/>
                  <a:gd name="T26" fmla="*/ 0 w 97"/>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7"/>
                  <a:gd name="T43" fmla="*/ 0 h 12"/>
                  <a:gd name="T44" fmla="*/ 97 w 97"/>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7" h="12">
                    <a:moveTo>
                      <a:pt x="0" y="10"/>
                    </a:moveTo>
                    <a:lnTo>
                      <a:pt x="5" y="8"/>
                    </a:lnTo>
                    <a:lnTo>
                      <a:pt x="11" y="5"/>
                    </a:lnTo>
                    <a:lnTo>
                      <a:pt x="18" y="3"/>
                    </a:lnTo>
                    <a:lnTo>
                      <a:pt x="25" y="1"/>
                    </a:lnTo>
                    <a:lnTo>
                      <a:pt x="32" y="0"/>
                    </a:lnTo>
                    <a:lnTo>
                      <a:pt x="39" y="0"/>
                    </a:lnTo>
                    <a:lnTo>
                      <a:pt x="47" y="0"/>
                    </a:lnTo>
                    <a:lnTo>
                      <a:pt x="55" y="0"/>
                    </a:lnTo>
                    <a:lnTo>
                      <a:pt x="63" y="1"/>
                    </a:lnTo>
                    <a:lnTo>
                      <a:pt x="71" y="3"/>
                    </a:lnTo>
                    <a:lnTo>
                      <a:pt x="79" y="5"/>
                    </a:lnTo>
                    <a:lnTo>
                      <a:pt x="87" y="8"/>
                    </a:lnTo>
                    <a:lnTo>
                      <a:pt x="97"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00" name="Freeform 682">
                <a:extLst>
                  <a:ext uri="{FF2B5EF4-FFF2-40B4-BE49-F238E27FC236}">
                    <a16:creationId xmlns:a16="http://schemas.microsoft.com/office/drawing/2014/main" id="{7B254221-7678-B9B6-E3A7-629FFA82F435}"/>
                  </a:ext>
                </a:extLst>
              </p:cNvPr>
              <p:cNvSpPr>
                <a:spLocks/>
              </p:cNvSpPr>
              <p:nvPr/>
            </p:nvSpPr>
            <p:spPr bwMode="auto">
              <a:xfrm>
                <a:off x="3397" y="3103"/>
                <a:ext cx="7" cy="1"/>
              </a:xfrm>
              <a:custGeom>
                <a:avLst/>
                <a:gdLst>
                  <a:gd name="T0" fmla="*/ 0 w 326"/>
                  <a:gd name="T1" fmla="*/ 0 h 57"/>
                  <a:gd name="T2" fmla="*/ 0 w 326"/>
                  <a:gd name="T3" fmla="*/ 0 h 57"/>
                  <a:gd name="T4" fmla="*/ 0 w 326"/>
                  <a:gd name="T5" fmla="*/ 0 h 57"/>
                  <a:gd name="T6" fmla="*/ 0 w 326"/>
                  <a:gd name="T7" fmla="*/ 0 h 57"/>
                  <a:gd name="T8" fmla="*/ 0 w 326"/>
                  <a:gd name="T9" fmla="*/ 0 h 57"/>
                  <a:gd name="T10" fmla="*/ 0 w 326"/>
                  <a:gd name="T11" fmla="*/ 0 h 57"/>
                  <a:gd name="T12" fmla="*/ 0 w 326"/>
                  <a:gd name="T13" fmla="*/ 0 h 57"/>
                  <a:gd name="T14" fmla="*/ 0 w 326"/>
                  <a:gd name="T15" fmla="*/ 0 h 57"/>
                  <a:gd name="T16" fmla="*/ 0 w 326"/>
                  <a:gd name="T17" fmla="*/ 0 h 57"/>
                  <a:gd name="T18" fmla="*/ 0 w 326"/>
                  <a:gd name="T19" fmla="*/ 0 h 57"/>
                  <a:gd name="T20" fmla="*/ 0 w 326"/>
                  <a:gd name="T21" fmla="*/ 0 h 57"/>
                  <a:gd name="T22" fmla="*/ 0 w 326"/>
                  <a:gd name="T23" fmla="*/ 0 h 57"/>
                  <a:gd name="T24" fmla="*/ 0 w 326"/>
                  <a:gd name="T25" fmla="*/ 0 h 57"/>
                  <a:gd name="T26" fmla="*/ 0 w 326"/>
                  <a:gd name="T27" fmla="*/ 0 h 57"/>
                  <a:gd name="T28" fmla="*/ 0 w 326"/>
                  <a:gd name="T29" fmla="*/ 0 h 57"/>
                  <a:gd name="T30" fmla="*/ 0 w 326"/>
                  <a:gd name="T31" fmla="*/ 0 h 57"/>
                  <a:gd name="T32" fmla="*/ 0 w 326"/>
                  <a:gd name="T33" fmla="*/ 0 h 57"/>
                  <a:gd name="T34" fmla="*/ 0 w 326"/>
                  <a:gd name="T35" fmla="*/ 0 h 57"/>
                  <a:gd name="T36" fmla="*/ 0 w 326"/>
                  <a:gd name="T37" fmla="*/ 0 h 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6"/>
                  <a:gd name="T58" fmla="*/ 0 h 57"/>
                  <a:gd name="T59" fmla="*/ 326 w 326"/>
                  <a:gd name="T60" fmla="*/ 57 h 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6" h="57">
                    <a:moveTo>
                      <a:pt x="326" y="57"/>
                    </a:moveTo>
                    <a:lnTo>
                      <a:pt x="305" y="47"/>
                    </a:lnTo>
                    <a:lnTo>
                      <a:pt x="285" y="37"/>
                    </a:lnTo>
                    <a:lnTo>
                      <a:pt x="264" y="29"/>
                    </a:lnTo>
                    <a:lnTo>
                      <a:pt x="244" y="22"/>
                    </a:lnTo>
                    <a:lnTo>
                      <a:pt x="225" y="16"/>
                    </a:lnTo>
                    <a:lnTo>
                      <a:pt x="205" y="10"/>
                    </a:lnTo>
                    <a:lnTo>
                      <a:pt x="186" y="6"/>
                    </a:lnTo>
                    <a:lnTo>
                      <a:pt x="167" y="3"/>
                    </a:lnTo>
                    <a:lnTo>
                      <a:pt x="149" y="1"/>
                    </a:lnTo>
                    <a:lnTo>
                      <a:pt x="131" y="0"/>
                    </a:lnTo>
                    <a:lnTo>
                      <a:pt x="113" y="1"/>
                    </a:lnTo>
                    <a:lnTo>
                      <a:pt x="95" y="2"/>
                    </a:lnTo>
                    <a:lnTo>
                      <a:pt x="78" y="4"/>
                    </a:lnTo>
                    <a:lnTo>
                      <a:pt x="60" y="7"/>
                    </a:lnTo>
                    <a:lnTo>
                      <a:pt x="44" y="12"/>
                    </a:lnTo>
                    <a:lnTo>
                      <a:pt x="29" y="17"/>
                    </a:lnTo>
                    <a:lnTo>
                      <a:pt x="13" y="24"/>
                    </a:lnTo>
                    <a:lnTo>
                      <a:pt x="0" y="3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01" name="Freeform 683">
                <a:extLst>
                  <a:ext uri="{FF2B5EF4-FFF2-40B4-BE49-F238E27FC236}">
                    <a16:creationId xmlns:a16="http://schemas.microsoft.com/office/drawing/2014/main" id="{72078166-F43A-6630-32F0-613082A0F5BA}"/>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02" name="Freeform 684">
                <a:extLst>
                  <a:ext uri="{FF2B5EF4-FFF2-40B4-BE49-F238E27FC236}">
                    <a16:creationId xmlns:a16="http://schemas.microsoft.com/office/drawing/2014/main" id="{5E539F52-6402-E12A-A856-3D21E192727C}"/>
                  </a:ext>
                </a:extLst>
              </p:cNvPr>
              <p:cNvSpPr>
                <a:spLocks/>
              </p:cNvSpPr>
              <p:nvPr/>
            </p:nvSpPr>
            <p:spPr bwMode="auto">
              <a:xfrm>
                <a:off x="3405" y="2892"/>
                <a:ext cx="1" cy="4"/>
              </a:xfrm>
              <a:custGeom>
                <a:avLst/>
                <a:gdLst>
                  <a:gd name="T0" fmla="*/ 0 w 94"/>
                  <a:gd name="T1" fmla="*/ 0 h 184"/>
                  <a:gd name="T2" fmla="*/ 0 w 94"/>
                  <a:gd name="T3" fmla="*/ 0 h 184"/>
                  <a:gd name="T4" fmla="*/ 0 w 94"/>
                  <a:gd name="T5" fmla="*/ 0 h 184"/>
                  <a:gd name="T6" fmla="*/ 0 w 94"/>
                  <a:gd name="T7" fmla="*/ 0 h 184"/>
                  <a:gd name="T8" fmla="*/ 0 w 94"/>
                  <a:gd name="T9" fmla="*/ 0 h 184"/>
                  <a:gd name="T10" fmla="*/ 0 w 94"/>
                  <a:gd name="T11" fmla="*/ 0 h 184"/>
                  <a:gd name="T12" fmla="*/ 0 w 94"/>
                  <a:gd name="T13" fmla="*/ 0 h 184"/>
                  <a:gd name="T14" fmla="*/ 0 w 94"/>
                  <a:gd name="T15" fmla="*/ 0 h 184"/>
                  <a:gd name="T16" fmla="*/ 0 w 94"/>
                  <a:gd name="T17" fmla="*/ 0 h 184"/>
                  <a:gd name="T18" fmla="*/ 0 w 94"/>
                  <a:gd name="T19" fmla="*/ 0 h 184"/>
                  <a:gd name="T20" fmla="*/ 0 w 94"/>
                  <a:gd name="T21" fmla="*/ 0 h 184"/>
                  <a:gd name="T22" fmla="*/ 0 w 94"/>
                  <a:gd name="T23" fmla="*/ 0 h 184"/>
                  <a:gd name="T24" fmla="*/ 0 w 94"/>
                  <a:gd name="T25" fmla="*/ 0 h 184"/>
                  <a:gd name="T26" fmla="*/ 0 w 94"/>
                  <a:gd name="T27" fmla="*/ 0 h 184"/>
                  <a:gd name="T28" fmla="*/ 0 w 94"/>
                  <a:gd name="T29" fmla="*/ 0 h 184"/>
                  <a:gd name="T30" fmla="*/ 0 w 94"/>
                  <a:gd name="T31" fmla="*/ 0 h 184"/>
                  <a:gd name="T32" fmla="*/ 0 w 94"/>
                  <a:gd name="T33" fmla="*/ 0 h 184"/>
                  <a:gd name="T34" fmla="*/ 0 w 94"/>
                  <a:gd name="T35" fmla="*/ 0 h 184"/>
                  <a:gd name="T36" fmla="*/ 0 w 94"/>
                  <a:gd name="T37" fmla="*/ 0 h 184"/>
                  <a:gd name="T38" fmla="*/ 0 w 94"/>
                  <a:gd name="T39" fmla="*/ 0 h 184"/>
                  <a:gd name="T40" fmla="*/ 0 w 94"/>
                  <a:gd name="T41" fmla="*/ 0 h 184"/>
                  <a:gd name="T42" fmla="*/ 0 w 94"/>
                  <a:gd name="T43" fmla="*/ 0 h 184"/>
                  <a:gd name="T44" fmla="*/ 0 w 94"/>
                  <a:gd name="T45" fmla="*/ 0 h 184"/>
                  <a:gd name="T46" fmla="*/ 0 w 94"/>
                  <a:gd name="T47" fmla="*/ 0 h 184"/>
                  <a:gd name="T48" fmla="*/ 0 w 94"/>
                  <a:gd name="T49" fmla="*/ 0 h 184"/>
                  <a:gd name="T50" fmla="*/ 0 w 94"/>
                  <a:gd name="T51" fmla="*/ 0 h 184"/>
                  <a:gd name="T52" fmla="*/ 0 w 94"/>
                  <a:gd name="T53" fmla="*/ 0 h 184"/>
                  <a:gd name="T54" fmla="*/ 0 w 94"/>
                  <a:gd name="T55" fmla="*/ 0 h 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184"/>
                  <a:gd name="T86" fmla="*/ 94 w 94"/>
                  <a:gd name="T87" fmla="*/ 184 h 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184">
                    <a:moveTo>
                      <a:pt x="94" y="0"/>
                    </a:moveTo>
                    <a:lnTo>
                      <a:pt x="88" y="4"/>
                    </a:lnTo>
                    <a:lnTo>
                      <a:pt x="82" y="8"/>
                    </a:lnTo>
                    <a:lnTo>
                      <a:pt x="76" y="13"/>
                    </a:lnTo>
                    <a:lnTo>
                      <a:pt x="70" y="17"/>
                    </a:lnTo>
                    <a:lnTo>
                      <a:pt x="65" y="23"/>
                    </a:lnTo>
                    <a:lnTo>
                      <a:pt x="59" y="28"/>
                    </a:lnTo>
                    <a:lnTo>
                      <a:pt x="54" y="35"/>
                    </a:lnTo>
                    <a:lnTo>
                      <a:pt x="49" y="41"/>
                    </a:lnTo>
                    <a:lnTo>
                      <a:pt x="44" y="48"/>
                    </a:lnTo>
                    <a:lnTo>
                      <a:pt x="39" y="54"/>
                    </a:lnTo>
                    <a:lnTo>
                      <a:pt x="34" y="61"/>
                    </a:lnTo>
                    <a:lnTo>
                      <a:pt x="30" y="68"/>
                    </a:lnTo>
                    <a:lnTo>
                      <a:pt x="26" y="76"/>
                    </a:lnTo>
                    <a:lnTo>
                      <a:pt x="22" y="83"/>
                    </a:lnTo>
                    <a:lnTo>
                      <a:pt x="18" y="91"/>
                    </a:lnTo>
                    <a:lnTo>
                      <a:pt x="15" y="99"/>
                    </a:lnTo>
                    <a:lnTo>
                      <a:pt x="12" y="106"/>
                    </a:lnTo>
                    <a:lnTo>
                      <a:pt x="9" y="114"/>
                    </a:lnTo>
                    <a:lnTo>
                      <a:pt x="7" y="122"/>
                    </a:lnTo>
                    <a:lnTo>
                      <a:pt x="5" y="130"/>
                    </a:lnTo>
                    <a:lnTo>
                      <a:pt x="3" y="138"/>
                    </a:lnTo>
                    <a:lnTo>
                      <a:pt x="2" y="146"/>
                    </a:lnTo>
                    <a:lnTo>
                      <a:pt x="1" y="154"/>
                    </a:lnTo>
                    <a:lnTo>
                      <a:pt x="0" y="162"/>
                    </a:lnTo>
                    <a:lnTo>
                      <a:pt x="0" y="169"/>
                    </a:lnTo>
                    <a:lnTo>
                      <a:pt x="0" y="177"/>
                    </a:lnTo>
                    <a:lnTo>
                      <a:pt x="0" y="18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03" name="Freeform 685">
                <a:extLst>
                  <a:ext uri="{FF2B5EF4-FFF2-40B4-BE49-F238E27FC236}">
                    <a16:creationId xmlns:a16="http://schemas.microsoft.com/office/drawing/2014/main" id="{E692E1B9-B61A-5A2F-20D2-C87BE539F06C}"/>
                  </a:ext>
                </a:extLst>
              </p:cNvPr>
              <p:cNvSpPr>
                <a:spLocks/>
              </p:cNvSpPr>
              <p:nvPr/>
            </p:nvSpPr>
            <p:spPr bwMode="auto">
              <a:xfrm>
                <a:off x="3384" y="2892"/>
                <a:ext cx="8" cy="3"/>
              </a:xfrm>
              <a:custGeom>
                <a:avLst/>
                <a:gdLst>
                  <a:gd name="T0" fmla="*/ 0 w 405"/>
                  <a:gd name="T1" fmla="*/ 0 h 173"/>
                  <a:gd name="T2" fmla="*/ 0 w 405"/>
                  <a:gd name="T3" fmla="*/ 0 h 173"/>
                  <a:gd name="T4" fmla="*/ 0 w 405"/>
                  <a:gd name="T5" fmla="*/ 0 h 173"/>
                  <a:gd name="T6" fmla="*/ 0 w 405"/>
                  <a:gd name="T7" fmla="*/ 0 h 173"/>
                  <a:gd name="T8" fmla="*/ 0 w 405"/>
                  <a:gd name="T9" fmla="*/ 0 h 173"/>
                  <a:gd name="T10" fmla="*/ 0 w 405"/>
                  <a:gd name="T11" fmla="*/ 0 h 173"/>
                  <a:gd name="T12" fmla="*/ 0 w 405"/>
                  <a:gd name="T13" fmla="*/ 0 h 173"/>
                  <a:gd name="T14" fmla="*/ 0 w 405"/>
                  <a:gd name="T15" fmla="*/ 0 h 173"/>
                  <a:gd name="T16" fmla="*/ 0 w 405"/>
                  <a:gd name="T17" fmla="*/ 0 h 173"/>
                  <a:gd name="T18" fmla="*/ 0 w 405"/>
                  <a:gd name="T19" fmla="*/ 0 h 173"/>
                  <a:gd name="T20" fmla="*/ 0 w 405"/>
                  <a:gd name="T21" fmla="*/ 0 h 173"/>
                  <a:gd name="T22" fmla="*/ 0 w 405"/>
                  <a:gd name="T23" fmla="*/ 0 h 173"/>
                  <a:gd name="T24" fmla="*/ 0 w 405"/>
                  <a:gd name="T25" fmla="*/ 0 h 173"/>
                  <a:gd name="T26" fmla="*/ 0 w 405"/>
                  <a:gd name="T27" fmla="*/ 0 h 173"/>
                  <a:gd name="T28" fmla="*/ 0 w 405"/>
                  <a:gd name="T29" fmla="*/ 0 h 173"/>
                  <a:gd name="T30" fmla="*/ 0 w 405"/>
                  <a:gd name="T31" fmla="*/ 0 h 173"/>
                  <a:gd name="T32" fmla="*/ 0 w 405"/>
                  <a:gd name="T33" fmla="*/ 0 h 173"/>
                  <a:gd name="T34" fmla="*/ 0 w 405"/>
                  <a:gd name="T35" fmla="*/ 0 h 173"/>
                  <a:gd name="T36" fmla="*/ 0 w 405"/>
                  <a:gd name="T37" fmla="*/ 0 h 173"/>
                  <a:gd name="T38" fmla="*/ 0 w 405"/>
                  <a:gd name="T39" fmla="*/ 0 h 173"/>
                  <a:gd name="T40" fmla="*/ 0 w 405"/>
                  <a:gd name="T41" fmla="*/ 0 h 173"/>
                  <a:gd name="T42" fmla="*/ 0 w 405"/>
                  <a:gd name="T43" fmla="*/ 0 h 173"/>
                  <a:gd name="T44" fmla="*/ 0 w 405"/>
                  <a:gd name="T45" fmla="*/ 0 h 173"/>
                  <a:gd name="T46" fmla="*/ 0 w 405"/>
                  <a:gd name="T47" fmla="*/ 0 h 173"/>
                  <a:gd name="T48" fmla="*/ 0 w 405"/>
                  <a:gd name="T49" fmla="*/ 0 h 173"/>
                  <a:gd name="T50" fmla="*/ 0 w 405"/>
                  <a:gd name="T51" fmla="*/ 0 h 173"/>
                  <a:gd name="T52" fmla="*/ 0 w 405"/>
                  <a:gd name="T53" fmla="*/ 0 h 1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5"/>
                  <a:gd name="T82" fmla="*/ 0 h 173"/>
                  <a:gd name="T83" fmla="*/ 405 w 405"/>
                  <a:gd name="T84" fmla="*/ 173 h 1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5" h="173">
                    <a:moveTo>
                      <a:pt x="0" y="16"/>
                    </a:moveTo>
                    <a:lnTo>
                      <a:pt x="13" y="10"/>
                    </a:lnTo>
                    <a:lnTo>
                      <a:pt x="25" y="6"/>
                    </a:lnTo>
                    <a:lnTo>
                      <a:pt x="38" y="3"/>
                    </a:lnTo>
                    <a:lnTo>
                      <a:pt x="50" y="1"/>
                    </a:lnTo>
                    <a:lnTo>
                      <a:pt x="63" y="0"/>
                    </a:lnTo>
                    <a:lnTo>
                      <a:pt x="76" y="0"/>
                    </a:lnTo>
                    <a:lnTo>
                      <a:pt x="89" y="1"/>
                    </a:lnTo>
                    <a:lnTo>
                      <a:pt x="103" y="2"/>
                    </a:lnTo>
                    <a:lnTo>
                      <a:pt x="117" y="4"/>
                    </a:lnTo>
                    <a:lnTo>
                      <a:pt x="131" y="7"/>
                    </a:lnTo>
                    <a:lnTo>
                      <a:pt x="146" y="11"/>
                    </a:lnTo>
                    <a:lnTo>
                      <a:pt x="161" y="16"/>
                    </a:lnTo>
                    <a:lnTo>
                      <a:pt x="176" y="21"/>
                    </a:lnTo>
                    <a:lnTo>
                      <a:pt x="192" y="28"/>
                    </a:lnTo>
                    <a:lnTo>
                      <a:pt x="208" y="36"/>
                    </a:lnTo>
                    <a:lnTo>
                      <a:pt x="225" y="44"/>
                    </a:lnTo>
                    <a:lnTo>
                      <a:pt x="242" y="53"/>
                    </a:lnTo>
                    <a:lnTo>
                      <a:pt x="259" y="62"/>
                    </a:lnTo>
                    <a:lnTo>
                      <a:pt x="276" y="73"/>
                    </a:lnTo>
                    <a:lnTo>
                      <a:pt x="294" y="85"/>
                    </a:lnTo>
                    <a:lnTo>
                      <a:pt x="313" y="97"/>
                    </a:lnTo>
                    <a:lnTo>
                      <a:pt x="331" y="111"/>
                    </a:lnTo>
                    <a:lnTo>
                      <a:pt x="350" y="125"/>
                    </a:lnTo>
                    <a:lnTo>
                      <a:pt x="368" y="140"/>
                    </a:lnTo>
                    <a:lnTo>
                      <a:pt x="387" y="156"/>
                    </a:lnTo>
                    <a:lnTo>
                      <a:pt x="405" y="17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04" name="Freeform 686">
                <a:extLst>
                  <a:ext uri="{FF2B5EF4-FFF2-40B4-BE49-F238E27FC236}">
                    <a16:creationId xmlns:a16="http://schemas.microsoft.com/office/drawing/2014/main" id="{D0967E2C-0212-4215-CCB6-829193F19205}"/>
                  </a:ext>
                </a:extLst>
              </p:cNvPr>
              <p:cNvSpPr>
                <a:spLocks/>
              </p:cNvSpPr>
              <p:nvPr/>
            </p:nvSpPr>
            <p:spPr bwMode="auto">
              <a:xfrm>
                <a:off x="3445" y="2867"/>
                <a:ext cx="3" cy="1"/>
              </a:xfrm>
              <a:custGeom>
                <a:avLst/>
                <a:gdLst>
                  <a:gd name="T0" fmla="*/ 0 w 157"/>
                  <a:gd name="T1" fmla="*/ 0 h 19"/>
                  <a:gd name="T2" fmla="*/ 0 w 157"/>
                  <a:gd name="T3" fmla="*/ 0 h 19"/>
                  <a:gd name="T4" fmla="*/ 0 w 157"/>
                  <a:gd name="T5" fmla="*/ 0 h 19"/>
                  <a:gd name="T6" fmla="*/ 0 w 157"/>
                  <a:gd name="T7" fmla="*/ 0 h 19"/>
                  <a:gd name="T8" fmla="*/ 0 w 157"/>
                  <a:gd name="T9" fmla="*/ 0 h 19"/>
                  <a:gd name="T10" fmla="*/ 0 w 157"/>
                  <a:gd name="T11" fmla="*/ 0 h 19"/>
                  <a:gd name="T12" fmla="*/ 0 w 157"/>
                  <a:gd name="T13" fmla="*/ 0 h 19"/>
                  <a:gd name="T14" fmla="*/ 0 w 157"/>
                  <a:gd name="T15" fmla="*/ 0 h 19"/>
                  <a:gd name="T16" fmla="*/ 0 w 157"/>
                  <a:gd name="T17" fmla="*/ 0 h 19"/>
                  <a:gd name="T18" fmla="*/ 0 w 157"/>
                  <a:gd name="T19" fmla="*/ 0 h 19"/>
                  <a:gd name="T20" fmla="*/ 0 w 157"/>
                  <a:gd name="T21" fmla="*/ 0 h 19"/>
                  <a:gd name="T22" fmla="*/ 0 w 157"/>
                  <a:gd name="T23" fmla="*/ 0 h 19"/>
                  <a:gd name="T24" fmla="*/ 0 w 157"/>
                  <a:gd name="T25" fmla="*/ 0 h 19"/>
                  <a:gd name="T26" fmla="*/ 0 w 157"/>
                  <a:gd name="T27" fmla="*/ 0 h 19"/>
                  <a:gd name="T28" fmla="*/ 0 w 157"/>
                  <a:gd name="T29" fmla="*/ 0 h 19"/>
                  <a:gd name="T30" fmla="*/ 0 w 157"/>
                  <a:gd name="T31" fmla="*/ 0 h 19"/>
                  <a:gd name="T32" fmla="*/ 0 w 157"/>
                  <a:gd name="T33" fmla="*/ 0 h 19"/>
                  <a:gd name="T34" fmla="*/ 0 w 157"/>
                  <a:gd name="T35" fmla="*/ 0 h 19"/>
                  <a:gd name="T36" fmla="*/ 0 w 157"/>
                  <a:gd name="T37" fmla="*/ 0 h 19"/>
                  <a:gd name="T38" fmla="*/ 0 w 157"/>
                  <a:gd name="T39" fmla="*/ 0 h 19"/>
                  <a:gd name="T40" fmla="*/ 0 w 157"/>
                  <a:gd name="T41" fmla="*/ 0 h 19"/>
                  <a:gd name="T42" fmla="*/ 0 w 157"/>
                  <a:gd name="T43" fmla="*/ 0 h 19"/>
                  <a:gd name="T44" fmla="*/ 0 w 157"/>
                  <a:gd name="T45" fmla="*/ 0 h 19"/>
                  <a:gd name="T46" fmla="*/ 0 w 157"/>
                  <a:gd name="T47" fmla="*/ 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7"/>
                  <a:gd name="T73" fmla="*/ 0 h 19"/>
                  <a:gd name="T74" fmla="*/ 157 w 15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7" h="19">
                    <a:moveTo>
                      <a:pt x="0" y="19"/>
                    </a:moveTo>
                    <a:lnTo>
                      <a:pt x="5" y="17"/>
                    </a:lnTo>
                    <a:lnTo>
                      <a:pt x="11" y="15"/>
                    </a:lnTo>
                    <a:lnTo>
                      <a:pt x="17" y="12"/>
                    </a:lnTo>
                    <a:lnTo>
                      <a:pt x="24" y="10"/>
                    </a:lnTo>
                    <a:lnTo>
                      <a:pt x="31" y="8"/>
                    </a:lnTo>
                    <a:lnTo>
                      <a:pt x="38" y="6"/>
                    </a:lnTo>
                    <a:lnTo>
                      <a:pt x="46" y="5"/>
                    </a:lnTo>
                    <a:lnTo>
                      <a:pt x="53" y="3"/>
                    </a:lnTo>
                    <a:lnTo>
                      <a:pt x="60" y="2"/>
                    </a:lnTo>
                    <a:lnTo>
                      <a:pt x="68" y="1"/>
                    </a:lnTo>
                    <a:lnTo>
                      <a:pt x="75" y="1"/>
                    </a:lnTo>
                    <a:lnTo>
                      <a:pt x="83" y="0"/>
                    </a:lnTo>
                    <a:lnTo>
                      <a:pt x="90" y="0"/>
                    </a:lnTo>
                    <a:lnTo>
                      <a:pt x="98" y="0"/>
                    </a:lnTo>
                    <a:lnTo>
                      <a:pt x="105" y="0"/>
                    </a:lnTo>
                    <a:lnTo>
                      <a:pt x="112" y="1"/>
                    </a:lnTo>
                    <a:lnTo>
                      <a:pt x="119" y="2"/>
                    </a:lnTo>
                    <a:lnTo>
                      <a:pt x="126" y="3"/>
                    </a:lnTo>
                    <a:lnTo>
                      <a:pt x="132" y="4"/>
                    </a:lnTo>
                    <a:lnTo>
                      <a:pt x="140" y="5"/>
                    </a:lnTo>
                    <a:lnTo>
                      <a:pt x="146" y="7"/>
                    </a:lnTo>
                    <a:lnTo>
                      <a:pt x="152" y="9"/>
                    </a:lnTo>
                    <a:lnTo>
                      <a:pt x="157"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05" name="Freeform 687">
                <a:extLst>
                  <a:ext uri="{FF2B5EF4-FFF2-40B4-BE49-F238E27FC236}">
                    <a16:creationId xmlns:a16="http://schemas.microsoft.com/office/drawing/2014/main" id="{12E264B7-C467-E864-1F27-8F754E17C78D}"/>
                  </a:ext>
                </a:extLst>
              </p:cNvPr>
              <p:cNvSpPr>
                <a:spLocks/>
              </p:cNvSpPr>
              <p:nvPr/>
            </p:nvSpPr>
            <p:spPr bwMode="auto">
              <a:xfrm>
                <a:off x="3377" y="2890"/>
                <a:ext cx="18" cy="11"/>
              </a:xfrm>
              <a:custGeom>
                <a:avLst/>
                <a:gdLst>
                  <a:gd name="T0" fmla="*/ 0 w 892"/>
                  <a:gd name="T1" fmla="*/ 0 h 522"/>
                  <a:gd name="T2" fmla="*/ 0 w 892"/>
                  <a:gd name="T3" fmla="*/ 0 h 522"/>
                  <a:gd name="T4" fmla="*/ 0 w 892"/>
                  <a:gd name="T5" fmla="*/ 0 h 522"/>
                  <a:gd name="T6" fmla="*/ 0 w 892"/>
                  <a:gd name="T7" fmla="*/ 0 h 522"/>
                  <a:gd name="T8" fmla="*/ 0 w 892"/>
                  <a:gd name="T9" fmla="*/ 0 h 522"/>
                  <a:gd name="T10" fmla="*/ 0 w 892"/>
                  <a:gd name="T11" fmla="*/ 0 h 522"/>
                  <a:gd name="T12" fmla="*/ 0 w 892"/>
                  <a:gd name="T13" fmla="*/ 0 h 522"/>
                  <a:gd name="T14" fmla="*/ 0 w 892"/>
                  <a:gd name="T15" fmla="*/ 0 h 522"/>
                  <a:gd name="T16" fmla="*/ 0 w 892"/>
                  <a:gd name="T17" fmla="*/ 0 h 522"/>
                  <a:gd name="T18" fmla="*/ 0 w 892"/>
                  <a:gd name="T19" fmla="*/ 0 h 522"/>
                  <a:gd name="T20" fmla="*/ 0 w 892"/>
                  <a:gd name="T21" fmla="*/ 0 h 522"/>
                  <a:gd name="T22" fmla="*/ 0 w 892"/>
                  <a:gd name="T23" fmla="*/ 0 h 522"/>
                  <a:gd name="T24" fmla="*/ 0 w 892"/>
                  <a:gd name="T25" fmla="*/ 0 h 522"/>
                  <a:gd name="T26" fmla="*/ 0 w 892"/>
                  <a:gd name="T27" fmla="*/ 0 h 522"/>
                  <a:gd name="T28" fmla="*/ 0 w 892"/>
                  <a:gd name="T29" fmla="*/ 0 h 522"/>
                  <a:gd name="T30" fmla="*/ 0 w 892"/>
                  <a:gd name="T31" fmla="*/ 0 h 522"/>
                  <a:gd name="T32" fmla="*/ 0 w 892"/>
                  <a:gd name="T33" fmla="*/ 0 h 522"/>
                  <a:gd name="T34" fmla="*/ 0 w 892"/>
                  <a:gd name="T35" fmla="*/ 0 h 522"/>
                  <a:gd name="T36" fmla="*/ 0 w 892"/>
                  <a:gd name="T37" fmla="*/ 0 h 522"/>
                  <a:gd name="T38" fmla="*/ 0 w 892"/>
                  <a:gd name="T39" fmla="*/ 0 h 522"/>
                  <a:gd name="T40" fmla="*/ 0 w 892"/>
                  <a:gd name="T41" fmla="*/ 0 h 522"/>
                  <a:gd name="T42" fmla="*/ 0 w 892"/>
                  <a:gd name="T43" fmla="*/ 0 h 522"/>
                  <a:gd name="T44" fmla="*/ 0 w 892"/>
                  <a:gd name="T45" fmla="*/ 0 h 522"/>
                  <a:gd name="T46" fmla="*/ 0 w 892"/>
                  <a:gd name="T47" fmla="*/ 0 h 522"/>
                  <a:gd name="T48" fmla="*/ 0 w 892"/>
                  <a:gd name="T49" fmla="*/ 0 h 522"/>
                  <a:gd name="T50" fmla="*/ 0 w 892"/>
                  <a:gd name="T51" fmla="*/ 0 h 522"/>
                  <a:gd name="T52" fmla="*/ 0 w 892"/>
                  <a:gd name="T53" fmla="*/ 0 h 522"/>
                  <a:gd name="T54" fmla="*/ 0 w 892"/>
                  <a:gd name="T55" fmla="*/ 0 h 522"/>
                  <a:gd name="T56" fmla="*/ 0 w 892"/>
                  <a:gd name="T57" fmla="*/ 0 h 522"/>
                  <a:gd name="T58" fmla="*/ 0 w 892"/>
                  <a:gd name="T59" fmla="*/ 0 h 522"/>
                  <a:gd name="T60" fmla="*/ 0 w 892"/>
                  <a:gd name="T61" fmla="*/ 0 h 522"/>
                  <a:gd name="T62" fmla="*/ 0 w 892"/>
                  <a:gd name="T63" fmla="*/ 0 h 522"/>
                  <a:gd name="T64" fmla="*/ 0 w 892"/>
                  <a:gd name="T65" fmla="*/ 0 h 522"/>
                  <a:gd name="T66" fmla="*/ 0 w 892"/>
                  <a:gd name="T67" fmla="*/ 0 h 522"/>
                  <a:gd name="T68" fmla="*/ 0 w 892"/>
                  <a:gd name="T69" fmla="*/ 0 h 522"/>
                  <a:gd name="T70" fmla="*/ 0 w 892"/>
                  <a:gd name="T71" fmla="*/ 0 h 522"/>
                  <a:gd name="T72" fmla="*/ 0 w 892"/>
                  <a:gd name="T73" fmla="*/ 0 h 522"/>
                  <a:gd name="T74" fmla="*/ 0 w 892"/>
                  <a:gd name="T75" fmla="*/ 0 h 522"/>
                  <a:gd name="T76" fmla="*/ 0 w 892"/>
                  <a:gd name="T77" fmla="*/ 0 h 522"/>
                  <a:gd name="T78" fmla="*/ 0 w 892"/>
                  <a:gd name="T79" fmla="*/ 0 h 522"/>
                  <a:gd name="T80" fmla="*/ 0 w 892"/>
                  <a:gd name="T81" fmla="*/ 0 h 522"/>
                  <a:gd name="T82" fmla="*/ 0 w 892"/>
                  <a:gd name="T83" fmla="*/ 0 h 522"/>
                  <a:gd name="T84" fmla="*/ 0 w 892"/>
                  <a:gd name="T85" fmla="*/ 0 h 522"/>
                  <a:gd name="T86" fmla="*/ 0 w 892"/>
                  <a:gd name="T87" fmla="*/ 0 h 522"/>
                  <a:gd name="T88" fmla="*/ 0 w 892"/>
                  <a:gd name="T89" fmla="*/ 0 h 522"/>
                  <a:gd name="T90" fmla="*/ 0 w 892"/>
                  <a:gd name="T91" fmla="*/ 0 h 522"/>
                  <a:gd name="T92" fmla="*/ 0 w 892"/>
                  <a:gd name="T93" fmla="*/ 0 h 522"/>
                  <a:gd name="T94" fmla="*/ 0 w 892"/>
                  <a:gd name="T95" fmla="*/ 0 h 522"/>
                  <a:gd name="T96" fmla="*/ 0 w 892"/>
                  <a:gd name="T97" fmla="*/ 0 h 522"/>
                  <a:gd name="T98" fmla="*/ 0 w 892"/>
                  <a:gd name="T99" fmla="*/ 0 h 522"/>
                  <a:gd name="T100" fmla="*/ 0 w 892"/>
                  <a:gd name="T101" fmla="*/ 0 h 522"/>
                  <a:gd name="T102" fmla="*/ 0 w 892"/>
                  <a:gd name="T103" fmla="*/ 0 h 522"/>
                  <a:gd name="T104" fmla="*/ 0 w 892"/>
                  <a:gd name="T105" fmla="*/ 0 h 522"/>
                  <a:gd name="T106" fmla="*/ 0 w 892"/>
                  <a:gd name="T107" fmla="*/ 0 h 522"/>
                  <a:gd name="T108" fmla="*/ 0 w 892"/>
                  <a:gd name="T109" fmla="*/ 0 h 522"/>
                  <a:gd name="T110" fmla="*/ 0 w 892"/>
                  <a:gd name="T111" fmla="*/ 0 h 522"/>
                  <a:gd name="T112" fmla="*/ 0 w 892"/>
                  <a:gd name="T113" fmla="*/ 0 h 522"/>
                  <a:gd name="T114" fmla="*/ 0 w 892"/>
                  <a:gd name="T115" fmla="*/ 0 h 522"/>
                  <a:gd name="T116" fmla="*/ 0 w 892"/>
                  <a:gd name="T117" fmla="*/ 0 h 5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2"/>
                  <a:gd name="T178" fmla="*/ 0 h 522"/>
                  <a:gd name="T179" fmla="*/ 892 w 892"/>
                  <a:gd name="T180" fmla="*/ 522 h 5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2" h="522">
                    <a:moveTo>
                      <a:pt x="2" y="522"/>
                    </a:moveTo>
                    <a:lnTo>
                      <a:pt x="1" y="493"/>
                    </a:lnTo>
                    <a:lnTo>
                      <a:pt x="0" y="466"/>
                    </a:lnTo>
                    <a:lnTo>
                      <a:pt x="0" y="438"/>
                    </a:lnTo>
                    <a:lnTo>
                      <a:pt x="1" y="411"/>
                    </a:lnTo>
                    <a:lnTo>
                      <a:pt x="2" y="385"/>
                    </a:lnTo>
                    <a:lnTo>
                      <a:pt x="5" y="359"/>
                    </a:lnTo>
                    <a:lnTo>
                      <a:pt x="8" y="334"/>
                    </a:lnTo>
                    <a:lnTo>
                      <a:pt x="12" y="310"/>
                    </a:lnTo>
                    <a:lnTo>
                      <a:pt x="17" y="286"/>
                    </a:lnTo>
                    <a:lnTo>
                      <a:pt x="22" y="263"/>
                    </a:lnTo>
                    <a:lnTo>
                      <a:pt x="29" y="241"/>
                    </a:lnTo>
                    <a:lnTo>
                      <a:pt x="36" y="220"/>
                    </a:lnTo>
                    <a:lnTo>
                      <a:pt x="44" y="200"/>
                    </a:lnTo>
                    <a:lnTo>
                      <a:pt x="54" y="180"/>
                    </a:lnTo>
                    <a:lnTo>
                      <a:pt x="64" y="162"/>
                    </a:lnTo>
                    <a:lnTo>
                      <a:pt x="74" y="144"/>
                    </a:lnTo>
                    <a:lnTo>
                      <a:pt x="85" y="127"/>
                    </a:lnTo>
                    <a:lnTo>
                      <a:pt x="97" y="110"/>
                    </a:lnTo>
                    <a:lnTo>
                      <a:pt x="109" y="96"/>
                    </a:lnTo>
                    <a:lnTo>
                      <a:pt x="122" y="82"/>
                    </a:lnTo>
                    <a:lnTo>
                      <a:pt x="136" y="69"/>
                    </a:lnTo>
                    <a:lnTo>
                      <a:pt x="150" y="57"/>
                    </a:lnTo>
                    <a:lnTo>
                      <a:pt x="165" y="47"/>
                    </a:lnTo>
                    <a:lnTo>
                      <a:pt x="181" y="37"/>
                    </a:lnTo>
                    <a:lnTo>
                      <a:pt x="197" y="29"/>
                    </a:lnTo>
                    <a:lnTo>
                      <a:pt x="214" y="21"/>
                    </a:lnTo>
                    <a:lnTo>
                      <a:pt x="231" y="15"/>
                    </a:lnTo>
                    <a:lnTo>
                      <a:pt x="249" y="10"/>
                    </a:lnTo>
                    <a:lnTo>
                      <a:pt x="268" y="6"/>
                    </a:lnTo>
                    <a:lnTo>
                      <a:pt x="287" y="3"/>
                    </a:lnTo>
                    <a:lnTo>
                      <a:pt x="306" y="1"/>
                    </a:lnTo>
                    <a:lnTo>
                      <a:pt x="326" y="0"/>
                    </a:lnTo>
                    <a:lnTo>
                      <a:pt x="346" y="1"/>
                    </a:lnTo>
                    <a:lnTo>
                      <a:pt x="366" y="2"/>
                    </a:lnTo>
                    <a:lnTo>
                      <a:pt x="387" y="5"/>
                    </a:lnTo>
                    <a:lnTo>
                      <a:pt x="408" y="9"/>
                    </a:lnTo>
                    <a:lnTo>
                      <a:pt x="429" y="14"/>
                    </a:lnTo>
                    <a:lnTo>
                      <a:pt x="451" y="20"/>
                    </a:lnTo>
                    <a:lnTo>
                      <a:pt x="473" y="27"/>
                    </a:lnTo>
                    <a:lnTo>
                      <a:pt x="495" y="35"/>
                    </a:lnTo>
                    <a:lnTo>
                      <a:pt x="517" y="44"/>
                    </a:lnTo>
                    <a:lnTo>
                      <a:pt x="540" y="55"/>
                    </a:lnTo>
                    <a:lnTo>
                      <a:pt x="562" y="66"/>
                    </a:lnTo>
                    <a:lnTo>
                      <a:pt x="585" y="79"/>
                    </a:lnTo>
                    <a:lnTo>
                      <a:pt x="607" y="92"/>
                    </a:lnTo>
                    <a:lnTo>
                      <a:pt x="630" y="107"/>
                    </a:lnTo>
                    <a:lnTo>
                      <a:pt x="652" y="123"/>
                    </a:lnTo>
                    <a:lnTo>
                      <a:pt x="676" y="140"/>
                    </a:lnTo>
                    <a:lnTo>
                      <a:pt x="698" y="157"/>
                    </a:lnTo>
                    <a:lnTo>
                      <a:pt x="720" y="176"/>
                    </a:lnTo>
                    <a:lnTo>
                      <a:pt x="742" y="195"/>
                    </a:lnTo>
                    <a:lnTo>
                      <a:pt x="764" y="215"/>
                    </a:lnTo>
                    <a:lnTo>
                      <a:pt x="786" y="236"/>
                    </a:lnTo>
                    <a:lnTo>
                      <a:pt x="808" y="258"/>
                    </a:lnTo>
                    <a:lnTo>
                      <a:pt x="829" y="281"/>
                    </a:lnTo>
                    <a:lnTo>
                      <a:pt x="850" y="304"/>
                    </a:lnTo>
                    <a:lnTo>
                      <a:pt x="871" y="328"/>
                    </a:lnTo>
                    <a:lnTo>
                      <a:pt x="892" y="3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06" name="Freeform 688">
                <a:extLst>
                  <a:ext uri="{FF2B5EF4-FFF2-40B4-BE49-F238E27FC236}">
                    <a16:creationId xmlns:a16="http://schemas.microsoft.com/office/drawing/2014/main" id="{EACD808D-8383-F4AE-FB5C-675ACDE53DEC}"/>
                  </a:ext>
                </a:extLst>
              </p:cNvPr>
              <p:cNvSpPr>
                <a:spLocks/>
              </p:cNvSpPr>
              <p:nvPr/>
            </p:nvSpPr>
            <p:spPr bwMode="auto">
              <a:xfrm>
                <a:off x="3381" y="2892"/>
                <a:ext cx="3" cy="8"/>
              </a:xfrm>
              <a:custGeom>
                <a:avLst/>
                <a:gdLst>
                  <a:gd name="T0" fmla="*/ 0 w 159"/>
                  <a:gd name="T1" fmla="*/ 0 h 412"/>
                  <a:gd name="T2" fmla="*/ 0 w 159"/>
                  <a:gd name="T3" fmla="*/ 0 h 412"/>
                  <a:gd name="T4" fmla="*/ 0 w 159"/>
                  <a:gd name="T5" fmla="*/ 0 h 412"/>
                  <a:gd name="T6" fmla="*/ 0 w 159"/>
                  <a:gd name="T7" fmla="*/ 0 h 412"/>
                  <a:gd name="T8" fmla="*/ 0 w 159"/>
                  <a:gd name="T9" fmla="*/ 0 h 412"/>
                  <a:gd name="T10" fmla="*/ 0 w 159"/>
                  <a:gd name="T11" fmla="*/ 0 h 412"/>
                  <a:gd name="T12" fmla="*/ 0 w 159"/>
                  <a:gd name="T13" fmla="*/ 0 h 412"/>
                  <a:gd name="T14" fmla="*/ 0 w 159"/>
                  <a:gd name="T15" fmla="*/ 0 h 412"/>
                  <a:gd name="T16" fmla="*/ 0 w 159"/>
                  <a:gd name="T17" fmla="*/ 0 h 412"/>
                  <a:gd name="T18" fmla="*/ 0 w 159"/>
                  <a:gd name="T19" fmla="*/ 0 h 412"/>
                  <a:gd name="T20" fmla="*/ 0 w 159"/>
                  <a:gd name="T21" fmla="*/ 0 h 412"/>
                  <a:gd name="T22" fmla="*/ 0 w 159"/>
                  <a:gd name="T23" fmla="*/ 0 h 412"/>
                  <a:gd name="T24" fmla="*/ 0 w 159"/>
                  <a:gd name="T25" fmla="*/ 0 h 412"/>
                  <a:gd name="T26" fmla="*/ 0 w 159"/>
                  <a:gd name="T27" fmla="*/ 0 h 412"/>
                  <a:gd name="T28" fmla="*/ 0 w 159"/>
                  <a:gd name="T29" fmla="*/ 0 h 412"/>
                  <a:gd name="T30" fmla="*/ 0 w 159"/>
                  <a:gd name="T31" fmla="*/ 0 h 412"/>
                  <a:gd name="T32" fmla="*/ 0 w 159"/>
                  <a:gd name="T33" fmla="*/ 0 h 412"/>
                  <a:gd name="T34" fmla="*/ 0 w 159"/>
                  <a:gd name="T35" fmla="*/ 0 h 412"/>
                  <a:gd name="T36" fmla="*/ 0 w 159"/>
                  <a:gd name="T37" fmla="*/ 0 h 412"/>
                  <a:gd name="T38" fmla="*/ 0 w 159"/>
                  <a:gd name="T39" fmla="*/ 0 h 412"/>
                  <a:gd name="T40" fmla="*/ 0 w 159"/>
                  <a:gd name="T41" fmla="*/ 0 h 412"/>
                  <a:gd name="T42" fmla="*/ 0 w 159"/>
                  <a:gd name="T43" fmla="*/ 0 h 412"/>
                  <a:gd name="T44" fmla="*/ 0 w 159"/>
                  <a:gd name="T45" fmla="*/ 0 h 412"/>
                  <a:gd name="T46" fmla="*/ 0 w 159"/>
                  <a:gd name="T47" fmla="*/ 0 h 4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9"/>
                  <a:gd name="T73" fmla="*/ 0 h 412"/>
                  <a:gd name="T74" fmla="*/ 159 w 159"/>
                  <a:gd name="T75" fmla="*/ 412 h 4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9" h="412">
                    <a:moveTo>
                      <a:pt x="2" y="412"/>
                    </a:moveTo>
                    <a:lnTo>
                      <a:pt x="1" y="387"/>
                    </a:lnTo>
                    <a:lnTo>
                      <a:pt x="0" y="362"/>
                    </a:lnTo>
                    <a:lnTo>
                      <a:pt x="0" y="337"/>
                    </a:lnTo>
                    <a:lnTo>
                      <a:pt x="1" y="314"/>
                    </a:lnTo>
                    <a:lnTo>
                      <a:pt x="3" y="290"/>
                    </a:lnTo>
                    <a:lnTo>
                      <a:pt x="5" y="268"/>
                    </a:lnTo>
                    <a:lnTo>
                      <a:pt x="8" y="245"/>
                    </a:lnTo>
                    <a:lnTo>
                      <a:pt x="12" y="223"/>
                    </a:lnTo>
                    <a:lnTo>
                      <a:pt x="17" y="202"/>
                    </a:lnTo>
                    <a:lnTo>
                      <a:pt x="22" y="182"/>
                    </a:lnTo>
                    <a:lnTo>
                      <a:pt x="29" y="163"/>
                    </a:lnTo>
                    <a:lnTo>
                      <a:pt x="36" y="145"/>
                    </a:lnTo>
                    <a:lnTo>
                      <a:pt x="43" y="127"/>
                    </a:lnTo>
                    <a:lnTo>
                      <a:pt x="52" y="111"/>
                    </a:lnTo>
                    <a:lnTo>
                      <a:pt x="62" y="95"/>
                    </a:lnTo>
                    <a:lnTo>
                      <a:pt x="72" y="80"/>
                    </a:lnTo>
                    <a:lnTo>
                      <a:pt x="82" y="66"/>
                    </a:lnTo>
                    <a:lnTo>
                      <a:pt x="93" y="52"/>
                    </a:lnTo>
                    <a:lnTo>
                      <a:pt x="105" y="40"/>
                    </a:lnTo>
                    <a:lnTo>
                      <a:pt x="118" y="29"/>
                    </a:lnTo>
                    <a:lnTo>
                      <a:pt x="131" y="19"/>
                    </a:lnTo>
                    <a:lnTo>
                      <a:pt x="144" y="9"/>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07" name="Line 689">
                <a:extLst>
                  <a:ext uri="{FF2B5EF4-FFF2-40B4-BE49-F238E27FC236}">
                    <a16:creationId xmlns:a16="http://schemas.microsoft.com/office/drawing/2014/main" id="{441FF9DE-3A65-427E-E7D8-9976E3760935}"/>
                  </a:ext>
                </a:extLst>
              </p:cNvPr>
              <p:cNvSpPr>
                <a:spLocks noChangeShapeType="1"/>
              </p:cNvSpPr>
              <p:nvPr/>
            </p:nvSpPr>
            <p:spPr bwMode="auto">
              <a:xfrm flipH="1" flipV="1">
                <a:off x="3437"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08" name="Line 690">
                <a:extLst>
                  <a:ext uri="{FF2B5EF4-FFF2-40B4-BE49-F238E27FC236}">
                    <a16:creationId xmlns:a16="http://schemas.microsoft.com/office/drawing/2014/main" id="{A83678C7-8BCB-D6CA-9374-3EFFD03A33E6}"/>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09" name="Line 691">
                <a:extLst>
                  <a:ext uri="{FF2B5EF4-FFF2-40B4-BE49-F238E27FC236}">
                    <a16:creationId xmlns:a16="http://schemas.microsoft.com/office/drawing/2014/main" id="{BDDCA790-E827-E463-9FDF-745808BB7747}"/>
                  </a:ext>
                </a:extLst>
              </p:cNvPr>
              <p:cNvSpPr>
                <a:spLocks noChangeShapeType="1"/>
              </p:cNvSpPr>
              <p:nvPr/>
            </p:nvSpPr>
            <p:spPr bwMode="auto">
              <a:xfrm flipV="1">
                <a:off x="3413" y="2901"/>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0" name="Line 692">
                <a:extLst>
                  <a:ext uri="{FF2B5EF4-FFF2-40B4-BE49-F238E27FC236}">
                    <a16:creationId xmlns:a16="http://schemas.microsoft.com/office/drawing/2014/main" id="{0D6407E6-D948-5995-9495-4C72191930C6}"/>
                  </a:ext>
                </a:extLst>
              </p:cNvPr>
              <p:cNvSpPr>
                <a:spLocks noChangeShapeType="1"/>
              </p:cNvSpPr>
              <p:nvPr/>
            </p:nvSpPr>
            <p:spPr bwMode="auto">
              <a:xfrm flipH="1" flipV="1">
                <a:off x="3413" y="311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1" name="Line 693">
                <a:extLst>
                  <a:ext uri="{FF2B5EF4-FFF2-40B4-BE49-F238E27FC236}">
                    <a16:creationId xmlns:a16="http://schemas.microsoft.com/office/drawing/2014/main" id="{309DAE0D-8A1F-52AE-F112-BEAD440D4E79}"/>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2" name="Line 694">
                <a:extLst>
                  <a:ext uri="{FF2B5EF4-FFF2-40B4-BE49-F238E27FC236}">
                    <a16:creationId xmlns:a16="http://schemas.microsoft.com/office/drawing/2014/main" id="{4840C00B-2DC5-70F2-B66E-954B93C6C698}"/>
                  </a:ext>
                </a:extLst>
              </p:cNvPr>
              <p:cNvSpPr>
                <a:spLocks noChangeShapeType="1"/>
              </p:cNvSpPr>
              <p:nvPr/>
            </p:nvSpPr>
            <p:spPr bwMode="auto">
              <a:xfrm flipH="1" flipV="1">
                <a:off x="3403" y="3097"/>
                <a:ext cx="10"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3" name="Line 695">
                <a:extLst>
                  <a:ext uri="{FF2B5EF4-FFF2-40B4-BE49-F238E27FC236}">
                    <a16:creationId xmlns:a16="http://schemas.microsoft.com/office/drawing/2014/main" id="{75A5C10B-E556-8FB0-B42E-726AE04AC008}"/>
                  </a:ext>
                </a:extLst>
              </p:cNvPr>
              <p:cNvSpPr>
                <a:spLocks noChangeShapeType="1"/>
              </p:cNvSpPr>
              <p:nvPr/>
            </p:nvSpPr>
            <p:spPr bwMode="auto">
              <a:xfrm flipV="1">
                <a:off x="3433" y="287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4" name="Line 696">
                <a:extLst>
                  <a:ext uri="{FF2B5EF4-FFF2-40B4-BE49-F238E27FC236}">
                    <a16:creationId xmlns:a16="http://schemas.microsoft.com/office/drawing/2014/main" id="{2DEF6293-3FAA-B9C2-E282-897445CFEC03}"/>
                  </a:ext>
                </a:extLst>
              </p:cNvPr>
              <p:cNvSpPr>
                <a:spLocks noChangeShapeType="1"/>
              </p:cNvSpPr>
              <p:nvPr/>
            </p:nvSpPr>
            <p:spPr bwMode="auto">
              <a:xfrm flipV="1">
                <a:off x="3428" y="287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5" name="Line 697">
                <a:extLst>
                  <a:ext uri="{FF2B5EF4-FFF2-40B4-BE49-F238E27FC236}">
                    <a16:creationId xmlns:a16="http://schemas.microsoft.com/office/drawing/2014/main" id="{858341AA-59A3-6FF3-DF5B-01B8EAA6771B}"/>
                  </a:ext>
                </a:extLst>
              </p:cNvPr>
              <p:cNvSpPr>
                <a:spLocks noChangeShapeType="1"/>
              </p:cNvSpPr>
              <p:nvPr/>
            </p:nvSpPr>
            <p:spPr bwMode="auto">
              <a:xfrm flipV="1">
                <a:off x="3481" y="2848"/>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6" name="Line 698">
                <a:extLst>
                  <a:ext uri="{FF2B5EF4-FFF2-40B4-BE49-F238E27FC236}">
                    <a16:creationId xmlns:a16="http://schemas.microsoft.com/office/drawing/2014/main" id="{EEAD9C86-52F3-D551-7F08-D1C0F0595F83}"/>
                  </a:ext>
                </a:extLst>
              </p:cNvPr>
              <p:cNvSpPr>
                <a:spLocks noChangeShapeType="1"/>
              </p:cNvSpPr>
              <p:nvPr/>
            </p:nvSpPr>
            <p:spPr bwMode="auto">
              <a:xfrm flipV="1">
                <a:off x="3406" y="2890"/>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7" name="Line 699">
                <a:extLst>
                  <a:ext uri="{FF2B5EF4-FFF2-40B4-BE49-F238E27FC236}">
                    <a16:creationId xmlns:a16="http://schemas.microsoft.com/office/drawing/2014/main" id="{3F7C0045-3F49-827A-A7AD-75427941ED4E}"/>
                  </a:ext>
                </a:extLst>
              </p:cNvPr>
              <p:cNvSpPr>
                <a:spLocks noChangeShapeType="1"/>
              </p:cNvSpPr>
              <p:nvPr/>
            </p:nvSpPr>
            <p:spPr bwMode="auto">
              <a:xfrm flipH="1">
                <a:off x="3414" y="2880"/>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8" name="Line 700">
                <a:extLst>
                  <a:ext uri="{FF2B5EF4-FFF2-40B4-BE49-F238E27FC236}">
                    <a16:creationId xmlns:a16="http://schemas.microsoft.com/office/drawing/2014/main" id="{47BF7A11-DC49-C387-9E90-4E957D18B10D}"/>
                  </a:ext>
                </a:extLst>
              </p:cNvPr>
              <p:cNvSpPr>
                <a:spLocks noChangeShapeType="1"/>
              </p:cNvSpPr>
              <p:nvPr/>
            </p:nvSpPr>
            <p:spPr bwMode="auto">
              <a:xfrm flipH="1">
                <a:off x="3462" y="2852"/>
                <a:ext cx="14"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19" name="Line 701">
                <a:extLst>
                  <a:ext uri="{FF2B5EF4-FFF2-40B4-BE49-F238E27FC236}">
                    <a16:creationId xmlns:a16="http://schemas.microsoft.com/office/drawing/2014/main" id="{B639B340-5112-8B49-16E7-F8E4973C9E5B}"/>
                  </a:ext>
                </a:extLst>
              </p:cNvPr>
              <p:cNvSpPr>
                <a:spLocks noChangeShapeType="1"/>
              </p:cNvSpPr>
              <p:nvPr/>
            </p:nvSpPr>
            <p:spPr bwMode="auto">
              <a:xfrm flipH="1">
                <a:off x="3430" y="2876"/>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0" name="Line 702">
                <a:extLst>
                  <a:ext uri="{FF2B5EF4-FFF2-40B4-BE49-F238E27FC236}">
                    <a16:creationId xmlns:a16="http://schemas.microsoft.com/office/drawing/2014/main" id="{7450CC41-196E-DAA0-ADCD-71B3F2E50D62}"/>
                  </a:ext>
                </a:extLst>
              </p:cNvPr>
              <p:cNvSpPr>
                <a:spLocks noChangeShapeType="1"/>
              </p:cNvSpPr>
              <p:nvPr/>
            </p:nvSpPr>
            <p:spPr bwMode="auto">
              <a:xfrm flipV="1">
                <a:off x="3430" y="2875"/>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1" name="Line 703">
                <a:extLst>
                  <a:ext uri="{FF2B5EF4-FFF2-40B4-BE49-F238E27FC236}">
                    <a16:creationId xmlns:a16="http://schemas.microsoft.com/office/drawing/2014/main" id="{AB8B88D0-A19A-1EE2-6B82-5FBC7A686BB1}"/>
                  </a:ext>
                </a:extLst>
              </p:cNvPr>
              <p:cNvSpPr>
                <a:spLocks noChangeShapeType="1"/>
              </p:cNvSpPr>
              <p:nvPr/>
            </p:nvSpPr>
            <p:spPr bwMode="auto">
              <a:xfrm flipH="1">
                <a:off x="3420" y="2871"/>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2" name="Line 704">
                <a:extLst>
                  <a:ext uri="{FF2B5EF4-FFF2-40B4-BE49-F238E27FC236}">
                    <a16:creationId xmlns:a16="http://schemas.microsoft.com/office/drawing/2014/main" id="{FC2AB82C-37F6-7539-78DF-9A6AB3D5CE04}"/>
                  </a:ext>
                </a:extLst>
              </p:cNvPr>
              <p:cNvSpPr>
                <a:spLocks noChangeShapeType="1"/>
              </p:cNvSpPr>
              <p:nvPr/>
            </p:nvSpPr>
            <p:spPr bwMode="auto">
              <a:xfrm flipH="1">
                <a:off x="3432" y="2862"/>
                <a:ext cx="13"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3" name="Line 705">
                <a:extLst>
                  <a:ext uri="{FF2B5EF4-FFF2-40B4-BE49-F238E27FC236}">
                    <a16:creationId xmlns:a16="http://schemas.microsoft.com/office/drawing/2014/main" id="{414BF110-BC3C-4A60-473E-4390F7304087}"/>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4" name="Line 706">
                <a:extLst>
                  <a:ext uri="{FF2B5EF4-FFF2-40B4-BE49-F238E27FC236}">
                    <a16:creationId xmlns:a16="http://schemas.microsoft.com/office/drawing/2014/main" id="{BF949BD9-59CD-5448-A162-9F50B495392C}"/>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5" name="Line 707">
                <a:extLst>
                  <a:ext uri="{FF2B5EF4-FFF2-40B4-BE49-F238E27FC236}">
                    <a16:creationId xmlns:a16="http://schemas.microsoft.com/office/drawing/2014/main" id="{0340CB2F-B586-BB94-1AF0-3C29B12E3E3B}"/>
                  </a:ext>
                </a:extLst>
              </p:cNvPr>
              <p:cNvSpPr>
                <a:spLocks noChangeShapeType="1"/>
              </p:cNvSpPr>
              <p:nvPr/>
            </p:nvSpPr>
            <p:spPr bwMode="auto">
              <a:xfrm flipV="1">
                <a:off x="3431" y="2862"/>
                <a:ext cx="12"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6" name="Line 708">
                <a:extLst>
                  <a:ext uri="{FF2B5EF4-FFF2-40B4-BE49-F238E27FC236}">
                    <a16:creationId xmlns:a16="http://schemas.microsoft.com/office/drawing/2014/main" id="{C884F983-3360-F744-6638-D3C377013EA9}"/>
                  </a:ext>
                </a:extLst>
              </p:cNvPr>
              <p:cNvSpPr>
                <a:spLocks noChangeShapeType="1"/>
              </p:cNvSpPr>
              <p:nvPr/>
            </p:nvSpPr>
            <p:spPr bwMode="auto">
              <a:xfrm flipV="1">
                <a:off x="3418" y="2870"/>
                <a:ext cx="1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7" name="Line 709">
                <a:extLst>
                  <a:ext uri="{FF2B5EF4-FFF2-40B4-BE49-F238E27FC236}">
                    <a16:creationId xmlns:a16="http://schemas.microsoft.com/office/drawing/2014/main" id="{755B9BC3-DB17-4EA6-C6EA-63ADFB580CD7}"/>
                  </a:ext>
                </a:extLst>
              </p:cNvPr>
              <p:cNvSpPr>
                <a:spLocks noChangeShapeType="1"/>
              </p:cNvSpPr>
              <p:nvPr/>
            </p:nvSpPr>
            <p:spPr bwMode="auto">
              <a:xfrm flipH="1">
                <a:off x="3433" y="285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8" name="Line 710">
                <a:extLst>
                  <a:ext uri="{FF2B5EF4-FFF2-40B4-BE49-F238E27FC236}">
                    <a16:creationId xmlns:a16="http://schemas.microsoft.com/office/drawing/2014/main" id="{F4FD851F-1CC3-172A-6260-E4B232E320D8}"/>
                  </a:ext>
                </a:extLst>
              </p:cNvPr>
              <p:cNvSpPr>
                <a:spLocks noChangeShapeType="1"/>
              </p:cNvSpPr>
              <p:nvPr/>
            </p:nvSpPr>
            <p:spPr bwMode="auto">
              <a:xfrm flipV="1">
                <a:off x="3406" y="2856"/>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29" name="Line 711">
                <a:extLst>
                  <a:ext uri="{FF2B5EF4-FFF2-40B4-BE49-F238E27FC236}">
                    <a16:creationId xmlns:a16="http://schemas.microsoft.com/office/drawing/2014/main" id="{2B971B7B-EAD6-F43C-6BD9-A8673C9CE78D}"/>
                  </a:ext>
                </a:extLst>
              </p:cNvPr>
              <p:cNvSpPr>
                <a:spLocks noChangeShapeType="1"/>
              </p:cNvSpPr>
              <p:nvPr/>
            </p:nvSpPr>
            <p:spPr bwMode="auto">
              <a:xfrm flipH="1" flipV="1">
                <a:off x="3412" y="312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30" name="Line 712">
                <a:extLst>
                  <a:ext uri="{FF2B5EF4-FFF2-40B4-BE49-F238E27FC236}">
                    <a16:creationId xmlns:a16="http://schemas.microsoft.com/office/drawing/2014/main" id="{445093CE-60E7-72F7-6F16-7F041528A443}"/>
                  </a:ext>
                </a:extLst>
              </p:cNvPr>
              <p:cNvSpPr>
                <a:spLocks noChangeShapeType="1"/>
              </p:cNvSpPr>
              <p:nvPr/>
            </p:nvSpPr>
            <p:spPr bwMode="auto">
              <a:xfrm>
                <a:off x="3414" y="3124"/>
                <a:ext cx="39"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31" name="Line 713">
                <a:extLst>
                  <a:ext uri="{FF2B5EF4-FFF2-40B4-BE49-F238E27FC236}">
                    <a16:creationId xmlns:a16="http://schemas.microsoft.com/office/drawing/2014/main" id="{52801C76-B47E-B9D1-1260-D1B5B50AEFCD}"/>
                  </a:ext>
                </a:extLst>
              </p:cNvPr>
              <p:cNvSpPr>
                <a:spLocks noChangeShapeType="1"/>
              </p:cNvSpPr>
              <p:nvPr/>
            </p:nvSpPr>
            <p:spPr bwMode="auto">
              <a:xfrm flipH="1" flipV="1">
                <a:off x="3413" y="312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32" name="Line 714">
                <a:extLst>
                  <a:ext uri="{FF2B5EF4-FFF2-40B4-BE49-F238E27FC236}">
                    <a16:creationId xmlns:a16="http://schemas.microsoft.com/office/drawing/2014/main" id="{DBA1F214-7CB0-2FE6-F5C5-7B37C72DECD0}"/>
                  </a:ext>
                </a:extLst>
              </p:cNvPr>
              <p:cNvSpPr>
                <a:spLocks noChangeShapeType="1"/>
              </p:cNvSpPr>
              <p:nvPr/>
            </p:nvSpPr>
            <p:spPr bwMode="auto">
              <a:xfrm flipV="1">
                <a:off x="3444" y="283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33" name="Line 715">
                <a:extLst>
                  <a:ext uri="{FF2B5EF4-FFF2-40B4-BE49-F238E27FC236}">
                    <a16:creationId xmlns:a16="http://schemas.microsoft.com/office/drawing/2014/main" id="{4786C4AC-EC0A-FAE8-ECCC-7ED5BFFFB662}"/>
                  </a:ext>
                </a:extLst>
              </p:cNvPr>
              <p:cNvSpPr>
                <a:spLocks noChangeShapeType="1"/>
              </p:cNvSpPr>
              <p:nvPr/>
            </p:nvSpPr>
            <p:spPr bwMode="auto">
              <a:xfrm flipV="1">
                <a:off x="3377"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34" name="Line 716">
                <a:extLst>
                  <a:ext uri="{FF2B5EF4-FFF2-40B4-BE49-F238E27FC236}">
                    <a16:creationId xmlns:a16="http://schemas.microsoft.com/office/drawing/2014/main" id="{B257ABF6-62D0-317E-E3B8-69B0364CE5A4}"/>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35" name="Line 717">
                <a:extLst>
                  <a:ext uri="{FF2B5EF4-FFF2-40B4-BE49-F238E27FC236}">
                    <a16:creationId xmlns:a16="http://schemas.microsoft.com/office/drawing/2014/main" id="{B8ABCF7B-8AF2-FF57-5235-3B04D65AFF07}"/>
                  </a:ext>
                </a:extLst>
              </p:cNvPr>
              <p:cNvSpPr>
                <a:spLocks noChangeShapeType="1"/>
              </p:cNvSpPr>
              <p:nvPr/>
            </p:nvSpPr>
            <p:spPr bwMode="auto">
              <a:xfrm flipV="1">
                <a:off x="3425" y="2833"/>
                <a:ext cx="18"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36" name="Line 718">
                <a:extLst>
                  <a:ext uri="{FF2B5EF4-FFF2-40B4-BE49-F238E27FC236}">
                    <a16:creationId xmlns:a16="http://schemas.microsoft.com/office/drawing/2014/main" id="{9058B80A-BF9B-59E4-37B2-AFF039BA6817}"/>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37" name="Line 719">
                <a:extLst>
                  <a:ext uri="{FF2B5EF4-FFF2-40B4-BE49-F238E27FC236}">
                    <a16:creationId xmlns:a16="http://schemas.microsoft.com/office/drawing/2014/main" id="{2221102F-E9B4-1C30-1182-8D3371677E02}"/>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38" name="Freeform 720">
                <a:extLst>
                  <a:ext uri="{FF2B5EF4-FFF2-40B4-BE49-F238E27FC236}">
                    <a16:creationId xmlns:a16="http://schemas.microsoft.com/office/drawing/2014/main" id="{58DD0E5C-DC40-733C-BAC0-3AEE612D0262}"/>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39" name="Freeform 721">
                <a:extLst>
                  <a:ext uri="{FF2B5EF4-FFF2-40B4-BE49-F238E27FC236}">
                    <a16:creationId xmlns:a16="http://schemas.microsoft.com/office/drawing/2014/main" id="{B0374354-CFBD-0D76-8170-AB22563DA9E9}"/>
                  </a:ext>
                </a:extLst>
              </p:cNvPr>
              <p:cNvSpPr>
                <a:spLocks/>
              </p:cNvSpPr>
              <p:nvPr/>
            </p:nvSpPr>
            <p:spPr bwMode="auto">
              <a:xfrm>
                <a:off x="3381" y="2900"/>
                <a:ext cx="18" cy="20"/>
              </a:xfrm>
              <a:custGeom>
                <a:avLst/>
                <a:gdLst>
                  <a:gd name="T0" fmla="*/ 0 w 881"/>
                  <a:gd name="T1" fmla="*/ 0 h 994"/>
                  <a:gd name="T2" fmla="*/ 0 w 881"/>
                  <a:gd name="T3" fmla="*/ 0 h 994"/>
                  <a:gd name="T4" fmla="*/ 0 w 881"/>
                  <a:gd name="T5" fmla="*/ 0 h 994"/>
                  <a:gd name="T6" fmla="*/ 0 w 881"/>
                  <a:gd name="T7" fmla="*/ 0 h 994"/>
                  <a:gd name="T8" fmla="*/ 0 w 881"/>
                  <a:gd name="T9" fmla="*/ 0 h 994"/>
                  <a:gd name="T10" fmla="*/ 0 w 881"/>
                  <a:gd name="T11" fmla="*/ 0 h 994"/>
                  <a:gd name="T12" fmla="*/ 0 w 881"/>
                  <a:gd name="T13" fmla="*/ 0 h 994"/>
                  <a:gd name="T14" fmla="*/ 0 w 881"/>
                  <a:gd name="T15" fmla="*/ 0 h 994"/>
                  <a:gd name="T16" fmla="*/ 0 w 881"/>
                  <a:gd name="T17" fmla="*/ 0 h 994"/>
                  <a:gd name="T18" fmla="*/ 0 w 881"/>
                  <a:gd name="T19" fmla="*/ 0 h 994"/>
                  <a:gd name="T20" fmla="*/ 0 w 881"/>
                  <a:gd name="T21" fmla="*/ 0 h 994"/>
                  <a:gd name="T22" fmla="*/ 0 w 881"/>
                  <a:gd name="T23" fmla="*/ 0 h 994"/>
                  <a:gd name="T24" fmla="*/ 0 w 881"/>
                  <a:gd name="T25" fmla="*/ 0 h 994"/>
                  <a:gd name="T26" fmla="*/ 0 w 881"/>
                  <a:gd name="T27" fmla="*/ 0 h 994"/>
                  <a:gd name="T28" fmla="*/ 0 w 881"/>
                  <a:gd name="T29" fmla="*/ 0 h 994"/>
                  <a:gd name="T30" fmla="*/ 0 w 881"/>
                  <a:gd name="T31" fmla="*/ 0 h 994"/>
                  <a:gd name="T32" fmla="*/ 0 w 881"/>
                  <a:gd name="T33" fmla="*/ 0 h 994"/>
                  <a:gd name="T34" fmla="*/ 0 w 881"/>
                  <a:gd name="T35" fmla="*/ 0 h 994"/>
                  <a:gd name="T36" fmla="*/ 0 w 881"/>
                  <a:gd name="T37" fmla="*/ 0 h 994"/>
                  <a:gd name="T38" fmla="*/ 0 w 881"/>
                  <a:gd name="T39" fmla="*/ 0 h 994"/>
                  <a:gd name="T40" fmla="*/ 0 w 881"/>
                  <a:gd name="T41" fmla="*/ 0 h 994"/>
                  <a:gd name="T42" fmla="*/ 0 w 881"/>
                  <a:gd name="T43" fmla="*/ 0 h 994"/>
                  <a:gd name="T44" fmla="*/ 0 w 881"/>
                  <a:gd name="T45" fmla="*/ 0 h 994"/>
                  <a:gd name="T46" fmla="*/ 0 w 881"/>
                  <a:gd name="T47" fmla="*/ 0 h 994"/>
                  <a:gd name="T48" fmla="*/ 0 w 881"/>
                  <a:gd name="T49" fmla="*/ 0 h 994"/>
                  <a:gd name="T50" fmla="*/ 0 w 881"/>
                  <a:gd name="T51" fmla="*/ 0 h 994"/>
                  <a:gd name="T52" fmla="*/ 0 w 881"/>
                  <a:gd name="T53" fmla="*/ 0 h 994"/>
                  <a:gd name="T54" fmla="*/ 0 w 881"/>
                  <a:gd name="T55" fmla="*/ 0 h 994"/>
                  <a:gd name="T56" fmla="*/ 0 w 881"/>
                  <a:gd name="T57" fmla="*/ 0 h 994"/>
                  <a:gd name="T58" fmla="*/ 0 w 881"/>
                  <a:gd name="T59" fmla="*/ 0 h 994"/>
                  <a:gd name="T60" fmla="*/ 0 w 881"/>
                  <a:gd name="T61" fmla="*/ 0 h 994"/>
                  <a:gd name="T62" fmla="*/ 0 w 881"/>
                  <a:gd name="T63" fmla="*/ 0 h 994"/>
                  <a:gd name="T64" fmla="*/ 0 w 881"/>
                  <a:gd name="T65" fmla="*/ 0 h 994"/>
                  <a:gd name="T66" fmla="*/ 0 w 881"/>
                  <a:gd name="T67" fmla="*/ 0 h 994"/>
                  <a:gd name="T68" fmla="*/ 0 w 881"/>
                  <a:gd name="T69" fmla="*/ 0 h 994"/>
                  <a:gd name="T70" fmla="*/ 0 w 881"/>
                  <a:gd name="T71" fmla="*/ 0 h 994"/>
                  <a:gd name="T72" fmla="*/ 0 w 881"/>
                  <a:gd name="T73" fmla="*/ 0 h 994"/>
                  <a:gd name="T74" fmla="*/ 0 w 881"/>
                  <a:gd name="T75" fmla="*/ 0 h 994"/>
                  <a:gd name="T76" fmla="*/ 0 w 881"/>
                  <a:gd name="T77" fmla="*/ 0 h 994"/>
                  <a:gd name="T78" fmla="*/ 0 w 881"/>
                  <a:gd name="T79" fmla="*/ 0 h 994"/>
                  <a:gd name="T80" fmla="*/ 0 w 881"/>
                  <a:gd name="T81" fmla="*/ 0 h 994"/>
                  <a:gd name="T82" fmla="*/ 0 w 881"/>
                  <a:gd name="T83" fmla="*/ 0 h 994"/>
                  <a:gd name="T84" fmla="*/ 0 w 881"/>
                  <a:gd name="T85" fmla="*/ 0 h 994"/>
                  <a:gd name="T86" fmla="*/ 0 w 881"/>
                  <a:gd name="T87" fmla="*/ 0 h 994"/>
                  <a:gd name="T88" fmla="*/ 0 w 881"/>
                  <a:gd name="T89" fmla="*/ 0 h 994"/>
                  <a:gd name="T90" fmla="*/ 0 w 881"/>
                  <a:gd name="T91" fmla="*/ 0 h 994"/>
                  <a:gd name="T92" fmla="*/ 0 w 881"/>
                  <a:gd name="T93" fmla="*/ 0 h 994"/>
                  <a:gd name="T94" fmla="*/ 0 w 881"/>
                  <a:gd name="T95" fmla="*/ 0 h 994"/>
                  <a:gd name="T96" fmla="*/ 0 w 881"/>
                  <a:gd name="T97" fmla="*/ 0 h 994"/>
                  <a:gd name="T98" fmla="*/ 0 w 881"/>
                  <a:gd name="T99" fmla="*/ 0 h 994"/>
                  <a:gd name="T100" fmla="*/ 0 w 881"/>
                  <a:gd name="T101" fmla="*/ 0 h 994"/>
                  <a:gd name="T102" fmla="*/ 0 w 881"/>
                  <a:gd name="T103" fmla="*/ 0 h 994"/>
                  <a:gd name="T104" fmla="*/ 0 w 881"/>
                  <a:gd name="T105" fmla="*/ 0 h 994"/>
                  <a:gd name="T106" fmla="*/ 0 w 881"/>
                  <a:gd name="T107" fmla="*/ 0 h 994"/>
                  <a:gd name="T108" fmla="*/ 0 w 881"/>
                  <a:gd name="T109" fmla="*/ 0 h 994"/>
                  <a:gd name="T110" fmla="*/ 0 w 881"/>
                  <a:gd name="T111" fmla="*/ 0 h 994"/>
                  <a:gd name="T112" fmla="*/ 0 w 881"/>
                  <a:gd name="T113" fmla="*/ 0 h 994"/>
                  <a:gd name="T114" fmla="*/ 0 w 881"/>
                  <a:gd name="T115" fmla="*/ 0 h 994"/>
                  <a:gd name="T116" fmla="*/ 0 w 881"/>
                  <a:gd name="T117" fmla="*/ 0 h 9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1"/>
                  <a:gd name="T178" fmla="*/ 0 h 994"/>
                  <a:gd name="T179" fmla="*/ 881 w 881"/>
                  <a:gd name="T180" fmla="*/ 994 h 9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1" h="994">
                    <a:moveTo>
                      <a:pt x="0" y="0"/>
                    </a:moveTo>
                    <a:lnTo>
                      <a:pt x="2" y="26"/>
                    </a:lnTo>
                    <a:lnTo>
                      <a:pt x="5" y="52"/>
                    </a:lnTo>
                    <a:lnTo>
                      <a:pt x="9" y="78"/>
                    </a:lnTo>
                    <a:lnTo>
                      <a:pt x="14" y="106"/>
                    </a:lnTo>
                    <a:lnTo>
                      <a:pt x="19" y="133"/>
                    </a:lnTo>
                    <a:lnTo>
                      <a:pt x="25" y="160"/>
                    </a:lnTo>
                    <a:lnTo>
                      <a:pt x="32" y="188"/>
                    </a:lnTo>
                    <a:lnTo>
                      <a:pt x="39" y="215"/>
                    </a:lnTo>
                    <a:lnTo>
                      <a:pt x="48" y="243"/>
                    </a:lnTo>
                    <a:lnTo>
                      <a:pt x="58" y="270"/>
                    </a:lnTo>
                    <a:lnTo>
                      <a:pt x="67" y="298"/>
                    </a:lnTo>
                    <a:lnTo>
                      <a:pt x="78" y="326"/>
                    </a:lnTo>
                    <a:lnTo>
                      <a:pt x="89" y="354"/>
                    </a:lnTo>
                    <a:lnTo>
                      <a:pt x="100" y="382"/>
                    </a:lnTo>
                    <a:lnTo>
                      <a:pt x="112" y="409"/>
                    </a:lnTo>
                    <a:lnTo>
                      <a:pt x="125" y="436"/>
                    </a:lnTo>
                    <a:lnTo>
                      <a:pt x="139" y="463"/>
                    </a:lnTo>
                    <a:lnTo>
                      <a:pt x="153" y="490"/>
                    </a:lnTo>
                    <a:lnTo>
                      <a:pt x="167" y="516"/>
                    </a:lnTo>
                    <a:lnTo>
                      <a:pt x="182" y="542"/>
                    </a:lnTo>
                    <a:lnTo>
                      <a:pt x="198" y="567"/>
                    </a:lnTo>
                    <a:lnTo>
                      <a:pt x="214" y="593"/>
                    </a:lnTo>
                    <a:lnTo>
                      <a:pt x="231" y="618"/>
                    </a:lnTo>
                    <a:lnTo>
                      <a:pt x="248" y="642"/>
                    </a:lnTo>
                    <a:lnTo>
                      <a:pt x="266" y="666"/>
                    </a:lnTo>
                    <a:lnTo>
                      <a:pt x="284" y="689"/>
                    </a:lnTo>
                    <a:lnTo>
                      <a:pt x="302" y="711"/>
                    </a:lnTo>
                    <a:lnTo>
                      <a:pt x="320" y="733"/>
                    </a:lnTo>
                    <a:lnTo>
                      <a:pt x="339" y="754"/>
                    </a:lnTo>
                    <a:lnTo>
                      <a:pt x="358" y="774"/>
                    </a:lnTo>
                    <a:lnTo>
                      <a:pt x="377" y="794"/>
                    </a:lnTo>
                    <a:lnTo>
                      <a:pt x="397" y="813"/>
                    </a:lnTo>
                    <a:lnTo>
                      <a:pt x="416" y="831"/>
                    </a:lnTo>
                    <a:lnTo>
                      <a:pt x="436" y="849"/>
                    </a:lnTo>
                    <a:lnTo>
                      <a:pt x="456" y="865"/>
                    </a:lnTo>
                    <a:lnTo>
                      <a:pt x="477" y="881"/>
                    </a:lnTo>
                    <a:lnTo>
                      <a:pt x="497" y="895"/>
                    </a:lnTo>
                    <a:lnTo>
                      <a:pt x="517" y="909"/>
                    </a:lnTo>
                    <a:lnTo>
                      <a:pt x="538" y="921"/>
                    </a:lnTo>
                    <a:lnTo>
                      <a:pt x="558" y="933"/>
                    </a:lnTo>
                    <a:lnTo>
                      <a:pt x="578" y="944"/>
                    </a:lnTo>
                    <a:lnTo>
                      <a:pt x="598" y="953"/>
                    </a:lnTo>
                    <a:lnTo>
                      <a:pt x="617" y="962"/>
                    </a:lnTo>
                    <a:lnTo>
                      <a:pt x="637" y="970"/>
                    </a:lnTo>
                    <a:lnTo>
                      <a:pt x="657" y="976"/>
                    </a:lnTo>
                    <a:lnTo>
                      <a:pt x="677" y="982"/>
                    </a:lnTo>
                    <a:lnTo>
                      <a:pt x="696" y="987"/>
                    </a:lnTo>
                    <a:lnTo>
                      <a:pt x="715" y="990"/>
                    </a:lnTo>
                    <a:lnTo>
                      <a:pt x="733" y="993"/>
                    </a:lnTo>
                    <a:lnTo>
                      <a:pt x="752" y="994"/>
                    </a:lnTo>
                    <a:lnTo>
                      <a:pt x="769" y="994"/>
                    </a:lnTo>
                    <a:lnTo>
                      <a:pt x="787" y="993"/>
                    </a:lnTo>
                    <a:lnTo>
                      <a:pt x="804" y="991"/>
                    </a:lnTo>
                    <a:lnTo>
                      <a:pt x="821" y="988"/>
                    </a:lnTo>
                    <a:lnTo>
                      <a:pt x="837" y="984"/>
                    </a:lnTo>
                    <a:lnTo>
                      <a:pt x="853" y="979"/>
                    </a:lnTo>
                    <a:lnTo>
                      <a:pt x="868" y="973"/>
                    </a:lnTo>
                    <a:lnTo>
                      <a:pt x="881" y="96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0" name="Freeform 722">
                <a:extLst>
                  <a:ext uri="{FF2B5EF4-FFF2-40B4-BE49-F238E27FC236}">
                    <a16:creationId xmlns:a16="http://schemas.microsoft.com/office/drawing/2014/main" id="{80A99F86-CC67-A8B7-9F2F-B553A2120D9B}"/>
                  </a:ext>
                </a:extLst>
              </p:cNvPr>
              <p:cNvSpPr>
                <a:spLocks/>
              </p:cNvSpPr>
              <p:nvPr/>
            </p:nvSpPr>
            <p:spPr bwMode="auto">
              <a:xfrm>
                <a:off x="3445" y="2862"/>
                <a:ext cx="1" cy="3"/>
              </a:xfrm>
              <a:custGeom>
                <a:avLst/>
                <a:gdLst>
                  <a:gd name="T0" fmla="*/ 0 w 39"/>
                  <a:gd name="T1" fmla="*/ 0 h 132"/>
                  <a:gd name="T2" fmla="*/ 0 w 39"/>
                  <a:gd name="T3" fmla="*/ 0 h 132"/>
                  <a:gd name="T4" fmla="*/ 0 w 39"/>
                  <a:gd name="T5" fmla="*/ 0 h 132"/>
                  <a:gd name="T6" fmla="*/ 0 w 39"/>
                  <a:gd name="T7" fmla="*/ 0 h 132"/>
                  <a:gd name="T8" fmla="*/ 0 w 39"/>
                  <a:gd name="T9" fmla="*/ 0 h 132"/>
                  <a:gd name="T10" fmla="*/ 0 w 39"/>
                  <a:gd name="T11" fmla="*/ 0 h 132"/>
                  <a:gd name="T12" fmla="*/ 0 w 39"/>
                  <a:gd name="T13" fmla="*/ 0 h 132"/>
                  <a:gd name="T14" fmla="*/ 0 w 39"/>
                  <a:gd name="T15" fmla="*/ 0 h 132"/>
                  <a:gd name="T16" fmla="*/ 0 w 39"/>
                  <a:gd name="T17" fmla="*/ 0 h 132"/>
                  <a:gd name="T18" fmla="*/ 0 w 39"/>
                  <a:gd name="T19" fmla="*/ 0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2"/>
                  <a:gd name="T32" fmla="*/ 39 w 39"/>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2">
                    <a:moveTo>
                      <a:pt x="39" y="0"/>
                    </a:moveTo>
                    <a:lnTo>
                      <a:pt x="33" y="14"/>
                    </a:lnTo>
                    <a:lnTo>
                      <a:pt x="27" y="29"/>
                    </a:lnTo>
                    <a:lnTo>
                      <a:pt x="22" y="44"/>
                    </a:lnTo>
                    <a:lnTo>
                      <a:pt x="17" y="61"/>
                    </a:lnTo>
                    <a:lnTo>
                      <a:pt x="12" y="76"/>
                    </a:lnTo>
                    <a:lnTo>
                      <a:pt x="8" y="92"/>
                    </a:lnTo>
                    <a:lnTo>
                      <a:pt x="5" y="107"/>
                    </a:lnTo>
                    <a:lnTo>
                      <a:pt x="2" y="123"/>
                    </a:lnTo>
                    <a:lnTo>
                      <a:pt x="0" y="13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1" name="Freeform 723">
                <a:extLst>
                  <a:ext uri="{FF2B5EF4-FFF2-40B4-BE49-F238E27FC236}">
                    <a16:creationId xmlns:a16="http://schemas.microsoft.com/office/drawing/2014/main" id="{95174A10-9B12-A19F-F167-C7528BA4812D}"/>
                  </a:ext>
                </a:extLst>
              </p:cNvPr>
              <p:cNvSpPr>
                <a:spLocks/>
              </p:cNvSpPr>
              <p:nvPr/>
            </p:nvSpPr>
            <p:spPr bwMode="auto">
              <a:xfrm>
                <a:off x="3477" y="2867"/>
                <a:ext cx="11" cy="17"/>
              </a:xfrm>
              <a:custGeom>
                <a:avLst/>
                <a:gdLst>
                  <a:gd name="T0" fmla="*/ 0 w 542"/>
                  <a:gd name="T1" fmla="*/ 0 h 851"/>
                  <a:gd name="T2" fmla="*/ 0 w 542"/>
                  <a:gd name="T3" fmla="*/ 0 h 851"/>
                  <a:gd name="T4" fmla="*/ 0 w 542"/>
                  <a:gd name="T5" fmla="*/ 0 h 851"/>
                  <a:gd name="T6" fmla="*/ 0 w 542"/>
                  <a:gd name="T7" fmla="*/ 0 h 851"/>
                  <a:gd name="T8" fmla="*/ 0 w 542"/>
                  <a:gd name="T9" fmla="*/ 0 h 851"/>
                  <a:gd name="T10" fmla="*/ 0 w 542"/>
                  <a:gd name="T11" fmla="*/ 0 h 851"/>
                  <a:gd name="T12" fmla="*/ 0 w 542"/>
                  <a:gd name="T13" fmla="*/ 0 h 851"/>
                  <a:gd name="T14" fmla="*/ 0 w 542"/>
                  <a:gd name="T15" fmla="*/ 0 h 851"/>
                  <a:gd name="T16" fmla="*/ 0 w 542"/>
                  <a:gd name="T17" fmla="*/ 0 h 851"/>
                  <a:gd name="T18" fmla="*/ 0 w 542"/>
                  <a:gd name="T19" fmla="*/ 0 h 851"/>
                  <a:gd name="T20" fmla="*/ 0 w 542"/>
                  <a:gd name="T21" fmla="*/ 0 h 851"/>
                  <a:gd name="T22" fmla="*/ 0 w 542"/>
                  <a:gd name="T23" fmla="*/ 0 h 851"/>
                  <a:gd name="T24" fmla="*/ 0 w 542"/>
                  <a:gd name="T25" fmla="*/ 0 h 851"/>
                  <a:gd name="T26" fmla="*/ 0 w 542"/>
                  <a:gd name="T27" fmla="*/ 0 h 851"/>
                  <a:gd name="T28" fmla="*/ 0 w 542"/>
                  <a:gd name="T29" fmla="*/ 0 h 851"/>
                  <a:gd name="T30" fmla="*/ 0 w 542"/>
                  <a:gd name="T31" fmla="*/ 0 h 851"/>
                  <a:gd name="T32" fmla="*/ 0 w 542"/>
                  <a:gd name="T33" fmla="*/ 0 h 851"/>
                  <a:gd name="T34" fmla="*/ 0 w 542"/>
                  <a:gd name="T35" fmla="*/ 0 h 851"/>
                  <a:gd name="T36" fmla="*/ 0 w 542"/>
                  <a:gd name="T37" fmla="*/ 0 h 851"/>
                  <a:gd name="T38" fmla="*/ 0 w 542"/>
                  <a:gd name="T39" fmla="*/ 0 h 851"/>
                  <a:gd name="T40" fmla="*/ 0 w 542"/>
                  <a:gd name="T41" fmla="*/ 0 h 851"/>
                  <a:gd name="T42" fmla="*/ 0 w 542"/>
                  <a:gd name="T43" fmla="*/ 0 h 851"/>
                  <a:gd name="T44" fmla="*/ 0 w 542"/>
                  <a:gd name="T45" fmla="*/ 0 h 851"/>
                  <a:gd name="T46" fmla="*/ 0 w 542"/>
                  <a:gd name="T47" fmla="*/ 0 h 851"/>
                  <a:gd name="T48" fmla="*/ 0 w 542"/>
                  <a:gd name="T49" fmla="*/ 0 h 851"/>
                  <a:gd name="T50" fmla="*/ 0 w 542"/>
                  <a:gd name="T51" fmla="*/ 0 h 851"/>
                  <a:gd name="T52" fmla="*/ 0 w 542"/>
                  <a:gd name="T53" fmla="*/ 0 h 8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2"/>
                  <a:gd name="T82" fmla="*/ 0 h 851"/>
                  <a:gd name="T83" fmla="*/ 542 w 542"/>
                  <a:gd name="T84" fmla="*/ 851 h 8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2" h="851">
                    <a:moveTo>
                      <a:pt x="0" y="851"/>
                    </a:moveTo>
                    <a:lnTo>
                      <a:pt x="42" y="822"/>
                    </a:lnTo>
                    <a:lnTo>
                      <a:pt x="83" y="792"/>
                    </a:lnTo>
                    <a:lnTo>
                      <a:pt x="122" y="762"/>
                    </a:lnTo>
                    <a:lnTo>
                      <a:pt x="161" y="731"/>
                    </a:lnTo>
                    <a:lnTo>
                      <a:pt x="196" y="700"/>
                    </a:lnTo>
                    <a:lnTo>
                      <a:pt x="231" y="669"/>
                    </a:lnTo>
                    <a:lnTo>
                      <a:pt x="263" y="637"/>
                    </a:lnTo>
                    <a:lnTo>
                      <a:pt x="294" y="605"/>
                    </a:lnTo>
                    <a:lnTo>
                      <a:pt x="323" y="571"/>
                    </a:lnTo>
                    <a:lnTo>
                      <a:pt x="352" y="538"/>
                    </a:lnTo>
                    <a:lnTo>
                      <a:pt x="377" y="504"/>
                    </a:lnTo>
                    <a:lnTo>
                      <a:pt x="401" y="470"/>
                    </a:lnTo>
                    <a:lnTo>
                      <a:pt x="423" y="436"/>
                    </a:lnTo>
                    <a:lnTo>
                      <a:pt x="444" y="402"/>
                    </a:lnTo>
                    <a:lnTo>
                      <a:pt x="462" y="367"/>
                    </a:lnTo>
                    <a:lnTo>
                      <a:pt x="478" y="333"/>
                    </a:lnTo>
                    <a:lnTo>
                      <a:pt x="493" y="297"/>
                    </a:lnTo>
                    <a:lnTo>
                      <a:pt x="506" y="262"/>
                    </a:lnTo>
                    <a:lnTo>
                      <a:pt x="516" y="226"/>
                    </a:lnTo>
                    <a:lnTo>
                      <a:pt x="525" y="191"/>
                    </a:lnTo>
                    <a:lnTo>
                      <a:pt x="532" y="156"/>
                    </a:lnTo>
                    <a:lnTo>
                      <a:pt x="537" y="121"/>
                    </a:lnTo>
                    <a:lnTo>
                      <a:pt x="540" y="85"/>
                    </a:lnTo>
                    <a:lnTo>
                      <a:pt x="542" y="49"/>
                    </a:lnTo>
                    <a:lnTo>
                      <a:pt x="541" y="14"/>
                    </a:lnTo>
                    <a:lnTo>
                      <a:pt x="54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2" name="Freeform 724">
                <a:extLst>
                  <a:ext uri="{FF2B5EF4-FFF2-40B4-BE49-F238E27FC236}">
                    <a16:creationId xmlns:a16="http://schemas.microsoft.com/office/drawing/2014/main" id="{33948A51-62A2-396E-6EE8-F341E3E47116}"/>
                  </a:ext>
                </a:extLst>
              </p:cNvPr>
              <p:cNvSpPr>
                <a:spLocks/>
              </p:cNvSpPr>
              <p:nvPr/>
            </p:nvSpPr>
            <p:spPr bwMode="auto">
              <a:xfrm>
                <a:off x="3445" y="2900"/>
                <a:ext cx="5" cy="1"/>
              </a:xfrm>
              <a:custGeom>
                <a:avLst/>
                <a:gdLst>
                  <a:gd name="T0" fmla="*/ 0 w 252"/>
                  <a:gd name="T1" fmla="*/ 0 h 89"/>
                  <a:gd name="T2" fmla="*/ 0 w 252"/>
                  <a:gd name="T3" fmla="*/ 0 h 89"/>
                  <a:gd name="T4" fmla="*/ 0 w 252"/>
                  <a:gd name="T5" fmla="*/ 0 h 89"/>
                  <a:gd name="T6" fmla="*/ 0 w 252"/>
                  <a:gd name="T7" fmla="*/ 0 h 89"/>
                  <a:gd name="T8" fmla="*/ 0 w 252"/>
                  <a:gd name="T9" fmla="*/ 0 h 89"/>
                  <a:gd name="T10" fmla="*/ 0 60000 65536"/>
                  <a:gd name="T11" fmla="*/ 0 60000 65536"/>
                  <a:gd name="T12" fmla="*/ 0 60000 65536"/>
                  <a:gd name="T13" fmla="*/ 0 60000 65536"/>
                  <a:gd name="T14" fmla="*/ 0 60000 65536"/>
                  <a:gd name="T15" fmla="*/ 0 w 252"/>
                  <a:gd name="T16" fmla="*/ 0 h 89"/>
                  <a:gd name="T17" fmla="*/ 252 w 252"/>
                  <a:gd name="T18" fmla="*/ 89 h 89"/>
                </a:gdLst>
                <a:ahLst/>
                <a:cxnLst>
                  <a:cxn ang="T10">
                    <a:pos x="T0" y="T1"/>
                  </a:cxn>
                  <a:cxn ang="T11">
                    <a:pos x="T2" y="T3"/>
                  </a:cxn>
                  <a:cxn ang="T12">
                    <a:pos x="T4" y="T5"/>
                  </a:cxn>
                  <a:cxn ang="T13">
                    <a:pos x="T6" y="T7"/>
                  </a:cxn>
                  <a:cxn ang="T14">
                    <a:pos x="T8" y="T9"/>
                  </a:cxn>
                </a:cxnLst>
                <a:rect l="T15" t="T16" r="T17" b="T18"/>
                <a:pathLst>
                  <a:path w="252" h="89">
                    <a:moveTo>
                      <a:pt x="252" y="0"/>
                    </a:moveTo>
                    <a:lnTo>
                      <a:pt x="190" y="23"/>
                    </a:lnTo>
                    <a:lnTo>
                      <a:pt x="127" y="45"/>
                    </a:lnTo>
                    <a:lnTo>
                      <a:pt x="63" y="67"/>
                    </a:lnTo>
                    <a:lnTo>
                      <a:pt x="0" y="8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3" name="Freeform 725">
                <a:extLst>
                  <a:ext uri="{FF2B5EF4-FFF2-40B4-BE49-F238E27FC236}">
                    <a16:creationId xmlns:a16="http://schemas.microsoft.com/office/drawing/2014/main" id="{F1C43ADB-63EB-09CF-0F99-8C6A69E73A3D}"/>
                  </a:ext>
                </a:extLst>
              </p:cNvPr>
              <p:cNvSpPr>
                <a:spLocks/>
              </p:cNvSpPr>
              <p:nvPr/>
            </p:nvSpPr>
            <p:spPr bwMode="auto">
              <a:xfrm>
                <a:off x="3412" y="3056"/>
                <a:ext cx="1" cy="1"/>
              </a:xfrm>
              <a:custGeom>
                <a:avLst/>
                <a:gdLst>
                  <a:gd name="T0" fmla="*/ 0 w 9"/>
                  <a:gd name="T1" fmla="*/ 0 h 24"/>
                  <a:gd name="T2" fmla="*/ 0 w 9"/>
                  <a:gd name="T3" fmla="*/ 0 h 24"/>
                  <a:gd name="T4" fmla="*/ 0 w 9"/>
                  <a:gd name="T5" fmla="*/ 0 h 24"/>
                  <a:gd name="T6" fmla="*/ 0 w 9"/>
                  <a:gd name="T7" fmla="*/ 0 h 24"/>
                  <a:gd name="T8" fmla="*/ 0 w 9"/>
                  <a:gd name="T9" fmla="*/ 0 h 24"/>
                  <a:gd name="T10" fmla="*/ 0 w 9"/>
                  <a:gd name="T11" fmla="*/ 0 h 24"/>
                  <a:gd name="T12" fmla="*/ 0 w 9"/>
                  <a:gd name="T13" fmla="*/ 0 h 24"/>
                  <a:gd name="T14" fmla="*/ 0 w 9"/>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4"/>
                  <a:gd name="T26" fmla="*/ 9 w 9"/>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4">
                    <a:moveTo>
                      <a:pt x="9" y="24"/>
                    </a:moveTo>
                    <a:lnTo>
                      <a:pt x="8" y="23"/>
                    </a:lnTo>
                    <a:lnTo>
                      <a:pt x="6" y="19"/>
                    </a:lnTo>
                    <a:lnTo>
                      <a:pt x="4" y="14"/>
                    </a:lnTo>
                    <a:lnTo>
                      <a:pt x="2" y="10"/>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4" name="Freeform 726">
                <a:extLst>
                  <a:ext uri="{FF2B5EF4-FFF2-40B4-BE49-F238E27FC236}">
                    <a16:creationId xmlns:a16="http://schemas.microsoft.com/office/drawing/2014/main" id="{56C40FC5-1556-B9DC-C7A3-C6E8D93B8F35}"/>
                  </a:ext>
                </a:extLst>
              </p:cNvPr>
              <p:cNvSpPr>
                <a:spLocks/>
              </p:cNvSpPr>
              <p:nvPr/>
            </p:nvSpPr>
            <p:spPr bwMode="auto">
              <a:xfrm>
                <a:off x="3399" y="2913"/>
                <a:ext cx="2" cy="6"/>
              </a:xfrm>
              <a:custGeom>
                <a:avLst/>
                <a:gdLst>
                  <a:gd name="T0" fmla="*/ 0 w 112"/>
                  <a:gd name="T1" fmla="*/ 0 h 349"/>
                  <a:gd name="T2" fmla="*/ 0 w 112"/>
                  <a:gd name="T3" fmla="*/ 0 h 349"/>
                  <a:gd name="T4" fmla="*/ 0 w 112"/>
                  <a:gd name="T5" fmla="*/ 0 h 349"/>
                  <a:gd name="T6" fmla="*/ 0 w 112"/>
                  <a:gd name="T7" fmla="*/ 0 h 349"/>
                  <a:gd name="T8" fmla="*/ 0 w 112"/>
                  <a:gd name="T9" fmla="*/ 0 h 349"/>
                  <a:gd name="T10" fmla="*/ 0 w 112"/>
                  <a:gd name="T11" fmla="*/ 0 h 349"/>
                  <a:gd name="T12" fmla="*/ 0 w 112"/>
                  <a:gd name="T13" fmla="*/ 0 h 349"/>
                  <a:gd name="T14" fmla="*/ 0 w 112"/>
                  <a:gd name="T15" fmla="*/ 0 h 349"/>
                  <a:gd name="T16" fmla="*/ 0 w 112"/>
                  <a:gd name="T17" fmla="*/ 0 h 349"/>
                  <a:gd name="T18" fmla="*/ 0 w 112"/>
                  <a:gd name="T19" fmla="*/ 0 h 349"/>
                  <a:gd name="T20" fmla="*/ 0 w 112"/>
                  <a:gd name="T21" fmla="*/ 0 h 349"/>
                  <a:gd name="T22" fmla="*/ 0 w 112"/>
                  <a:gd name="T23" fmla="*/ 0 h 349"/>
                  <a:gd name="T24" fmla="*/ 0 w 112"/>
                  <a:gd name="T25" fmla="*/ 0 h 349"/>
                  <a:gd name="T26" fmla="*/ 0 w 112"/>
                  <a:gd name="T27" fmla="*/ 0 h 349"/>
                  <a:gd name="T28" fmla="*/ 0 w 112"/>
                  <a:gd name="T29" fmla="*/ 0 h 349"/>
                  <a:gd name="T30" fmla="*/ 0 w 112"/>
                  <a:gd name="T31" fmla="*/ 0 h 349"/>
                  <a:gd name="T32" fmla="*/ 0 w 112"/>
                  <a:gd name="T33" fmla="*/ 0 h 349"/>
                  <a:gd name="T34" fmla="*/ 0 w 112"/>
                  <a:gd name="T35" fmla="*/ 0 h 349"/>
                  <a:gd name="T36" fmla="*/ 0 w 112"/>
                  <a:gd name="T37" fmla="*/ 0 h 349"/>
                  <a:gd name="T38" fmla="*/ 0 w 112"/>
                  <a:gd name="T39" fmla="*/ 0 h 349"/>
                  <a:gd name="T40" fmla="*/ 0 w 112"/>
                  <a:gd name="T41" fmla="*/ 0 h 349"/>
                  <a:gd name="T42" fmla="*/ 0 w 112"/>
                  <a:gd name="T43" fmla="*/ 0 h 349"/>
                  <a:gd name="T44" fmla="*/ 0 w 112"/>
                  <a:gd name="T45" fmla="*/ 0 h 349"/>
                  <a:gd name="T46" fmla="*/ 0 w 112"/>
                  <a:gd name="T47" fmla="*/ 0 h 3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
                  <a:gd name="T73" fmla="*/ 0 h 349"/>
                  <a:gd name="T74" fmla="*/ 112 w 112"/>
                  <a:gd name="T75" fmla="*/ 349 h 34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 h="349">
                    <a:moveTo>
                      <a:pt x="110" y="0"/>
                    </a:moveTo>
                    <a:lnTo>
                      <a:pt x="111" y="23"/>
                    </a:lnTo>
                    <a:lnTo>
                      <a:pt x="112" y="46"/>
                    </a:lnTo>
                    <a:lnTo>
                      <a:pt x="112" y="68"/>
                    </a:lnTo>
                    <a:lnTo>
                      <a:pt x="111" y="89"/>
                    </a:lnTo>
                    <a:lnTo>
                      <a:pt x="110" y="110"/>
                    </a:lnTo>
                    <a:lnTo>
                      <a:pt x="108" y="130"/>
                    </a:lnTo>
                    <a:lnTo>
                      <a:pt x="106" y="149"/>
                    </a:lnTo>
                    <a:lnTo>
                      <a:pt x="103" y="167"/>
                    </a:lnTo>
                    <a:lnTo>
                      <a:pt x="100" y="185"/>
                    </a:lnTo>
                    <a:lnTo>
                      <a:pt x="96" y="201"/>
                    </a:lnTo>
                    <a:lnTo>
                      <a:pt x="92" y="218"/>
                    </a:lnTo>
                    <a:lnTo>
                      <a:pt x="87" y="233"/>
                    </a:lnTo>
                    <a:lnTo>
                      <a:pt x="82" y="247"/>
                    </a:lnTo>
                    <a:lnTo>
                      <a:pt x="76" y="261"/>
                    </a:lnTo>
                    <a:lnTo>
                      <a:pt x="70" y="273"/>
                    </a:lnTo>
                    <a:lnTo>
                      <a:pt x="64" y="285"/>
                    </a:lnTo>
                    <a:lnTo>
                      <a:pt x="57" y="297"/>
                    </a:lnTo>
                    <a:lnTo>
                      <a:pt x="49" y="307"/>
                    </a:lnTo>
                    <a:lnTo>
                      <a:pt x="41" y="317"/>
                    </a:lnTo>
                    <a:lnTo>
                      <a:pt x="33" y="326"/>
                    </a:lnTo>
                    <a:lnTo>
                      <a:pt x="23" y="334"/>
                    </a:lnTo>
                    <a:lnTo>
                      <a:pt x="12" y="342"/>
                    </a:lnTo>
                    <a:lnTo>
                      <a:pt x="0" y="34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5" name="Freeform 727">
                <a:extLst>
                  <a:ext uri="{FF2B5EF4-FFF2-40B4-BE49-F238E27FC236}">
                    <a16:creationId xmlns:a16="http://schemas.microsoft.com/office/drawing/2014/main" id="{79CF6598-FA11-2119-F29E-BEBAB821ACAD}"/>
                  </a:ext>
                </a:extLst>
              </p:cNvPr>
              <p:cNvSpPr>
                <a:spLocks/>
              </p:cNvSpPr>
              <p:nvPr/>
            </p:nvSpPr>
            <p:spPr bwMode="auto">
              <a:xfrm>
                <a:off x="3377" y="2901"/>
                <a:ext cx="25" cy="23"/>
              </a:xfrm>
              <a:custGeom>
                <a:avLst/>
                <a:gdLst>
                  <a:gd name="T0" fmla="*/ 0 w 1236"/>
                  <a:gd name="T1" fmla="*/ 0 h 1181"/>
                  <a:gd name="T2" fmla="*/ 0 w 1236"/>
                  <a:gd name="T3" fmla="*/ 0 h 1181"/>
                  <a:gd name="T4" fmla="*/ 0 w 1236"/>
                  <a:gd name="T5" fmla="*/ 0 h 1181"/>
                  <a:gd name="T6" fmla="*/ 0 w 1236"/>
                  <a:gd name="T7" fmla="*/ 0 h 1181"/>
                  <a:gd name="T8" fmla="*/ 0 w 1236"/>
                  <a:gd name="T9" fmla="*/ 0 h 1181"/>
                  <a:gd name="T10" fmla="*/ 0 w 1236"/>
                  <a:gd name="T11" fmla="*/ 0 h 1181"/>
                  <a:gd name="T12" fmla="*/ 0 w 1236"/>
                  <a:gd name="T13" fmla="*/ 0 h 1181"/>
                  <a:gd name="T14" fmla="*/ 0 w 1236"/>
                  <a:gd name="T15" fmla="*/ 0 h 1181"/>
                  <a:gd name="T16" fmla="*/ 0 w 1236"/>
                  <a:gd name="T17" fmla="*/ 0 h 1181"/>
                  <a:gd name="T18" fmla="*/ 0 w 1236"/>
                  <a:gd name="T19" fmla="*/ 0 h 1181"/>
                  <a:gd name="T20" fmla="*/ 0 w 1236"/>
                  <a:gd name="T21" fmla="*/ 0 h 1181"/>
                  <a:gd name="T22" fmla="*/ 0 w 1236"/>
                  <a:gd name="T23" fmla="*/ 0 h 1181"/>
                  <a:gd name="T24" fmla="*/ 0 w 1236"/>
                  <a:gd name="T25" fmla="*/ 0 h 1181"/>
                  <a:gd name="T26" fmla="*/ 0 w 1236"/>
                  <a:gd name="T27" fmla="*/ 0 h 1181"/>
                  <a:gd name="T28" fmla="*/ 0 w 1236"/>
                  <a:gd name="T29" fmla="*/ 0 h 1181"/>
                  <a:gd name="T30" fmla="*/ 0 w 1236"/>
                  <a:gd name="T31" fmla="*/ 0 h 1181"/>
                  <a:gd name="T32" fmla="*/ 0 w 1236"/>
                  <a:gd name="T33" fmla="*/ 0 h 1181"/>
                  <a:gd name="T34" fmla="*/ 0 w 1236"/>
                  <a:gd name="T35" fmla="*/ 0 h 1181"/>
                  <a:gd name="T36" fmla="*/ 0 w 1236"/>
                  <a:gd name="T37" fmla="*/ 0 h 1181"/>
                  <a:gd name="T38" fmla="*/ 0 w 1236"/>
                  <a:gd name="T39" fmla="*/ 0 h 1181"/>
                  <a:gd name="T40" fmla="*/ 0 w 1236"/>
                  <a:gd name="T41" fmla="*/ 0 h 1181"/>
                  <a:gd name="T42" fmla="*/ 0 w 1236"/>
                  <a:gd name="T43" fmla="*/ 0 h 1181"/>
                  <a:gd name="T44" fmla="*/ 0 w 1236"/>
                  <a:gd name="T45" fmla="*/ 0 h 1181"/>
                  <a:gd name="T46" fmla="*/ 0 w 1236"/>
                  <a:gd name="T47" fmla="*/ 0 h 1181"/>
                  <a:gd name="T48" fmla="*/ 0 w 1236"/>
                  <a:gd name="T49" fmla="*/ 0 h 1181"/>
                  <a:gd name="T50" fmla="*/ 0 w 1236"/>
                  <a:gd name="T51" fmla="*/ 0 h 1181"/>
                  <a:gd name="T52" fmla="*/ 0 w 1236"/>
                  <a:gd name="T53" fmla="*/ 0 h 1181"/>
                  <a:gd name="T54" fmla="*/ 0 w 1236"/>
                  <a:gd name="T55" fmla="*/ 0 h 1181"/>
                  <a:gd name="T56" fmla="*/ 0 w 1236"/>
                  <a:gd name="T57" fmla="*/ 0 h 1181"/>
                  <a:gd name="T58" fmla="*/ 0 w 1236"/>
                  <a:gd name="T59" fmla="*/ 0 h 1181"/>
                  <a:gd name="T60" fmla="*/ 0 w 1236"/>
                  <a:gd name="T61" fmla="*/ 0 h 1181"/>
                  <a:gd name="T62" fmla="*/ 0 w 1236"/>
                  <a:gd name="T63" fmla="*/ 0 h 1181"/>
                  <a:gd name="T64" fmla="*/ 0 w 1236"/>
                  <a:gd name="T65" fmla="*/ 0 h 1181"/>
                  <a:gd name="T66" fmla="*/ 0 w 1236"/>
                  <a:gd name="T67" fmla="*/ 0 h 1181"/>
                  <a:gd name="T68" fmla="*/ 0 w 1236"/>
                  <a:gd name="T69" fmla="*/ 0 h 1181"/>
                  <a:gd name="T70" fmla="*/ 0 w 1236"/>
                  <a:gd name="T71" fmla="*/ 0 h 1181"/>
                  <a:gd name="T72" fmla="*/ 0 w 1236"/>
                  <a:gd name="T73" fmla="*/ 0 h 1181"/>
                  <a:gd name="T74" fmla="*/ 0 w 1236"/>
                  <a:gd name="T75" fmla="*/ 0 h 1181"/>
                  <a:gd name="T76" fmla="*/ 0 w 1236"/>
                  <a:gd name="T77" fmla="*/ 0 h 1181"/>
                  <a:gd name="T78" fmla="*/ 0 w 1236"/>
                  <a:gd name="T79" fmla="*/ 0 h 1181"/>
                  <a:gd name="T80" fmla="*/ 0 w 1236"/>
                  <a:gd name="T81" fmla="*/ 0 h 1181"/>
                  <a:gd name="T82" fmla="*/ 0 w 1236"/>
                  <a:gd name="T83" fmla="*/ 0 h 1181"/>
                  <a:gd name="T84" fmla="*/ 0 w 1236"/>
                  <a:gd name="T85" fmla="*/ 0 h 1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36"/>
                  <a:gd name="T130" fmla="*/ 0 h 1181"/>
                  <a:gd name="T131" fmla="*/ 1236 w 1236"/>
                  <a:gd name="T132" fmla="*/ 1181 h 1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36" h="1181">
                    <a:moveTo>
                      <a:pt x="1233" y="659"/>
                    </a:moveTo>
                    <a:lnTo>
                      <a:pt x="1235" y="687"/>
                    </a:lnTo>
                    <a:lnTo>
                      <a:pt x="1236" y="715"/>
                    </a:lnTo>
                    <a:lnTo>
                      <a:pt x="1236" y="743"/>
                    </a:lnTo>
                    <a:lnTo>
                      <a:pt x="1235" y="769"/>
                    </a:lnTo>
                    <a:lnTo>
                      <a:pt x="1234" y="796"/>
                    </a:lnTo>
                    <a:lnTo>
                      <a:pt x="1231" y="821"/>
                    </a:lnTo>
                    <a:lnTo>
                      <a:pt x="1228" y="847"/>
                    </a:lnTo>
                    <a:lnTo>
                      <a:pt x="1224" y="871"/>
                    </a:lnTo>
                    <a:lnTo>
                      <a:pt x="1219" y="895"/>
                    </a:lnTo>
                    <a:lnTo>
                      <a:pt x="1213" y="918"/>
                    </a:lnTo>
                    <a:lnTo>
                      <a:pt x="1207" y="940"/>
                    </a:lnTo>
                    <a:lnTo>
                      <a:pt x="1200" y="961"/>
                    </a:lnTo>
                    <a:lnTo>
                      <a:pt x="1192" y="981"/>
                    </a:lnTo>
                    <a:lnTo>
                      <a:pt x="1183" y="1001"/>
                    </a:lnTo>
                    <a:lnTo>
                      <a:pt x="1173" y="1019"/>
                    </a:lnTo>
                    <a:lnTo>
                      <a:pt x="1163" y="1037"/>
                    </a:lnTo>
                    <a:lnTo>
                      <a:pt x="1152" y="1054"/>
                    </a:lnTo>
                    <a:lnTo>
                      <a:pt x="1140" y="1069"/>
                    </a:lnTo>
                    <a:lnTo>
                      <a:pt x="1128" y="1085"/>
                    </a:lnTo>
                    <a:lnTo>
                      <a:pt x="1115" y="1099"/>
                    </a:lnTo>
                    <a:lnTo>
                      <a:pt x="1101" y="1112"/>
                    </a:lnTo>
                    <a:lnTo>
                      <a:pt x="1086" y="1123"/>
                    </a:lnTo>
                    <a:lnTo>
                      <a:pt x="1071" y="1134"/>
                    </a:lnTo>
                    <a:lnTo>
                      <a:pt x="1055" y="1144"/>
                    </a:lnTo>
                    <a:lnTo>
                      <a:pt x="1039" y="1152"/>
                    </a:lnTo>
                    <a:lnTo>
                      <a:pt x="1022" y="1160"/>
                    </a:lnTo>
                    <a:lnTo>
                      <a:pt x="1005" y="1166"/>
                    </a:lnTo>
                    <a:lnTo>
                      <a:pt x="987" y="1171"/>
                    </a:lnTo>
                    <a:lnTo>
                      <a:pt x="969" y="1175"/>
                    </a:lnTo>
                    <a:lnTo>
                      <a:pt x="950" y="1178"/>
                    </a:lnTo>
                    <a:lnTo>
                      <a:pt x="931" y="1180"/>
                    </a:lnTo>
                    <a:lnTo>
                      <a:pt x="911" y="1181"/>
                    </a:lnTo>
                    <a:lnTo>
                      <a:pt x="891" y="1180"/>
                    </a:lnTo>
                    <a:lnTo>
                      <a:pt x="870" y="1179"/>
                    </a:lnTo>
                    <a:lnTo>
                      <a:pt x="849" y="1176"/>
                    </a:lnTo>
                    <a:lnTo>
                      <a:pt x="828" y="1172"/>
                    </a:lnTo>
                    <a:lnTo>
                      <a:pt x="807" y="1167"/>
                    </a:lnTo>
                    <a:lnTo>
                      <a:pt x="785" y="1161"/>
                    </a:lnTo>
                    <a:lnTo>
                      <a:pt x="763" y="1154"/>
                    </a:lnTo>
                    <a:lnTo>
                      <a:pt x="741" y="1146"/>
                    </a:lnTo>
                    <a:lnTo>
                      <a:pt x="719" y="1136"/>
                    </a:lnTo>
                    <a:lnTo>
                      <a:pt x="697" y="1126"/>
                    </a:lnTo>
                    <a:lnTo>
                      <a:pt x="675" y="1115"/>
                    </a:lnTo>
                    <a:lnTo>
                      <a:pt x="651" y="1102"/>
                    </a:lnTo>
                    <a:lnTo>
                      <a:pt x="629" y="1089"/>
                    </a:lnTo>
                    <a:lnTo>
                      <a:pt x="606" y="1073"/>
                    </a:lnTo>
                    <a:lnTo>
                      <a:pt x="584" y="1058"/>
                    </a:lnTo>
                    <a:lnTo>
                      <a:pt x="561" y="1041"/>
                    </a:lnTo>
                    <a:lnTo>
                      <a:pt x="539" y="1024"/>
                    </a:lnTo>
                    <a:lnTo>
                      <a:pt x="517" y="1005"/>
                    </a:lnTo>
                    <a:lnTo>
                      <a:pt x="494" y="986"/>
                    </a:lnTo>
                    <a:lnTo>
                      <a:pt x="472" y="966"/>
                    </a:lnTo>
                    <a:lnTo>
                      <a:pt x="450" y="945"/>
                    </a:lnTo>
                    <a:lnTo>
                      <a:pt x="428" y="923"/>
                    </a:lnTo>
                    <a:lnTo>
                      <a:pt x="407" y="900"/>
                    </a:lnTo>
                    <a:lnTo>
                      <a:pt x="386" y="877"/>
                    </a:lnTo>
                    <a:lnTo>
                      <a:pt x="365" y="853"/>
                    </a:lnTo>
                    <a:lnTo>
                      <a:pt x="345" y="827"/>
                    </a:lnTo>
                    <a:lnTo>
                      <a:pt x="325" y="802"/>
                    </a:lnTo>
                    <a:lnTo>
                      <a:pt x="305" y="776"/>
                    </a:lnTo>
                    <a:lnTo>
                      <a:pt x="286" y="749"/>
                    </a:lnTo>
                    <a:lnTo>
                      <a:pt x="267" y="722"/>
                    </a:lnTo>
                    <a:lnTo>
                      <a:pt x="248" y="694"/>
                    </a:lnTo>
                    <a:lnTo>
                      <a:pt x="230" y="666"/>
                    </a:lnTo>
                    <a:lnTo>
                      <a:pt x="213" y="637"/>
                    </a:lnTo>
                    <a:lnTo>
                      <a:pt x="196" y="608"/>
                    </a:lnTo>
                    <a:lnTo>
                      <a:pt x="180" y="578"/>
                    </a:lnTo>
                    <a:lnTo>
                      <a:pt x="164" y="548"/>
                    </a:lnTo>
                    <a:lnTo>
                      <a:pt x="149" y="518"/>
                    </a:lnTo>
                    <a:lnTo>
                      <a:pt x="134" y="488"/>
                    </a:lnTo>
                    <a:lnTo>
                      <a:pt x="121" y="457"/>
                    </a:lnTo>
                    <a:lnTo>
                      <a:pt x="108" y="426"/>
                    </a:lnTo>
                    <a:lnTo>
                      <a:pt x="95" y="396"/>
                    </a:lnTo>
                    <a:lnTo>
                      <a:pt x="83" y="365"/>
                    </a:lnTo>
                    <a:lnTo>
                      <a:pt x="72" y="333"/>
                    </a:lnTo>
                    <a:lnTo>
                      <a:pt x="62" y="302"/>
                    </a:lnTo>
                    <a:lnTo>
                      <a:pt x="52" y="271"/>
                    </a:lnTo>
                    <a:lnTo>
                      <a:pt x="43" y="240"/>
                    </a:lnTo>
                    <a:lnTo>
                      <a:pt x="35" y="209"/>
                    </a:lnTo>
                    <a:lnTo>
                      <a:pt x="27" y="179"/>
                    </a:lnTo>
                    <a:lnTo>
                      <a:pt x="21" y="148"/>
                    </a:lnTo>
                    <a:lnTo>
                      <a:pt x="15" y="118"/>
                    </a:lnTo>
                    <a:lnTo>
                      <a:pt x="10" y="87"/>
                    </a:lnTo>
                    <a:lnTo>
                      <a:pt x="6" y="58"/>
                    </a:lnTo>
                    <a:lnTo>
                      <a:pt x="3" y="2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6" name="Freeform 728">
                <a:extLst>
                  <a:ext uri="{FF2B5EF4-FFF2-40B4-BE49-F238E27FC236}">
                    <a16:creationId xmlns:a16="http://schemas.microsoft.com/office/drawing/2014/main" id="{8A90AD00-46B0-6654-4CB1-FEB61043B19D}"/>
                  </a:ext>
                </a:extLst>
              </p:cNvPr>
              <p:cNvSpPr>
                <a:spLocks/>
              </p:cNvSpPr>
              <p:nvPr/>
            </p:nvSpPr>
            <p:spPr bwMode="auto">
              <a:xfrm>
                <a:off x="3412" y="2943"/>
                <a:ext cx="1" cy="4"/>
              </a:xfrm>
              <a:custGeom>
                <a:avLst/>
                <a:gdLst>
                  <a:gd name="T0" fmla="*/ 0 w 27"/>
                  <a:gd name="T1" fmla="*/ 0 h 176"/>
                  <a:gd name="T2" fmla="*/ 0 w 27"/>
                  <a:gd name="T3" fmla="*/ 0 h 176"/>
                  <a:gd name="T4" fmla="*/ 0 w 27"/>
                  <a:gd name="T5" fmla="*/ 0 h 176"/>
                  <a:gd name="T6" fmla="*/ 0 w 27"/>
                  <a:gd name="T7" fmla="*/ 0 h 176"/>
                  <a:gd name="T8" fmla="*/ 0 w 27"/>
                  <a:gd name="T9" fmla="*/ 0 h 176"/>
                  <a:gd name="T10" fmla="*/ 0 w 27"/>
                  <a:gd name="T11" fmla="*/ 0 h 176"/>
                  <a:gd name="T12" fmla="*/ 0 w 27"/>
                  <a:gd name="T13" fmla="*/ 0 h 176"/>
                  <a:gd name="T14" fmla="*/ 0 w 27"/>
                  <a:gd name="T15" fmla="*/ 0 h 176"/>
                  <a:gd name="T16" fmla="*/ 0 w 27"/>
                  <a:gd name="T17" fmla="*/ 0 h 176"/>
                  <a:gd name="T18" fmla="*/ 0 w 27"/>
                  <a:gd name="T19" fmla="*/ 0 h 176"/>
                  <a:gd name="T20" fmla="*/ 0 w 27"/>
                  <a:gd name="T21" fmla="*/ 0 h 176"/>
                  <a:gd name="T22" fmla="*/ 0 w 27"/>
                  <a:gd name="T23" fmla="*/ 0 h 176"/>
                  <a:gd name="T24" fmla="*/ 0 w 27"/>
                  <a:gd name="T25" fmla="*/ 0 h 176"/>
                  <a:gd name="T26" fmla="*/ 0 w 27"/>
                  <a:gd name="T27" fmla="*/ 0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76"/>
                  <a:gd name="T44" fmla="*/ 27 w 27"/>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76">
                    <a:moveTo>
                      <a:pt x="1" y="176"/>
                    </a:moveTo>
                    <a:lnTo>
                      <a:pt x="0" y="162"/>
                    </a:lnTo>
                    <a:lnTo>
                      <a:pt x="0" y="149"/>
                    </a:lnTo>
                    <a:lnTo>
                      <a:pt x="1" y="135"/>
                    </a:lnTo>
                    <a:lnTo>
                      <a:pt x="1" y="119"/>
                    </a:lnTo>
                    <a:lnTo>
                      <a:pt x="3" y="105"/>
                    </a:lnTo>
                    <a:lnTo>
                      <a:pt x="5" y="91"/>
                    </a:lnTo>
                    <a:lnTo>
                      <a:pt x="7" y="76"/>
                    </a:lnTo>
                    <a:lnTo>
                      <a:pt x="10" y="62"/>
                    </a:lnTo>
                    <a:lnTo>
                      <a:pt x="13" y="47"/>
                    </a:lnTo>
                    <a:lnTo>
                      <a:pt x="17" y="33"/>
                    </a:lnTo>
                    <a:lnTo>
                      <a:pt x="21" y="18"/>
                    </a:lnTo>
                    <a:lnTo>
                      <a:pt x="26" y="4"/>
                    </a:lnTo>
                    <a:lnTo>
                      <a:pt x="2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7" name="Freeform 729">
                <a:extLst>
                  <a:ext uri="{FF2B5EF4-FFF2-40B4-BE49-F238E27FC236}">
                    <a16:creationId xmlns:a16="http://schemas.microsoft.com/office/drawing/2014/main" id="{1591059D-DD37-4B66-120C-05909C402DAC}"/>
                  </a:ext>
                </a:extLst>
              </p:cNvPr>
              <p:cNvSpPr>
                <a:spLocks/>
              </p:cNvSpPr>
              <p:nvPr/>
            </p:nvSpPr>
            <p:spPr bwMode="auto">
              <a:xfrm>
                <a:off x="3406" y="2963"/>
                <a:ext cx="1" cy="1"/>
              </a:xfrm>
              <a:custGeom>
                <a:avLst/>
                <a:gdLst>
                  <a:gd name="T0" fmla="*/ 0 w 43"/>
                  <a:gd name="T1" fmla="*/ 0 h 60"/>
                  <a:gd name="T2" fmla="*/ 0 w 43"/>
                  <a:gd name="T3" fmla="*/ 0 h 60"/>
                  <a:gd name="T4" fmla="*/ 0 w 43"/>
                  <a:gd name="T5" fmla="*/ 0 h 60"/>
                  <a:gd name="T6" fmla="*/ 0 w 43"/>
                  <a:gd name="T7" fmla="*/ 0 h 60"/>
                  <a:gd name="T8" fmla="*/ 0 w 43"/>
                  <a:gd name="T9" fmla="*/ 0 h 60"/>
                  <a:gd name="T10" fmla="*/ 0 w 43"/>
                  <a:gd name="T11" fmla="*/ 0 h 60"/>
                  <a:gd name="T12" fmla="*/ 0 w 43"/>
                  <a:gd name="T13" fmla="*/ 0 h 60"/>
                  <a:gd name="T14" fmla="*/ 0 w 43"/>
                  <a:gd name="T15" fmla="*/ 0 h 60"/>
                  <a:gd name="T16" fmla="*/ 0 w 43"/>
                  <a:gd name="T17" fmla="*/ 0 h 60"/>
                  <a:gd name="T18" fmla="*/ 0 w 43"/>
                  <a:gd name="T19" fmla="*/ 0 h 60"/>
                  <a:gd name="T20" fmla="*/ 0 w 43"/>
                  <a:gd name="T21" fmla="*/ 0 h 60"/>
                  <a:gd name="T22" fmla="*/ 0 w 43"/>
                  <a:gd name="T23" fmla="*/ 0 h 60"/>
                  <a:gd name="T24" fmla="*/ 0 w 43"/>
                  <a:gd name="T25" fmla="*/ 0 h 60"/>
                  <a:gd name="T26" fmla="*/ 0 w 43"/>
                  <a:gd name="T27" fmla="*/ 0 h 60"/>
                  <a:gd name="T28" fmla="*/ 0 w 43"/>
                  <a:gd name="T29" fmla="*/ 0 h 60"/>
                  <a:gd name="T30" fmla="*/ 0 w 43"/>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60"/>
                  <a:gd name="T50" fmla="*/ 43 w 43"/>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60">
                    <a:moveTo>
                      <a:pt x="0" y="60"/>
                    </a:moveTo>
                    <a:lnTo>
                      <a:pt x="0" y="57"/>
                    </a:lnTo>
                    <a:lnTo>
                      <a:pt x="1" y="53"/>
                    </a:lnTo>
                    <a:lnTo>
                      <a:pt x="1" y="48"/>
                    </a:lnTo>
                    <a:lnTo>
                      <a:pt x="2" y="44"/>
                    </a:lnTo>
                    <a:lnTo>
                      <a:pt x="4" y="40"/>
                    </a:lnTo>
                    <a:lnTo>
                      <a:pt x="6" y="35"/>
                    </a:lnTo>
                    <a:lnTo>
                      <a:pt x="8" y="31"/>
                    </a:lnTo>
                    <a:lnTo>
                      <a:pt x="11" y="27"/>
                    </a:lnTo>
                    <a:lnTo>
                      <a:pt x="15" y="23"/>
                    </a:lnTo>
                    <a:lnTo>
                      <a:pt x="18" y="18"/>
                    </a:lnTo>
                    <a:lnTo>
                      <a:pt x="23" y="14"/>
                    </a:lnTo>
                    <a:lnTo>
                      <a:pt x="27" y="11"/>
                    </a:lnTo>
                    <a:lnTo>
                      <a:pt x="32" y="7"/>
                    </a:lnTo>
                    <a:lnTo>
                      <a:pt x="37" y="3"/>
                    </a:lnTo>
                    <a:lnTo>
                      <a:pt x="43"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8" name="Freeform 730">
                <a:extLst>
                  <a:ext uri="{FF2B5EF4-FFF2-40B4-BE49-F238E27FC236}">
                    <a16:creationId xmlns:a16="http://schemas.microsoft.com/office/drawing/2014/main" id="{58EC547F-DDE9-D10C-BC32-FEADE62D953B}"/>
                  </a:ext>
                </a:extLst>
              </p:cNvPr>
              <p:cNvSpPr>
                <a:spLocks/>
              </p:cNvSpPr>
              <p:nvPr/>
            </p:nvSpPr>
            <p:spPr bwMode="auto">
              <a:xfrm>
                <a:off x="3408" y="2993"/>
                <a:ext cx="1" cy="1"/>
              </a:xfrm>
              <a:custGeom>
                <a:avLst/>
                <a:gdLst>
                  <a:gd name="T0" fmla="*/ 0 w 42"/>
                  <a:gd name="T1" fmla="*/ 0 h 61"/>
                  <a:gd name="T2" fmla="*/ 0 w 42"/>
                  <a:gd name="T3" fmla="*/ 0 h 61"/>
                  <a:gd name="T4" fmla="*/ 0 w 42"/>
                  <a:gd name="T5" fmla="*/ 0 h 61"/>
                  <a:gd name="T6" fmla="*/ 0 w 42"/>
                  <a:gd name="T7" fmla="*/ 0 h 61"/>
                  <a:gd name="T8" fmla="*/ 0 w 42"/>
                  <a:gd name="T9" fmla="*/ 0 h 61"/>
                  <a:gd name="T10" fmla="*/ 0 w 42"/>
                  <a:gd name="T11" fmla="*/ 0 h 61"/>
                  <a:gd name="T12" fmla="*/ 0 w 42"/>
                  <a:gd name="T13" fmla="*/ 0 h 61"/>
                  <a:gd name="T14" fmla="*/ 0 w 42"/>
                  <a:gd name="T15" fmla="*/ 0 h 61"/>
                  <a:gd name="T16" fmla="*/ 0 w 42"/>
                  <a:gd name="T17" fmla="*/ 0 h 61"/>
                  <a:gd name="T18" fmla="*/ 0 w 42"/>
                  <a:gd name="T19" fmla="*/ 0 h 61"/>
                  <a:gd name="T20" fmla="*/ 0 w 42"/>
                  <a:gd name="T21" fmla="*/ 0 h 61"/>
                  <a:gd name="T22" fmla="*/ 0 w 42"/>
                  <a:gd name="T23" fmla="*/ 0 h 61"/>
                  <a:gd name="T24" fmla="*/ 0 w 42"/>
                  <a:gd name="T25" fmla="*/ 0 h 61"/>
                  <a:gd name="T26" fmla="*/ 0 w 42"/>
                  <a:gd name="T27" fmla="*/ 0 h 61"/>
                  <a:gd name="T28" fmla="*/ 0 w 42"/>
                  <a:gd name="T29" fmla="*/ 0 h 61"/>
                  <a:gd name="T30" fmla="*/ 0 w 42"/>
                  <a:gd name="T31" fmla="*/ 0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61"/>
                  <a:gd name="T50" fmla="*/ 42 w 42"/>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61">
                    <a:moveTo>
                      <a:pt x="0" y="61"/>
                    </a:moveTo>
                    <a:lnTo>
                      <a:pt x="0" y="59"/>
                    </a:lnTo>
                    <a:lnTo>
                      <a:pt x="0" y="53"/>
                    </a:lnTo>
                    <a:lnTo>
                      <a:pt x="1" y="49"/>
                    </a:lnTo>
                    <a:lnTo>
                      <a:pt x="2" y="44"/>
                    </a:lnTo>
                    <a:lnTo>
                      <a:pt x="3" y="40"/>
                    </a:lnTo>
                    <a:lnTo>
                      <a:pt x="5" y="36"/>
                    </a:lnTo>
                    <a:lnTo>
                      <a:pt x="8" y="31"/>
                    </a:lnTo>
                    <a:lnTo>
                      <a:pt x="11" y="27"/>
                    </a:lnTo>
                    <a:lnTo>
                      <a:pt x="14" y="23"/>
                    </a:lnTo>
                    <a:lnTo>
                      <a:pt x="18" y="19"/>
                    </a:lnTo>
                    <a:lnTo>
                      <a:pt x="22" y="15"/>
                    </a:lnTo>
                    <a:lnTo>
                      <a:pt x="27" y="11"/>
                    </a:lnTo>
                    <a:lnTo>
                      <a:pt x="32" y="7"/>
                    </a:lnTo>
                    <a:lnTo>
                      <a:pt x="37" y="4"/>
                    </a:lnTo>
                    <a:lnTo>
                      <a:pt x="4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49" name="Freeform 731">
                <a:extLst>
                  <a:ext uri="{FF2B5EF4-FFF2-40B4-BE49-F238E27FC236}">
                    <a16:creationId xmlns:a16="http://schemas.microsoft.com/office/drawing/2014/main" id="{6DF1851C-9AD2-927E-09BE-723D0A54B3B7}"/>
                  </a:ext>
                </a:extLst>
              </p:cNvPr>
              <p:cNvSpPr>
                <a:spLocks/>
              </p:cNvSpPr>
              <p:nvPr/>
            </p:nvSpPr>
            <p:spPr bwMode="auto">
              <a:xfrm>
                <a:off x="3410" y="3024"/>
                <a:ext cx="1" cy="1"/>
              </a:xfrm>
              <a:custGeom>
                <a:avLst/>
                <a:gdLst>
                  <a:gd name="T0" fmla="*/ 0 w 44"/>
                  <a:gd name="T1" fmla="*/ 0 h 60"/>
                  <a:gd name="T2" fmla="*/ 0 w 44"/>
                  <a:gd name="T3" fmla="*/ 0 h 60"/>
                  <a:gd name="T4" fmla="*/ 0 w 44"/>
                  <a:gd name="T5" fmla="*/ 0 h 60"/>
                  <a:gd name="T6" fmla="*/ 0 w 44"/>
                  <a:gd name="T7" fmla="*/ 0 h 60"/>
                  <a:gd name="T8" fmla="*/ 0 w 44"/>
                  <a:gd name="T9" fmla="*/ 0 h 60"/>
                  <a:gd name="T10" fmla="*/ 0 w 44"/>
                  <a:gd name="T11" fmla="*/ 0 h 60"/>
                  <a:gd name="T12" fmla="*/ 0 w 44"/>
                  <a:gd name="T13" fmla="*/ 0 h 60"/>
                  <a:gd name="T14" fmla="*/ 0 w 44"/>
                  <a:gd name="T15" fmla="*/ 0 h 60"/>
                  <a:gd name="T16" fmla="*/ 0 w 44"/>
                  <a:gd name="T17" fmla="*/ 0 h 60"/>
                  <a:gd name="T18" fmla="*/ 0 w 44"/>
                  <a:gd name="T19" fmla="*/ 0 h 60"/>
                  <a:gd name="T20" fmla="*/ 0 w 44"/>
                  <a:gd name="T21" fmla="*/ 0 h 60"/>
                  <a:gd name="T22" fmla="*/ 0 w 44"/>
                  <a:gd name="T23" fmla="*/ 0 h 60"/>
                  <a:gd name="T24" fmla="*/ 0 w 44"/>
                  <a:gd name="T25" fmla="*/ 0 h 60"/>
                  <a:gd name="T26" fmla="*/ 0 w 44"/>
                  <a:gd name="T27" fmla="*/ 0 h 60"/>
                  <a:gd name="T28" fmla="*/ 0 w 44"/>
                  <a:gd name="T29" fmla="*/ 0 h 60"/>
                  <a:gd name="T30" fmla="*/ 0 w 44"/>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
                  <a:gd name="T49" fmla="*/ 0 h 60"/>
                  <a:gd name="T50" fmla="*/ 44 w 44"/>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 h="60">
                    <a:moveTo>
                      <a:pt x="0" y="60"/>
                    </a:moveTo>
                    <a:lnTo>
                      <a:pt x="0" y="58"/>
                    </a:lnTo>
                    <a:lnTo>
                      <a:pt x="1" y="53"/>
                    </a:lnTo>
                    <a:lnTo>
                      <a:pt x="1" y="49"/>
                    </a:lnTo>
                    <a:lnTo>
                      <a:pt x="2" y="45"/>
                    </a:lnTo>
                    <a:lnTo>
                      <a:pt x="4" y="40"/>
                    </a:lnTo>
                    <a:lnTo>
                      <a:pt x="6" y="36"/>
                    </a:lnTo>
                    <a:lnTo>
                      <a:pt x="8" y="32"/>
                    </a:lnTo>
                    <a:lnTo>
                      <a:pt x="11" y="27"/>
                    </a:lnTo>
                    <a:lnTo>
                      <a:pt x="15" y="23"/>
                    </a:lnTo>
                    <a:lnTo>
                      <a:pt x="18" y="19"/>
                    </a:lnTo>
                    <a:lnTo>
                      <a:pt x="23" y="15"/>
                    </a:lnTo>
                    <a:lnTo>
                      <a:pt x="27" y="11"/>
                    </a:lnTo>
                    <a:lnTo>
                      <a:pt x="32" y="8"/>
                    </a:lnTo>
                    <a:lnTo>
                      <a:pt x="37" y="4"/>
                    </a:lnTo>
                    <a:lnTo>
                      <a:pt x="4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0" name="Freeform 732">
                <a:extLst>
                  <a:ext uri="{FF2B5EF4-FFF2-40B4-BE49-F238E27FC236}">
                    <a16:creationId xmlns:a16="http://schemas.microsoft.com/office/drawing/2014/main" id="{95D8CFEC-0D04-BE6B-8071-1E17558D836A}"/>
                  </a:ext>
                </a:extLst>
              </p:cNvPr>
              <p:cNvSpPr>
                <a:spLocks/>
              </p:cNvSpPr>
              <p:nvPr/>
            </p:nvSpPr>
            <p:spPr bwMode="auto">
              <a:xfrm>
                <a:off x="3412" y="3055"/>
                <a:ext cx="1" cy="1"/>
              </a:xfrm>
              <a:custGeom>
                <a:avLst/>
                <a:gdLst>
                  <a:gd name="T0" fmla="*/ 0 w 9"/>
                  <a:gd name="T1" fmla="*/ 0 h 31"/>
                  <a:gd name="T2" fmla="*/ 0 w 9"/>
                  <a:gd name="T3" fmla="*/ 0 h 31"/>
                  <a:gd name="T4" fmla="*/ 0 w 9"/>
                  <a:gd name="T5" fmla="*/ 0 h 31"/>
                  <a:gd name="T6" fmla="*/ 0 w 9"/>
                  <a:gd name="T7" fmla="*/ 0 h 31"/>
                  <a:gd name="T8" fmla="*/ 0 w 9"/>
                  <a:gd name="T9" fmla="*/ 0 h 31"/>
                  <a:gd name="T10" fmla="*/ 0 w 9"/>
                  <a:gd name="T11" fmla="*/ 0 h 31"/>
                  <a:gd name="T12" fmla="*/ 0 w 9"/>
                  <a:gd name="T13" fmla="*/ 0 h 31"/>
                  <a:gd name="T14" fmla="*/ 0 w 9"/>
                  <a:gd name="T15" fmla="*/ 0 h 31"/>
                  <a:gd name="T16" fmla="*/ 0 w 9"/>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1"/>
                  <a:gd name="T29" fmla="*/ 9 w 9"/>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1">
                    <a:moveTo>
                      <a:pt x="0" y="31"/>
                    </a:moveTo>
                    <a:lnTo>
                      <a:pt x="0" y="28"/>
                    </a:lnTo>
                    <a:lnTo>
                      <a:pt x="0" y="24"/>
                    </a:lnTo>
                    <a:lnTo>
                      <a:pt x="1" y="19"/>
                    </a:lnTo>
                    <a:lnTo>
                      <a:pt x="2" y="15"/>
                    </a:lnTo>
                    <a:lnTo>
                      <a:pt x="3" y="11"/>
                    </a:lnTo>
                    <a:lnTo>
                      <a:pt x="5" y="6"/>
                    </a:lnTo>
                    <a:lnTo>
                      <a:pt x="8" y="2"/>
                    </a:lnTo>
                    <a:lnTo>
                      <a:pt x="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1" name="Freeform 733">
                <a:extLst>
                  <a:ext uri="{FF2B5EF4-FFF2-40B4-BE49-F238E27FC236}">
                    <a16:creationId xmlns:a16="http://schemas.microsoft.com/office/drawing/2014/main" id="{C13B1960-6000-9FAF-9912-3D2F6D284AE2}"/>
                  </a:ext>
                </a:extLst>
              </p:cNvPr>
              <p:cNvSpPr>
                <a:spLocks/>
              </p:cNvSpPr>
              <p:nvPr/>
            </p:nvSpPr>
            <p:spPr bwMode="auto">
              <a:xfrm>
                <a:off x="3434" y="2875"/>
                <a:ext cx="3" cy="8"/>
              </a:xfrm>
              <a:custGeom>
                <a:avLst/>
                <a:gdLst>
                  <a:gd name="T0" fmla="*/ 0 w 132"/>
                  <a:gd name="T1" fmla="*/ 0 h 403"/>
                  <a:gd name="T2" fmla="*/ 0 w 132"/>
                  <a:gd name="T3" fmla="*/ 0 h 403"/>
                  <a:gd name="T4" fmla="*/ 0 w 132"/>
                  <a:gd name="T5" fmla="*/ 0 h 403"/>
                  <a:gd name="T6" fmla="*/ 0 w 132"/>
                  <a:gd name="T7" fmla="*/ 0 h 403"/>
                  <a:gd name="T8" fmla="*/ 0 60000 65536"/>
                  <a:gd name="T9" fmla="*/ 0 60000 65536"/>
                  <a:gd name="T10" fmla="*/ 0 60000 65536"/>
                  <a:gd name="T11" fmla="*/ 0 60000 65536"/>
                  <a:gd name="T12" fmla="*/ 0 w 132"/>
                  <a:gd name="T13" fmla="*/ 0 h 403"/>
                  <a:gd name="T14" fmla="*/ 132 w 132"/>
                  <a:gd name="T15" fmla="*/ 403 h 403"/>
                </a:gdLst>
                <a:ahLst/>
                <a:cxnLst>
                  <a:cxn ang="T8">
                    <a:pos x="T0" y="T1"/>
                  </a:cxn>
                  <a:cxn ang="T9">
                    <a:pos x="T2" y="T3"/>
                  </a:cxn>
                  <a:cxn ang="T10">
                    <a:pos x="T4" y="T5"/>
                  </a:cxn>
                  <a:cxn ang="T11">
                    <a:pos x="T6" y="T7"/>
                  </a:cxn>
                </a:cxnLst>
                <a:rect l="T12" t="T13" r="T14" b="T15"/>
                <a:pathLst>
                  <a:path w="132" h="403">
                    <a:moveTo>
                      <a:pt x="132" y="0"/>
                    </a:moveTo>
                    <a:lnTo>
                      <a:pt x="93" y="126"/>
                    </a:lnTo>
                    <a:lnTo>
                      <a:pt x="35" y="301"/>
                    </a:lnTo>
                    <a:lnTo>
                      <a:pt x="0" y="40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2" name="Freeform 734">
                <a:extLst>
                  <a:ext uri="{FF2B5EF4-FFF2-40B4-BE49-F238E27FC236}">
                    <a16:creationId xmlns:a16="http://schemas.microsoft.com/office/drawing/2014/main" id="{65778391-59E8-DB7C-975B-9EF9F2D30066}"/>
                  </a:ext>
                </a:extLst>
              </p:cNvPr>
              <p:cNvSpPr>
                <a:spLocks/>
              </p:cNvSpPr>
              <p:nvPr/>
            </p:nvSpPr>
            <p:spPr bwMode="auto">
              <a:xfrm>
                <a:off x="3448" y="2864"/>
                <a:ext cx="1" cy="3"/>
              </a:xfrm>
              <a:custGeom>
                <a:avLst/>
                <a:gdLst>
                  <a:gd name="T0" fmla="*/ 0 w 27"/>
                  <a:gd name="T1" fmla="*/ 0 h 177"/>
                  <a:gd name="T2" fmla="*/ 0 w 27"/>
                  <a:gd name="T3" fmla="*/ 0 h 177"/>
                  <a:gd name="T4" fmla="*/ 0 w 27"/>
                  <a:gd name="T5" fmla="*/ 0 h 177"/>
                  <a:gd name="T6" fmla="*/ 0 w 27"/>
                  <a:gd name="T7" fmla="*/ 0 h 177"/>
                  <a:gd name="T8" fmla="*/ 0 w 27"/>
                  <a:gd name="T9" fmla="*/ 0 h 177"/>
                  <a:gd name="T10" fmla="*/ 0 w 27"/>
                  <a:gd name="T11" fmla="*/ 0 h 177"/>
                  <a:gd name="T12" fmla="*/ 0 w 27"/>
                  <a:gd name="T13" fmla="*/ 0 h 177"/>
                  <a:gd name="T14" fmla="*/ 0 w 27"/>
                  <a:gd name="T15" fmla="*/ 0 h 177"/>
                  <a:gd name="T16" fmla="*/ 0 w 27"/>
                  <a:gd name="T17" fmla="*/ 0 h 177"/>
                  <a:gd name="T18" fmla="*/ 0 w 27"/>
                  <a:gd name="T19" fmla="*/ 0 h 177"/>
                  <a:gd name="T20" fmla="*/ 0 w 27"/>
                  <a:gd name="T21" fmla="*/ 0 h 177"/>
                  <a:gd name="T22" fmla="*/ 0 w 27"/>
                  <a:gd name="T23" fmla="*/ 0 h 177"/>
                  <a:gd name="T24" fmla="*/ 0 w 27"/>
                  <a:gd name="T25" fmla="*/ 0 h 177"/>
                  <a:gd name="T26" fmla="*/ 0 w 27"/>
                  <a:gd name="T27" fmla="*/ 0 h 177"/>
                  <a:gd name="T28" fmla="*/ 0 w 27"/>
                  <a:gd name="T29" fmla="*/ 0 h 177"/>
                  <a:gd name="T30" fmla="*/ 0 w 27"/>
                  <a:gd name="T31" fmla="*/ 0 h 177"/>
                  <a:gd name="T32" fmla="*/ 0 w 27"/>
                  <a:gd name="T33" fmla="*/ 0 h 177"/>
                  <a:gd name="T34" fmla="*/ 0 w 27"/>
                  <a:gd name="T35" fmla="*/ 0 h 177"/>
                  <a:gd name="T36" fmla="*/ 0 w 27"/>
                  <a:gd name="T37" fmla="*/ 0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77"/>
                  <a:gd name="T59" fmla="*/ 27 w 27"/>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77">
                    <a:moveTo>
                      <a:pt x="27" y="0"/>
                    </a:moveTo>
                    <a:lnTo>
                      <a:pt x="27" y="1"/>
                    </a:lnTo>
                    <a:lnTo>
                      <a:pt x="23" y="11"/>
                    </a:lnTo>
                    <a:lnTo>
                      <a:pt x="20" y="21"/>
                    </a:lnTo>
                    <a:lnTo>
                      <a:pt x="16" y="32"/>
                    </a:lnTo>
                    <a:lnTo>
                      <a:pt x="13" y="42"/>
                    </a:lnTo>
                    <a:lnTo>
                      <a:pt x="10" y="53"/>
                    </a:lnTo>
                    <a:lnTo>
                      <a:pt x="8" y="63"/>
                    </a:lnTo>
                    <a:lnTo>
                      <a:pt x="6" y="74"/>
                    </a:lnTo>
                    <a:lnTo>
                      <a:pt x="4" y="85"/>
                    </a:lnTo>
                    <a:lnTo>
                      <a:pt x="3" y="95"/>
                    </a:lnTo>
                    <a:lnTo>
                      <a:pt x="2" y="106"/>
                    </a:lnTo>
                    <a:lnTo>
                      <a:pt x="1" y="116"/>
                    </a:lnTo>
                    <a:lnTo>
                      <a:pt x="0" y="127"/>
                    </a:lnTo>
                    <a:lnTo>
                      <a:pt x="0" y="137"/>
                    </a:lnTo>
                    <a:lnTo>
                      <a:pt x="1" y="147"/>
                    </a:lnTo>
                    <a:lnTo>
                      <a:pt x="1" y="157"/>
                    </a:lnTo>
                    <a:lnTo>
                      <a:pt x="2" y="167"/>
                    </a:lnTo>
                    <a:lnTo>
                      <a:pt x="3" y="1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3" name="Freeform 735">
                <a:extLst>
                  <a:ext uri="{FF2B5EF4-FFF2-40B4-BE49-F238E27FC236}">
                    <a16:creationId xmlns:a16="http://schemas.microsoft.com/office/drawing/2014/main" id="{2DB5472B-BFF1-F0FC-2107-7452FC9F5A2F}"/>
                  </a:ext>
                </a:extLst>
              </p:cNvPr>
              <p:cNvSpPr>
                <a:spLocks/>
              </p:cNvSpPr>
              <p:nvPr/>
            </p:nvSpPr>
            <p:spPr bwMode="auto">
              <a:xfrm>
                <a:off x="3461" y="3083"/>
                <a:ext cx="21" cy="5"/>
              </a:xfrm>
              <a:custGeom>
                <a:avLst/>
                <a:gdLst>
                  <a:gd name="T0" fmla="*/ 0 w 1108"/>
                  <a:gd name="T1" fmla="*/ 0 h 210"/>
                  <a:gd name="T2" fmla="*/ 0 w 1108"/>
                  <a:gd name="T3" fmla="*/ 0 h 210"/>
                  <a:gd name="T4" fmla="*/ 0 w 1108"/>
                  <a:gd name="T5" fmla="*/ 0 h 210"/>
                  <a:gd name="T6" fmla="*/ 0 w 1108"/>
                  <a:gd name="T7" fmla="*/ 0 h 210"/>
                  <a:gd name="T8" fmla="*/ 0 w 1108"/>
                  <a:gd name="T9" fmla="*/ 0 h 210"/>
                  <a:gd name="T10" fmla="*/ 0 w 1108"/>
                  <a:gd name="T11" fmla="*/ 0 h 210"/>
                  <a:gd name="T12" fmla="*/ 0 60000 65536"/>
                  <a:gd name="T13" fmla="*/ 0 60000 65536"/>
                  <a:gd name="T14" fmla="*/ 0 60000 65536"/>
                  <a:gd name="T15" fmla="*/ 0 60000 65536"/>
                  <a:gd name="T16" fmla="*/ 0 60000 65536"/>
                  <a:gd name="T17" fmla="*/ 0 60000 65536"/>
                  <a:gd name="T18" fmla="*/ 0 w 1108"/>
                  <a:gd name="T19" fmla="*/ 0 h 210"/>
                  <a:gd name="T20" fmla="*/ 1108 w 1108"/>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108" h="210">
                    <a:moveTo>
                      <a:pt x="1108" y="210"/>
                    </a:moveTo>
                    <a:lnTo>
                      <a:pt x="836" y="80"/>
                    </a:lnTo>
                    <a:lnTo>
                      <a:pt x="571" y="10"/>
                    </a:lnTo>
                    <a:lnTo>
                      <a:pt x="324" y="0"/>
                    </a:lnTo>
                    <a:lnTo>
                      <a:pt x="100" y="52"/>
                    </a:lnTo>
                    <a:lnTo>
                      <a:pt x="0" y="10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4" name="Freeform 736">
                <a:extLst>
                  <a:ext uri="{FF2B5EF4-FFF2-40B4-BE49-F238E27FC236}">
                    <a16:creationId xmlns:a16="http://schemas.microsoft.com/office/drawing/2014/main" id="{4C7CEB5B-5900-D2E9-A7D5-AC37A7B45E4C}"/>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5" name="Freeform 737">
                <a:extLst>
                  <a:ext uri="{FF2B5EF4-FFF2-40B4-BE49-F238E27FC236}">
                    <a16:creationId xmlns:a16="http://schemas.microsoft.com/office/drawing/2014/main" id="{C8F4CAD8-81B5-47D0-0104-823E629ED0E1}"/>
                  </a:ext>
                </a:extLst>
              </p:cNvPr>
              <p:cNvSpPr>
                <a:spLocks/>
              </p:cNvSpPr>
              <p:nvPr/>
            </p:nvSpPr>
            <p:spPr bwMode="auto">
              <a:xfrm>
                <a:off x="3381" y="2875"/>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59" y="218"/>
                    </a:moveTo>
                    <a:lnTo>
                      <a:pt x="34" y="12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6" name="Freeform 738">
                <a:extLst>
                  <a:ext uri="{FF2B5EF4-FFF2-40B4-BE49-F238E27FC236}">
                    <a16:creationId xmlns:a16="http://schemas.microsoft.com/office/drawing/2014/main" id="{163EFCE6-837D-DA9D-7F04-1D0B3C9C984C}"/>
                  </a:ext>
                </a:extLst>
              </p:cNvPr>
              <p:cNvSpPr>
                <a:spLocks/>
              </p:cNvSpPr>
              <p:nvPr/>
            </p:nvSpPr>
            <p:spPr bwMode="auto">
              <a:xfrm>
                <a:off x="3377" y="2875"/>
                <a:ext cx="1" cy="1"/>
              </a:xfrm>
              <a:custGeom>
                <a:avLst/>
                <a:gdLst>
                  <a:gd name="T0" fmla="*/ 0 w 35"/>
                  <a:gd name="T1" fmla="*/ 0 h 53"/>
                  <a:gd name="T2" fmla="*/ 0 w 35"/>
                  <a:gd name="T3" fmla="*/ 0 h 53"/>
                  <a:gd name="T4" fmla="*/ 0 w 35"/>
                  <a:gd name="T5" fmla="*/ 0 h 53"/>
                  <a:gd name="T6" fmla="*/ 0 w 35"/>
                  <a:gd name="T7" fmla="*/ 0 h 53"/>
                  <a:gd name="T8" fmla="*/ 0 w 35"/>
                  <a:gd name="T9" fmla="*/ 0 h 53"/>
                  <a:gd name="T10" fmla="*/ 0 w 35"/>
                  <a:gd name="T11" fmla="*/ 0 h 53"/>
                  <a:gd name="T12" fmla="*/ 0 w 35"/>
                  <a:gd name="T13" fmla="*/ 0 h 53"/>
                  <a:gd name="T14" fmla="*/ 0 w 35"/>
                  <a:gd name="T15" fmla="*/ 0 h 53"/>
                  <a:gd name="T16" fmla="*/ 0 w 35"/>
                  <a:gd name="T17" fmla="*/ 0 h 53"/>
                  <a:gd name="T18" fmla="*/ 0 w 35"/>
                  <a:gd name="T19" fmla="*/ 0 h 53"/>
                  <a:gd name="T20" fmla="*/ 0 w 35"/>
                  <a:gd name="T21" fmla="*/ 0 h 53"/>
                  <a:gd name="T22" fmla="*/ 0 w 35"/>
                  <a:gd name="T23" fmla="*/ 0 h 53"/>
                  <a:gd name="T24" fmla="*/ 0 w 35"/>
                  <a:gd name="T25" fmla="*/ 0 h 53"/>
                  <a:gd name="T26" fmla="*/ 0 w 35"/>
                  <a:gd name="T27" fmla="*/ 0 h 53"/>
                  <a:gd name="T28" fmla="*/ 0 w 35"/>
                  <a:gd name="T29" fmla="*/ 0 h 53"/>
                  <a:gd name="T30" fmla="*/ 0 w 35"/>
                  <a:gd name="T31" fmla="*/ 0 h 53"/>
                  <a:gd name="T32" fmla="*/ 0 w 35"/>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1" y="53"/>
                    </a:moveTo>
                    <a:lnTo>
                      <a:pt x="1" y="52"/>
                    </a:lnTo>
                    <a:lnTo>
                      <a:pt x="0" y="48"/>
                    </a:lnTo>
                    <a:lnTo>
                      <a:pt x="0" y="44"/>
                    </a:lnTo>
                    <a:lnTo>
                      <a:pt x="0" y="41"/>
                    </a:lnTo>
                    <a:lnTo>
                      <a:pt x="1" y="37"/>
                    </a:lnTo>
                    <a:lnTo>
                      <a:pt x="2" y="33"/>
                    </a:lnTo>
                    <a:lnTo>
                      <a:pt x="4" y="30"/>
                    </a:lnTo>
                    <a:lnTo>
                      <a:pt x="6" y="26"/>
                    </a:lnTo>
                    <a:lnTo>
                      <a:pt x="8" y="23"/>
                    </a:lnTo>
                    <a:lnTo>
                      <a:pt x="11" y="19"/>
                    </a:lnTo>
                    <a:lnTo>
                      <a:pt x="14" y="16"/>
                    </a:lnTo>
                    <a:lnTo>
                      <a:pt x="17" y="12"/>
                    </a:lnTo>
                    <a:lnTo>
                      <a:pt x="21" y="9"/>
                    </a:lnTo>
                    <a:lnTo>
                      <a:pt x="26" y="6"/>
                    </a:lnTo>
                    <a:lnTo>
                      <a:pt x="30" y="3"/>
                    </a:lnTo>
                    <a:lnTo>
                      <a:pt x="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7" name="Freeform 739">
                <a:extLst>
                  <a:ext uri="{FF2B5EF4-FFF2-40B4-BE49-F238E27FC236}">
                    <a16:creationId xmlns:a16="http://schemas.microsoft.com/office/drawing/2014/main" id="{9A750D2D-7E1E-8AF0-458F-0BDB7B5C0E7E}"/>
                  </a:ext>
                </a:extLst>
              </p:cNvPr>
              <p:cNvSpPr>
                <a:spLocks/>
              </p:cNvSpPr>
              <p:nvPr/>
            </p:nvSpPr>
            <p:spPr bwMode="auto">
              <a:xfrm>
                <a:off x="3410" y="2909"/>
                <a:ext cx="3" cy="4"/>
              </a:xfrm>
              <a:custGeom>
                <a:avLst/>
                <a:gdLst>
                  <a:gd name="T0" fmla="*/ 0 w 105"/>
                  <a:gd name="T1" fmla="*/ 0 h 191"/>
                  <a:gd name="T2" fmla="*/ 0 w 105"/>
                  <a:gd name="T3" fmla="*/ 0 h 191"/>
                  <a:gd name="T4" fmla="*/ 0 w 105"/>
                  <a:gd name="T5" fmla="*/ 0 h 191"/>
                  <a:gd name="T6" fmla="*/ 0 w 105"/>
                  <a:gd name="T7" fmla="*/ 0 h 191"/>
                  <a:gd name="T8" fmla="*/ 0 w 105"/>
                  <a:gd name="T9" fmla="*/ 0 h 191"/>
                  <a:gd name="T10" fmla="*/ 0 w 105"/>
                  <a:gd name="T11" fmla="*/ 0 h 191"/>
                  <a:gd name="T12" fmla="*/ 0 w 105"/>
                  <a:gd name="T13" fmla="*/ 0 h 191"/>
                  <a:gd name="T14" fmla="*/ 0 w 105"/>
                  <a:gd name="T15" fmla="*/ 0 h 191"/>
                  <a:gd name="T16" fmla="*/ 0 w 105"/>
                  <a:gd name="T17" fmla="*/ 0 h 191"/>
                  <a:gd name="T18" fmla="*/ 0 w 105"/>
                  <a:gd name="T19" fmla="*/ 0 h 191"/>
                  <a:gd name="T20" fmla="*/ 0 w 105"/>
                  <a:gd name="T21" fmla="*/ 0 h 191"/>
                  <a:gd name="T22" fmla="*/ 0 w 105"/>
                  <a:gd name="T23" fmla="*/ 0 h 191"/>
                  <a:gd name="T24" fmla="*/ 0 w 105"/>
                  <a:gd name="T25" fmla="*/ 0 h 191"/>
                  <a:gd name="T26" fmla="*/ 0 w 105"/>
                  <a:gd name="T27" fmla="*/ 0 h 191"/>
                  <a:gd name="T28" fmla="*/ 0 w 105"/>
                  <a:gd name="T29" fmla="*/ 0 h 191"/>
                  <a:gd name="T30" fmla="*/ 0 w 105"/>
                  <a:gd name="T31" fmla="*/ 0 h 191"/>
                  <a:gd name="T32" fmla="*/ 0 w 105"/>
                  <a:gd name="T33" fmla="*/ 0 h 191"/>
                  <a:gd name="T34" fmla="*/ 0 w 105"/>
                  <a:gd name="T35" fmla="*/ 0 h 191"/>
                  <a:gd name="T36" fmla="*/ 0 w 105"/>
                  <a:gd name="T37" fmla="*/ 0 h 191"/>
                  <a:gd name="T38" fmla="*/ 0 w 105"/>
                  <a:gd name="T39" fmla="*/ 0 h 1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91"/>
                  <a:gd name="T62" fmla="*/ 105 w 105"/>
                  <a:gd name="T63" fmla="*/ 191 h 1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91">
                    <a:moveTo>
                      <a:pt x="0" y="0"/>
                    </a:moveTo>
                    <a:lnTo>
                      <a:pt x="1" y="14"/>
                    </a:lnTo>
                    <a:lnTo>
                      <a:pt x="3" y="28"/>
                    </a:lnTo>
                    <a:lnTo>
                      <a:pt x="6" y="42"/>
                    </a:lnTo>
                    <a:lnTo>
                      <a:pt x="8" y="55"/>
                    </a:lnTo>
                    <a:lnTo>
                      <a:pt x="12" y="67"/>
                    </a:lnTo>
                    <a:lnTo>
                      <a:pt x="16" y="80"/>
                    </a:lnTo>
                    <a:lnTo>
                      <a:pt x="20" y="92"/>
                    </a:lnTo>
                    <a:lnTo>
                      <a:pt x="26" y="103"/>
                    </a:lnTo>
                    <a:lnTo>
                      <a:pt x="31" y="114"/>
                    </a:lnTo>
                    <a:lnTo>
                      <a:pt x="37" y="124"/>
                    </a:lnTo>
                    <a:lnTo>
                      <a:pt x="43" y="135"/>
                    </a:lnTo>
                    <a:lnTo>
                      <a:pt x="50" y="144"/>
                    </a:lnTo>
                    <a:lnTo>
                      <a:pt x="57" y="153"/>
                    </a:lnTo>
                    <a:lnTo>
                      <a:pt x="64" y="161"/>
                    </a:lnTo>
                    <a:lnTo>
                      <a:pt x="72" y="169"/>
                    </a:lnTo>
                    <a:lnTo>
                      <a:pt x="80" y="175"/>
                    </a:lnTo>
                    <a:lnTo>
                      <a:pt x="89" y="182"/>
                    </a:lnTo>
                    <a:lnTo>
                      <a:pt x="98" y="187"/>
                    </a:lnTo>
                    <a:lnTo>
                      <a:pt x="105" y="19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8" name="Freeform 740">
                <a:extLst>
                  <a:ext uri="{FF2B5EF4-FFF2-40B4-BE49-F238E27FC236}">
                    <a16:creationId xmlns:a16="http://schemas.microsoft.com/office/drawing/2014/main" id="{A98A5A41-07B3-DDBB-A452-0C5D5CB1E369}"/>
                  </a:ext>
                </a:extLst>
              </p:cNvPr>
              <p:cNvSpPr>
                <a:spLocks/>
              </p:cNvSpPr>
              <p:nvPr/>
            </p:nvSpPr>
            <p:spPr bwMode="auto">
              <a:xfrm>
                <a:off x="3418" y="2899"/>
                <a:ext cx="1" cy="10"/>
              </a:xfrm>
              <a:custGeom>
                <a:avLst/>
                <a:gdLst>
                  <a:gd name="T0" fmla="*/ 0 w 16"/>
                  <a:gd name="T1" fmla="*/ 0 h 486"/>
                  <a:gd name="T2" fmla="*/ 0 w 16"/>
                  <a:gd name="T3" fmla="*/ 0 h 486"/>
                  <a:gd name="T4" fmla="*/ 0 w 16"/>
                  <a:gd name="T5" fmla="*/ 0 h 486"/>
                  <a:gd name="T6" fmla="*/ 0 w 16"/>
                  <a:gd name="T7" fmla="*/ 0 h 486"/>
                  <a:gd name="T8" fmla="*/ 0 w 16"/>
                  <a:gd name="T9" fmla="*/ 0 h 486"/>
                  <a:gd name="T10" fmla="*/ 0 w 16"/>
                  <a:gd name="T11" fmla="*/ 0 h 486"/>
                  <a:gd name="T12" fmla="*/ 0 60000 65536"/>
                  <a:gd name="T13" fmla="*/ 0 60000 65536"/>
                  <a:gd name="T14" fmla="*/ 0 60000 65536"/>
                  <a:gd name="T15" fmla="*/ 0 60000 65536"/>
                  <a:gd name="T16" fmla="*/ 0 60000 65536"/>
                  <a:gd name="T17" fmla="*/ 0 60000 65536"/>
                  <a:gd name="T18" fmla="*/ 0 w 16"/>
                  <a:gd name="T19" fmla="*/ 0 h 486"/>
                  <a:gd name="T20" fmla="*/ 16 w 16"/>
                  <a:gd name="T21" fmla="*/ 486 h 486"/>
                </a:gdLst>
                <a:ahLst/>
                <a:cxnLst>
                  <a:cxn ang="T12">
                    <a:pos x="T0" y="T1"/>
                  </a:cxn>
                  <a:cxn ang="T13">
                    <a:pos x="T2" y="T3"/>
                  </a:cxn>
                  <a:cxn ang="T14">
                    <a:pos x="T4" y="T5"/>
                  </a:cxn>
                  <a:cxn ang="T15">
                    <a:pos x="T6" y="T7"/>
                  </a:cxn>
                  <a:cxn ang="T16">
                    <a:pos x="T8" y="T9"/>
                  </a:cxn>
                  <a:cxn ang="T17">
                    <a:pos x="T10" y="T11"/>
                  </a:cxn>
                </a:cxnLst>
                <a:rect l="T18" t="T19" r="T20" b="T21"/>
                <a:pathLst>
                  <a:path w="16" h="486">
                    <a:moveTo>
                      <a:pt x="15" y="0"/>
                    </a:moveTo>
                    <a:lnTo>
                      <a:pt x="16" y="34"/>
                    </a:lnTo>
                    <a:lnTo>
                      <a:pt x="14" y="156"/>
                    </a:lnTo>
                    <a:lnTo>
                      <a:pt x="11" y="277"/>
                    </a:lnTo>
                    <a:lnTo>
                      <a:pt x="6" y="396"/>
                    </a:lnTo>
                    <a:lnTo>
                      <a:pt x="0" y="4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59" name="Freeform 741">
                <a:extLst>
                  <a:ext uri="{FF2B5EF4-FFF2-40B4-BE49-F238E27FC236}">
                    <a16:creationId xmlns:a16="http://schemas.microsoft.com/office/drawing/2014/main" id="{27B41A01-F95A-EF57-1B20-7FDE8F2CBCD8}"/>
                  </a:ext>
                </a:extLst>
              </p:cNvPr>
              <p:cNvSpPr>
                <a:spLocks/>
              </p:cNvSpPr>
              <p:nvPr/>
            </p:nvSpPr>
            <p:spPr bwMode="auto">
              <a:xfrm>
                <a:off x="3412" y="2946"/>
                <a:ext cx="1" cy="1"/>
              </a:xfrm>
              <a:custGeom>
                <a:avLst/>
                <a:gdLst>
                  <a:gd name="T0" fmla="*/ 0 w 26"/>
                  <a:gd name="T1" fmla="*/ 0 h 26"/>
                  <a:gd name="T2" fmla="*/ 0 w 26"/>
                  <a:gd name="T3" fmla="*/ 0 h 26"/>
                  <a:gd name="T4" fmla="*/ 0 w 26"/>
                  <a:gd name="T5" fmla="*/ 0 h 26"/>
                  <a:gd name="T6" fmla="*/ 0 w 26"/>
                  <a:gd name="T7" fmla="*/ 0 h 26"/>
                  <a:gd name="T8" fmla="*/ 0 w 26"/>
                  <a:gd name="T9" fmla="*/ 0 h 26"/>
                  <a:gd name="T10" fmla="*/ 0 w 26"/>
                  <a:gd name="T11" fmla="*/ 0 h 26"/>
                  <a:gd name="T12" fmla="*/ 0 w 26"/>
                  <a:gd name="T13" fmla="*/ 0 h 26"/>
                  <a:gd name="T14" fmla="*/ 0 w 26"/>
                  <a:gd name="T15" fmla="*/ 0 h 26"/>
                  <a:gd name="T16" fmla="*/ 0 w 26"/>
                  <a:gd name="T17" fmla="*/ 0 h 26"/>
                  <a:gd name="T18" fmla="*/ 0 w 2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0" y="26"/>
                    </a:moveTo>
                    <a:lnTo>
                      <a:pt x="4" y="23"/>
                    </a:lnTo>
                    <a:lnTo>
                      <a:pt x="8" y="20"/>
                    </a:lnTo>
                    <a:lnTo>
                      <a:pt x="12" y="18"/>
                    </a:lnTo>
                    <a:lnTo>
                      <a:pt x="15" y="15"/>
                    </a:lnTo>
                    <a:lnTo>
                      <a:pt x="18" y="12"/>
                    </a:lnTo>
                    <a:lnTo>
                      <a:pt x="21" y="9"/>
                    </a:lnTo>
                    <a:lnTo>
                      <a:pt x="23" y="5"/>
                    </a:lnTo>
                    <a:lnTo>
                      <a:pt x="25" y="2"/>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60" name="Freeform 742">
                <a:extLst>
                  <a:ext uri="{FF2B5EF4-FFF2-40B4-BE49-F238E27FC236}">
                    <a16:creationId xmlns:a16="http://schemas.microsoft.com/office/drawing/2014/main" id="{D778F647-DFAC-F36E-7D56-748F23BBE5A7}"/>
                  </a:ext>
                </a:extLst>
              </p:cNvPr>
              <p:cNvSpPr>
                <a:spLocks/>
              </p:cNvSpPr>
              <p:nvPr/>
            </p:nvSpPr>
            <p:spPr bwMode="auto">
              <a:xfrm>
                <a:off x="3410" y="3025"/>
                <a:ext cx="1" cy="1"/>
              </a:xfrm>
              <a:custGeom>
                <a:avLst/>
                <a:gdLst>
                  <a:gd name="T0" fmla="*/ 0 w 28"/>
                  <a:gd name="T1" fmla="*/ 0 h 42"/>
                  <a:gd name="T2" fmla="*/ 0 w 28"/>
                  <a:gd name="T3" fmla="*/ 0 h 42"/>
                  <a:gd name="T4" fmla="*/ 0 w 28"/>
                  <a:gd name="T5" fmla="*/ 0 h 42"/>
                  <a:gd name="T6" fmla="*/ 0 w 28"/>
                  <a:gd name="T7" fmla="*/ 0 h 42"/>
                  <a:gd name="T8" fmla="*/ 0 w 28"/>
                  <a:gd name="T9" fmla="*/ 0 h 42"/>
                  <a:gd name="T10" fmla="*/ 0 w 28"/>
                  <a:gd name="T11" fmla="*/ 0 h 42"/>
                  <a:gd name="T12" fmla="*/ 0 w 28"/>
                  <a:gd name="T13" fmla="*/ 0 h 42"/>
                  <a:gd name="T14" fmla="*/ 0 w 28"/>
                  <a:gd name="T15" fmla="*/ 0 h 42"/>
                  <a:gd name="T16" fmla="*/ 0 w 28"/>
                  <a:gd name="T17" fmla="*/ 0 h 42"/>
                  <a:gd name="T18" fmla="*/ 0 w 28"/>
                  <a:gd name="T19" fmla="*/ 0 h 42"/>
                  <a:gd name="T20" fmla="*/ 0 w 28"/>
                  <a:gd name="T21" fmla="*/ 0 h 42"/>
                  <a:gd name="T22" fmla="*/ 0 w 28"/>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2"/>
                  <a:gd name="T38" fmla="*/ 28 w 28"/>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2">
                    <a:moveTo>
                      <a:pt x="28" y="42"/>
                    </a:moveTo>
                    <a:lnTo>
                      <a:pt x="23" y="39"/>
                    </a:lnTo>
                    <a:lnTo>
                      <a:pt x="19" y="35"/>
                    </a:lnTo>
                    <a:lnTo>
                      <a:pt x="15" y="31"/>
                    </a:lnTo>
                    <a:lnTo>
                      <a:pt x="12" y="27"/>
                    </a:lnTo>
                    <a:lnTo>
                      <a:pt x="9" y="23"/>
                    </a:lnTo>
                    <a:lnTo>
                      <a:pt x="6" y="19"/>
                    </a:lnTo>
                    <a:lnTo>
                      <a:pt x="4" y="15"/>
                    </a:lnTo>
                    <a:lnTo>
                      <a:pt x="3" y="11"/>
                    </a:lnTo>
                    <a:lnTo>
                      <a:pt x="1" y="7"/>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61" name="Freeform 743">
                <a:extLst>
                  <a:ext uri="{FF2B5EF4-FFF2-40B4-BE49-F238E27FC236}">
                    <a16:creationId xmlns:a16="http://schemas.microsoft.com/office/drawing/2014/main" id="{A356BEF5-979D-AD1C-A560-B64D63D51D6C}"/>
                  </a:ext>
                </a:extLst>
              </p:cNvPr>
              <p:cNvSpPr>
                <a:spLocks/>
              </p:cNvSpPr>
              <p:nvPr/>
            </p:nvSpPr>
            <p:spPr bwMode="auto">
              <a:xfrm>
                <a:off x="3482" y="3085"/>
                <a:ext cx="1" cy="2"/>
              </a:xfrm>
              <a:custGeom>
                <a:avLst/>
                <a:gdLst>
                  <a:gd name="T0" fmla="*/ 0 w 31"/>
                  <a:gd name="T1" fmla="*/ 0 h 68"/>
                  <a:gd name="T2" fmla="*/ 0 w 31"/>
                  <a:gd name="T3" fmla="*/ 0 h 68"/>
                  <a:gd name="T4" fmla="*/ 0 w 31"/>
                  <a:gd name="T5" fmla="*/ 0 h 68"/>
                  <a:gd name="T6" fmla="*/ 0 60000 65536"/>
                  <a:gd name="T7" fmla="*/ 0 60000 65536"/>
                  <a:gd name="T8" fmla="*/ 0 60000 65536"/>
                  <a:gd name="T9" fmla="*/ 0 w 31"/>
                  <a:gd name="T10" fmla="*/ 0 h 68"/>
                  <a:gd name="T11" fmla="*/ 31 w 31"/>
                  <a:gd name="T12" fmla="*/ 68 h 68"/>
                </a:gdLst>
                <a:ahLst/>
                <a:cxnLst>
                  <a:cxn ang="T6">
                    <a:pos x="T0" y="T1"/>
                  </a:cxn>
                  <a:cxn ang="T7">
                    <a:pos x="T2" y="T3"/>
                  </a:cxn>
                  <a:cxn ang="T8">
                    <a:pos x="T4" y="T5"/>
                  </a:cxn>
                </a:cxnLst>
                <a:rect l="T9" t="T10" r="T11" b="T12"/>
                <a:pathLst>
                  <a:path w="31" h="68">
                    <a:moveTo>
                      <a:pt x="31" y="68"/>
                    </a:moveTo>
                    <a:lnTo>
                      <a:pt x="8" y="4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62" name="Freeform 744">
                <a:extLst>
                  <a:ext uri="{FF2B5EF4-FFF2-40B4-BE49-F238E27FC236}">
                    <a16:creationId xmlns:a16="http://schemas.microsoft.com/office/drawing/2014/main" id="{4EA1D7C6-F1D1-DD01-E60F-BF50F9FF5E67}"/>
                  </a:ext>
                </a:extLst>
              </p:cNvPr>
              <p:cNvSpPr>
                <a:spLocks/>
              </p:cNvSpPr>
              <p:nvPr/>
            </p:nvSpPr>
            <p:spPr bwMode="auto">
              <a:xfrm>
                <a:off x="3452" y="3144"/>
                <a:ext cx="1" cy="3"/>
              </a:xfrm>
              <a:custGeom>
                <a:avLst/>
                <a:gdLst>
                  <a:gd name="T0" fmla="*/ 0 w 50"/>
                  <a:gd name="T1" fmla="*/ 0 h 112"/>
                  <a:gd name="T2" fmla="*/ 0 w 50"/>
                  <a:gd name="T3" fmla="*/ 0 h 112"/>
                  <a:gd name="T4" fmla="*/ 0 w 50"/>
                  <a:gd name="T5" fmla="*/ 0 h 112"/>
                  <a:gd name="T6" fmla="*/ 0 w 50"/>
                  <a:gd name="T7" fmla="*/ 0 h 112"/>
                  <a:gd name="T8" fmla="*/ 0 60000 65536"/>
                  <a:gd name="T9" fmla="*/ 0 60000 65536"/>
                  <a:gd name="T10" fmla="*/ 0 60000 65536"/>
                  <a:gd name="T11" fmla="*/ 0 60000 65536"/>
                  <a:gd name="T12" fmla="*/ 0 w 50"/>
                  <a:gd name="T13" fmla="*/ 0 h 112"/>
                  <a:gd name="T14" fmla="*/ 50 w 50"/>
                  <a:gd name="T15" fmla="*/ 112 h 112"/>
                </a:gdLst>
                <a:ahLst/>
                <a:cxnLst>
                  <a:cxn ang="T8">
                    <a:pos x="T0" y="T1"/>
                  </a:cxn>
                  <a:cxn ang="T9">
                    <a:pos x="T2" y="T3"/>
                  </a:cxn>
                  <a:cxn ang="T10">
                    <a:pos x="T4" y="T5"/>
                  </a:cxn>
                  <a:cxn ang="T11">
                    <a:pos x="T6" y="T7"/>
                  </a:cxn>
                </a:cxnLst>
                <a:rect l="T12" t="T13" r="T14" b="T15"/>
                <a:pathLst>
                  <a:path w="50" h="112">
                    <a:moveTo>
                      <a:pt x="0" y="0"/>
                    </a:moveTo>
                    <a:lnTo>
                      <a:pt x="8" y="56"/>
                    </a:lnTo>
                    <a:lnTo>
                      <a:pt x="32" y="97"/>
                    </a:lnTo>
                    <a:lnTo>
                      <a:pt x="50" y="1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763" name="Line 745">
                <a:extLst>
                  <a:ext uri="{FF2B5EF4-FFF2-40B4-BE49-F238E27FC236}">
                    <a16:creationId xmlns:a16="http://schemas.microsoft.com/office/drawing/2014/main" id="{CE2EDB93-8FC4-B12F-37DE-3C49DF1569A0}"/>
                  </a:ext>
                </a:extLst>
              </p:cNvPr>
              <p:cNvSpPr>
                <a:spLocks noChangeShapeType="1"/>
              </p:cNvSpPr>
              <p:nvPr/>
            </p:nvSpPr>
            <p:spPr bwMode="auto">
              <a:xfrm flipV="1">
                <a:off x="3432" y="2986"/>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64" name="Line 746">
                <a:extLst>
                  <a:ext uri="{FF2B5EF4-FFF2-40B4-BE49-F238E27FC236}">
                    <a16:creationId xmlns:a16="http://schemas.microsoft.com/office/drawing/2014/main" id="{FFEEFAC6-6789-2618-D66E-9464415B798B}"/>
                  </a:ext>
                </a:extLst>
              </p:cNvPr>
              <p:cNvSpPr>
                <a:spLocks noChangeShapeType="1"/>
              </p:cNvSpPr>
              <p:nvPr/>
            </p:nvSpPr>
            <p:spPr bwMode="auto">
              <a:xfrm flipV="1">
                <a:off x="3432" y="3070"/>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65" name="Line 747">
                <a:extLst>
                  <a:ext uri="{FF2B5EF4-FFF2-40B4-BE49-F238E27FC236}">
                    <a16:creationId xmlns:a16="http://schemas.microsoft.com/office/drawing/2014/main" id="{7AF8B5A0-90BF-349B-79E8-6A6CE62397F5}"/>
                  </a:ext>
                </a:extLst>
              </p:cNvPr>
              <p:cNvSpPr>
                <a:spLocks noChangeShapeType="1"/>
              </p:cNvSpPr>
              <p:nvPr/>
            </p:nvSpPr>
            <p:spPr bwMode="auto">
              <a:xfrm>
                <a:off x="3432" y="2869"/>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66" name="Line 748">
                <a:extLst>
                  <a:ext uri="{FF2B5EF4-FFF2-40B4-BE49-F238E27FC236}">
                    <a16:creationId xmlns:a16="http://schemas.microsoft.com/office/drawing/2014/main" id="{0DD566D0-0F54-A067-4975-A07838B5E116}"/>
                  </a:ext>
                </a:extLst>
              </p:cNvPr>
              <p:cNvSpPr>
                <a:spLocks noChangeShapeType="1"/>
              </p:cNvSpPr>
              <p:nvPr/>
            </p:nvSpPr>
            <p:spPr bwMode="auto">
              <a:xfrm flipH="1" flipV="1">
                <a:off x="3430" y="2871"/>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67" name="Line 749">
                <a:extLst>
                  <a:ext uri="{FF2B5EF4-FFF2-40B4-BE49-F238E27FC236}">
                    <a16:creationId xmlns:a16="http://schemas.microsoft.com/office/drawing/2014/main" id="{BC245A12-75B2-396B-C44C-4B1A2EA5D77B}"/>
                  </a:ext>
                </a:extLst>
              </p:cNvPr>
              <p:cNvSpPr>
                <a:spLocks noChangeShapeType="1"/>
              </p:cNvSpPr>
              <p:nvPr/>
            </p:nvSpPr>
            <p:spPr bwMode="auto">
              <a:xfrm flipH="1" flipV="1">
                <a:off x="3406" y="296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68" name="Line 750">
                <a:extLst>
                  <a:ext uri="{FF2B5EF4-FFF2-40B4-BE49-F238E27FC236}">
                    <a16:creationId xmlns:a16="http://schemas.microsoft.com/office/drawing/2014/main" id="{6F6E98AE-806C-76E7-EB9A-4D74B10F0005}"/>
                  </a:ext>
                </a:extLst>
              </p:cNvPr>
              <p:cNvSpPr>
                <a:spLocks noChangeShapeType="1"/>
              </p:cNvSpPr>
              <p:nvPr/>
            </p:nvSpPr>
            <p:spPr bwMode="auto">
              <a:xfrm flipH="1" flipV="1">
                <a:off x="3409" y="2991"/>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69" name="Line 751">
                <a:extLst>
                  <a:ext uri="{FF2B5EF4-FFF2-40B4-BE49-F238E27FC236}">
                    <a16:creationId xmlns:a16="http://schemas.microsoft.com/office/drawing/2014/main" id="{89FB26F2-5743-9787-69C3-0B59D608FCAC}"/>
                  </a:ext>
                </a:extLst>
              </p:cNvPr>
              <p:cNvSpPr>
                <a:spLocks noChangeShapeType="1"/>
              </p:cNvSpPr>
              <p:nvPr/>
            </p:nvSpPr>
            <p:spPr bwMode="auto">
              <a:xfrm>
                <a:off x="3407" y="2998"/>
                <a:ext cx="6"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0" name="Line 752">
                <a:extLst>
                  <a:ext uri="{FF2B5EF4-FFF2-40B4-BE49-F238E27FC236}">
                    <a16:creationId xmlns:a16="http://schemas.microsoft.com/office/drawing/2014/main" id="{CAE60A5A-DD15-D116-F10D-A65038879169}"/>
                  </a:ext>
                </a:extLst>
              </p:cNvPr>
              <p:cNvSpPr>
                <a:spLocks noChangeShapeType="1"/>
              </p:cNvSpPr>
              <p:nvPr/>
            </p:nvSpPr>
            <p:spPr bwMode="auto">
              <a:xfrm>
                <a:off x="3412" y="302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1" name="Line 753">
                <a:extLst>
                  <a:ext uri="{FF2B5EF4-FFF2-40B4-BE49-F238E27FC236}">
                    <a16:creationId xmlns:a16="http://schemas.microsoft.com/office/drawing/2014/main" id="{319AD303-36A2-9718-413A-0B12D70254E0}"/>
                  </a:ext>
                </a:extLst>
              </p:cNvPr>
              <p:cNvSpPr>
                <a:spLocks noChangeShapeType="1"/>
              </p:cNvSpPr>
              <p:nvPr/>
            </p:nvSpPr>
            <p:spPr bwMode="auto">
              <a:xfrm flipH="1" flipV="1">
                <a:off x="3411" y="3026"/>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2" name="Line 754">
                <a:extLst>
                  <a:ext uri="{FF2B5EF4-FFF2-40B4-BE49-F238E27FC236}">
                    <a16:creationId xmlns:a16="http://schemas.microsoft.com/office/drawing/2014/main" id="{68F128DF-3296-1B77-4298-D96BD832AE37}"/>
                  </a:ext>
                </a:extLst>
              </p:cNvPr>
              <p:cNvSpPr>
                <a:spLocks noChangeShapeType="1"/>
              </p:cNvSpPr>
              <p:nvPr/>
            </p:nvSpPr>
            <p:spPr bwMode="auto">
              <a:xfrm flipH="1" flipV="1">
                <a:off x="3450" y="304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3" name="Line 755">
                <a:extLst>
                  <a:ext uri="{FF2B5EF4-FFF2-40B4-BE49-F238E27FC236}">
                    <a16:creationId xmlns:a16="http://schemas.microsoft.com/office/drawing/2014/main" id="{CC2A903E-3C0A-BA68-8E47-451736179C9A}"/>
                  </a:ext>
                </a:extLst>
              </p:cNvPr>
              <p:cNvSpPr>
                <a:spLocks noChangeShapeType="1"/>
              </p:cNvSpPr>
              <p:nvPr/>
            </p:nvSpPr>
            <p:spPr bwMode="auto">
              <a:xfrm flipH="1" flipV="1">
                <a:off x="3477" y="3056"/>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4" name="Line 756">
                <a:extLst>
                  <a:ext uri="{FF2B5EF4-FFF2-40B4-BE49-F238E27FC236}">
                    <a16:creationId xmlns:a16="http://schemas.microsoft.com/office/drawing/2014/main" id="{4A803047-0E7B-ABF0-ABD2-D896DA9085B4}"/>
                  </a:ext>
                </a:extLst>
              </p:cNvPr>
              <p:cNvSpPr>
                <a:spLocks noChangeShapeType="1"/>
              </p:cNvSpPr>
              <p:nvPr/>
            </p:nvSpPr>
            <p:spPr bwMode="auto">
              <a:xfrm flipH="1" flipV="1">
                <a:off x="3482" y="306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5" name="Line 757">
                <a:extLst>
                  <a:ext uri="{FF2B5EF4-FFF2-40B4-BE49-F238E27FC236}">
                    <a16:creationId xmlns:a16="http://schemas.microsoft.com/office/drawing/2014/main" id="{E65D8967-9CF2-5931-D0EC-6B426392F9FD}"/>
                  </a:ext>
                </a:extLst>
              </p:cNvPr>
              <p:cNvSpPr>
                <a:spLocks noChangeShapeType="1"/>
              </p:cNvSpPr>
              <p:nvPr/>
            </p:nvSpPr>
            <p:spPr bwMode="auto">
              <a:xfrm>
                <a:off x="3468" y="3062"/>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6" name="Line 758">
                <a:extLst>
                  <a:ext uri="{FF2B5EF4-FFF2-40B4-BE49-F238E27FC236}">
                    <a16:creationId xmlns:a16="http://schemas.microsoft.com/office/drawing/2014/main" id="{453964B6-1ABB-01A5-C2F1-C9CC41132CAA}"/>
                  </a:ext>
                </a:extLst>
              </p:cNvPr>
              <p:cNvSpPr>
                <a:spLocks noChangeShapeType="1"/>
              </p:cNvSpPr>
              <p:nvPr/>
            </p:nvSpPr>
            <p:spPr bwMode="auto">
              <a:xfrm flipH="1" flipV="1">
                <a:off x="3409" y="302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7" name="Line 759">
                <a:extLst>
                  <a:ext uri="{FF2B5EF4-FFF2-40B4-BE49-F238E27FC236}">
                    <a16:creationId xmlns:a16="http://schemas.microsoft.com/office/drawing/2014/main" id="{2ED3D566-FE48-57E6-C03C-834533F5CA90}"/>
                  </a:ext>
                </a:extLst>
              </p:cNvPr>
              <p:cNvSpPr>
                <a:spLocks noChangeShapeType="1"/>
              </p:cNvSpPr>
              <p:nvPr/>
            </p:nvSpPr>
            <p:spPr bwMode="auto">
              <a:xfrm flipH="1" flipV="1">
                <a:off x="3394" y="3021"/>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8" name="Line 760">
                <a:extLst>
                  <a:ext uri="{FF2B5EF4-FFF2-40B4-BE49-F238E27FC236}">
                    <a16:creationId xmlns:a16="http://schemas.microsoft.com/office/drawing/2014/main" id="{C8CCE0DE-58EF-5FF7-E14C-F56AB02C0167}"/>
                  </a:ext>
                </a:extLst>
              </p:cNvPr>
              <p:cNvSpPr>
                <a:spLocks noChangeShapeType="1"/>
              </p:cNvSpPr>
              <p:nvPr/>
            </p:nvSpPr>
            <p:spPr bwMode="auto">
              <a:xfrm flipH="1" flipV="1">
                <a:off x="3394" y="3015"/>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79" name="Line 761">
                <a:extLst>
                  <a:ext uri="{FF2B5EF4-FFF2-40B4-BE49-F238E27FC236}">
                    <a16:creationId xmlns:a16="http://schemas.microsoft.com/office/drawing/2014/main" id="{2000EAD1-2CC8-BE8F-3CA9-B4F79E16407C}"/>
                  </a:ext>
                </a:extLst>
              </p:cNvPr>
              <p:cNvSpPr>
                <a:spLocks noChangeShapeType="1"/>
              </p:cNvSpPr>
              <p:nvPr/>
            </p:nvSpPr>
            <p:spPr bwMode="auto">
              <a:xfrm>
                <a:off x="3473" y="3065"/>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0" name="Line 762">
                <a:extLst>
                  <a:ext uri="{FF2B5EF4-FFF2-40B4-BE49-F238E27FC236}">
                    <a16:creationId xmlns:a16="http://schemas.microsoft.com/office/drawing/2014/main" id="{D79F5FAF-A030-D7AE-CD9D-E7BA8CE8B6EC}"/>
                  </a:ext>
                </a:extLst>
              </p:cNvPr>
              <p:cNvSpPr>
                <a:spLocks noChangeShapeType="1"/>
              </p:cNvSpPr>
              <p:nvPr/>
            </p:nvSpPr>
            <p:spPr bwMode="auto">
              <a:xfrm flipH="1">
                <a:off x="3407" y="296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1" name="Line 763">
                <a:extLst>
                  <a:ext uri="{FF2B5EF4-FFF2-40B4-BE49-F238E27FC236}">
                    <a16:creationId xmlns:a16="http://schemas.microsoft.com/office/drawing/2014/main" id="{9BF1DE8E-5E2D-FD91-DF69-8AB45779E313}"/>
                  </a:ext>
                </a:extLst>
              </p:cNvPr>
              <p:cNvSpPr>
                <a:spLocks noChangeShapeType="1"/>
              </p:cNvSpPr>
              <p:nvPr/>
            </p:nvSpPr>
            <p:spPr bwMode="auto">
              <a:xfrm flipV="1">
                <a:off x="3409" y="2958"/>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2" name="Line 764">
                <a:extLst>
                  <a:ext uri="{FF2B5EF4-FFF2-40B4-BE49-F238E27FC236}">
                    <a16:creationId xmlns:a16="http://schemas.microsoft.com/office/drawing/2014/main" id="{6CEA3504-4219-20E7-FA3E-3764FFEC0453}"/>
                  </a:ext>
                </a:extLst>
              </p:cNvPr>
              <p:cNvSpPr>
                <a:spLocks noChangeShapeType="1"/>
              </p:cNvSpPr>
              <p:nvPr/>
            </p:nvSpPr>
            <p:spPr bwMode="auto">
              <a:xfrm flipH="1">
                <a:off x="3392" y="295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3" name="Line 765">
                <a:extLst>
                  <a:ext uri="{FF2B5EF4-FFF2-40B4-BE49-F238E27FC236}">
                    <a16:creationId xmlns:a16="http://schemas.microsoft.com/office/drawing/2014/main" id="{CB3EDB33-C8D2-9F5E-19E3-6ABD76D5387C}"/>
                  </a:ext>
                </a:extLst>
              </p:cNvPr>
              <p:cNvSpPr>
                <a:spLocks noChangeShapeType="1"/>
              </p:cNvSpPr>
              <p:nvPr/>
            </p:nvSpPr>
            <p:spPr bwMode="auto">
              <a:xfrm flipH="1">
                <a:off x="3504" y="2893"/>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4" name="Line 766">
                <a:extLst>
                  <a:ext uri="{FF2B5EF4-FFF2-40B4-BE49-F238E27FC236}">
                    <a16:creationId xmlns:a16="http://schemas.microsoft.com/office/drawing/2014/main" id="{57FB2263-BA23-A4CF-4C55-A30447C7BF57}"/>
                  </a:ext>
                </a:extLst>
              </p:cNvPr>
              <p:cNvSpPr>
                <a:spLocks noChangeShapeType="1"/>
              </p:cNvSpPr>
              <p:nvPr/>
            </p:nvSpPr>
            <p:spPr bwMode="auto">
              <a:xfrm>
                <a:off x="3419" y="2899"/>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5" name="Line 767">
                <a:extLst>
                  <a:ext uri="{FF2B5EF4-FFF2-40B4-BE49-F238E27FC236}">
                    <a16:creationId xmlns:a16="http://schemas.microsoft.com/office/drawing/2014/main" id="{F8A061A4-4EB9-7EF3-4E75-F6551F3BD174}"/>
                  </a:ext>
                </a:extLst>
              </p:cNvPr>
              <p:cNvSpPr>
                <a:spLocks noChangeShapeType="1"/>
              </p:cNvSpPr>
              <p:nvPr/>
            </p:nvSpPr>
            <p:spPr bwMode="auto">
              <a:xfrm flipH="1" flipV="1">
                <a:off x="3414" y="2888"/>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6" name="Line 768">
                <a:extLst>
                  <a:ext uri="{FF2B5EF4-FFF2-40B4-BE49-F238E27FC236}">
                    <a16:creationId xmlns:a16="http://schemas.microsoft.com/office/drawing/2014/main" id="{59EE7BE7-10C7-E3A6-BF38-8801159A6047}"/>
                  </a:ext>
                </a:extLst>
              </p:cNvPr>
              <p:cNvSpPr>
                <a:spLocks noChangeShapeType="1"/>
              </p:cNvSpPr>
              <p:nvPr/>
            </p:nvSpPr>
            <p:spPr bwMode="auto">
              <a:xfrm flipH="1" flipV="1">
                <a:off x="3377"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7" name="Line 769">
                <a:extLst>
                  <a:ext uri="{FF2B5EF4-FFF2-40B4-BE49-F238E27FC236}">
                    <a16:creationId xmlns:a16="http://schemas.microsoft.com/office/drawing/2014/main" id="{C3CB1E9A-A67F-605E-1B4C-B699882EA29A}"/>
                  </a:ext>
                </a:extLst>
              </p:cNvPr>
              <p:cNvSpPr>
                <a:spLocks noChangeShapeType="1"/>
              </p:cNvSpPr>
              <p:nvPr/>
            </p:nvSpPr>
            <p:spPr bwMode="auto">
              <a:xfrm flipH="1" flipV="1">
                <a:off x="3378"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8" name="Line 770">
                <a:extLst>
                  <a:ext uri="{FF2B5EF4-FFF2-40B4-BE49-F238E27FC236}">
                    <a16:creationId xmlns:a16="http://schemas.microsoft.com/office/drawing/2014/main" id="{142177B3-CAB3-7C0A-C0EF-19845837805D}"/>
                  </a:ext>
                </a:extLst>
              </p:cNvPr>
              <p:cNvSpPr>
                <a:spLocks noChangeShapeType="1"/>
              </p:cNvSpPr>
              <p:nvPr/>
            </p:nvSpPr>
            <p:spPr bwMode="auto">
              <a:xfrm flipH="1" flipV="1">
                <a:off x="3411" y="3022"/>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89" name="Line 771">
                <a:extLst>
                  <a:ext uri="{FF2B5EF4-FFF2-40B4-BE49-F238E27FC236}">
                    <a16:creationId xmlns:a16="http://schemas.microsoft.com/office/drawing/2014/main" id="{18EDCCD1-0488-7545-71A6-A8C4916FFBE8}"/>
                  </a:ext>
                </a:extLst>
              </p:cNvPr>
              <p:cNvSpPr>
                <a:spLocks noChangeShapeType="1"/>
              </p:cNvSpPr>
              <p:nvPr/>
            </p:nvSpPr>
            <p:spPr bwMode="auto">
              <a:xfrm>
                <a:off x="3409" y="3029"/>
                <a:ext cx="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0" name="Line 772">
                <a:extLst>
                  <a:ext uri="{FF2B5EF4-FFF2-40B4-BE49-F238E27FC236}">
                    <a16:creationId xmlns:a16="http://schemas.microsoft.com/office/drawing/2014/main" id="{B6DFBFF8-6278-7032-38AC-4FC7ADF9EBE7}"/>
                  </a:ext>
                </a:extLst>
              </p:cNvPr>
              <p:cNvSpPr>
                <a:spLocks noChangeShapeType="1"/>
              </p:cNvSpPr>
              <p:nvPr/>
            </p:nvSpPr>
            <p:spPr bwMode="auto">
              <a:xfrm>
                <a:off x="3468" y="30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1" name="Line 773">
                <a:extLst>
                  <a:ext uri="{FF2B5EF4-FFF2-40B4-BE49-F238E27FC236}">
                    <a16:creationId xmlns:a16="http://schemas.microsoft.com/office/drawing/2014/main" id="{269A0DF1-8ACD-C52E-D936-E4D80D16554B}"/>
                  </a:ext>
                </a:extLst>
              </p:cNvPr>
              <p:cNvSpPr>
                <a:spLocks noChangeShapeType="1"/>
              </p:cNvSpPr>
              <p:nvPr/>
            </p:nvSpPr>
            <p:spPr bwMode="auto">
              <a:xfrm>
                <a:off x="3483" y="3087"/>
                <a:ext cx="52" cy="2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2" name="Line 774">
                <a:extLst>
                  <a:ext uri="{FF2B5EF4-FFF2-40B4-BE49-F238E27FC236}">
                    <a16:creationId xmlns:a16="http://schemas.microsoft.com/office/drawing/2014/main" id="{401C9C43-9548-CFC3-45B8-BF1B525128D6}"/>
                  </a:ext>
                </a:extLst>
              </p:cNvPr>
              <p:cNvSpPr>
                <a:spLocks noChangeShapeType="1"/>
              </p:cNvSpPr>
              <p:nvPr/>
            </p:nvSpPr>
            <p:spPr bwMode="auto">
              <a:xfrm flipV="1">
                <a:off x="3473" y="3080"/>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3" name="Line 775">
                <a:extLst>
                  <a:ext uri="{FF2B5EF4-FFF2-40B4-BE49-F238E27FC236}">
                    <a16:creationId xmlns:a16="http://schemas.microsoft.com/office/drawing/2014/main" id="{F1ECD6E0-81AA-9418-2587-51AF3A08758F}"/>
                  </a:ext>
                </a:extLst>
              </p:cNvPr>
              <p:cNvSpPr>
                <a:spLocks noChangeShapeType="1"/>
              </p:cNvSpPr>
              <p:nvPr/>
            </p:nvSpPr>
            <p:spPr bwMode="auto">
              <a:xfrm flipH="1">
                <a:off x="3456" y="290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4" name="Line 776">
                <a:extLst>
                  <a:ext uri="{FF2B5EF4-FFF2-40B4-BE49-F238E27FC236}">
                    <a16:creationId xmlns:a16="http://schemas.microsoft.com/office/drawing/2014/main" id="{6F19369E-09B8-E2F0-07B4-21CC5E23BC0A}"/>
                  </a:ext>
                </a:extLst>
              </p:cNvPr>
              <p:cNvSpPr>
                <a:spLocks noChangeShapeType="1"/>
              </p:cNvSpPr>
              <p:nvPr/>
            </p:nvSpPr>
            <p:spPr bwMode="auto">
              <a:xfrm flipH="1">
                <a:off x="3487" y="28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5" name="Line 777">
                <a:extLst>
                  <a:ext uri="{FF2B5EF4-FFF2-40B4-BE49-F238E27FC236}">
                    <a16:creationId xmlns:a16="http://schemas.microsoft.com/office/drawing/2014/main" id="{63807203-6538-F223-D801-F7E45255549E}"/>
                  </a:ext>
                </a:extLst>
              </p:cNvPr>
              <p:cNvSpPr>
                <a:spLocks noChangeShapeType="1"/>
              </p:cNvSpPr>
              <p:nvPr/>
            </p:nvSpPr>
            <p:spPr bwMode="auto">
              <a:xfrm flipH="1">
                <a:off x="3467" y="2886"/>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6" name="Line 778">
                <a:extLst>
                  <a:ext uri="{FF2B5EF4-FFF2-40B4-BE49-F238E27FC236}">
                    <a16:creationId xmlns:a16="http://schemas.microsoft.com/office/drawing/2014/main" id="{0C30B76F-80D1-7D9E-EF16-96918A2A4789}"/>
                  </a:ext>
                </a:extLst>
              </p:cNvPr>
              <p:cNvSpPr>
                <a:spLocks noChangeShapeType="1"/>
              </p:cNvSpPr>
              <p:nvPr/>
            </p:nvSpPr>
            <p:spPr bwMode="auto">
              <a:xfrm flipH="1">
                <a:off x="3435" y="2874"/>
                <a:ext cx="3"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7" name="Line 779">
                <a:extLst>
                  <a:ext uri="{FF2B5EF4-FFF2-40B4-BE49-F238E27FC236}">
                    <a16:creationId xmlns:a16="http://schemas.microsoft.com/office/drawing/2014/main" id="{343A3FCE-03A8-D895-A42F-A88DDD7E11FB}"/>
                  </a:ext>
                </a:extLst>
              </p:cNvPr>
              <p:cNvSpPr>
                <a:spLocks noChangeShapeType="1"/>
              </p:cNvSpPr>
              <p:nvPr/>
            </p:nvSpPr>
            <p:spPr bwMode="auto">
              <a:xfrm flipV="1">
                <a:off x="3413" y="3113"/>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8" name="Line 780">
                <a:extLst>
                  <a:ext uri="{FF2B5EF4-FFF2-40B4-BE49-F238E27FC236}">
                    <a16:creationId xmlns:a16="http://schemas.microsoft.com/office/drawing/2014/main" id="{919BAB9E-5406-BEC1-AB29-D007F21C21BD}"/>
                  </a:ext>
                </a:extLst>
              </p:cNvPr>
              <p:cNvSpPr>
                <a:spLocks noChangeShapeType="1"/>
              </p:cNvSpPr>
              <p:nvPr/>
            </p:nvSpPr>
            <p:spPr bwMode="auto">
              <a:xfrm flipV="1">
                <a:off x="3413" y="2912"/>
                <a:ext cx="1" cy="20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799" name="Line 781">
                <a:extLst>
                  <a:ext uri="{FF2B5EF4-FFF2-40B4-BE49-F238E27FC236}">
                    <a16:creationId xmlns:a16="http://schemas.microsoft.com/office/drawing/2014/main" id="{68071798-A520-9D6A-118B-5B5EA527EA6F}"/>
                  </a:ext>
                </a:extLst>
              </p:cNvPr>
              <p:cNvSpPr>
                <a:spLocks noChangeShapeType="1"/>
              </p:cNvSpPr>
              <p:nvPr/>
            </p:nvSpPr>
            <p:spPr bwMode="auto">
              <a:xfrm>
                <a:off x="3409" y="2890"/>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0" name="Line 782">
                <a:extLst>
                  <a:ext uri="{FF2B5EF4-FFF2-40B4-BE49-F238E27FC236}">
                    <a16:creationId xmlns:a16="http://schemas.microsoft.com/office/drawing/2014/main" id="{EC1D115E-0E2B-AAD6-7553-953E1D2D5249}"/>
                  </a:ext>
                </a:extLst>
              </p:cNvPr>
              <p:cNvSpPr>
                <a:spLocks noChangeShapeType="1"/>
              </p:cNvSpPr>
              <p:nvPr/>
            </p:nvSpPr>
            <p:spPr bwMode="auto">
              <a:xfrm flipH="1" flipV="1">
                <a:off x="3412" y="294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1" name="Line 783">
                <a:extLst>
                  <a:ext uri="{FF2B5EF4-FFF2-40B4-BE49-F238E27FC236}">
                    <a16:creationId xmlns:a16="http://schemas.microsoft.com/office/drawing/2014/main" id="{27F8C68A-6F95-D6CC-C89F-8F8F48B1748F}"/>
                  </a:ext>
                </a:extLst>
              </p:cNvPr>
              <p:cNvSpPr>
                <a:spLocks noChangeShapeType="1"/>
              </p:cNvSpPr>
              <p:nvPr/>
            </p:nvSpPr>
            <p:spPr bwMode="auto">
              <a:xfrm>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2" name="Line 784">
                <a:extLst>
                  <a:ext uri="{FF2B5EF4-FFF2-40B4-BE49-F238E27FC236}">
                    <a16:creationId xmlns:a16="http://schemas.microsoft.com/office/drawing/2014/main" id="{D7D952C7-DD39-14EE-C15B-6DA0F126B558}"/>
                  </a:ext>
                </a:extLst>
              </p:cNvPr>
              <p:cNvSpPr>
                <a:spLocks noChangeShapeType="1"/>
              </p:cNvSpPr>
              <p:nvPr/>
            </p:nvSpPr>
            <p:spPr bwMode="auto">
              <a:xfrm>
                <a:off x="3410" y="297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3" name="Line 785">
                <a:extLst>
                  <a:ext uri="{FF2B5EF4-FFF2-40B4-BE49-F238E27FC236}">
                    <a16:creationId xmlns:a16="http://schemas.microsoft.com/office/drawing/2014/main" id="{981D3534-60E7-933A-447E-75EA283D8F71}"/>
                  </a:ext>
                </a:extLst>
              </p:cNvPr>
              <p:cNvSpPr>
                <a:spLocks noChangeShapeType="1"/>
              </p:cNvSpPr>
              <p:nvPr/>
            </p:nvSpPr>
            <p:spPr bwMode="auto">
              <a:xfrm>
                <a:off x="3405" y="2896"/>
                <a:ext cx="4" cy="6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4" name="Line 786">
                <a:extLst>
                  <a:ext uri="{FF2B5EF4-FFF2-40B4-BE49-F238E27FC236}">
                    <a16:creationId xmlns:a16="http://schemas.microsoft.com/office/drawing/2014/main" id="{839D7347-AE52-CCEB-BDED-2C6B993CBFB7}"/>
                  </a:ext>
                </a:extLst>
              </p:cNvPr>
              <p:cNvSpPr>
                <a:spLocks noChangeShapeType="1"/>
              </p:cNvSpPr>
              <p:nvPr/>
            </p:nvSpPr>
            <p:spPr bwMode="auto">
              <a:xfrm>
                <a:off x="3412" y="3024"/>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5" name="Line 787">
                <a:extLst>
                  <a:ext uri="{FF2B5EF4-FFF2-40B4-BE49-F238E27FC236}">
                    <a16:creationId xmlns:a16="http://schemas.microsoft.com/office/drawing/2014/main" id="{BACDE346-B939-9CAE-D38D-CCCCA6D33B82}"/>
                  </a:ext>
                </a:extLst>
              </p:cNvPr>
              <p:cNvSpPr>
                <a:spLocks noChangeShapeType="1"/>
              </p:cNvSpPr>
              <p:nvPr/>
            </p:nvSpPr>
            <p:spPr bwMode="auto">
              <a:xfrm>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6" name="Line 788">
                <a:extLst>
                  <a:ext uri="{FF2B5EF4-FFF2-40B4-BE49-F238E27FC236}">
                    <a16:creationId xmlns:a16="http://schemas.microsoft.com/office/drawing/2014/main" id="{516F63F6-BE4E-8BCC-1BB4-E87CBFAB2867}"/>
                  </a:ext>
                </a:extLst>
              </p:cNvPr>
              <p:cNvSpPr>
                <a:spLocks noChangeShapeType="1"/>
              </p:cNvSpPr>
              <p:nvPr/>
            </p:nvSpPr>
            <p:spPr bwMode="auto">
              <a:xfrm>
                <a:off x="3407" y="2962"/>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7" name="Line 789">
                <a:extLst>
                  <a:ext uri="{FF2B5EF4-FFF2-40B4-BE49-F238E27FC236}">
                    <a16:creationId xmlns:a16="http://schemas.microsoft.com/office/drawing/2014/main" id="{F0E0CB1F-C9A6-A0E2-E72D-376AE8402F04}"/>
                  </a:ext>
                </a:extLst>
              </p:cNvPr>
              <p:cNvSpPr>
                <a:spLocks noChangeShapeType="1"/>
              </p:cNvSpPr>
              <p:nvPr/>
            </p:nvSpPr>
            <p:spPr bwMode="auto">
              <a:xfrm flipH="1" flipV="1">
                <a:off x="3407" y="2963"/>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8" name="Line 790">
                <a:extLst>
                  <a:ext uri="{FF2B5EF4-FFF2-40B4-BE49-F238E27FC236}">
                    <a16:creationId xmlns:a16="http://schemas.microsoft.com/office/drawing/2014/main" id="{4D94FFC8-2AF6-E58B-7270-9037C4F268D3}"/>
                  </a:ext>
                </a:extLst>
              </p:cNvPr>
              <p:cNvSpPr>
                <a:spLocks noChangeShapeType="1"/>
              </p:cNvSpPr>
              <p:nvPr/>
            </p:nvSpPr>
            <p:spPr bwMode="auto">
              <a:xfrm flipH="1" flipV="1">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09" name="Line 791">
                <a:extLst>
                  <a:ext uri="{FF2B5EF4-FFF2-40B4-BE49-F238E27FC236}">
                    <a16:creationId xmlns:a16="http://schemas.microsoft.com/office/drawing/2014/main" id="{221BE635-C76D-712D-66CD-9AF12456AAF7}"/>
                  </a:ext>
                </a:extLst>
              </p:cNvPr>
              <p:cNvSpPr>
                <a:spLocks noChangeShapeType="1"/>
              </p:cNvSpPr>
              <p:nvPr/>
            </p:nvSpPr>
            <p:spPr bwMode="auto">
              <a:xfrm flipH="1" flipV="1">
                <a:off x="3411" y="3024"/>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0" name="Line 792">
                <a:extLst>
                  <a:ext uri="{FF2B5EF4-FFF2-40B4-BE49-F238E27FC236}">
                    <a16:creationId xmlns:a16="http://schemas.microsoft.com/office/drawing/2014/main" id="{E41A730F-CEB0-399E-0EA0-AAD3F6C546E2}"/>
                  </a:ext>
                </a:extLst>
              </p:cNvPr>
              <p:cNvSpPr>
                <a:spLocks noChangeShapeType="1"/>
              </p:cNvSpPr>
              <p:nvPr/>
            </p:nvSpPr>
            <p:spPr bwMode="auto">
              <a:xfrm>
                <a:off x="3432" y="3070"/>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1" name="Line 793">
                <a:extLst>
                  <a:ext uri="{FF2B5EF4-FFF2-40B4-BE49-F238E27FC236}">
                    <a16:creationId xmlns:a16="http://schemas.microsoft.com/office/drawing/2014/main" id="{2381E4BA-1F6E-D769-0586-C670D565E65E}"/>
                  </a:ext>
                </a:extLst>
              </p:cNvPr>
              <p:cNvSpPr>
                <a:spLocks noChangeShapeType="1"/>
              </p:cNvSpPr>
              <p:nvPr/>
            </p:nvSpPr>
            <p:spPr bwMode="auto">
              <a:xfrm flipH="1" flipV="1">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2" name="Line 794">
                <a:extLst>
                  <a:ext uri="{FF2B5EF4-FFF2-40B4-BE49-F238E27FC236}">
                    <a16:creationId xmlns:a16="http://schemas.microsoft.com/office/drawing/2014/main" id="{52873976-D317-DD0B-A89A-EFCDCE623F7C}"/>
                  </a:ext>
                </a:extLst>
              </p:cNvPr>
              <p:cNvSpPr>
                <a:spLocks noChangeShapeType="1"/>
              </p:cNvSpPr>
              <p:nvPr/>
            </p:nvSpPr>
            <p:spPr bwMode="auto">
              <a:xfrm flipH="1" flipV="1">
                <a:off x="3396" y="3051"/>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3" name="Line 795">
                <a:extLst>
                  <a:ext uri="{FF2B5EF4-FFF2-40B4-BE49-F238E27FC236}">
                    <a16:creationId xmlns:a16="http://schemas.microsoft.com/office/drawing/2014/main" id="{1FE699D4-6044-E2E6-666B-B5A3C0F81680}"/>
                  </a:ext>
                </a:extLst>
              </p:cNvPr>
              <p:cNvSpPr>
                <a:spLocks noChangeShapeType="1"/>
              </p:cNvSpPr>
              <p:nvPr/>
            </p:nvSpPr>
            <p:spPr bwMode="auto">
              <a:xfrm flipH="1" flipV="1">
                <a:off x="3396" y="3046"/>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4" name="Line 796">
                <a:extLst>
                  <a:ext uri="{FF2B5EF4-FFF2-40B4-BE49-F238E27FC236}">
                    <a16:creationId xmlns:a16="http://schemas.microsoft.com/office/drawing/2014/main" id="{A0C6AFDB-5911-7E09-42BD-9286E4AD4BB3}"/>
                  </a:ext>
                </a:extLst>
              </p:cNvPr>
              <p:cNvSpPr>
                <a:spLocks noChangeShapeType="1"/>
              </p:cNvSpPr>
              <p:nvPr/>
            </p:nvSpPr>
            <p:spPr bwMode="auto">
              <a:xfrm flipH="1">
                <a:off x="3439" y="308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5" name="Line 797">
                <a:extLst>
                  <a:ext uri="{FF2B5EF4-FFF2-40B4-BE49-F238E27FC236}">
                    <a16:creationId xmlns:a16="http://schemas.microsoft.com/office/drawing/2014/main" id="{4F94A876-08F6-9D37-9E7B-A99C2B405735}"/>
                  </a:ext>
                </a:extLst>
              </p:cNvPr>
              <p:cNvSpPr>
                <a:spLocks noChangeShapeType="1"/>
              </p:cNvSpPr>
              <p:nvPr/>
            </p:nvSpPr>
            <p:spPr bwMode="auto">
              <a:xfrm flipH="1">
                <a:off x="3450" y="289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6" name="Line 798">
                <a:extLst>
                  <a:ext uri="{FF2B5EF4-FFF2-40B4-BE49-F238E27FC236}">
                    <a16:creationId xmlns:a16="http://schemas.microsoft.com/office/drawing/2014/main" id="{A50514D4-AB34-2C16-EA6D-0CF4CF812A66}"/>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7" name="Line 799">
                <a:extLst>
                  <a:ext uri="{FF2B5EF4-FFF2-40B4-BE49-F238E27FC236}">
                    <a16:creationId xmlns:a16="http://schemas.microsoft.com/office/drawing/2014/main" id="{CD3CA25A-0E97-50E2-AB53-4BEF6C20B605}"/>
                  </a:ext>
                </a:extLst>
              </p:cNvPr>
              <p:cNvSpPr>
                <a:spLocks noChangeShapeType="1"/>
              </p:cNvSpPr>
              <p:nvPr/>
            </p:nvSpPr>
            <p:spPr bwMode="auto">
              <a:xfrm flipV="1">
                <a:off x="3442" y="2900"/>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8" name="Line 800">
                <a:extLst>
                  <a:ext uri="{FF2B5EF4-FFF2-40B4-BE49-F238E27FC236}">
                    <a16:creationId xmlns:a16="http://schemas.microsoft.com/office/drawing/2014/main" id="{4E28CAD3-AA79-4896-1FAC-F53B1DA2A64E}"/>
                  </a:ext>
                </a:extLst>
              </p:cNvPr>
              <p:cNvSpPr>
                <a:spLocks noChangeShapeType="1"/>
              </p:cNvSpPr>
              <p:nvPr/>
            </p:nvSpPr>
            <p:spPr bwMode="auto">
              <a:xfrm flipH="1">
                <a:off x="3438" y="2902"/>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19" name="Line 801">
                <a:extLst>
                  <a:ext uri="{FF2B5EF4-FFF2-40B4-BE49-F238E27FC236}">
                    <a16:creationId xmlns:a16="http://schemas.microsoft.com/office/drawing/2014/main" id="{0221AE8C-31E2-3DF5-BF6B-E49C8A791D9B}"/>
                  </a:ext>
                </a:extLst>
              </p:cNvPr>
              <p:cNvSpPr>
                <a:spLocks noChangeShapeType="1"/>
              </p:cNvSpPr>
              <p:nvPr/>
            </p:nvSpPr>
            <p:spPr bwMode="auto">
              <a:xfrm flipV="1">
                <a:off x="3432" y="2877"/>
                <a:ext cx="1"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820" name="Line 802">
                <a:extLst>
                  <a:ext uri="{FF2B5EF4-FFF2-40B4-BE49-F238E27FC236}">
                    <a16:creationId xmlns:a16="http://schemas.microsoft.com/office/drawing/2014/main" id="{7249FA52-FA08-92A5-DBD8-616EDB657F7A}"/>
                  </a:ext>
                </a:extLst>
              </p:cNvPr>
              <p:cNvSpPr>
                <a:spLocks noChangeShapeType="1"/>
              </p:cNvSpPr>
              <p:nvPr/>
            </p:nvSpPr>
            <p:spPr bwMode="auto">
              <a:xfrm>
                <a:off x="3403" y="309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sp>
          <p:nvSpPr>
            <p:cNvPr id="49359" name="Line 803">
              <a:extLst>
                <a:ext uri="{FF2B5EF4-FFF2-40B4-BE49-F238E27FC236}">
                  <a16:creationId xmlns:a16="http://schemas.microsoft.com/office/drawing/2014/main" id="{333A02D1-72D9-21A8-8750-86F115F55592}"/>
                </a:ext>
              </a:extLst>
            </p:cNvPr>
            <p:cNvSpPr>
              <a:spLocks noChangeShapeType="1"/>
            </p:cNvSpPr>
            <p:nvPr/>
          </p:nvSpPr>
          <p:spPr bwMode="auto">
            <a:xfrm flipH="1" flipV="1">
              <a:off x="3389" y="2954"/>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60" name="Line 804">
              <a:extLst>
                <a:ext uri="{FF2B5EF4-FFF2-40B4-BE49-F238E27FC236}">
                  <a16:creationId xmlns:a16="http://schemas.microsoft.com/office/drawing/2014/main" id="{B574494A-D636-6811-5BBF-51D893AB5252}"/>
                </a:ext>
              </a:extLst>
            </p:cNvPr>
            <p:cNvSpPr>
              <a:spLocks noChangeShapeType="1"/>
            </p:cNvSpPr>
            <p:nvPr/>
          </p:nvSpPr>
          <p:spPr bwMode="auto">
            <a:xfrm flipH="1" flipV="1">
              <a:off x="3391" y="2984"/>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61" name="Line 805">
              <a:extLst>
                <a:ext uri="{FF2B5EF4-FFF2-40B4-BE49-F238E27FC236}">
                  <a16:creationId xmlns:a16="http://schemas.microsoft.com/office/drawing/2014/main" id="{57D71600-5E99-0821-5052-EE4320022CAE}"/>
                </a:ext>
              </a:extLst>
            </p:cNvPr>
            <p:cNvSpPr>
              <a:spLocks noChangeShapeType="1"/>
            </p:cNvSpPr>
            <p:nvPr/>
          </p:nvSpPr>
          <p:spPr bwMode="auto">
            <a:xfrm flipH="1" flipV="1">
              <a:off x="3394" y="3015"/>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62" name="Line 806">
              <a:extLst>
                <a:ext uri="{FF2B5EF4-FFF2-40B4-BE49-F238E27FC236}">
                  <a16:creationId xmlns:a16="http://schemas.microsoft.com/office/drawing/2014/main" id="{9F592F35-0EBE-6851-C066-90C30936E8F5}"/>
                </a:ext>
              </a:extLst>
            </p:cNvPr>
            <p:cNvSpPr>
              <a:spLocks noChangeShapeType="1"/>
            </p:cNvSpPr>
            <p:nvPr/>
          </p:nvSpPr>
          <p:spPr bwMode="auto">
            <a:xfrm flipH="1" flipV="1">
              <a:off x="3396"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63" name="Line 807">
              <a:extLst>
                <a:ext uri="{FF2B5EF4-FFF2-40B4-BE49-F238E27FC236}">
                  <a16:creationId xmlns:a16="http://schemas.microsoft.com/office/drawing/2014/main" id="{E1D4CD1E-AFA1-B9BB-9A3A-0C7005E3099D}"/>
                </a:ext>
              </a:extLst>
            </p:cNvPr>
            <p:cNvSpPr>
              <a:spLocks noChangeShapeType="1"/>
            </p:cNvSpPr>
            <p:nvPr/>
          </p:nvSpPr>
          <p:spPr bwMode="auto">
            <a:xfrm>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64" name="Line 808">
              <a:extLst>
                <a:ext uri="{FF2B5EF4-FFF2-40B4-BE49-F238E27FC236}">
                  <a16:creationId xmlns:a16="http://schemas.microsoft.com/office/drawing/2014/main" id="{4F4AF023-6F98-CD92-5415-DC1EA8BF83EA}"/>
                </a:ext>
              </a:extLst>
            </p:cNvPr>
            <p:cNvSpPr>
              <a:spLocks noChangeShapeType="1"/>
            </p:cNvSpPr>
            <p:nvPr/>
          </p:nvSpPr>
          <p:spPr bwMode="auto">
            <a:xfrm flipH="1" flipV="1">
              <a:off x="3432" y="309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65" name="Line 809">
              <a:extLst>
                <a:ext uri="{FF2B5EF4-FFF2-40B4-BE49-F238E27FC236}">
                  <a16:creationId xmlns:a16="http://schemas.microsoft.com/office/drawing/2014/main" id="{EFB6B00E-172E-A893-F468-83846D7153AB}"/>
                </a:ext>
              </a:extLst>
            </p:cNvPr>
            <p:cNvSpPr>
              <a:spLocks noChangeShapeType="1"/>
            </p:cNvSpPr>
            <p:nvPr/>
          </p:nvSpPr>
          <p:spPr bwMode="auto">
            <a:xfrm flipH="1" flipV="1">
              <a:off x="3441" y="308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66" name="Freeform 810">
              <a:extLst>
                <a:ext uri="{FF2B5EF4-FFF2-40B4-BE49-F238E27FC236}">
                  <a16:creationId xmlns:a16="http://schemas.microsoft.com/office/drawing/2014/main" id="{21579CCF-81D8-F102-A09A-ECE49C50A842}"/>
                </a:ext>
              </a:extLst>
            </p:cNvPr>
            <p:cNvSpPr>
              <a:spLocks/>
            </p:cNvSpPr>
            <p:nvPr/>
          </p:nvSpPr>
          <p:spPr bwMode="auto">
            <a:xfrm>
              <a:off x="3408" y="2994"/>
              <a:ext cx="1" cy="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0 h 42"/>
                <a:gd name="T12" fmla="*/ 0 w 27"/>
                <a:gd name="T13" fmla="*/ 0 h 42"/>
                <a:gd name="T14" fmla="*/ 0 w 27"/>
                <a:gd name="T15" fmla="*/ 0 h 42"/>
                <a:gd name="T16" fmla="*/ 0 w 27"/>
                <a:gd name="T17" fmla="*/ 0 h 42"/>
                <a:gd name="T18" fmla="*/ 0 w 27"/>
                <a:gd name="T19" fmla="*/ 0 h 42"/>
                <a:gd name="T20" fmla="*/ 0 w 27"/>
                <a:gd name="T21" fmla="*/ 0 h 42"/>
                <a:gd name="T22" fmla="*/ 0 w 2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42"/>
                <a:gd name="T38" fmla="*/ 27 w 27"/>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42">
                  <a:moveTo>
                    <a:pt x="27" y="42"/>
                  </a:moveTo>
                  <a:lnTo>
                    <a:pt x="23" y="38"/>
                  </a:lnTo>
                  <a:lnTo>
                    <a:pt x="19" y="35"/>
                  </a:lnTo>
                  <a:lnTo>
                    <a:pt x="15" y="31"/>
                  </a:lnTo>
                  <a:lnTo>
                    <a:pt x="11" y="27"/>
                  </a:lnTo>
                  <a:lnTo>
                    <a:pt x="8" y="23"/>
                  </a:lnTo>
                  <a:lnTo>
                    <a:pt x="6" y="19"/>
                  </a:lnTo>
                  <a:lnTo>
                    <a:pt x="4" y="15"/>
                  </a:lnTo>
                  <a:lnTo>
                    <a:pt x="2" y="11"/>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67" name="Freeform 811">
              <a:extLst>
                <a:ext uri="{FF2B5EF4-FFF2-40B4-BE49-F238E27FC236}">
                  <a16:creationId xmlns:a16="http://schemas.microsoft.com/office/drawing/2014/main" id="{C9001D92-1F0E-25CA-22F4-EC962E19E27A}"/>
                </a:ext>
              </a:extLst>
            </p:cNvPr>
            <p:cNvSpPr>
              <a:spLocks/>
            </p:cNvSpPr>
            <p:nvPr/>
          </p:nvSpPr>
          <p:spPr bwMode="auto">
            <a:xfrm>
              <a:off x="3409" y="2994"/>
              <a:ext cx="4" cy="2"/>
            </a:xfrm>
            <a:custGeom>
              <a:avLst/>
              <a:gdLst>
                <a:gd name="T0" fmla="*/ 0 w 159"/>
                <a:gd name="T1" fmla="*/ 0 h 115"/>
                <a:gd name="T2" fmla="*/ 0 w 159"/>
                <a:gd name="T3" fmla="*/ 0 h 115"/>
                <a:gd name="T4" fmla="*/ 0 w 159"/>
                <a:gd name="T5" fmla="*/ 0 h 115"/>
                <a:gd name="T6" fmla="*/ 0 60000 65536"/>
                <a:gd name="T7" fmla="*/ 0 60000 65536"/>
                <a:gd name="T8" fmla="*/ 0 60000 65536"/>
                <a:gd name="T9" fmla="*/ 0 w 159"/>
                <a:gd name="T10" fmla="*/ 0 h 115"/>
                <a:gd name="T11" fmla="*/ 159 w 159"/>
                <a:gd name="T12" fmla="*/ 115 h 115"/>
              </a:gdLst>
              <a:ahLst/>
              <a:cxnLst>
                <a:cxn ang="T6">
                  <a:pos x="T0" y="T1"/>
                </a:cxn>
                <a:cxn ang="T7">
                  <a:pos x="T2" y="T3"/>
                </a:cxn>
                <a:cxn ang="T8">
                  <a:pos x="T4" y="T5"/>
                </a:cxn>
              </a:cxnLst>
              <a:rect l="T9" t="T10" r="T11" b="T12"/>
              <a:pathLst>
                <a:path w="159" h="115">
                  <a:moveTo>
                    <a:pt x="0" y="0"/>
                  </a:moveTo>
                  <a:lnTo>
                    <a:pt x="17" y="14"/>
                  </a:lnTo>
                  <a:lnTo>
                    <a:pt x="159" y="11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68" name="Freeform 812">
              <a:extLst>
                <a:ext uri="{FF2B5EF4-FFF2-40B4-BE49-F238E27FC236}">
                  <a16:creationId xmlns:a16="http://schemas.microsoft.com/office/drawing/2014/main" id="{F785B41A-851C-51CE-A762-5531C849F381}"/>
                </a:ext>
              </a:extLst>
            </p:cNvPr>
            <p:cNvSpPr>
              <a:spLocks/>
            </p:cNvSpPr>
            <p:nvPr/>
          </p:nvSpPr>
          <p:spPr bwMode="auto">
            <a:xfrm>
              <a:off x="3583" y="2911"/>
              <a:ext cx="2" cy="1"/>
            </a:xfrm>
            <a:custGeom>
              <a:avLst/>
              <a:gdLst>
                <a:gd name="T0" fmla="*/ 0 w 75"/>
                <a:gd name="T1" fmla="*/ 0 h 14"/>
                <a:gd name="T2" fmla="*/ 0 w 75"/>
                <a:gd name="T3" fmla="*/ 0 h 14"/>
                <a:gd name="T4" fmla="*/ 0 w 75"/>
                <a:gd name="T5" fmla="*/ 0 h 14"/>
                <a:gd name="T6" fmla="*/ 0 60000 65536"/>
                <a:gd name="T7" fmla="*/ 0 60000 65536"/>
                <a:gd name="T8" fmla="*/ 0 60000 65536"/>
                <a:gd name="T9" fmla="*/ 0 w 75"/>
                <a:gd name="T10" fmla="*/ 0 h 14"/>
                <a:gd name="T11" fmla="*/ 75 w 75"/>
                <a:gd name="T12" fmla="*/ 14 h 14"/>
              </a:gdLst>
              <a:ahLst/>
              <a:cxnLst>
                <a:cxn ang="T6">
                  <a:pos x="T0" y="T1"/>
                </a:cxn>
                <a:cxn ang="T7">
                  <a:pos x="T2" y="T3"/>
                </a:cxn>
                <a:cxn ang="T8">
                  <a:pos x="T4" y="T5"/>
                </a:cxn>
              </a:cxnLst>
              <a:rect l="T9" t="T10" r="T11" b="T12"/>
              <a:pathLst>
                <a:path w="75" h="14">
                  <a:moveTo>
                    <a:pt x="0" y="14"/>
                  </a:moveTo>
                  <a:lnTo>
                    <a:pt x="41" y="0"/>
                  </a:lnTo>
                  <a:lnTo>
                    <a:pt x="75"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69" name="Freeform 813">
              <a:extLst>
                <a:ext uri="{FF2B5EF4-FFF2-40B4-BE49-F238E27FC236}">
                  <a16:creationId xmlns:a16="http://schemas.microsoft.com/office/drawing/2014/main" id="{0E379EDC-C720-7431-9FA2-6ADE85DAA9A7}"/>
                </a:ext>
              </a:extLst>
            </p:cNvPr>
            <p:cNvSpPr>
              <a:spLocks/>
            </p:cNvSpPr>
            <p:nvPr/>
          </p:nvSpPr>
          <p:spPr bwMode="auto">
            <a:xfrm>
              <a:off x="3397" y="2900"/>
              <a:ext cx="5" cy="13"/>
            </a:xfrm>
            <a:custGeom>
              <a:avLst/>
              <a:gdLst>
                <a:gd name="T0" fmla="*/ 0 w 229"/>
                <a:gd name="T1" fmla="*/ 0 h 666"/>
                <a:gd name="T2" fmla="*/ 0 w 229"/>
                <a:gd name="T3" fmla="*/ 0 h 666"/>
                <a:gd name="T4" fmla="*/ 0 w 229"/>
                <a:gd name="T5" fmla="*/ 0 h 666"/>
                <a:gd name="T6" fmla="*/ 0 w 229"/>
                <a:gd name="T7" fmla="*/ 0 h 666"/>
                <a:gd name="T8" fmla="*/ 0 w 229"/>
                <a:gd name="T9" fmla="*/ 0 h 666"/>
                <a:gd name="T10" fmla="*/ 0 w 229"/>
                <a:gd name="T11" fmla="*/ 0 h 666"/>
                <a:gd name="T12" fmla="*/ 0 w 229"/>
                <a:gd name="T13" fmla="*/ 0 h 666"/>
                <a:gd name="T14" fmla="*/ 0 w 229"/>
                <a:gd name="T15" fmla="*/ 0 h 666"/>
                <a:gd name="T16" fmla="*/ 0 w 229"/>
                <a:gd name="T17" fmla="*/ 0 h 666"/>
                <a:gd name="T18" fmla="*/ 0 w 229"/>
                <a:gd name="T19" fmla="*/ 0 h 666"/>
                <a:gd name="T20" fmla="*/ 0 w 229"/>
                <a:gd name="T21" fmla="*/ 0 h 666"/>
                <a:gd name="T22" fmla="*/ 0 w 229"/>
                <a:gd name="T23" fmla="*/ 0 h 666"/>
                <a:gd name="T24" fmla="*/ 0 w 229"/>
                <a:gd name="T25" fmla="*/ 0 h 666"/>
                <a:gd name="T26" fmla="*/ 0 w 229"/>
                <a:gd name="T27" fmla="*/ 0 h 666"/>
                <a:gd name="T28" fmla="*/ 0 w 229"/>
                <a:gd name="T29" fmla="*/ 0 h 666"/>
                <a:gd name="T30" fmla="*/ 0 w 229"/>
                <a:gd name="T31" fmla="*/ 0 h 666"/>
                <a:gd name="T32" fmla="*/ 0 w 229"/>
                <a:gd name="T33" fmla="*/ 0 h 666"/>
                <a:gd name="T34" fmla="*/ 0 w 229"/>
                <a:gd name="T35" fmla="*/ 0 h 666"/>
                <a:gd name="T36" fmla="*/ 0 w 229"/>
                <a:gd name="T37" fmla="*/ 0 h 666"/>
                <a:gd name="T38" fmla="*/ 0 w 229"/>
                <a:gd name="T39" fmla="*/ 0 h 666"/>
                <a:gd name="T40" fmla="*/ 0 w 229"/>
                <a:gd name="T41" fmla="*/ 0 h 666"/>
                <a:gd name="T42" fmla="*/ 0 w 229"/>
                <a:gd name="T43" fmla="*/ 0 h 666"/>
                <a:gd name="T44" fmla="*/ 0 w 229"/>
                <a:gd name="T45" fmla="*/ 0 h 6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9"/>
                <a:gd name="T70" fmla="*/ 0 h 666"/>
                <a:gd name="T71" fmla="*/ 229 w 229"/>
                <a:gd name="T72" fmla="*/ 666 h 6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9" h="666">
                  <a:moveTo>
                    <a:pt x="0" y="0"/>
                  </a:moveTo>
                  <a:lnTo>
                    <a:pt x="17" y="29"/>
                  </a:lnTo>
                  <a:lnTo>
                    <a:pt x="34" y="58"/>
                  </a:lnTo>
                  <a:lnTo>
                    <a:pt x="50" y="87"/>
                  </a:lnTo>
                  <a:lnTo>
                    <a:pt x="66" y="118"/>
                  </a:lnTo>
                  <a:lnTo>
                    <a:pt x="81" y="148"/>
                  </a:lnTo>
                  <a:lnTo>
                    <a:pt x="96" y="178"/>
                  </a:lnTo>
                  <a:lnTo>
                    <a:pt x="110" y="209"/>
                  </a:lnTo>
                  <a:lnTo>
                    <a:pt x="123" y="240"/>
                  </a:lnTo>
                  <a:lnTo>
                    <a:pt x="136" y="270"/>
                  </a:lnTo>
                  <a:lnTo>
                    <a:pt x="147" y="301"/>
                  </a:lnTo>
                  <a:lnTo>
                    <a:pt x="158" y="332"/>
                  </a:lnTo>
                  <a:lnTo>
                    <a:pt x="169" y="364"/>
                  </a:lnTo>
                  <a:lnTo>
                    <a:pt x="178" y="395"/>
                  </a:lnTo>
                  <a:lnTo>
                    <a:pt x="187" y="426"/>
                  </a:lnTo>
                  <a:lnTo>
                    <a:pt x="195" y="457"/>
                  </a:lnTo>
                  <a:lnTo>
                    <a:pt x="202" y="487"/>
                  </a:lnTo>
                  <a:lnTo>
                    <a:pt x="209" y="518"/>
                  </a:lnTo>
                  <a:lnTo>
                    <a:pt x="215" y="548"/>
                  </a:lnTo>
                  <a:lnTo>
                    <a:pt x="220" y="578"/>
                  </a:lnTo>
                  <a:lnTo>
                    <a:pt x="224" y="608"/>
                  </a:lnTo>
                  <a:lnTo>
                    <a:pt x="227" y="637"/>
                  </a:lnTo>
                  <a:lnTo>
                    <a:pt x="229" y="66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0" name="Freeform 814">
              <a:extLst>
                <a:ext uri="{FF2B5EF4-FFF2-40B4-BE49-F238E27FC236}">
                  <a16:creationId xmlns:a16="http://schemas.microsoft.com/office/drawing/2014/main" id="{5F4CE81B-68D1-76A3-6F02-152D32BC7A29}"/>
                </a:ext>
              </a:extLst>
            </p:cNvPr>
            <p:cNvSpPr>
              <a:spLocks/>
            </p:cNvSpPr>
            <p:nvPr/>
          </p:nvSpPr>
          <p:spPr bwMode="auto">
            <a:xfrm>
              <a:off x="3397" y="2902"/>
              <a:ext cx="4" cy="11"/>
            </a:xfrm>
            <a:custGeom>
              <a:avLst/>
              <a:gdLst>
                <a:gd name="T0" fmla="*/ 0 w 170"/>
                <a:gd name="T1" fmla="*/ 0 h 534"/>
                <a:gd name="T2" fmla="*/ 0 w 170"/>
                <a:gd name="T3" fmla="*/ 0 h 534"/>
                <a:gd name="T4" fmla="*/ 0 w 170"/>
                <a:gd name="T5" fmla="*/ 0 h 534"/>
                <a:gd name="T6" fmla="*/ 0 w 170"/>
                <a:gd name="T7" fmla="*/ 0 h 534"/>
                <a:gd name="T8" fmla="*/ 0 w 170"/>
                <a:gd name="T9" fmla="*/ 0 h 534"/>
                <a:gd name="T10" fmla="*/ 0 w 170"/>
                <a:gd name="T11" fmla="*/ 0 h 534"/>
                <a:gd name="T12" fmla="*/ 0 w 170"/>
                <a:gd name="T13" fmla="*/ 0 h 534"/>
                <a:gd name="T14" fmla="*/ 0 w 170"/>
                <a:gd name="T15" fmla="*/ 0 h 534"/>
                <a:gd name="T16" fmla="*/ 0 w 170"/>
                <a:gd name="T17" fmla="*/ 0 h 534"/>
                <a:gd name="T18" fmla="*/ 0 w 170"/>
                <a:gd name="T19" fmla="*/ 0 h 534"/>
                <a:gd name="T20" fmla="*/ 0 w 170"/>
                <a:gd name="T21" fmla="*/ 0 h 534"/>
                <a:gd name="T22" fmla="*/ 0 w 170"/>
                <a:gd name="T23" fmla="*/ 0 h 534"/>
                <a:gd name="T24" fmla="*/ 0 w 170"/>
                <a:gd name="T25" fmla="*/ 0 h 534"/>
                <a:gd name="T26" fmla="*/ 0 w 170"/>
                <a:gd name="T27" fmla="*/ 0 h 534"/>
                <a:gd name="T28" fmla="*/ 0 w 170"/>
                <a:gd name="T29" fmla="*/ 0 h 534"/>
                <a:gd name="T30" fmla="*/ 0 w 170"/>
                <a:gd name="T31" fmla="*/ 0 h 534"/>
                <a:gd name="T32" fmla="*/ 0 w 170"/>
                <a:gd name="T33" fmla="*/ 0 h 534"/>
                <a:gd name="T34" fmla="*/ 0 w 170"/>
                <a:gd name="T35" fmla="*/ 0 h 534"/>
                <a:gd name="T36" fmla="*/ 0 w 170"/>
                <a:gd name="T37" fmla="*/ 0 h 534"/>
                <a:gd name="T38" fmla="*/ 0 w 170"/>
                <a:gd name="T39" fmla="*/ 0 h 534"/>
                <a:gd name="T40" fmla="*/ 0 w 170"/>
                <a:gd name="T41" fmla="*/ 0 h 5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0"/>
                <a:gd name="T64" fmla="*/ 0 h 534"/>
                <a:gd name="T65" fmla="*/ 170 w 170"/>
                <a:gd name="T66" fmla="*/ 534 h 5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0" h="534">
                  <a:moveTo>
                    <a:pt x="0" y="0"/>
                  </a:moveTo>
                  <a:lnTo>
                    <a:pt x="14" y="27"/>
                  </a:lnTo>
                  <a:lnTo>
                    <a:pt x="28" y="54"/>
                  </a:lnTo>
                  <a:lnTo>
                    <a:pt x="41" y="81"/>
                  </a:lnTo>
                  <a:lnTo>
                    <a:pt x="54" y="108"/>
                  </a:lnTo>
                  <a:lnTo>
                    <a:pt x="67" y="136"/>
                  </a:lnTo>
                  <a:lnTo>
                    <a:pt x="78" y="163"/>
                  </a:lnTo>
                  <a:lnTo>
                    <a:pt x="89" y="191"/>
                  </a:lnTo>
                  <a:lnTo>
                    <a:pt x="99" y="219"/>
                  </a:lnTo>
                  <a:lnTo>
                    <a:pt x="109" y="246"/>
                  </a:lnTo>
                  <a:lnTo>
                    <a:pt x="118" y="274"/>
                  </a:lnTo>
                  <a:lnTo>
                    <a:pt x="126" y="302"/>
                  </a:lnTo>
                  <a:lnTo>
                    <a:pt x="134" y="329"/>
                  </a:lnTo>
                  <a:lnTo>
                    <a:pt x="141" y="356"/>
                  </a:lnTo>
                  <a:lnTo>
                    <a:pt x="147" y="382"/>
                  </a:lnTo>
                  <a:lnTo>
                    <a:pt x="152" y="408"/>
                  </a:lnTo>
                  <a:lnTo>
                    <a:pt x="157" y="434"/>
                  </a:lnTo>
                  <a:lnTo>
                    <a:pt x="161" y="460"/>
                  </a:lnTo>
                  <a:lnTo>
                    <a:pt x="165" y="485"/>
                  </a:lnTo>
                  <a:lnTo>
                    <a:pt x="167" y="510"/>
                  </a:lnTo>
                  <a:lnTo>
                    <a:pt x="170" y="5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1" name="Freeform 815">
              <a:extLst>
                <a:ext uri="{FF2B5EF4-FFF2-40B4-BE49-F238E27FC236}">
                  <a16:creationId xmlns:a16="http://schemas.microsoft.com/office/drawing/2014/main" id="{8923B8E5-8C49-990C-FF54-7EA8C45ABA2A}"/>
                </a:ext>
              </a:extLst>
            </p:cNvPr>
            <p:cNvSpPr>
              <a:spLocks/>
            </p:cNvSpPr>
            <p:nvPr/>
          </p:nvSpPr>
          <p:spPr bwMode="auto">
            <a:xfrm>
              <a:off x="3432" y="2856"/>
              <a:ext cx="1" cy="5"/>
            </a:xfrm>
            <a:custGeom>
              <a:avLst/>
              <a:gdLst>
                <a:gd name="T0" fmla="*/ 0 w 49"/>
                <a:gd name="T1" fmla="*/ 0 h 242"/>
                <a:gd name="T2" fmla="*/ 0 w 49"/>
                <a:gd name="T3" fmla="*/ 0 h 242"/>
                <a:gd name="T4" fmla="*/ 0 w 49"/>
                <a:gd name="T5" fmla="*/ 0 h 242"/>
                <a:gd name="T6" fmla="*/ 0 w 49"/>
                <a:gd name="T7" fmla="*/ 0 h 242"/>
                <a:gd name="T8" fmla="*/ 0 60000 65536"/>
                <a:gd name="T9" fmla="*/ 0 60000 65536"/>
                <a:gd name="T10" fmla="*/ 0 60000 65536"/>
                <a:gd name="T11" fmla="*/ 0 60000 65536"/>
                <a:gd name="T12" fmla="*/ 0 w 49"/>
                <a:gd name="T13" fmla="*/ 0 h 242"/>
                <a:gd name="T14" fmla="*/ 49 w 49"/>
                <a:gd name="T15" fmla="*/ 242 h 242"/>
              </a:gdLst>
              <a:ahLst/>
              <a:cxnLst>
                <a:cxn ang="T8">
                  <a:pos x="T0" y="T1"/>
                </a:cxn>
                <a:cxn ang="T9">
                  <a:pos x="T2" y="T3"/>
                </a:cxn>
                <a:cxn ang="T10">
                  <a:pos x="T4" y="T5"/>
                </a:cxn>
                <a:cxn ang="T11">
                  <a:pos x="T6" y="T7"/>
                </a:cxn>
              </a:cxnLst>
              <a:rect l="T12" t="T13" r="T14" b="T15"/>
              <a:pathLst>
                <a:path w="49" h="242">
                  <a:moveTo>
                    <a:pt x="49" y="242"/>
                  </a:moveTo>
                  <a:lnTo>
                    <a:pt x="34" y="162"/>
                  </a:lnTo>
                  <a:lnTo>
                    <a:pt x="17" y="8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2" name="Freeform 816">
              <a:extLst>
                <a:ext uri="{FF2B5EF4-FFF2-40B4-BE49-F238E27FC236}">
                  <a16:creationId xmlns:a16="http://schemas.microsoft.com/office/drawing/2014/main" id="{EE830FC4-D516-161F-483A-B2F2E7A73F6E}"/>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3" name="Freeform 817">
              <a:extLst>
                <a:ext uri="{FF2B5EF4-FFF2-40B4-BE49-F238E27FC236}">
                  <a16:creationId xmlns:a16="http://schemas.microsoft.com/office/drawing/2014/main" id="{4B7F5ADD-DF2B-4167-C32B-04A73852DDA6}"/>
                </a:ext>
              </a:extLst>
            </p:cNvPr>
            <p:cNvSpPr>
              <a:spLocks/>
            </p:cNvSpPr>
            <p:nvPr/>
          </p:nvSpPr>
          <p:spPr bwMode="auto">
            <a:xfrm>
              <a:off x="3433" y="2858"/>
              <a:ext cx="1" cy="3"/>
            </a:xfrm>
            <a:custGeom>
              <a:avLst/>
              <a:gdLst>
                <a:gd name="T0" fmla="*/ 0 w 49"/>
                <a:gd name="T1" fmla="*/ 0 h 162"/>
                <a:gd name="T2" fmla="*/ 0 w 49"/>
                <a:gd name="T3" fmla="*/ 0 h 162"/>
                <a:gd name="T4" fmla="*/ 0 w 49"/>
                <a:gd name="T5" fmla="*/ 0 h 162"/>
                <a:gd name="T6" fmla="*/ 0 w 49"/>
                <a:gd name="T7" fmla="*/ 0 h 162"/>
                <a:gd name="T8" fmla="*/ 0 w 49"/>
                <a:gd name="T9" fmla="*/ 0 h 162"/>
                <a:gd name="T10" fmla="*/ 0 w 49"/>
                <a:gd name="T11" fmla="*/ 0 h 162"/>
                <a:gd name="T12" fmla="*/ 0 w 49"/>
                <a:gd name="T13" fmla="*/ 0 h 162"/>
                <a:gd name="T14" fmla="*/ 0 w 49"/>
                <a:gd name="T15" fmla="*/ 0 h 162"/>
                <a:gd name="T16" fmla="*/ 0 w 49"/>
                <a:gd name="T17" fmla="*/ 0 h 162"/>
                <a:gd name="T18" fmla="*/ 0 w 49"/>
                <a:gd name="T19" fmla="*/ 0 h 162"/>
                <a:gd name="T20" fmla="*/ 0 w 49"/>
                <a:gd name="T21" fmla="*/ 0 h 162"/>
                <a:gd name="T22" fmla="*/ 0 w 49"/>
                <a:gd name="T23" fmla="*/ 0 h 162"/>
                <a:gd name="T24" fmla="*/ 0 w 49"/>
                <a:gd name="T25" fmla="*/ 0 h 162"/>
                <a:gd name="T26" fmla="*/ 0 w 49"/>
                <a:gd name="T27" fmla="*/ 0 h 162"/>
                <a:gd name="T28" fmla="*/ 0 w 49"/>
                <a:gd name="T29" fmla="*/ 0 h 162"/>
                <a:gd name="T30" fmla="*/ 0 w 49"/>
                <a:gd name="T31" fmla="*/ 0 h 162"/>
                <a:gd name="T32" fmla="*/ 0 w 49"/>
                <a:gd name="T33" fmla="*/ 0 h 162"/>
                <a:gd name="T34" fmla="*/ 0 w 49"/>
                <a:gd name="T35" fmla="*/ 0 h 162"/>
                <a:gd name="T36" fmla="*/ 0 w 49"/>
                <a:gd name="T37" fmla="*/ 0 h 162"/>
                <a:gd name="T38" fmla="*/ 0 w 49"/>
                <a:gd name="T39" fmla="*/ 0 h 162"/>
                <a:gd name="T40" fmla="*/ 0 w 49"/>
                <a:gd name="T41" fmla="*/ 0 h 162"/>
                <a:gd name="T42" fmla="*/ 0 w 49"/>
                <a:gd name="T43" fmla="*/ 0 h 1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62"/>
                <a:gd name="T68" fmla="*/ 49 w 49"/>
                <a:gd name="T69" fmla="*/ 162 h 1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62">
                  <a:moveTo>
                    <a:pt x="5" y="162"/>
                  </a:moveTo>
                  <a:lnTo>
                    <a:pt x="3" y="151"/>
                  </a:lnTo>
                  <a:lnTo>
                    <a:pt x="2" y="140"/>
                  </a:lnTo>
                  <a:lnTo>
                    <a:pt x="1" y="130"/>
                  </a:lnTo>
                  <a:lnTo>
                    <a:pt x="0" y="119"/>
                  </a:lnTo>
                  <a:lnTo>
                    <a:pt x="0" y="109"/>
                  </a:lnTo>
                  <a:lnTo>
                    <a:pt x="0" y="100"/>
                  </a:lnTo>
                  <a:lnTo>
                    <a:pt x="1" y="90"/>
                  </a:lnTo>
                  <a:lnTo>
                    <a:pt x="2" y="81"/>
                  </a:lnTo>
                  <a:lnTo>
                    <a:pt x="4" y="72"/>
                  </a:lnTo>
                  <a:lnTo>
                    <a:pt x="6" y="63"/>
                  </a:lnTo>
                  <a:lnTo>
                    <a:pt x="8" y="55"/>
                  </a:lnTo>
                  <a:lnTo>
                    <a:pt x="11" y="48"/>
                  </a:lnTo>
                  <a:lnTo>
                    <a:pt x="14" y="40"/>
                  </a:lnTo>
                  <a:lnTo>
                    <a:pt x="18" y="33"/>
                  </a:lnTo>
                  <a:lnTo>
                    <a:pt x="22" y="26"/>
                  </a:lnTo>
                  <a:lnTo>
                    <a:pt x="26" y="20"/>
                  </a:lnTo>
                  <a:lnTo>
                    <a:pt x="31" y="15"/>
                  </a:lnTo>
                  <a:lnTo>
                    <a:pt x="36" y="10"/>
                  </a:lnTo>
                  <a:lnTo>
                    <a:pt x="42" y="5"/>
                  </a:lnTo>
                  <a:lnTo>
                    <a:pt x="48" y="1"/>
                  </a:lnTo>
                  <a:lnTo>
                    <a:pt x="4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4" name="Freeform 818">
              <a:extLst>
                <a:ext uri="{FF2B5EF4-FFF2-40B4-BE49-F238E27FC236}">
                  <a16:creationId xmlns:a16="http://schemas.microsoft.com/office/drawing/2014/main" id="{A06F05AF-C45F-2932-AB10-06382248D27F}"/>
                </a:ext>
              </a:extLst>
            </p:cNvPr>
            <p:cNvSpPr>
              <a:spLocks/>
            </p:cNvSpPr>
            <p:nvPr/>
          </p:nvSpPr>
          <p:spPr bwMode="auto">
            <a:xfrm>
              <a:off x="3431" y="2869"/>
              <a:ext cx="1" cy="6"/>
            </a:xfrm>
            <a:custGeom>
              <a:avLst/>
              <a:gdLst>
                <a:gd name="T0" fmla="*/ 0 w 47"/>
                <a:gd name="T1" fmla="*/ 0 h 340"/>
                <a:gd name="T2" fmla="*/ 0 w 47"/>
                <a:gd name="T3" fmla="*/ 0 h 340"/>
                <a:gd name="T4" fmla="*/ 0 w 47"/>
                <a:gd name="T5" fmla="*/ 0 h 340"/>
                <a:gd name="T6" fmla="*/ 0 w 47"/>
                <a:gd name="T7" fmla="*/ 0 h 340"/>
                <a:gd name="T8" fmla="*/ 0 60000 65536"/>
                <a:gd name="T9" fmla="*/ 0 60000 65536"/>
                <a:gd name="T10" fmla="*/ 0 60000 65536"/>
                <a:gd name="T11" fmla="*/ 0 60000 65536"/>
                <a:gd name="T12" fmla="*/ 0 w 47"/>
                <a:gd name="T13" fmla="*/ 0 h 340"/>
                <a:gd name="T14" fmla="*/ 47 w 47"/>
                <a:gd name="T15" fmla="*/ 340 h 340"/>
              </a:gdLst>
              <a:ahLst/>
              <a:cxnLst>
                <a:cxn ang="T8">
                  <a:pos x="T0" y="T1"/>
                </a:cxn>
                <a:cxn ang="T9">
                  <a:pos x="T2" y="T3"/>
                </a:cxn>
                <a:cxn ang="T10">
                  <a:pos x="T4" y="T5"/>
                </a:cxn>
                <a:cxn ang="T11">
                  <a:pos x="T6" y="T7"/>
                </a:cxn>
              </a:cxnLst>
              <a:rect l="T12" t="T13" r="T14" b="T15"/>
              <a:pathLst>
                <a:path w="47" h="340">
                  <a:moveTo>
                    <a:pt x="0" y="0"/>
                  </a:moveTo>
                  <a:lnTo>
                    <a:pt x="18" y="113"/>
                  </a:lnTo>
                  <a:lnTo>
                    <a:pt x="33" y="227"/>
                  </a:lnTo>
                  <a:lnTo>
                    <a:pt x="47" y="34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5" name="Freeform 819">
              <a:extLst>
                <a:ext uri="{FF2B5EF4-FFF2-40B4-BE49-F238E27FC236}">
                  <a16:creationId xmlns:a16="http://schemas.microsoft.com/office/drawing/2014/main" id="{FCCA5FD0-4A62-18E0-5CCE-7F234F4C2903}"/>
                </a:ext>
              </a:extLst>
            </p:cNvPr>
            <p:cNvSpPr>
              <a:spLocks/>
            </p:cNvSpPr>
            <p:nvPr/>
          </p:nvSpPr>
          <p:spPr bwMode="auto">
            <a:xfrm>
              <a:off x="3448" y="2867"/>
              <a:ext cx="1" cy="17"/>
            </a:xfrm>
            <a:custGeom>
              <a:avLst/>
              <a:gdLst>
                <a:gd name="T0" fmla="*/ 0 w 51"/>
                <a:gd name="T1" fmla="*/ 0 h 872"/>
                <a:gd name="T2" fmla="*/ 0 w 51"/>
                <a:gd name="T3" fmla="*/ 0 h 872"/>
                <a:gd name="T4" fmla="*/ 0 w 51"/>
                <a:gd name="T5" fmla="*/ 0 h 872"/>
                <a:gd name="T6" fmla="*/ 0 w 51"/>
                <a:gd name="T7" fmla="*/ 0 h 872"/>
                <a:gd name="T8" fmla="*/ 0 w 51"/>
                <a:gd name="T9" fmla="*/ 0 h 872"/>
                <a:gd name="T10" fmla="*/ 0 w 51"/>
                <a:gd name="T11" fmla="*/ 0 h 872"/>
                <a:gd name="T12" fmla="*/ 0 w 51"/>
                <a:gd name="T13" fmla="*/ 0 h 872"/>
                <a:gd name="T14" fmla="*/ 0 w 51"/>
                <a:gd name="T15" fmla="*/ 0 h 872"/>
                <a:gd name="T16" fmla="*/ 0 w 51"/>
                <a:gd name="T17" fmla="*/ 0 h 8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72"/>
                <a:gd name="T29" fmla="*/ 51 w 51"/>
                <a:gd name="T30" fmla="*/ 872 h 8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72">
                  <a:moveTo>
                    <a:pt x="0" y="0"/>
                  </a:moveTo>
                  <a:lnTo>
                    <a:pt x="14" y="125"/>
                  </a:lnTo>
                  <a:lnTo>
                    <a:pt x="25" y="249"/>
                  </a:lnTo>
                  <a:lnTo>
                    <a:pt x="34" y="373"/>
                  </a:lnTo>
                  <a:lnTo>
                    <a:pt x="42" y="495"/>
                  </a:lnTo>
                  <a:lnTo>
                    <a:pt x="47" y="618"/>
                  </a:lnTo>
                  <a:lnTo>
                    <a:pt x="50" y="737"/>
                  </a:lnTo>
                  <a:lnTo>
                    <a:pt x="51" y="857"/>
                  </a:lnTo>
                  <a:lnTo>
                    <a:pt x="50" y="87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6" name="Freeform 820">
              <a:extLst>
                <a:ext uri="{FF2B5EF4-FFF2-40B4-BE49-F238E27FC236}">
                  <a16:creationId xmlns:a16="http://schemas.microsoft.com/office/drawing/2014/main" id="{D0470869-14C5-FC02-5D91-15F855834BE3}"/>
                </a:ext>
              </a:extLst>
            </p:cNvPr>
            <p:cNvSpPr>
              <a:spLocks/>
            </p:cNvSpPr>
            <p:nvPr/>
          </p:nvSpPr>
          <p:spPr bwMode="auto">
            <a:xfrm>
              <a:off x="3452" y="2877"/>
              <a:ext cx="37" cy="22"/>
            </a:xfrm>
            <a:custGeom>
              <a:avLst/>
              <a:gdLst>
                <a:gd name="T0" fmla="*/ 0 w 1888"/>
                <a:gd name="T1" fmla="*/ 0 h 1158"/>
                <a:gd name="T2" fmla="*/ 0 w 1888"/>
                <a:gd name="T3" fmla="*/ 0 h 1158"/>
                <a:gd name="T4" fmla="*/ 0 w 1888"/>
                <a:gd name="T5" fmla="*/ 0 h 1158"/>
                <a:gd name="T6" fmla="*/ 0 w 1888"/>
                <a:gd name="T7" fmla="*/ 0 h 1158"/>
                <a:gd name="T8" fmla="*/ 0 w 1888"/>
                <a:gd name="T9" fmla="*/ 0 h 1158"/>
                <a:gd name="T10" fmla="*/ 0 w 1888"/>
                <a:gd name="T11" fmla="*/ 0 h 1158"/>
                <a:gd name="T12" fmla="*/ 0 w 1888"/>
                <a:gd name="T13" fmla="*/ 0 h 1158"/>
                <a:gd name="T14" fmla="*/ 0 w 1888"/>
                <a:gd name="T15" fmla="*/ 0 h 1158"/>
                <a:gd name="T16" fmla="*/ 0 w 1888"/>
                <a:gd name="T17" fmla="*/ 0 h 1158"/>
                <a:gd name="T18" fmla="*/ 0 w 1888"/>
                <a:gd name="T19" fmla="*/ 0 h 1158"/>
                <a:gd name="T20" fmla="*/ 0 w 1888"/>
                <a:gd name="T21" fmla="*/ 0 h 1158"/>
                <a:gd name="T22" fmla="*/ 0 w 1888"/>
                <a:gd name="T23" fmla="*/ 0 h 1158"/>
                <a:gd name="T24" fmla="*/ 0 w 1888"/>
                <a:gd name="T25" fmla="*/ 0 h 1158"/>
                <a:gd name="T26" fmla="*/ 0 w 1888"/>
                <a:gd name="T27" fmla="*/ 0 h 1158"/>
                <a:gd name="T28" fmla="*/ 0 w 1888"/>
                <a:gd name="T29" fmla="*/ 0 h 1158"/>
                <a:gd name="T30" fmla="*/ 0 w 1888"/>
                <a:gd name="T31" fmla="*/ 0 h 1158"/>
                <a:gd name="T32" fmla="*/ 0 w 1888"/>
                <a:gd name="T33" fmla="*/ 0 h 1158"/>
                <a:gd name="T34" fmla="*/ 0 w 1888"/>
                <a:gd name="T35" fmla="*/ 0 h 1158"/>
                <a:gd name="T36" fmla="*/ 0 w 1888"/>
                <a:gd name="T37" fmla="*/ 0 h 1158"/>
                <a:gd name="T38" fmla="*/ 0 w 1888"/>
                <a:gd name="T39" fmla="*/ 0 h 1158"/>
                <a:gd name="T40" fmla="*/ 0 w 1888"/>
                <a:gd name="T41" fmla="*/ 0 h 1158"/>
                <a:gd name="T42" fmla="*/ 0 w 1888"/>
                <a:gd name="T43" fmla="*/ 0 h 1158"/>
                <a:gd name="T44" fmla="*/ 0 w 1888"/>
                <a:gd name="T45" fmla="*/ 0 h 1158"/>
                <a:gd name="T46" fmla="*/ 0 w 1888"/>
                <a:gd name="T47" fmla="*/ 0 h 1158"/>
                <a:gd name="T48" fmla="*/ 0 w 1888"/>
                <a:gd name="T49" fmla="*/ 0 h 1158"/>
                <a:gd name="T50" fmla="*/ 0 w 1888"/>
                <a:gd name="T51" fmla="*/ 0 h 1158"/>
                <a:gd name="T52" fmla="*/ 0 w 1888"/>
                <a:gd name="T53" fmla="*/ 0 h 1158"/>
                <a:gd name="T54" fmla="*/ 0 w 1888"/>
                <a:gd name="T55" fmla="*/ 0 h 1158"/>
                <a:gd name="T56" fmla="*/ 0 w 1888"/>
                <a:gd name="T57" fmla="*/ 0 h 1158"/>
                <a:gd name="T58" fmla="*/ 0 w 1888"/>
                <a:gd name="T59" fmla="*/ 0 h 1158"/>
                <a:gd name="T60" fmla="*/ 0 w 1888"/>
                <a:gd name="T61" fmla="*/ 0 h 1158"/>
                <a:gd name="T62" fmla="*/ 0 w 1888"/>
                <a:gd name="T63" fmla="*/ 0 h 1158"/>
                <a:gd name="T64" fmla="*/ 0 w 1888"/>
                <a:gd name="T65" fmla="*/ 0 h 1158"/>
                <a:gd name="T66" fmla="*/ 0 w 1888"/>
                <a:gd name="T67" fmla="*/ 0 h 1158"/>
                <a:gd name="T68" fmla="*/ 0 w 1888"/>
                <a:gd name="T69" fmla="*/ 0 h 1158"/>
                <a:gd name="T70" fmla="*/ 0 w 1888"/>
                <a:gd name="T71" fmla="*/ 0 h 1158"/>
                <a:gd name="T72" fmla="*/ 0 w 1888"/>
                <a:gd name="T73" fmla="*/ 0 h 1158"/>
                <a:gd name="T74" fmla="*/ 0 w 1888"/>
                <a:gd name="T75" fmla="*/ 0 h 1158"/>
                <a:gd name="T76" fmla="*/ 0 w 1888"/>
                <a:gd name="T77" fmla="*/ 0 h 1158"/>
                <a:gd name="T78" fmla="*/ 0 w 1888"/>
                <a:gd name="T79" fmla="*/ 0 h 1158"/>
                <a:gd name="T80" fmla="*/ 0 w 1888"/>
                <a:gd name="T81" fmla="*/ 0 h 1158"/>
                <a:gd name="T82" fmla="*/ 0 w 1888"/>
                <a:gd name="T83" fmla="*/ 0 h 1158"/>
                <a:gd name="T84" fmla="*/ 0 w 1888"/>
                <a:gd name="T85" fmla="*/ 0 h 1158"/>
                <a:gd name="T86" fmla="*/ 0 w 1888"/>
                <a:gd name="T87" fmla="*/ 0 h 1158"/>
                <a:gd name="T88" fmla="*/ 0 w 1888"/>
                <a:gd name="T89" fmla="*/ 0 h 1158"/>
                <a:gd name="T90" fmla="*/ 0 w 1888"/>
                <a:gd name="T91" fmla="*/ 0 h 1158"/>
                <a:gd name="T92" fmla="*/ 0 w 1888"/>
                <a:gd name="T93" fmla="*/ 0 h 1158"/>
                <a:gd name="T94" fmla="*/ 0 w 1888"/>
                <a:gd name="T95" fmla="*/ 0 h 1158"/>
                <a:gd name="T96" fmla="*/ 0 w 1888"/>
                <a:gd name="T97" fmla="*/ 0 h 1158"/>
                <a:gd name="T98" fmla="*/ 0 w 1888"/>
                <a:gd name="T99" fmla="*/ 0 h 1158"/>
                <a:gd name="T100" fmla="*/ 0 w 1888"/>
                <a:gd name="T101" fmla="*/ 0 h 11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8"/>
                <a:gd name="T154" fmla="*/ 0 h 1158"/>
                <a:gd name="T155" fmla="*/ 1888 w 1888"/>
                <a:gd name="T156" fmla="*/ 1158 h 11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8" h="1158">
                  <a:moveTo>
                    <a:pt x="1888" y="0"/>
                  </a:moveTo>
                  <a:lnTo>
                    <a:pt x="1884" y="17"/>
                  </a:lnTo>
                  <a:lnTo>
                    <a:pt x="1879" y="34"/>
                  </a:lnTo>
                  <a:lnTo>
                    <a:pt x="1873" y="52"/>
                  </a:lnTo>
                  <a:lnTo>
                    <a:pt x="1863" y="70"/>
                  </a:lnTo>
                  <a:lnTo>
                    <a:pt x="1853" y="90"/>
                  </a:lnTo>
                  <a:lnTo>
                    <a:pt x="1841" y="109"/>
                  </a:lnTo>
                  <a:lnTo>
                    <a:pt x="1827" y="129"/>
                  </a:lnTo>
                  <a:lnTo>
                    <a:pt x="1812" y="149"/>
                  </a:lnTo>
                  <a:lnTo>
                    <a:pt x="1795" y="169"/>
                  </a:lnTo>
                  <a:lnTo>
                    <a:pt x="1776" y="190"/>
                  </a:lnTo>
                  <a:lnTo>
                    <a:pt x="1756" y="211"/>
                  </a:lnTo>
                  <a:lnTo>
                    <a:pt x="1734" y="233"/>
                  </a:lnTo>
                  <a:lnTo>
                    <a:pt x="1711" y="254"/>
                  </a:lnTo>
                  <a:lnTo>
                    <a:pt x="1686" y="277"/>
                  </a:lnTo>
                  <a:lnTo>
                    <a:pt x="1658" y="299"/>
                  </a:lnTo>
                  <a:lnTo>
                    <a:pt x="1631" y="322"/>
                  </a:lnTo>
                  <a:lnTo>
                    <a:pt x="1602" y="346"/>
                  </a:lnTo>
                  <a:lnTo>
                    <a:pt x="1571" y="369"/>
                  </a:lnTo>
                  <a:lnTo>
                    <a:pt x="1539" y="392"/>
                  </a:lnTo>
                  <a:lnTo>
                    <a:pt x="1506" y="416"/>
                  </a:lnTo>
                  <a:lnTo>
                    <a:pt x="1471" y="440"/>
                  </a:lnTo>
                  <a:lnTo>
                    <a:pt x="1434" y="464"/>
                  </a:lnTo>
                  <a:lnTo>
                    <a:pt x="1397" y="488"/>
                  </a:lnTo>
                  <a:lnTo>
                    <a:pt x="1359" y="513"/>
                  </a:lnTo>
                  <a:lnTo>
                    <a:pt x="1319" y="537"/>
                  </a:lnTo>
                  <a:lnTo>
                    <a:pt x="1278" y="562"/>
                  </a:lnTo>
                  <a:lnTo>
                    <a:pt x="1235" y="588"/>
                  </a:lnTo>
                  <a:lnTo>
                    <a:pt x="1192" y="613"/>
                  </a:lnTo>
                  <a:lnTo>
                    <a:pt x="1148" y="638"/>
                  </a:lnTo>
                  <a:lnTo>
                    <a:pt x="1103" y="663"/>
                  </a:lnTo>
                  <a:lnTo>
                    <a:pt x="1056" y="688"/>
                  </a:lnTo>
                  <a:lnTo>
                    <a:pt x="1008" y="713"/>
                  </a:lnTo>
                  <a:lnTo>
                    <a:pt x="960" y="738"/>
                  </a:lnTo>
                  <a:lnTo>
                    <a:pt x="910" y="763"/>
                  </a:lnTo>
                  <a:lnTo>
                    <a:pt x="860" y="788"/>
                  </a:lnTo>
                  <a:lnTo>
                    <a:pt x="807" y="814"/>
                  </a:lnTo>
                  <a:lnTo>
                    <a:pt x="755" y="840"/>
                  </a:lnTo>
                  <a:lnTo>
                    <a:pt x="702" y="865"/>
                  </a:lnTo>
                  <a:lnTo>
                    <a:pt x="648" y="890"/>
                  </a:lnTo>
                  <a:lnTo>
                    <a:pt x="592" y="915"/>
                  </a:lnTo>
                  <a:lnTo>
                    <a:pt x="536" y="940"/>
                  </a:lnTo>
                  <a:lnTo>
                    <a:pt x="480" y="965"/>
                  </a:lnTo>
                  <a:lnTo>
                    <a:pt x="422" y="989"/>
                  </a:lnTo>
                  <a:lnTo>
                    <a:pt x="363" y="1014"/>
                  </a:lnTo>
                  <a:lnTo>
                    <a:pt x="305" y="1038"/>
                  </a:lnTo>
                  <a:lnTo>
                    <a:pt x="245" y="1062"/>
                  </a:lnTo>
                  <a:lnTo>
                    <a:pt x="184" y="1087"/>
                  </a:lnTo>
                  <a:lnTo>
                    <a:pt x="124" y="1111"/>
                  </a:lnTo>
                  <a:lnTo>
                    <a:pt x="63" y="1135"/>
                  </a:lnTo>
                  <a:lnTo>
                    <a:pt x="0" y="11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7" name="Freeform 821">
              <a:extLst>
                <a:ext uri="{FF2B5EF4-FFF2-40B4-BE49-F238E27FC236}">
                  <a16:creationId xmlns:a16="http://schemas.microsoft.com/office/drawing/2014/main" id="{307A3F10-EFD0-E048-E824-3E874246CE11}"/>
                </a:ext>
              </a:extLst>
            </p:cNvPr>
            <p:cNvSpPr>
              <a:spLocks/>
            </p:cNvSpPr>
            <p:nvPr/>
          </p:nvSpPr>
          <p:spPr bwMode="auto">
            <a:xfrm>
              <a:off x="3406" y="2964"/>
              <a:ext cx="1" cy="1"/>
            </a:xfrm>
            <a:custGeom>
              <a:avLst/>
              <a:gdLst>
                <a:gd name="T0" fmla="*/ 0 w 28"/>
                <a:gd name="T1" fmla="*/ 0 h 41"/>
                <a:gd name="T2" fmla="*/ 0 w 28"/>
                <a:gd name="T3" fmla="*/ 0 h 41"/>
                <a:gd name="T4" fmla="*/ 0 w 28"/>
                <a:gd name="T5" fmla="*/ 0 h 41"/>
                <a:gd name="T6" fmla="*/ 0 w 28"/>
                <a:gd name="T7" fmla="*/ 0 h 41"/>
                <a:gd name="T8" fmla="*/ 0 w 28"/>
                <a:gd name="T9" fmla="*/ 0 h 41"/>
                <a:gd name="T10" fmla="*/ 0 w 28"/>
                <a:gd name="T11" fmla="*/ 0 h 41"/>
                <a:gd name="T12" fmla="*/ 0 w 28"/>
                <a:gd name="T13" fmla="*/ 0 h 41"/>
                <a:gd name="T14" fmla="*/ 0 w 28"/>
                <a:gd name="T15" fmla="*/ 0 h 41"/>
                <a:gd name="T16" fmla="*/ 0 w 28"/>
                <a:gd name="T17" fmla="*/ 0 h 41"/>
                <a:gd name="T18" fmla="*/ 0 w 28"/>
                <a:gd name="T19" fmla="*/ 0 h 41"/>
                <a:gd name="T20" fmla="*/ 0 w 28"/>
                <a:gd name="T21" fmla="*/ 0 h 41"/>
                <a:gd name="T22" fmla="*/ 0 w 28"/>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1"/>
                <a:gd name="T38" fmla="*/ 28 w 28"/>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1">
                  <a:moveTo>
                    <a:pt x="28" y="41"/>
                  </a:moveTo>
                  <a:lnTo>
                    <a:pt x="23" y="38"/>
                  </a:lnTo>
                  <a:lnTo>
                    <a:pt x="19" y="34"/>
                  </a:lnTo>
                  <a:lnTo>
                    <a:pt x="15" y="31"/>
                  </a:lnTo>
                  <a:lnTo>
                    <a:pt x="12" y="27"/>
                  </a:lnTo>
                  <a:lnTo>
                    <a:pt x="9" y="23"/>
                  </a:lnTo>
                  <a:lnTo>
                    <a:pt x="6" y="19"/>
                  </a:lnTo>
                  <a:lnTo>
                    <a:pt x="4" y="15"/>
                  </a:lnTo>
                  <a:lnTo>
                    <a:pt x="3" y="10"/>
                  </a:lnTo>
                  <a:lnTo>
                    <a:pt x="1"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8" name="Freeform 822">
              <a:extLst>
                <a:ext uri="{FF2B5EF4-FFF2-40B4-BE49-F238E27FC236}">
                  <a16:creationId xmlns:a16="http://schemas.microsoft.com/office/drawing/2014/main" id="{C4B53D5F-30B2-7405-6D96-C6C351FD4FAC}"/>
                </a:ext>
              </a:extLst>
            </p:cNvPr>
            <p:cNvSpPr>
              <a:spLocks/>
            </p:cNvSpPr>
            <p:nvPr/>
          </p:nvSpPr>
          <p:spPr bwMode="auto">
            <a:xfrm>
              <a:off x="3407" y="2962"/>
              <a:ext cx="6" cy="4"/>
            </a:xfrm>
            <a:custGeom>
              <a:avLst/>
              <a:gdLst>
                <a:gd name="T0" fmla="*/ 0 w 275"/>
                <a:gd name="T1" fmla="*/ 0 h 210"/>
                <a:gd name="T2" fmla="*/ 0 w 275"/>
                <a:gd name="T3" fmla="*/ 0 h 210"/>
                <a:gd name="T4" fmla="*/ 0 w 275"/>
                <a:gd name="T5" fmla="*/ 0 h 210"/>
                <a:gd name="T6" fmla="*/ 0 60000 65536"/>
                <a:gd name="T7" fmla="*/ 0 60000 65536"/>
                <a:gd name="T8" fmla="*/ 0 60000 65536"/>
                <a:gd name="T9" fmla="*/ 0 w 275"/>
                <a:gd name="T10" fmla="*/ 0 h 210"/>
                <a:gd name="T11" fmla="*/ 275 w 275"/>
                <a:gd name="T12" fmla="*/ 210 h 210"/>
              </a:gdLst>
              <a:ahLst/>
              <a:cxnLst>
                <a:cxn ang="T6">
                  <a:pos x="T0" y="T1"/>
                </a:cxn>
                <a:cxn ang="T7">
                  <a:pos x="T2" y="T3"/>
                </a:cxn>
                <a:cxn ang="T8">
                  <a:pos x="T4" y="T5"/>
                </a:cxn>
              </a:cxnLst>
              <a:rect l="T9" t="T10" r="T11" b="T12"/>
              <a:pathLst>
                <a:path w="275" h="210">
                  <a:moveTo>
                    <a:pt x="0" y="0"/>
                  </a:moveTo>
                  <a:lnTo>
                    <a:pt x="133" y="108"/>
                  </a:lnTo>
                  <a:lnTo>
                    <a:pt x="275" y="2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79" name="Freeform 823">
              <a:extLst>
                <a:ext uri="{FF2B5EF4-FFF2-40B4-BE49-F238E27FC236}">
                  <a16:creationId xmlns:a16="http://schemas.microsoft.com/office/drawing/2014/main" id="{BC77575B-4B41-C97A-DEFB-2D5CBA650BBF}"/>
                </a:ext>
              </a:extLst>
            </p:cNvPr>
            <p:cNvSpPr>
              <a:spLocks/>
            </p:cNvSpPr>
            <p:nvPr/>
          </p:nvSpPr>
          <p:spPr bwMode="auto">
            <a:xfrm>
              <a:off x="3395" y="2898"/>
              <a:ext cx="1" cy="1"/>
            </a:xfrm>
            <a:custGeom>
              <a:avLst/>
              <a:gdLst>
                <a:gd name="T0" fmla="*/ 0 w 34"/>
                <a:gd name="T1" fmla="*/ 0 h 46"/>
                <a:gd name="T2" fmla="*/ 0 w 34"/>
                <a:gd name="T3" fmla="*/ 0 h 46"/>
                <a:gd name="T4" fmla="*/ 0 w 34"/>
                <a:gd name="T5" fmla="*/ 0 h 46"/>
                <a:gd name="T6" fmla="*/ 0 60000 65536"/>
                <a:gd name="T7" fmla="*/ 0 60000 65536"/>
                <a:gd name="T8" fmla="*/ 0 60000 65536"/>
                <a:gd name="T9" fmla="*/ 0 w 34"/>
                <a:gd name="T10" fmla="*/ 0 h 46"/>
                <a:gd name="T11" fmla="*/ 34 w 34"/>
                <a:gd name="T12" fmla="*/ 46 h 46"/>
              </a:gdLst>
              <a:ahLst/>
              <a:cxnLst>
                <a:cxn ang="T6">
                  <a:pos x="T0" y="T1"/>
                </a:cxn>
                <a:cxn ang="T7">
                  <a:pos x="T2" y="T3"/>
                </a:cxn>
                <a:cxn ang="T8">
                  <a:pos x="T4" y="T5"/>
                </a:cxn>
              </a:cxnLst>
              <a:rect l="T9" t="T10" r="T11" b="T12"/>
              <a:pathLst>
                <a:path w="34" h="46">
                  <a:moveTo>
                    <a:pt x="0" y="0"/>
                  </a:moveTo>
                  <a:lnTo>
                    <a:pt x="17" y="23"/>
                  </a:lnTo>
                  <a:lnTo>
                    <a:pt x="34" y="4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80" name="Freeform 824">
              <a:extLst>
                <a:ext uri="{FF2B5EF4-FFF2-40B4-BE49-F238E27FC236}">
                  <a16:creationId xmlns:a16="http://schemas.microsoft.com/office/drawing/2014/main" id="{89AAC777-1739-610F-9F97-BAC31611266A}"/>
                </a:ext>
              </a:extLst>
            </p:cNvPr>
            <p:cNvSpPr>
              <a:spLocks/>
            </p:cNvSpPr>
            <p:nvPr/>
          </p:nvSpPr>
          <p:spPr bwMode="auto">
            <a:xfrm>
              <a:off x="3396" y="2898"/>
              <a:ext cx="1" cy="1"/>
            </a:xfrm>
            <a:custGeom>
              <a:avLst/>
              <a:gdLst>
                <a:gd name="T0" fmla="*/ 0 w 38"/>
                <a:gd name="T1" fmla="*/ 0 h 54"/>
                <a:gd name="T2" fmla="*/ 0 w 38"/>
                <a:gd name="T3" fmla="*/ 0 h 54"/>
                <a:gd name="T4" fmla="*/ 0 w 38"/>
                <a:gd name="T5" fmla="*/ 0 h 54"/>
                <a:gd name="T6" fmla="*/ 0 60000 65536"/>
                <a:gd name="T7" fmla="*/ 0 60000 65536"/>
                <a:gd name="T8" fmla="*/ 0 60000 65536"/>
                <a:gd name="T9" fmla="*/ 0 w 38"/>
                <a:gd name="T10" fmla="*/ 0 h 54"/>
                <a:gd name="T11" fmla="*/ 38 w 38"/>
                <a:gd name="T12" fmla="*/ 54 h 54"/>
              </a:gdLst>
              <a:ahLst/>
              <a:cxnLst>
                <a:cxn ang="T6">
                  <a:pos x="T0" y="T1"/>
                </a:cxn>
                <a:cxn ang="T7">
                  <a:pos x="T2" y="T3"/>
                </a:cxn>
                <a:cxn ang="T8">
                  <a:pos x="T4" y="T5"/>
                </a:cxn>
              </a:cxnLst>
              <a:rect l="T9" t="T10" r="T11" b="T12"/>
              <a:pathLst>
                <a:path w="38" h="54">
                  <a:moveTo>
                    <a:pt x="0" y="0"/>
                  </a:moveTo>
                  <a:lnTo>
                    <a:pt x="19" y="27"/>
                  </a:lnTo>
                  <a:lnTo>
                    <a:pt x="38" y="5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81" name="Freeform 825">
              <a:extLst>
                <a:ext uri="{FF2B5EF4-FFF2-40B4-BE49-F238E27FC236}">
                  <a16:creationId xmlns:a16="http://schemas.microsoft.com/office/drawing/2014/main" id="{5E0A6DF9-1F8A-34E8-DE32-F076DE9405E4}"/>
                </a:ext>
              </a:extLst>
            </p:cNvPr>
            <p:cNvSpPr>
              <a:spLocks/>
            </p:cNvSpPr>
            <p:nvPr/>
          </p:nvSpPr>
          <p:spPr bwMode="auto">
            <a:xfrm>
              <a:off x="3396" y="2899"/>
              <a:ext cx="1" cy="1"/>
            </a:xfrm>
            <a:custGeom>
              <a:avLst/>
              <a:gdLst>
                <a:gd name="T0" fmla="*/ 0 w 36"/>
                <a:gd name="T1" fmla="*/ 0 h 56"/>
                <a:gd name="T2" fmla="*/ 0 w 36"/>
                <a:gd name="T3" fmla="*/ 0 h 56"/>
                <a:gd name="T4" fmla="*/ 0 w 36"/>
                <a:gd name="T5" fmla="*/ 0 h 56"/>
                <a:gd name="T6" fmla="*/ 0 60000 65536"/>
                <a:gd name="T7" fmla="*/ 0 60000 65536"/>
                <a:gd name="T8" fmla="*/ 0 60000 65536"/>
                <a:gd name="T9" fmla="*/ 0 w 36"/>
                <a:gd name="T10" fmla="*/ 0 h 56"/>
                <a:gd name="T11" fmla="*/ 36 w 36"/>
                <a:gd name="T12" fmla="*/ 56 h 56"/>
              </a:gdLst>
              <a:ahLst/>
              <a:cxnLst>
                <a:cxn ang="T6">
                  <a:pos x="T0" y="T1"/>
                </a:cxn>
                <a:cxn ang="T7">
                  <a:pos x="T2" y="T3"/>
                </a:cxn>
                <a:cxn ang="T8">
                  <a:pos x="T4" y="T5"/>
                </a:cxn>
              </a:cxnLst>
              <a:rect l="T9" t="T10" r="T11" b="T12"/>
              <a:pathLst>
                <a:path w="36" h="56">
                  <a:moveTo>
                    <a:pt x="0" y="0"/>
                  </a:moveTo>
                  <a:lnTo>
                    <a:pt x="18" y="28"/>
                  </a:lnTo>
                  <a:lnTo>
                    <a:pt x="36" y="5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82" name="Freeform 826">
              <a:extLst>
                <a:ext uri="{FF2B5EF4-FFF2-40B4-BE49-F238E27FC236}">
                  <a16:creationId xmlns:a16="http://schemas.microsoft.com/office/drawing/2014/main" id="{AD03E7BA-05B8-9470-0BAA-3F6B0BF1E99C}"/>
                </a:ext>
              </a:extLst>
            </p:cNvPr>
            <p:cNvSpPr>
              <a:spLocks/>
            </p:cNvSpPr>
            <p:nvPr/>
          </p:nvSpPr>
          <p:spPr bwMode="auto">
            <a:xfrm>
              <a:off x="3396" y="2900"/>
              <a:ext cx="1" cy="1"/>
            </a:xfrm>
            <a:custGeom>
              <a:avLst/>
              <a:gdLst>
                <a:gd name="T0" fmla="*/ 0 w 32"/>
                <a:gd name="T1" fmla="*/ 0 h 51"/>
                <a:gd name="T2" fmla="*/ 0 w 32"/>
                <a:gd name="T3" fmla="*/ 0 h 51"/>
                <a:gd name="T4" fmla="*/ 0 w 32"/>
                <a:gd name="T5" fmla="*/ 0 h 51"/>
                <a:gd name="T6" fmla="*/ 0 60000 65536"/>
                <a:gd name="T7" fmla="*/ 0 60000 65536"/>
                <a:gd name="T8" fmla="*/ 0 60000 65536"/>
                <a:gd name="T9" fmla="*/ 0 w 32"/>
                <a:gd name="T10" fmla="*/ 0 h 51"/>
                <a:gd name="T11" fmla="*/ 32 w 32"/>
                <a:gd name="T12" fmla="*/ 51 h 51"/>
              </a:gdLst>
              <a:ahLst/>
              <a:cxnLst>
                <a:cxn ang="T6">
                  <a:pos x="T0" y="T1"/>
                </a:cxn>
                <a:cxn ang="T7">
                  <a:pos x="T2" y="T3"/>
                </a:cxn>
                <a:cxn ang="T8">
                  <a:pos x="T4" y="T5"/>
                </a:cxn>
              </a:cxnLst>
              <a:rect l="T9" t="T10" r="T11" b="T12"/>
              <a:pathLst>
                <a:path w="32" h="51">
                  <a:moveTo>
                    <a:pt x="0" y="0"/>
                  </a:moveTo>
                  <a:lnTo>
                    <a:pt x="16" y="25"/>
                  </a:lnTo>
                  <a:lnTo>
                    <a:pt x="32" y="5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83" name="Freeform 827">
              <a:extLst>
                <a:ext uri="{FF2B5EF4-FFF2-40B4-BE49-F238E27FC236}">
                  <a16:creationId xmlns:a16="http://schemas.microsoft.com/office/drawing/2014/main" id="{2E92E38D-9706-EBBE-19F3-91220F11755C}"/>
                </a:ext>
              </a:extLst>
            </p:cNvPr>
            <p:cNvSpPr>
              <a:spLocks/>
            </p:cNvSpPr>
            <p:nvPr/>
          </p:nvSpPr>
          <p:spPr bwMode="auto">
            <a:xfrm>
              <a:off x="3465" y="2861"/>
              <a:ext cx="7" cy="9"/>
            </a:xfrm>
            <a:custGeom>
              <a:avLst/>
              <a:gdLst>
                <a:gd name="T0" fmla="*/ 0 w 349"/>
                <a:gd name="T1" fmla="*/ 0 h 425"/>
                <a:gd name="T2" fmla="*/ 0 w 349"/>
                <a:gd name="T3" fmla="*/ 0 h 425"/>
                <a:gd name="T4" fmla="*/ 0 w 349"/>
                <a:gd name="T5" fmla="*/ 0 h 425"/>
                <a:gd name="T6" fmla="*/ 0 w 349"/>
                <a:gd name="T7" fmla="*/ 0 h 425"/>
                <a:gd name="T8" fmla="*/ 0 w 349"/>
                <a:gd name="T9" fmla="*/ 0 h 425"/>
                <a:gd name="T10" fmla="*/ 0 w 349"/>
                <a:gd name="T11" fmla="*/ 0 h 425"/>
                <a:gd name="T12" fmla="*/ 0 w 349"/>
                <a:gd name="T13" fmla="*/ 0 h 425"/>
                <a:gd name="T14" fmla="*/ 0 w 349"/>
                <a:gd name="T15" fmla="*/ 0 h 425"/>
                <a:gd name="T16" fmla="*/ 0 w 349"/>
                <a:gd name="T17" fmla="*/ 0 h 425"/>
                <a:gd name="T18" fmla="*/ 0 w 349"/>
                <a:gd name="T19" fmla="*/ 0 h 425"/>
                <a:gd name="T20" fmla="*/ 0 w 349"/>
                <a:gd name="T21" fmla="*/ 0 h 425"/>
                <a:gd name="T22" fmla="*/ 0 w 349"/>
                <a:gd name="T23" fmla="*/ 0 h 425"/>
                <a:gd name="T24" fmla="*/ 0 w 349"/>
                <a:gd name="T25" fmla="*/ 0 h 425"/>
                <a:gd name="T26" fmla="*/ 0 w 349"/>
                <a:gd name="T27" fmla="*/ 0 h 425"/>
                <a:gd name="T28" fmla="*/ 0 w 349"/>
                <a:gd name="T29" fmla="*/ 0 h 425"/>
                <a:gd name="T30" fmla="*/ 0 w 349"/>
                <a:gd name="T31" fmla="*/ 0 h 425"/>
                <a:gd name="T32" fmla="*/ 0 w 349"/>
                <a:gd name="T33" fmla="*/ 0 h 425"/>
                <a:gd name="T34" fmla="*/ 0 w 349"/>
                <a:gd name="T35" fmla="*/ 0 h 425"/>
                <a:gd name="T36" fmla="*/ 0 w 349"/>
                <a:gd name="T37" fmla="*/ 0 h 425"/>
                <a:gd name="T38" fmla="*/ 0 w 349"/>
                <a:gd name="T39" fmla="*/ 0 h 425"/>
                <a:gd name="T40" fmla="*/ 0 w 349"/>
                <a:gd name="T41" fmla="*/ 0 h 425"/>
                <a:gd name="T42" fmla="*/ 0 w 349"/>
                <a:gd name="T43" fmla="*/ 0 h 425"/>
                <a:gd name="T44" fmla="*/ 0 w 349"/>
                <a:gd name="T45" fmla="*/ 0 h 4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9"/>
                <a:gd name="T70" fmla="*/ 0 h 425"/>
                <a:gd name="T71" fmla="*/ 349 w 349"/>
                <a:gd name="T72" fmla="*/ 425 h 4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9" h="425">
                  <a:moveTo>
                    <a:pt x="349" y="425"/>
                  </a:moveTo>
                  <a:lnTo>
                    <a:pt x="349" y="418"/>
                  </a:lnTo>
                  <a:lnTo>
                    <a:pt x="346" y="395"/>
                  </a:lnTo>
                  <a:lnTo>
                    <a:pt x="341" y="372"/>
                  </a:lnTo>
                  <a:lnTo>
                    <a:pt x="335" y="349"/>
                  </a:lnTo>
                  <a:lnTo>
                    <a:pt x="328" y="327"/>
                  </a:lnTo>
                  <a:lnTo>
                    <a:pt x="319" y="305"/>
                  </a:lnTo>
                  <a:lnTo>
                    <a:pt x="309" y="283"/>
                  </a:lnTo>
                  <a:lnTo>
                    <a:pt x="298" y="262"/>
                  </a:lnTo>
                  <a:lnTo>
                    <a:pt x="285" y="240"/>
                  </a:lnTo>
                  <a:lnTo>
                    <a:pt x="271" y="220"/>
                  </a:lnTo>
                  <a:lnTo>
                    <a:pt x="255" y="199"/>
                  </a:lnTo>
                  <a:lnTo>
                    <a:pt x="238" y="179"/>
                  </a:lnTo>
                  <a:lnTo>
                    <a:pt x="220" y="159"/>
                  </a:lnTo>
                  <a:lnTo>
                    <a:pt x="201" y="139"/>
                  </a:lnTo>
                  <a:lnTo>
                    <a:pt x="180" y="120"/>
                  </a:lnTo>
                  <a:lnTo>
                    <a:pt x="158" y="101"/>
                  </a:lnTo>
                  <a:lnTo>
                    <a:pt x="135" y="83"/>
                  </a:lnTo>
                  <a:lnTo>
                    <a:pt x="109" y="65"/>
                  </a:lnTo>
                  <a:lnTo>
                    <a:pt x="83" y="48"/>
                  </a:lnTo>
                  <a:lnTo>
                    <a:pt x="57" y="31"/>
                  </a:lnTo>
                  <a:lnTo>
                    <a:pt x="29" y="1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84" name="Freeform 828">
              <a:extLst>
                <a:ext uri="{FF2B5EF4-FFF2-40B4-BE49-F238E27FC236}">
                  <a16:creationId xmlns:a16="http://schemas.microsoft.com/office/drawing/2014/main" id="{CEBA7D23-6A1A-6A1A-EF3E-C2D77EC97168}"/>
                </a:ext>
              </a:extLst>
            </p:cNvPr>
            <p:cNvSpPr>
              <a:spLocks/>
            </p:cNvSpPr>
            <p:nvPr/>
          </p:nvSpPr>
          <p:spPr bwMode="auto">
            <a:xfrm>
              <a:off x="3482" y="2968"/>
              <a:ext cx="3" cy="3"/>
            </a:xfrm>
            <a:custGeom>
              <a:avLst/>
              <a:gdLst>
                <a:gd name="T0" fmla="*/ 0 w 105"/>
                <a:gd name="T1" fmla="*/ 0 h 180"/>
                <a:gd name="T2" fmla="*/ 0 w 105"/>
                <a:gd name="T3" fmla="*/ 0 h 180"/>
                <a:gd name="T4" fmla="*/ 0 w 105"/>
                <a:gd name="T5" fmla="*/ 0 h 180"/>
                <a:gd name="T6" fmla="*/ 0 w 105"/>
                <a:gd name="T7" fmla="*/ 0 h 180"/>
                <a:gd name="T8" fmla="*/ 0 w 105"/>
                <a:gd name="T9" fmla="*/ 0 h 180"/>
                <a:gd name="T10" fmla="*/ 0 60000 65536"/>
                <a:gd name="T11" fmla="*/ 0 60000 65536"/>
                <a:gd name="T12" fmla="*/ 0 60000 65536"/>
                <a:gd name="T13" fmla="*/ 0 60000 65536"/>
                <a:gd name="T14" fmla="*/ 0 60000 65536"/>
                <a:gd name="T15" fmla="*/ 0 w 105"/>
                <a:gd name="T16" fmla="*/ 0 h 180"/>
                <a:gd name="T17" fmla="*/ 105 w 105"/>
                <a:gd name="T18" fmla="*/ 180 h 180"/>
              </a:gdLst>
              <a:ahLst/>
              <a:cxnLst>
                <a:cxn ang="T10">
                  <a:pos x="T0" y="T1"/>
                </a:cxn>
                <a:cxn ang="T11">
                  <a:pos x="T2" y="T3"/>
                </a:cxn>
                <a:cxn ang="T12">
                  <a:pos x="T4" y="T5"/>
                </a:cxn>
                <a:cxn ang="T13">
                  <a:pos x="T6" y="T7"/>
                </a:cxn>
                <a:cxn ang="T14">
                  <a:pos x="T8" y="T9"/>
                </a:cxn>
              </a:cxnLst>
              <a:rect l="T15" t="T16" r="T17" b="T18"/>
              <a:pathLst>
                <a:path w="105" h="180">
                  <a:moveTo>
                    <a:pt x="0" y="180"/>
                  </a:moveTo>
                  <a:lnTo>
                    <a:pt x="8" y="131"/>
                  </a:lnTo>
                  <a:lnTo>
                    <a:pt x="30" y="78"/>
                  </a:lnTo>
                  <a:lnTo>
                    <a:pt x="63" y="33"/>
                  </a:lnTo>
                  <a:lnTo>
                    <a:pt x="1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385" name="Line 829">
              <a:extLst>
                <a:ext uri="{FF2B5EF4-FFF2-40B4-BE49-F238E27FC236}">
                  <a16:creationId xmlns:a16="http://schemas.microsoft.com/office/drawing/2014/main" id="{45505CAD-7E71-5529-9CAB-C6CD02CC49C1}"/>
                </a:ext>
              </a:extLst>
            </p:cNvPr>
            <p:cNvSpPr>
              <a:spLocks noChangeShapeType="1"/>
            </p:cNvSpPr>
            <p:nvPr/>
          </p:nvSpPr>
          <p:spPr bwMode="auto">
            <a:xfrm>
              <a:off x="3468" y="300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86" name="Line 830">
              <a:extLst>
                <a:ext uri="{FF2B5EF4-FFF2-40B4-BE49-F238E27FC236}">
                  <a16:creationId xmlns:a16="http://schemas.microsoft.com/office/drawing/2014/main" id="{BE06D1B3-DD3E-B283-E17A-3A2D0598DDA8}"/>
                </a:ext>
              </a:extLst>
            </p:cNvPr>
            <p:cNvSpPr>
              <a:spLocks noChangeShapeType="1"/>
            </p:cNvSpPr>
            <p:nvPr/>
          </p:nvSpPr>
          <p:spPr bwMode="auto">
            <a:xfrm>
              <a:off x="3460" y="2995"/>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87" name="Line 831">
              <a:extLst>
                <a:ext uri="{FF2B5EF4-FFF2-40B4-BE49-F238E27FC236}">
                  <a16:creationId xmlns:a16="http://schemas.microsoft.com/office/drawing/2014/main" id="{FF45176A-AE56-9722-C72C-7C77162BE5E3}"/>
                </a:ext>
              </a:extLst>
            </p:cNvPr>
            <p:cNvSpPr>
              <a:spLocks noChangeShapeType="1"/>
            </p:cNvSpPr>
            <p:nvPr/>
          </p:nvSpPr>
          <p:spPr bwMode="auto">
            <a:xfrm flipH="1" flipV="1">
              <a:off x="3389" y="2954"/>
              <a:ext cx="1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88" name="Line 832">
              <a:extLst>
                <a:ext uri="{FF2B5EF4-FFF2-40B4-BE49-F238E27FC236}">
                  <a16:creationId xmlns:a16="http://schemas.microsoft.com/office/drawing/2014/main" id="{3D4BA122-D2CE-8688-4637-84073C4F8742}"/>
                </a:ext>
              </a:extLst>
            </p:cNvPr>
            <p:cNvSpPr>
              <a:spLocks noChangeShapeType="1"/>
            </p:cNvSpPr>
            <p:nvPr/>
          </p:nvSpPr>
          <p:spPr bwMode="auto">
            <a:xfrm flipV="1">
              <a:off x="3473" y="3003"/>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89" name="Line 833">
              <a:extLst>
                <a:ext uri="{FF2B5EF4-FFF2-40B4-BE49-F238E27FC236}">
                  <a16:creationId xmlns:a16="http://schemas.microsoft.com/office/drawing/2014/main" id="{41A8B93E-844A-8768-55C8-A33FFED02080}"/>
                </a:ext>
              </a:extLst>
            </p:cNvPr>
            <p:cNvSpPr>
              <a:spLocks noChangeShapeType="1"/>
            </p:cNvSpPr>
            <p:nvPr/>
          </p:nvSpPr>
          <p:spPr bwMode="auto">
            <a:xfrm flipH="1">
              <a:off x="3439" y="300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0" name="Line 834">
              <a:extLst>
                <a:ext uri="{FF2B5EF4-FFF2-40B4-BE49-F238E27FC236}">
                  <a16:creationId xmlns:a16="http://schemas.microsoft.com/office/drawing/2014/main" id="{4E0673BE-8DB2-1E55-CA9B-22D20677CEB3}"/>
                </a:ext>
              </a:extLst>
            </p:cNvPr>
            <p:cNvSpPr>
              <a:spLocks noChangeShapeType="1"/>
            </p:cNvSpPr>
            <p:nvPr/>
          </p:nvSpPr>
          <p:spPr bwMode="auto">
            <a:xfrm flipH="1">
              <a:off x="3411" y="302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1" name="Line 835">
              <a:extLst>
                <a:ext uri="{FF2B5EF4-FFF2-40B4-BE49-F238E27FC236}">
                  <a16:creationId xmlns:a16="http://schemas.microsoft.com/office/drawing/2014/main" id="{1DB1AF47-C89E-F54F-93ED-28574C36C96F}"/>
                </a:ext>
              </a:extLst>
            </p:cNvPr>
            <p:cNvSpPr>
              <a:spLocks noChangeShapeType="1"/>
            </p:cNvSpPr>
            <p:nvPr/>
          </p:nvSpPr>
          <p:spPr bwMode="auto">
            <a:xfrm flipV="1">
              <a:off x="3447" y="3001"/>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2" name="Line 836">
              <a:extLst>
                <a:ext uri="{FF2B5EF4-FFF2-40B4-BE49-F238E27FC236}">
                  <a16:creationId xmlns:a16="http://schemas.microsoft.com/office/drawing/2014/main" id="{F4305D83-C26B-CE5A-C552-83A25E7A6F07}"/>
                </a:ext>
              </a:extLst>
            </p:cNvPr>
            <p:cNvSpPr>
              <a:spLocks noChangeShapeType="1"/>
            </p:cNvSpPr>
            <p:nvPr/>
          </p:nvSpPr>
          <p:spPr bwMode="auto">
            <a:xfrm flipV="1">
              <a:off x="3456" y="2995"/>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3" name="Line 837">
              <a:extLst>
                <a:ext uri="{FF2B5EF4-FFF2-40B4-BE49-F238E27FC236}">
                  <a16:creationId xmlns:a16="http://schemas.microsoft.com/office/drawing/2014/main" id="{6917D2DD-71F0-26B4-D1A9-EE64D1AB332A}"/>
                </a:ext>
              </a:extLst>
            </p:cNvPr>
            <p:cNvSpPr>
              <a:spLocks noChangeShapeType="1"/>
            </p:cNvSpPr>
            <p:nvPr/>
          </p:nvSpPr>
          <p:spPr bwMode="auto">
            <a:xfrm flipH="1">
              <a:off x="3432" y="3003"/>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4" name="Line 838">
              <a:extLst>
                <a:ext uri="{FF2B5EF4-FFF2-40B4-BE49-F238E27FC236}">
                  <a16:creationId xmlns:a16="http://schemas.microsoft.com/office/drawing/2014/main" id="{4D4E949C-C9E8-B72C-3AE7-615430397FD8}"/>
                </a:ext>
              </a:extLst>
            </p:cNvPr>
            <p:cNvSpPr>
              <a:spLocks noChangeShapeType="1"/>
            </p:cNvSpPr>
            <p:nvPr/>
          </p:nvSpPr>
          <p:spPr bwMode="auto">
            <a:xfrm flipH="1">
              <a:off x="3397" y="3019"/>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5" name="Line 839">
              <a:extLst>
                <a:ext uri="{FF2B5EF4-FFF2-40B4-BE49-F238E27FC236}">
                  <a16:creationId xmlns:a16="http://schemas.microsoft.com/office/drawing/2014/main" id="{8D14D3AF-3C9C-8EDB-805B-9EBB34868839}"/>
                </a:ext>
              </a:extLst>
            </p:cNvPr>
            <p:cNvSpPr>
              <a:spLocks noChangeShapeType="1"/>
            </p:cNvSpPr>
            <p:nvPr/>
          </p:nvSpPr>
          <p:spPr bwMode="auto">
            <a:xfrm flipV="1">
              <a:off x="3485" y="2911"/>
              <a:ext cx="98"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6" name="Line 840">
              <a:extLst>
                <a:ext uri="{FF2B5EF4-FFF2-40B4-BE49-F238E27FC236}">
                  <a16:creationId xmlns:a16="http://schemas.microsoft.com/office/drawing/2014/main" id="{3371EEF7-1721-FCBE-2661-9521293D959D}"/>
                </a:ext>
              </a:extLst>
            </p:cNvPr>
            <p:cNvSpPr>
              <a:spLocks noChangeShapeType="1"/>
            </p:cNvSpPr>
            <p:nvPr/>
          </p:nvSpPr>
          <p:spPr bwMode="auto">
            <a:xfrm flipV="1">
              <a:off x="3482" y="296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7" name="Line 841">
              <a:extLst>
                <a:ext uri="{FF2B5EF4-FFF2-40B4-BE49-F238E27FC236}">
                  <a16:creationId xmlns:a16="http://schemas.microsoft.com/office/drawing/2014/main" id="{2BD368B1-5ACA-D191-3459-56CD87EB38AD}"/>
                </a:ext>
              </a:extLst>
            </p:cNvPr>
            <p:cNvSpPr>
              <a:spLocks noChangeShapeType="1"/>
            </p:cNvSpPr>
            <p:nvPr/>
          </p:nvSpPr>
          <p:spPr bwMode="auto">
            <a:xfrm flipV="1">
              <a:off x="3450" y="2995"/>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8" name="Line 842">
              <a:extLst>
                <a:ext uri="{FF2B5EF4-FFF2-40B4-BE49-F238E27FC236}">
                  <a16:creationId xmlns:a16="http://schemas.microsoft.com/office/drawing/2014/main" id="{59E750E2-4129-136F-2125-B58A38E3AED1}"/>
                </a:ext>
              </a:extLst>
            </p:cNvPr>
            <p:cNvSpPr>
              <a:spLocks noChangeShapeType="1"/>
            </p:cNvSpPr>
            <p:nvPr/>
          </p:nvSpPr>
          <p:spPr bwMode="auto">
            <a:xfrm flipV="1">
              <a:off x="3447" y="2997"/>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399" name="Line 843">
              <a:extLst>
                <a:ext uri="{FF2B5EF4-FFF2-40B4-BE49-F238E27FC236}">
                  <a16:creationId xmlns:a16="http://schemas.microsoft.com/office/drawing/2014/main" id="{6BD4BA3A-A1C6-6B2C-50A3-FD9E47D8C612}"/>
                </a:ext>
              </a:extLst>
            </p:cNvPr>
            <p:cNvSpPr>
              <a:spLocks noChangeShapeType="1"/>
            </p:cNvSpPr>
            <p:nvPr/>
          </p:nvSpPr>
          <p:spPr bwMode="auto">
            <a:xfrm flipH="1">
              <a:off x="3468" y="2978"/>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0" name="Line 844">
              <a:extLst>
                <a:ext uri="{FF2B5EF4-FFF2-40B4-BE49-F238E27FC236}">
                  <a16:creationId xmlns:a16="http://schemas.microsoft.com/office/drawing/2014/main" id="{52A5AE01-5F83-2058-CB58-30F547AF3B52}"/>
                </a:ext>
              </a:extLst>
            </p:cNvPr>
            <p:cNvSpPr>
              <a:spLocks noChangeShapeType="1"/>
            </p:cNvSpPr>
            <p:nvPr/>
          </p:nvSpPr>
          <p:spPr bwMode="auto">
            <a:xfrm flipH="1">
              <a:off x="3468" y="3056"/>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1" name="Line 845">
              <a:extLst>
                <a:ext uri="{FF2B5EF4-FFF2-40B4-BE49-F238E27FC236}">
                  <a16:creationId xmlns:a16="http://schemas.microsoft.com/office/drawing/2014/main" id="{975CEAF8-34FA-FA55-4E6B-730CA00158FE}"/>
                </a:ext>
              </a:extLst>
            </p:cNvPr>
            <p:cNvSpPr>
              <a:spLocks noChangeShapeType="1"/>
            </p:cNvSpPr>
            <p:nvPr/>
          </p:nvSpPr>
          <p:spPr bwMode="auto">
            <a:xfrm flipV="1">
              <a:off x="3487" y="288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2" name="Line 846">
              <a:extLst>
                <a:ext uri="{FF2B5EF4-FFF2-40B4-BE49-F238E27FC236}">
                  <a16:creationId xmlns:a16="http://schemas.microsoft.com/office/drawing/2014/main" id="{1C3DEE66-AEB5-23B9-A4E7-3FF2E8D91C10}"/>
                </a:ext>
              </a:extLst>
            </p:cNvPr>
            <p:cNvSpPr>
              <a:spLocks noChangeShapeType="1"/>
            </p:cNvSpPr>
            <p:nvPr/>
          </p:nvSpPr>
          <p:spPr bwMode="auto">
            <a:xfrm flipV="1">
              <a:off x="3482" y="2969"/>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3" name="Line 847">
              <a:extLst>
                <a:ext uri="{FF2B5EF4-FFF2-40B4-BE49-F238E27FC236}">
                  <a16:creationId xmlns:a16="http://schemas.microsoft.com/office/drawing/2014/main" id="{92AD652D-1086-BD8C-1477-711320110D82}"/>
                </a:ext>
              </a:extLst>
            </p:cNvPr>
            <p:cNvSpPr>
              <a:spLocks noChangeShapeType="1"/>
            </p:cNvSpPr>
            <p:nvPr/>
          </p:nvSpPr>
          <p:spPr bwMode="auto">
            <a:xfrm flipV="1">
              <a:off x="3482" y="2971"/>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4" name="Line 848">
              <a:extLst>
                <a:ext uri="{FF2B5EF4-FFF2-40B4-BE49-F238E27FC236}">
                  <a16:creationId xmlns:a16="http://schemas.microsoft.com/office/drawing/2014/main" id="{B4CBF5E0-94A8-DE72-F212-FB9F6508F53F}"/>
                </a:ext>
              </a:extLst>
            </p:cNvPr>
            <p:cNvSpPr>
              <a:spLocks noChangeShapeType="1"/>
            </p:cNvSpPr>
            <p:nvPr/>
          </p:nvSpPr>
          <p:spPr bwMode="auto">
            <a:xfrm flipV="1">
              <a:off x="3482" y="3003"/>
              <a:ext cx="1"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5" name="Line 849">
              <a:extLst>
                <a:ext uri="{FF2B5EF4-FFF2-40B4-BE49-F238E27FC236}">
                  <a16:creationId xmlns:a16="http://schemas.microsoft.com/office/drawing/2014/main" id="{A534E400-0046-EA4A-A0FD-0E8A44F619C8}"/>
                </a:ext>
              </a:extLst>
            </p:cNvPr>
            <p:cNvSpPr>
              <a:spLocks noChangeShapeType="1"/>
            </p:cNvSpPr>
            <p:nvPr/>
          </p:nvSpPr>
          <p:spPr bwMode="auto">
            <a:xfrm>
              <a:off x="3482" y="3080"/>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6" name="Line 850">
              <a:extLst>
                <a:ext uri="{FF2B5EF4-FFF2-40B4-BE49-F238E27FC236}">
                  <a16:creationId xmlns:a16="http://schemas.microsoft.com/office/drawing/2014/main" id="{2865BE2A-DDF4-00CC-B920-7CBB02F80495}"/>
                </a:ext>
              </a:extLst>
            </p:cNvPr>
            <p:cNvSpPr>
              <a:spLocks noChangeShapeType="1"/>
            </p:cNvSpPr>
            <p:nvPr/>
          </p:nvSpPr>
          <p:spPr bwMode="auto">
            <a:xfrm flipV="1">
              <a:off x="3473"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7" name="Line 851">
              <a:extLst>
                <a:ext uri="{FF2B5EF4-FFF2-40B4-BE49-F238E27FC236}">
                  <a16:creationId xmlns:a16="http://schemas.microsoft.com/office/drawing/2014/main" id="{605D0FFA-B540-8470-06C6-B41A98CCC408}"/>
                </a:ext>
              </a:extLst>
            </p:cNvPr>
            <p:cNvSpPr>
              <a:spLocks noChangeShapeType="1"/>
            </p:cNvSpPr>
            <p:nvPr/>
          </p:nvSpPr>
          <p:spPr bwMode="auto">
            <a:xfrm flipV="1">
              <a:off x="3473" y="3065"/>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8" name="Line 852">
              <a:extLst>
                <a:ext uri="{FF2B5EF4-FFF2-40B4-BE49-F238E27FC236}">
                  <a16:creationId xmlns:a16="http://schemas.microsoft.com/office/drawing/2014/main" id="{0BB0E8A0-DE25-F3F5-C9A5-BD5B6A0E9733}"/>
                </a:ext>
              </a:extLst>
            </p:cNvPr>
            <p:cNvSpPr>
              <a:spLocks noChangeShapeType="1"/>
            </p:cNvSpPr>
            <p:nvPr/>
          </p:nvSpPr>
          <p:spPr bwMode="auto">
            <a:xfrm flipH="1" flipV="1">
              <a:off x="3482" y="30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09" name="Line 853">
              <a:extLst>
                <a:ext uri="{FF2B5EF4-FFF2-40B4-BE49-F238E27FC236}">
                  <a16:creationId xmlns:a16="http://schemas.microsoft.com/office/drawing/2014/main" id="{C1230C36-E20C-9A4F-A4EB-FD6ADB635F6F}"/>
                </a:ext>
              </a:extLst>
            </p:cNvPr>
            <p:cNvSpPr>
              <a:spLocks noChangeShapeType="1"/>
            </p:cNvSpPr>
            <p:nvPr/>
          </p:nvSpPr>
          <p:spPr bwMode="auto">
            <a:xfrm>
              <a:off x="3465" y="2861"/>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0" name="Line 854">
              <a:extLst>
                <a:ext uri="{FF2B5EF4-FFF2-40B4-BE49-F238E27FC236}">
                  <a16:creationId xmlns:a16="http://schemas.microsoft.com/office/drawing/2014/main" id="{48C5B878-7404-F66E-2243-1D094B2E45A2}"/>
                </a:ext>
              </a:extLst>
            </p:cNvPr>
            <p:cNvSpPr>
              <a:spLocks noChangeShapeType="1"/>
            </p:cNvSpPr>
            <p:nvPr/>
          </p:nvSpPr>
          <p:spPr bwMode="auto">
            <a:xfrm>
              <a:off x="3396"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1" name="Line 855">
              <a:extLst>
                <a:ext uri="{FF2B5EF4-FFF2-40B4-BE49-F238E27FC236}">
                  <a16:creationId xmlns:a16="http://schemas.microsoft.com/office/drawing/2014/main" id="{2E8B74A6-B4AC-5F5C-6BE5-A63796D641CB}"/>
                </a:ext>
              </a:extLst>
            </p:cNvPr>
            <p:cNvSpPr>
              <a:spLocks noChangeShapeType="1"/>
            </p:cNvSpPr>
            <p:nvPr/>
          </p:nvSpPr>
          <p:spPr bwMode="auto">
            <a:xfrm>
              <a:off x="3396" y="289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2" name="Line 856">
              <a:extLst>
                <a:ext uri="{FF2B5EF4-FFF2-40B4-BE49-F238E27FC236}">
                  <a16:creationId xmlns:a16="http://schemas.microsoft.com/office/drawing/2014/main" id="{E454BCBE-DC4A-6E24-0A41-59499CE64732}"/>
                </a:ext>
              </a:extLst>
            </p:cNvPr>
            <p:cNvSpPr>
              <a:spLocks noChangeShapeType="1"/>
            </p:cNvSpPr>
            <p:nvPr/>
          </p:nvSpPr>
          <p:spPr bwMode="auto">
            <a:xfrm flipH="1" flipV="1">
              <a:off x="3406" y="2964"/>
              <a:ext cx="7"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3" name="Line 857">
              <a:extLst>
                <a:ext uri="{FF2B5EF4-FFF2-40B4-BE49-F238E27FC236}">
                  <a16:creationId xmlns:a16="http://schemas.microsoft.com/office/drawing/2014/main" id="{B4F98E1E-532D-851A-50C2-252D8B8676F2}"/>
                </a:ext>
              </a:extLst>
            </p:cNvPr>
            <p:cNvSpPr>
              <a:spLocks noChangeShapeType="1"/>
            </p:cNvSpPr>
            <p:nvPr/>
          </p:nvSpPr>
          <p:spPr bwMode="auto">
            <a:xfrm flipH="1" flipV="1">
              <a:off x="3565" y="3073"/>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4" name="Line 858">
              <a:extLst>
                <a:ext uri="{FF2B5EF4-FFF2-40B4-BE49-F238E27FC236}">
                  <a16:creationId xmlns:a16="http://schemas.microsoft.com/office/drawing/2014/main" id="{586FCD6F-01F4-FAB4-00A4-E077C2563BFA}"/>
                </a:ext>
              </a:extLst>
            </p:cNvPr>
            <p:cNvSpPr>
              <a:spLocks noChangeShapeType="1"/>
            </p:cNvSpPr>
            <p:nvPr/>
          </p:nvSpPr>
          <p:spPr bwMode="auto">
            <a:xfrm>
              <a:off x="3432" y="298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5" name="Line 859">
              <a:extLst>
                <a:ext uri="{FF2B5EF4-FFF2-40B4-BE49-F238E27FC236}">
                  <a16:creationId xmlns:a16="http://schemas.microsoft.com/office/drawing/2014/main" id="{95FA6EA2-F0E4-D455-C9FE-798EDC99ABAB}"/>
                </a:ext>
              </a:extLst>
            </p:cNvPr>
            <p:cNvSpPr>
              <a:spLocks noChangeShapeType="1"/>
            </p:cNvSpPr>
            <p:nvPr/>
          </p:nvSpPr>
          <p:spPr bwMode="auto">
            <a:xfrm>
              <a:off x="3450" y="300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6" name="Line 860">
              <a:extLst>
                <a:ext uri="{FF2B5EF4-FFF2-40B4-BE49-F238E27FC236}">
                  <a16:creationId xmlns:a16="http://schemas.microsoft.com/office/drawing/2014/main" id="{48E200C6-9AEB-6AC1-4D54-51DEA1937C94}"/>
                </a:ext>
              </a:extLst>
            </p:cNvPr>
            <p:cNvSpPr>
              <a:spLocks noChangeShapeType="1"/>
            </p:cNvSpPr>
            <p:nvPr/>
          </p:nvSpPr>
          <p:spPr bwMode="auto">
            <a:xfrm>
              <a:off x="3547" y="3057"/>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7" name="Line 861">
              <a:extLst>
                <a:ext uri="{FF2B5EF4-FFF2-40B4-BE49-F238E27FC236}">
                  <a16:creationId xmlns:a16="http://schemas.microsoft.com/office/drawing/2014/main" id="{E23926F4-76A0-0078-5043-25090E7E1469}"/>
                </a:ext>
              </a:extLst>
            </p:cNvPr>
            <p:cNvSpPr>
              <a:spLocks noChangeShapeType="1"/>
            </p:cNvSpPr>
            <p:nvPr/>
          </p:nvSpPr>
          <p:spPr bwMode="auto">
            <a:xfrm flipH="1" flipV="1">
              <a:off x="3405" y="2968"/>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8" name="Line 862">
              <a:extLst>
                <a:ext uri="{FF2B5EF4-FFF2-40B4-BE49-F238E27FC236}">
                  <a16:creationId xmlns:a16="http://schemas.microsoft.com/office/drawing/2014/main" id="{00B1748D-8570-A8CB-FF26-E09CDAED8BAA}"/>
                </a:ext>
              </a:extLst>
            </p:cNvPr>
            <p:cNvSpPr>
              <a:spLocks noChangeShapeType="1"/>
            </p:cNvSpPr>
            <p:nvPr/>
          </p:nvSpPr>
          <p:spPr bwMode="auto">
            <a:xfrm flipH="1" flipV="1">
              <a:off x="3390" y="2959"/>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19" name="Line 863">
              <a:extLst>
                <a:ext uri="{FF2B5EF4-FFF2-40B4-BE49-F238E27FC236}">
                  <a16:creationId xmlns:a16="http://schemas.microsoft.com/office/drawing/2014/main" id="{151FF623-134A-4503-7662-0163C328F768}"/>
                </a:ext>
              </a:extLst>
            </p:cNvPr>
            <p:cNvSpPr>
              <a:spLocks noChangeShapeType="1"/>
            </p:cNvSpPr>
            <p:nvPr/>
          </p:nvSpPr>
          <p:spPr bwMode="auto">
            <a:xfrm flipH="1" flipV="1">
              <a:off x="3437" y="300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0" name="Line 864">
              <a:extLst>
                <a:ext uri="{FF2B5EF4-FFF2-40B4-BE49-F238E27FC236}">
                  <a16:creationId xmlns:a16="http://schemas.microsoft.com/office/drawing/2014/main" id="{F6ED620B-57C9-EB18-9AA2-9483D306048B}"/>
                </a:ext>
              </a:extLst>
            </p:cNvPr>
            <p:cNvSpPr>
              <a:spLocks noChangeShapeType="1"/>
            </p:cNvSpPr>
            <p:nvPr/>
          </p:nvSpPr>
          <p:spPr bwMode="auto">
            <a:xfrm flipH="1">
              <a:off x="3406" y="2990"/>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1" name="Line 865">
              <a:extLst>
                <a:ext uri="{FF2B5EF4-FFF2-40B4-BE49-F238E27FC236}">
                  <a16:creationId xmlns:a16="http://schemas.microsoft.com/office/drawing/2014/main" id="{CCECC79E-CB05-46D2-E10F-593864A9BF0B}"/>
                </a:ext>
              </a:extLst>
            </p:cNvPr>
            <p:cNvSpPr>
              <a:spLocks noChangeShapeType="1"/>
            </p:cNvSpPr>
            <p:nvPr/>
          </p:nvSpPr>
          <p:spPr bwMode="auto">
            <a:xfrm flipV="1">
              <a:off x="3583" y="291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2" name="Line 866">
              <a:extLst>
                <a:ext uri="{FF2B5EF4-FFF2-40B4-BE49-F238E27FC236}">
                  <a16:creationId xmlns:a16="http://schemas.microsoft.com/office/drawing/2014/main" id="{7DCBA8C1-60EE-29AE-924E-5ABCFB6CBB6C}"/>
                </a:ext>
              </a:extLst>
            </p:cNvPr>
            <p:cNvSpPr>
              <a:spLocks noChangeShapeType="1"/>
            </p:cNvSpPr>
            <p:nvPr/>
          </p:nvSpPr>
          <p:spPr bwMode="auto">
            <a:xfrm flipV="1">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3" name="Line 867">
              <a:extLst>
                <a:ext uri="{FF2B5EF4-FFF2-40B4-BE49-F238E27FC236}">
                  <a16:creationId xmlns:a16="http://schemas.microsoft.com/office/drawing/2014/main" id="{603F2F1A-4B96-3ADF-D224-1F9EAFE95862}"/>
                </a:ext>
              </a:extLst>
            </p:cNvPr>
            <p:cNvSpPr>
              <a:spLocks noChangeShapeType="1"/>
            </p:cNvSpPr>
            <p:nvPr/>
          </p:nvSpPr>
          <p:spPr bwMode="auto">
            <a:xfrm flipV="1">
              <a:off x="3410" y="29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4" name="Line 868">
              <a:extLst>
                <a:ext uri="{FF2B5EF4-FFF2-40B4-BE49-F238E27FC236}">
                  <a16:creationId xmlns:a16="http://schemas.microsoft.com/office/drawing/2014/main" id="{2AD49CE9-3E25-3486-5C3A-C324FC096F98}"/>
                </a:ext>
              </a:extLst>
            </p:cNvPr>
            <p:cNvSpPr>
              <a:spLocks noChangeShapeType="1"/>
            </p:cNvSpPr>
            <p:nvPr/>
          </p:nvSpPr>
          <p:spPr bwMode="auto">
            <a:xfrm flipV="1">
              <a:off x="3468" y="2984"/>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5" name="Line 869">
              <a:extLst>
                <a:ext uri="{FF2B5EF4-FFF2-40B4-BE49-F238E27FC236}">
                  <a16:creationId xmlns:a16="http://schemas.microsoft.com/office/drawing/2014/main" id="{D9F5467D-26CC-F9E9-FF77-EA0166BBC332}"/>
                </a:ext>
              </a:extLst>
            </p:cNvPr>
            <p:cNvSpPr>
              <a:spLocks noChangeShapeType="1"/>
            </p:cNvSpPr>
            <p:nvPr/>
          </p:nvSpPr>
          <p:spPr bwMode="auto">
            <a:xfrm flipV="1">
              <a:off x="3468" y="3062"/>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6" name="Line 870">
              <a:extLst>
                <a:ext uri="{FF2B5EF4-FFF2-40B4-BE49-F238E27FC236}">
                  <a16:creationId xmlns:a16="http://schemas.microsoft.com/office/drawing/2014/main" id="{56DE63E7-B7B3-973B-5129-4410ECF38A57}"/>
                </a:ext>
              </a:extLst>
            </p:cNvPr>
            <p:cNvSpPr>
              <a:spLocks noChangeShapeType="1"/>
            </p:cNvSpPr>
            <p:nvPr/>
          </p:nvSpPr>
          <p:spPr bwMode="auto">
            <a:xfrm>
              <a:off x="3466" y="2999"/>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7" name="Line 871">
              <a:extLst>
                <a:ext uri="{FF2B5EF4-FFF2-40B4-BE49-F238E27FC236}">
                  <a16:creationId xmlns:a16="http://schemas.microsoft.com/office/drawing/2014/main" id="{2D06863A-202C-2D53-B342-38236A59C103}"/>
                </a:ext>
              </a:extLst>
            </p:cNvPr>
            <p:cNvSpPr>
              <a:spLocks noChangeShapeType="1"/>
            </p:cNvSpPr>
            <p:nvPr/>
          </p:nvSpPr>
          <p:spPr bwMode="auto">
            <a:xfrm>
              <a:off x="3459" y="2899"/>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8" name="Line 872">
              <a:extLst>
                <a:ext uri="{FF2B5EF4-FFF2-40B4-BE49-F238E27FC236}">
                  <a16:creationId xmlns:a16="http://schemas.microsoft.com/office/drawing/2014/main" id="{27A3E0D0-5862-D129-8027-8FF794229730}"/>
                </a:ext>
              </a:extLst>
            </p:cNvPr>
            <p:cNvSpPr>
              <a:spLocks noChangeShapeType="1"/>
            </p:cNvSpPr>
            <p:nvPr/>
          </p:nvSpPr>
          <p:spPr bwMode="auto">
            <a:xfrm>
              <a:off x="3397" y="290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29" name="Line 873">
              <a:extLst>
                <a:ext uri="{FF2B5EF4-FFF2-40B4-BE49-F238E27FC236}">
                  <a16:creationId xmlns:a16="http://schemas.microsoft.com/office/drawing/2014/main" id="{1B0BB3C7-90DA-78B8-D9D1-0B09A69AC217}"/>
                </a:ext>
              </a:extLst>
            </p:cNvPr>
            <p:cNvSpPr>
              <a:spLocks noChangeShapeType="1"/>
            </p:cNvSpPr>
            <p:nvPr/>
          </p:nvSpPr>
          <p:spPr bwMode="auto">
            <a:xfrm>
              <a:off x="3397" y="290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0" name="Line 874">
              <a:extLst>
                <a:ext uri="{FF2B5EF4-FFF2-40B4-BE49-F238E27FC236}">
                  <a16:creationId xmlns:a16="http://schemas.microsoft.com/office/drawing/2014/main" id="{48868A4A-835E-6288-36B5-8776FF251E68}"/>
                </a:ext>
              </a:extLst>
            </p:cNvPr>
            <p:cNvSpPr>
              <a:spLocks noChangeShapeType="1"/>
            </p:cNvSpPr>
            <p:nvPr/>
          </p:nvSpPr>
          <p:spPr bwMode="auto">
            <a:xfrm flipH="1" flipV="1">
              <a:off x="3432" y="300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1" name="Line 875">
              <a:extLst>
                <a:ext uri="{FF2B5EF4-FFF2-40B4-BE49-F238E27FC236}">
                  <a16:creationId xmlns:a16="http://schemas.microsoft.com/office/drawing/2014/main" id="{3C5250EB-4210-CF7D-694D-F689CF8EA697}"/>
                </a:ext>
              </a:extLst>
            </p:cNvPr>
            <p:cNvSpPr>
              <a:spLocks noChangeShapeType="1"/>
            </p:cNvSpPr>
            <p:nvPr/>
          </p:nvSpPr>
          <p:spPr bwMode="auto">
            <a:xfrm flipH="1" flipV="1">
              <a:off x="3407" y="2998"/>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2" name="Line 876">
              <a:extLst>
                <a:ext uri="{FF2B5EF4-FFF2-40B4-BE49-F238E27FC236}">
                  <a16:creationId xmlns:a16="http://schemas.microsoft.com/office/drawing/2014/main" id="{BB9FC659-487C-F927-B1DD-3AEBB2F69525}"/>
                </a:ext>
              </a:extLst>
            </p:cNvPr>
            <p:cNvSpPr>
              <a:spLocks noChangeShapeType="1"/>
            </p:cNvSpPr>
            <p:nvPr/>
          </p:nvSpPr>
          <p:spPr bwMode="auto">
            <a:xfrm flipH="1" flipV="1">
              <a:off x="3392" y="2990"/>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3" name="Line 877">
              <a:extLst>
                <a:ext uri="{FF2B5EF4-FFF2-40B4-BE49-F238E27FC236}">
                  <a16:creationId xmlns:a16="http://schemas.microsoft.com/office/drawing/2014/main" id="{A311A983-DE98-0AF2-F80E-D903CDDCFF43}"/>
                </a:ext>
              </a:extLst>
            </p:cNvPr>
            <p:cNvSpPr>
              <a:spLocks noChangeShapeType="1"/>
            </p:cNvSpPr>
            <p:nvPr/>
          </p:nvSpPr>
          <p:spPr bwMode="auto">
            <a:xfrm flipH="1" flipV="1">
              <a:off x="3441" y="300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4" name="Line 878">
              <a:extLst>
                <a:ext uri="{FF2B5EF4-FFF2-40B4-BE49-F238E27FC236}">
                  <a16:creationId xmlns:a16="http://schemas.microsoft.com/office/drawing/2014/main" id="{13CF08F6-EFA8-E3EE-C578-C3B7836FA5DE}"/>
                </a:ext>
              </a:extLst>
            </p:cNvPr>
            <p:cNvSpPr>
              <a:spLocks noChangeShapeType="1"/>
            </p:cNvSpPr>
            <p:nvPr/>
          </p:nvSpPr>
          <p:spPr bwMode="auto">
            <a:xfrm flipH="1" flipV="1">
              <a:off x="3391" y="2984"/>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5" name="Line 879">
              <a:extLst>
                <a:ext uri="{FF2B5EF4-FFF2-40B4-BE49-F238E27FC236}">
                  <a16:creationId xmlns:a16="http://schemas.microsoft.com/office/drawing/2014/main" id="{C55D2031-D119-4248-F1E9-9E0B37FA3219}"/>
                </a:ext>
              </a:extLst>
            </p:cNvPr>
            <p:cNvSpPr>
              <a:spLocks noChangeShapeType="1"/>
            </p:cNvSpPr>
            <p:nvPr/>
          </p:nvSpPr>
          <p:spPr bwMode="auto">
            <a:xfrm flipH="1">
              <a:off x="3409" y="299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6" name="Line 880">
              <a:extLst>
                <a:ext uri="{FF2B5EF4-FFF2-40B4-BE49-F238E27FC236}">
                  <a16:creationId xmlns:a16="http://schemas.microsoft.com/office/drawing/2014/main" id="{1D47557D-039F-5AA3-239A-AEC93E6BFC44}"/>
                </a:ext>
              </a:extLst>
            </p:cNvPr>
            <p:cNvSpPr>
              <a:spLocks noChangeShapeType="1"/>
            </p:cNvSpPr>
            <p:nvPr/>
          </p:nvSpPr>
          <p:spPr bwMode="auto">
            <a:xfrm flipV="1">
              <a:off x="3411" y="299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7" name="Line 881">
              <a:extLst>
                <a:ext uri="{FF2B5EF4-FFF2-40B4-BE49-F238E27FC236}">
                  <a16:creationId xmlns:a16="http://schemas.microsoft.com/office/drawing/2014/main" id="{1EE7B00D-9BA1-28BE-7E42-87EDAFB09873}"/>
                </a:ext>
              </a:extLst>
            </p:cNvPr>
            <p:cNvSpPr>
              <a:spLocks noChangeShapeType="1"/>
            </p:cNvSpPr>
            <p:nvPr/>
          </p:nvSpPr>
          <p:spPr bwMode="auto">
            <a:xfrm flipV="1">
              <a:off x="3496" y="2911"/>
              <a:ext cx="42"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8" name="Line 882">
              <a:extLst>
                <a:ext uri="{FF2B5EF4-FFF2-40B4-BE49-F238E27FC236}">
                  <a16:creationId xmlns:a16="http://schemas.microsoft.com/office/drawing/2014/main" id="{41A235C1-EBAB-E3BF-A4D2-EE9F214BC96E}"/>
                </a:ext>
              </a:extLst>
            </p:cNvPr>
            <p:cNvSpPr>
              <a:spLocks noChangeShapeType="1"/>
            </p:cNvSpPr>
            <p:nvPr/>
          </p:nvSpPr>
          <p:spPr bwMode="auto">
            <a:xfrm flipH="1">
              <a:off x="3394" y="2989"/>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39" name="Line 883">
              <a:extLst>
                <a:ext uri="{FF2B5EF4-FFF2-40B4-BE49-F238E27FC236}">
                  <a16:creationId xmlns:a16="http://schemas.microsoft.com/office/drawing/2014/main" id="{3CF457C1-BC1D-2E68-4B96-5285779D5D73}"/>
                </a:ext>
              </a:extLst>
            </p:cNvPr>
            <p:cNvSpPr>
              <a:spLocks noChangeShapeType="1"/>
            </p:cNvSpPr>
            <p:nvPr/>
          </p:nvSpPr>
          <p:spPr bwMode="auto">
            <a:xfrm>
              <a:off x="3456" y="3004"/>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0" name="Line 884">
              <a:extLst>
                <a:ext uri="{FF2B5EF4-FFF2-40B4-BE49-F238E27FC236}">
                  <a16:creationId xmlns:a16="http://schemas.microsoft.com/office/drawing/2014/main" id="{F8744D0E-5068-EDDB-C454-E1B4AEC9E167}"/>
                </a:ext>
              </a:extLst>
            </p:cNvPr>
            <p:cNvSpPr>
              <a:spLocks noChangeShapeType="1"/>
            </p:cNvSpPr>
            <p:nvPr/>
          </p:nvSpPr>
          <p:spPr bwMode="auto">
            <a:xfrm>
              <a:off x="3456" y="29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1" name="Line 885">
              <a:extLst>
                <a:ext uri="{FF2B5EF4-FFF2-40B4-BE49-F238E27FC236}">
                  <a16:creationId xmlns:a16="http://schemas.microsoft.com/office/drawing/2014/main" id="{C1374C26-EDDB-2E11-D39E-56C7FE9FF475}"/>
                </a:ext>
              </a:extLst>
            </p:cNvPr>
            <p:cNvSpPr>
              <a:spLocks noChangeShapeType="1"/>
            </p:cNvSpPr>
            <p:nvPr/>
          </p:nvSpPr>
          <p:spPr bwMode="auto">
            <a:xfrm>
              <a:off x="3452" y="3105"/>
              <a:ext cx="1" cy="3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2" name="Line 886">
              <a:extLst>
                <a:ext uri="{FF2B5EF4-FFF2-40B4-BE49-F238E27FC236}">
                  <a16:creationId xmlns:a16="http://schemas.microsoft.com/office/drawing/2014/main" id="{62B2EC74-C759-D095-A27B-733B0DE0BE82}"/>
                </a:ext>
              </a:extLst>
            </p:cNvPr>
            <p:cNvSpPr>
              <a:spLocks noChangeShapeType="1"/>
            </p:cNvSpPr>
            <p:nvPr/>
          </p:nvSpPr>
          <p:spPr bwMode="auto">
            <a:xfrm flipV="1">
              <a:off x="3447" y="3003"/>
              <a:ext cx="1" cy="3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3" name="Line 887">
              <a:extLst>
                <a:ext uri="{FF2B5EF4-FFF2-40B4-BE49-F238E27FC236}">
                  <a16:creationId xmlns:a16="http://schemas.microsoft.com/office/drawing/2014/main" id="{91DF6006-49E8-0DC0-AC76-2BF6DB449E48}"/>
                </a:ext>
              </a:extLst>
            </p:cNvPr>
            <p:cNvSpPr>
              <a:spLocks noChangeShapeType="1"/>
            </p:cNvSpPr>
            <p:nvPr/>
          </p:nvSpPr>
          <p:spPr bwMode="auto">
            <a:xfrm flipH="1" flipV="1">
              <a:off x="3445" y="2862"/>
              <a:ext cx="1" cy="2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4" name="Line 888">
              <a:extLst>
                <a:ext uri="{FF2B5EF4-FFF2-40B4-BE49-F238E27FC236}">
                  <a16:creationId xmlns:a16="http://schemas.microsoft.com/office/drawing/2014/main" id="{E4F7516F-40A6-FD08-5AF6-C6778427E43E}"/>
                </a:ext>
              </a:extLst>
            </p:cNvPr>
            <p:cNvSpPr>
              <a:spLocks noChangeShapeType="1"/>
            </p:cNvSpPr>
            <p:nvPr/>
          </p:nvSpPr>
          <p:spPr bwMode="auto">
            <a:xfrm flipH="1" flipV="1">
              <a:off x="3447" y="3035"/>
              <a:ext cx="3"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5" name="Line 889">
              <a:extLst>
                <a:ext uri="{FF2B5EF4-FFF2-40B4-BE49-F238E27FC236}">
                  <a16:creationId xmlns:a16="http://schemas.microsoft.com/office/drawing/2014/main" id="{5C095DD1-228D-2137-BF05-5221521F2B8F}"/>
                </a:ext>
              </a:extLst>
            </p:cNvPr>
            <p:cNvSpPr>
              <a:spLocks noChangeShapeType="1"/>
            </p:cNvSpPr>
            <p:nvPr/>
          </p:nvSpPr>
          <p:spPr bwMode="auto">
            <a:xfrm>
              <a:off x="3405" y="2968"/>
              <a:ext cx="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6" name="Line 890">
              <a:extLst>
                <a:ext uri="{FF2B5EF4-FFF2-40B4-BE49-F238E27FC236}">
                  <a16:creationId xmlns:a16="http://schemas.microsoft.com/office/drawing/2014/main" id="{F9C7305F-57F3-9BB1-BE30-C2BA4C3679E4}"/>
                </a:ext>
              </a:extLst>
            </p:cNvPr>
            <p:cNvSpPr>
              <a:spLocks noChangeShapeType="1"/>
            </p:cNvSpPr>
            <p:nvPr/>
          </p:nvSpPr>
          <p:spPr bwMode="auto">
            <a:xfrm flipH="1" flipV="1">
              <a:off x="3408" y="2995"/>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7" name="Line 891">
              <a:extLst>
                <a:ext uri="{FF2B5EF4-FFF2-40B4-BE49-F238E27FC236}">
                  <a16:creationId xmlns:a16="http://schemas.microsoft.com/office/drawing/2014/main" id="{F9CA6234-B57A-4340-C874-31499852EA10}"/>
                </a:ext>
              </a:extLst>
            </p:cNvPr>
            <p:cNvSpPr>
              <a:spLocks noChangeShapeType="1"/>
            </p:cNvSpPr>
            <p:nvPr/>
          </p:nvSpPr>
          <p:spPr bwMode="auto">
            <a:xfrm flipH="1">
              <a:off x="3404" y="2960"/>
              <a:ext cx="5"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8" name="Line 892">
              <a:extLst>
                <a:ext uri="{FF2B5EF4-FFF2-40B4-BE49-F238E27FC236}">
                  <a16:creationId xmlns:a16="http://schemas.microsoft.com/office/drawing/2014/main" id="{7439193C-C56E-1A2D-F080-14925A9A2667}"/>
                </a:ext>
              </a:extLst>
            </p:cNvPr>
            <p:cNvSpPr>
              <a:spLocks noChangeShapeType="1"/>
            </p:cNvSpPr>
            <p:nvPr/>
          </p:nvSpPr>
          <p:spPr bwMode="auto">
            <a:xfrm flipV="1">
              <a:off x="3410" y="297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49" name="Line 893">
              <a:extLst>
                <a:ext uri="{FF2B5EF4-FFF2-40B4-BE49-F238E27FC236}">
                  <a16:creationId xmlns:a16="http://schemas.microsoft.com/office/drawing/2014/main" id="{6D231440-3233-2FFD-E835-703224CB914F}"/>
                </a:ext>
              </a:extLst>
            </p:cNvPr>
            <p:cNvSpPr>
              <a:spLocks noChangeShapeType="1"/>
            </p:cNvSpPr>
            <p:nvPr/>
          </p:nvSpPr>
          <p:spPr bwMode="auto">
            <a:xfrm flipV="1">
              <a:off x="3411" y="297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50" name="Line 894">
              <a:extLst>
                <a:ext uri="{FF2B5EF4-FFF2-40B4-BE49-F238E27FC236}">
                  <a16:creationId xmlns:a16="http://schemas.microsoft.com/office/drawing/2014/main" id="{A7A09437-D08C-7C22-E60F-37742765D359}"/>
                </a:ext>
              </a:extLst>
            </p:cNvPr>
            <p:cNvSpPr>
              <a:spLocks noChangeShapeType="1"/>
            </p:cNvSpPr>
            <p:nvPr/>
          </p:nvSpPr>
          <p:spPr bwMode="auto">
            <a:xfrm flipV="1">
              <a:off x="3412" y="296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51" name="Line 895">
              <a:extLst>
                <a:ext uri="{FF2B5EF4-FFF2-40B4-BE49-F238E27FC236}">
                  <a16:creationId xmlns:a16="http://schemas.microsoft.com/office/drawing/2014/main" id="{269A09C2-730B-6AFF-5AD6-5917C4D53FF0}"/>
                </a:ext>
              </a:extLst>
            </p:cNvPr>
            <p:cNvSpPr>
              <a:spLocks noChangeShapeType="1"/>
            </p:cNvSpPr>
            <p:nvPr/>
          </p:nvSpPr>
          <p:spPr bwMode="auto">
            <a:xfrm flipV="1">
              <a:off x="3408" y="2964"/>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52" name="Line 896">
              <a:extLst>
                <a:ext uri="{FF2B5EF4-FFF2-40B4-BE49-F238E27FC236}">
                  <a16:creationId xmlns:a16="http://schemas.microsoft.com/office/drawing/2014/main" id="{15ECAE27-8975-1B67-EEDE-5B31E5291E64}"/>
                </a:ext>
              </a:extLst>
            </p:cNvPr>
            <p:cNvSpPr>
              <a:spLocks noChangeShapeType="1"/>
            </p:cNvSpPr>
            <p:nvPr/>
          </p:nvSpPr>
          <p:spPr bwMode="auto">
            <a:xfrm>
              <a:off x="3442" y="3076"/>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53" name="Line 897">
              <a:extLst>
                <a:ext uri="{FF2B5EF4-FFF2-40B4-BE49-F238E27FC236}">
                  <a16:creationId xmlns:a16="http://schemas.microsoft.com/office/drawing/2014/main" id="{E39C2B25-7FCE-2E02-4459-2C56F08FD294}"/>
                </a:ext>
              </a:extLst>
            </p:cNvPr>
            <p:cNvSpPr>
              <a:spLocks noChangeShapeType="1"/>
            </p:cNvSpPr>
            <p:nvPr/>
          </p:nvSpPr>
          <p:spPr bwMode="auto">
            <a:xfrm>
              <a:off x="3442" y="2992"/>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54" name="Line 898">
              <a:extLst>
                <a:ext uri="{FF2B5EF4-FFF2-40B4-BE49-F238E27FC236}">
                  <a16:creationId xmlns:a16="http://schemas.microsoft.com/office/drawing/2014/main" id="{11EF40EE-CFCC-EB4A-A5E4-44F0B11CAFCE}"/>
                </a:ext>
              </a:extLst>
            </p:cNvPr>
            <p:cNvSpPr>
              <a:spLocks noChangeShapeType="1"/>
            </p:cNvSpPr>
            <p:nvPr/>
          </p:nvSpPr>
          <p:spPr bwMode="auto">
            <a:xfrm flipV="1">
              <a:off x="3439" y="2991"/>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55" name="Line 899">
              <a:extLst>
                <a:ext uri="{FF2B5EF4-FFF2-40B4-BE49-F238E27FC236}">
                  <a16:creationId xmlns:a16="http://schemas.microsoft.com/office/drawing/2014/main" id="{B5E72AA6-4A07-EA72-C1A3-C58F17182468}"/>
                </a:ext>
              </a:extLst>
            </p:cNvPr>
            <p:cNvSpPr>
              <a:spLocks noChangeShapeType="1"/>
            </p:cNvSpPr>
            <p:nvPr/>
          </p:nvSpPr>
          <p:spPr bwMode="auto">
            <a:xfrm>
              <a:off x="3439" y="3074"/>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56" name="Line 900">
              <a:extLst>
                <a:ext uri="{FF2B5EF4-FFF2-40B4-BE49-F238E27FC236}">
                  <a16:creationId xmlns:a16="http://schemas.microsoft.com/office/drawing/2014/main" id="{ED021FA4-3325-E550-E4F6-AD95EFDC465D}"/>
                </a:ext>
              </a:extLst>
            </p:cNvPr>
            <p:cNvSpPr>
              <a:spLocks noChangeShapeType="1"/>
            </p:cNvSpPr>
            <p:nvPr/>
          </p:nvSpPr>
          <p:spPr bwMode="auto">
            <a:xfrm flipV="1">
              <a:off x="3437" y="298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57" name="Line 901">
              <a:extLst>
                <a:ext uri="{FF2B5EF4-FFF2-40B4-BE49-F238E27FC236}">
                  <a16:creationId xmlns:a16="http://schemas.microsoft.com/office/drawing/2014/main" id="{C1C2E378-B095-1047-77AE-F9275B5017FA}"/>
                </a:ext>
              </a:extLst>
            </p:cNvPr>
            <p:cNvSpPr>
              <a:spLocks noChangeShapeType="1"/>
            </p:cNvSpPr>
            <p:nvPr/>
          </p:nvSpPr>
          <p:spPr bwMode="auto">
            <a:xfrm>
              <a:off x="3437" y="3073"/>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58" name="Freeform 902">
              <a:extLst>
                <a:ext uri="{FF2B5EF4-FFF2-40B4-BE49-F238E27FC236}">
                  <a16:creationId xmlns:a16="http://schemas.microsoft.com/office/drawing/2014/main" id="{7EF57E12-AE1E-BD26-9EA1-9BDDD28A41FD}"/>
                </a:ext>
              </a:extLst>
            </p:cNvPr>
            <p:cNvSpPr>
              <a:spLocks/>
            </p:cNvSpPr>
            <p:nvPr/>
          </p:nvSpPr>
          <p:spPr bwMode="auto">
            <a:xfrm>
              <a:off x="3560" y="3065"/>
              <a:ext cx="6" cy="9"/>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0" y="0"/>
                  </a:moveTo>
                  <a:lnTo>
                    <a:pt x="67" y="48"/>
                  </a:lnTo>
                  <a:lnTo>
                    <a:pt x="130" y="115"/>
                  </a:lnTo>
                  <a:lnTo>
                    <a:pt x="183" y="192"/>
                  </a:lnTo>
                  <a:lnTo>
                    <a:pt x="224" y="277"/>
                  </a:lnTo>
                  <a:lnTo>
                    <a:pt x="250" y="365"/>
                  </a:lnTo>
                  <a:lnTo>
                    <a:pt x="258"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59" name="Freeform 903">
              <a:extLst>
                <a:ext uri="{FF2B5EF4-FFF2-40B4-BE49-F238E27FC236}">
                  <a16:creationId xmlns:a16="http://schemas.microsoft.com/office/drawing/2014/main" id="{3CB56AC2-F2BA-1795-C6EE-06EB980EF7E0}"/>
                </a:ext>
              </a:extLst>
            </p:cNvPr>
            <p:cNvSpPr>
              <a:spLocks/>
            </p:cNvSpPr>
            <p:nvPr/>
          </p:nvSpPr>
          <p:spPr bwMode="auto">
            <a:xfrm>
              <a:off x="3568" y="3074"/>
              <a:ext cx="5" cy="9"/>
            </a:xfrm>
            <a:custGeom>
              <a:avLst/>
              <a:gdLst>
                <a:gd name="T0" fmla="*/ 0 w 250"/>
                <a:gd name="T1" fmla="*/ 0 h 447"/>
                <a:gd name="T2" fmla="*/ 0 w 250"/>
                <a:gd name="T3" fmla="*/ 0 h 447"/>
                <a:gd name="T4" fmla="*/ 0 w 250"/>
                <a:gd name="T5" fmla="*/ 0 h 447"/>
                <a:gd name="T6" fmla="*/ 0 w 250"/>
                <a:gd name="T7" fmla="*/ 0 h 447"/>
                <a:gd name="T8" fmla="*/ 0 w 250"/>
                <a:gd name="T9" fmla="*/ 0 h 447"/>
                <a:gd name="T10" fmla="*/ 0 w 250"/>
                <a:gd name="T11" fmla="*/ 0 h 447"/>
                <a:gd name="T12" fmla="*/ 0 w 250"/>
                <a:gd name="T13" fmla="*/ 0 h 447"/>
                <a:gd name="T14" fmla="*/ 0 60000 65536"/>
                <a:gd name="T15" fmla="*/ 0 60000 65536"/>
                <a:gd name="T16" fmla="*/ 0 60000 65536"/>
                <a:gd name="T17" fmla="*/ 0 60000 65536"/>
                <a:gd name="T18" fmla="*/ 0 60000 65536"/>
                <a:gd name="T19" fmla="*/ 0 60000 65536"/>
                <a:gd name="T20" fmla="*/ 0 60000 65536"/>
                <a:gd name="T21" fmla="*/ 0 w 250"/>
                <a:gd name="T22" fmla="*/ 0 h 447"/>
                <a:gd name="T23" fmla="*/ 250 w 250"/>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0" h="447">
                  <a:moveTo>
                    <a:pt x="0" y="0"/>
                  </a:moveTo>
                  <a:lnTo>
                    <a:pt x="65" y="49"/>
                  </a:lnTo>
                  <a:lnTo>
                    <a:pt x="126" y="116"/>
                  </a:lnTo>
                  <a:lnTo>
                    <a:pt x="177" y="194"/>
                  </a:lnTo>
                  <a:lnTo>
                    <a:pt x="216" y="279"/>
                  </a:lnTo>
                  <a:lnTo>
                    <a:pt x="241" y="365"/>
                  </a:lnTo>
                  <a:lnTo>
                    <a:pt x="250"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0" name="Freeform 904">
              <a:extLst>
                <a:ext uri="{FF2B5EF4-FFF2-40B4-BE49-F238E27FC236}">
                  <a16:creationId xmlns:a16="http://schemas.microsoft.com/office/drawing/2014/main" id="{9F800317-C6F1-90E4-3153-45E7CD94AB25}"/>
                </a:ext>
              </a:extLst>
            </p:cNvPr>
            <p:cNvSpPr>
              <a:spLocks/>
            </p:cNvSpPr>
            <p:nvPr/>
          </p:nvSpPr>
          <p:spPr bwMode="auto">
            <a:xfrm>
              <a:off x="3395" y="2897"/>
              <a:ext cx="1" cy="1"/>
            </a:xfrm>
            <a:custGeom>
              <a:avLst/>
              <a:gdLst>
                <a:gd name="T0" fmla="*/ 0 w 40"/>
                <a:gd name="T1" fmla="*/ 0 h 52"/>
                <a:gd name="T2" fmla="*/ 0 w 40"/>
                <a:gd name="T3" fmla="*/ 0 h 52"/>
                <a:gd name="T4" fmla="*/ 0 w 40"/>
                <a:gd name="T5" fmla="*/ 0 h 52"/>
                <a:gd name="T6" fmla="*/ 0 60000 65536"/>
                <a:gd name="T7" fmla="*/ 0 60000 65536"/>
                <a:gd name="T8" fmla="*/ 0 60000 65536"/>
                <a:gd name="T9" fmla="*/ 0 w 40"/>
                <a:gd name="T10" fmla="*/ 0 h 52"/>
                <a:gd name="T11" fmla="*/ 40 w 40"/>
                <a:gd name="T12" fmla="*/ 52 h 52"/>
              </a:gdLst>
              <a:ahLst/>
              <a:cxnLst>
                <a:cxn ang="T6">
                  <a:pos x="T0" y="T1"/>
                </a:cxn>
                <a:cxn ang="T7">
                  <a:pos x="T2" y="T3"/>
                </a:cxn>
                <a:cxn ang="T8">
                  <a:pos x="T4" y="T5"/>
                </a:cxn>
              </a:cxnLst>
              <a:rect l="T9" t="T10" r="T11" b="T12"/>
              <a:pathLst>
                <a:path w="40" h="52">
                  <a:moveTo>
                    <a:pt x="0" y="0"/>
                  </a:moveTo>
                  <a:lnTo>
                    <a:pt x="20" y="26"/>
                  </a:lnTo>
                  <a:lnTo>
                    <a:pt x="40" y="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1" name="Freeform 905">
              <a:extLst>
                <a:ext uri="{FF2B5EF4-FFF2-40B4-BE49-F238E27FC236}">
                  <a16:creationId xmlns:a16="http://schemas.microsoft.com/office/drawing/2014/main" id="{F90FB212-3595-EC18-C08C-41F592AE2C09}"/>
                </a:ext>
              </a:extLst>
            </p:cNvPr>
            <p:cNvSpPr>
              <a:spLocks/>
            </p:cNvSpPr>
            <p:nvPr/>
          </p:nvSpPr>
          <p:spPr bwMode="auto">
            <a:xfrm>
              <a:off x="3443" y="2837"/>
              <a:ext cx="1" cy="1"/>
            </a:xfrm>
            <a:custGeom>
              <a:avLst/>
              <a:gdLst>
                <a:gd name="T0" fmla="*/ 0 w 36"/>
                <a:gd name="T1" fmla="*/ 0 h 53"/>
                <a:gd name="T2" fmla="*/ 0 w 36"/>
                <a:gd name="T3" fmla="*/ 0 h 53"/>
                <a:gd name="T4" fmla="*/ 0 w 36"/>
                <a:gd name="T5" fmla="*/ 0 h 53"/>
                <a:gd name="T6" fmla="*/ 0 w 36"/>
                <a:gd name="T7" fmla="*/ 0 h 53"/>
                <a:gd name="T8" fmla="*/ 0 w 36"/>
                <a:gd name="T9" fmla="*/ 0 h 53"/>
                <a:gd name="T10" fmla="*/ 0 w 36"/>
                <a:gd name="T11" fmla="*/ 0 h 53"/>
                <a:gd name="T12" fmla="*/ 0 w 36"/>
                <a:gd name="T13" fmla="*/ 0 h 53"/>
                <a:gd name="T14" fmla="*/ 0 w 36"/>
                <a:gd name="T15" fmla="*/ 0 h 53"/>
                <a:gd name="T16" fmla="*/ 0 w 36"/>
                <a:gd name="T17" fmla="*/ 0 h 53"/>
                <a:gd name="T18" fmla="*/ 0 w 36"/>
                <a:gd name="T19" fmla="*/ 0 h 53"/>
                <a:gd name="T20" fmla="*/ 0 w 36"/>
                <a:gd name="T21" fmla="*/ 0 h 53"/>
                <a:gd name="T22" fmla="*/ 0 w 36"/>
                <a:gd name="T23" fmla="*/ 0 h 53"/>
                <a:gd name="T24" fmla="*/ 0 w 36"/>
                <a:gd name="T25" fmla="*/ 0 h 53"/>
                <a:gd name="T26" fmla="*/ 0 w 36"/>
                <a:gd name="T27" fmla="*/ 0 h 53"/>
                <a:gd name="T28" fmla="*/ 0 w 36"/>
                <a:gd name="T29" fmla="*/ 0 h 53"/>
                <a:gd name="T30" fmla="*/ 0 w 36"/>
                <a:gd name="T31" fmla="*/ 0 h 53"/>
                <a:gd name="T32" fmla="*/ 0 w 3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53"/>
                <a:gd name="T53" fmla="*/ 36 w 3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53">
                  <a:moveTo>
                    <a:pt x="1" y="53"/>
                  </a:moveTo>
                  <a:lnTo>
                    <a:pt x="1" y="52"/>
                  </a:lnTo>
                  <a:lnTo>
                    <a:pt x="0" y="49"/>
                  </a:lnTo>
                  <a:lnTo>
                    <a:pt x="0" y="45"/>
                  </a:lnTo>
                  <a:lnTo>
                    <a:pt x="0" y="41"/>
                  </a:lnTo>
                  <a:lnTo>
                    <a:pt x="1" y="38"/>
                  </a:lnTo>
                  <a:lnTo>
                    <a:pt x="2" y="34"/>
                  </a:lnTo>
                  <a:lnTo>
                    <a:pt x="4" y="30"/>
                  </a:lnTo>
                  <a:lnTo>
                    <a:pt x="7" y="27"/>
                  </a:lnTo>
                  <a:lnTo>
                    <a:pt x="9" y="23"/>
                  </a:lnTo>
                  <a:lnTo>
                    <a:pt x="12" y="20"/>
                  </a:lnTo>
                  <a:lnTo>
                    <a:pt x="15" y="16"/>
                  </a:lnTo>
                  <a:lnTo>
                    <a:pt x="19" y="13"/>
                  </a:lnTo>
                  <a:lnTo>
                    <a:pt x="22" y="10"/>
                  </a:lnTo>
                  <a:lnTo>
                    <a:pt x="27" y="6"/>
                  </a:lnTo>
                  <a:lnTo>
                    <a:pt x="31" y="3"/>
                  </a:lnTo>
                  <a:lnTo>
                    <a:pt x="3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2" name="Freeform 906">
              <a:extLst>
                <a:ext uri="{FF2B5EF4-FFF2-40B4-BE49-F238E27FC236}">
                  <a16:creationId xmlns:a16="http://schemas.microsoft.com/office/drawing/2014/main" id="{7F908D2C-3C6D-EC42-F38C-6EE541B1526F}"/>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3" name="Freeform 907">
              <a:extLst>
                <a:ext uri="{FF2B5EF4-FFF2-40B4-BE49-F238E27FC236}">
                  <a16:creationId xmlns:a16="http://schemas.microsoft.com/office/drawing/2014/main" id="{EEE1AAF1-879E-6F4E-053F-52992227BF5F}"/>
                </a:ext>
              </a:extLst>
            </p:cNvPr>
            <p:cNvSpPr>
              <a:spLocks/>
            </p:cNvSpPr>
            <p:nvPr/>
          </p:nvSpPr>
          <p:spPr bwMode="auto">
            <a:xfrm>
              <a:off x="3476" y="2852"/>
              <a:ext cx="12" cy="15"/>
            </a:xfrm>
            <a:custGeom>
              <a:avLst/>
              <a:gdLst>
                <a:gd name="T0" fmla="*/ 0 w 622"/>
                <a:gd name="T1" fmla="*/ 0 h 757"/>
                <a:gd name="T2" fmla="*/ 0 w 622"/>
                <a:gd name="T3" fmla="*/ 0 h 757"/>
                <a:gd name="T4" fmla="*/ 0 w 622"/>
                <a:gd name="T5" fmla="*/ 0 h 757"/>
                <a:gd name="T6" fmla="*/ 0 w 622"/>
                <a:gd name="T7" fmla="*/ 0 h 757"/>
                <a:gd name="T8" fmla="*/ 0 w 622"/>
                <a:gd name="T9" fmla="*/ 0 h 757"/>
                <a:gd name="T10" fmla="*/ 0 w 622"/>
                <a:gd name="T11" fmla="*/ 0 h 757"/>
                <a:gd name="T12" fmla="*/ 0 w 622"/>
                <a:gd name="T13" fmla="*/ 0 h 757"/>
                <a:gd name="T14" fmla="*/ 0 w 622"/>
                <a:gd name="T15" fmla="*/ 0 h 757"/>
                <a:gd name="T16" fmla="*/ 0 w 622"/>
                <a:gd name="T17" fmla="*/ 0 h 757"/>
                <a:gd name="T18" fmla="*/ 0 w 622"/>
                <a:gd name="T19" fmla="*/ 0 h 757"/>
                <a:gd name="T20" fmla="*/ 0 w 622"/>
                <a:gd name="T21" fmla="*/ 0 h 757"/>
                <a:gd name="T22" fmla="*/ 0 w 622"/>
                <a:gd name="T23" fmla="*/ 0 h 757"/>
                <a:gd name="T24" fmla="*/ 0 w 622"/>
                <a:gd name="T25" fmla="*/ 0 h 757"/>
                <a:gd name="T26" fmla="*/ 0 w 622"/>
                <a:gd name="T27" fmla="*/ 0 h 757"/>
                <a:gd name="T28" fmla="*/ 0 w 622"/>
                <a:gd name="T29" fmla="*/ 0 h 757"/>
                <a:gd name="T30" fmla="*/ 0 w 622"/>
                <a:gd name="T31" fmla="*/ 0 h 757"/>
                <a:gd name="T32" fmla="*/ 0 w 622"/>
                <a:gd name="T33" fmla="*/ 0 h 757"/>
                <a:gd name="T34" fmla="*/ 0 w 622"/>
                <a:gd name="T35" fmla="*/ 0 h 757"/>
                <a:gd name="T36" fmla="*/ 0 w 622"/>
                <a:gd name="T37" fmla="*/ 0 h 757"/>
                <a:gd name="T38" fmla="*/ 0 w 622"/>
                <a:gd name="T39" fmla="*/ 0 h 757"/>
                <a:gd name="T40" fmla="*/ 0 w 622"/>
                <a:gd name="T41" fmla="*/ 0 h 757"/>
                <a:gd name="T42" fmla="*/ 0 w 622"/>
                <a:gd name="T43" fmla="*/ 0 h 757"/>
                <a:gd name="T44" fmla="*/ 0 w 622"/>
                <a:gd name="T45" fmla="*/ 0 h 757"/>
                <a:gd name="T46" fmla="*/ 0 w 622"/>
                <a:gd name="T47" fmla="*/ 0 h 757"/>
                <a:gd name="T48" fmla="*/ 0 w 622"/>
                <a:gd name="T49" fmla="*/ 0 h 757"/>
                <a:gd name="T50" fmla="*/ 0 w 622"/>
                <a:gd name="T51" fmla="*/ 0 h 7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22"/>
                <a:gd name="T79" fmla="*/ 0 h 757"/>
                <a:gd name="T80" fmla="*/ 622 w 622"/>
                <a:gd name="T81" fmla="*/ 757 h 7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22" h="757">
                  <a:moveTo>
                    <a:pt x="622" y="757"/>
                  </a:moveTo>
                  <a:lnTo>
                    <a:pt x="620" y="736"/>
                  </a:lnTo>
                  <a:lnTo>
                    <a:pt x="615" y="701"/>
                  </a:lnTo>
                  <a:lnTo>
                    <a:pt x="609" y="666"/>
                  </a:lnTo>
                  <a:lnTo>
                    <a:pt x="600" y="631"/>
                  </a:lnTo>
                  <a:lnTo>
                    <a:pt x="590" y="597"/>
                  </a:lnTo>
                  <a:lnTo>
                    <a:pt x="577" y="562"/>
                  </a:lnTo>
                  <a:lnTo>
                    <a:pt x="563" y="528"/>
                  </a:lnTo>
                  <a:lnTo>
                    <a:pt x="547" y="495"/>
                  </a:lnTo>
                  <a:lnTo>
                    <a:pt x="529" y="462"/>
                  </a:lnTo>
                  <a:lnTo>
                    <a:pt x="509" y="429"/>
                  </a:lnTo>
                  <a:lnTo>
                    <a:pt x="487" y="397"/>
                  </a:lnTo>
                  <a:lnTo>
                    <a:pt x="464" y="365"/>
                  </a:lnTo>
                  <a:lnTo>
                    <a:pt x="438" y="332"/>
                  </a:lnTo>
                  <a:lnTo>
                    <a:pt x="410" y="301"/>
                  </a:lnTo>
                  <a:lnTo>
                    <a:pt x="381" y="271"/>
                  </a:lnTo>
                  <a:lnTo>
                    <a:pt x="351" y="241"/>
                  </a:lnTo>
                  <a:lnTo>
                    <a:pt x="318" y="212"/>
                  </a:lnTo>
                  <a:lnTo>
                    <a:pt x="284" y="183"/>
                  </a:lnTo>
                  <a:lnTo>
                    <a:pt x="249" y="155"/>
                  </a:lnTo>
                  <a:lnTo>
                    <a:pt x="210" y="128"/>
                  </a:lnTo>
                  <a:lnTo>
                    <a:pt x="172" y="101"/>
                  </a:lnTo>
                  <a:lnTo>
                    <a:pt x="131" y="74"/>
                  </a:lnTo>
                  <a:lnTo>
                    <a:pt x="89" y="48"/>
                  </a:lnTo>
                  <a:lnTo>
                    <a:pt x="46" y="24"/>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4" name="Freeform 908">
              <a:extLst>
                <a:ext uri="{FF2B5EF4-FFF2-40B4-BE49-F238E27FC236}">
                  <a16:creationId xmlns:a16="http://schemas.microsoft.com/office/drawing/2014/main" id="{50B52637-C62F-6871-31E3-8332EB681BDD}"/>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5" name="Freeform 909">
              <a:extLst>
                <a:ext uri="{FF2B5EF4-FFF2-40B4-BE49-F238E27FC236}">
                  <a16:creationId xmlns:a16="http://schemas.microsoft.com/office/drawing/2014/main" id="{99518BB7-F22F-9E3B-E264-F29B3F24A6F9}"/>
                </a:ext>
              </a:extLst>
            </p:cNvPr>
            <p:cNvSpPr>
              <a:spLocks/>
            </p:cNvSpPr>
            <p:nvPr/>
          </p:nvSpPr>
          <p:spPr bwMode="auto">
            <a:xfrm>
              <a:off x="3486" y="2883"/>
              <a:ext cx="1" cy="2"/>
            </a:xfrm>
            <a:custGeom>
              <a:avLst/>
              <a:gdLst>
                <a:gd name="T0" fmla="*/ 0 w 40"/>
                <a:gd name="T1" fmla="*/ 0 h 93"/>
                <a:gd name="T2" fmla="*/ 0 w 40"/>
                <a:gd name="T3" fmla="*/ 0 h 93"/>
                <a:gd name="T4" fmla="*/ 0 w 40"/>
                <a:gd name="T5" fmla="*/ 0 h 93"/>
                <a:gd name="T6" fmla="*/ 0 w 40"/>
                <a:gd name="T7" fmla="*/ 0 h 93"/>
                <a:gd name="T8" fmla="*/ 0 60000 65536"/>
                <a:gd name="T9" fmla="*/ 0 60000 65536"/>
                <a:gd name="T10" fmla="*/ 0 60000 65536"/>
                <a:gd name="T11" fmla="*/ 0 60000 65536"/>
                <a:gd name="T12" fmla="*/ 0 w 40"/>
                <a:gd name="T13" fmla="*/ 0 h 93"/>
                <a:gd name="T14" fmla="*/ 40 w 40"/>
                <a:gd name="T15" fmla="*/ 93 h 93"/>
              </a:gdLst>
              <a:ahLst/>
              <a:cxnLst>
                <a:cxn ang="T8">
                  <a:pos x="T0" y="T1"/>
                </a:cxn>
                <a:cxn ang="T9">
                  <a:pos x="T2" y="T3"/>
                </a:cxn>
                <a:cxn ang="T10">
                  <a:pos x="T4" y="T5"/>
                </a:cxn>
                <a:cxn ang="T11">
                  <a:pos x="T6" y="T7"/>
                </a:cxn>
              </a:cxnLst>
              <a:rect l="T12" t="T13" r="T14" b="T15"/>
              <a:pathLst>
                <a:path w="40" h="93">
                  <a:moveTo>
                    <a:pt x="40" y="93"/>
                  </a:moveTo>
                  <a:lnTo>
                    <a:pt x="40" y="84"/>
                  </a:lnTo>
                  <a:lnTo>
                    <a:pt x="29" y="4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6" name="Freeform 910">
              <a:extLst>
                <a:ext uri="{FF2B5EF4-FFF2-40B4-BE49-F238E27FC236}">
                  <a16:creationId xmlns:a16="http://schemas.microsoft.com/office/drawing/2014/main" id="{7CA979DB-ABD8-8AF7-BF63-CF43FBB37661}"/>
                </a:ext>
              </a:extLst>
            </p:cNvPr>
            <p:cNvSpPr>
              <a:spLocks/>
            </p:cNvSpPr>
            <p:nvPr/>
          </p:nvSpPr>
          <p:spPr bwMode="auto">
            <a:xfrm>
              <a:off x="3393" y="2896"/>
              <a:ext cx="1" cy="1"/>
            </a:xfrm>
            <a:custGeom>
              <a:avLst/>
              <a:gdLst>
                <a:gd name="T0" fmla="*/ 0 w 55"/>
                <a:gd name="T1" fmla="*/ 0 h 60"/>
                <a:gd name="T2" fmla="*/ 0 w 55"/>
                <a:gd name="T3" fmla="*/ 0 h 60"/>
                <a:gd name="T4" fmla="*/ 0 w 55"/>
                <a:gd name="T5" fmla="*/ 0 h 60"/>
                <a:gd name="T6" fmla="*/ 0 w 55"/>
                <a:gd name="T7" fmla="*/ 0 h 60"/>
                <a:gd name="T8" fmla="*/ 0 60000 65536"/>
                <a:gd name="T9" fmla="*/ 0 60000 65536"/>
                <a:gd name="T10" fmla="*/ 0 60000 65536"/>
                <a:gd name="T11" fmla="*/ 0 60000 65536"/>
                <a:gd name="T12" fmla="*/ 0 w 55"/>
                <a:gd name="T13" fmla="*/ 0 h 60"/>
                <a:gd name="T14" fmla="*/ 55 w 55"/>
                <a:gd name="T15" fmla="*/ 60 h 60"/>
              </a:gdLst>
              <a:ahLst/>
              <a:cxnLst>
                <a:cxn ang="T8">
                  <a:pos x="T0" y="T1"/>
                </a:cxn>
                <a:cxn ang="T9">
                  <a:pos x="T2" y="T3"/>
                </a:cxn>
                <a:cxn ang="T10">
                  <a:pos x="T4" y="T5"/>
                </a:cxn>
                <a:cxn ang="T11">
                  <a:pos x="T6" y="T7"/>
                </a:cxn>
              </a:cxnLst>
              <a:rect l="T12" t="T13" r="T14" b="T15"/>
              <a:pathLst>
                <a:path w="55" h="60">
                  <a:moveTo>
                    <a:pt x="0" y="0"/>
                  </a:moveTo>
                  <a:lnTo>
                    <a:pt x="19" y="20"/>
                  </a:lnTo>
                  <a:lnTo>
                    <a:pt x="37" y="40"/>
                  </a:lnTo>
                  <a:lnTo>
                    <a:pt x="55" y="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7" name="Freeform 911">
              <a:extLst>
                <a:ext uri="{FF2B5EF4-FFF2-40B4-BE49-F238E27FC236}">
                  <a16:creationId xmlns:a16="http://schemas.microsoft.com/office/drawing/2014/main" id="{4A5F844B-6522-C52C-1D30-E92068FC12C7}"/>
                </a:ext>
              </a:extLst>
            </p:cNvPr>
            <p:cNvSpPr>
              <a:spLocks/>
            </p:cNvSpPr>
            <p:nvPr/>
          </p:nvSpPr>
          <p:spPr bwMode="auto">
            <a:xfrm>
              <a:off x="3448" y="2836"/>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0" y="0"/>
                  </a:moveTo>
                  <a:lnTo>
                    <a:pt x="37" y="134"/>
                  </a:lnTo>
                  <a:lnTo>
                    <a:pt x="59" y="21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8" name="Freeform 912">
              <a:extLst>
                <a:ext uri="{FF2B5EF4-FFF2-40B4-BE49-F238E27FC236}">
                  <a16:creationId xmlns:a16="http://schemas.microsoft.com/office/drawing/2014/main" id="{ED9B2153-EED2-4B08-A8FE-C84A13B5243C}"/>
                </a:ext>
              </a:extLst>
            </p:cNvPr>
            <p:cNvSpPr>
              <a:spLocks/>
            </p:cNvSpPr>
            <p:nvPr/>
          </p:nvSpPr>
          <p:spPr bwMode="auto">
            <a:xfrm>
              <a:off x="3496" y="2863"/>
              <a:ext cx="12" cy="18"/>
            </a:xfrm>
            <a:custGeom>
              <a:avLst/>
              <a:gdLst>
                <a:gd name="T0" fmla="*/ 0 w 585"/>
                <a:gd name="T1" fmla="*/ 0 h 914"/>
                <a:gd name="T2" fmla="*/ 0 w 585"/>
                <a:gd name="T3" fmla="*/ 0 h 914"/>
                <a:gd name="T4" fmla="*/ 0 w 585"/>
                <a:gd name="T5" fmla="*/ 0 h 914"/>
                <a:gd name="T6" fmla="*/ 0 w 585"/>
                <a:gd name="T7" fmla="*/ 0 h 914"/>
                <a:gd name="T8" fmla="*/ 0 w 585"/>
                <a:gd name="T9" fmla="*/ 0 h 914"/>
                <a:gd name="T10" fmla="*/ 0 w 585"/>
                <a:gd name="T11" fmla="*/ 0 h 914"/>
                <a:gd name="T12" fmla="*/ 0 60000 65536"/>
                <a:gd name="T13" fmla="*/ 0 60000 65536"/>
                <a:gd name="T14" fmla="*/ 0 60000 65536"/>
                <a:gd name="T15" fmla="*/ 0 60000 65536"/>
                <a:gd name="T16" fmla="*/ 0 60000 65536"/>
                <a:gd name="T17" fmla="*/ 0 60000 65536"/>
                <a:gd name="T18" fmla="*/ 0 w 585"/>
                <a:gd name="T19" fmla="*/ 0 h 914"/>
                <a:gd name="T20" fmla="*/ 585 w 585"/>
                <a:gd name="T21" fmla="*/ 914 h 914"/>
              </a:gdLst>
              <a:ahLst/>
              <a:cxnLst>
                <a:cxn ang="T12">
                  <a:pos x="T0" y="T1"/>
                </a:cxn>
                <a:cxn ang="T13">
                  <a:pos x="T2" y="T3"/>
                </a:cxn>
                <a:cxn ang="T14">
                  <a:pos x="T4" y="T5"/>
                </a:cxn>
                <a:cxn ang="T15">
                  <a:pos x="T6" y="T7"/>
                </a:cxn>
                <a:cxn ang="T16">
                  <a:pos x="T8" y="T9"/>
                </a:cxn>
                <a:cxn ang="T17">
                  <a:pos x="T10" y="T11"/>
                </a:cxn>
              </a:cxnLst>
              <a:rect l="T18" t="T19" r="T20" b="T21"/>
              <a:pathLst>
                <a:path w="585" h="914">
                  <a:moveTo>
                    <a:pt x="585" y="914"/>
                  </a:moveTo>
                  <a:lnTo>
                    <a:pt x="581" y="837"/>
                  </a:lnTo>
                  <a:lnTo>
                    <a:pt x="527" y="610"/>
                  </a:lnTo>
                  <a:lnTo>
                    <a:pt x="409" y="391"/>
                  </a:lnTo>
                  <a:lnTo>
                    <a:pt x="233" y="18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69" name="Freeform 913">
              <a:extLst>
                <a:ext uri="{FF2B5EF4-FFF2-40B4-BE49-F238E27FC236}">
                  <a16:creationId xmlns:a16="http://schemas.microsoft.com/office/drawing/2014/main" id="{2B18D2A2-5700-1C58-4FFF-933F5A224697}"/>
                </a:ext>
              </a:extLst>
            </p:cNvPr>
            <p:cNvSpPr>
              <a:spLocks/>
            </p:cNvSpPr>
            <p:nvPr/>
          </p:nvSpPr>
          <p:spPr bwMode="auto">
            <a:xfrm>
              <a:off x="3603" y="3054"/>
              <a:ext cx="5" cy="9"/>
            </a:xfrm>
            <a:custGeom>
              <a:avLst/>
              <a:gdLst>
                <a:gd name="T0" fmla="*/ 0 w 253"/>
                <a:gd name="T1" fmla="*/ 0 h 445"/>
                <a:gd name="T2" fmla="*/ 0 w 253"/>
                <a:gd name="T3" fmla="*/ 0 h 445"/>
                <a:gd name="T4" fmla="*/ 0 w 253"/>
                <a:gd name="T5" fmla="*/ 0 h 445"/>
                <a:gd name="T6" fmla="*/ 0 w 253"/>
                <a:gd name="T7" fmla="*/ 0 h 445"/>
                <a:gd name="T8" fmla="*/ 0 w 253"/>
                <a:gd name="T9" fmla="*/ 0 h 445"/>
                <a:gd name="T10" fmla="*/ 0 w 253"/>
                <a:gd name="T11" fmla="*/ 0 h 445"/>
                <a:gd name="T12" fmla="*/ 0 w 253"/>
                <a:gd name="T13" fmla="*/ 0 h 445"/>
                <a:gd name="T14" fmla="*/ 0 60000 65536"/>
                <a:gd name="T15" fmla="*/ 0 60000 65536"/>
                <a:gd name="T16" fmla="*/ 0 60000 65536"/>
                <a:gd name="T17" fmla="*/ 0 60000 65536"/>
                <a:gd name="T18" fmla="*/ 0 60000 65536"/>
                <a:gd name="T19" fmla="*/ 0 60000 65536"/>
                <a:gd name="T20" fmla="*/ 0 60000 65536"/>
                <a:gd name="T21" fmla="*/ 0 w 253"/>
                <a:gd name="T22" fmla="*/ 0 h 445"/>
                <a:gd name="T23" fmla="*/ 253 w 253"/>
                <a:gd name="T24" fmla="*/ 445 h 4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 h="445">
                  <a:moveTo>
                    <a:pt x="0" y="0"/>
                  </a:moveTo>
                  <a:lnTo>
                    <a:pt x="65" y="49"/>
                  </a:lnTo>
                  <a:lnTo>
                    <a:pt x="126" y="115"/>
                  </a:lnTo>
                  <a:lnTo>
                    <a:pt x="179" y="193"/>
                  </a:lnTo>
                  <a:lnTo>
                    <a:pt x="219" y="277"/>
                  </a:lnTo>
                  <a:lnTo>
                    <a:pt x="245" y="363"/>
                  </a:lnTo>
                  <a:lnTo>
                    <a:pt x="253" y="44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70" name="Freeform 914">
              <a:extLst>
                <a:ext uri="{FF2B5EF4-FFF2-40B4-BE49-F238E27FC236}">
                  <a16:creationId xmlns:a16="http://schemas.microsoft.com/office/drawing/2014/main" id="{71C76318-7670-63B1-AA0C-F876D48D49BA}"/>
                </a:ext>
              </a:extLst>
            </p:cNvPr>
            <p:cNvSpPr>
              <a:spLocks/>
            </p:cNvSpPr>
            <p:nvPr/>
          </p:nvSpPr>
          <p:spPr bwMode="auto">
            <a:xfrm>
              <a:off x="3439" y="2927"/>
              <a:ext cx="11" cy="9"/>
            </a:xfrm>
            <a:custGeom>
              <a:avLst/>
              <a:gdLst>
                <a:gd name="T0" fmla="*/ 0 w 576"/>
                <a:gd name="T1" fmla="*/ 0 h 460"/>
                <a:gd name="T2" fmla="*/ 0 w 576"/>
                <a:gd name="T3" fmla="*/ 0 h 460"/>
                <a:gd name="T4" fmla="*/ 0 w 576"/>
                <a:gd name="T5" fmla="*/ 0 h 460"/>
                <a:gd name="T6" fmla="*/ 0 w 576"/>
                <a:gd name="T7" fmla="*/ 0 h 460"/>
                <a:gd name="T8" fmla="*/ 0 60000 65536"/>
                <a:gd name="T9" fmla="*/ 0 60000 65536"/>
                <a:gd name="T10" fmla="*/ 0 60000 65536"/>
                <a:gd name="T11" fmla="*/ 0 60000 65536"/>
                <a:gd name="T12" fmla="*/ 0 w 576"/>
                <a:gd name="T13" fmla="*/ 0 h 460"/>
                <a:gd name="T14" fmla="*/ 576 w 576"/>
                <a:gd name="T15" fmla="*/ 460 h 460"/>
              </a:gdLst>
              <a:ahLst/>
              <a:cxnLst>
                <a:cxn ang="T8">
                  <a:pos x="T0" y="T1"/>
                </a:cxn>
                <a:cxn ang="T9">
                  <a:pos x="T2" y="T3"/>
                </a:cxn>
                <a:cxn ang="T10">
                  <a:pos x="T4" y="T5"/>
                </a:cxn>
                <a:cxn ang="T11">
                  <a:pos x="T6" y="T7"/>
                </a:cxn>
              </a:cxnLst>
              <a:rect l="T12" t="T13" r="T14" b="T15"/>
              <a:pathLst>
                <a:path w="576" h="460">
                  <a:moveTo>
                    <a:pt x="576" y="460"/>
                  </a:moveTo>
                  <a:lnTo>
                    <a:pt x="389" y="284"/>
                  </a:lnTo>
                  <a:lnTo>
                    <a:pt x="196" y="13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471" name="Line 915">
              <a:extLst>
                <a:ext uri="{FF2B5EF4-FFF2-40B4-BE49-F238E27FC236}">
                  <a16:creationId xmlns:a16="http://schemas.microsoft.com/office/drawing/2014/main" id="{06CCD221-25BF-316F-831B-F5A67BB4E258}"/>
                </a:ext>
              </a:extLst>
            </p:cNvPr>
            <p:cNvSpPr>
              <a:spLocks noChangeShapeType="1"/>
            </p:cNvSpPr>
            <p:nvPr/>
          </p:nvSpPr>
          <p:spPr bwMode="auto">
            <a:xfrm flipH="1" flipV="1">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72" name="Line 916">
              <a:extLst>
                <a:ext uri="{FF2B5EF4-FFF2-40B4-BE49-F238E27FC236}">
                  <a16:creationId xmlns:a16="http://schemas.microsoft.com/office/drawing/2014/main" id="{834979E2-900C-F231-328F-ACC6CCAE6A21}"/>
                </a:ext>
              </a:extLst>
            </p:cNvPr>
            <p:cNvSpPr>
              <a:spLocks noChangeShapeType="1"/>
            </p:cNvSpPr>
            <p:nvPr/>
          </p:nvSpPr>
          <p:spPr bwMode="auto">
            <a:xfrm>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73" name="Line 917">
              <a:extLst>
                <a:ext uri="{FF2B5EF4-FFF2-40B4-BE49-F238E27FC236}">
                  <a16:creationId xmlns:a16="http://schemas.microsoft.com/office/drawing/2014/main" id="{B3C8D466-09BE-D6D9-FBE3-379DDC4DE871}"/>
                </a:ext>
              </a:extLst>
            </p:cNvPr>
            <p:cNvSpPr>
              <a:spLocks noChangeShapeType="1"/>
            </p:cNvSpPr>
            <p:nvPr/>
          </p:nvSpPr>
          <p:spPr bwMode="auto">
            <a:xfrm flipH="1">
              <a:off x="3411" y="305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74" name="Line 918">
              <a:extLst>
                <a:ext uri="{FF2B5EF4-FFF2-40B4-BE49-F238E27FC236}">
                  <a16:creationId xmlns:a16="http://schemas.microsoft.com/office/drawing/2014/main" id="{2EE6F3E3-1367-6C37-D26B-DBF11F30993E}"/>
                </a:ext>
              </a:extLst>
            </p:cNvPr>
            <p:cNvSpPr>
              <a:spLocks noChangeShapeType="1"/>
            </p:cNvSpPr>
            <p:nvPr/>
          </p:nvSpPr>
          <p:spPr bwMode="auto">
            <a:xfrm flipV="1">
              <a:off x="3456" y="303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75" name="Line 919">
              <a:extLst>
                <a:ext uri="{FF2B5EF4-FFF2-40B4-BE49-F238E27FC236}">
                  <a16:creationId xmlns:a16="http://schemas.microsoft.com/office/drawing/2014/main" id="{E0080EA6-2D2D-E0DD-0B02-16C5AB5DB0D1}"/>
                </a:ext>
              </a:extLst>
            </p:cNvPr>
            <p:cNvSpPr>
              <a:spLocks noChangeShapeType="1"/>
            </p:cNvSpPr>
            <p:nvPr/>
          </p:nvSpPr>
          <p:spPr bwMode="auto">
            <a:xfrm flipH="1">
              <a:off x="3538" y="2944"/>
              <a:ext cx="98"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76" name="Line 920">
              <a:extLst>
                <a:ext uri="{FF2B5EF4-FFF2-40B4-BE49-F238E27FC236}">
                  <a16:creationId xmlns:a16="http://schemas.microsoft.com/office/drawing/2014/main" id="{C95C2C8D-572F-EBC6-60A6-8DB830778D93}"/>
                </a:ext>
              </a:extLst>
            </p:cNvPr>
            <p:cNvSpPr>
              <a:spLocks noChangeShapeType="1"/>
            </p:cNvSpPr>
            <p:nvPr/>
          </p:nvSpPr>
          <p:spPr bwMode="auto">
            <a:xfrm flipH="1">
              <a:off x="3537" y="2942"/>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77" name="Line 921">
              <a:extLst>
                <a:ext uri="{FF2B5EF4-FFF2-40B4-BE49-F238E27FC236}">
                  <a16:creationId xmlns:a16="http://schemas.microsoft.com/office/drawing/2014/main" id="{625CB2A5-50E4-5C4B-B7EF-7E038AF2CC76}"/>
                </a:ext>
              </a:extLst>
            </p:cNvPr>
            <p:cNvSpPr>
              <a:spLocks noChangeShapeType="1"/>
            </p:cNvSpPr>
            <p:nvPr/>
          </p:nvSpPr>
          <p:spPr bwMode="auto">
            <a:xfrm>
              <a:off x="3450" y="2936"/>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78" name="Line 922">
              <a:extLst>
                <a:ext uri="{FF2B5EF4-FFF2-40B4-BE49-F238E27FC236}">
                  <a16:creationId xmlns:a16="http://schemas.microsoft.com/office/drawing/2014/main" id="{6E9489F0-7B4A-48EE-2F59-378C34F9CC67}"/>
                </a:ext>
              </a:extLst>
            </p:cNvPr>
            <p:cNvSpPr>
              <a:spLocks noChangeShapeType="1"/>
            </p:cNvSpPr>
            <p:nvPr/>
          </p:nvSpPr>
          <p:spPr bwMode="auto">
            <a:xfrm flipH="1" flipV="1">
              <a:off x="3591" y="3067"/>
              <a:ext cx="10"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79" name="Line 923">
              <a:extLst>
                <a:ext uri="{FF2B5EF4-FFF2-40B4-BE49-F238E27FC236}">
                  <a16:creationId xmlns:a16="http://schemas.microsoft.com/office/drawing/2014/main" id="{4BA3E74F-B150-451C-FCBB-56247E9F4E5B}"/>
                </a:ext>
              </a:extLst>
            </p:cNvPr>
            <p:cNvSpPr>
              <a:spLocks noChangeShapeType="1"/>
            </p:cNvSpPr>
            <p:nvPr/>
          </p:nvSpPr>
          <p:spPr bwMode="auto">
            <a:xfrm>
              <a:off x="3557" y="3020"/>
              <a:ext cx="41"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0" name="Line 924">
              <a:extLst>
                <a:ext uri="{FF2B5EF4-FFF2-40B4-BE49-F238E27FC236}">
                  <a16:creationId xmlns:a16="http://schemas.microsoft.com/office/drawing/2014/main" id="{F08CBB81-BD9A-3E9E-AC4A-C9BD7B4D9A84}"/>
                </a:ext>
              </a:extLst>
            </p:cNvPr>
            <p:cNvSpPr>
              <a:spLocks noChangeShapeType="1"/>
            </p:cNvSpPr>
            <p:nvPr/>
          </p:nvSpPr>
          <p:spPr bwMode="auto">
            <a:xfrm>
              <a:off x="3489" y="2973"/>
              <a:ext cx="40"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1" name="Line 925">
              <a:extLst>
                <a:ext uri="{FF2B5EF4-FFF2-40B4-BE49-F238E27FC236}">
                  <a16:creationId xmlns:a16="http://schemas.microsoft.com/office/drawing/2014/main" id="{859C75A8-5925-D9D3-CA84-DCBEC6008AA5}"/>
                </a:ext>
              </a:extLst>
            </p:cNvPr>
            <p:cNvSpPr>
              <a:spLocks noChangeShapeType="1"/>
            </p:cNvSpPr>
            <p:nvPr/>
          </p:nvSpPr>
          <p:spPr bwMode="auto">
            <a:xfrm>
              <a:off x="3562" y="3017"/>
              <a:ext cx="41"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2" name="Line 926">
              <a:extLst>
                <a:ext uri="{FF2B5EF4-FFF2-40B4-BE49-F238E27FC236}">
                  <a16:creationId xmlns:a16="http://schemas.microsoft.com/office/drawing/2014/main" id="{58138CAA-A5D9-9A7D-6FC3-F802DF3F6794}"/>
                </a:ext>
              </a:extLst>
            </p:cNvPr>
            <p:cNvSpPr>
              <a:spLocks noChangeShapeType="1"/>
            </p:cNvSpPr>
            <p:nvPr/>
          </p:nvSpPr>
          <p:spPr bwMode="auto">
            <a:xfrm>
              <a:off x="3473" y="2987"/>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3" name="Line 927">
              <a:extLst>
                <a:ext uri="{FF2B5EF4-FFF2-40B4-BE49-F238E27FC236}">
                  <a16:creationId xmlns:a16="http://schemas.microsoft.com/office/drawing/2014/main" id="{30381367-8E1C-7E4C-D67D-03B03F93A027}"/>
                </a:ext>
              </a:extLst>
            </p:cNvPr>
            <p:cNvSpPr>
              <a:spLocks noChangeShapeType="1"/>
            </p:cNvSpPr>
            <p:nvPr/>
          </p:nvSpPr>
          <p:spPr bwMode="auto">
            <a:xfrm flipH="1">
              <a:off x="3399" y="305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4" name="Line 928">
              <a:extLst>
                <a:ext uri="{FF2B5EF4-FFF2-40B4-BE49-F238E27FC236}">
                  <a16:creationId xmlns:a16="http://schemas.microsoft.com/office/drawing/2014/main" id="{F6A2CD5B-E6E2-A118-7760-38F5152E57F7}"/>
                </a:ext>
              </a:extLst>
            </p:cNvPr>
            <p:cNvSpPr>
              <a:spLocks noChangeShapeType="1"/>
            </p:cNvSpPr>
            <p:nvPr/>
          </p:nvSpPr>
          <p:spPr bwMode="auto">
            <a:xfrm>
              <a:off x="3507" y="2884"/>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5" name="Line 929">
              <a:extLst>
                <a:ext uri="{FF2B5EF4-FFF2-40B4-BE49-F238E27FC236}">
                  <a16:creationId xmlns:a16="http://schemas.microsoft.com/office/drawing/2014/main" id="{E16F24D3-EF56-D045-3C2E-001D537B96B1}"/>
                </a:ext>
              </a:extLst>
            </p:cNvPr>
            <p:cNvSpPr>
              <a:spLocks noChangeShapeType="1"/>
            </p:cNvSpPr>
            <p:nvPr/>
          </p:nvSpPr>
          <p:spPr bwMode="auto">
            <a:xfrm>
              <a:off x="3444" y="2836"/>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6" name="Line 930">
              <a:extLst>
                <a:ext uri="{FF2B5EF4-FFF2-40B4-BE49-F238E27FC236}">
                  <a16:creationId xmlns:a16="http://schemas.microsoft.com/office/drawing/2014/main" id="{033F4E69-214B-5D04-6B3D-A1A67BC096D0}"/>
                </a:ext>
              </a:extLst>
            </p:cNvPr>
            <p:cNvSpPr>
              <a:spLocks noChangeShapeType="1"/>
            </p:cNvSpPr>
            <p:nvPr/>
          </p:nvSpPr>
          <p:spPr bwMode="auto">
            <a:xfrm>
              <a:off x="3393" y="289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7" name="Line 931">
              <a:extLst>
                <a:ext uri="{FF2B5EF4-FFF2-40B4-BE49-F238E27FC236}">
                  <a16:creationId xmlns:a16="http://schemas.microsoft.com/office/drawing/2014/main" id="{226E6CAF-CAF6-E271-33E1-D3AA25400A9D}"/>
                </a:ext>
              </a:extLst>
            </p:cNvPr>
            <p:cNvSpPr>
              <a:spLocks noChangeShapeType="1"/>
            </p:cNvSpPr>
            <p:nvPr/>
          </p:nvSpPr>
          <p:spPr bwMode="auto">
            <a:xfrm>
              <a:off x="3392" y="28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8" name="Line 932">
              <a:extLst>
                <a:ext uri="{FF2B5EF4-FFF2-40B4-BE49-F238E27FC236}">
                  <a16:creationId xmlns:a16="http://schemas.microsoft.com/office/drawing/2014/main" id="{BF99F460-4EBA-18EE-9D1C-BD3C6E65F3C8}"/>
                </a:ext>
              </a:extLst>
            </p:cNvPr>
            <p:cNvSpPr>
              <a:spLocks noChangeShapeType="1"/>
            </p:cNvSpPr>
            <p:nvPr/>
          </p:nvSpPr>
          <p:spPr bwMode="auto">
            <a:xfrm flipH="1" flipV="1">
              <a:off x="3598" y="3051"/>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89" name="Line 933">
              <a:extLst>
                <a:ext uri="{FF2B5EF4-FFF2-40B4-BE49-F238E27FC236}">
                  <a16:creationId xmlns:a16="http://schemas.microsoft.com/office/drawing/2014/main" id="{3670243A-5AB5-3590-CB8F-B254DC58FAB1}"/>
                </a:ext>
              </a:extLst>
            </p:cNvPr>
            <p:cNvSpPr>
              <a:spLocks noChangeShapeType="1"/>
            </p:cNvSpPr>
            <p:nvPr/>
          </p:nvSpPr>
          <p:spPr bwMode="auto">
            <a:xfrm flipH="1" flipV="1">
              <a:off x="3477" y="29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0" name="Line 934">
              <a:extLst>
                <a:ext uri="{FF2B5EF4-FFF2-40B4-BE49-F238E27FC236}">
                  <a16:creationId xmlns:a16="http://schemas.microsoft.com/office/drawing/2014/main" id="{B0C16044-E4D4-0B46-780B-B1820532CB86}"/>
                </a:ext>
              </a:extLst>
            </p:cNvPr>
            <p:cNvSpPr>
              <a:spLocks noChangeShapeType="1"/>
            </p:cNvSpPr>
            <p:nvPr/>
          </p:nvSpPr>
          <p:spPr bwMode="auto">
            <a:xfrm flipH="1" flipV="1">
              <a:off x="3482" y="2982"/>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1" name="Line 935">
              <a:extLst>
                <a:ext uri="{FF2B5EF4-FFF2-40B4-BE49-F238E27FC236}">
                  <a16:creationId xmlns:a16="http://schemas.microsoft.com/office/drawing/2014/main" id="{5D678397-7D02-F4FA-3C7A-030B1A572C1B}"/>
                </a:ext>
              </a:extLst>
            </p:cNvPr>
            <p:cNvSpPr>
              <a:spLocks noChangeShapeType="1"/>
            </p:cNvSpPr>
            <p:nvPr/>
          </p:nvSpPr>
          <p:spPr bwMode="auto">
            <a:xfrm>
              <a:off x="3468" y="298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2" name="Line 936">
              <a:extLst>
                <a:ext uri="{FF2B5EF4-FFF2-40B4-BE49-F238E27FC236}">
                  <a16:creationId xmlns:a16="http://schemas.microsoft.com/office/drawing/2014/main" id="{335CC06E-05AA-4EAE-D88A-122A03DF7ADD}"/>
                </a:ext>
              </a:extLst>
            </p:cNvPr>
            <p:cNvSpPr>
              <a:spLocks noChangeShapeType="1"/>
            </p:cNvSpPr>
            <p:nvPr/>
          </p:nvSpPr>
          <p:spPr bwMode="auto">
            <a:xfrm flipH="1" flipV="1">
              <a:off x="3590" y="3055"/>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3" name="Line 937">
              <a:extLst>
                <a:ext uri="{FF2B5EF4-FFF2-40B4-BE49-F238E27FC236}">
                  <a16:creationId xmlns:a16="http://schemas.microsoft.com/office/drawing/2014/main" id="{0C8CD747-1E7E-55E6-D4AB-9AF1E0376A97}"/>
                </a:ext>
              </a:extLst>
            </p:cNvPr>
            <p:cNvSpPr>
              <a:spLocks noChangeShapeType="1"/>
            </p:cNvSpPr>
            <p:nvPr/>
          </p:nvSpPr>
          <p:spPr bwMode="auto">
            <a:xfrm flipH="1">
              <a:off x="3409" y="3021"/>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4" name="Line 938">
              <a:extLst>
                <a:ext uri="{FF2B5EF4-FFF2-40B4-BE49-F238E27FC236}">
                  <a16:creationId xmlns:a16="http://schemas.microsoft.com/office/drawing/2014/main" id="{4C2EB2F4-F6B0-EAF2-F662-81BD050192B0}"/>
                </a:ext>
              </a:extLst>
            </p:cNvPr>
            <p:cNvSpPr>
              <a:spLocks noChangeShapeType="1"/>
            </p:cNvSpPr>
            <p:nvPr/>
          </p:nvSpPr>
          <p:spPr bwMode="auto">
            <a:xfrm flipV="1">
              <a:off x="3456" y="299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5" name="Line 939">
              <a:extLst>
                <a:ext uri="{FF2B5EF4-FFF2-40B4-BE49-F238E27FC236}">
                  <a16:creationId xmlns:a16="http://schemas.microsoft.com/office/drawing/2014/main" id="{408F4E8C-6FB9-EAC0-11C3-58D1DEFC73ED}"/>
                </a:ext>
              </a:extLst>
            </p:cNvPr>
            <p:cNvSpPr>
              <a:spLocks noChangeShapeType="1"/>
            </p:cNvSpPr>
            <p:nvPr/>
          </p:nvSpPr>
          <p:spPr bwMode="auto">
            <a:xfrm flipV="1">
              <a:off x="3412" y="302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6" name="Line 940">
              <a:extLst>
                <a:ext uri="{FF2B5EF4-FFF2-40B4-BE49-F238E27FC236}">
                  <a16:creationId xmlns:a16="http://schemas.microsoft.com/office/drawing/2014/main" id="{5E2FE703-79A7-CEEF-AD17-61FA28B7F1AD}"/>
                </a:ext>
              </a:extLst>
            </p:cNvPr>
            <p:cNvSpPr>
              <a:spLocks noChangeShapeType="1"/>
            </p:cNvSpPr>
            <p:nvPr/>
          </p:nvSpPr>
          <p:spPr bwMode="auto">
            <a:xfrm flipV="1">
              <a:off x="3507" y="2881"/>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7" name="Line 941">
              <a:extLst>
                <a:ext uri="{FF2B5EF4-FFF2-40B4-BE49-F238E27FC236}">
                  <a16:creationId xmlns:a16="http://schemas.microsoft.com/office/drawing/2014/main" id="{53127A9B-776C-D83A-F97D-8888A014ADBA}"/>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8" name="Line 942">
              <a:extLst>
                <a:ext uri="{FF2B5EF4-FFF2-40B4-BE49-F238E27FC236}">
                  <a16:creationId xmlns:a16="http://schemas.microsoft.com/office/drawing/2014/main" id="{A361E213-55A4-BD3B-A88B-B20A19EA59E9}"/>
                </a:ext>
              </a:extLst>
            </p:cNvPr>
            <p:cNvSpPr>
              <a:spLocks noChangeShapeType="1"/>
            </p:cNvSpPr>
            <p:nvPr/>
          </p:nvSpPr>
          <p:spPr bwMode="auto">
            <a:xfrm flipV="1">
              <a:off x="3492"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499" name="Line 943">
              <a:extLst>
                <a:ext uri="{FF2B5EF4-FFF2-40B4-BE49-F238E27FC236}">
                  <a16:creationId xmlns:a16="http://schemas.microsoft.com/office/drawing/2014/main" id="{A6EAF075-5E64-0534-C4D0-E3CE15A8A214}"/>
                </a:ext>
              </a:extLst>
            </p:cNvPr>
            <p:cNvSpPr>
              <a:spLocks noChangeShapeType="1"/>
            </p:cNvSpPr>
            <p:nvPr/>
          </p:nvSpPr>
          <p:spPr bwMode="auto">
            <a:xfrm flipV="1">
              <a:off x="3492" y="306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0" name="Line 944">
              <a:extLst>
                <a:ext uri="{FF2B5EF4-FFF2-40B4-BE49-F238E27FC236}">
                  <a16:creationId xmlns:a16="http://schemas.microsoft.com/office/drawing/2014/main" id="{B20E185C-70D5-F255-7BBF-4A9E7F14CFA6}"/>
                </a:ext>
              </a:extLst>
            </p:cNvPr>
            <p:cNvSpPr>
              <a:spLocks noChangeShapeType="1"/>
            </p:cNvSpPr>
            <p:nvPr/>
          </p:nvSpPr>
          <p:spPr bwMode="auto">
            <a:xfrm flipV="1">
              <a:off x="3487" y="2885"/>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1" name="Line 945">
              <a:extLst>
                <a:ext uri="{FF2B5EF4-FFF2-40B4-BE49-F238E27FC236}">
                  <a16:creationId xmlns:a16="http://schemas.microsoft.com/office/drawing/2014/main" id="{1CF9FB9C-B1D4-66EA-3947-3B4175E11B72}"/>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2" name="Line 946">
              <a:extLst>
                <a:ext uri="{FF2B5EF4-FFF2-40B4-BE49-F238E27FC236}">
                  <a16:creationId xmlns:a16="http://schemas.microsoft.com/office/drawing/2014/main" id="{784BD889-8F6E-CD26-84C7-3478295A56B6}"/>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3" name="Line 947">
              <a:extLst>
                <a:ext uri="{FF2B5EF4-FFF2-40B4-BE49-F238E27FC236}">
                  <a16:creationId xmlns:a16="http://schemas.microsoft.com/office/drawing/2014/main" id="{9E3D5CB1-DAC3-90FC-E665-5E4109FD22A5}"/>
                </a:ext>
              </a:extLst>
            </p:cNvPr>
            <p:cNvSpPr>
              <a:spLocks noChangeShapeType="1"/>
            </p:cNvSpPr>
            <p:nvPr/>
          </p:nvSpPr>
          <p:spPr bwMode="auto">
            <a:xfrm>
              <a:off x="3481" y="2849"/>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4" name="Line 948">
              <a:extLst>
                <a:ext uri="{FF2B5EF4-FFF2-40B4-BE49-F238E27FC236}">
                  <a16:creationId xmlns:a16="http://schemas.microsoft.com/office/drawing/2014/main" id="{788E3B7C-31DE-8D60-796B-397A01F6193D}"/>
                </a:ext>
              </a:extLst>
            </p:cNvPr>
            <p:cNvSpPr>
              <a:spLocks noChangeShapeType="1"/>
            </p:cNvSpPr>
            <p:nvPr/>
          </p:nvSpPr>
          <p:spPr bwMode="auto">
            <a:xfrm>
              <a:off x="3444" y="283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5" name="Line 949">
              <a:extLst>
                <a:ext uri="{FF2B5EF4-FFF2-40B4-BE49-F238E27FC236}">
                  <a16:creationId xmlns:a16="http://schemas.microsoft.com/office/drawing/2014/main" id="{E4368DA8-06E7-903D-8958-25C91FE17090}"/>
                </a:ext>
              </a:extLst>
            </p:cNvPr>
            <p:cNvSpPr>
              <a:spLocks noChangeShapeType="1"/>
            </p:cNvSpPr>
            <p:nvPr/>
          </p:nvSpPr>
          <p:spPr bwMode="auto">
            <a:xfrm>
              <a:off x="3395" y="289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6" name="Line 950">
              <a:extLst>
                <a:ext uri="{FF2B5EF4-FFF2-40B4-BE49-F238E27FC236}">
                  <a16:creationId xmlns:a16="http://schemas.microsoft.com/office/drawing/2014/main" id="{2F8F8A0B-CDF3-8EC4-36EC-7F3FC9CC5946}"/>
                </a:ext>
              </a:extLst>
            </p:cNvPr>
            <p:cNvSpPr>
              <a:spLocks noChangeShapeType="1"/>
            </p:cNvSpPr>
            <p:nvPr/>
          </p:nvSpPr>
          <p:spPr bwMode="auto">
            <a:xfrm>
              <a:off x="3394" y="289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7" name="Line 951">
              <a:extLst>
                <a:ext uri="{FF2B5EF4-FFF2-40B4-BE49-F238E27FC236}">
                  <a16:creationId xmlns:a16="http://schemas.microsoft.com/office/drawing/2014/main" id="{A5A6B477-33C8-D3B4-75BE-70D45D0246B0}"/>
                </a:ext>
              </a:extLst>
            </p:cNvPr>
            <p:cNvSpPr>
              <a:spLocks noChangeShapeType="1"/>
            </p:cNvSpPr>
            <p:nvPr/>
          </p:nvSpPr>
          <p:spPr bwMode="auto">
            <a:xfrm>
              <a:off x="3412" y="295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8" name="Line 952">
              <a:extLst>
                <a:ext uri="{FF2B5EF4-FFF2-40B4-BE49-F238E27FC236}">
                  <a16:creationId xmlns:a16="http://schemas.microsoft.com/office/drawing/2014/main" id="{CD872EB3-BF77-ACFD-D3C6-64C92FAB9604}"/>
                </a:ext>
              </a:extLst>
            </p:cNvPr>
            <p:cNvSpPr>
              <a:spLocks noChangeShapeType="1"/>
            </p:cNvSpPr>
            <p:nvPr/>
          </p:nvSpPr>
          <p:spPr bwMode="auto">
            <a:xfrm flipH="1" flipV="1">
              <a:off x="3590" y="306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09" name="Freeform 953">
              <a:extLst>
                <a:ext uri="{FF2B5EF4-FFF2-40B4-BE49-F238E27FC236}">
                  <a16:creationId xmlns:a16="http://schemas.microsoft.com/office/drawing/2014/main" id="{FCE6581E-8E49-090C-F8AA-294B675045D4}"/>
                </a:ext>
              </a:extLst>
            </p:cNvPr>
            <p:cNvSpPr>
              <a:spLocks/>
            </p:cNvSpPr>
            <p:nvPr/>
          </p:nvSpPr>
          <p:spPr bwMode="auto">
            <a:xfrm>
              <a:off x="3430" y="2879"/>
              <a:ext cx="1" cy="2"/>
            </a:xfrm>
            <a:custGeom>
              <a:avLst/>
              <a:gdLst>
                <a:gd name="T0" fmla="*/ 0 w 67"/>
                <a:gd name="T1" fmla="*/ 0 h 78"/>
                <a:gd name="T2" fmla="*/ 0 w 67"/>
                <a:gd name="T3" fmla="*/ 0 h 78"/>
                <a:gd name="T4" fmla="*/ 0 w 67"/>
                <a:gd name="T5" fmla="*/ 0 h 78"/>
                <a:gd name="T6" fmla="*/ 0 60000 65536"/>
                <a:gd name="T7" fmla="*/ 0 60000 65536"/>
                <a:gd name="T8" fmla="*/ 0 60000 65536"/>
                <a:gd name="T9" fmla="*/ 0 w 67"/>
                <a:gd name="T10" fmla="*/ 0 h 78"/>
                <a:gd name="T11" fmla="*/ 67 w 67"/>
                <a:gd name="T12" fmla="*/ 78 h 78"/>
              </a:gdLst>
              <a:ahLst/>
              <a:cxnLst>
                <a:cxn ang="T6">
                  <a:pos x="T0" y="T1"/>
                </a:cxn>
                <a:cxn ang="T7">
                  <a:pos x="T2" y="T3"/>
                </a:cxn>
                <a:cxn ang="T8">
                  <a:pos x="T4" y="T5"/>
                </a:cxn>
              </a:cxnLst>
              <a:rect l="T9" t="T10" r="T11" b="T12"/>
              <a:pathLst>
                <a:path w="67" h="78">
                  <a:moveTo>
                    <a:pt x="0" y="0"/>
                  </a:moveTo>
                  <a:lnTo>
                    <a:pt x="33" y="39"/>
                  </a:lnTo>
                  <a:lnTo>
                    <a:pt x="67" y="7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10" name="Freeform 954">
              <a:extLst>
                <a:ext uri="{FF2B5EF4-FFF2-40B4-BE49-F238E27FC236}">
                  <a16:creationId xmlns:a16="http://schemas.microsoft.com/office/drawing/2014/main" id="{17AA9118-21D8-0E55-6AD4-101F48B54FE9}"/>
                </a:ext>
              </a:extLst>
            </p:cNvPr>
            <p:cNvSpPr>
              <a:spLocks/>
            </p:cNvSpPr>
            <p:nvPr/>
          </p:nvSpPr>
          <p:spPr bwMode="auto">
            <a:xfrm>
              <a:off x="3547" y="3079"/>
              <a:ext cx="1" cy="2"/>
            </a:xfrm>
            <a:custGeom>
              <a:avLst/>
              <a:gdLst>
                <a:gd name="T0" fmla="*/ 0 w 20"/>
                <a:gd name="T1" fmla="*/ 0 h 102"/>
                <a:gd name="T2" fmla="*/ 0 w 20"/>
                <a:gd name="T3" fmla="*/ 0 h 102"/>
                <a:gd name="T4" fmla="*/ 0 w 20"/>
                <a:gd name="T5" fmla="*/ 0 h 102"/>
                <a:gd name="T6" fmla="*/ 0 60000 65536"/>
                <a:gd name="T7" fmla="*/ 0 60000 65536"/>
                <a:gd name="T8" fmla="*/ 0 60000 65536"/>
                <a:gd name="T9" fmla="*/ 0 w 20"/>
                <a:gd name="T10" fmla="*/ 0 h 102"/>
                <a:gd name="T11" fmla="*/ 20 w 20"/>
                <a:gd name="T12" fmla="*/ 102 h 102"/>
              </a:gdLst>
              <a:ahLst/>
              <a:cxnLst>
                <a:cxn ang="T6">
                  <a:pos x="T0" y="T1"/>
                </a:cxn>
                <a:cxn ang="T7">
                  <a:pos x="T2" y="T3"/>
                </a:cxn>
                <a:cxn ang="T8">
                  <a:pos x="T4" y="T5"/>
                </a:cxn>
              </a:cxnLst>
              <a:rect l="T9" t="T10" r="T11" b="T12"/>
              <a:pathLst>
                <a:path w="20" h="102">
                  <a:moveTo>
                    <a:pt x="20" y="102"/>
                  </a:moveTo>
                  <a:lnTo>
                    <a:pt x="11" y="7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11" name="Freeform 955">
              <a:extLst>
                <a:ext uri="{FF2B5EF4-FFF2-40B4-BE49-F238E27FC236}">
                  <a16:creationId xmlns:a16="http://schemas.microsoft.com/office/drawing/2014/main" id="{367A62B8-95F5-81EF-58EE-E7D5CBD6D071}"/>
                </a:ext>
              </a:extLst>
            </p:cNvPr>
            <p:cNvSpPr>
              <a:spLocks/>
            </p:cNvSpPr>
            <p:nvPr/>
          </p:nvSpPr>
          <p:spPr bwMode="auto">
            <a:xfrm>
              <a:off x="3535" y="3114"/>
              <a:ext cx="1" cy="2"/>
            </a:xfrm>
            <a:custGeom>
              <a:avLst/>
              <a:gdLst>
                <a:gd name="T0" fmla="*/ 0 w 31"/>
                <a:gd name="T1" fmla="*/ 0 h 68"/>
                <a:gd name="T2" fmla="*/ 0 w 31"/>
                <a:gd name="T3" fmla="*/ 0 h 68"/>
                <a:gd name="T4" fmla="*/ 0 w 31"/>
                <a:gd name="T5" fmla="*/ 0 h 68"/>
                <a:gd name="T6" fmla="*/ 0 w 31"/>
                <a:gd name="T7" fmla="*/ 0 h 68"/>
                <a:gd name="T8" fmla="*/ 0 60000 65536"/>
                <a:gd name="T9" fmla="*/ 0 60000 65536"/>
                <a:gd name="T10" fmla="*/ 0 60000 65536"/>
                <a:gd name="T11" fmla="*/ 0 60000 65536"/>
                <a:gd name="T12" fmla="*/ 0 w 31"/>
                <a:gd name="T13" fmla="*/ 0 h 68"/>
                <a:gd name="T14" fmla="*/ 31 w 31"/>
                <a:gd name="T15" fmla="*/ 68 h 68"/>
              </a:gdLst>
              <a:ahLst/>
              <a:cxnLst>
                <a:cxn ang="T8">
                  <a:pos x="T0" y="T1"/>
                </a:cxn>
                <a:cxn ang="T9">
                  <a:pos x="T2" y="T3"/>
                </a:cxn>
                <a:cxn ang="T10">
                  <a:pos x="T4" y="T5"/>
                </a:cxn>
                <a:cxn ang="T11">
                  <a:pos x="T6" y="T7"/>
                </a:cxn>
              </a:cxnLst>
              <a:rect l="T12" t="T13" r="T14" b="T15"/>
              <a:pathLst>
                <a:path w="31" h="68">
                  <a:moveTo>
                    <a:pt x="0" y="0"/>
                  </a:moveTo>
                  <a:lnTo>
                    <a:pt x="6" y="33"/>
                  </a:lnTo>
                  <a:lnTo>
                    <a:pt x="20" y="58"/>
                  </a:lnTo>
                  <a:lnTo>
                    <a:pt x="31" y="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12" name="Freeform 956">
              <a:extLst>
                <a:ext uri="{FF2B5EF4-FFF2-40B4-BE49-F238E27FC236}">
                  <a16:creationId xmlns:a16="http://schemas.microsoft.com/office/drawing/2014/main" id="{E8B0DAAB-8D35-7442-06B5-91EBABD02476}"/>
                </a:ext>
              </a:extLst>
            </p:cNvPr>
            <p:cNvSpPr>
              <a:spLocks/>
            </p:cNvSpPr>
            <p:nvPr/>
          </p:nvSpPr>
          <p:spPr bwMode="auto">
            <a:xfrm>
              <a:off x="3537" y="311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0" y="0"/>
                  </a:moveTo>
                  <a:lnTo>
                    <a:pt x="2" y="11"/>
                  </a:lnTo>
                  <a:lnTo>
                    <a:pt x="6" y="20"/>
                  </a:lnTo>
                  <a:lnTo>
                    <a:pt x="14" y="24"/>
                  </a:lnTo>
                  <a:lnTo>
                    <a:pt x="24" y="24"/>
                  </a:lnTo>
                  <a:lnTo>
                    <a:pt x="34" y="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13" name="Line 957">
              <a:extLst>
                <a:ext uri="{FF2B5EF4-FFF2-40B4-BE49-F238E27FC236}">
                  <a16:creationId xmlns:a16="http://schemas.microsoft.com/office/drawing/2014/main" id="{0940D4F8-18CB-EA8E-20C0-6F8D080FED21}"/>
                </a:ext>
              </a:extLst>
            </p:cNvPr>
            <p:cNvSpPr>
              <a:spLocks noChangeShapeType="1"/>
            </p:cNvSpPr>
            <p:nvPr/>
          </p:nvSpPr>
          <p:spPr bwMode="auto">
            <a:xfrm>
              <a:off x="3540" y="3000"/>
              <a:ext cx="1" cy="2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14" name="Freeform 958">
              <a:extLst>
                <a:ext uri="{FF2B5EF4-FFF2-40B4-BE49-F238E27FC236}">
                  <a16:creationId xmlns:a16="http://schemas.microsoft.com/office/drawing/2014/main" id="{8F6757CB-ABAC-09EC-D9D3-D67AD4C9A020}"/>
                </a:ext>
              </a:extLst>
            </p:cNvPr>
            <p:cNvSpPr>
              <a:spLocks/>
            </p:cNvSpPr>
            <p:nvPr/>
          </p:nvSpPr>
          <p:spPr bwMode="auto">
            <a:xfrm>
              <a:off x="3535" y="2998"/>
              <a:ext cx="2" cy="4"/>
            </a:xfrm>
            <a:custGeom>
              <a:avLst/>
              <a:gdLst>
                <a:gd name="T0" fmla="*/ 0 w 103"/>
                <a:gd name="T1" fmla="*/ 0 h 179"/>
                <a:gd name="T2" fmla="*/ 0 w 103"/>
                <a:gd name="T3" fmla="*/ 0 h 179"/>
                <a:gd name="T4" fmla="*/ 0 w 103"/>
                <a:gd name="T5" fmla="*/ 0 h 179"/>
                <a:gd name="T6" fmla="*/ 0 w 103"/>
                <a:gd name="T7" fmla="*/ 0 h 179"/>
                <a:gd name="T8" fmla="*/ 0 w 103"/>
                <a:gd name="T9" fmla="*/ 0 h 179"/>
                <a:gd name="T10" fmla="*/ 0 w 103"/>
                <a:gd name="T11" fmla="*/ 0 h 179"/>
                <a:gd name="T12" fmla="*/ 0 60000 65536"/>
                <a:gd name="T13" fmla="*/ 0 60000 65536"/>
                <a:gd name="T14" fmla="*/ 0 60000 65536"/>
                <a:gd name="T15" fmla="*/ 0 60000 65536"/>
                <a:gd name="T16" fmla="*/ 0 60000 65536"/>
                <a:gd name="T17" fmla="*/ 0 60000 65536"/>
                <a:gd name="T18" fmla="*/ 0 w 103"/>
                <a:gd name="T19" fmla="*/ 0 h 179"/>
                <a:gd name="T20" fmla="*/ 103 w 103"/>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103" h="179">
                  <a:moveTo>
                    <a:pt x="103" y="0"/>
                  </a:moveTo>
                  <a:lnTo>
                    <a:pt x="72" y="24"/>
                  </a:lnTo>
                  <a:lnTo>
                    <a:pt x="43" y="57"/>
                  </a:lnTo>
                  <a:lnTo>
                    <a:pt x="20" y="98"/>
                  </a:lnTo>
                  <a:lnTo>
                    <a:pt x="6" y="139"/>
                  </a:lnTo>
                  <a:lnTo>
                    <a:pt x="0" y="17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15" name="Freeform 959">
              <a:extLst>
                <a:ext uri="{FF2B5EF4-FFF2-40B4-BE49-F238E27FC236}">
                  <a16:creationId xmlns:a16="http://schemas.microsoft.com/office/drawing/2014/main" id="{08C39385-5436-DB64-6783-9302456145CC}"/>
                </a:ext>
              </a:extLst>
            </p:cNvPr>
            <p:cNvSpPr>
              <a:spLocks/>
            </p:cNvSpPr>
            <p:nvPr/>
          </p:nvSpPr>
          <p:spPr bwMode="auto">
            <a:xfrm>
              <a:off x="3537" y="3000"/>
              <a:ext cx="1" cy="2"/>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w 34"/>
                <a:gd name="T11" fmla="*/ 0 h 59"/>
                <a:gd name="T12" fmla="*/ 0 60000 65536"/>
                <a:gd name="T13" fmla="*/ 0 60000 65536"/>
                <a:gd name="T14" fmla="*/ 0 60000 65536"/>
                <a:gd name="T15" fmla="*/ 0 60000 65536"/>
                <a:gd name="T16" fmla="*/ 0 60000 65536"/>
                <a:gd name="T17" fmla="*/ 0 60000 65536"/>
                <a:gd name="T18" fmla="*/ 0 w 34"/>
                <a:gd name="T19" fmla="*/ 0 h 59"/>
                <a:gd name="T20" fmla="*/ 34 w 34"/>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4" h="59">
                  <a:moveTo>
                    <a:pt x="34" y="0"/>
                  </a:moveTo>
                  <a:lnTo>
                    <a:pt x="24" y="8"/>
                  </a:lnTo>
                  <a:lnTo>
                    <a:pt x="14" y="19"/>
                  </a:lnTo>
                  <a:lnTo>
                    <a:pt x="6" y="32"/>
                  </a:lnTo>
                  <a:lnTo>
                    <a:pt x="2" y="46"/>
                  </a:lnTo>
                  <a:lnTo>
                    <a:pt x="0" y="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16" name="Line 960">
              <a:extLst>
                <a:ext uri="{FF2B5EF4-FFF2-40B4-BE49-F238E27FC236}">
                  <a16:creationId xmlns:a16="http://schemas.microsoft.com/office/drawing/2014/main" id="{33B4057A-D268-ED39-40EA-6C120B68D40C}"/>
                </a:ext>
              </a:extLst>
            </p:cNvPr>
            <p:cNvSpPr>
              <a:spLocks noChangeShapeType="1"/>
            </p:cNvSpPr>
            <p:nvPr/>
          </p:nvSpPr>
          <p:spPr bwMode="auto">
            <a:xfrm flipH="1">
              <a:off x="3540" y="2946"/>
              <a:ext cx="94" cy="5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17" name="Freeform 961">
              <a:extLst>
                <a:ext uri="{FF2B5EF4-FFF2-40B4-BE49-F238E27FC236}">
                  <a16:creationId xmlns:a16="http://schemas.microsoft.com/office/drawing/2014/main" id="{D30E589A-3E83-3A2D-25A6-99D56A9AF42C}"/>
                </a:ext>
              </a:extLst>
            </p:cNvPr>
            <p:cNvSpPr>
              <a:spLocks/>
            </p:cNvSpPr>
            <p:nvPr/>
          </p:nvSpPr>
          <p:spPr bwMode="auto">
            <a:xfrm>
              <a:off x="3626" y="2980"/>
              <a:ext cx="1" cy="1"/>
            </a:xfrm>
            <a:custGeom>
              <a:avLst/>
              <a:gdLst>
                <a:gd name="T0" fmla="*/ 0 w 24"/>
                <a:gd name="T1" fmla="*/ 0 h 4"/>
                <a:gd name="T2" fmla="*/ 0 w 24"/>
                <a:gd name="T3" fmla="*/ 0 h 4"/>
                <a:gd name="T4" fmla="*/ 0 w 24"/>
                <a:gd name="T5" fmla="*/ 0 h 4"/>
                <a:gd name="T6" fmla="*/ 0 60000 65536"/>
                <a:gd name="T7" fmla="*/ 0 60000 65536"/>
                <a:gd name="T8" fmla="*/ 0 60000 65536"/>
                <a:gd name="T9" fmla="*/ 0 w 24"/>
                <a:gd name="T10" fmla="*/ 0 h 4"/>
                <a:gd name="T11" fmla="*/ 24 w 24"/>
                <a:gd name="T12" fmla="*/ 4 h 4"/>
              </a:gdLst>
              <a:ahLst/>
              <a:cxnLst>
                <a:cxn ang="T6">
                  <a:pos x="T0" y="T1"/>
                </a:cxn>
                <a:cxn ang="T7">
                  <a:pos x="T2" y="T3"/>
                </a:cxn>
                <a:cxn ang="T8">
                  <a:pos x="T4" y="T5"/>
                </a:cxn>
              </a:cxnLst>
              <a:rect l="T9" t="T10" r="T11" b="T12"/>
              <a:pathLst>
                <a:path w="24" h="4">
                  <a:moveTo>
                    <a:pt x="0" y="4"/>
                  </a:moveTo>
                  <a:lnTo>
                    <a:pt x="13" y="0"/>
                  </a:lnTo>
                  <a:lnTo>
                    <a:pt x="2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18" name="Freeform 962">
              <a:extLst>
                <a:ext uri="{FF2B5EF4-FFF2-40B4-BE49-F238E27FC236}">
                  <a16:creationId xmlns:a16="http://schemas.microsoft.com/office/drawing/2014/main" id="{DB77DE7F-1E54-E6FB-6CD4-BC12DE3B99CD}"/>
                </a:ext>
              </a:extLst>
            </p:cNvPr>
            <p:cNvSpPr>
              <a:spLocks/>
            </p:cNvSpPr>
            <p:nvPr/>
          </p:nvSpPr>
          <p:spPr bwMode="auto">
            <a:xfrm>
              <a:off x="3413" y="2913"/>
              <a:ext cx="1" cy="1"/>
            </a:xfrm>
            <a:custGeom>
              <a:avLst/>
              <a:gdLst>
                <a:gd name="T0" fmla="*/ 0 w 4"/>
                <a:gd name="T1" fmla="*/ 0 h 2"/>
                <a:gd name="T2" fmla="*/ 0 w 4"/>
                <a:gd name="T3" fmla="*/ 1 h 2"/>
                <a:gd name="T4" fmla="*/ 0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2" y="1"/>
                  </a:lnTo>
                  <a:lnTo>
                    <a:pt x="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19" name="Freeform 963">
              <a:extLst>
                <a:ext uri="{FF2B5EF4-FFF2-40B4-BE49-F238E27FC236}">
                  <a16:creationId xmlns:a16="http://schemas.microsoft.com/office/drawing/2014/main" id="{4F0A5A5A-F3F7-3C7E-50BF-61964C75ECB0}"/>
                </a:ext>
              </a:extLst>
            </p:cNvPr>
            <p:cNvSpPr>
              <a:spLocks/>
            </p:cNvSpPr>
            <p:nvPr/>
          </p:nvSpPr>
          <p:spPr bwMode="auto">
            <a:xfrm>
              <a:off x="3547" y="3026"/>
              <a:ext cx="1" cy="1"/>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60000 65536"/>
                <a:gd name="T11" fmla="*/ 0 60000 65536"/>
                <a:gd name="T12" fmla="*/ 0 60000 65536"/>
                <a:gd name="T13" fmla="*/ 0 60000 65536"/>
                <a:gd name="T14" fmla="*/ 0 60000 65536"/>
                <a:gd name="T15" fmla="*/ 0 w 34"/>
                <a:gd name="T16" fmla="*/ 0 h 59"/>
                <a:gd name="T17" fmla="*/ 34 w 34"/>
                <a:gd name="T18" fmla="*/ 59 h 59"/>
              </a:gdLst>
              <a:ahLst/>
              <a:cxnLst>
                <a:cxn ang="T10">
                  <a:pos x="T0" y="T1"/>
                </a:cxn>
                <a:cxn ang="T11">
                  <a:pos x="T2" y="T3"/>
                </a:cxn>
                <a:cxn ang="T12">
                  <a:pos x="T4" y="T5"/>
                </a:cxn>
                <a:cxn ang="T13">
                  <a:pos x="T6" y="T7"/>
                </a:cxn>
                <a:cxn ang="T14">
                  <a:pos x="T8" y="T9"/>
                </a:cxn>
              </a:cxnLst>
              <a:rect l="T15" t="T16" r="T17" b="T18"/>
              <a:pathLst>
                <a:path w="34" h="59">
                  <a:moveTo>
                    <a:pt x="0" y="59"/>
                  </a:moveTo>
                  <a:lnTo>
                    <a:pt x="2" y="42"/>
                  </a:lnTo>
                  <a:lnTo>
                    <a:pt x="10" y="25"/>
                  </a:lnTo>
                  <a:lnTo>
                    <a:pt x="21" y="10"/>
                  </a:lnTo>
                  <a:lnTo>
                    <a:pt x="3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20" name="Line 964">
              <a:extLst>
                <a:ext uri="{FF2B5EF4-FFF2-40B4-BE49-F238E27FC236}">
                  <a16:creationId xmlns:a16="http://schemas.microsoft.com/office/drawing/2014/main" id="{78B5C184-D800-2FB3-1B6A-A5DEB5F179C9}"/>
                </a:ext>
              </a:extLst>
            </p:cNvPr>
            <p:cNvSpPr>
              <a:spLocks noChangeShapeType="1"/>
            </p:cNvSpPr>
            <p:nvPr/>
          </p:nvSpPr>
          <p:spPr bwMode="auto">
            <a:xfrm flipV="1">
              <a:off x="3547" y="3027"/>
              <a:ext cx="1" cy="5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21" name="Line 965">
              <a:extLst>
                <a:ext uri="{FF2B5EF4-FFF2-40B4-BE49-F238E27FC236}">
                  <a16:creationId xmlns:a16="http://schemas.microsoft.com/office/drawing/2014/main" id="{582D2434-FA7F-E30A-FC9C-EAD7E8892BF8}"/>
                </a:ext>
              </a:extLst>
            </p:cNvPr>
            <p:cNvSpPr>
              <a:spLocks noChangeShapeType="1"/>
            </p:cNvSpPr>
            <p:nvPr/>
          </p:nvSpPr>
          <p:spPr bwMode="auto">
            <a:xfrm flipH="1" flipV="1">
              <a:off x="3507" y="28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22" name="Line 966">
              <a:extLst>
                <a:ext uri="{FF2B5EF4-FFF2-40B4-BE49-F238E27FC236}">
                  <a16:creationId xmlns:a16="http://schemas.microsoft.com/office/drawing/2014/main" id="{6DD07A71-E8E5-ED28-C5A9-13743351C068}"/>
                </a:ext>
              </a:extLst>
            </p:cNvPr>
            <p:cNvSpPr>
              <a:spLocks noChangeShapeType="1"/>
            </p:cNvSpPr>
            <p:nvPr/>
          </p:nvSpPr>
          <p:spPr bwMode="auto">
            <a:xfrm>
              <a:off x="3481" y="2918"/>
              <a:ext cx="15"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23" name="Line 967">
              <a:extLst>
                <a:ext uri="{FF2B5EF4-FFF2-40B4-BE49-F238E27FC236}">
                  <a16:creationId xmlns:a16="http://schemas.microsoft.com/office/drawing/2014/main" id="{3887C329-09A4-828E-5413-5CC18CC8D07C}"/>
                </a:ext>
              </a:extLst>
            </p:cNvPr>
            <p:cNvSpPr>
              <a:spLocks noChangeShapeType="1"/>
            </p:cNvSpPr>
            <p:nvPr/>
          </p:nvSpPr>
          <p:spPr bwMode="auto">
            <a:xfrm flipV="1">
              <a:off x="3540" y="2973"/>
              <a:ext cx="94" cy="5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24" name="Freeform 968">
              <a:extLst>
                <a:ext uri="{FF2B5EF4-FFF2-40B4-BE49-F238E27FC236}">
                  <a16:creationId xmlns:a16="http://schemas.microsoft.com/office/drawing/2014/main" id="{401886DB-37A9-CCC0-3325-2675C8B744EA}"/>
                </a:ext>
              </a:extLst>
            </p:cNvPr>
            <p:cNvSpPr>
              <a:spLocks/>
            </p:cNvSpPr>
            <p:nvPr/>
          </p:nvSpPr>
          <p:spPr bwMode="auto">
            <a:xfrm>
              <a:off x="3394" y="3104"/>
              <a:ext cx="12" cy="27"/>
            </a:xfrm>
            <a:custGeom>
              <a:avLst/>
              <a:gdLst>
                <a:gd name="T0" fmla="*/ 0 w 582"/>
                <a:gd name="T1" fmla="*/ 0 h 1377"/>
                <a:gd name="T2" fmla="*/ 0 w 582"/>
                <a:gd name="T3" fmla="*/ 0 h 1377"/>
                <a:gd name="T4" fmla="*/ 0 w 582"/>
                <a:gd name="T5" fmla="*/ 0 h 1377"/>
                <a:gd name="T6" fmla="*/ 0 w 582"/>
                <a:gd name="T7" fmla="*/ 0 h 1377"/>
                <a:gd name="T8" fmla="*/ 0 w 582"/>
                <a:gd name="T9" fmla="*/ 0 h 1377"/>
                <a:gd name="T10" fmla="*/ 0 w 582"/>
                <a:gd name="T11" fmla="*/ 0 h 1377"/>
                <a:gd name="T12" fmla="*/ 0 w 582"/>
                <a:gd name="T13" fmla="*/ 0 h 1377"/>
                <a:gd name="T14" fmla="*/ 0 w 582"/>
                <a:gd name="T15" fmla="*/ 0 h 1377"/>
                <a:gd name="T16" fmla="*/ 0 w 582"/>
                <a:gd name="T17" fmla="*/ 0 h 1377"/>
                <a:gd name="T18" fmla="*/ 0 w 582"/>
                <a:gd name="T19" fmla="*/ 0 h 1377"/>
                <a:gd name="T20" fmla="*/ 0 w 582"/>
                <a:gd name="T21" fmla="*/ 0 h 1377"/>
                <a:gd name="T22" fmla="*/ 0 w 582"/>
                <a:gd name="T23" fmla="*/ 0 h 1377"/>
                <a:gd name="T24" fmla="*/ 0 w 582"/>
                <a:gd name="T25" fmla="*/ 0 h 1377"/>
                <a:gd name="T26" fmla="*/ 0 w 582"/>
                <a:gd name="T27" fmla="*/ 0 h 1377"/>
                <a:gd name="T28" fmla="*/ 0 w 582"/>
                <a:gd name="T29" fmla="*/ 0 h 1377"/>
                <a:gd name="T30" fmla="*/ 0 w 582"/>
                <a:gd name="T31" fmla="*/ 0 h 1377"/>
                <a:gd name="T32" fmla="*/ 0 w 582"/>
                <a:gd name="T33" fmla="*/ 0 h 1377"/>
                <a:gd name="T34" fmla="*/ 0 w 582"/>
                <a:gd name="T35" fmla="*/ 0 h 1377"/>
                <a:gd name="T36" fmla="*/ 0 w 582"/>
                <a:gd name="T37" fmla="*/ 0 h 1377"/>
                <a:gd name="T38" fmla="*/ 0 w 582"/>
                <a:gd name="T39" fmla="*/ 0 h 1377"/>
                <a:gd name="T40" fmla="*/ 0 w 582"/>
                <a:gd name="T41" fmla="*/ 0 h 1377"/>
                <a:gd name="T42" fmla="*/ 0 w 582"/>
                <a:gd name="T43" fmla="*/ 0 h 1377"/>
                <a:gd name="T44" fmla="*/ 0 w 582"/>
                <a:gd name="T45" fmla="*/ 0 h 1377"/>
                <a:gd name="T46" fmla="*/ 0 w 582"/>
                <a:gd name="T47" fmla="*/ 0 h 1377"/>
                <a:gd name="T48" fmla="*/ 0 w 582"/>
                <a:gd name="T49" fmla="*/ 0 h 1377"/>
                <a:gd name="T50" fmla="*/ 0 w 582"/>
                <a:gd name="T51" fmla="*/ 0 h 1377"/>
                <a:gd name="T52" fmla="*/ 0 w 582"/>
                <a:gd name="T53" fmla="*/ 0 h 1377"/>
                <a:gd name="T54" fmla="*/ 0 w 582"/>
                <a:gd name="T55" fmla="*/ 0 h 1377"/>
                <a:gd name="T56" fmla="*/ 0 w 582"/>
                <a:gd name="T57" fmla="*/ 0 h 1377"/>
                <a:gd name="T58" fmla="*/ 0 w 582"/>
                <a:gd name="T59" fmla="*/ 0 h 1377"/>
                <a:gd name="T60" fmla="*/ 0 w 582"/>
                <a:gd name="T61" fmla="*/ 0 h 1377"/>
                <a:gd name="T62" fmla="*/ 0 w 582"/>
                <a:gd name="T63" fmla="*/ 0 h 1377"/>
                <a:gd name="T64" fmla="*/ 0 w 582"/>
                <a:gd name="T65" fmla="*/ 0 h 1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2"/>
                <a:gd name="T100" fmla="*/ 0 h 1377"/>
                <a:gd name="T101" fmla="*/ 582 w 582"/>
                <a:gd name="T102" fmla="*/ 1377 h 1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2" h="1377">
                  <a:moveTo>
                    <a:pt x="159" y="0"/>
                  </a:moveTo>
                  <a:lnTo>
                    <a:pt x="158" y="1"/>
                  </a:lnTo>
                  <a:lnTo>
                    <a:pt x="143" y="10"/>
                  </a:lnTo>
                  <a:lnTo>
                    <a:pt x="130" y="19"/>
                  </a:lnTo>
                  <a:lnTo>
                    <a:pt x="117" y="30"/>
                  </a:lnTo>
                  <a:lnTo>
                    <a:pt x="105" y="42"/>
                  </a:lnTo>
                  <a:lnTo>
                    <a:pt x="93" y="54"/>
                  </a:lnTo>
                  <a:lnTo>
                    <a:pt x="82" y="68"/>
                  </a:lnTo>
                  <a:lnTo>
                    <a:pt x="71" y="82"/>
                  </a:lnTo>
                  <a:lnTo>
                    <a:pt x="62" y="97"/>
                  </a:lnTo>
                  <a:lnTo>
                    <a:pt x="53" y="114"/>
                  </a:lnTo>
                  <a:lnTo>
                    <a:pt x="44" y="131"/>
                  </a:lnTo>
                  <a:lnTo>
                    <a:pt x="37" y="149"/>
                  </a:lnTo>
                  <a:lnTo>
                    <a:pt x="30" y="168"/>
                  </a:lnTo>
                  <a:lnTo>
                    <a:pt x="23" y="187"/>
                  </a:lnTo>
                  <a:lnTo>
                    <a:pt x="18" y="208"/>
                  </a:lnTo>
                  <a:lnTo>
                    <a:pt x="12" y="229"/>
                  </a:lnTo>
                  <a:lnTo>
                    <a:pt x="8" y="250"/>
                  </a:lnTo>
                  <a:lnTo>
                    <a:pt x="5" y="272"/>
                  </a:lnTo>
                  <a:lnTo>
                    <a:pt x="3" y="295"/>
                  </a:lnTo>
                  <a:lnTo>
                    <a:pt x="1" y="319"/>
                  </a:lnTo>
                  <a:lnTo>
                    <a:pt x="0" y="343"/>
                  </a:lnTo>
                  <a:lnTo>
                    <a:pt x="0" y="368"/>
                  </a:lnTo>
                  <a:lnTo>
                    <a:pt x="1" y="393"/>
                  </a:lnTo>
                  <a:lnTo>
                    <a:pt x="2" y="419"/>
                  </a:lnTo>
                  <a:lnTo>
                    <a:pt x="5" y="445"/>
                  </a:lnTo>
                  <a:lnTo>
                    <a:pt x="8" y="471"/>
                  </a:lnTo>
                  <a:lnTo>
                    <a:pt x="11" y="498"/>
                  </a:lnTo>
                  <a:lnTo>
                    <a:pt x="16" y="525"/>
                  </a:lnTo>
                  <a:lnTo>
                    <a:pt x="22" y="552"/>
                  </a:lnTo>
                  <a:lnTo>
                    <a:pt x="28" y="579"/>
                  </a:lnTo>
                  <a:lnTo>
                    <a:pt x="35" y="608"/>
                  </a:lnTo>
                  <a:lnTo>
                    <a:pt x="43" y="636"/>
                  </a:lnTo>
                  <a:lnTo>
                    <a:pt x="51" y="663"/>
                  </a:lnTo>
                  <a:lnTo>
                    <a:pt x="60" y="691"/>
                  </a:lnTo>
                  <a:lnTo>
                    <a:pt x="69" y="719"/>
                  </a:lnTo>
                  <a:lnTo>
                    <a:pt x="80" y="747"/>
                  </a:lnTo>
                  <a:lnTo>
                    <a:pt x="91" y="775"/>
                  </a:lnTo>
                  <a:lnTo>
                    <a:pt x="102" y="803"/>
                  </a:lnTo>
                  <a:lnTo>
                    <a:pt x="115" y="830"/>
                  </a:lnTo>
                  <a:lnTo>
                    <a:pt x="127" y="859"/>
                  </a:lnTo>
                  <a:lnTo>
                    <a:pt x="141" y="886"/>
                  </a:lnTo>
                  <a:lnTo>
                    <a:pt x="155" y="913"/>
                  </a:lnTo>
                  <a:lnTo>
                    <a:pt x="169" y="939"/>
                  </a:lnTo>
                  <a:lnTo>
                    <a:pt x="185" y="965"/>
                  </a:lnTo>
                  <a:lnTo>
                    <a:pt x="200" y="991"/>
                  </a:lnTo>
                  <a:lnTo>
                    <a:pt x="216" y="1017"/>
                  </a:lnTo>
                  <a:lnTo>
                    <a:pt x="234" y="1042"/>
                  </a:lnTo>
                  <a:lnTo>
                    <a:pt x="251" y="1066"/>
                  </a:lnTo>
                  <a:lnTo>
                    <a:pt x="268" y="1091"/>
                  </a:lnTo>
                  <a:lnTo>
                    <a:pt x="286" y="1115"/>
                  </a:lnTo>
                  <a:lnTo>
                    <a:pt x="304" y="1137"/>
                  </a:lnTo>
                  <a:lnTo>
                    <a:pt x="323" y="1160"/>
                  </a:lnTo>
                  <a:lnTo>
                    <a:pt x="342" y="1181"/>
                  </a:lnTo>
                  <a:lnTo>
                    <a:pt x="361" y="1202"/>
                  </a:lnTo>
                  <a:lnTo>
                    <a:pt x="380" y="1222"/>
                  </a:lnTo>
                  <a:lnTo>
                    <a:pt x="400" y="1241"/>
                  </a:lnTo>
                  <a:lnTo>
                    <a:pt x="419" y="1260"/>
                  </a:lnTo>
                  <a:lnTo>
                    <a:pt x="440" y="1277"/>
                  </a:lnTo>
                  <a:lnTo>
                    <a:pt x="460" y="1294"/>
                  </a:lnTo>
                  <a:lnTo>
                    <a:pt x="481" y="1310"/>
                  </a:lnTo>
                  <a:lnTo>
                    <a:pt x="501" y="1325"/>
                  </a:lnTo>
                  <a:lnTo>
                    <a:pt x="521" y="1341"/>
                  </a:lnTo>
                  <a:lnTo>
                    <a:pt x="542" y="1354"/>
                  </a:lnTo>
                  <a:lnTo>
                    <a:pt x="562" y="1366"/>
                  </a:lnTo>
                  <a:lnTo>
                    <a:pt x="582" y="13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25" name="Freeform 969">
              <a:extLst>
                <a:ext uri="{FF2B5EF4-FFF2-40B4-BE49-F238E27FC236}">
                  <a16:creationId xmlns:a16="http://schemas.microsoft.com/office/drawing/2014/main" id="{3C8FE3C3-EE89-784B-28D6-652AF622018A}"/>
                </a:ext>
              </a:extLst>
            </p:cNvPr>
            <p:cNvSpPr>
              <a:spLocks/>
            </p:cNvSpPr>
            <p:nvPr/>
          </p:nvSpPr>
          <p:spPr bwMode="auto">
            <a:xfrm>
              <a:off x="3366" y="2874"/>
              <a:ext cx="4" cy="1"/>
            </a:xfrm>
            <a:custGeom>
              <a:avLst/>
              <a:gdLst>
                <a:gd name="T0" fmla="*/ 0 w 211"/>
                <a:gd name="T1" fmla="*/ 0 h 28"/>
                <a:gd name="T2" fmla="*/ 0 w 211"/>
                <a:gd name="T3" fmla="*/ 0 h 28"/>
                <a:gd name="T4" fmla="*/ 0 w 211"/>
                <a:gd name="T5" fmla="*/ 0 h 28"/>
                <a:gd name="T6" fmla="*/ 0 w 211"/>
                <a:gd name="T7" fmla="*/ 0 h 28"/>
                <a:gd name="T8" fmla="*/ 0 w 211"/>
                <a:gd name="T9" fmla="*/ 0 h 28"/>
                <a:gd name="T10" fmla="*/ 0 w 211"/>
                <a:gd name="T11" fmla="*/ 0 h 28"/>
                <a:gd name="T12" fmla="*/ 0 w 211"/>
                <a:gd name="T13" fmla="*/ 0 h 28"/>
                <a:gd name="T14" fmla="*/ 0 w 211"/>
                <a:gd name="T15" fmla="*/ 0 h 28"/>
                <a:gd name="T16" fmla="*/ 0 w 211"/>
                <a:gd name="T17" fmla="*/ 0 h 28"/>
                <a:gd name="T18" fmla="*/ 0 w 211"/>
                <a:gd name="T19" fmla="*/ 0 h 28"/>
                <a:gd name="T20" fmla="*/ 0 w 211"/>
                <a:gd name="T21" fmla="*/ 0 h 28"/>
                <a:gd name="T22" fmla="*/ 0 w 211"/>
                <a:gd name="T23" fmla="*/ 0 h 28"/>
                <a:gd name="T24" fmla="*/ 0 w 211"/>
                <a:gd name="T25" fmla="*/ 0 h 28"/>
                <a:gd name="T26" fmla="*/ 0 w 211"/>
                <a:gd name="T27" fmla="*/ 0 h 28"/>
                <a:gd name="T28" fmla="*/ 0 w 211"/>
                <a:gd name="T29" fmla="*/ 0 h 28"/>
                <a:gd name="T30" fmla="*/ 0 w 211"/>
                <a:gd name="T31" fmla="*/ 0 h 28"/>
                <a:gd name="T32" fmla="*/ 0 w 211"/>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1"/>
                <a:gd name="T52" fmla="*/ 0 h 28"/>
                <a:gd name="T53" fmla="*/ 211 w 21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1" h="28">
                  <a:moveTo>
                    <a:pt x="211" y="28"/>
                  </a:moveTo>
                  <a:lnTo>
                    <a:pt x="196" y="22"/>
                  </a:lnTo>
                  <a:lnTo>
                    <a:pt x="181" y="16"/>
                  </a:lnTo>
                  <a:lnTo>
                    <a:pt x="167" y="11"/>
                  </a:lnTo>
                  <a:lnTo>
                    <a:pt x="152" y="7"/>
                  </a:lnTo>
                  <a:lnTo>
                    <a:pt x="137" y="4"/>
                  </a:lnTo>
                  <a:lnTo>
                    <a:pt x="123" y="2"/>
                  </a:lnTo>
                  <a:lnTo>
                    <a:pt x="109" y="0"/>
                  </a:lnTo>
                  <a:lnTo>
                    <a:pt x="95" y="0"/>
                  </a:lnTo>
                  <a:lnTo>
                    <a:pt x="82" y="0"/>
                  </a:lnTo>
                  <a:lnTo>
                    <a:pt x="69" y="1"/>
                  </a:lnTo>
                  <a:lnTo>
                    <a:pt x="56" y="3"/>
                  </a:lnTo>
                  <a:lnTo>
                    <a:pt x="43" y="6"/>
                  </a:lnTo>
                  <a:lnTo>
                    <a:pt x="31" y="9"/>
                  </a:lnTo>
                  <a:lnTo>
                    <a:pt x="20" y="14"/>
                  </a:lnTo>
                  <a:lnTo>
                    <a:pt x="7" y="19"/>
                  </a:lnTo>
                  <a:lnTo>
                    <a:pt x="0"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26" name="Freeform 970">
              <a:extLst>
                <a:ext uri="{FF2B5EF4-FFF2-40B4-BE49-F238E27FC236}">
                  <a16:creationId xmlns:a16="http://schemas.microsoft.com/office/drawing/2014/main" id="{17B398E2-8F52-B362-6A68-6ACE7BAA3049}"/>
                </a:ext>
              </a:extLst>
            </p:cNvPr>
            <p:cNvSpPr>
              <a:spLocks/>
            </p:cNvSpPr>
            <p:nvPr/>
          </p:nvSpPr>
          <p:spPr bwMode="auto">
            <a:xfrm>
              <a:off x="3432" y="2901"/>
              <a:ext cx="20" cy="6"/>
            </a:xfrm>
            <a:custGeom>
              <a:avLst/>
              <a:gdLst>
                <a:gd name="T0" fmla="*/ 0 w 1028"/>
                <a:gd name="T1" fmla="*/ 0 h 320"/>
                <a:gd name="T2" fmla="*/ 0 w 1028"/>
                <a:gd name="T3" fmla="*/ 0 h 320"/>
                <a:gd name="T4" fmla="*/ 0 w 1028"/>
                <a:gd name="T5" fmla="*/ 0 h 320"/>
                <a:gd name="T6" fmla="*/ 0 w 1028"/>
                <a:gd name="T7" fmla="*/ 0 h 320"/>
                <a:gd name="T8" fmla="*/ 0 60000 65536"/>
                <a:gd name="T9" fmla="*/ 0 60000 65536"/>
                <a:gd name="T10" fmla="*/ 0 60000 65536"/>
                <a:gd name="T11" fmla="*/ 0 60000 65536"/>
                <a:gd name="T12" fmla="*/ 0 w 1028"/>
                <a:gd name="T13" fmla="*/ 0 h 320"/>
                <a:gd name="T14" fmla="*/ 1028 w 1028"/>
                <a:gd name="T15" fmla="*/ 320 h 320"/>
              </a:gdLst>
              <a:ahLst/>
              <a:cxnLst>
                <a:cxn ang="T8">
                  <a:pos x="T0" y="T1"/>
                </a:cxn>
                <a:cxn ang="T9">
                  <a:pos x="T2" y="T3"/>
                </a:cxn>
                <a:cxn ang="T10">
                  <a:pos x="T4" y="T5"/>
                </a:cxn>
                <a:cxn ang="T11">
                  <a:pos x="T6" y="T7"/>
                </a:cxn>
              </a:cxnLst>
              <a:rect l="T12" t="T13" r="T14" b="T15"/>
              <a:pathLst>
                <a:path w="1028" h="320">
                  <a:moveTo>
                    <a:pt x="0" y="0"/>
                  </a:moveTo>
                  <a:lnTo>
                    <a:pt x="311" y="140"/>
                  </a:lnTo>
                  <a:lnTo>
                    <a:pt x="659" y="248"/>
                  </a:lnTo>
                  <a:lnTo>
                    <a:pt x="1028"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27" name="Freeform 971">
              <a:extLst>
                <a:ext uri="{FF2B5EF4-FFF2-40B4-BE49-F238E27FC236}">
                  <a16:creationId xmlns:a16="http://schemas.microsoft.com/office/drawing/2014/main" id="{0E014720-665C-303C-EB7C-A87AD9CF8AE1}"/>
                </a:ext>
              </a:extLst>
            </p:cNvPr>
            <p:cNvSpPr>
              <a:spLocks/>
            </p:cNvSpPr>
            <p:nvPr/>
          </p:nvSpPr>
          <p:spPr bwMode="auto">
            <a:xfrm>
              <a:off x="3414" y="2884"/>
              <a:ext cx="63" cy="9"/>
            </a:xfrm>
            <a:custGeom>
              <a:avLst/>
              <a:gdLst>
                <a:gd name="T0" fmla="*/ 0 w 3235"/>
                <a:gd name="T1" fmla="*/ 0 h 487"/>
                <a:gd name="T2" fmla="*/ 0 w 3235"/>
                <a:gd name="T3" fmla="*/ 0 h 487"/>
                <a:gd name="T4" fmla="*/ 0 w 3235"/>
                <a:gd name="T5" fmla="*/ 0 h 487"/>
                <a:gd name="T6" fmla="*/ 0 w 3235"/>
                <a:gd name="T7" fmla="*/ 0 h 487"/>
                <a:gd name="T8" fmla="*/ 0 w 3235"/>
                <a:gd name="T9" fmla="*/ 0 h 487"/>
                <a:gd name="T10" fmla="*/ 0 w 3235"/>
                <a:gd name="T11" fmla="*/ 0 h 487"/>
                <a:gd name="T12" fmla="*/ 0 w 3235"/>
                <a:gd name="T13" fmla="*/ 0 h 487"/>
                <a:gd name="T14" fmla="*/ 0 w 3235"/>
                <a:gd name="T15" fmla="*/ 0 h 487"/>
                <a:gd name="T16" fmla="*/ 0 w 3235"/>
                <a:gd name="T17" fmla="*/ 0 h 487"/>
                <a:gd name="T18" fmla="*/ 0 w 3235"/>
                <a:gd name="T19" fmla="*/ 0 h 487"/>
                <a:gd name="T20" fmla="*/ 0 w 3235"/>
                <a:gd name="T21" fmla="*/ 0 h 487"/>
                <a:gd name="T22" fmla="*/ 0 w 3235"/>
                <a:gd name="T23" fmla="*/ 0 h 487"/>
                <a:gd name="T24" fmla="*/ 0 w 3235"/>
                <a:gd name="T25" fmla="*/ 0 h 487"/>
                <a:gd name="T26" fmla="*/ 0 w 3235"/>
                <a:gd name="T27" fmla="*/ 0 h 487"/>
                <a:gd name="T28" fmla="*/ 0 w 3235"/>
                <a:gd name="T29" fmla="*/ 0 h 487"/>
                <a:gd name="T30" fmla="*/ 0 w 3235"/>
                <a:gd name="T31" fmla="*/ 0 h 487"/>
                <a:gd name="T32" fmla="*/ 0 w 3235"/>
                <a:gd name="T33" fmla="*/ 0 h 487"/>
                <a:gd name="T34" fmla="*/ 0 w 3235"/>
                <a:gd name="T35" fmla="*/ 0 h 487"/>
                <a:gd name="T36" fmla="*/ 0 w 3235"/>
                <a:gd name="T37" fmla="*/ 0 h 487"/>
                <a:gd name="T38" fmla="*/ 0 w 3235"/>
                <a:gd name="T39" fmla="*/ 0 h 487"/>
                <a:gd name="T40" fmla="*/ 0 w 3235"/>
                <a:gd name="T41" fmla="*/ 0 h 487"/>
                <a:gd name="T42" fmla="*/ 0 w 3235"/>
                <a:gd name="T43" fmla="*/ 0 h 487"/>
                <a:gd name="T44" fmla="*/ 0 w 3235"/>
                <a:gd name="T45" fmla="*/ 0 h 487"/>
                <a:gd name="T46" fmla="*/ 0 w 3235"/>
                <a:gd name="T47" fmla="*/ 0 h 487"/>
                <a:gd name="T48" fmla="*/ 0 w 3235"/>
                <a:gd name="T49" fmla="*/ 0 h 487"/>
                <a:gd name="T50" fmla="*/ 0 w 3235"/>
                <a:gd name="T51" fmla="*/ 0 h 487"/>
                <a:gd name="T52" fmla="*/ 0 w 3235"/>
                <a:gd name="T53" fmla="*/ 0 h 487"/>
                <a:gd name="T54" fmla="*/ 0 w 3235"/>
                <a:gd name="T55" fmla="*/ 0 h 487"/>
                <a:gd name="T56" fmla="*/ 0 w 3235"/>
                <a:gd name="T57" fmla="*/ 0 h 487"/>
                <a:gd name="T58" fmla="*/ 0 w 3235"/>
                <a:gd name="T59" fmla="*/ 0 h 487"/>
                <a:gd name="T60" fmla="*/ 0 w 3235"/>
                <a:gd name="T61" fmla="*/ 0 h 487"/>
                <a:gd name="T62" fmla="*/ 0 w 3235"/>
                <a:gd name="T63" fmla="*/ 0 h 487"/>
                <a:gd name="T64" fmla="*/ 0 w 3235"/>
                <a:gd name="T65" fmla="*/ 0 h 487"/>
                <a:gd name="T66" fmla="*/ 0 w 3235"/>
                <a:gd name="T67" fmla="*/ 0 h 487"/>
                <a:gd name="T68" fmla="*/ 0 w 3235"/>
                <a:gd name="T69" fmla="*/ 0 h 487"/>
                <a:gd name="T70" fmla="*/ 0 w 3235"/>
                <a:gd name="T71" fmla="*/ 0 h 487"/>
                <a:gd name="T72" fmla="*/ 0 w 3235"/>
                <a:gd name="T73" fmla="*/ 0 h 487"/>
                <a:gd name="T74" fmla="*/ 0 w 3235"/>
                <a:gd name="T75" fmla="*/ 0 h 487"/>
                <a:gd name="T76" fmla="*/ 0 w 3235"/>
                <a:gd name="T77" fmla="*/ 0 h 487"/>
                <a:gd name="T78" fmla="*/ 0 w 3235"/>
                <a:gd name="T79" fmla="*/ 0 h 487"/>
                <a:gd name="T80" fmla="*/ 0 w 3235"/>
                <a:gd name="T81" fmla="*/ 0 h 487"/>
                <a:gd name="T82" fmla="*/ 0 w 3235"/>
                <a:gd name="T83" fmla="*/ 0 h 487"/>
                <a:gd name="T84" fmla="*/ 0 w 3235"/>
                <a:gd name="T85" fmla="*/ 0 h 487"/>
                <a:gd name="T86" fmla="*/ 0 w 3235"/>
                <a:gd name="T87" fmla="*/ 0 h 487"/>
                <a:gd name="T88" fmla="*/ 0 w 3235"/>
                <a:gd name="T89" fmla="*/ 0 h 487"/>
                <a:gd name="T90" fmla="*/ 0 w 3235"/>
                <a:gd name="T91" fmla="*/ 0 h 487"/>
                <a:gd name="T92" fmla="*/ 0 w 3235"/>
                <a:gd name="T93" fmla="*/ 0 h 487"/>
                <a:gd name="T94" fmla="*/ 0 w 3235"/>
                <a:gd name="T95" fmla="*/ 0 h 487"/>
                <a:gd name="T96" fmla="*/ 0 w 3235"/>
                <a:gd name="T97" fmla="*/ 0 h 487"/>
                <a:gd name="T98" fmla="*/ 0 w 3235"/>
                <a:gd name="T99" fmla="*/ 0 h 487"/>
                <a:gd name="T100" fmla="*/ 0 w 3235"/>
                <a:gd name="T101" fmla="*/ 0 h 487"/>
                <a:gd name="T102" fmla="*/ 0 w 3235"/>
                <a:gd name="T103" fmla="*/ 0 h 487"/>
                <a:gd name="T104" fmla="*/ 0 w 3235"/>
                <a:gd name="T105" fmla="*/ 0 h 487"/>
                <a:gd name="T106" fmla="*/ 0 w 3235"/>
                <a:gd name="T107" fmla="*/ 0 h 487"/>
                <a:gd name="T108" fmla="*/ 0 w 3235"/>
                <a:gd name="T109" fmla="*/ 0 h 487"/>
                <a:gd name="T110" fmla="*/ 0 w 3235"/>
                <a:gd name="T111" fmla="*/ 0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35"/>
                <a:gd name="T169" fmla="*/ 0 h 487"/>
                <a:gd name="T170" fmla="*/ 3235 w 3235"/>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35" h="487">
                  <a:moveTo>
                    <a:pt x="0" y="211"/>
                  </a:moveTo>
                  <a:lnTo>
                    <a:pt x="48" y="234"/>
                  </a:lnTo>
                  <a:lnTo>
                    <a:pt x="98" y="255"/>
                  </a:lnTo>
                  <a:lnTo>
                    <a:pt x="148" y="276"/>
                  </a:lnTo>
                  <a:lnTo>
                    <a:pt x="200" y="295"/>
                  </a:lnTo>
                  <a:lnTo>
                    <a:pt x="253" y="314"/>
                  </a:lnTo>
                  <a:lnTo>
                    <a:pt x="307" y="332"/>
                  </a:lnTo>
                  <a:lnTo>
                    <a:pt x="362" y="349"/>
                  </a:lnTo>
                  <a:lnTo>
                    <a:pt x="418" y="365"/>
                  </a:lnTo>
                  <a:lnTo>
                    <a:pt x="476" y="380"/>
                  </a:lnTo>
                  <a:lnTo>
                    <a:pt x="534" y="394"/>
                  </a:lnTo>
                  <a:lnTo>
                    <a:pt x="593" y="407"/>
                  </a:lnTo>
                  <a:lnTo>
                    <a:pt x="653" y="419"/>
                  </a:lnTo>
                  <a:lnTo>
                    <a:pt x="714" y="430"/>
                  </a:lnTo>
                  <a:lnTo>
                    <a:pt x="775" y="440"/>
                  </a:lnTo>
                  <a:lnTo>
                    <a:pt x="837" y="450"/>
                  </a:lnTo>
                  <a:lnTo>
                    <a:pt x="901" y="458"/>
                  </a:lnTo>
                  <a:lnTo>
                    <a:pt x="964" y="466"/>
                  </a:lnTo>
                  <a:lnTo>
                    <a:pt x="1027" y="472"/>
                  </a:lnTo>
                  <a:lnTo>
                    <a:pt x="1092" y="477"/>
                  </a:lnTo>
                  <a:lnTo>
                    <a:pt x="1157" y="481"/>
                  </a:lnTo>
                  <a:lnTo>
                    <a:pt x="1221" y="484"/>
                  </a:lnTo>
                  <a:lnTo>
                    <a:pt x="1286" y="486"/>
                  </a:lnTo>
                  <a:lnTo>
                    <a:pt x="1353" y="487"/>
                  </a:lnTo>
                  <a:lnTo>
                    <a:pt x="1418" y="487"/>
                  </a:lnTo>
                  <a:lnTo>
                    <a:pt x="1484" y="486"/>
                  </a:lnTo>
                  <a:lnTo>
                    <a:pt x="1550" y="484"/>
                  </a:lnTo>
                  <a:lnTo>
                    <a:pt x="1616" y="480"/>
                  </a:lnTo>
                  <a:lnTo>
                    <a:pt x="1681" y="476"/>
                  </a:lnTo>
                  <a:lnTo>
                    <a:pt x="1748" y="471"/>
                  </a:lnTo>
                  <a:lnTo>
                    <a:pt x="1813" y="464"/>
                  </a:lnTo>
                  <a:lnTo>
                    <a:pt x="1878" y="456"/>
                  </a:lnTo>
                  <a:lnTo>
                    <a:pt x="1944" y="447"/>
                  </a:lnTo>
                  <a:lnTo>
                    <a:pt x="2008" y="438"/>
                  </a:lnTo>
                  <a:lnTo>
                    <a:pt x="2072" y="428"/>
                  </a:lnTo>
                  <a:lnTo>
                    <a:pt x="2137" y="416"/>
                  </a:lnTo>
                  <a:lnTo>
                    <a:pt x="2200" y="404"/>
                  </a:lnTo>
                  <a:lnTo>
                    <a:pt x="2262" y="390"/>
                  </a:lnTo>
                  <a:lnTo>
                    <a:pt x="2324" y="376"/>
                  </a:lnTo>
                  <a:lnTo>
                    <a:pt x="2386" y="361"/>
                  </a:lnTo>
                  <a:lnTo>
                    <a:pt x="2446" y="345"/>
                  </a:lnTo>
                  <a:lnTo>
                    <a:pt x="2506" y="328"/>
                  </a:lnTo>
                  <a:lnTo>
                    <a:pt x="2566" y="309"/>
                  </a:lnTo>
                  <a:lnTo>
                    <a:pt x="2624" y="291"/>
                  </a:lnTo>
                  <a:lnTo>
                    <a:pt x="2681" y="271"/>
                  </a:lnTo>
                  <a:lnTo>
                    <a:pt x="2737" y="250"/>
                  </a:lnTo>
                  <a:lnTo>
                    <a:pt x="2793" y="229"/>
                  </a:lnTo>
                  <a:lnTo>
                    <a:pt x="2847" y="205"/>
                  </a:lnTo>
                  <a:lnTo>
                    <a:pt x="2899" y="182"/>
                  </a:lnTo>
                  <a:lnTo>
                    <a:pt x="2951" y="158"/>
                  </a:lnTo>
                  <a:lnTo>
                    <a:pt x="3002" y="134"/>
                  </a:lnTo>
                  <a:lnTo>
                    <a:pt x="3051" y="108"/>
                  </a:lnTo>
                  <a:lnTo>
                    <a:pt x="3099" y="82"/>
                  </a:lnTo>
                  <a:lnTo>
                    <a:pt x="3145" y="55"/>
                  </a:lnTo>
                  <a:lnTo>
                    <a:pt x="3192" y="28"/>
                  </a:lnTo>
                  <a:lnTo>
                    <a:pt x="32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28" name="Freeform 972">
              <a:extLst>
                <a:ext uri="{FF2B5EF4-FFF2-40B4-BE49-F238E27FC236}">
                  <a16:creationId xmlns:a16="http://schemas.microsoft.com/office/drawing/2014/main" id="{CEB45A26-A49C-EDCC-558C-0A108881F3D1}"/>
                </a:ext>
              </a:extLst>
            </p:cNvPr>
            <p:cNvSpPr>
              <a:spLocks/>
            </p:cNvSpPr>
            <p:nvPr/>
          </p:nvSpPr>
          <p:spPr bwMode="auto">
            <a:xfrm>
              <a:off x="3377" y="2876"/>
              <a:ext cx="1" cy="1"/>
            </a:xfrm>
            <a:custGeom>
              <a:avLst/>
              <a:gdLst>
                <a:gd name="T0" fmla="*/ 0 w 34"/>
                <a:gd name="T1" fmla="*/ 0 h 32"/>
                <a:gd name="T2" fmla="*/ 0 w 34"/>
                <a:gd name="T3" fmla="*/ 0 h 32"/>
                <a:gd name="T4" fmla="*/ 0 w 34"/>
                <a:gd name="T5" fmla="*/ 0 h 32"/>
                <a:gd name="T6" fmla="*/ 0 w 34"/>
                <a:gd name="T7" fmla="*/ 0 h 32"/>
                <a:gd name="T8" fmla="*/ 0 w 34"/>
                <a:gd name="T9" fmla="*/ 0 h 32"/>
                <a:gd name="T10" fmla="*/ 0 w 34"/>
                <a:gd name="T11" fmla="*/ 0 h 32"/>
                <a:gd name="T12" fmla="*/ 0 w 34"/>
                <a:gd name="T13" fmla="*/ 0 h 32"/>
                <a:gd name="T14" fmla="*/ 0 w 34"/>
                <a:gd name="T15" fmla="*/ 0 h 32"/>
                <a:gd name="T16" fmla="*/ 0 w 34"/>
                <a:gd name="T17" fmla="*/ 0 h 32"/>
                <a:gd name="T18" fmla="*/ 0 w 34"/>
                <a:gd name="T19" fmla="*/ 0 h 32"/>
                <a:gd name="T20" fmla="*/ 0 w 34"/>
                <a:gd name="T21" fmla="*/ 0 h 32"/>
                <a:gd name="T22" fmla="*/ 0 w 34"/>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32"/>
                <a:gd name="T38" fmla="*/ 34 w 3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32">
                  <a:moveTo>
                    <a:pt x="34" y="32"/>
                  </a:moveTo>
                  <a:lnTo>
                    <a:pt x="29" y="29"/>
                  </a:lnTo>
                  <a:lnTo>
                    <a:pt x="24" y="27"/>
                  </a:lnTo>
                  <a:lnTo>
                    <a:pt x="20" y="24"/>
                  </a:lnTo>
                  <a:lnTo>
                    <a:pt x="16" y="21"/>
                  </a:lnTo>
                  <a:lnTo>
                    <a:pt x="12" y="19"/>
                  </a:lnTo>
                  <a:lnTo>
                    <a:pt x="9" y="15"/>
                  </a:lnTo>
                  <a:lnTo>
                    <a:pt x="6" y="12"/>
                  </a:lnTo>
                  <a:lnTo>
                    <a:pt x="4" y="9"/>
                  </a:lnTo>
                  <a:lnTo>
                    <a:pt x="2"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29" name="Freeform 973">
              <a:extLst>
                <a:ext uri="{FF2B5EF4-FFF2-40B4-BE49-F238E27FC236}">
                  <a16:creationId xmlns:a16="http://schemas.microsoft.com/office/drawing/2014/main" id="{843013E1-1CD6-659C-9D76-35A980AF5C8B}"/>
                </a:ext>
              </a:extLst>
            </p:cNvPr>
            <p:cNvSpPr>
              <a:spLocks/>
            </p:cNvSpPr>
            <p:nvPr/>
          </p:nvSpPr>
          <p:spPr bwMode="auto">
            <a:xfrm>
              <a:off x="3470" y="2909"/>
              <a:ext cx="11" cy="9"/>
            </a:xfrm>
            <a:custGeom>
              <a:avLst/>
              <a:gdLst>
                <a:gd name="T0" fmla="*/ 0 w 566"/>
                <a:gd name="T1" fmla="*/ 0 h 465"/>
                <a:gd name="T2" fmla="*/ 0 w 566"/>
                <a:gd name="T3" fmla="*/ 0 h 465"/>
                <a:gd name="T4" fmla="*/ 0 w 566"/>
                <a:gd name="T5" fmla="*/ 0 h 465"/>
                <a:gd name="T6" fmla="*/ 0 w 566"/>
                <a:gd name="T7" fmla="*/ 0 h 465"/>
                <a:gd name="T8" fmla="*/ 0 60000 65536"/>
                <a:gd name="T9" fmla="*/ 0 60000 65536"/>
                <a:gd name="T10" fmla="*/ 0 60000 65536"/>
                <a:gd name="T11" fmla="*/ 0 60000 65536"/>
                <a:gd name="T12" fmla="*/ 0 w 566"/>
                <a:gd name="T13" fmla="*/ 0 h 465"/>
                <a:gd name="T14" fmla="*/ 566 w 566"/>
                <a:gd name="T15" fmla="*/ 465 h 465"/>
              </a:gdLst>
              <a:ahLst/>
              <a:cxnLst>
                <a:cxn ang="T8">
                  <a:pos x="T0" y="T1"/>
                </a:cxn>
                <a:cxn ang="T9">
                  <a:pos x="T2" y="T3"/>
                </a:cxn>
                <a:cxn ang="T10">
                  <a:pos x="T4" y="T5"/>
                </a:cxn>
                <a:cxn ang="T11">
                  <a:pos x="T6" y="T7"/>
                </a:cxn>
              </a:cxnLst>
              <a:rect l="T12" t="T13" r="T14" b="T15"/>
              <a:pathLst>
                <a:path w="566" h="465">
                  <a:moveTo>
                    <a:pt x="0" y="0"/>
                  </a:moveTo>
                  <a:lnTo>
                    <a:pt x="192" y="131"/>
                  </a:lnTo>
                  <a:lnTo>
                    <a:pt x="382" y="287"/>
                  </a:lnTo>
                  <a:lnTo>
                    <a:pt x="566" y="46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30" name="Freeform 974">
              <a:extLst>
                <a:ext uri="{FF2B5EF4-FFF2-40B4-BE49-F238E27FC236}">
                  <a16:creationId xmlns:a16="http://schemas.microsoft.com/office/drawing/2014/main" id="{DB2C8E85-8E95-D031-AE87-31FC7B2F02B8}"/>
                </a:ext>
              </a:extLst>
            </p:cNvPr>
            <p:cNvSpPr>
              <a:spLocks/>
            </p:cNvSpPr>
            <p:nvPr/>
          </p:nvSpPr>
          <p:spPr bwMode="auto">
            <a:xfrm>
              <a:off x="3452" y="3085"/>
              <a:ext cx="9" cy="20"/>
            </a:xfrm>
            <a:custGeom>
              <a:avLst/>
              <a:gdLst>
                <a:gd name="T0" fmla="*/ 0 w 458"/>
                <a:gd name="T1" fmla="*/ 0 h 1013"/>
                <a:gd name="T2" fmla="*/ 0 w 458"/>
                <a:gd name="T3" fmla="*/ 0 h 1013"/>
                <a:gd name="T4" fmla="*/ 0 w 458"/>
                <a:gd name="T5" fmla="*/ 0 h 1013"/>
                <a:gd name="T6" fmla="*/ 0 w 458"/>
                <a:gd name="T7" fmla="*/ 0 h 1013"/>
                <a:gd name="T8" fmla="*/ 0 w 458"/>
                <a:gd name="T9" fmla="*/ 0 h 1013"/>
                <a:gd name="T10" fmla="*/ 0 w 458"/>
                <a:gd name="T11" fmla="*/ 0 h 1013"/>
                <a:gd name="T12" fmla="*/ 0 60000 65536"/>
                <a:gd name="T13" fmla="*/ 0 60000 65536"/>
                <a:gd name="T14" fmla="*/ 0 60000 65536"/>
                <a:gd name="T15" fmla="*/ 0 60000 65536"/>
                <a:gd name="T16" fmla="*/ 0 60000 65536"/>
                <a:gd name="T17" fmla="*/ 0 60000 65536"/>
                <a:gd name="T18" fmla="*/ 0 w 458"/>
                <a:gd name="T19" fmla="*/ 0 h 1013"/>
                <a:gd name="T20" fmla="*/ 458 w 458"/>
                <a:gd name="T21" fmla="*/ 1013 h 1013"/>
              </a:gdLst>
              <a:ahLst/>
              <a:cxnLst>
                <a:cxn ang="T12">
                  <a:pos x="T0" y="T1"/>
                </a:cxn>
                <a:cxn ang="T13">
                  <a:pos x="T2" y="T3"/>
                </a:cxn>
                <a:cxn ang="T14">
                  <a:pos x="T4" y="T5"/>
                </a:cxn>
                <a:cxn ang="T15">
                  <a:pos x="T6" y="T7"/>
                </a:cxn>
                <a:cxn ang="T16">
                  <a:pos x="T8" y="T9"/>
                </a:cxn>
                <a:cxn ang="T17">
                  <a:pos x="T10" y="T11"/>
                </a:cxn>
              </a:cxnLst>
              <a:rect l="T18" t="T19" r="T20" b="T21"/>
              <a:pathLst>
                <a:path w="458" h="1013">
                  <a:moveTo>
                    <a:pt x="458" y="0"/>
                  </a:moveTo>
                  <a:lnTo>
                    <a:pt x="366" y="64"/>
                  </a:lnTo>
                  <a:lnTo>
                    <a:pt x="209" y="231"/>
                  </a:lnTo>
                  <a:lnTo>
                    <a:pt x="94" y="450"/>
                  </a:lnTo>
                  <a:lnTo>
                    <a:pt x="23" y="714"/>
                  </a:lnTo>
                  <a:lnTo>
                    <a:pt x="0" y="10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31" name="Freeform 975">
              <a:extLst>
                <a:ext uri="{FF2B5EF4-FFF2-40B4-BE49-F238E27FC236}">
                  <a16:creationId xmlns:a16="http://schemas.microsoft.com/office/drawing/2014/main" id="{7E7716A1-930D-3D92-4C6C-957722560ADB}"/>
                </a:ext>
              </a:extLst>
            </p:cNvPr>
            <p:cNvSpPr>
              <a:spLocks/>
            </p:cNvSpPr>
            <p:nvPr/>
          </p:nvSpPr>
          <p:spPr bwMode="auto">
            <a:xfrm>
              <a:off x="3431" y="2870"/>
              <a:ext cx="41" cy="14"/>
            </a:xfrm>
            <a:custGeom>
              <a:avLst/>
              <a:gdLst>
                <a:gd name="T0" fmla="*/ 0 w 2121"/>
                <a:gd name="T1" fmla="*/ 0 h 751"/>
                <a:gd name="T2" fmla="*/ 0 w 2121"/>
                <a:gd name="T3" fmla="*/ 0 h 751"/>
                <a:gd name="T4" fmla="*/ 0 w 2121"/>
                <a:gd name="T5" fmla="*/ 0 h 751"/>
                <a:gd name="T6" fmla="*/ 0 w 2121"/>
                <a:gd name="T7" fmla="*/ 0 h 751"/>
                <a:gd name="T8" fmla="*/ 0 w 2121"/>
                <a:gd name="T9" fmla="*/ 0 h 751"/>
                <a:gd name="T10" fmla="*/ 0 w 2121"/>
                <a:gd name="T11" fmla="*/ 0 h 751"/>
                <a:gd name="T12" fmla="*/ 0 w 2121"/>
                <a:gd name="T13" fmla="*/ 0 h 751"/>
                <a:gd name="T14" fmla="*/ 0 w 2121"/>
                <a:gd name="T15" fmla="*/ 0 h 751"/>
                <a:gd name="T16" fmla="*/ 0 w 2121"/>
                <a:gd name="T17" fmla="*/ 0 h 751"/>
                <a:gd name="T18" fmla="*/ 0 w 2121"/>
                <a:gd name="T19" fmla="*/ 0 h 751"/>
                <a:gd name="T20" fmla="*/ 0 w 2121"/>
                <a:gd name="T21" fmla="*/ 0 h 751"/>
                <a:gd name="T22" fmla="*/ 0 w 2121"/>
                <a:gd name="T23" fmla="*/ 0 h 751"/>
                <a:gd name="T24" fmla="*/ 0 w 2121"/>
                <a:gd name="T25" fmla="*/ 0 h 751"/>
                <a:gd name="T26" fmla="*/ 0 w 2121"/>
                <a:gd name="T27" fmla="*/ 0 h 751"/>
                <a:gd name="T28" fmla="*/ 0 w 2121"/>
                <a:gd name="T29" fmla="*/ 0 h 751"/>
                <a:gd name="T30" fmla="*/ 0 w 2121"/>
                <a:gd name="T31" fmla="*/ 0 h 751"/>
                <a:gd name="T32" fmla="*/ 0 w 2121"/>
                <a:gd name="T33" fmla="*/ 0 h 751"/>
                <a:gd name="T34" fmla="*/ 0 w 2121"/>
                <a:gd name="T35" fmla="*/ 0 h 751"/>
                <a:gd name="T36" fmla="*/ 0 w 2121"/>
                <a:gd name="T37" fmla="*/ 0 h 751"/>
                <a:gd name="T38" fmla="*/ 0 w 2121"/>
                <a:gd name="T39" fmla="*/ 0 h 751"/>
                <a:gd name="T40" fmla="*/ 0 w 2121"/>
                <a:gd name="T41" fmla="*/ 0 h 751"/>
                <a:gd name="T42" fmla="*/ 0 w 2121"/>
                <a:gd name="T43" fmla="*/ 0 h 751"/>
                <a:gd name="T44" fmla="*/ 0 w 2121"/>
                <a:gd name="T45" fmla="*/ 0 h 751"/>
                <a:gd name="T46" fmla="*/ 0 w 2121"/>
                <a:gd name="T47" fmla="*/ 0 h 751"/>
                <a:gd name="T48" fmla="*/ 0 w 2121"/>
                <a:gd name="T49" fmla="*/ 0 h 751"/>
                <a:gd name="T50" fmla="*/ 0 w 2121"/>
                <a:gd name="T51" fmla="*/ 0 h 751"/>
                <a:gd name="T52" fmla="*/ 0 w 2121"/>
                <a:gd name="T53" fmla="*/ 0 h 751"/>
                <a:gd name="T54" fmla="*/ 0 w 2121"/>
                <a:gd name="T55" fmla="*/ 0 h 751"/>
                <a:gd name="T56" fmla="*/ 0 w 2121"/>
                <a:gd name="T57" fmla="*/ 0 h 751"/>
                <a:gd name="T58" fmla="*/ 0 w 2121"/>
                <a:gd name="T59" fmla="*/ 0 h 751"/>
                <a:gd name="T60" fmla="*/ 0 w 2121"/>
                <a:gd name="T61" fmla="*/ 0 h 751"/>
                <a:gd name="T62" fmla="*/ 0 w 2121"/>
                <a:gd name="T63" fmla="*/ 0 h 751"/>
                <a:gd name="T64" fmla="*/ 0 w 2121"/>
                <a:gd name="T65" fmla="*/ 0 h 751"/>
                <a:gd name="T66" fmla="*/ 0 w 2121"/>
                <a:gd name="T67" fmla="*/ 0 h 751"/>
                <a:gd name="T68" fmla="*/ 0 w 2121"/>
                <a:gd name="T69" fmla="*/ 0 h 7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1"/>
                <a:gd name="T106" fmla="*/ 0 h 751"/>
                <a:gd name="T107" fmla="*/ 2121 w 2121"/>
                <a:gd name="T108" fmla="*/ 751 h 7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1" h="751">
                  <a:moveTo>
                    <a:pt x="0" y="596"/>
                  </a:moveTo>
                  <a:lnTo>
                    <a:pt x="32" y="610"/>
                  </a:lnTo>
                  <a:lnTo>
                    <a:pt x="64" y="624"/>
                  </a:lnTo>
                  <a:lnTo>
                    <a:pt x="97" y="637"/>
                  </a:lnTo>
                  <a:lnTo>
                    <a:pt x="131" y="649"/>
                  </a:lnTo>
                  <a:lnTo>
                    <a:pt x="166" y="661"/>
                  </a:lnTo>
                  <a:lnTo>
                    <a:pt x="201" y="673"/>
                  </a:lnTo>
                  <a:lnTo>
                    <a:pt x="238" y="683"/>
                  </a:lnTo>
                  <a:lnTo>
                    <a:pt x="275" y="693"/>
                  </a:lnTo>
                  <a:lnTo>
                    <a:pt x="313" y="702"/>
                  </a:lnTo>
                  <a:lnTo>
                    <a:pt x="352" y="710"/>
                  </a:lnTo>
                  <a:lnTo>
                    <a:pt x="390" y="718"/>
                  </a:lnTo>
                  <a:lnTo>
                    <a:pt x="430" y="724"/>
                  </a:lnTo>
                  <a:lnTo>
                    <a:pt x="471" y="730"/>
                  </a:lnTo>
                  <a:lnTo>
                    <a:pt x="511" y="736"/>
                  </a:lnTo>
                  <a:lnTo>
                    <a:pt x="552" y="740"/>
                  </a:lnTo>
                  <a:lnTo>
                    <a:pt x="594" y="744"/>
                  </a:lnTo>
                  <a:lnTo>
                    <a:pt x="635" y="747"/>
                  </a:lnTo>
                  <a:lnTo>
                    <a:pt x="678" y="749"/>
                  </a:lnTo>
                  <a:lnTo>
                    <a:pt x="720" y="750"/>
                  </a:lnTo>
                  <a:lnTo>
                    <a:pt x="762" y="751"/>
                  </a:lnTo>
                  <a:lnTo>
                    <a:pt x="805" y="751"/>
                  </a:lnTo>
                  <a:lnTo>
                    <a:pt x="847" y="750"/>
                  </a:lnTo>
                  <a:lnTo>
                    <a:pt x="891" y="748"/>
                  </a:lnTo>
                  <a:lnTo>
                    <a:pt x="933" y="745"/>
                  </a:lnTo>
                  <a:lnTo>
                    <a:pt x="976" y="742"/>
                  </a:lnTo>
                  <a:lnTo>
                    <a:pt x="1018" y="738"/>
                  </a:lnTo>
                  <a:lnTo>
                    <a:pt x="1060" y="733"/>
                  </a:lnTo>
                  <a:lnTo>
                    <a:pt x="1103" y="728"/>
                  </a:lnTo>
                  <a:lnTo>
                    <a:pt x="1144" y="721"/>
                  </a:lnTo>
                  <a:lnTo>
                    <a:pt x="1186" y="714"/>
                  </a:lnTo>
                  <a:lnTo>
                    <a:pt x="1227" y="706"/>
                  </a:lnTo>
                  <a:lnTo>
                    <a:pt x="1267" y="698"/>
                  </a:lnTo>
                  <a:lnTo>
                    <a:pt x="1308" y="688"/>
                  </a:lnTo>
                  <a:lnTo>
                    <a:pt x="1348" y="678"/>
                  </a:lnTo>
                  <a:lnTo>
                    <a:pt x="1387" y="667"/>
                  </a:lnTo>
                  <a:lnTo>
                    <a:pt x="1425" y="655"/>
                  </a:lnTo>
                  <a:lnTo>
                    <a:pt x="1463" y="643"/>
                  </a:lnTo>
                  <a:lnTo>
                    <a:pt x="1501" y="631"/>
                  </a:lnTo>
                  <a:lnTo>
                    <a:pt x="1537" y="617"/>
                  </a:lnTo>
                  <a:lnTo>
                    <a:pt x="1573" y="603"/>
                  </a:lnTo>
                  <a:lnTo>
                    <a:pt x="1607" y="589"/>
                  </a:lnTo>
                  <a:lnTo>
                    <a:pt x="1641" y="574"/>
                  </a:lnTo>
                  <a:lnTo>
                    <a:pt x="1674" y="558"/>
                  </a:lnTo>
                  <a:lnTo>
                    <a:pt x="1707" y="542"/>
                  </a:lnTo>
                  <a:lnTo>
                    <a:pt x="1738" y="525"/>
                  </a:lnTo>
                  <a:lnTo>
                    <a:pt x="1769" y="507"/>
                  </a:lnTo>
                  <a:lnTo>
                    <a:pt x="1798" y="489"/>
                  </a:lnTo>
                  <a:lnTo>
                    <a:pt x="1826" y="471"/>
                  </a:lnTo>
                  <a:lnTo>
                    <a:pt x="1852" y="452"/>
                  </a:lnTo>
                  <a:lnTo>
                    <a:pt x="1878" y="433"/>
                  </a:lnTo>
                  <a:lnTo>
                    <a:pt x="1904" y="412"/>
                  </a:lnTo>
                  <a:lnTo>
                    <a:pt x="1927" y="392"/>
                  </a:lnTo>
                  <a:lnTo>
                    <a:pt x="1949" y="372"/>
                  </a:lnTo>
                  <a:lnTo>
                    <a:pt x="1970" y="351"/>
                  </a:lnTo>
                  <a:lnTo>
                    <a:pt x="1990" y="330"/>
                  </a:lnTo>
                  <a:lnTo>
                    <a:pt x="2008" y="309"/>
                  </a:lnTo>
                  <a:lnTo>
                    <a:pt x="2025" y="287"/>
                  </a:lnTo>
                  <a:lnTo>
                    <a:pt x="2040" y="265"/>
                  </a:lnTo>
                  <a:lnTo>
                    <a:pt x="2055" y="243"/>
                  </a:lnTo>
                  <a:lnTo>
                    <a:pt x="2068" y="221"/>
                  </a:lnTo>
                  <a:lnTo>
                    <a:pt x="2079" y="199"/>
                  </a:lnTo>
                  <a:lnTo>
                    <a:pt x="2089" y="175"/>
                  </a:lnTo>
                  <a:lnTo>
                    <a:pt x="2098" y="152"/>
                  </a:lnTo>
                  <a:lnTo>
                    <a:pt x="2105" y="130"/>
                  </a:lnTo>
                  <a:lnTo>
                    <a:pt x="2112" y="107"/>
                  </a:lnTo>
                  <a:lnTo>
                    <a:pt x="2116" y="84"/>
                  </a:lnTo>
                  <a:lnTo>
                    <a:pt x="2119" y="61"/>
                  </a:lnTo>
                  <a:lnTo>
                    <a:pt x="2121" y="38"/>
                  </a:lnTo>
                  <a:lnTo>
                    <a:pt x="2121" y="15"/>
                  </a:lnTo>
                  <a:lnTo>
                    <a:pt x="2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32" name="Line 976">
              <a:extLst>
                <a:ext uri="{FF2B5EF4-FFF2-40B4-BE49-F238E27FC236}">
                  <a16:creationId xmlns:a16="http://schemas.microsoft.com/office/drawing/2014/main" id="{DA96FD9A-68E4-3A2B-DC34-80FE3B5AA852}"/>
                </a:ext>
              </a:extLst>
            </p:cNvPr>
            <p:cNvSpPr>
              <a:spLocks noChangeShapeType="1"/>
            </p:cNvSpPr>
            <p:nvPr/>
          </p:nvSpPr>
          <p:spPr bwMode="auto">
            <a:xfrm>
              <a:off x="3427" y="2880"/>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33" name="Line 977">
              <a:extLst>
                <a:ext uri="{FF2B5EF4-FFF2-40B4-BE49-F238E27FC236}">
                  <a16:creationId xmlns:a16="http://schemas.microsoft.com/office/drawing/2014/main" id="{3077D7BD-A0DC-1ACC-B992-E18C1B31C61A}"/>
                </a:ext>
              </a:extLst>
            </p:cNvPr>
            <p:cNvSpPr>
              <a:spLocks noChangeShapeType="1"/>
            </p:cNvSpPr>
            <p:nvPr/>
          </p:nvSpPr>
          <p:spPr bwMode="auto">
            <a:xfrm flipH="1" flipV="1">
              <a:off x="3448"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34" name="Line 978">
              <a:extLst>
                <a:ext uri="{FF2B5EF4-FFF2-40B4-BE49-F238E27FC236}">
                  <a16:creationId xmlns:a16="http://schemas.microsoft.com/office/drawing/2014/main" id="{D45A17A8-9D82-D79D-3AAF-AEEC5C0AAD01}"/>
                </a:ext>
              </a:extLst>
            </p:cNvPr>
            <p:cNvSpPr>
              <a:spLocks noChangeShapeType="1"/>
            </p:cNvSpPr>
            <p:nvPr/>
          </p:nvSpPr>
          <p:spPr bwMode="auto">
            <a:xfrm flipH="1" flipV="1">
              <a:off x="3431" y="288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35" name="Line 979">
              <a:extLst>
                <a:ext uri="{FF2B5EF4-FFF2-40B4-BE49-F238E27FC236}">
                  <a16:creationId xmlns:a16="http://schemas.microsoft.com/office/drawing/2014/main" id="{CE49EE99-9644-0C45-8375-C9CEB65156B0}"/>
                </a:ext>
              </a:extLst>
            </p:cNvPr>
            <p:cNvSpPr>
              <a:spLocks noChangeShapeType="1"/>
            </p:cNvSpPr>
            <p:nvPr/>
          </p:nvSpPr>
          <p:spPr bwMode="auto">
            <a:xfrm>
              <a:off x="3381" y="2875"/>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36" name="Line 980">
              <a:extLst>
                <a:ext uri="{FF2B5EF4-FFF2-40B4-BE49-F238E27FC236}">
                  <a16:creationId xmlns:a16="http://schemas.microsoft.com/office/drawing/2014/main" id="{D0892ED1-7251-FB3D-7F0F-3DD4A4687719}"/>
                </a:ext>
              </a:extLst>
            </p:cNvPr>
            <p:cNvSpPr>
              <a:spLocks noChangeShapeType="1"/>
            </p:cNvSpPr>
            <p:nvPr/>
          </p:nvSpPr>
          <p:spPr bwMode="auto">
            <a:xfrm flipV="1">
              <a:off x="3547" y="3027"/>
              <a:ext cx="21"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37" name="Line 981">
              <a:extLst>
                <a:ext uri="{FF2B5EF4-FFF2-40B4-BE49-F238E27FC236}">
                  <a16:creationId xmlns:a16="http://schemas.microsoft.com/office/drawing/2014/main" id="{0550845A-0F9E-9C97-DF6C-538B2FF8383D}"/>
                </a:ext>
              </a:extLst>
            </p:cNvPr>
            <p:cNvSpPr>
              <a:spLocks noChangeShapeType="1"/>
            </p:cNvSpPr>
            <p:nvPr/>
          </p:nvSpPr>
          <p:spPr bwMode="auto">
            <a:xfrm flipV="1">
              <a:off x="3566" y="3074"/>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38" name="Line 982">
              <a:extLst>
                <a:ext uri="{FF2B5EF4-FFF2-40B4-BE49-F238E27FC236}">
                  <a16:creationId xmlns:a16="http://schemas.microsoft.com/office/drawing/2014/main" id="{5C8944D0-1FE2-A187-629F-A60C9B91EAE2}"/>
                </a:ext>
              </a:extLst>
            </p:cNvPr>
            <p:cNvSpPr>
              <a:spLocks noChangeShapeType="1"/>
            </p:cNvSpPr>
            <p:nvPr/>
          </p:nvSpPr>
          <p:spPr bwMode="auto">
            <a:xfrm>
              <a:off x="3456" y="2906"/>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39" name="Line 983">
              <a:extLst>
                <a:ext uri="{FF2B5EF4-FFF2-40B4-BE49-F238E27FC236}">
                  <a16:creationId xmlns:a16="http://schemas.microsoft.com/office/drawing/2014/main" id="{66E2F55D-E7E6-B24E-120E-2F8C12565C14}"/>
                </a:ext>
              </a:extLst>
            </p:cNvPr>
            <p:cNvSpPr>
              <a:spLocks noChangeShapeType="1"/>
            </p:cNvSpPr>
            <p:nvPr/>
          </p:nvSpPr>
          <p:spPr bwMode="auto">
            <a:xfrm>
              <a:off x="3456" y="2906"/>
              <a:ext cx="2"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40" name="Line 984">
              <a:extLst>
                <a:ext uri="{FF2B5EF4-FFF2-40B4-BE49-F238E27FC236}">
                  <a16:creationId xmlns:a16="http://schemas.microsoft.com/office/drawing/2014/main" id="{EEACF7E4-E576-5BD2-806B-CA08DCD61B18}"/>
                </a:ext>
              </a:extLst>
            </p:cNvPr>
            <p:cNvSpPr>
              <a:spLocks noChangeShapeType="1"/>
            </p:cNvSpPr>
            <p:nvPr/>
          </p:nvSpPr>
          <p:spPr bwMode="auto">
            <a:xfrm flipH="1" flipV="1">
              <a:off x="3467" y="290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41" name="Line 985">
              <a:extLst>
                <a:ext uri="{FF2B5EF4-FFF2-40B4-BE49-F238E27FC236}">
                  <a16:creationId xmlns:a16="http://schemas.microsoft.com/office/drawing/2014/main" id="{4756CBA4-D105-63B8-FD93-11A3A91E5BA1}"/>
                </a:ext>
              </a:extLst>
            </p:cNvPr>
            <p:cNvSpPr>
              <a:spLocks noChangeShapeType="1"/>
            </p:cNvSpPr>
            <p:nvPr/>
          </p:nvSpPr>
          <p:spPr bwMode="auto">
            <a:xfrm flipH="1" flipV="1">
              <a:off x="3451" y="2900"/>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42" name="Line 986">
              <a:extLst>
                <a:ext uri="{FF2B5EF4-FFF2-40B4-BE49-F238E27FC236}">
                  <a16:creationId xmlns:a16="http://schemas.microsoft.com/office/drawing/2014/main" id="{47FA5895-5ACF-F8FE-F692-F5164AE2DDB0}"/>
                </a:ext>
              </a:extLst>
            </p:cNvPr>
            <p:cNvSpPr>
              <a:spLocks noChangeShapeType="1"/>
            </p:cNvSpPr>
            <p:nvPr/>
          </p:nvSpPr>
          <p:spPr bwMode="auto">
            <a:xfrm flipH="1" flipV="1">
              <a:off x="3370" y="2875"/>
              <a:ext cx="36"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43" name="Line 987">
              <a:extLst>
                <a:ext uri="{FF2B5EF4-FFF2-40B4-BE49-F238E27FC236}">
                  <a16:creationId xmlns:a16="http://schemas.microsoft.com/office/drawing/2014/main" id="{CC4B7F3B-805C-54CB-DF19-5A0444556BC2}"/>
                </a:ext>
              </a:extLst>
            </p:cNvPr>
            <p:cNvSpPr>
              <a:spLocks noChangeShapeType="1"/>
            </p:cNvSpPr>
            <p:nvPr/>
          </p:nvSpPr>
          <p:spPr bwMode="auto">
            <a:xfrm>
              <a:off x="3377" y="2877"/>
              <a:ext cx="32"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44" name="Line 988">
              <a:extLst>
                <a:ext uri="{FF2B5EF4-FFF2-40B4-BE49-F238E27FC236}">
                  <a16:creationId xmlns:a16="http://schemas.microsoft.com/office/drawing/2014/main" id="{18D4E20B-DEF1-A686-BC61-8D3A3ED74849}"/>
                </a:ext>
              </a:extLst>
            </p:cNvPr>
            <p:cNvSpPr>
              <a:spLocks noChangeShapeType="1"/>
            </p:cNvSpPr>
            <p:nvPr/>
          </p:nvSpPr>
          <p:spPr bwMode="auto">
            <a:xfrm>
              <a:off x="3409" y="2896"/>
              <a:ext cx="6"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45" name="Line 989">
              <a:extLst>
                <a:ext uri="{FF2B5EF4-FFF2-40B4-BE49-F238E27FC236}">
                  <a16:creationId xmlns:a16="http://schemas.microsoft.com/office/drawing/2014/main" id="{641892A0-22EA-6D16-B2C1-8600C0A25032}"/>
                </a:ext>
              </a:extLst>
            </p:cNvPr>
            <p:cNvSpPr>
              <a:spLocks noChangeShapeType="1"/>
            </p:cNvSpPr>
            <p:nvPr/>
          </p:nvSpPr>
          <p:spPr bwMode="auto">
            <a:xfrm flipH="1">
              <a:off x="3547" y="2980"/>
              <a:ext cx="79" cy="4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46" name="Line 990">
              <a:extLst>
                <a:ext uri="{FF2B5EF4-FFF2-40B4-BE49-F238E27FC236}">
                  <a16:creationId xmlns:a16="http://schemas.microsoft.com/office/drawing/2014/main" id="{6BAEE544-0CEA-56D8-AB87-074DEE1DBA00}"/>
                </a:ext>
              </a:extLst>
            </p:cNvPr>
            <p:cNvSpPr>
              <a:spLocks noChangeShapeType="1"/>
            </p:cNvSpPr>
            <p:nvPr/>
          </p:nvSpPr>
          <p:spPr bwMode="auto">
            <a:xfrm flipH="1">
              <a:off x="3432" y="3087"/>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47" name="Freeform 991">
              <a:extLst>
                <a:ext uri="{FF2B5EF4-FFF2-40B4-BE49-F238E27FC236}">
                  <a16:creationId xmlns:a16="http://schemas.microsoft.com/office/drawing/2014/main" id="{9A2A5904-9CEA-0D3E-5BFA-D005F2B91F74}"/>
                </a:ext>
              </a:extLst>
            </p:cNvPr>
            <p:cNvSpPr>
              <a:spLocks/>
            </p:cNvSpPr>
            <p:nvPr/>
          </p:nvSpPr>
          <p:spPr bwMode="auto">
            <a:xfrm>
              <a:off x="3466" y="2871"/>
              <a:ext cx="5" cy="4"/>
            </a:xfrm>
            <a:custGeom>
              <a:avLst/>
              <a:gdLst>
                <a:gd name="T0" fmla="*/ 0 w 244"/>
                <a:gd name="T1" fmla="*/ 0 h 162"/>
                <a:gd name="T2" fmla="*/ 0 w 244"/>
                <a:gd name="T3" fmla="*/ 0 h 162"/>
                <a:gd name="T4" fmla="*/ 0 w 244"/>
                <a:gd name="T5" fmla="*/ 0 h 162"/>
                <a:gd name="T6" fmla="*/ 0 w 244"/>
                <a:gd name="T7" fmla="*/ 0 h 162"/>
                <a:gd name="T8" fmla="*/ 0 w 244"/>
                <a:gd name="T9" fmla="*/ 0 h 162"/>
                <a:gd name="T10" fmla="*/ 0 w 244"/>
                <a:gd name="T11" fmla="*/ 0 h 162"/>
                <a:gd name="T12" fmla="*/ 0 w 244"/>
                <a:gd name="T13" fmla="*/ 0 h 162"/>
                <a:gd name="T14" fmla="*/ 0 w 244"/>
                <a:gd name="T15" fmla="*/ 0 h 162"/>
                <a:gd name="T16" fmla="*/ 0 w 244"/>
                <a:gd name="T17" fmla="*/ 0 h 162"/>
                <a:gd name="T18" fmla="*/ 0 w 244"/>
                <a:gd name="T19" fmla="*/ 0 h 162"/>
                <a:gd name="T20" fmla="*/ 0 w 244"/>
                <a:gd name="T21" fmla="*/ 0 h 162"/>
                <a:gd name="T22" fmla="*/ 0 w 244"/>
                <a:gd name="T23" fmla="*/ 0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4"/>
                <a:gd name="T37" fmla="*/ 0 h 162"/>
                <a:gd name="T38" fmla="*/ 244 w 244"/>
                <a:gd name="T39" fmla="*/ 162 h 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4" h="162">
                  <a:moveTo>
                    <a:pt x="244" y="162"/>
                  </a:moveTo>
                  <a:lnTo>
                    <a:pt x="236" y="154"/>
                  </a:lnTo>
                  <a:lnTo>
                    <a:pt x="218" y="137"/>
                  </a:lnTo>
                  <a:lnTo>
                    <a:pt x="199" y="119"/>
                  </a:lnTo>
                  <a:lnTo>
                    <a:pt x="178" y="103"/>
                  </a:lnTo>
                  <a:lnTo>
                    <a:pt x="157" y="86"/>
                  </a:lnTo>
                  <a:lnTo>
                    <a:pt x="134" y="70"/>
                  </a:lnTo>
                  <a:lnTo>
                    <a:pt x="109" y="55"/>
                  </a:lnTo>
                  <a:lnTo>
                    <a:pt x="83" y="40"/>
                  </a:lnTo>
                  <a:lnTo>
                    <a:pt x="56" y="26"/>
                  </a:lnTo>
                  <a:lnTo>
                    <a:pt x="29" y="1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48" name="Freeform 992">
              <a:extLst>
                <a:ext uri="{FF2B5EF4-FFF2-40B4-BE49-F238E27FC236}">
                  <a16:creationId xmlns:a16="http://schemas.microsoft.com/office/drawing/2014/main" id="{B91809C0-1A96-B986-2012-C597E71C824E}"/>
                </a:ext>
              </a:extLst>
            </p:cNvPr>
            <p:cNvSpPr>
              <a:spLocks/>
            </p:cNvSpPr>
            <p:nvPr/>
          </p:nvSpPr>
          <p:spPr bwMode="auto">
            <a:xfrm>
              <a:off x="3496" y="2873"/>
              <a:ext cx="11" cy="12"/>
            </a:xfrm>
            <a:custGeom>
              <a:avLst/>
              <a:gdLst>
                <a:gd name="T0" fmla="*/ 0 w 527"/>
                <a:gd name="T1" fmla="*/ 0 h 577"/>
                <a:gd name="T2" fmla="*/ 0 w 527"/>
                <a:gd name="T3" fmla="*/ 0 h 577"/>
                <a:gd name="T4" fmla="*/ 0 w 527"/>
                <a:gd name="T5" fmla="*/ 0 h 577"/>
                <a:gd name="T6" fmla="*/ 0 w 527"/>
                <a:gd name="T7" fmla="*/ 0 h 577"/>
                <a:gd name="T8" fmla="*/ 0 60000 65536"/>
                <a:gd name="T9" fmla="*/ 0 60000 65536"/>
                <a:gd name="T10" fmla="*/ 0 60000 65536"/>
                <a:gd name="T11" fmla="*/ 0 60000 65536"/>
                <a:gd name="T12" fmla="*/ 0 w 527"/>
                <a:gd name="T13" fmla="*/ 0 h 577"/>
                <a:gd name="T14" fmla="*/ 527 w 527"/>
                <a:gd name="T15" fmla="*/ 577 h 577"/>
              </a:gdLst>
              <a:ahLst/>
              <a:cxnLst>
                <a:cxn ang="T8">
                  <a:pos x="T0" y="T1"/>
                </a:cxn>
                <a:cxn ang="T9">
                  <a:pos x="T2" y="T3"/>
                </a:cxn>
                <a:cxn ang="T10">
                  <a:pos x="T4" y="T5"/>
                </a:cxn>
                <a:cxn ang="T11">
                  <a:pos x="T6" y="T7"/>
                </a:cxn>
              </a:cxnLst>
              <a:rect l="T12" t="T13" r="T14" b="T15"/>
              <a:pathLst>
                <a:path w="527" h="577">
                  <a:moveTo>
                    <a:pt x="527" y="577"/>
                  </a:moveTo>
                  <a:lnTo>
                    <a:pt x="409" y="369"/>
                  </a:lnTo>
                  <a:lnTo>
                    <a:pt x="233" y="17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49" name="Freeform 993">
              <a:extLst>
                <a:ext uri="{FF2B5EF4-FFF2-40B4-BE49-F238E27FC236}">
                  <a16:creationId xmlns:a16="http://schemas.microsoft.com/office/drawing/2014/main" id="{A1E2C579-3CA0-9B53-C2CB-A7C42B7A0216}"/>
                </a:ext>
              </a:extLst>
            </p:cNvPr>
            <p:cNvSpPr>
              <a:spLocks/>
            </p:cNvSpPr>
            <p:nvPr/>
          </p:nvSpPr>
          <p:spPr bwMode="auto">
            <a:xfrm>
              <a:off x="3419" y="3130"/>
              <a:ext cx="5" cy="8"/>
            </a:xfrm>
            <a:custGeom>
              <a:avLst/>
              <a:gdLst>
                <a:gd name="T0" fmla="*/ 0 w 245"/>
                <a:gd name="T1" fmla="*/ 0 h 384"/>
                <a:gd name="T2" fmla="*/ 0 w 245"/>
                <a:gd name="T3" fmla="*/ 0 h 384"/>
                <a:gd name="T4" fmla="*/ 0 w 245"/>
                <a:gd name="T5" fmla="*/ 0 h 384"/>
                <a:gd name="T6" fmla="*/ 0 w 245"/>
                <a:gd name="T7" fmla="*/ 0 h 384"/>
                <a:gd name="T8" fmla="*/ 0 w 245"/>
                <a:gd name="T9" fmla="*/ 0 h 384"/>
                <a:gd name="T10" fmla="*/ 0 w 245"/>
                <a:gd name="T11" fmla="*/ 0 h 384"/>
                <a:gd name="T12" fmla="*/ 0 w 245"/>
                <a:gd name="T13" fmla="*/ 0 h 384"/>
                <a:gd name="T14" fmla="*/ 0 w 245"/>
                <a:gd name="T15" fmla="*/ 0 h 384"/>
                <a:gd name="T16" fmla="*/ 0 w 245"/>
                <a:gd name="T17" fmla="*/ 0 h 384"/>
                <a:gd name="T18" fmla="*/ 0 w 245"/>
                <a:gd name="T19" fmla="*/ 0 h 384"/>
                <a:gd name="T20" fmla="*/ 0 w 245"/>
                <a:gd name="T21" fmla="*/ 0 h 384"/>
                <a:gd name="T22" fmla="*/ 0 w 245"/>
                <a:gd name="T23" fmla="*/ 0 h 384"/>
                <a:gd name="T24" fmla="*/ 0 w 245"/>
                <a:gd name="T25" fmla="*/ 0 h 384"/>
                <a:gd name="T26" fmla="*/ 0 w 245"/>
                <a:gd name="T27" fmla="*/ 0 h 384"/>
                <a:gd name="T28" fmla="*/ 0 w 245"/>
                <a:gd name="T29" fmla="*/ 0 h 384"/>
                <a:gd name="T30" fmla="*/ 0 w 245"/>
                <a:gd name="T31" fmla="*/ 0 h 384"/>
                <a:gd name="T32" fmla="*/ 0 w 245"/>
                <a:gd name="T33" fmla="*/ 0 h 384"/>
                <a:gd name="T34" fmla="*/ 0 w 245"/>
                <a:gd name="T35" fmla="*/ 0 h 384"/>
                <a:gd name="T36" fmla="*/ 0 w 245"/>
                <a:gd name="T37" fmla="*/ 0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5"/>
                <a:gd name="T58" fmla="*/ 0 h 384"/>
                <a:gd name="T59" fmla="*/ 245 w 245"/>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5" h="384">
                  <a:moveTo>
                    <a:pt x="0" y="384"/>
                  </a:moveTo>
                  <a:lnTo>
                    <a:pt x="21" y="371"/>
                  </a:lnTo>
                  <a:lnTo>
                    <a:pt x="41" y="357"/>
                  </a:lnTo>
                  <a:lnTo>
                    <a:pt x="61" y="341"/>
                  </a:lnTo>
                  <a:lnTo>
                    <a:pt x="79" y="324"/>
                  </a:lnTo>
                  <a:lnTo>
                    <a:pt x="97" y="307"/>
                  </a:lnTo>
                  <a:lnTo>
                    <a:pt x="114" y="288"/>
                  </a:lnTo>
                  <a:lnTo>
                    <a:pt x="130" y="268"/>
                  </a:lnTo>
                  <a:lnTo>
                    <a:pt x="146" y="247"/>
                  </a:lnTo>
                  <a:lnTo>
                    <a:pt x="160" y="224"/>
                  </a:lnTo>
                  <a:lnTo>
                    <a:pt x="174" y="200"/>
                  </a:lnTo>
                  <a:lnTo>
                    <a:pt x="186" y="176"/>
                  </a:lnTo>
                  <a:lnTo>
                    <a:pt x="199" y="151"/>
                  </a:lnTo>
                  <a:lnTo>
                    <a:pt x="210" y="125"/>
                  </a:lnTo>
                  <a:lnTo>
                    <a:pt x="219" y="98"/>
                  </a:lnTo>
                  <a:lnTo>
                    <a:pt x="228" y="70"/>
                  </a:lnTo>
                  <a:lnTo>
                    <a:pt x="236" y="41"/>
                  </a:lnTo>
                  <a:lnTo>
                    <a:pt x="243" y="12"/>
                  </a:lnTo>
                  <a:lnTo>
                    <a:pt x="24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50" name="Freeform 994">
              <a:extLst>
                <a:ext uri="{FF2B5EF4-FFF2-40B4-BE49-F238E27FC236}">
                  <a16:creationId xmlns:a16="http://schemas.microsoft.com/office/drawing/2014/main" id="{87BB569B-AD86-CE8B-C8EA-E3CAEC6EFFAE}"/>
                </a:ext>
              </a:extLst>
            </p:cNvPr>
            <p:cNvSpPr>
              <a:spLocks/>
            </p:cNvSpPr>
            <p:nvPr/>
          </p:nvSpPr>
          <p:spPr bwMode="auto">
            <a:xfrm>
              <a:off x="3413" y="3125"/>
              <a:ext cx="3" cy="6"/>
            </a:xfrm>
            <a:custGeom>
              <a:avLst/>
              <a:gdLst>
                <a:gd name="T0" fmla="*/ 0 w 159"/>
                <a:gd name="T1" fmla="*/ 0 h 283"/>
                <a:gd name="T2" fmla="*/ 0 w 159"/>
                <a:gd name="T3" fmla="*/ 0 h 283"/>
                <a:gd name="T4" fmla="*/ 0 w 159"/>
                <a:gd name="T5" fmla="*/ 0 h 283"/>
                <a:gd name="T6" fmla="*/ 0 w 159"/>
                <a:gd name="T7" fmla="*/ 0 h 283"/>
                <a:gd name="T8" fmla="*/ 0 w 159"/>
                <a:gd name="T9" fmla="*/ 0 h 283"/>
                <a:gd name="T10" fmla="*/ 0 w 159"/>
                <a:gd name="T11" fmla="*/ 0 h 283"/>
                <a:gd name="T12" fmla="*/ 0 w 159"/>
                <a:gd name="T13" fmla="*/ 0 h 283"/>
                <a:gd name="T14" fmla="*/ 0 w 159"/>
                <a:gd name="T15" fmla="*/ 0 h 283"/>
                <a:gd name="T16" fmla="*/ 0 w 159"/>
                <a:gd name="T17" fmla="*/ 0 h 283"/>
                <a:gd name="T18" fmla="*/ 0 w 159"/>
                <a:gd name="T19" fmla="*/ 0 h 283"/>
                <a:gd name="T20" fmla="*/ 0 w 159"/>
                <a:gd name="T21" fmla="*/ 0 h 283"/>
                <a:gd name="T22" fmla="*/ 0 w 159"/>
                <a:gd name="T23" fmla="*/ 0 h 283"/>
                <a:gd name="T24" fmla="*/ 0 w 159"/>
                <a:gd name="T25" fmla="*/ 0 h 283"/>
                <a:gd name="T26" fmla="*/ 0 w 159"/>
                <a:gd name="T27" fmla="*/ 0 h 283"/>
                <a:gd name="T28" fmla="*/ 0 w 159"/>
                <a:gd name="T29" fmla="*/ 0 h 283"/>
                <a:gd name="T30" fmla="*/ 0 w 159"/>
                <a:gd name="T31" fmla="*/ 0 h 283"/>
                <a:gd name="T32" fmla="*/ 0 w 159"/>
                <a:gd name="T33" fmla="*/ 0 h 283"/>
                <a:gd name="T34" fmla="*/ 0 w 159"/>
                <a:gd name="T35" fmla="*/ 0 h 283"/>
                <a:gd name="T36" fmla="*/ 0 w 159"/>
                <a:gd name="T37" fmla="*/ 0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9"/>
                <a:gd name="T58" fmla="*/ 0 h 283"/>
                <a:gd name="T59" fmla="*/ 159 w 159"/>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9" h="283">
                  <a:moveTo>
                    <a:pt x="0" y="283"/>
                  </a:moveTo>
                  <a:lnTo>
                    <a:pt x="7" y="279"/>
                  </a:lnTo>
                  <a:lnTo>
                    <a:pt x="22" y="269"/>
                  </a:lnTo>
                  <a:lnTo>
                    <a:pt x="36" y="258"/>
                  </a:lnTo>
                  <a:lnTo>
                    <a:pt x="49" y="245"/>
                  </a:lnTo>
                  <a:lnTo>
                    <a:pt x="62" y="231"/>
                  </a:lnTo>
                  <a:lnTo>
                    <a:pt x="74" y="217"/>
                  </a:lnTo>
                  <a:lnTo>
                    <a:pt x="86" y="203"/>
                  </a:lnTo>
                  <a:lnTo>
                    <a:pt x="96" y="187"/>
                  </a:lnTo>
                  <a:lnTo>
                    <a:pt x="106" y="170"/>
                  </a:lnTo>
                  <a:lnTo>
                    <a:pt x="116" y="153"/>
                  </a:lnTo>
                  <a:lnTo>
                    <a:pt x="124" y="134"/>
                  </a:lnTo>
                  <a:lnTo>
                    <a:pt x="132" y="115"/>
                  </a:lnTo>
                  <a:lnTo>
                    <a:pt x="139" y="96"/>
                  </a:lnTo>
                  <a:lnTo>
                    <a:pt x="145" y="75"/>
                  </a:lnTo>
                  <a:lnTo>
                    <a:pt x="150" y="54"/>
                  </a:lnTo>
                  <a:lnTo>
                    <a:pt x="154" y="32"/>
                  </a:lnTo>
                  <a:lnTo>
                    <a:pt x="158" y="10"/>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51" name="Freeform 995">
              <a:extLst>
                <a:ext uri="{FF2B5EF4-FFF2-40B4-BE49-F238E27FC236}">
                  <a16:creationId xmlns:a16="http://schemas.microsoft.com/office/drawing/2014/main" id="{956546E7-EEA9-BAD9-7675-B38E300DE3A7}"/>
                </a:ext>
              </a:extLst>
            </p:cNvPr>
            <p:cNvSpPr>
              <a:spLocks/>
            </p:cNvSpPr>
            <p:nvPr/>
          </p:nvSpPr>
          <p:spPr bwMode="auto">
            <a:xfrm>
              <a:off x="3452" y="2907"/>
              <a:ext cx="15" cy="1"/>
            </a:xfrm>
            <a:custGeom>
              <a:avLst/>
              <a:gdLst>
                <a:gd name="T0" fmla="*/ 0 w 774"/>
                <a:gd name="T1" fmla="*/ 0 h 36"/>
                <a:gd name="T2" fmla="*/ 0 w 774"/>
                <a:gd name="T3" fmla="*/ 0 h 36"/>
                <a:gd name="T4" fmla="*/ 0 w 774"/>
                <a:gd name="T5" fmla="*/ 0 h 36"/>
                <a:gd name="T6" fmla="*/ 0 60000 65536"/>
                <a:gd name="T7" fmla="*/ 0 60000 65536"/>
                <a:gd name="T8" fmla="*/ 0 60000 65536"/>
                <a:gd name="T9" fmla="*/ 0 w 774"/>
                <a:gd name="T10" fmla="*/ 0 h 36"/>
                <a:gd name="T11" fmla="*/ 774 w 774"/>
                <a:gd name="T12" fmla="*/ 36 h 36"/>
              </a:gdLst>
              <a:ahLst/>
              <a:cxnLst>
                <a:cxn ang="T6">
                  <a:pos x="T0" y="T1"/>
                </a:cxn>
                <a:cxn ang="T7">
                  <a:pos x="T2" y="T3"/>
                </a:cxn>
                <a:cxn ang="T8">
                  <a:pos x="T4" y="T5"/>
                </a:cxn>
              </a:cxnLst>
              <a:rect l="T9" t="T10" r="T11" b="T12"/>
              <a:pathLst>
                <a:path w="774" h="36">
                  <a:moveTo>
                    <a:pt x="0" y="0"/>
                  </a:moveTo>
                  <a:lnTo>
                    <a:pt x="386" y="36"/>
                  </a:lnTo>
                  <a:lnTo>
                    <a:pt x="774" y="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52" name="Freeform 996">
              <a:extLst>
                <a:ext uri="{FF2B5EF4-FFF2-40B4-BE49-F238E27FC236}">
                  <a16:creationId xmlns:a16="http://schemas.microsoft.com/office/drawing/2014/main" id="{CE50CBB4-E6FC-8542-A993-88DDCF55EB56}"/>
                </a:ext>
              </a:extLst>
            </p:cNvPr>
            <p:cNvSpPr>
              <a:spLocks/>
            </p:cNvSpPr>
            <p:nvPr/>
          </p:nvSpPr>
          <p:spPr bwMode="auto">
            <a:xfrm>
              <a:off x="3415" y="2898"/>
              <a:ext cx="15" cy="3"/>
            </a:xfrm>
            <a:custGeom>
              <a:avLst/>
              <a:gdLst>
                <a:gd name="T0" fmla="*/ 0 w 800"/>
                <a:gd name="T1" fmla="*/ 0 h 179"/>
                <a:gd name="T2" fmla="*/ 0 w 800"/>
                <a:gd name="T3" fmla="*/ 0 h 179"/>
                <a:gd name="T4" fmla="*/ 0 w 800"/>
                <a:gd name="T5" fmla="*/ 0 h 179"/>
                <a:gd name="T6" fmla="*/ 0 w 800"/>
                <a:gd name="T7" fmla="*/ 0 h 179"/>
                <a:gd name="T8" fmla="*/ 0 w 800"/>
                <a:gd name="T9" fmla="*/ 0 h 179"/>
                <a:gd name="T10" fmla="*/ 0 w 800"/>
                <a:gd name="T11" fmla="*/ 0 h 179"/>
                <a:gd name="T12" fmla="*/ 0 w 800"/>
                <a:gd name="T13" fmla="*/ 0 h 179"/>
                <a:gd name="T14" fmla="*/ 0 w 800"/>
                <a:gd name="T15" fmla="*/ 0 h 179"/>
                <a:gd name="T16" fmla="*/ 0 w 800"/>
                <a:gd name="T17" fmla="*/ 0 h 179"/>
                <a:gd name="T18" fmla="*/ 0 w 800"/>
                <a:gd name="T19" fmla="*/ 0 h 179"/>
                <a:gd name="T20" fmla="*/ 0 w 800"/>
                <a:gd name="T21" fmla="*/ 0 h 179"/>
                <a:gd name="T22" fmla="*/ 0 w 800"/>
                <a:gd name="T23" fmla="*/ 0 h 179"/>
                <a:gd name="T24" fmla="*/ 0 w 800"/>
                <a:gd name="T25" fmla="*/ 0 h 179"/>
                <a:gd name="T26" fmla="*/ 0 w 800"/>
                <a:gd name="T27" fmla="*/ 0 h 179"/>
                <a:gd name="T28" fmla="*/ 0 w 800"/>
                <a:gd name="T29" fmla="*/ 0 h 179"/>
                <a:gd name="T30" fmla="*/ 0 w 800"/>
                <a:gd name="T31" fmla="*/ 0 h 1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0"/>
                <a:gd name="T49" fmla="*/ 0 h 179"/>
                <a:gd name="T50" fmla="*/ 800 w 800"/>
                <a:gd name="T51" fmla="*/ 179 h 1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0" h="179">
                  <a:moveTo>
                    <a:pt x="800" y="179"/>
                  </a:moveTo>
                  <a:lnTo>
                    <a:pt x="752" y="174"/>
                  </a:lnTo>
                  <a:lnTo>
                    <a:pt x="693" y="167"/>
                  </a:lnTo>
                  <a:lnTo>
                    <a:pt x="633" y="160"/>
                  </a:lnTo>
                  <a:lnTo>
                    <a:pt x="576" y="151"/>
                  </a:lnTo>
                  <a:lnTo>
                    <a:pt x="519" y="142"/>
                  </a:lnTo>
                  <a:lnTo>
                    <a:pt x="462" y="131"/>
                  </a:lnTo>
                  <a:lnTo>
                    <a:pt x="406" y="120"/>
                  </a:lnTo>
                  <a:lnTo>
                    <a:pt x="352" y="108"/>
                  </a:lnTo>
                  <a:lnTo>
                    <a:pt x="298" y="95"/>
                  </a:lnTo>
                  <a:lnTo>
                    <a:pt x="246" y="81"/>
                  </a:lnTo>
                  <a:lnTo>
                    <a:pt x="194" y="67"/>
                  </a:lnTo>
                  <a:lnTo>
                    <a:pt x="144" y="51"/>
                  </a:lnTo>
                  <a:lnTo>
                    <a:pt x="95" y="35"/>
                  </a:lnTo>
                  <a:lnTo>
                    <a:pt x="47" y="1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53" name="Freeform 997">
              <a:extLst>
                <a:ext uri="{FF2B5EF4-FFF2-40B4-BE49-F238E27FC236}">
                  <a16:creationId xmlns:a16="http://schemas.microsoft.com/office/drawing/2014/main" id="{40EFC120-7BCB-4D8A-8FAE-64227462C9BE}"/>
                </a:ext>
              </a:extLst>
            </p:cNvPr>
            <p:cNvSpPr>
              <a:spLocks/>
            </p:cNvSpPr>
            <p:nvPr/>
          </p:nvSpPr>
          <p:spPr bwMode="auto">
            <a:xfrm>
              <a:off x="3459" y="2892"/>
              <a:ext cx="28" cy="13"/>
            </a:xfrm>
            <a:custGeom>
              <a:avLst/>
              <a:gdLst>
                <a:gd name="T0" fmla="*/ 0 w 1417"/>
                <a:gd name="T1" fmla="*/ 0 h 645"/>
                <a:gd name="T2" fmla="*/ 0 w 1417"/>
                <a:gd name="T3" fmla="*/ 0 h 645"/>
                <a:gd name="T4" fmla="*/ 0 w 1417"/>
                <a:gd name="T5" fmla="*/ 0 h 645"/>
                <a:gd name="T6" fmla="*/ 0 w 1417"/>
                <a:gd name="T7" fmla="*/ 0 h 645"/>
                <a:gd name="T8" fmla="*/ 0 w 1417"/>
                <a:gd name="T9" fmla="*/ 0 h 645"/>
                <a:gd name="T10" fmla="*/ 0 w 1417"/>
                <a:gd name="T11" fmla="*/ 0 h 645"/>
                <a:gd name="T12" fmla="*/ 0 w 1417"/>
                <a:gd name="T13" fmla="*/ 0 h 645"/>
                <a:gd name="T14" fmla="*/ 0 w 1417"/>
                <a:gd name="T15" fmla="*/ 0 h 645"/>
                <a:gd name="T16" fmla="*/ 0 w 1417"/>
                <a:gd name="T17" fmla="*/ 0 h 645"/>
                <a:gd name="T18" fmla="*/ 0 w 1417"/>
                <a:gd name="T19" fmla="*/ 0 h 6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7"/>
                <a:gd name="T31" fmla="*/ 0 h 645"/>
                <a:gd name="T32" fmla="*/ 1417 w 1417"/>
                <a:gd name="T33" fmla="*/ 645 h 6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7" h="645">
                  <a:moveTo>
                    <a:pt x="0" y="620"/>
                  </a:moveTo>
                  <a:lnTo>
                    <a:pt x="233" y="645"/>
                  </a:lnTo>
                  <a:lnTo>
                    <a:pt x="469" y="640"/>
                  </a:lnTo>
                  <a:lnTo>
                    <a:pt x="696" y="608"/>
                  </a:lnTo>
                  <a:lnTo>
                    <a:pt x="907" y="547"/>
                  </a:lnTo>
                  <a:lnTo>
                    <a:pt x="1090" y="462"/>
                  </a:lnTo>
                  <a:lnTo>
                    <a:pt x="1237" y="356"/>
                  </a:lnTo>
                  <a:lnTo>
                    <a:pt x="1344" y="233"/>
                  </a:lnTo>
                  <a:lnTo>
                    <a:pt x="1404" y="100"/>
                  </a:lnTo>
                  <a:lnTo>
                    <a:pt x="141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54" name="Freeform 998">
              <a:extLst>
                <a:ext uri="{FF2B5EF4-FFF2-40B4-BE49-F238E27FC236}">
                  <a16:creationId xmlns:a16="http://schemas.microsoft.com/office/drawing/2014/main" id="{78EB0BB6-AD1E-6B3C-D877-5272F8C2956A}"/>
                </a:ext>
              </a:extLst>
            </p:cNvPr>
            <p:cNvSpPr>
              <a:spLocks/>
            </p:cNvSpPr>
            <p:nvPr/>
          </p:nvSpPr>
          <p:spPr bwMode="auto">
            <a:xfrm>
              <a:off x="3510" y="2886"/>
              <a:ext cx="12" cy="9"/>
            </a:xfrm>
            <a:custGeom>
              <a:avLst/>
              <a:gdLst>
                <a:gd name="T0" fmla="*/ 0 w 586"/>
                <a:gd name="T1" fmla="*/ 0 h 454"/>
                <a:gd name="T2" fmla="*/ 0 w 586"/>
                <a:gd name="T3" fmla="*/ 0 h 454"/>
                <a:gd name="T4" fmla="*/ 0 w 586"/>
                <a:gd name="T5" fmla="*/ 0 h 454"/>
                <a:gd name="T6" fmla="*/ 0 w 586"/>
                <a:gd name="T7" fmla="*/ 0 h 454"/>
                <a:gd name="T8" fmla="*/ 0 60000 65536"/>
                <a:gd name="T9" fmla="*/ 0 60000 65536"/>
                <a:gd name="T10" fmla="*/ 0 60000 65536"/>
                <a:gd name="T11" fmla="*/ 0 60000 65536"/>
                <a:gd name="T12" fmla="*/ 0 w 586"/>
                <a:gd name="T13" fmla="*/ 0 h 454"/>
                <a:gd name="T14" fmla="*/ 586 w 586"/>
                <a:gd name="T15" fmla="*/ 454 h 454"/>
              </a:gdLst>
              <a:ahLst/>
              <a:cxnLst>
                <a:cxn ang="T8">
                  <a:pos x="T0" y="T1"/>
                </a:cxn>
                <a:cxn ang="T9">
                  <a:pos x="T2" y="T3"/>
                </a:cxn>
                <a:cxn ang="T10">
                  <a:pos x="T4" y="T5"/>
                </a:cxn>
                <a:cxn ang="T11">
                  <a:pos x="T6" y="T7"/>
                </a:cxn>
              </a:cxnLst>
              <a:rect l="T12" t="T13" r="T14" b="T15"/>
              <a:pathLst>
                <a:path w="586" h="454">
                  <a:moveTo>
                    <a:pt x="586" y="454"/>
                  </a:moveTo>
                  <a:lnTo>
                    <a:pt x="395" y="280"/>
                  </a:lnTo>
                  <a:lnTo>
                    <a:pt x="199" y="12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55" name="Line 999">
              <a:extLst>
                <a:ext uri="{FF2B5EF4-FFF2-40B4-BE49-F238E27FC236}">
                  <a16:creationId xmlns:a16="http://schemas.microsoft.com/office/drawing/2014/main" id="{D74B1306-FC79-6498-EC13-D56AE9790A00}"/>
                </a:ext>
              </a:extLst>
            </p:cNvPr>
            <p:cNvSpPr>
              <a:spLocks noChangeShapeType="1"/>
            </p:cNvSpPr>
            <p:nvPr/>
          </p:nvSpPr>
          <p:spPr bwMode="auto">
            <a:xfrm>
              <a:off x="3522" y="2895"/>
              <a:ext cx="1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56" name="Line 1000">
              <a:extLst>
                <a:ext uri="{FF2B5EF4-FFF2-40B4-BE49-F238E27FC236}">
                  <a16:creationId xmlns:a16="http://schemas.microsoft.com/office/drawing/2014/main" id="{BF7FD847-6E46-2187-5834-41576B6E53AD}"/>
                </a:ext>
              </a:extLst>
            </p:cNvPr>
            <p:cNvSpPr>
              <a:spLocks noChangeShapeType="1"/>
            </p:cNvSpPr>
            <p:nvPr/>
          </p:nvSpPr>
          <p:spPr bwMode="auto">
            <a:xfrm flipH="1" flipV="1">
              <a:off x="3626" y="298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57" name="Line 1001">
              <a:extLst>
                <a:ext uri="{FF2B5EF4-FFF2-40B4-BE49-F238E27FC236}">
                  <a16:creationId xmlns:a16="http://schemas.microsoft.com/office/drawing/2014/main" id="{08F6F6ED-E7C8-E806-A263-3E23DD984308}"/>
                </a:ext>
              </a:extLst>
            </p:cNvPr>
            <p:cNvSpPr>
              <a:spLocks noChangeShapeType="1"/>
            </p:cNvSpPr>
            <p:nvPr/>
          </p:nvSpPr>
          <p:spPr bwMode="auto">
            <a:xfrm flipH="1" flipV="1">
              <a:off x="3431" y="286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58" name="Line 1002">
              <a:extLst>
                <a:ext uri="{FF2B5EF4-FFF2-40B4-BE49-F238E27FC236}">
                  <a16:creationId xmlns:a16="http://schemas.microsoft.com/office/drawing/2014/main" id="{754B3F6C-C21E-A33B-B9E5-51AEFA304A64}"/>
                </a:ext>
              </a:extLst>
            </p:cNvPr>
            <p:cNvSpPr>
              <a:spLocks noChangeShapeType="1"/>
            </p:cNvSpPr>
            <p:nvPr/>
          </p:nvSpPr>
          <p:spPr bwMode="auto">
            <a:xfrm flipH="1" flipV="1">
              <a:off x="3429" y="287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59" name="Line 1003">
              <a:extLst>
                <a:ext uri="{FF2B5EF4-FFF2-40B4-BE49-F238E27FC236}">
                  <a16:creationId xmlns:a16="http://schemas.microsoft.com/office/drawing/2014/main" id="{1CF47A7E-60C8-7B8C-1BE8-79C63BA49567}"/>
                </a:ext>
              </a:extLst>
            </p:cNvPr>
            <p:cNvSpPr>
              <a:spLocks noChangeShapeType="1"/>
            </p:cNvSpPr>
            <p:nvPr/>
          </p:nvSpPr>
          <p:spPr bwMode="auto">
            <a:xfrm flipH="1" flipV="1">
              <a:off x="3432"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60" name="Line 1004">
              <a:extLst>
                <a:ext uri="{FF2B5EF4-FFF2-40B4-BE49-F238E27FC236}">
                  <a16:creationId xmlns:a16="http://schemas.microsoft.com/office/drawing/2014/main" id="{7EC93F9C-2AC3-CC63-4200-205D615621FC}"/>
                </a:ext>
              </a:extLst>
            </p:cNvPr>
            <p:cNvSpPr>
              <a:spLocks noChangeShapeType="1"/>
            </p:cNvSpPr>
            <p:nvPr/>
          </p:nvSpPr>
          <p:spPr bwMode="auto">
            <a:xfrm>
              <a:off x="3388" y="2864"/>
              <a:ext cx="39"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61" name="Line 1005">
              <a:extLst>
                <a:ext uri="{FF2B5EF4-FFF2-40B4-BE49-F238E27FC236}">
                  <a16:creationId xmlns:a16="http://schemas.microsoft.com/office/drawing/2014/main" id="{1463BAED-1C84-1797-B361-99FF8B4A486E}"/>
                </a:ext>
              </a:extLst>
            </p:cNvPr>
            <p:cNvSpPr>
              <a:spLocks noChangeShapeType="1"/>
            </p:cNvSpPr>
            <p:nvPr/>
          </p:nvSpPr>
          <p:spPr bwMode="auto">
            <a:xfrm flipH="1" flipV="1">
              <a:off x="3455" y="2898"/>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62" name="Line 1006">
              <a:extLst>
                <a:ext uri="{FF2B5EF4-FFF2-40B4-BE49-F238E27FC236}">
                  <a16:creationId xmlns:a16="http://schemas.microsoft.com/office/drawing/2014/main" id="{75C8977F-7968-F221-1A05-226244D1C99A}"/>
                </a:ext>
              </a:extLst>
            </p:cNvPr>
            <p:cNvSpPr>
              <a:spLocks noChangeShapeType="1"/>
            </p:cNvSpPr>
            <p:nvPr/>
          </p:nvSpPr>
          <p:spPr bwMode="auto">
            <a:xfrm flipV="1">
              <a:off x="3452" y="3087"/>
              <a:ext cx="32"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63" name="Line 1007">
              <a:extLst>
                <a:ext uri="{FF2B5EF4-FFF2-40B4-BE49-F238E27FC236}">
                  <a16:creationId xmlns:a16="http://schemas.microsoft.com/office/drawing/2014/main" id="{67E9DB0C-1EF8-B9A3-254F-96CE5A05E0DC}"/>
                </a:ext>
              </a:extLst>
            </p:cNvPr>
            <p:cNvSpPr>
              <a:spLocks noChangeShapeType="1"/>
            </p:cNvSpPr>
            <p:nvPr/>
          </p:nvSpPr>
          <p:spPr bwMode="auto">
            <a:xfrm flipH="1">
              <a:off x="3482"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64" name="Line 1008">
              <a:extLst>
                <a:ext uri="{FF2B5EF4-FFF2-40B4-BE49-F238E27FC236}">
                  <a16:creationId xmlns:a16="http://schemas.microsoft.com/office/drawing/2014/main" id="{102935AE-6769-32F7-D9AE-F72642482574}"/>
                </a:ext>
              </a:extLst>
            </p:cNvPr>
            <p:cNvSpPr>
              <a:spLocks noChangeShapeType="1"/>
            </p:cNvSpPr>
            <p:nvPr/>
          </p:nvSpPr>
          <p:spPr bwMode="auto">
            <a:xfrm>
              <a:off x="3573" y="3083"/>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65" name="Freeform 1009">
              <a:extLst>
                <a:ext uri="{FF2B5EF4-FFF2-40B4-BE49-F238E27FC236}">
                  <a16:creationId xmlns:a16="http://schemas.microsoft.com/office/drawing/2014/main" id="{5F508B4B-974D-C39F-8358-6BE7C70FA96A}"/>
                </a:ext>
              </a:extLst>
            </p:cNvPr>
            <p:cNvSpPr>
              <a:spLocks/>
            </p:cNvSpPr>
            <p:nvPr/>
          </p:nvSpPr>
          <p:spPr bwMode="auto">
            <a:xfrm>
              <a:off x="3596" y="3058"/>
              <a:ext cx="5" cy="9"/>
            </a:xfrm>
            <a:custGeom>
              <a:avLst/>
              <a:gdLst>
                <a:gd name="T0" fmla="*/ 0 w 258"/>
                <a:gd name="T1" fmla="*/ 0 h 441"/>
                <a:gd name="T2" fmla="*/ 0 w 258"/>
                <a:gd name="T3" fmla="*/ 0 h 441"/>
                <a:gd name="T4" fmla="*/ 0 w 258"/>
                <a:gd name="T5" fmla="*/ 0 h 441"/>
                <a:gd name="T6" fmla="*/ 0 w 258"/>
                <a:gd name="T7" fmla="*/ 0 h 441"/>
                <a:gd name="T8" fmla="*/ 0 w 258"/>
                <a:gd name="T9" fmla="*/ 0 h 441"/>
                <a:gd name="T10" fmla="*/ 0 w 258"/>
                <a:gd name="T11" fmla="*/ 0 h 441"/>
                <a:gd name="T12" fmla="*/ 0 w 258"/>
                <a:gd name="T13" fmla="*/ 0 h 441"/>
                <a:gd name="T14" fmla="*/ 0 60000 65536"/>
                <a:gd name="T15" fmla="*/ 0 60000 65536"/>
                <a:gd name="T16" fmla="*/ 0 60000 65536"/>
                <a:gd name="T17" fmla="*/ 0 60000 65536"/>
                <a:gd name="T18" fmla="*/ 0 60000 65536"/>
                <a:gd name="T19" fmla="*/ 0 60000 65536"/>
                <a:gd name="T20" fmla="*/ 0 60000 65536"/>
                <a:gd name="T21" fmla="*/ 0 w 258"/>
                <a:gd name="T22" fmla="*/ 0 h 441"/>
                <a:gd name="T23" fmla="*/ 258 w 258"/>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1">
                  <a:moveTo>
                    <a:pt x="258" y="441"/>
                  </a:moveTo>
                  <a:lnTo>
                    <a:pt x="249" y="361"/>
                  </a:lnTo>
                  <a:lnTo>
                    <a:pt x="223" y="274"/>
                  </a:lnTo>
                  <a:lnTo>
                    <a:pt x="183" y="190"/>
                  </a:lnTo>
                  <a:lnTo>
                    <a:pt x="129" y="114"/>
                  </a:lnTo>
                  <a:lnTo>
                    <a:pt x="66" y="4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66" name="Freeform 1010">
              <a:extLst>
                <a:ext uri="{FF2B5EF4-FFF2-40B4-BE49-F238E27FC236}">
                  <a16:creationId xmlns:a16="http://schemas.microsoft.com/office/drawing/2014/main" id="{33CD123C-4E26-006B-10A7-CAE35B6B1891}"/>
                </a:ext>
              </a:extLst>
            </p:cNvPr>
            <p:cNvSpPr>
              <a:spLocks/>
            </p:cNvSpPr>
            <p:nvPr/>
          </p:nvSpPr>
          <p:spPr bwMode="auto">
            <a:xfrm>
              <a:off x="3459" y="2897"/>
              <a:ext cx="8" cy="2"/>
            </a:xfrm>
            <a:custGeom>
              <a:avLst/>
              <a:gdLst>
                <a:gd name="T0" fmla="*/ 0 w 407"/>
                <a:gd name="T1" fmla="*/ 0 h 83"/>
                <a:gd name="T2" fmla="*/ 0 w 407"/>
                <a:gd name="T3" fmla="*/ 0 h 83"/>
                <a:gd name="T4" fmla="*/ 0 w 407"/>
                <a:gd name="T5" fmla="*/ 0 h 83"/>
                <a:gd name="T6" fmla="*/ 0 w 407"/>
                <a:gd name="T7" fmla="*/ 0 h 83"/>
                <a:gd name="T8" fmla="*/ 0 60000 65536"/>
                <a:gd name="T9" fmla="*/ 0 60000 65536"/>
                <a:gd name="T10" fmla="*/ 0 60000 65536"/>
                <a:gd name="T11" fmla="*/ 0 60000 65536"/>
                <a:gd name="T12" fmla="*/ 0 w 407"/>
                <a:gd name="T13" fmla="*/ 0 h 83"/>
                <a:gd name="T14" fmla="*/ 407 w 407"/>
                <a:gd name="T15" fmla="*/ 83 h 83"/>
              </a:gdLst>
              <a:ahLst/>
              <a:cxnLst>
                <a:cxn ang="T8">
                  <a:pos x="T0" y="T1"/>
                </a:cxn>
                <a:cxn ang="T9">
                  <a:pos x="T2" y="T3"/>
                </a:cxn>
                <a:cxn ang="T10">
                  <a:pos x="T4" y="T5"/>
                </a:cxn>
                <a:cxn ang="T11">
                  <a:pos x="T6" y="T7"/>
                </a:cxn>
              </a:cxnLst>
              <a:rect l="T12" t="T13" r="T14" b="T15"/>
              <a:pathLst>
                <a:path w="407" h="83">
                  <a:moveTo>
                    <a:pt x="0" y="83"/>
                  </a:moveTo>
                  <a:lnTo>
                    <a:pt x="135" y="62"/>
                  </a:lnTo>
                  <a:lnTo>
                    <a:pt x="272" y="34"/>
                  </a:lnTo>
                  <a:lnTo>
                    <a:pt x="40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67" name="Freeform 1011">
              <a:extLst>
                <a:ext uri="{FF2B5EF4-FFF2-40B4-BE49-F238E27FC236}">
                  <a16:creationId xmlns:a16="http://schemas.microsoft.com/office/drawing/2014/main" id="{B4426FD6-A79C-9783-DCC5-84FE4C32C590}"/>
                </a:ext>
              </a:extLst>
            </p:cNvPr>
            <p:cNvSpPr>
              <a:spLocks/>
            </p:cNvSpPr>
            <p:nvPr/>
          </p:nvSpPr>
          <p:spPr bwMode="auto">
            <a:xfrm>
              <a:off x="3467" y="2886"/>
              <a:ext cx="20" cy="11"/>
            </a:xfrm>
            <a:custGeom>
              <a:avLst/>
              <a:gdLst>
                <a:gd name="T0" fmla="*/ 0 w 1005"/>
                <a:gd name="T1" fmla="*/ 0 h 579"/>
                <a:gd name="T2" fmla="*/ 0 w 1005"/>
                <a:gd name="T3" fmla="*/ 0 h 579"/>
                <a:gd name="T4" fmla="*/ 0 w 1005"/>
                <a:gd name="T5" fmla="*/ 0 h 579"/>
                <a:gd name="T6" fmla="*/ 0 w 1005"/>
                <a:gd name="T7" fmla="*/ 0 h 579"/>
                <a:gd name="T8" fmla="*/ 0 w 1005"/>
                <a:gd name="T9" fmla="*/ 0 h 579"/>
                <a:gd name="T10" fmla="*/ 0 w 1005"/>
                <a:gd name="T11" fmla="*/ 0 h 579"/>
                <a:gd name="T12" fmla="*/ 0 w 1005"/>
                <a:gd name="T13" fmla="*/ 0 h 579"/>
                <a:gd name="T14" fmla="*/ 0 w 1005"/>
                <a:gd name="T15" fmla="*/ 0 h 579"/>
                <a:gd name="T16" fmla="*/ 0 60000 65536"/>
                <a:gd name="T17" fmla="*/ 0 60000 65536"/>
                <a:gd name="T18" fmla="*/ 0 60000 65536"/>
                <a:gd name="T19" fmla="*/ 0 60000 65536"/>
                <a:gd name="T20" fmla="*/ 0 60000 65536"/>
                <a:gd name="T21" fmla="*/ 0 60000 65536"/>
                <a:gd name="T22" fmla="*/ 0 60000 65536"/>
                <a:gd name="T23" fmla="*/ 0 60000 65536"/>
                <a:gd name="T24" fmla="*/ 0 w 1005"/>
                <a:gd name="T25" fmla="*/ 0 h 579"/>
                <a:gd name="T26" fmla="*/ 1005 w 1005"/>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5" h="579">
                  <a:moveTo>
                    <a:pt x="0" y="579"/>
                  </a:moveTo>
                  <a:lnTo>
                    <a:pt x="215" y="553"/>
                  </a:lnTo>
                  <a:lnTo>
                    <a:pt x="418" y="504"/>
                  </a:lnTo>
                  <a:lnTo>
                    <a:pt x="601" y="433"/>
                  </a:lnTo>
                  <a:lnTo>
                    <a:pt x="757" y="342"/>
                  </a:lnTo>
                  <a:lnTo>
                    <a:pt x="879" y="239"/>
                  </a:lnTo>
                  <a:lnTo>
                    <a:pt x="963" y="123"/>
                  </a:lnTo>
                  <a:lnTo>
                    <a:pt x="10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68" name="Freeform 1012">
              <a:extLst>
                <a:ext uri="{FF2B5EF4-FFF2-40B4-BE49-F238E27FC236}">
                  <a16:creationId xmlns:a16="http://schemas.microsoft.com/office/drawing/2014/main" id="{42F54AE9-EED9-5332-CCF1-FA105218D83D}"/>
                </a:ext>
              </a:extLst>
            </p:cNvPr>
            <p:cNvSpPr>
              <a:spLocks/>
            </p:cNvSpPr>
            <p:nvPr/>
          </p:nvSpPr>
          <p:spPr bwMode="auto">
            <a:xfrm>
              <a:off x="3434" y="2901"/>
              <a:ext cx="11" cy="1"/>
            </a:xfrm>
            <a:custGeom>
              <a:avLst/>
              <a:gdLst>
                <a:gd name="T0" fmla="*/ 0 w 605"/>
                <a:gd name="T1" fmla="*/ 0 h 18"/>
                <a:gd name="T2" fmla="*/ 0 w 605"/>
                <a:gd name="T3" fmla="*/ 0 h 18"/>
                <a:gd name="T4" fmla="*/ 0 w 605"/>
                <a:gd name="T5" fmla="*/ 0 h 18"/>
                <a:gd name="T6" fmla="*/ 0 w 605"/>
                <a:gd name="T7" fmla="*/ 0 h 18"/>
                <a:gd name="T8" fmla="*/ 0 w 605"/>
                <a:gd name="T9" fmla="*/ 0 h 18"/>
                <a:gd name="T10" fmla="*/ 0 w 605"/>
                <a:gd name="T11" fmla="*/ 0 h 18"/>
                <a:gd name="T12" fmla="*/ 0 w 605"/>
                <a:gd name="T13" fmla="*/ 0 h 18"/>
                <a:gd name="T14" fmla="*/ 0 w 605"/>
                <a:gd name="T15" fmla="*/ 0 h 18"/>
                <a:gd name="T16" fmla="*/ 0 w 605"/>
                <a:gd name="T17" fmla="*/ 0 h 18"/>
                <a:gd name="T18" fmla="*/ 0 w 605"/>
                <a:gd name="T19" fmla="*/ 0 h 18"/>
                <a:gd name="T20" fmla="*/ 0 w 60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5"/>
                <a:gd name="T34" fmla="*/ 0 h 18"/>
                <a:gd name="T35" fmla="*/ 605 w 605"/>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5" h="18">
                  <a:moveTo>
                    <a:pt x="605" y="0"/>
                  </a:moveTo>
                  <a:lnTo>
                    <a:pt x="541" y="5"/>
                  </a:lnTo>
                  <a:lnTo>
                    <a:pt x="476" y="10"/>
                  </a:lnTo>
                  <a:lnTo>
                    <a:pt x="412" y="13"/>
                  </a:lnTo>
                  <a:lnTo>
                    <a:pt x="349" y="16"/>
                  </a:lnTo>
                  <a:lnTo>
                    <a:pt x="284" y="17"/>
                  </a:lnTo>
                  <a:lnTo>
                    <a:pt x="221" y="18"/>
                  </a:lnTo>
                  <a:lnTo>
                    <a:pt x="158" y="17"/>
                  </a:lnTo>
                  <a:lnTo>
                    <a:pt x="96" y="16"/>
                  </a:lnTo>
                  <a:lnTo>
                    <a:pt x="33" y="14"/>
                  </a:lnTo>
                  <a:lnTo>
                    <a:pt x="0"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69" name="Freeform 1013">
              <a:extLst>
                <a:ext uri="{FF2B5EF4-FFF2-40B4-BE49-F238E27FC236}">
                  <a16:creationId xmlns:a16="http://schemas.microsoft.com/office/drawing/2014/main" id="{F5486F4C-7D89-6D59-3BDB-E09509F9D668}"/>
                </a:ext>
              </a:extLst>
            </p:cNvPr>
            <p:cNvSpPr>
              <a:spLocks/>
            </p:cNvSpPr>
            <p:nvPr/>
          </p:nvSpPr>
          <p:spPr bwMode="auto">
            <a:xfrm>
              <a:off x="3634" y="2941"/>
              <a:ext cx="2" cy="1"/>
            </a:xfrm>
            <a:custGeom>
              <a:avLst/>
              <a:gdLst>
                <a:gd name="T0" fmla="*/ 0 w 75"/>
                <a:gd name="T1" fmla="*/ 0 h 13"/>
                <a:gd name="T2" fmla="*/ 0 w 75"/>
                <a:gd name="T3" fmla="*/ 0 h 13"/>
                <a:gd name="T4" fmla="*/ 0 w 75"/>
                <a:gd name="T5" fmla="*/ 0 h 13"/>
                <a:gd name="T6" fmla="*/ 0 w 75"/>
                <a:gd name="T7" fmla="*/ 0 h 13"/>
                <a:gd name="T8" fmla="*/ 0 60000 65536"/>
                <a:gd name="T9" fmla="*/ 0 60000 65536"/>
                <a:gd name="T10" fmla="*/ 0 60000 65536"/>
                <a:gd name="T11" fmla="*/ 0 60000 65536"/>
                <a:gd name="T12" fmla="*/ 0 w 75"/>
                <a:gd name="T13" fmla="*/ 0 h 13"/>
                <a:gd name="T14" fmla="*/ 75 w 75"/>
                <a:gd name="T15" fmla="*/ 13 h 13"/>
              </a:gdLst>
              <a:ahLst/>
              <a:cxnLst>
                <a:cxn ang="T8">
                  <a:pos x="T0" y="T1"/>
                </a:cxn>
                <a:cxn ang="T9">
                  <a:pos x="T2" y="T3"/>
                </a:cxn>
                <a:cxn ang="T10">
                  <a:pos x="T4" y="T5"/>
                </a:cxn>
                <a:cxn ang="T11">
                  <a:pos x="T6" y="T7"/>
                </a:cxn>
              </a:cxnLst>
              <a:rect l="T12" t="T13" r="T14" b="T15"/>
              <a:pathLst>
                <a:path w="75" h="13">
                  <a:moveTo>
                    <a:pt x="75" y="6"/>
                  </a:moveTo>
                  <a:lnTo>
                    <a:pt x="62" y="1"/>
                  </a:lnTo>
                  <a:lnTo>
                    <a:pt x="32" y="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70" name="Freeform 1014">
              <a:extLst>
                <a:ext uri="{FF2B5EF4-FFF2-40B4-BE49-F238E27FC236}">
                  <a16:creationId xmlns:a16="http://schemas.microsoft.com/office/drawing/2014/main" id="{636E47F1-9000-814F-053B-6EEF42FBE3AD}"/>
                </a:ext>
              </a:extLst>
            </p:cNvPr>
            <p:cNvSpPr>
              <a:spLocks/>
            </p:cNvSpPr>
            <p:nvPr/>
          </p:nvSpPr>
          <p:spPr bwMode="auto">
            <a:xfrm>
              <a:off x="3448" y="2867"/>
              <a:ext cx="21" cy="10"/>
            </a:xfrm>
            <a:custGeom>
              <a:avLst/>
              <a:gdLst>
                <a:gd name="T0" fmla="*/ 0 w 1063"/>
                <a:gd name="T1" fmla="*/ 0 h 500"/>
                <a:gd name="T2" fmla="*/ 0 w 1063"/>
                <a:gd name="T3" fmla="*/ 0 h 500"/>
                <a:gd name="T4" fmla="*/ 0 w 1063"/>
                <a:gd name="T5" fmla="*/ 0 h 500"/>
                <a:gd name="T6" fmla="*/ 0 60000 65536"/>
                <a:gd name="T7" fmla="*/ 0 60000 65536"/>
                <a:gd name="T8" fmla="*/ 0 60000 65536"/>
                <a:gd name="T9" fmla="*/ 0 w 1063"/>
                <a:gd name="T10" fmla="*/ 0 h 500"/>
                <a:gd name="T11" fmla="*/ 1063 w 1063"/>
                <a:gd name="T12" fmla="*/ 500 h 500"/>
              </a:gdLst>
              <a:ahLst/>
              <a:cxnLst>
                <a:cxn ang="T6">
                  <a:pos x="T0" y="T1"/>
                </a:cxn>
                <a:cxn ang="T7">
                  <a:pos x="T2" y="T3"/>
                </a:cxn>
                <a:cxn ang="T8">
                  <a:pos x="T4" y="T5"/>
                </a:cxn>
              </a:cxnLst>
              <a:rect l="T9" t="T10" r="T11" b="T12"/>
              <a:pathLst>
                <a:path w="1063" h="500">
                  <a:moveTo>
                    <a:pt x="1063" y="500"/>
                  </a:moveTo>
                  <a:lnTo>
                    <a:pt x="494" y="2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71" name="Freeform 1015">
              <a:extLst>
                <a:ext uri="{FF2B5EF4-FFF2-40B4-BE49-F238E27FC236}">
                  <a16:creationId xmlns:a16="http://schemas.microsoft.com/office/drawing/2014/main" id="{78A38F84-CA34-D80C-B636-6C1E260F24C0}"/>
                </a:ext>
              </a:extLst>
            </p:cNvPr>
            <p:cNvSpPr>
              <a:spLocks/>
            </p:cNvSpPr>
            <p:nvPr/>
          </p:nvSpPr>
          <p:spPr bwMode="auto">
            <a:xfrm>
              <a:off x="3603" y="3041"/>
              <a:ext cx="5" cy="8"/>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258" y="447"/>
                  </a:moveTo>
                  <a:lnTo>
                    <a:pt x="249" y="366"/>
                  </a:lnTo>
                  <a:lnTo>
                    <a:pt x="223" y="278"/>
                  </a:lnTo>
                  <a:lnTo>
                    <a:pt x="183" y="193"/>
                  </a:lnTo>
                  <a:lnTo>
                    <a:pt x="129" y="116"/>
                  </a:lnTo>
                  <a:lnTo>
                    <a:pt x="66" y="4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72" name="Freeform 1016">
              <a:extLst>
                <a:ext uri="{FF2B5EF4-FFF2-40B4-BE49-F238E27FC236}">
                  <a16:creationId xmlns:a16="http://schemas.microsoft.com/office/drawing/2014/main" id="{7E7369B9-6C8A-80A1-6DFC-E4BF308E5B1B}"/>
                </a:ext>
              </a:extLst>
            </p:cNvPr>
            <p:cNvSpPr>
              <a:spLocks/>
            </p:cNvSpPr>
            <p:nvPr/>
          </p:nvSpPr>
          <p:spPr bwMode="auto">
            <a:xfrm>
              <a:off x="3627" y="2980"/>
              <a:ext cx="1" cy="1"/>
            </a:xfrm>
            <a:custGeom>
              <a:avLst/>
              <a:gdLst>
                <a:gd name="T0" fmla="*/ 0 w 11"/>
                <a:gd name="T1" fmla="*/ 0 h 22"/>
                <a:gd name="T2" fmla="*/ 0 w 11"/>
                <a:gd name="T3" fmla="*/ 0 h 22"/>
                <a:gd name="T4" fmla="*/ 0 w 11"/>
                <a:gd name="T5" fmla="*/ 0 h 22"/>
                <a:gd name="T6" fmla="*/ 0 60000 65536"/>
                <a:gd name="T7" fmla="*/ 0 60000 65536"/>
                <a:gd name="T8" fmla="*/ 0 60000 65536"/>
                <a:gd name="T9" fmla="*/ 0 w 11"/>
                <a:gd name="T10" fmla="*/ 0 h 22"/>
                <a:gd name="T11" fmla="*/ 11 w 11"/>
                <a:gd name="T12" fmla="*/ 22 h 22"/>
              </a:gdLst>
              <a:ahLst/>
              <a:cxnLst>
                <a:cxn ang="T6">
                  <a:pos x="T0" y="T1"/>
                </a:cxn>
                <a:cxn ang="T7">
                  <a:pos x="T2" y="T3"/>
                </a:cxn>
                <a:cxn ang="T8">
                  <a:pos x="T4" y="T5"/>
                </a:cxn>
              </a:cxnLst>
              <a:rect l="T9" t="T10" r="T11" b="T12"/>
              <a:pathLst>
                <a:path w="11" h="22">
                  <a:moveTo>
                    <a:pt x="0" y="0"/>
                  </a:moveTo>
                  <a:lnTo>
                    <a:pt x="9" y="8"/>
                  </a:lnTo>
                  <a:lnTo>
                    <a:pt x="11" y="2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73" name="Line 1017">
              <a:extLst>
                <a:ext uri="{FF2B5EF4-FFF2-40B4-BE49-F238E27FC236}">
                  <a16:creationId xmlns:a16="http://schemas.microsoft.com/office/drawing/2014/main" id="{DA64042C-73E3-D6EA-2B0E-91A5A3F3BC36}"/>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74" name="Line 1018">
              <a:extLst>
                <a:ext uri="{FF2B5EF4-FFF2-40B4-BE49-F238E27FC236}">
                  <a16:creationId xmlns:a16="http://schemas.microsoft.com/office/drawing/2014/main" id="{BD8CD8F7-A500-5B92-FFFF-9E5018D61FFF}"/>
                </a:ext>
              </a:extLst>
            </p:cNvPr>
            <p:cNvSpPr>
              <a:spLocks noChangeShapeType="1"/>
            </p:cNvSpPr>
            <p:nvPr/>
          </p:nvSpPr>
          <p:spPr bwMode="auto">
            <a:xfrm flipH="1" flipV="1">
              <a:off x="3594" y="291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75" name="Line 1019">
              <a:extLst>
                <a:ext uri="{FF2B5EF4-FFF2-40B4-BE49-F238E27FC236}">
                  <a16:creationId xmlns:a16="http://schemas.microsoft.com/office/drawing/2014/main" id="{5880C69C-5687-178F-0BFD-0B81CA397629}"/>
                </a:ext>
              </a:extLst>
            </p:cNvPr>
            <p:cNvSpPr>
              <a:spLocks noChangeShapeType="1"/>
            </p:cNvSpPr>
            <p:nvPr/>
          </p:nvSpPr>
          <p:spPr bwMode="auto">
            <a:xfrm>
              <a:off x="3425" y="2843"/>
              <a:ext cx="37"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76" name="Line 1020">
              <a:extLst>
                <a:ext uri="{FF2B5EF4-FFF2-40B4-BE49-F238E27FC236}">
                  <a16:creationId xmlns:a16="http://schemas.microsoft.com/office/drawing/2014/main" id="{68E2CDE0-C00E-1D76-CABF-546E3AE9A062}"/>
                </a:ext>
              </a:extLst>
            </p:cNvPr>
            <p:cNvSpPr>
              <a:spLocks noChangeShapeType="1"/>
            </p:cNvSpPr>
            <p:nvPr/>
          </p:nvSpPr>
          <p:spPr bwMode="auto">
            <a:xfrm flipH="1" flipV="1">
              <a:off x="3484" y="288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77" name="Line 1021">
              <a:extLst>
                <a:ext uri="{FF2B5EF4-FFF2-40B4-BE49-F238E27FC236}">
                  <a16:creationId xmlns:a16="http://schemas.microsoft.com/office/drawing/2014/main" id="{623AD531-24E2-DF5F-C1EE-3A6B1E2F4923}"/>
                </a:ext>
              </a:extLst>
            </p:cNvPr>
            <p:cNvSpPr>
              <a:spLocks noChangeShapeType="1"/>
            </p:cNvSpPr>
            <p:nvPr/>
          </p:nvSpPr>
          <p:spPr bwMode="auto">
            <a:xfrm flipV="1">
              <a:off x="3571" y="3067"/>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78" name="Line 1022">
              <a:extLst>
                <a:ext uri="{FF2B5EF4-FFF2-40B4-BE49-F238E27FC236}">
                  <a16:creationId xmlns:a16="http://schemas.microsoft.com/office/drawing/2014/main" id="{4DD64D8A-694F-64D9-8377-7BACE6C35075}"/>
                </a:ext>
              </a:extLst>
            </p:cNvPr>
            <p:cNvSpPr>
              <a:spLocks noChangeShapeType="1"/>
            </p:cNvSpPr>
            <p:nvPr/>
          </p:nvSpPr>
          <p:spPr bwMode="auto">
            <a:xfrm flipH="1">
              <a:off x="3608" y="3040"/>
              <a:ext cx="17"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79" name="Line 1023">
              <a:extLst>
                <a:ext uri="{FF2B5EF4-FFF2-40B4-BE49-F238E27FC236}">
                  <a16:creationId xmlns:a16="http://schemas.microsoft.com/office/drawing/2014/main" id="{A153D599-1E36-948C-52B9-476D7B72A9DA}"/>
                </a:ext>
              </a:extLst>
            </p:cNvPr>
            <p:cNvSpPr>
              <a:spLocks noChangeShapeType="1"/>
            </p:cNvSpPr>
            <p:nvPr/>
          </p:nvSpPr>
          <p:spPr bwMode="auto">
            <a:xfrm flipV="1">
              <a:off x="3590" y="3051"/>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0" name="Line 0">
              <a:extLst>
                <a:ext uri="{FF2B5EF4-FFF2-40B4-BE49-F238E27FC236}">
                  <a16:creationId xmlns:a16="http://schemas.microsoft.com/office/drawing/2014/main" id="{D53C5B90-44EE-1BF1-72A5-11FFA0C9EA16}"/>
                </a:ext>
              </a:extLst>
            </p:cNvPr>
            <p:cNvSpPr>
              <a:spLocks noChangeShapeType="1"/>
            </p:cNvSpPr>
            <p:nvPr/>
          </p:nvSpPr>
          <p:spPr bwMode="auto">
            <a:xfrm>
              <a:off x="3608" y="304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1" name="Line 1">
              <a:extLst>
                <a:ext uri="{FF2B5EF4-FFF2-40B4-BE49-F238E27FC236}">
                  <a16:creationId xmlns:a16="http://schemas.microsoft.com/office/drawing/2014/main" id="{D17CE2DB-0F2A-832B-9B1D-42DBE9028518}"/>
                </a:ext>
              </a:extLst>
            </p:cNvPr>
            <p:cNvSpPr>
              <a:spLocks noChangeShapeType="1"/>
            </p:cNvSpPr>
            <p:nvPr/>
          </p:nvSpPr>
          <p:spPr bwMode="auto">
            <a:xfrm flipV="1">
              <a:off x="3601" y="30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2" name="Line 2">
              <a:extLst>
                <a:ext uri="{FF2B5EF4-FFF2-40B4-BE49-F238E27FC236}">
                  <a16:creationId xmlns:a16="http://schemas.microsoft.com/office/drawing/2014/main" id="{306BD06C-7547-3B71-CAD2-934572D46901}"/>
                </a:ext>
              </a:extLst>
            </p:cNvPr>
            <p:cNvSpPr>
              <a:spLocks noChangeShapeType="1"/>
            </p:cNvSpPr>
            <p:nvPr/>
          </p:nvSpPr>
          <p:spPr bwMode="auto">
            <a:xfrm flipH="1" flipV="1">
              <a:off x="3507" y="288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3" name="Line 3">
              <a:extLst>
                <a:ext uri="{FF2B5EF4-FFF2-40B4-BE49-F238E27FC236}">
                  <a16:creationId xmlns:a16="http://schemas.microsoft.com/office/drawing/2014/main" id="{DADE12E9-E8AA-6252-478C-BC39DA429368}"/>
                </a:ext>
              </a:extLst>
            </p:cNvPr>
            <p:cNvSpPr>
              <a:spLocks noChangeShapeType="1"/>
            </p:cNvSpPr>
            <p:nvPr/>
          </p:nvSpPr>
          <p:spPr bwMode="auto">
            <a:xfrm flipH="1" flipV="1">
              <a:off x="3507" y="2893"/>
              <a:ext cx="31"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4" name="Line 4">
              <a:extLst>
                <a:ext uri="{FF2B5EF4-FFF2-40B4-BE49-F238E27FC236}">
                  <a16:creationId xmlns:a16="http://schemas.microsoft.com/office/drawing/2014/main" id="{247EE300-E85C-F4E7-3891-CA7B7C8CBD4D}"/>
                </a:ext>
              </a:extLst>
            </p:cNvPr>
            <p:cNvSpPr>
              <a:spLocks noChangeShapeType="1"/>
            </p:cNvSpPr>
            <p:nvPr/>
          </p:nvSpPr>
          <p:spPr bwMode="auto">
            <a:xfrm flipH="1" flipV="1">
              <a:off x="3489" y="2887"/>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5" name="Line 5">
              <a:extLst>
                <a:ext uri="{FF2B5EF4-FFF2-40B4-BE49-F238E27FC236}">
                  <a16:creationId xmlns:a16="http://schemas.microsoft.com/office/drawing/2014/main" id="{02EE1160-A72A-C71A-8985-A81E302220D7}"/>
                </a:ext>
              </a:extLst>
            </p:cNvPr>
            <p:cNvSpPr>
              <a:spLocks noChangeShapeType="1"/>
            </p:cNvSpPr>
            <p:nvPr/>
          </p:nvSpPr>
          <p:spPr bwMode="auto">
            <a:xfrm flipH="1" flipV="1">
              <a:off x="3462" y="2860"/>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6" name="Line 6">
              <a:extLst>
                <a:ext uri="{FF2B5EF4-FFF2-40B4-BE49-F238E27FC236}">
                  <a16:creationId xmlns:a16="http://schemas.microsoft.com/office/drawing/2014/main" id="{3CC31E65-3D4D-EB0A-85F3-ED4FC93D6D51}"/>
                </a:ext>
              </a:extLst>
            </p:cNvPr>
            <p:cNvSpPr>
              <a:spLocks noChangeShapeType="1"/>
            </p:cNvSpPr>
            <p:nvPr/>
          </p:nvSpPr>
          <p:spPr bwMode="auto">
            <a:xfrm flipH="1" flipV="1">
              <a:off x="3443" y="286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7" name="Line 7">
              <a:extLst>
                <a:ext uri="{FF2B5EF4-FFF2-40B4-BE49-F238E27FC236}">
                  <a16:creationId xmlns:a16="http://schemas.microsoft.com/office/drawing/2014/main" id="{DD5EDB1C-ACD4-AB48-FE7C-0BB0E61C9E76}"/>
                </a:ext>
              </a:extLst>
            </p:cNvPr>
            <p:cNvSpPr>
              <a:spLocks noChangeShapeType="1"/>
            </p:cNvSpPr>
            <p:nvPr/>
          </p:nvSpPr>
          <p:spPr bwMode="auto">
            <a:xfrm>
              <a:off x="3435" y="2858"/>
              <a:ext cx="3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8" name="Line 8">
              <a:extLst>
                <a:ext uri="{FF2B5EF4-FFF2-40B4-BE49-F238E27FC236}">
                  <a16:creationId xmlns:a16="http://schemas.microsoft.com/office/drawing/2014/main" id="{806A57E4-D8AE-CE62-7156-D1987BC6A046}"/>
                </a:ext>
              </a:extLst>
            </p:cNvPr>
            <p:cNvSpPr>
              <a:spLocks noChangeShapeType="1"/>
            </p:cNvSpPr>
            <p:nvPr/>
          </p:nvSpPr>
          <p:spPr bwMode="auto">
            <a:xfrm flipH="1" flipV="1">
              <a:off x="3418" y="2851"/>
              <a:ext cx="1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89" name="Line 9">
              <a:extLst>
                <a:ext uri="{FF2B5EF4-FFF2-40B4-BE49-F238E27FC236}">
                  <a16:creationId xmlns:a16="http://schemas.microsoft.com/office/drawing/2014/main" id="{E164EF52-D58F-4B9D-2FBC-D6104B36216B}"/>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90" name="Line 10">
              <a:extLst>
                <a:ext uri="{FF2B5EF4-FFF2-40B4-BE49-F238E27FC236}">
                  <a16:creationId xmlns:a16="http://schemas.microsoft.com/office/drawing/2014/main" id="{F9C9F0C3-5AC2-1C9E-76B6-D522B0D57F98}"/>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91" name="Line 11">
              <a:extLst>
                <a:ext uri="{FF2B5EF4-FFF2-40B4-BE49-F238E27FC236}">
                  <a16:creationId xmlns:a16="http://schemas.microsoft.com/office/drawing/2014/main" id="{7AC135BA-FB67-3CD0-5B3C-7D18C0C6221D}"/>
                </a:ext>
              </a:extLst>
            </p:cNvPr>
            <p:cNvSpPr>
              <a:spLocks noChangeShapeType="1"/>
            </p:cNvSpPr>
            <p:nvPr/>
          </p:nvSpPr>
          <p:spPr bwMode="auto">
            <a:xfrm flipV="1">
              <a:off x="3598"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92" name="Line 12">
              <a:extLst>
                <a:ext uri="{FF2B5EF4-FFF2-40B4-BE49-F238E27FC236}">
                  <a16:creationId xmlns:a16="http://schemas.microsoft.com/office/drawing/2014/main" id="{8F9D9A88-8A31-2E92-D62F-E502DC16E2D7}"/>
                </a:ext>
              </a:extLst>
            </p:cNvPr>
            <p:cNvSpPr>
              <a:spLocks noChangeShapeType="1"/>
            </p:cNvSpPr>
            <p:nvPr/>
          </p:nvSpPr>
          <p:spPr bwMode="auto">
            <a:xfrm flipV="1">
              <a:off x="3590" y="3055"/>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93" name="Freeform 13">
              <a:extLst>
                <a:ext uri="{FF2B5EF4-FFF2-40B4-BE49-F238E27FC236}">
                  <a16:creationId xmlns:a16="http://schemas.microsoft.com/office/drawing/2014/main" id="{5CD04E1A-2AEF-1A69-69AE-8621E8753222}"/>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94" name="Freeform 14">
              <a:extLst>
                <a:ext uri="{FF2B5EF4-FFF2-40B4-BE49-F238E27FC236}">
                  <a16:creationId xmlns:a16="http://schemas.microsoft.com/office/drawing/2014/main" id="{C22467E6-21B7-55D8-5529-409C0907215F}"/>
                </a:ext>
              </a:extLst>
            </p:cNvPr>
            <p:cNvSpPr>
              <a:spLocks/>
            </p:cNvSpPr>
            <p:nvPr/>
          </p:nvSpPr>
          <p:spPr bwMode="auto">
            <a:xfrm>
              <a:off x="3443" y="2838"/>
              <a:ext cx="1" cy="1"/>
            </a:xfrm>
            <a:custGeom>
              <a:avLst/>
              <a:gdLst>
                <a:gd name="T0" fmla="*/ 0 w 35"/>
                <a:gd name="T1" fmla="*/ 0 h 32"/>
                <a:gd name="T2" fmla="*/ 0 w 35"/>
                <a:gd name="T3" fmla="*/ 0 h 32"/>
                <a:gd name="T4" fmla="*/ 0 w 35"/>
                <a:gd name="T5" fmla="*/ 0 h 32"/>
                <a:gd name="T6" fmla="*/ 0 w 35"/>
                <a:gd name="T7" fmla="*/ 0 h 32"/>
                <a:gd name="T8" fmla="*/ 0 w 35"/>
                <a:gd name="T9" fmla="*/ 0 h 32"/>
                <a:gd name="T10" fmla="*/ 0 w 35"/>
                <a:gd name="T11" fmla="*/ 0 h 32"/>
                <a:gd name="T12" fmla="*/ 0 w 35"/>
                <a:gd name="T13" fmla="*/ 0 h 32"/>
                <a:gd name="T14" fmla="*/ 0 w 35"/>
                <a:gd name="T15" fmla="*/ 0 h 32"/>
                <a:gd name="T16" fmla="*/ 0 w 35"/>
                <a:gd name="T17" fmla="*/ 0 h 32"/>
                <a:gd name="T18" fmla="*/ 0 w 35"/>
                <a:gd name="T19" fmla="*/ 0 h 32"/>
                <a:gd name="T20" fmla="*/ 0 w 35"/>
                <a:gd name="T21" fmla="*/ 0 h 32"/>
                <a:gd name="T22" fmla="*/ 0 w 35"/>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32"/>
                <a:gd name="T38" fmla="*/ 35 w 3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32">
                  <a:moveTo>
                    <a:pt x="35" y="32"/>
                  </a:moveTo>
                  <a:lnTo>
                    <a:pt x="30" y="30"/>
                  </a:lnTo>
                  <a:lnTo>
                    <a:pt x="25" y="28"/>
                  </a:lnTo>
                  <a:lnTo>
                    <a:pt x="21" y="25"/>
                  </a:lnTo>
                  <a:lnTo>
                    <a:pt x="17" y="22"/>
                  </a:lnTo>
                  <a:lnTo>
                    <a:pt x="13" y="19"/>
                  </a:lnTo>
                  <a:lnTo>
                    <a:pt x="10" y="16"/>
                  </a:lnTo>
                  <a:lnTo>
                    <a:pt x="7" y="13"/>
                  </a:lnTo>
                  <a:lnTo>
                    <a:pt x="4" y="10"/>
                  </a:lnTo>
                  <a:lnTo>
                    <a:pt x="2" y="6"/>
                  </a:lnTo>
                  <a:lnTo>
                    <a:pt x="1"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95" name="Freeform 15">
              <a:extLst>
                <a:ext uri="{FF2B5EF4-FFF2-40B4-BE49-F238E27FC236}">
                  <a16:creationId xmlns:a16="http://schemas.microsoft.com/office/drawing/2014/main" id="{2585B0D2-0AB9-29AE-C6E5-85FE22B59698}"/>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96" name="Freeform 16">
              <a:extLst>
                <a:ext uri="{FF2B5EF4-FFF2-40B4-BE49-F238E27FC236}">
                  <a16:creationId xmlns:a16="http://schemas.microsoft.com/office/drawing/2014/main" id="{E1A15EA1-CCAD-C64E-C543-CDA37F3596CC}"/>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597" name="Line 17">
              <a:extLst>
                <a:ext uri="{FF2B5EF4-FFF2-40B4-BE49-F238E27FC236}">
                  <a16:creationId xmlns:a16="http://schemas.microsoft.com/office/drawing/2014/main" id="{88854994-24DC-2165-69FB-6D41EC8A148F}"/>
                </a:ext>
              </a:extLst>
            </p:cNvPr>
            <p:cNvSpPr>
              <a:spLocks noChangeShapeType="1"/>
            </p:cNvSpPr>
            <p:nvPr/>
          </p:nvSpPr>
          <p:spPr bwMode="auto">
            <a:xfrm>
              <a:off x="3627" y="2980"/>
              <a:ext cx="1" cy="5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98" name="Line 18">
              <a:extLst>
                <a:ext uri="{FF2B5EF4-FFF2-40B4-BE49-F238E27FC236}">
                  <a16:creationId xmlns:a16="http://schemas.microsoft.com/office/drawing/2014/main" id="{A2D0C0B1-E9CD-CF9F-573A-34DC117A5C6A}"/>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599" name="Line 19">
              <a:extLst>
                <a:ext uri="{FF2B5EF4-FFF2-40B4-BE49-F238E27FC236}">
                  <a16:creationId xmlns:a16="http://schemas.microsoft.com/office/drawing/2014/main" id="{9A6DBF23-C00A-EC87-8E43-D891F14BEBE7}"/>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00" name="Line 20">
              <a:extLst>
                <a:ext uri="{FF2B5EF4-FFF2-40B4-BE49-F238E27FC236}">
                  <a16:creationId xmlns:a16="http://schemas.microsoft.com/office/drawing/2014/main" id="{6DD77BC3-CEBC-AC28-DF21-C90BA25CE378}"/>
                </a:ext>
              </a:extLst>
            </p:cNvPr>
            <p:cNvSpPr>
              <a:spLocks noChangeShapeType="1"/>
            </p:cNvSpPr>
            <p:nvPr/>
          </p:nvSpPr>
          <p:spPr bwMode="auto">
            <a:xfrm>
              <a:off x="3444" y="2838"/>
              <a:ext cx="32"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01" name="Line 21">
              <a:extLst>
                <a:ext uri="{FF2B5EF4-FFF2-40B4-BE49-F238E27FC236}">
                  <a16:creationId xmlns:a16="http://schemas.microsoft.com/office/drawing/2014/main" id="{67DE47FC-1618-8BB5-3743-3AD2F4B2BE16}"/>
                </a:ext>
              </a:extLst>
            </p:cNvPr>
            <p:cNvSpPr>
              <a:spLocks noChangeShapeType="1"/>
            </p:cNvSpPr>
            <p:nvPr/>
          </p:nvSpPr>
          <p:spPr bwMode="auto">
            <a:xfrm>
              <a:off x="3448" y="2836"/>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02" name="Line 22">
              <a:extLst>
                <a:ext uri="{FF2B5EF4-FFF2-40B4-BE49-F238E27FC236}">
                  <a16:creationId xmlns:a16="http://schemas.microsoft.com/office/drawing/2014/main" id="{4C167049-CA8A-B424-D31D-CE8CB74082DD}"/>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03" name="Line 23">
              <a:extLst>
                <a:ext uri="{FF2B5EF4-FFF2-40B4-BE49-F238E27FC236}">
                  <a16:creationId xmlns:a16="http://schemas.microsoft.com/office/drawing/2014/main" id="{02E994B3-F52C-9E44-FB0C-95C0768CC344}"/>
                </a:ext>
              </a:extLst>
            </p:cNvPr>
            <p:cNvSpPr>
              <a:spLocks noChangeShapeType="1"/>
            </p:cNvSpPr>
            <p:nvPr/>
          </p:nvSpPr>
          <p:spPr bwMode="auto">
            <a:xfrm flipV="1">
              <a:off x="3573" y="3075"/>
              <a:ext cx="28"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04" name="Line 24">
              <a:extLst>
                <a:ext uri="{FF2B5EF4-FFF2-40B4-BE49-F238E27FC236}">
                  <a16:creationId xmlns:a16="http://schemas.microsoft.com/office/drawing/2014/main" id="{5886219E-8957-D3E7-57C6-C9912F5E5ACC}"/>
                </a:ext>
              </a:extLst>
            </p:cNvPr>
            <p:cNvSpPr>
              <a:spLocks noChangeShapeType="1"/>
            </p:cNvSpPr>
            <p:nvPr/>
          </p:nvSpPr>
          <p:spPr bwMode="auto">
            <a:xfrm flipH="1">
              <a:off x="3566" y="3083"/>
              <a:ext cx="7"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05" name="Line 25">
              <a:extLst>
                <a:ext uri="{FF2B5EF4-FFF2-40B4-BE49-F238E27FC236}">
                  <a16:creationId xmlns:a16="http://schemas.microsoft.com/office/drawing/2014/main" id="{844B1AAE-B8F3-F8A3-970F-C1A8F951F1AB}"/>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06" name="Line 26">
              <a:extLst>
                <a:ext uri="{FF2B5EF4-FFF2-40B4-BE49-F238E27FC236}">
                  <a16:creationId xmlns:a16="http://schemas.microsoft.com/office/drawing/2014/main" id="{1960BFC1-E3F9-C3D6-D067-F860B68EFDF3}"/>
                </a:ext>
              </a:extLst>
            </p:cNvPr>
            <p:cNvSpPr>
              <a:spLocks noChangeShapeType="1"/>
            </p:cNvSpPr>
            <p:nvPr/>
          </p:nvSpPr>
          <p:spPr bwMode="auto">
            <a:xfrm flipV="1">
              <a:off x="3634" y="2946"/>
              <a:ext cx="1" cy="2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07" name="Freeform 27">
              <a:extLst>
                <a:ext uri="{FF2B5EF4-FFF2-40B4-BE49-F238E27FC236}">
                  <a16:creationId xmlns:a16="http://schemas.microsoft.com/office/drawing/2014/main" id="{16D85F1D-2044-E4B7-0181-FD19F495A2F4}"/>
                </a:ext>
              </a:extLst>
            </p:cNvPr>
            <p:cNvSpPr>
              <a:spLocks/>
            </p:cNvSpPr>
            <p:nvPr/>
          </p:nvSpPr>
          <p:spPr bwMode="auto">
            <a:xfrm>
              <a:off x="3625" y="3033"/>
              <a:ext cx="2" cy="7"/>
            </a:xfrm>
            <a:custGeom>
              <a:avLst/>
              <a:gdLst>
                <a:gd name="T0" fmla="*/ 0 w 103"/>
                <a:gd name="T1" fmla="*/ 0 h 352"/>
                <a:gd name="T2" fmla="*/ 0 w 103"/>
                <a:gd name="T3" fmla="*/ 0 h 352"/>
                <a:gd name="T4" fmla="*/ 0 w 103"/>
                <a:gd name="T5" fmla="*/ 0 h 352"/>
                <a:gd name="T6" fmla="*/ 0 w 103"/>
                <a:gd name="T7" fmla="*/ 0 h 352"/>
                <a:gd name="T8" fmla="*/ 0 w 103"/>
                <a:gd name="T9" fmla="*/ 0 h 352"/>
                <a:gd name="T10" fmla="*/ 0 60000 65536"/>
                <a:gd name="T11" fmla="*/ 0 60000 65536"/>
                <a:gd name="T12" fmla="*/ 0 60000 65536"/>
                <a:gd name="T13" fmla="*/ 0 60000 65536"/>
                <a:gd name="T14" fmla="*/ 0 60000 65536"/>
                <a:gd name="T15" fmla="*/ 0 w 103"/>
                <a:gd name="T16" fmla="*/ 0 h 352"/>
                <a:gd name="T17" fmla="*/ 103 w 103"/>
                <a:gd name="T18" fmla="*/ 352 h 352"/>
              </a:gdLst>
              <a:ahLst/>
              <a:cxnLst>
                <a:cxn ang="T10">
                  <a:pos x="T0" y="T1"/>
                </a:cxn>
                <a:cxn ang="T11">
                  <a:pos x="T2" y="T3"/>
                </a:cxn>
                <a:cxn ang="T12">
                  <a:pos x="T4" y="T5"/>
                </a:cxn>
                <a:cxn ang="T13">
                  <a:pos x="T6" y="T7"/>
                </a:cxn>
                <a:cxn ang="T14">
                  <a:pos x="T8" y="T9"/>
                </a:cxn>
              </a:cxnLst>
              <a:rect l="T15" t="T16" r="T17" b="T18"/>
              <a:pathLst>
                <a:path w="103" h="352">
                  <a:moveTo>
                    <a:pt x="103" y="0"/>
                  </a:moveTo>
                  <a:lnTo>
                    <a:pt x="92" y="89"/>
                  </a:lnTo>
                  <a:lnTo>
                    <a:pt x="67" y="179"/>
                  </a:lnTo>
                  <a:lnTo>
                    <a:pt x="34" y="268"/>
                  </a:lnTo>
                  <a:lnTo>
                    <a:pt x="0" y="3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08" name="Freeform 28">
              <a:extLst>
                <a:ext uri="{FF2B5EF4-FFF2-40B4-BE49-F238E27FC236}">
                  <a16:creationId xmlns:a16="http://schemas.microsoft.com/office/drawing/2014/main" id="{9FAC2986-2F5B-DF6B-0C95-3300CEA0508F}"/>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09" name="Freeform 29">
              <a:extLst>
                <a:ext uri="{FF2B5EF4-FFF2-40B4-BE49-F238E27FC236}">
                  <a16:creationId xmlns:a16="http://schemas.microsoft.com/office/drawing/2014/main" id="{88171F72-2318-D07A-2DE0-A13FDAA9DC8B}"/>
                </a:ext>
              </a:extLst>
            </p:cNvPr>
            <p:cNvSpPr>
              <a:spLocks/>
            </p:cNvSpPr>
            <p:nvPr/>
          </p:nvSpPr>
          <p:spPr bwMode="auto">
            <a:xfrm>
              <a:off x="3443" y="2833"/>
              <a:ext cx="1" cy="1"/>
            </a:xfrm>
            <a:custGeom>
              <a:avLst/>
              <a:gdLst>
                <a:gd name="T0" fmla="*/ 0 w 65"/>
                <a:gd name="T1" fmla="*/ 0 h 14"/>
                <a:gd name="T2" fmla="*/ 0 w 65"/>
                <a:gd name="T3" fmla="*/ 0 h 14"/>
                <a:gd name="T4" fmla="*/ 0 w 65"/>
                <a:gd name="T5" fmla="*/ 0 h 14"/>
                <a:gd name="T6" fmla="*/ 0 w 65"/>
                <a:gd name="T7" fmla="*/ 0 h 14"/>
                <a:gd name="T8" fmla="*/ 0 w 65"/>
                <a:gd name="T9" fmla="*/ 0 h 14"/>
                <a:gd name="T10" fmla="*/ 0 w 65"/>
                <a:gd name="T11" fmla="*/ 0 h 14"/>
                <a:gd name="T12" fmla="*/ 0 w 65"/>
                <a:gd name="T13" fmla="*/ 0 h 14"/>
                <a:gd name="T14" fmla="*/ 0 w 65"/>
                <a:gd name="T15" fmla="*/ 0 h 14"/>
                <a:gd name="T16" fmla="*/ 0 w 65"/>
                <a:gd name="T17" fmla="*/ 0 h 14"/>
                <a:gd name="T18" fmla="*/ 0 w 65"/>
                <a:gd name="T19" fmla="*/ 0 h 14"/>
                <a:gd name="T20" fmla="*/ 0 w 65"/>
                <a:gd name="T21" fmla="*/ 0 h 14"/>
                <a:gd name="T22" fmla="*/ 0 w 65"/>
                <a:gd name="T23" fmla="*/ 0 h 14"/>
                <a:gd name="T24" fmla="*/ 0 w 65"/>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14"/>
                <a:gd name="T41" fmla="*/ 65 w 6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14">
                  <a:moveTo>
                    <a:pt x="65" y="3"/>
                  </a:moveTo>
                  <a:lnTo>
                    <a:pt x="62" y="2"/>
                  </a:lnTo>
                  <a:lnTo>
                    <a:pt x="57" y="1"/>
                  </a:lnTo>
                  <a:lnTo>
                    <a:pt x="51" y="0"/>
                  </a:lnTo>
                  <a:lnTo>
                    <a:pt x="46" y="0"/>
                  </a:lnTo>
                  <a:lnTo>
                    <a:pt x="41" y="0"/>
                  </a:lnTo>
                  <a:lnTo>
                    <a:pt x="35" y="1"/>
                  </a:lnTo>
                  <a:lnTo>
                    <a:pt x="28" y="2"/>
                  </a:lnTo>
                  <a:lnTo>
                    <a:pt x="23" y="3"/>
                  </a:lnTo>
                  <a:lnTo>
                    <a:pt x="17" y="5"/>
                  </a:lnTo>
                  <a:lnTo>
                    <a:pt x="11" y="8"/>
                  </a:lnTo>
                  <a:lnTo>
                    <a:pt x="6" y="11"/>
                  </a:lnTo>
                  <a:lnTo>
                    <a:pt x="0" y="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10" name="Freeform 30">
              <a:extLst>
                <a:ext uri="{FF2B5EF4-FFF2-40B4-BE49-F238E27FC236}">
                  <a16:creationId xmlns:a16="http://schemas.microsoft.com/office/drawing/2014/main" id="{DD072B29-3FAE-BD47-D5F7-5FEDDB1318AA}"/>
                </a:ext>
              </a:extLst>
            </p:cNvPr>
            <p:cNvSpPr>
              <a:spLocks/>
            </p:cNvSpPr>
            <p:nvPr/>
          </p:nvSpPr>
          <p:spPr bwMode="auto">
            <a:xfrm>
              <a:off x="3483" y="2847"/>
              <a:ext cx="2" cy="1"/>
            </a:xfrm>
            <a:custGeom>
              <a:avLst/>
              <a:gdLst>
                <a:gd name="T0" fmla="*/ 0 w 68"/>
                <a:gd name="T1" fmla="*/ 0 h 13"/>
                <a:gd name="T2" fmla="*/ 0 w 68"/>
                <a:gd name="T3" fmla="*/ 0 h 13"/>
                <a:gd name="T4" fmla="*/ 0 w 68"/>
                <a:gd name="T5" fmla="*/ 0 h 13"/>
                <a:gd name="T6" fmla="*/ 0 w 68"/>
                <a:gd name="T7" fmla="*/ 0 h 13"/>
                <a:gd name="T8" fmla="*/ 0 w 68"/>
                <a:gd name="T9" fmla="*/ 0 h 13"/>
                <a:gd name="T10" fmla="*/ 0 w 68"/>
                <a:gd name="T11" fmla="*/ 0 h 13"/>
                <a:gd name="T12" fmla="*/ 0 w 68"/>
                <a:gd name="T13" fmla="*/ 0 h 13"/>
                <a:gd name="T14" fmla="*/ 0 w 68"/>
                <a:gd name="T15" fmla="*/ 0 h 13"/>
                <a:gd name="T16" fmla="*/ 0 w 68"/>
                <a:gd name="T17" fmla="*/ 0 h 13"/>
                <a:gd name="T18" fmla="*/ 0 w 68"/>
                <a:gd name="T19" fmla="*/ 0 h 13"/>
                <a:gd name="T20" fmla="*/ 0 w 68"/>
                <a:gd name="T21" fmla="*/ 0 h 13"/>
                <a:gd name="T22" fmla="*/ 0 w 68"/>
                <a:gd name="T23" fmla="*/ 0 h 13"/>
                <a:gd name="T24" fmla="*/ 0 w 6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13"/>
                <a:gd name="T41" fmla="*/ 68 w 6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13">
                  <a:moveTo>
                    <a:pt x="68" y="3"/>
                  </a:moveTo>
                  <a:lnTo>
                    <a:pt x="64" y="2"/>
                  </a:lnTo>
                  <a:lnTo>
                    <a:pt x="59" y="1"/>
                  </a:lnTo>
                  <a:lnTo>
                    <a:pt x="54" y="0"/>
                  </a:lnTo>
                  <a:lnTo>
                    <a:pt x="48" y="0"/>
                  </a:lnTo>
                  <a:lnTo>
                    <a:pt x="42" y="0"/>
                  </a:lnTo>
                  <a:lnTo>
                    <a:pt x="36" y="0"/>
                  </a:lnTo>
                  <a:lnTo>
                    <a:pt x="30" y="1"/>
                  </a:lnTo>
                  <a:lnTo>
                    <a:pt x="24" y="3"/>
                  </a:lnTo>
                  <a:lnTo>
                    <a:pt x="18" y="5"/>
                  </a:lnTo>
                  <a:lnTo>
                    <a:pt x="12" y="7"/>
                  </a:lnTo>
                  <a:lnTo>
                    <a:pt x="6" y="1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11" name="Freeform 31">
              <a:extLst>
                <a:ext uri="{FF2B5EF4-FFF2-40B4-BE49-F238E27FC236}">
                  <a16:creationId xmlns:a16="http://schemas.microsoft.com/office/drawing/2014/main" id="{2DF51EB0-287C-36DF-FA0B-3A44B7896F08}"/>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12" name="Freeform 32">
              <a:extLst>
                <a:ext uri="{FF2B5EF4-FFF2-40B4-BE49-F238E27FC236}">
                  <a16:creationId xmlns:a16="http://schemas.microsoft.com/office/drawing/2014/main" id="{EAB80EC8-7C23-EC6A-2497-B5CBD96A70B5}"/>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13" name="Freeform 33">
              <a:extLst>
                <a:ext uri="{FF2B5EF4-FFF2-40B4-BE49-F238E27FC236}">
                  <a16:creationId xmlns:a16="http://schemas.microsoft.com/office/drawing/2014/main" id="{3106036F-39F8-5C05-5DE1-8DB6449C37BE}"/>
                </a:ext>
              </a:extLst>
            </p:cNvPr>
            <p:cNvSpPr>
              <a:spLocks/>
            </p:cNvSpPr>
            <p:nvPr/>
          </p:nvSpPr>
          <p:spPr bwMode="auto">
            <a:xfrm>
              <a:off x="3636" y="294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34" y="24"/>
                  </a:moveTo>
                  <a:lnTo>
                    <a:pt x="33" y="13"/>
                  </a:lnTo>
                  <a:lnTo>
                    <a:pt x="28" y="5"/>
                  </a:lnTo>
                  <a:lnTo>
                    <a:pt x="20" y="0"/>
                  </a:lnTo>
                  <a:lnTo>
                    <a:pt x="11" y="0"/>
                  </a:lnTo>
                  <a:lnTo>
                    <a:pt x="0" y="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49614" name="Line 34">
              <a:extLst>
                <a:ext uri="{FF2B5EF4-FFF2-40B4-BE49-F238E27FC236}">
                  <a16:creationId xmlns:a16="http://schemas.microsoft.com/office/drawing/2014/main" id="{965559BB-C53C-4D99-9498-B2BF80F2AD28}"/>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15" name="Line 35">
              <a:extLst>
                <a:ext uri="{FF2B5EF4-FFF2-40B4-BE49-F238E27FC236}">
                  <a16:creationId xmlns:a16="http://schemas.microsoft.com/office/drawing/2014/main" id="{ED0514B5-ADEA-EC14-9080-354F2AC1DC86}"/>
                </a:ext>
              </a:extLst>
            </p:cNvPr>
            <p:cNvSpPr>
              <a:spLocks noChangeShapeType="1"/>
            </p:cNvSpPr>
            <p:nvPr/>
          </p:nvSpPr>
          <p:spPr bwMode="auto">
            <a:xfrm>
              <a:off x="3443" y="2833"/>
              <a:ext cx="40"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16" name="Line 36">
              <a:extLst>
                <a:ext uri="{FF2B5EF4-FFF2-40B4-BE49-F238E27FC236}">
                  <a16:creationId xmlns:a16="http://schemas.microsoft.com/office/drawing/2014/main" id="{90223AA5-27B8-295C-E479-25DBE0C85674}"/>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17" name="Line 37">
              <a:extLst>
                <a:ext uri="{FF2B5EF4-FFF2-40B4-BE49-F238E27FC236}">
                  <a16:creationId xmlns:a16="http://schemas.microsoft.com/office/drawing/2014/main" id="{9B5E7955-CBC5-7E1C-36D7-F85C0CAA5874}"/>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18" name="Line 38">
              <a:extLst>
                <a:ext uri="{FF2B5EF4-FFF2-40B4-BE49-F238E27FC236}">
                  <a16:creationId xmlns:a16="http://schemas.microsoft.com/office/drawing/2014/main" id="{4157BFA3-059A-132B-9D4E-75189CE7C911}"/>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19" name="Line 39">
              <a:extLst>
                <a:ext uri="{FF2B5EF4-FFF2-40B4-BE49-F238E27FC236}">
                  <a16:creationId xmlns:a16="http://schemas.microsoft.com/office/drawing/2014/main" id="{C1A0B1C9-8C70-4A27-DB51-A05C1F06910B}"/>
                </a:ext>
              </a:extLst>
            </p:cNvPr>
            <p:cNvSpPr>
              <a:spLocks noChangeShapeType="1"/>
            </p:cNvSpPr>
            <p:nvPr/>
          </p:nvSpPr>
          <p:spPr bwMode="auto">
            <a:xfrm>
              <a:off x="3537"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49620" name="Line 40">
              <a:extLst>
                <a:ext uri="{FF2B5EF4-FFF2-40B4-BE49-F238E27FC236}">
                  <a16:creationId xmlns:a16="http://schemas.microsoft.com/office/drawing/2014/main" id="{95E44048-E419-D1AD-3E63-FF653C4F52C4}"/>
                </a:ext>
              </a:extLst>
            </p:cNvPr>
            <p:cNvSpPr>
              <a:spLocks noChangeShapeType="1"/>
            </p:cNvSpPr>
            <p:nvPr/>
          </p:nvSpPr>
          <p:spPr bwMode="auto">
            <a:xfrm>
              <a:off x="3535"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pic>
        <p:nvPicPr>
          <p:cNvPr id="49357" name="Picture 41">
            <a:extLst>
              <a:ext uri="{FF2B5EF4-FFF2-40B4-BE49-F238E27FC236}">
                <a16:creationId xmlns:a16="http://schemas.microsoft.com/office/drawing/2014/main" id="{3387A1E5-1D91-89C4-F334-D1BF0EB5533B}"/>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62000" y="4114800"/>
            <a:ext cx="38100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D718133F-9177-9B91-2D53-28253CA432A0}"/>
              </a:ext>
            </a:extLst>
          </p:cNvPr>
          <p:cNvSpPr>
            <a:spLocks noGrp="1" noChangeArrowheads="1"/>
          </p:cNvSpPr>
          <p:nvPr>
            <p:ph type="ctrTitle"/>
          </p:nvPr>
        </p:nvSpPr>
        <p:spPr/>
        <p:txBody>
          <a:bodyPr/>
          <a:lstStyle/>
          <a:p>
            <a:pPr eaLnBrk="1" hangingPunct="1"/>
            <a:endParaRPr lang="da-DK" altLang="da-DK"/>
          </a:p>
        </p:txBody>
      </p:sp>
      <p:sp>
        <p:nvSpPr>
          <p:cNvPr id="51203" name="Rectangle 3">
            <a:extLst>
              <a:ext uri="{FF2B5EF4-FFF2-40B4-BE49-F238E27FC236}">
                <a16:creationId xmlns:a16="http://schemas.microsoft.com/office/drawing/2014/main" id="{AE604E3C-9159-F60E-8ADB-1206D9787108}"/>
              </a:ext>
            </a:extLst>
          </p:cNvPr>
          <p:cNvSpPr>
            <a:spLocks noGrp="1" noChangeArrowheads="1"/>
          </p:cNvSpPr>
          <p:nvPr>
            <p:ph type="subTitle" idx="1"/>
          </p:nvPr>
        </p:nvSpPr>
        <p:spPr/>
        <p:txBody>
          <a:bodyPr/>
          <a:lstStyle/>
          <a:p>
            <a:pPr eaLnBrk="1" hangingPunct="1"/>
            <a:endParaRPr lang="da-DK" altLang="da-DK"/>
          </a:p>
        </p:txBody>
      </p:sp>
      <p:pic>
        <p:nvPicPr>
          <p:cNvPr id="51204" name="Picture 4" descr="P62953">
            <a:extLst>
              <a:ext uri="{FF2B5EF4-FFF2-40B4-BE49-F238E27FC236}">
                <a16:creationId xmlns:a16="http://schemas.microsoft.com/office/drawing/2014/main" id="{F134F66D-1D3F-D14C-905B-BCA92AC7781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24150" y="990600"/>
            <a:ext cx="36957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a:extLst>
              <a:ext uri="{FF2B5EF4-FFF2-40B4-BE49-F238E27FC236}">
                <a16:creationId xmlns:a16="http://schemas.microsoft.com/office/drawing/2014/main" id="{8A7796FC-A6E0-BF8B-39DC-F30E71F2B40C}"/>
              </a:ext>
            </a:extLst>
          </p:cNvPr>
          <p:cNvSpPr>
            <a:spLocks noGrp="1" noChangeArrowheads="1"/>
          </p:cNvSpPr>
          <p:nvPr>
            <p:ph type="ctrTitle"/>
          </p:nvPr>
        </p:nvSpPr>
        <p:spPr/>
        <p:txBody>
          <a:bodyPr/>
          <a:lstStyle/>
          <a:p>
            <a:pPr eaLnBrk="1" hangingPunct="1"/>
            <a:endParaRPr lang="da-DK" altLang="da-DK"/>
          </a:p>
        </p:txBody>
      </p:sp>
      <p:sp>
        <p:nvSpPr>
          <p:cNvPr id="52227" name="Rectangle 3">
            <a:extLst>
              <a:ext uri="{FF2B5EF4-FFF2-40B4-BE49-F238E27FC236}">
                <a16:creationId xmlns:a16="http://schemas.microsoft.com/office/drawing/2014/main" id="{7674AFA8-F3CB-8618-1ACB-8BB8D70B0B9B}"/>
              </a:ext>
            </a:extLst>
          </p:cNvPr>
          <p:cNvSpPr>
            <a:spLocks noGrp="1" noChangeArrowheads="1"/>
          </p:cNvSpPr>
          <p:nvPr>
            <p:ph type="subTitle" idx="1"/>
          </p:nvPr>
        </p:nvSpPr>
        <p:spPr/>
        <p:txBody>
          <a:bodyPr/>
          <a:lstStyle/>
          <a:p>
            <a:pPr eaLnBrk="1" hangingPunct="1"/>
            <a:endParaRPr lang="da-DK" altLang="da-DK"/>
          </a:p>
        </p:txBody>
      </p:sp>
      <p:pic>
        <p:nvPicPr>
          <p:cNvPr id="52228" name="Picture 4" descr="P62952">
            <a:extLst>
              <a:ext uri="{FF2B5EF4-FFF2-40B4-BE49-F238E27FC236}">
                <a16:creationId xmlns:a16="http://schemas.microsoft.com/office/drawing/2014/main" id="{D665702C-5839-D0DE-D7D8-03B7B6E906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52600"/>
            <a:ext cx="4495800" cy="407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274" name="Group 1026">
            <a:extLst>
              <a:ext uri="{FF2B5EF4-FFF2-40B4-BE49-F238E27FC236}">
                <a16:creationId xmlns:a16="http://schemas.microsoft.com/office/drawing/2014/main" id="{A95B43E9-B2E1-D34A-5562-27F9D721368B}"/>
              </a:ext>
            </a:extLst>
          </p:cNvPr>
          <p:cNvGrpSpPr>
            <a:grpSpLocks/>
          </p:cNvGrpSpPr>
          <p:nvPr/>
        </p:nvGrpSpPr>
        <p:grpSpPr bwMode="auto">
          <a:xfrm>
            <a:off x="752475" y="1987550"/>
            <a:ext cx="539750" cy="538163"/>
            <a:chOff x="474" y="1252"/>
            <a:chExt cx="340" cy="339"/>
          </a:xfrm>
        </p:grpSpPr>
        <p:sp>
          <p:nvSpPr>
            <p:cNvPr id="54280" name="Oval 1027">
              <a:extLst>
                <a:ext uri="{FF2B5EF4-FFF2-40B4-BE49-F238E27FC236}">
                  <a16:creationId xmlns:a16="http://schemas.microsoft.com/office/drawing/2014/main" id="{9CD579F3-73CD-4541-7DE1-DBB83079BC1E}"/>
                </a:ext>
              </a:extLst>
            </p:cNvPr>
            <p:cNvSpPr>
              <a:spLocks noChangeArrowheads="1"/>
            </p:cNvSpPr>
            <p:nvPr/>
          </p:nvSpPr>
          <p:spPr bwMode="auto">
            <a:xfrm>
              <a:off x="474" y="1252"/>
              <a:ext cx="340" cy="339"/>
            </a:xfrm>
            <a:prstGeom prst="ellipse">
              <a:avLst/>
            </a:pr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54281" name="Rectangle 1028">
              <a:extLst>
                <a:ext uri="{FF2B5EF4-FFF2-40B4-BE49-F238E27FC236}">
                  <a16:creationId xmlns:a16="http://schemas.microsoft.com/office/drawing/2014/main" id="{7926393B-474D-89CB-86CB-4E9526D59F76}"/>
                </a:ext>
              </a:extLst>
            </p:cNvPr>
            <p:cNvSpPr>
              <a:spLocks noChangeArrowheads="1"/>
            </p:cNvSpPr>
            <p:nvPr/>
          </p:nvSpPr>
          <p:spPr bwMode="auto">
            <a:xfrm>
              <a:off x="535" y="1253"/>
              <a:ext cx="183"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000000"/>
                  </a:solidFill>
                  <a:latin typeface="Modern" pitchFamily="50"/>
                </a:rPr>
                <a:t>5</a:t>
              </a:r>
              <a:endParaRPr lang="da-DK" altLang="da-DK" sz="2900" b="1">
                <a:solidFill>
                  <a:srgbClr val="000000"/>
                </a:solidFill>
                <a:latin typeface="Modern" pitchFamily="50"/>
              </a:endParaRPr>
            </a:p>
          </p:txBody>
        </p:sp>
      </p:grpSp>
      <p:sp>
        <p:nvSpPr>
          <p:cNvPr id="54275" name="Text Box 1029">
            <a:extLst>
              <a:ext uri="{FF2B5EF4-FFF2-40B4-BE49-F238E27FC236}">
                <a16:creationId xmlns:a16="http://schemas.microsoft.com/office/drawing/2014/main" id="{01C38A1F-CE6F-F801-B878-78BF6CA7706B}"/>
              </a:ext>
            </a:extLst>
          </p:cNvPr>
          <p:cNvSpPr txBox="1">
            <a:spLocks noChangeArrowheads="1"/>
          </p:cNvSpPr>
          <p:nvPr/>
        </p:nvSpPr>
        <p:spPr bwMode="auto">
          <a:xfrm>
            <a:off x="1466850" y="2019300"/>
            <a:ext cx="4171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Clips konnektoren sammen</a:t>
            </a:r>
          </a:p>
        </p:txBody>
      </p:sp>
      <p:sp>
        <p:nvSpPr>
          <p:cNvPr id="54276" name="Rectangle 1030">
            <a:extLst>
              <a:ext uri="{FF2B5EF4-FFF2-40B4-BE49-F238E27FC236}">
                <a16:creationId xmlns:a16="http://schemas.microsoft.com/office/drawing/2014/main" id="{22E9C687-3B38-E7B8-F1E1-0C4E49198B85}"/>
              </a:ext>
            </a:extLst>
          </p:cNvPr>
          <p:cNvSpPr>
            <a:spLocks noChangeArrowheads="1"/>
          </p:cNvSpPr>
          <p:nvPr/>
        </p:nvSpPr>
        <p:spPr bwMode="auto">
          <a:xfrm>
            <a:off x="1690688" y="2632075"/>
            <a:ext cx="6318250" cy="373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54277" name="Text Box 1031">
            <a:extLst>
              <a:ext uri="{FF2B5EF4-FFF2-40B4-BE49-F238E27FC236}">
                <a16:creationId xmlns:a16="http://schemas.microsoft.com/office/drawing/2014/main" id="{8E7812EE-E2A4-EA47-E2CE-E2CC3DCA2630}"/>
              </a:ext>
            </a:extLst>
          </p:cNvPr>
          <p:cNvSpPr txBox="1">
            <a:spLocks noChangeArrowheads="1"/>
          </p:cNvSpPr>
          <p:nvPr/>
        </p:nvSpPr>
        <p:spPr bwMode="auto">
          <a:xfrm>
            <a:off x="263525" y="1447800"/>
            <a:ext cx="17907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LexCom 125/250</a:t>
            </a:r>
            <a:endParaRPr lang="da-DK" altLang="da-DK" sz="2800">
              <a:latin typeface="Times New Roman" panose="02020603050405020304" pitchFamily="18" charset="0"/>
            </a:endParaRPr>
          </a:p>
        </p:txBody>
      </p:sp>
      <p:sp>
        <p:nvSpPr>
          <p:cNvPr id="54278" name="Rectangle 1032">
            <a:extLst>
              <a:ext uri="{FF2B5EF4-FFF2-40B4-BE49-F238E27FC236}">
                <a16:creationId xmlns:a16="http://schemas.microsoft.com/office/drawing/2014/main" id="{DC2C5E6C-122D-AF35-53DD-876124F3CFA8}"/>
              </a:ext>
            </a:extLst>
          </p:cNvPr>
          <p:cNvSpPr>
            <a:spLocks noGrp="1" noChangeArrowheads="1"/>
          </p:cNvSpPr>
          <p:nvPr>
            <p:ph type="title"/>
          </p:nvPr>
        </p:nvSpPr>
        <p:spPr>
          <a:noFill/>
        </p:spPr>
        <p:txBody>
          <a:bodyPr lIns="90488" tIns="44450" rIns="90488" bIns="44450"/>
          <a:lstStyle/>
          <a:p>
            <a:pPr defTabSz="762000" eaLnBrk="1" hangingPunct="1"/>
            <a:r>
              <a:rPr lang="da-DK" altLang="da-DK"/>
              <a:t>Montage af konnektorer</a:t>
            </a:r>
          </a:p>
        </p:txBody>
      </p:sp>
      <p:pic>
        <p:nvPicPr>
          <p:cNvPr id="54279" name="Picture 1033">
            <a:extLst>
              <a:ext uri="{FF2B5EF4-FFF2-40B4-BE49-F238E27FC236}">
                <a16:creationId xmlns:a16="http://schemas.microsoft.com/office/drawing/2014/main" id="{98A377AB-04B5-A195-3475-4FB0EB952645}"/>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71800" y="2505075"/>
            <a:ext cx="3429000" cy="3379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8" name="Group 1119">
            <a:extLst>
              <a:ext uri="{FF2B5EF4-FFF2-40B4-BE49-F238E27FC236}">
                <a16:creationId xmlns:a16="http://schemas.microsoft.com/office/drawing/2014/main" id="{68EFC46B-3D55-5DDD-8311-49F4D265E643}"/>
              </a:ext>
            </a:extLst>
          </p:cNvPr>
          <p:cNvGrpSpPr>
            <a:grpSpLocks/>
          </p:cNvGrpSpPr>
          <p:nvPr/>
        </p:nvGrpSpPr>
        <p:grpSpPr bwMode="auto">
          <a:xfrm>
            <a:off x="2181225" y="1414463"/>
            <a:ext cx="4335463" cy="5254625"/>
            <a:chOff x="896" y="993"/>
            <a:chExt cx="2731" cy="3310"/>
          </a:xfrm>
        </p:grpSpPr>
        <p:sp>
          <p:nvSpPr>
            <p:cNvPr id="9256" name="Freeform 1059">
              <a:extLst>
                <a:ext uri="{FF2B5EF4-FFF2-40B4-BE49-F238E27FC236}">
                  <a16:creationId xmlns:a16="http://schemas.microsoft.com/office/drawing/2014/main" id="{E376EF68-757E-6393-A4CE-0EED16B62249}"/>
                </a:ext>
              </a:extLst>
            </p:cNvPr>
            <p:cNvSpPr>
              <a:spLocks/>
            </p:cNvSpPr>
            <p:nvPr/>
          </p:nvSpPr>
          <p:spPr bwMode="auto">
            <a:xfrm>
              <a:off x="955" y="2046"/>
              <a:ext cx="758" cy="963"/>
            </a:xfrm>
            <a:custGeom>
              <a:avLst/>
              <a:gdLst>
                <a:gd name="T0" fmla="*/ 398 w 758"/>
                <a:gd name="T1" fmla="*/ 203 h 963"/>
                <a:gd name="T2" fmla="*/ 356 w 758"/>
                <a:gd name="T3" fmla="*/ 245 h 963"/>
                <a:gd name="T4" fmla="*/ 300 w 758"/>
                <a:gd name="T5" fmla="*/ 228 h 963"/>
                <a:gd name="T6" fmla="*/ 272 w 758"/>
                <a:gd name="T7" fmla="*/ 165 h 963"/>
                <a:gd name="T8" fmla="*/ 210 w 758"/>
                <a:gd name="T9" fmla="*/ 140 h 963"/>
                <a:gd name="T10" fmla="*/ 161 w 758"/>
                <a:gd name="T11" fmla="*/ 151 h 963"/>
                <a:gd name="T12" fmla="*/ 147 w 758"/>
                <a:gd name="T13" fmla="*/ 105 h 963"/>
                <a:gd name="T14" fmla="*/ 101 w 758"/>
                <a:gd name="T15" fmla="*/ 70 h 963"/>
                <a:gd name="T16" fmla="*/ 119 w 758"/>
                <a:gd name="T17" fmla="*/ 7 h 963"/>
                <a:gd name="T18" fmla="*/ 66 w 758"/>
                <a:gd name="T19" fmla="*/ 133 h 963"/>
                <a:gd name="T20" fmla="*/ 42 w 758"/>
                <a:gd name="T21" fmla="*/ 228 h 963"/>
                <a:gd name="T22" fmla="*/ 28 w 758"/>
                <a:gd name="T23" fmla="*/ 315 h 963"/>
                <a:gd name="T24" fmla="*/ 77 w 758"/>
                <a:gd name="T25" fmla="*/ 287 h 963"/>
                <a:gd name="T26" fmla="*/ 129 w 758"/>
                <a:gd name="T27" fmla="*/ 396 h 963"/>
                <a:gd name="T28" fmla="*/ 73 w 758"/>
                <a:gd name="T29" fmla="*/ 371 h 963"/>
                <a:gd name="T30" fmla="*/ 28 w 758"/>
                <a:gd name="T31" fmla="*/ 347 h 963"/>
                <a:gd name="T32" fmla="*/ 28 w 758"/>
                <a:gd name="T33" fmla="*/ 445 h 963"/>
                <a:gd name="T34" fmla="*/ 0 w 758"/>
                <a:gd name="T35" fmla="*/ 616 h 963"/>
                <a:gd name="T36" fmla="*/ 31 w 758"/>
                <a:gd name="T37" fmla="*/ 620 h 963"/>
                <a:gd name="T38" fmla="*/ 70 w 758"/>
                <a:gd name="T39" fmla="*/ 641 h 963"/>
                <a:gd name="T40" fmla="*/ 133 w 758"/>
                <a:gd name="T41" fmla="*/ 714 h 963"/>
                <a:gd name="T42" fmla="*/ 157 w 758"/>
                <a:gd name="T43" fmla="*/ 812 h 963"/>
                <a:gd name="T44" fmla="*/ 73 w 758"/>
                <a:gd name="T45" fmla="*/ 882 h 963"/>
                <a:gd name="T46" fmla="*/ 45 w 758"/>
                <a:gd name="T47" fmla="*/ 865 h 963"/>
                <a:gd name="T48" fmla="*/ 21 w 758"/>
                <a:gd name="T49" fmla="*/ 770 h 963"/>
                <a:gd name="T50" fmla="*/ 0 w 758"/>
                <a:gd name="T51" fmla="*/ 777 h 963"/>
                <a:gd name="T52" fmla="*/ 28 w 758"/>
                <a:gd name="T53" fmla="*/ 914 h 963"/>
                <a:gd name="T54" fmla="*/ 66 w 758"/>
                <a:gd name="T55" fmla="*/ 938 h 963"/>
                <a:gd name="T56" fmla="*/ 154 w 758"/>
                <a:gd name="T57" fmla="*/ 963 h 963"/>
                <a:gd name="T58" fmla="*/ 231 w 758"/>
                <a:gd name="T59" fmla="*/ 956 h 963"/>
                <a:gd name="T60" fmla="*/ 252 w 758"/>
                <a:gd name="T61" fmla="*/ 917 h 963"/>
                <a:gd name="T62" fmla="*/ 286 w 758"/>
                <a:gd name="T63" fmla="*/ 903 h 963"/>
                <a:gd name="T64" fmla="*/ 339 w 758"/>
                <a:gd name="T65" fmla="*/ 903 h 963"/>
                <a:gd name="T66" fmla="*/ 384 w 758"/>
                <a:gd name="T67" fmla="*/ 935 h 963"/>
                <a:gd name="T68" fmla="*/ 430 w 758"/>
                <a:gd name="T69" fmla="*/ 896 h 963"/>
                <a:gd name="T70" fmla="*/ 433 w 758"/>
                <a:gd name="T71" fmla="*/ 879 h 963"/>
                <a:gd name="T72" fmla="*/ 479 w 758"/>
                <a:gd name="T73" fmla="*/ 868 h 963"/>
                <a:gd name="T74" fmla="*/ 538 w 758"/>
                <a:gd name="T75" fmla="*/ 928 h 963"/>
                <a:gd name="T76" fmla="*/ 590 w 758"/>
                <a:gd name="T77" fmla="*/ 886 h 963"/>
                <a:gd name="T78" fmla="*/ 625 w 758"/>
                <a:gd name="T79" fmla="*/ 795 h 963"/>
                <a:gd name="T80" fmla="*/ 625 w 758"/>
                <a:gd name="T81" fmla="*/ 711 h 963"/>
                <a:gd name="T82" fmla="*/ 674 w 758"/>
                <a:gd name="T83" fmla="*/ 693 h 963"/>
                <a:gd name="T84" fmla="*/ 727 w 758"/>
                <a:gd name="T85" fmla="*/ 679 h 963"/>
                <a:gd name="T86" fmla="*/ 758 w 758"/>
                <a:gd name="T87" fmla="*/ 609 h 963"/>
                <a:gd name="T88" fmla="*/ 720 w 758"/>
                <a:gd name="T89" fmla="*/ 592 h 963"/>
                <a:gd name="T90" fmla="*/ 667 w 758"/>
                <a:gd name="T91" fmla="*/ 532 h 963"/>
                <a:gd name="T92" fmla="*/ 618 w 758"/>
                <a:gd name="T93" fmla="*/ 490 h 963"/>
                <a:gd name="T94" fmla="*/ 604 w 758"/>
                <a:gd name="T95" fmla="*/ 413 h 963"/>
                <a:gd name="T96" fmla="*/ 555 w 758"/>
                <a:gd name="T97" fmla="*/ 347 h 963"/>
                <a:gd name="T98" fmla="*/ 534 w 758"/>
                <a:gd name="T99" fmla="*/ 291 h 963"/>
                <a:gd name="T100" fmla="*/ 461 w 758"/>
                <a:gd name="T101" fmla="*/ 259 h 963"/>
                <a:gd name="T102" fmla="*/ 451 w 758"/>
                <a:gd name="T103" fmla="*/ 186 h 963"/>
                <a:gd name="T104" fmla="*/ 402 w 758"/>
                <a:gd name="T105" fmla="*/ 154 h 9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58"/>
                <a:gd name="T160" fmla="*/ 0 h 963"/>
                <a:gd name="T161" fmla="*/ 758 w 758"/>
                <a:gd name="T162" fmla="*/ 963 h 9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58" h="963">
                  <a:moveTo>
                    <a:pt x="402" y="154"/>
                  </a:moveTo>
                  <a:lnTo>
                    <a:pt x="395" y="179"/>
                  </a:lnTo>
                  <a:lnTo>
                    <a:pt x="398" y="203"/>
                  </a:lnTo>
                  <a:lnTo>
                    <a:pt x="402" y="228"/>
                  </a:lnTo>
                  <a:lnTo>
                    <a:pt x="381" y="256"/>
                  </a:lnTo>
                  <a:lnTo>
                    <a:pt x="356" y="245"/>
                  </a:lnTo>
                  <a:lnTo>
                    <a:pt x="346" y="235"/>
                  </a:lnTo>
                  <a:lnTo>
                    <a:pt x="321" y="221"/>
                  </a:lnTo>
                  <a:lnTo>
                    <a:pt x="300" y="228"/>
                  </a:lnTo>
                  <a:lnTo>
                    <a:pt x="293" y="203"/>
                  </a:lnTo>
                  <a:lnTo>
                    <a:pt x="297" y="179"/>
                  </a:lnTo>
                  <a:lnTo>
                    <a:pt x="272" y="165"/>
                  </a:lnTo>
                  <a:lnTo>
                    <a:pt x="252" y="161"/>
                  </a:lnTo>
                  <a:lnTo>
                    <a:pt x="234" y="158"/>
                  </a:lnTo>
                  <a:lnTo>
                    <a:pt x="210" y="140"/>
                  </a:lnTo>
                  <a:lnTo>
                    <a:pt x="189" y="126"/>
                  </a:lnTo>
                  <a:lnTo>
                    <a:pt x="175" y="130"/>
                  </a:lnTo>
                  <a:lnTo>
                    <a:pt x="161" y="151"/>
                  </a:lnTo>
                  <a:lnTo>
                    <a:pt x="154" y="168"/>
                  </a:lnTo>
                  <a:lnTo>
                    <a:pt x="143" y="137"/>
                  </a:lnTo>
                  <a:lnTo>
                    <a:pt x="147" y="105"/>
                  </a:lnTo>
                  <a:lnTo>
                    <a:pt x="129" y="102"/>
                  </a:lnTo>
                  <a:lnTo>
                    <a:pt x="101" y="84"/>
                  </a:lnTo>
                  <a:lnTo>
                    <a:pt x="101" y="70"/>
                  </a:lnTo>
                  <a:lnTo>
                    <a:pt x="115" y="60"/>
                  </a:lnTo>
                  <a:lnTo>
                    <a:pt x="119" y="32"/>
                  </a:lnTo>
                  <a:lnTo>
                    <a:pt x="119" y="7"/>
                  </a:lnTo>
                  <a:lnTo>
                    <a:pt x="98" y="0"/>
                  </a:lnTo>
                  <a:lnTo>
                    <a:pt x="63" y="102"/>
                  </a:lnTo>
                  <a:lnTo>
                    <a:pt x="66" y="133"/>
                  </a:lnTo>
                  <a:lnTo>
                    <a:pt x="49" y="168"/>
                  </a:lnTo>
                  <a:lnTo>
                    <a:pt x="49" y="203"/>
                  </a:lnTo>
                  <a:lnTo>
                    <a:pt x="42" y="228"/>
                  </a:lnTo>
                  <a:lnTo>
                    <a:pt x="38" y="252"/>
                  </a:lnTo>
                  <a:lnTo>
                    <a:pt x="31" y="273"/>
                  </a:lnTo>
                  <a:lnTo>
                    <a:pt x="28" y="315"/>
                  </a:lnTo>
                  <a:lnTo>
                    <a:pt x="56" y="294"/>
                  </a:lnTo>
                  <a:lnTo>
                    <a:pt x="66" y="270"/>
                  </a:lnTo>
                  <a:lnTo>
                    <a:pt x="77" y="287"/>
                  </a:lnTo>
                  <a:lnTo>
                    <a:pt x="84" y="329"/>
                  </a:lnTo>
                  <a:lnTo>
                    <a:pt x="122" y="368"/>
                  </a:lnTo>
                  <a:lnTo>
                    <a:pt x="129" y="396"/>
                  </a:lnTo>
                  <a:lnTo>
                    <a:pt x="112" y="410"/>
                  </a:lnTo>
                  <a:lnTo>
                    <a:pt x="98" y="406"/>
                  </a:lnTo>
                  <a:lnTo>
                    <a:pt x="73" y="371"/>
                  </a:lnTo>
                  <a:lnTo>
                    <a:pt x="49" y="385"/>
                  </a:lnTo>
                  <a:lnTo>
                    <a:pt x="45" y="368"/>
                  </a:lnTo>
                  <a:lnTo>
                    <a:pt x="28" y="347"/>
                  </a:lnTo>
                  <a:lnTo>
                    <a:pt x="35" y="389"/>
                  </a:lnTo>
                  <a:lnTo>
                    <a:pt x="38" y="413"/>
                  </a:lnTo>
                  <a:lnTo>
                    <a:pt x="28" y="445"/>
                  </a:lnTo>
                  <a:lnTo>
                    <a:pt x="28" y="494"/>
                  </a:lnTo>
                  <a:lnTo>
                    <a:pt x="0" y="557"/>
                  </a:lnTo>
                  <a:lnTo>
                    <a:pt x="0" y="616"/>
                  </a:lnTo>
                  <a:lnTo>
                    <a:pt x="0" y="655"/>
                  </a:lnTo>
                  <a:lnTo>
                    <a:pt x="0" y="676"/>
                  </a:lnTo>
                  <a:lnTo>
                    <a:pt x="31" y="620"/>
                  </a:lnTo>
                  <a:lnTo>
                    <a:pt x="31" y="609"/>
                  </a:lnTo>
                  <a:lnTo>
                    <a:pt x="45" y="637"/>
                  </a:lnTo>
                  <a:lnTo>
                    <a:pt x="70" y="641"/>
                  </a:lnTo>
                  <a:lnTo>
                    <a:pt x="98" y="630"/>
                  </a:lnTo>
                  <a:lnTo>
                    <a:pt x="112" y="686"/>
                  </a:lnTo>
                  <a:lnTo>
                    <a:pt x="133" y="714"/>
                  </a:lnTo>
                  <a:lnTo>
                    <a:pt x="154" y="770"/>
                  </a:lnTo>
                  <a:lnTo>
                    <a:pt x="164" y="791"/>
                  </a:lnTo>
                  <a:lnTo>
                    <a:pt x="157" y="812"/>
                  </a:lnTo>
                  <a:lnTo>
                    <a:pt x="112" y="858"/>
                  </a:lnTo>
                  <a:lnTo>
                    <a:pt x="98" y="879"/>
                  </a:lnTo>
                  <a:lnTo>
                    <a:pt x="73" y="882"/>
                  </a:lnTo>
                  <a:lnTo>
                    <a:pt x="70" y="851"/>
                  </a:lnTo>
                  <a:lnTo>
                    <a:pt x="56" y="858"/>
                  </a:lnTo>
                  <a:lnTo>
                    <a:pt x="45" y="865"/>
                  </a:lnTo>
                  <a:lnTo>
                    <a:pt x="38" y="819"/>
                  </a:lnTo>
                  <a:lnTo>
                    <a:pt x="35" y="781"/>
                  </a:lnTo>
                  <a:lnTo>
                    <a:pt x="21" y="770"/>
                  </a:lnTo>
                  <a:lnTo>
                    <a:pt x="24" y="753"/>
                  </a:lnTo>
                  <a:lnTo>
                    <a:pt x="7" y="732"/>
                  </a:lnTo>
                  <a:lnTo>
                    <a:pt x="0" y="777"/>
                  </a:lnTo>
                  <a:lnTo>
                    <a:pt x="10" y="844"/>
                  </a:lnTo>
                  <a:lnTo>
                    <a:pt x="17" y="886"/>
                  </a:lnTo>
                  <a:lnTo>
                    <a:pt x="28" y="914"/>
                  </a:lnTo>
                  <a:lnTo>
                    <a:pt x="24" y="945"/>
                  </a:lnTo>
                  <a:lnTo>
                    <a:pt x="49" y="928"/>
                  </a:lnTo>
                  <a:lnTo>
                    <a:pt x="66" y="938"/>
                  </a:lnTo>
                  <a:lnTo>
                    <a:pt x="98" y="935"/>
                  </a:lnTo>
                  <a:lnTo>
                    <a:pt x="122" y="931"/>
                  </a:lnTo>
                  <a:lnTo>
                    <a:pt x="154" y="963"/>
                  </a:lnTo>
                  <a:lnTo>
                    <a:pt x="182" y="963"/>
                  </a:lnTo>
                  <a:lnTo>
                    <a:pt x="199" y="949"/>
                  </a:lnTo>
                  <a:lnTo>
                    <a:pt x="231" y="956"/>
                  </a:lnTo>
                  <a:lnTo>
                    <a:pt x="255" y="959"/>
                  </a:lnTo>
                  <a:lnTo>
                    <a:pt x="258" y="942"/>
                  </a:lnTo>
                  <a:lnTo>
                    <a:pt x="252" y="917"/>
                  </a:lnTo>
                  <a:lnTo>
                    <a:pt x="248" y="900"/>
                  </a:lnTo>
                  <a:lnTo>
                    <a:pt x="262" y="893"/>
                  </a:lnTo>
                  <a:lnTo>
                    <a:pt x="286" y="903"/>
                  </a:lnTo>
                  <a:lnTo>
                    <a:pt x="318" y="896"/>
                  </a:lnTo>
                  <a:lnTo>
                    <a:pt x="339" y="893"/>
                  </a:lnTo>
                  <a:lnTo>
                    <a:pt x="339" y="903"/>
                  </a:lnTo>
                  <a:lnTo>
                    <a:pt x="342" y="928"/>
                  </a:lnTo>
                  <a:lnTo>
                    <a:pt x="360" y="945"/>
                  </a:lnTo>
                  <a:lnTo>
                    <a:pt x="384" y="935"/>
                  </a:lnTo>
                  <a:lnTo>
                    <a:pt x="405" y="931"/>
                  </a:lnTo>
                  <a:lnTo>
                    <a:pt x="416" y="921"/>
                  </a:lnTo>
                  <a:lnTo>
                    <a:pt x="430" y="896"/>
                  </a:lnTo>
                  <a:lnTo>
                    <a:pt x="419" y="882"/>
                  </a:lnTo>
                  <a:lnTo>
                    <a:pt x="426" y="879"/>
                  </a:lnTo>
                  <a:lnTo>
                    <a:pt x="433" y="879"/>
                  </a:lnTo>
                  <a:lnTo>
                    <a:pt x="437" y="882"/>
                  </a:lnTo>
                  <a:lnTo>
                    <a:pt x="461" y="879"/>
                  </a:lnTo>
                  <a:lnTo>
                    <a:pt x="479" y="868"/>
                  </a:lnTo>
                  <a:lnTo>
                    <a:pt x="493" y="886"/>
                  </a:lnTo>
                  <a:lnTo>
                    <a:pt x="510" y="907"/>
                  </a:lnTo>
                  <a:lnTo>
                    <a:pt x="538" y="928"/>
                  </a:lnTo>
                  <a:lnTo>
                    <a:pt x="548" y="914"/>
                  </a:lnTo>
                  <a:lnTo>
                    <a:pt x="562" y="893"/>
                  </a:lnTo>
                  <a:lnTo>
                    <a:pt x="590" y="886"/>
                  </a:lnTo>
                  <a:lnTo>
                    <a:pt x="601" y="840"/>
                  </a:lnTo>
                  <a:lnTo>
                    <a:pt x="611" y="823"/>
                  </a:lnTo>
                  <a:lnTo>
                    <a:pt x="625" y="795"/>
                  </a:lnTo>
                  <a:lnTo>
                    <a:pt x="608" y="767"/>
                  </a:lnTo>
                  <a:lnTo>
                    <a:pt x="587" y="749"/>
                  </a:lnTo>
                  <a:lnTo>
                    <a:pt x="625" y="711"/>
                  </a:lnTo>
                  <a:lnTo>
                    <a:pt x="622" y="700"/>
                  </a:lnTo>
                  <a:lnTo>
                    <a:pt x="629" y="690"/>
                  </a:lnTo>
                  <a:lnTo>
                    <a:pt x="674" y="693"/>
                  </a:lnTo>
                  <a:lnTo>
                    <a:pt x="695" y="693"/>
                  </a:lnTo>
                  <a:lnTo>
                    <a:pt x="692" y="679"/>
                  </a:lnTo>
                  <a:lnTo>
                    <a:pt x="727" y="679"/>
                  </a:lnTo>
                  <a:lnTo>
                    <a:pt x="751" y="662"/>
                  </a:lnTo>
                  <a:lnTo>
                    <a:pt x="758" y="641"/>
                  </a:lnTo>
                  <a:lnTo>
                    <a:pt x="758" y="609"/>
                  </a:lnTo>
                  <a:lnTo>
                    <a:pt x="751" y="602"/>
                  </a:lnTo>
                  <a:lnTo>
                    <a:pt x="741" y="613"/>
                  </a:lnTo>
                  <a:lnTo>
                    <a:pt x="720" y="592"/>
                  </a:lnTo>
                  <a:lnTo>
                    <a:pt x="695" y="567"/>
                  </a:lnTo>
                  <a:lnTo>
                    <a:pt x="681" y="564"/>
                  </a:lnTo>
                  <a:lnTo>
                    <a:pt x="667" y="532"/>
                  </a:lnTo>
                  <a:lnTo>
                    <a:pt x="646" y="511"/>
                  </a:lnTo>
                  <a:lnTo>
                    <a:pt x="629" y="497"/>
                  </a:lnTo>
                  <a:lnTo>
                    <a:pt x="618" y="490"/>
                  </a:lnTo>
                  <a:lnTo>
                    <a:pt x="604" y="462"/>
                  </a:lnTo>
                  <a:lnTo>
                    <a:pt x="608" y="434"/>
                  </a:lnTo>
                  <a:lnTo>
                    <a:pt x="604" y="413"/>
                  </a:lnTo>
                  <a:lnTo>
                    <a:pt x="580" y="382"/>
                  </a:lnTo>
                  <a:lnTo>
                    <a:pt x="566" y="357"/>
                  </a:lnTo>
                  <a:lnTo>
                    <a:pt x="555" y="347"/>
                  </a:lnTo>
                  <a:lnTo>
                    <a:pt x="538" y="336"/>
                  </a:lnTo>
                  <a:lnTo>
                    <a:pt x="541" y="315"/>
                  </a:lnTo>
                  <a:lnTo>
                    <a:pt x="534" y="291"/>
                  </a:lnTo>
                  <a:lnTo>
                    <a:pt x="517" y="277"/>
                  </a:lnTo>
                  <a:lnTo>
                    <a:pt x="493" y="266"/>
                  </a:lnTo>
                  <a:lnTo>
                    <a:pt x="461" y="259"/>
                  </a:lnTo>
                  <a:lnTo>
                    <a:pt x="447" y="245"/>
                  </a:lnTo>
                  <a:lnTo>
                    <a:pt x="447" y="221"/>
                  </a:lnTo>
                  <a:lnTo>
                    <a:pt x="451" y="186"/>
                  </a:lnTo>
                  <a:lnTo>
                    <a:pt x="440" y="172"/>
                  </a:lnTo>
                  <a:lnTo>
                    <a:pt x="423" y="161"/>
                  </a:lnTo>
                  <a:lnTo>
                    <a:pt x="402" y="154"/>
                  </a:lnTo>
                  <a:close/>
                </a:path>
              </a:pathLst>
            </a:custGeom>
            <a:solidFill>
              <a:srgbClr val="FFFFFF"/>
            </a:solidFill>
            <a:ln w="12700">
              <a:solidFill>
                <a:srgbClr val="000000"/>
              </a:solidFill>
              <a:prstDash val="solid"/>
              <a:round/>
              <a:headEnd/>
              <a:tailEnd/>
            </a:ln>
          </p:spPr>
          <p:txBody>
            <a:bodyPr/>
            <a:lstStyle/>
            <a:p>
              <a:endParaRPr lang="da-DK"/>
            </a:p>
          </p:txBody>
        </p:sp>
        <p:grpSp>
          <p:nvGrpSpPr>
            <p:cNvPr id="9257" name="Group 1067">
              <a:extLst>
                <a:ext uri="{FF2B5EF4-FFF2-40B4-BE49-F238E27FC236}">
                  <a16:creationId xmlns:a16="http://schemas.microsoft.com/office/drawing/2014/main" id="{3EFB36B0-B6EB-FB2B-B692-27AAEF3FA0E5}"/>
                </a:ext>
              </a:extLst>
            </p:cNvPr>
            <p:cNvGrpSpPr>
              <a:grpSpLocks/>
            </p:cNvGrpSpPr>
            <p:nvPr/>
          </p:nvGrpSpPr>
          <p:grpSpPr bwMode="auto">
            <a:xfrm>
              <a:off x="1081" y="1560"/>
              <a:ext cx="895" cy="1031"/>
              <a:chOff x="1081" y="1560"/>
              <a:chExt cx="895" cy="1031"/>
            </a:xfrm>
          </p:grpSpPr>
          <p:sp>
            <p:nvSpPr>
              <p:cNvPr id="9309" name="Freeform 1060">
                <a:extLst>
                  <a:ext uri="{FF2B5EF4-FFF2-40B4-BE49-F238E27FC236}">
                    <a16:creationId xmlns:a16="http://schemas.microsoft.com/office/drawing/2014/main" id="{7BCEB942-A968-813A-32CF-829A35BCB6B4}"/>
                  </a:ext>
                </a:extLst>
              </p:cNvPr>
              <p:cNvSpPr>
                <a:spLocks/>
              </p:cNvSpPr>
              <p:nvPr/>
            </p:nvSpPr>
            <p:spPr bwMode="auto">
              <a:xfrm>
                <a:off x="1081" y="1560"/>
                <a:ext cx="517" cy="468"/>
              </a:xfrm>
              <a:custGeom>
                <a:avLst/>
                <a:gdLst>
                  <a:gd name="T0" fmla="*/ 482 w 517"/>
                  <a:gd name="T1" fmla="*/ 7 h 468"/>
                  <a:gd name="T2" fmla="*/ 451 w 517"/>
                  <a:gd name="T3" fmla="*/ 3 h 468"/>
                  <a:gd name="T4" fmla="*/ 426 w 517"/>
                  <a:gd name="T5" fmla="*/ 10 h 468"/>
                  <a:gd name="T6" fmla="*/ 349 w 517"/>
                  <a:gd name="T7" fmla="*/ 45 h 468"/>
                  <a:gd name="T8" fmla="*/ 293 w 517"/>
                  <a:gd name="T9" fmla="*/ 49 h 468"/>
                  <a:gd name="T10" fmla="*/ 248 w 517"/>
                  <a:gd name="T11" fmla="*/ 31 h 468"/>
                  <a:gd name="T12" fmla="*/ 217 w 517"/>
                  <a:gd name="T13" fmla="*/ 52 h 468"/>
                  <a:gd name="T14" fmla="*/ 192 w 517"/>
                  <a:gd name="T15" fmla="*/ 94 h 468"/>
                  <a:gd name="T16" fmla="*/ 112 w 517"/>
                  <a:gd name="T17" fmla="*/ 185 h 468"/>
                  <a:gd name="T18" fmla="*/ 59 w 517"/>
                  <a:gd name="T19" fmla="*/ 244 h 468"/>
                  <a:gd name="T20" fmla="*/ 24 w 517"/>
                  <a:gd name="T21" fmla="*/ 293 h 468"/>
                  <a:gd name="T22" fmla="*/ 3 w 517"/>
                  <a:gd name="T23" fmla="*/ 349 h 468"/>
                  <a:gd name="T24" fmla="*/ 3 w 517"/>
                  <a:gd name="T25" fmla="*/ 402 h 468"/>
                  <a:gd name="T26" fmla="*/ 21 w 517"/>
                  <a:gd name="T27" fmla="*/ 402 h 468"/>
                  <a:gd name="T28" fmla="*/ 28 w 517"/>
                  <a:gd name="T29" fmla="*/ 363 h 468"/>
                  <a:gd name="T30" fmla="*/ 63 w 517"/>
                  <a:gd name="T31" fmla="*/ 328 h 468"/>
                  <a:gd name="T32" fmla="*/ 56 w 517"/>
                  <a:gd name="T33" fmla="*/ 409 h 468"/>
                  <a:gd name="T34" fmla="*/ 91 w 517"/>
                  <a:gd name="T35" fmla="*/ 458 h 468"/>
                  <a:gd name="T36" fmla="*/ 154 w 517"/>
                  <a:gd name="T37" fmla="*/ 468 h 468"/>
                  <a:gd name="T38" fmla="*/ 147 w 517"/>
                  <a:gd name="T39" fmla="*/ 437 h 468"/>
                  <a:gd name="T40" fmla="*/ 140 w 517"/>
                  <a:gd name="T41" fmla="*/ 384 h 468"/>
                  <a:gd name="T42" fmla="*/ 171 w 517"/>
                  <a:gd name="T43" fmla="*/ 353 h 468"/>
                  <a:gd name="T44" fmla="*/ 210 w 517"/>
                  <a:gd name="T45" fmla="*/ 311 h 468"/>
                  <a:gd name="T46" fmla="*/ 210 w 517"/>
                  <a:gd name="T47" fmla="*/ 276 h 468"/>
                  <a:gd name="T48" fmla="*/ 248 w 517"/>
                  <a:gd name="T49" fmla="*/ 251 h 468"/>
                  <a:gd name="T50" fmla="*/ 276 w 517"/>
                  <a:gd name="T51" fmla="*/ 237 h 468"/>
                  <a:gd name="T52" fmla="*/ 335 w 517"/>
                  <a:gd name="T53" fmla="*/ 196 h 468"/>
                  <a:gd name="T54" fmla="*/ 370 w 517"/>
                  <a:gd name="T55" fmla="*/ 196 h 468"/>
                  <a:gd name="T56" fmla="*/ 416 w 517"/>
                  <a:gd name="T57" fmla="*/ 164 h 468"/>
                  <a:gd name="T58" fmla="*/ 472 w 517"/>
                  <a:gd name="T59" fmla="*/ 168 h 468"/>
                  <a:gd name="T60" fmla="*/ 493 w 517"/>
                  <a:gd name="T61" fmla="*/ 157 h 468"/>
                  <a:gd name="T62" fmla="*/ 517 w 517"/>
                  <a:gd name="T63" fmla="*/ 136 h 468"/>
                  <a:gd name="T64" fmla="*/ 503 w 517"/>
                  <a:gd name="T65" fmla="*/ 105 h 468"/>
                  <a:gd name="T66" fmla="*/ 468 w 517"/>
                  <a:gd name="T67" fmla="*/ 77 h 468"/>
                  <a:gd name="T68" fmla="*/ 475 w 517"/>
                  <a:gd name="T69" fmla="*/ 38 h 4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17"/>
                  <a:gd name="T106" fmla="*/ 0 h 468"/>
                  <a:gd name="T107" fmla="*/ 517 w 517"/>
                  <a:gd name="T108" fmla="*/ 468 h 46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17" h="468">
                    <a:moveTo>
                      <a:pt x="496" y="28"/>
                    </a:moveTo>
                    <a:lnTo>
                      <a:pt x="482" y="7"/>
                    </a:lnTo>
                    <a:lnTo>
                      <a:pt x="468" y="14"/>
                    </a:lnTo>
                    <a:lnTo>
                      <a:pt x="451" y="3"/>
                    </a:lnTo>
                    <a:lnTo>
                      <a:pt x="444" y="0"/>
                    </a:lnTo>
                    <a:lnTo>
                      <a:pt x="426" y="10"/>
                    </a:lnTo>
                    <a:lnTo>
                      <a:pt x="391" y="35"/>
                    </a:lnTo>
                    <a:lnTo>
                      <a:pt x="349" y="45"/>
                    </a:lnTo>
                    <a:lnTo>
                      <a:pt x="307" y="49"/>
                    </a:lnTo>
                    <a:lnTo>
                      <a:pt x="293" y="49"/>
                    </a:lnTo>
                    <a:lnTo>
                      <a:pt x="272" y="31"/>
                    </a:lnTo>
                    <a:lnTo>
                      <a:pt x="248" y="31"/>
                    </a:lnTo>
                    <a:lnTo>
                      <a:pt x="227" y="35"/>
                    </a:lnTo>
                    <a:lnTo>
                      <a:pt x="217" y="52"/>
                    </a:lnTo>
                    <a:lnTo>
                      <a:pt x="199" y="73"/>
                    </a:lnTo>
                    <a:lnTo>
                      <a:pt x="192" y="94"/>
                    </a:lnTo>
                    <a:lnTo>
                      <a:pt x="171" y="122"/>
                    </a:lnTo>
                    <a:lnTo>
                      <a:pt x="112" y="185"/>
                    </a:lnTo>
                    <a:lnTo>
                      <a:pt x="84" y="224"/>
                    </a:lnTo>
                    <a:lnTo>
                      <a:pt x="59" y="244"/>
                    </a:lnTo>
                    <a:lnTo>
                      <a:pt x="31" y="262"/>
                    </a:lnTo>
                    <a:lnTo>
                      <a:pt x="24" y="293"/>
                    </a:lnTo>
                    <a:lnTo>
                      <a:pt x="14" y="328"/>
                    </a:lnTo>
                    <a:lnTo>
                      <a:pt x="3" y="349"/>
                    </a:lnTo>
                    <a:lnTo>
                      <a:pt x="0" y="377"/>
                    </a:lnTo>
                    <a:lnTo>
                      <a:pt x="3" y="402"/>
                    </a:lnTo>
                    <a:lnTo>
                      <a:pt x="3" y="423"/>
                    </a:lnTo>
                    <a:lnTo>
                      <a:pt x="21" y="402"/>
                    </a:lnTo>
                    <a:lnTo>
                      <a:pt x="28" y="381"/>
                    </a:lnTo>
                    <a:lnTo>
                      <a:pt x="28" y="363"/>
                    </a:lnTo>
                    <a:lnTo>
                      <a:pt x="49" y="346"/>
                    </a:lnTo>
                    <a:lnTo>
                      <a:pt x="63" y="328"/>
                    </a:lnTo>
                    <a:lnTo>
                      <a:pt x="56" y="367"/>
                    </a:lnTo>
                    <a:lnTo>
                      <a:pt x="56" y="409"/>
                    </a:lnTo>
                    <a:lnTo>
                      <a:pt x="70" y="451"/>
                    </a:lnTo>
                    <a:lnTo>
                      <a:pt x="91" y="458"/>
                    </a:lnTo>
                    <a:lnTo>
                      <a:pt x="126" y="461"/>
                    </a:lnTo>
                    <a:lnTo>
                      <a:pt x="154" y="468"/>
                    </a:lnTo>
                    <a:lnTo>
                      <a:pt x="164" y="461"/>
                    </a:lnTo>
                    <a:lnTo>
                      <a:pt x="147" y="437"/>
                    </a:lnTo>
                    <a:lnTo>
                      <a:pt x="136" y="402"/>
                    </a:lnTo>
                    <a:lnTo>
                      <a:pt x="140" y="384"/>
                    </a:lnTo>
                    <a:lnTo>
                      <a:pt x="150" y="367"/>
                    </a:lnTo>
                    <a:lnTo>
                      <a:pt x="171" y="353"/>
                    </a:lnTo>
                    <a:lnTo>
                      <a:pt x="189" y="339"/>
                    </a:lnTo>
                    <a:lnTo>
                      <a:pt x="210" y="311"/>
                    </a:lnTo>
                    <a:lnTo>
                      <a:pt x="210" y="293"/>
                    </a:lnTo>
                    <a:lnTo>
                      <a:pt x="210" y="276"/>
                    </a:lnTo>
                    <a:lnTo>
                      <a:pt x="220" y="265"/>
                    </a:lnTo>
                    <a:lnTo>
                      <a:pt x="248" y="251"/>
                    </a:lnTo>
                    <a:lnTo>
                      <a:pt x="276" y="251"/>
                    </a:lnTo>
                    <a:lnTo>
                      <a:pt x="276" y="237"/>
                    </a:lnTo>
                    <a:lnTo>
                      <a:pt x="300" y="213"/>
                    </a:lnTo>
                    <a:lnTo>
                      <a:pt x="335" y="196"/>
                    </a:lnTo>
                    <a:lnTo>
                      <a:pt x="356" y="196"/>
                    </a:lnTo>
                    <a:lnTo>
                      <a:pt x="370" y="196"/>
                    </a:lnTo>
                    <a:lnTo>
                      <a:pt x="391" y="175"/>
                    </a:lnTo>
                    <a:lnTo>
                      <a:pt x="416" y="164"/>
                    </a:lnTo>
                    <a:lnTo>
                      <a:pt x="444" y="161"/>
                    </a:lnTo>
                    <a:lnTo>
                      <a:pt x="472" y="168"/>
                    </a:lnTo>
                    <a:lnTo>
                      <a:pt x="496" y="178"/>
                    </a:lnTo>
                    <a:lnTo>
                      <a:pt x="493" y="157"/>
                    </a:lnTo>
                    <a:lnTo>
                      <a:pt x="507" y="143"/>
                    </a:lnTo>
                    <a:lnTo>
                      <a:pt x="517" y="136"/>
                    </a:lnTo>
                    <a:lnTo>
                      <a:pt x="500" y="108"/>
                    </a:lnTo>
                    <a:lnTo>
                      <a:pt x="503" y="105"/>
                    </a:lnTo>
                    <a:lnTo>
                      <a:pt x="486" y="94"/>
                    </a:lnTo>
                    <a:lnTo>
                      <a:pt x="468" y="77"/>
                    </a:lnTo>
                    <a:lnTo>
                      <a:pt x="458" y="63"/>
                    </a:lnTo>
                    <a:lnTo>
                      <a:pt x="475" y="38"/>
                    </a:lnTo>
                    <a:lnTo>
                      <a:pt x="496" y="28"/>
                    </a:lnTo>
                    <a:close/>
                  </a:path>
                </a:pathLst>
              </a:custGeom>
              <a:solidFill>
                <a:srgbClr val="FFFFFF"/>
              </a:solidFill>
              <a:ln w="12700">
                <a:solidFill>
                  <a:srgbClr val="000000"/>
                </a:solidFill>
                <a:prstDash val="solid"/>
                <a:round/>
                <a:headEnd/>
                <a:tailEnd/>
              </a:ln>
            </p:spPr>
            <p:txBody>
              <a:bodyPr/>
              <a:lstStyle/>
              <a:p>
                <a:endParaRPr lang="da-DK"/>
              </a:p>
            </p:txBody>
          </p:sp>
          <p:grpSp>
            <p:nvGrpSpPr>
              <p:cNvPr id="9310" name="Group 1063">
                <a:extLst>
                  <a:ext uri="{FF2B5EF4-FFF2-40B4-BE49-F238E27FC236}">
                    <a16:creationId xmlns:a16="http://schemas.microsoft.com/office/drawing/2014/main" id="{4058F982-E559-567C-FDE5-8C2DB6BF4F66}"/>
                  </a:ext>
                </a:extLst>
              </p:cNvPr>
              <p:cNvGrpSpPr>
                <a:grpSpLocks/>
              </p:cNvGrpSpPr>
              <p:nvPr/>
            </p:nvGrpSpPr>
            <p:grpSpPr bwMode="auto">
              <a:xfrm>
                <a:off x="1267" y="1796"/>
                <a:ext cx="216" cy="269"/>
                <a:chOff x="1267" y="1796"/>
                <a:chExt cx="216" cy="269"/>
              </a:xfrm>
            </p:grpSpPr>
            <p:sp>
              <p:nvSpPr>
                <p:cNvPr id="9314" name="Freeform 1061">
                  <a:extLst>
                    <a:ext uri="{FF2B5EF4-FFF2-40B4-BE49-F238E27FC236}">
                      <a16:creationId xmlns:a16="http://schemas.microsoft.com/office/drawing/2014/main" id="{F8E6399C-5D7A-DB19-0FA0-FF91BA2690A6}"/>
                    </a:ext>
                  </a:extLst>
                </p:cNvPr>
                <p:cNvSpPr>
                  <a:spLocks/>
                </p:cNvSpPr>
                <p:nvPr/>
              </p:nvSpPr>
              <p:spPr bwMode="auto">
                <a:xfrm>
                  <a:off x="1267" y="1796"/>
                  <a:ext cx="216" cy="269"/>
                </a:xfrm>
                <a:custGeom>
                  <a:avLst/>
                  <a:gdLst>
                    <a:gd name="T0" fmla="*/ 159 w 216"/>
                    <a:gd name="T1" fmla="*/ 75 h 269"/>
                    <a:gd name="T2" fmla="*/ 169 w 216"/>
                    <a:gd name="T3" fmla="*/ 68 h 269"/>
                    <a:gd name="T4" fmla="*/ 179 w 216"/>
                    <a:gd name="T5" fmla="*/ 68 h 269"/>
                    <a:gd name="T6" fmla="*/ 193 w 216"/>
                    <a:gd name="T7" fmla="*/ 82 h 269"/>
                    <a:gd name="T8" fmla="*/ 199 w 216"/>
                    <a:gd name="T9" fmla="*/ 66 h 269"/>
                    <a:gd name="T10" fmla="*/ 195 w 216"/>
                    <a:gd name="T11" fmla="*/ 52 h 269"/>
                    <a:gd name="T12" fmla="*/ 197 w 216"/>
                    <a:gd name="T13" fmla="*/ 37 h 269"/>
                    <a:gd name="T14" fmla="*/ 183 w 216"/>
                    <a:gd name="T15" fmla="*/ 35 h 269"/>
                    <a:gd name="T16" fmla="*/ 192 w 216"/>
                    <a:gd name="T17" fmla="*/ 21 h 269"/>
                    <a:gd name="T18" fmla="*/ 206 w 216"/>
                    <a:gd name="T19" fmla="*/ 17 h 269"/>
                    <a:gd name="T20" fmla="*/ 216 w 216"/>
                    <a:gd name="T21" fmla="*/ 0 h 269"/>
                    <a:gd name="T22" fmla="*/ 195 w 216"/>
                    <a:gd name="T23" fmla="*/ 7 h 269"/>
                    <a:gd name="T24" fmla="*/ 185 w 216"/>
                    <a:gd name="T25" fmla="*/ 7 h 269"/>
                    <a:gd name="T26" fmla="*/ 164 w 216"/>
                    <a:gd name="T27" fmla="*/ 38 h 269"/>
                    <a:gd name="T28" fmla="*/ 146 w 216"/>
                    <a:gd name="T29" fmla="*/ 49 h 269"/>
                    <a:gd name="T30" fmla="*/ 129 w 216"/>
                    <a:gd name="T31" fmla="*/ 56 h 269"/>
                    <a:gd name="T32" fmla="*/ 108 w 216"/>
                    <a:gd name="T33" fmla="*/ 52 h 269"/>
                    <a:gd name="T34" fmla="*/ 84 w 216"/>
                    <a:gd name="T35" fmla="*/ 45 h 269"/>
                    <a:gd name="T36" fmla="*/ 77 w 216"/>
                    <a:gd name="T37" fmla="*/ 59 h 269"/>
                    <a:gd name="T38" fmla="*/ 73 w 216"/>
                    <a:gd name="T39" fmla="*/ 77 h 269"/>
                    <a:gd name="T40" fmla="*/ 66 w 216"/>
                    <a:gd name="T41" fmla="*/ 91 h 269"/>
                    <a:gd name="T42" fmla="*/ 52 w 216"/>
                    <a:gd name="T43" fmla="*/ 101 h 269"/>
                    <a:gd name="T44" fmla="*/ 56 w 216"/>
                    <a:gd name="T45" fmla="*/ 115 h 269"/>
                    <a:gd name="T46" fmla="*/ 49 w 216"/>
                    <a:gd name="T47" fmla="*/ 122 h 269"/>
                    <a:gd name="T48" fmla="*/ 52 w 216"/>
                    <a:gd name="T49" fmla="*/ 140 h 269"/>
                    <a:gd name="T50" fmla="*/ 38 w 216"/>
                    <a:gd name="T51" fmla="*/ 150 h 269"/>
                    <a:gd name="T52" fmla="*/ 24 w 216"/>
                    <a:gd name="T53" fmla="*/ 154 h 269"/>
                    <a:gd name="T54" fmla="*/ 10 w 216"/>
                    <a:gd name="T55" fmla="*/ 157 h 269"/>
                    <a:gd name="T56" fmla="*/ 0 w 216"/>
                    <a:gd name="T57" fmla="*/ 178 h 269"/>
                    <a:gd name="T58" fmla="*/ 3 w 216"/>
                    <a:gd name="T59" fmla="*/ 199 h 269"/>
                    <a:gd name="T60" fmla="*/ 24 w 216"/>
                    <a:gd name="T61" fmla="*/ 203 h 269"/>
                    <a:gd name="T62" fmla="*/ 24 w 216"/>
                    <a:gd name="T63" fmla="*/ 217 h 269"/>
                    <a:gd name="T64" fmla="*/ 35 w 216"/>
                    <a:gd name="T65" fmla="*/ 227 h 269"/>
                    <a:gd name="T66" fmla="*/ 42 w 216"/>
                    <a:gd name="T67" fmla="*/ 234 h 269"/>
                    <a:gd name="T68" fmla="*/ 42 w 216"/>
                    <a:gd name="T69" fmla="*/ 255 h 269"/>
                    <a:gd name="T70" fmla="*/ 56 w 216"/>
                    <a:gd name="T71" fmla="*/ 269 h 269"/>
                    <a:gd name="T72" fmla="*/ 66 w 216"/>
                    <a:gd name="T73" fmla="*/ 266 h 269"/>
                    <a:gd name="T74" fmla="*/ 80 w 216"/>
                    <a:gd name="T75" fmla="*/ 259 h 269"/>
                    <a:gd name="T76" fmla="*/ 118 w 216"/>
                    <a:gd name="T77" fmla="*/ 217 h 269"/>
                    <a:gd name="T78" fmla="*/ 132 w 216"/>
                    <a:gd name="T79" fmla="*/ 220 h 269"/>
                    <a:gd name="T80" fmla="*/ 153 w 216"/>
                    <a:gd name="T81" fmla="*/ 206 h 269"/>
                    <a:gd name="T82" fmla="*/ 167 w 216"/>
                    <a:gd name="T83" fmla="*/ 189 h 269"/>
                    <a:gd name="T84" fmla="*/ 164 w 216"/>
                    <a:gd name="T85" fmla="*/ 168 h 269"/>
                    <a:gd name="T86" fmla="*/ 174 w 216"/>
                    <a:gd name="T87" fmla="*/ 150 h 269"/>
                    <a:gd name="T88" fmla="*/ 188 w 216"/>
                    <a:gd name="T89" fmla="*/ 129 h 269"/>
                    <a:gd name="T90" fmla="*/ 174 w 216"/>
                    <a:gd name="T91" fmla="*/ 115 h 269"/>
                    <a:gd name="T92" fmla="*/ 160 w 216"/>
                    <a:gd name="T93" fmla="*/ 94 h 269"/>
                    <a:gd name="T94" fmla="*/ 160 w 216"/>
                    <a:gd name="T95" fmla="*/ 77 h 269"/>
                    <a:gd name="T96" fmla="*/ 159 w 216"/>
                    <a:gd name="T97" fmla="*/ 75 h 2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6"/>
                    <a:gd name="T148" fmla="*/ 0 h 269"/>
                    <a:gd name="T149" fmla="*/ 216 w 216"/>
                    <a:gd name="T150" fmla="*/ 269 h 2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6" h="269">
                      <a:moveTo>
                        <a:pt x="159" y="75"/>
                      </a:moveTo>
                      <a:lnTo>
                        <a:pt x="169" y="68"/>
                      </a:lnTo>
                      <a:lnTo>
                        <a:pt x="179" y="68"/>
                      </a:lnTo>
                      <a:lnTo>
                        <a:pt x="193" y="82"/>
                      </a:lnTo>
                      <a:lnTo>
                        <a:pt x="199" y="66"/>
                      </a:lnTo>
                      <a:lnTo>
                        <a:pt x="195" y="52"/>
                      </a:lnTo>
                      <a:lnTo>
                        <a:pt x="197" y="37"/>
                      </a:lnTo>
                      <a:lnTo>
                        <a:pt x="183" y="35"/>
                      </a:lnTo>
                      <a:lnTo>
                        <a:pt x="192" y="21"/>
                      </a:lnTo>
                      <a:lnTo>
                        <a:pt x="206" y="17"/>
                      </a:lnTo>
                      <a:lnTo>
                        <a:pt x="216" y="0"/>
                      </a:lnTo>
                      <a:lnTo>
                        <a:pt x="195" y="7"/>
                      </a:lnTo>
                      <a:lnTo>
                        <a:pt x="185" y="7"/>
                      </a:lnTo>
                      <a:lnTo>
                        <a:pt x="164" y="38"/>
                      </a:lnTo>
                      <a:lnTo>
                        <a:pt x="146" y="49"/>
                      </a:lnTo>
                      <a:lnTo>
                        <a:pt x="129" y="56"/>
                      </a:lnTo>
                      <a:lnTo>
                        <a:pt x="108" y="52"/>
                      </a:lnTo>
                      <a:lnTo>
                        <a:pt x="84" y="45"/>
                      </a:lnTo>
                      <a:lnTo>
                        <a:pt x="77" y="59"/>
                      </a:lnTo>
                      <a:lnTo>
                        <a:pt x="73" y="77"/>
                      </a:lnTo>
                      <a:lnTo>
                        <a:pt x="66" y="91"/>
                      </a:lnTo>
                      <a:lnTo>
                        <a:pt x="52" y="101"/>
                      </a:lnTo>
                      <a:lnTo>
                        <a:pt x="56" y="115"/>
                      </a:lnTo>
                      <a:lnTo>
                        <a:pt x="49" y="122"/>
                      </a:lnTo>
                      <a:lnTo>
                        <a:pt x="52" y="140"/>
                      </a:lnTo>
                      <a:lnTo>
                        <a:pt x="38" y="150"/>
                      </a:lnTo>
                      <a:lnTo>
                        <a:pt x="24" y="154"/>
                      </a:lnTo>
                      <a:lnTo>
                        <a:pt x="10" y="157"/>
                      </a:lnTo>
                      <a:lnTo>
                        <a:pt x="0" y="178"/>
                      </a:lnTo>
                      <a:lnTo>
                        <a:pt x="3" y="199"/>
                      </a:lnTo>
                      <a:lnTo>
                        <a:pt x="24" y="203"/>
                      </a:lnTo>
                      <a:lnTo>
                        <a:pt x="24" y="217"/>
                      </a:lnTo>
                      <a:lnTo>
                        <a:pt x="35" y="227"/>
                      </a:lnTo>
                      <a:lnTo>
                        <a:pt x="42" y="234"/>
                      </a:lnTo>
                      <a:lnTo>
                        <a:pt x="42" y="255"/>
                      </a:lnTo>
                      <a:lnTo>
                        <a:pt x="56" y="269"/>
                      </a:lnTo>
                      <a:lnTo>
                        <a:pt x="66" y="266"/>
                      </a:lnTo>
                      <a:lnTo>
                        <a:pt x="80" y="259"/>
                      </a:lnTo>
                      <a:lnTo>
                        <a:pt x="118" y="217"/>
                      </a:lnTo>
                      <a:lnTo>
                        <a:pt x="132" y="220"/>
                      </a:lnTo>
                      <a:lnTo>
                        <a:pt x="153" y="206"/>
                      </a:lnTo>
                      <a:lnTo>
                        <a:pt x="167" y="189"/>
                      </a:lnTo>
                      <a:lnTo>
                        <a:pt x="164" y="168"/>
                      </a:lnTo>
                      <a:lnTo>
                        <a:pt x="174" y="150"/>
                      </a:lnTo>
                      <a:lnTo>
                        <a:pt x="188" y="129"/>
                      </a:lnTo>
                      <a:lnTo>
                        <a:pt x="174" y="115"/>
                      </a:lnTo>
                      <a:lnTo>
                        <a:pt x="160" y="94"/>
                      </a:lnTo>
                      <a:lnTo>
                        <a:pt x="160" y="77"/>
                      </a:lnTo>
                      <a:lnTo>
                        <a:pt x="159"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9315" name="Freeform 1062">
                  <a:extLst>
                    <a:ext uri="{FF2B5EF4-FFF2-40B4-BE49-F238E27FC236}">
                      <a16:creationId xmlns:a16="http://schemas.microsoft.com/office/drawing/2014/main" id="{612B243C-72D6-7E8D-C6FA-832A3EE8332C}"/>
                    </a:ext>
                  </a:extLst>
                </p:cNvPr>
                <p:cNvSpPr>
                  <a:spLocks/>
                </p:cNvSpPr>
                <p:nvPr/>
              </p:nvSpPr>
              <p:spPr bwMode="auto">
                <a:xfrm>
                  <a:off x="1267" y="1796"/>
                  <a:ext cx="216" cy="269"/>
                </a:xfrm>
                <a:custGeom>
                  <a:avLst/>
                  <a:gdLst>
                    <a:gd name="T0" fmla="*/ 159 w 216"/>
                    <a:gd name="T1" fmla="*/ 75 h 269"/>
                    <a:gd name="T2" fmla="*/ 169 w 216"/>
                    <a:gd name="T3" fmla="*/ 68 h 269"/>
                    <a:gd name="T4" fmla="*/ 179 w 216"/>
                    <a:gd name="T5" fmla="*/ 68 h 269"/>
                    <a:gd name="T6" fmla="*/ 193 w 216"/>
                    <a:gd name="T7" fmla="*/ 82 h 269"/>
                    <a:gd name="T8" fmla="*/ 199 w 216"/>
                    <a:gd name="T9" fmla="*/ 66 h 269"/>
                    <a:gd name="T10" fmla="*/ 195 w 216"/>
                    <a:gd name="T11" fmla="*/ 52 h 269"/>
                    <a:gd name="T12" fmla="*/ 197 w 216"/>
                    <a:gd name="T13" fmla="*/ 37 h 269"/>
                    <a:gd name="T14" fmla="*/ 183 w 216"/>
                    <a:gd name="T15" fmla="*/ 35 h 269"/>
                    <a:gd name="T16" fmla="*/ 192 w 216"/>
                    <a:gd name="T17" fmla="*/ 21 h 269"/>
                    <a:gd name="T18" fmla="*/ 206 w 216"/>
                    <a:gd name="T19" fmla="*/ 17 h 269"/>
                    <a:gd name="T20" fmla="*/ 216 w 216"/>
                    <a:gd name="T21" fmla="*/ 0 h 269"/>
                    <a:gd name="T22" fmla="*/ 195 w 216"/>
                    <a:gd name="T23" fmla="*/ 7 h 269"/>
                    <a:gd name="T24" fmla="*/ 185 w 216"/>
                    <a:gd name="T25" fmla="*/ 7 h 269"/>
                    <a:gd name="T26" fmla="*/ 164 w 216"/>
                    <a:gd name="T27" fmla="*/ 38 h 269"/>
                    <a:gd name="T28" fmla="*/ 146 w 216"/>
                    <a:gd name="T29" fmla="*/ 49 h 269"/>
                    <a:gd name="T30" fmla="*/ 129 w 216"/>
                    <a:gd name="T31" fmla="*/ 56 h 269"/>
                    <a:gd name="T32" fmla="*/ 108 w 216"/>
                    <a:gd name="T33" fmla="*/ 52 h 269"/>
                    <a:gd name="T34" fmla="*/ 84 w 216"/>
                    <a:gd name="T35" fmla="*/ 45 h 269"/>
                    <a:gd name="T36" fmla="*/ 77 w 216"/>
                    <a:gd name="T37" fmla="*/ 59 h 269"/>
                    <a:gd name="T38" fmla="*/ 73 w 216"/>
                    <a:gd name="T39" fmla="*/ 77 h 269"/>
                    <a:gd name="T40" fmla="*/ 66 w 216"/>
                    <a:gd name="T41" fmla="*/ 91 h 269"/>
                    <a:gd name="T42" fmla="*/ 52 w 216"/>
                    <a:gd name="T43" fmla="*/ 101 h 269"/>
                    <a:gd name="T44" fmla="*/ 56 w 216"/>
                    <a:gd name="T45" fmla="*/ 115 h 269"/>
                    <a:gd name="T46" fmla="*/ 49 w 216"/>
                    <a:gd name="T47" fmla="*/ 122 h 269"/>
                    <a:gd name="T48" fmla="*/ 52 w 216"/>
                    <a:gd name="T49" fmla="*/ 140 h 269"/>
                    <a:gd name="T50" fmla="*/ 38 w 216"/>
                    <a:gd name="T51" fmla="*/ 150 h 269"/>
                    <a:gd name="T52" fmla="*/ 24 w 216"/>
                    <a:gd name="T53" fmla="*/ 154 h 269"/>
                    <a:gd name="T54" fmla="*/ 10 w 216"/>
                    <a:gd name="T55" fmla="*/ 157 h 269"/>
                    <a:gd name="T56" fmla="*/ 0 w 216"/>
                    <a:gd name="T57" fmla="*/ 178 h 269"/>
                    <a:gd name="T58" fmla="*/ 3 w 216"/>
                    <a:gd name="T59" fmla="*/ 199 h 269"/>
                    <a:gd name="T60" fmla="*/ 24 w 216"/>
                    <a:gd name="T61" fmla="*/ 203 h 269"/>
                    <a:gd name="T62" fmla="*/ 24 w 216"/>
                    <a:gd name="T63" fmla="*/ 217 h 269"/>
                    <a:gd name="T64" fmla="*/ 35 w 216"/>
                    <a:gd name="T65" fmla="*/ 227 h 269"/>
                    <a:gd name="T66" fmla="*/ 42 w 216"/>
                    <a:gd name="T67" fmla="*/ 234 h 269"/>
                    <a:gd name="T68" fmla="*/ 42 w 216"/>
                    <a:gd name="T69" fmla="*/ 255 h 269"/>
                    <a:gd name="T70" fmla="*/ 56 w 216"/>
                    <a:gd name="T71" fmla="*/ 269 h 269"/>
                    <a:gd name="T72" fmla="*/ 66 w 216"/>
                    <a:gd name="T73" fmla="*/ 266 h 269"/>
                    <a:gd name="T74" fmla="*/ 80 w 216"/>
                    <a:gd name="T75" fmla="*/ 259 h 269"/>
                    <a:gd name="T76" fmla="*/ 118 w 216"/>
                    <a:gd name="T77" fmla="*/ 217 h 269"/>
                    <a:gd name="T78" fmla="*/ 132 w 216"/>
                    <a:gd name="T79" fmla="*/ 220 h 269"/>
                    <a:gd name="T80" fmla="*/ 153 w 216"/>
                    <a:gd name="T81" fmla="*/ 206 h 269"/>
                    <a:gd name="T82" fmla="*/ 167 w 216"/>
                    <a:gd name="T83" fmla="*/ 189 h 269"/>
                    <a:gd name="T84" fmla="*/ 164 w 216"/>
                    <a:gd name="T85" fmla="*/ 168 h 269"/>
                    <a:gd name="T86" fmla="*/ 174 w 216"/>
                    <a:gd name="T87" fmla="*/ 150 h 269"/>
                    <a:gd name="T88" fmla="*/ 188 w 216"/>
                    <a:gd name="T89" fmla="*/ 129 h 269"/>
                    <a:gd name="T90" fmla="*/ 174 w 216"/>
                    <a:gd name="T91" fmla="*/ 115 h 269"/>
                    <a:gd name="T92" fmla="*/ 160 w 216"/>
                    <a:gd name="T93" fmla="*/ 94 h 269"/>
                    <a:gd name="T94" fmla="*/ 160 w 216"/>
                    <a:gd name="T95" fmla="*/ 77 h 2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16"/>
                    <a:gd name="T145" fmla="*/ 0 h 269"/>
                    <a:gd name="T146" fmla="*/ 216 w 216"/>
                    <a:gd name="T147" fmla="*/ 269 h 2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16" h="269">
                      <a:moveTo>
                        <a:pt x="159" y="75"/>
                      </a:moveTo>
                      <a:lnTo>
                        <a:pt x="169" y="68"/>
                      </a:lnTo>
                      <a:lnTo>
                        <a:pt x="179" y="68"/>
                      </a:lnTo>
                      <a:lnTo>
                        <a:pt x="193" y="82"/>
                      </a:lnTo>
                      <a:lnTo>
                        <a:pt x="199" y="66"/>
                      </a:lnTo>
                      <a:lnTo>
                        <a:pt x="195" y="52"/>
                      </a:lnTo>
                      <a:lnTo>
                        <a:pt x="197" y="37"/>
                      </a:lnTo>
                      <a:lnTo>
                        <a:pt x="183" y="35"/>
                      </a:lnTo>
                      <a:lnTo>
                        <a:pt x="192" y="21"/>
                      </a:lnTo>
                      <a:lnTo>
                        <a:pt x="206" y="17"/>
                      </a:lnTo>
                      <a:lnTo>
                        <a:pt x="216" y="0"/>
                      </a:lnTo>
                      <a:lnTo>
                        <a:pt x="195" y="7"/>
                      </a:lnTo>
                      <a:lnTo>
                        <a:pt x="185" y="7"/>
                      </a:lnTo>
                      <a:lnTo>
                        <a:pt x="164" y="38"/>
                      </a:lnTo>
                      <a:lnTo>
                        <a:pt x="146" y="49"/>
                      </a:lnTo>
                      <a:lnTo>
                        <a:pt x="129" y="56"/>
                      </a:lnTo>
                      <a:lnTo>
                        <a:pt x="108" y="52"/>
                      </a:lnTo>
                      <a:lnTo>
                        <a:pt x="84" y="45"/>
                      </a:lnTo>
                      <a:lnTo>
                        <a:pt x="77" y="59"/>
                      </a:lnTo>
                      <a:lnTo>
                        <a:pt x="73" y="77"/>
                      </a:lnTo>
                      <a:lnTo>
                        <a:pt x="66" y="91"/>
                      </a:lnTo>
                      <a:lnTo>
                        <a:pt x="52" y="101"/>
                      </a:lnTo>
                      <a:lnTo>
                        <a:pt x="56" y="115"/>
                      </a:lnTo>
                      <a:lnTo>
                        <a:pt x="49" y="122"/>
                      </a:lnTo>
                      <a:lnTo>
                        <a:pt x="52" y="140"/>
                      </a:lnTo>
                      <a:lnTo>
                        <a:pt x="38" y="150"/>
                      </a:lnTo>
                      <a:lnTo>
                        <a:pt x="24" y="154"/>
                      </a:lnTo>
                      <a:lnTo>
                        <a:pt x="10" y="157"/>
                      </a:lnTo>
                      <a:lnTo>
                        <a:pt x="0" y="178"/>
                      </a:lnTo>
                      <a:lnTo>
                        <a:pt x="3" y="199"/>
                      </a:lnTo>
                      <a:lnTo>
                        <a:pt x="24" y="203"/>
                      </a:lnTo>
                      <a:lnTo>
                        <a:pt x="24" y="217"/>
                      </a:lnTo>
                      <a:lnTo>
                        <a:pt x="35" y="227"/>
                      </a:lnTo>
                      <a:lnTo>
                        <a:pt x="42" y="234"/>
                      </a:lnTo>
                      <a:lnTo>
                        <a:pt x="42" y="255"/>
                      </a:lnTo>
                      <a:lnTo>
                        <a:pt x="56" y="269"/>
                      </a:lnTo>
                      <a:lnTo>
                        <a:pt x="66" y="266"/>
                      </a:lnTo>
                      <a:lnTo>
                        <a:pt x="80" y="259"/>
                      </a:lnTo>
                      <a:lnTo>
                        <a:pt x="118" y="217"/>
                      </a:lnTo>
                      <a:lnTo>
                        <a:pt x="132" y="220"/>
                      </a:lnTo>
                      <a:lnTo>
                        <a:pt x="153" y="206"/>
                      </a:lnTo>
                      <a:lnTo>
                        <a:pt x="167" y="189"/>
                      </a:lnTo>
                      <a:lnTo>
                        <a:pt x="164" y="168"/>
                      </a:lnTo>
                      <a:lnTo>
                        <a:pt x="174" y="150"/>
                      </a:lnTo>
                      <a:lnTo>
                        <a:pt x="188" y="129"/>
                      </a:lnTo>
                      <a:lnTo>
                        <a:pt x="174" y="115"/>
                      </a:lnTo>
                      <a:lnTo>
                        <a:pt x="160" y="94"/>
                      </a:lnTo>
                      <a:lnTo>
                        <a:pt x="160" y="77"/>
                      </a:lnTo>
                    </a:path>
                  </a:pathLst>
                </a:custGeom>
                <a:solidFill>
                  <a:srgbClr val="FFFFFF"/>
                </a:solidFill>
                <a:ln w="12700">
                  <a:solidFill>
                    <a:srgbClr val="000000"/>
                  </a:solidFill>
                  <a:prstDash val="solid"/>
                  <a:round/>
                  <a:headEnd/>
                  <a:tailEnd/>
                </a:ln>
              </p:spPr>
              <p:txBody>
                <a:bodyPr/>
                <a:lstStyle/>
                <a:p>
                  <a:endParaRPr lang="da-DK"/>
                </a:p>
              </p:txBody>
            </p:sp>
          </p:grpSp>
          <p:sp>
            <p:nvSpPr>
              <p:cNvPr id="9311" name="Freeform 1064">
                <a:extLst>
                  <a:ext uri="{FF2B5EF4-FFF2-40B4-BE49-F238E27FC236}">
                    <a16:creationId xmlns:a16="http://schemas.microsoft.com/office/drawing/2014/main" id="{B110BAF6-090F-1681-B737-8C8C73A0053E}"/>
                  </a:ext>
                </a:extLst>
              </p:cNvPr>
              <p:cNvSpPr>
                <a:spLocks/>
              </p:cNvSpPr>
              <p:nvPr/>
            </p:nvSpPr>
            <p:spPr bwMode="auto">
              <a:xfrm>
                <a:off x="1493" y="1917"/>
                <a:ext cx="77" cy="41"/>
              </a:xfrm>
              <a:custGeom>
                <a:avLst/>
                <a:gdLst>
                  <a:gd name="T0" fmla="*/ 2 w 77"/>
                  <a:gd name="T1" fmla="*/ 3 h 41"/>
                  <a:gd name="T2" fmla="*/ 16 w 77"/>
                  <a:gd name="T3" fmla="*/ 0 h 41"/>
                  <a:gd name="T4" fmla="*/ 28 w 77"/>
                  <a:gd name="T5" fmla="*/ 5 h 41"/>
                  <a:gd name="T6" fmla="*/ 32 w 77"/>
                  <a:gd name="T7" fmla="*/ 10 h 41"/>
                  <a:gd name="T8" fmla="*/ 39 w 77"/>
                  <a:gd name="T9" fmla="*/ 3 h 41"/>
                  <a:gd name="T10" fmla="*/ 46 w 77"/>
                  <a:gd name="T11" fmla="*/ 2 h 41"/>
                  <a:gd name="T12" fmla="*/ 65 w 77"/>
                  <a:gd name="T13" fmla="*/ 5 h 41"/>
                  <a:gd name="T14" fmla="*/ 72 w 77"/>
                  <a:gd name="T15" fmla="*/ 5 h 41"/>
                  <a:gd name="T16" fmla="*/ 77 w 77"/>
                  <a:gd name="T17" fmla="*/ 10 h 41"/>
                  <a:gd name="T18" fmla="*/ 77 w 77"/>
                  <a:gd name="T19" fmla="*/ 17 h 41"/>
                  <a:gd name="T20" fmla="*/ 67 w 77"/>
                  <a:gd name="T21" fmla="*/ 26 h 41"/>
                  <a:gd name="T22" fmla="*/ 61 w 77"/>
                  <a:gd name="T23" fmla="*/ 32 h 41"/>
                  <a:gd name="T24" fmla="*/ 44 w 77"/>
                  <a:gd name="T25" fmla="*/ 29 h 41"/>
                  <a:gd name="T26" fmla="*/ 35 w 77"/>
                  <a:gd name="T27" fmla="*/ 36 h 41"/>
                  <a:gd name="T28" fmla="*/ 16 w 77"/>
                  <a:gd name="T29" fmla="*/ 41 h 41"/>
                  <a:gd name="T30" fmla="*/ 5 w 77"/>
                  <a:gd name="T31" fmla="*/ 36 h 41"/>
                  <a:gd name="T32" fmla="*/ 0 w 77"/>
                  <a:gd name="T33" fmla="*/ 27 h 41"/>
                  <a:gd name="T34" fmla="*/ 0 w 77"/>
                  <a:gd name="T35" fmla="*/ 17 h 41"/>
                  <a:gd name="T36" fmla="*/ 2 w 77"/>
                  <a:gd name="T37" fmla="*/ 3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7"/>
                  <a:gd name="T58" fmla="*/ 0 h 41"/>
                  <a:gd name="T59" fmla="*/ 77 w 77"/>
                  <a:gd name="T60" fmla="*/ 41 h 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7" h="41">
                    <a:moveTo>
                      <a:pt x="2" y="3"/>
                    </a:moveTo>
                    <a:lnTo>
                      <a:pt x="16" y="0"/>
                    </a:lnTo>
                    <a:lnTo>
                      <a:pt x="28" y="5"/>
                    </a:lnTo>
                    <a:lnTo>
                      <a:pt x="32" y="10"/>
                    </a:lnTo>
                    <a:lnTo>
                      <a:pt x="39" y="3"/>
                    </a:lnTo>
                    <a:lnTo>
                      <a:pt x="46" y="2"/>
                    </a:lnTo>
                    <a:lnTo>
                      <a:pt x="65" y="5"/>
                    </a:lnTo>
                    <a:lnTo>
                      <a:pt x="72" y="5"/>
                    </a:lnTo>
                    <a:lnTo>
                      <a:pt x="77" y="10"/>
                    </a:lnTo>
                    <a:lnTo>
                      <a:pt x="77" y="17"/>
                    </a:lnTo>
                    <a:lnTo>
                      <a:pt x="67" y="26"/>
                    </a:lnTo>
                    <a:lnTo>
                      <a:pt x="61" y="32"/>
                    </a:lnTo>
                    <a:lnTo>
                      <a:pt x="44" y="29"/>
                    </a:lnTo>
                    <a:lnTo>
                      <a:pt x="35" y="36"/>
                    </a:lnTo>
                    <a:lnTo>
                      <a:pt x="16" y="41"/>
                    </a:lnTo>
                    <a:lnTo>
                      <a:pt x="5" y="36"/>
                    </a:lnTo>
                    <a:lnTo>
                      <a:pt x="0" y="27"/>
                    </a:lnTo>
                    <a:lnTo>
                      <a:pt x="0" y="17"/>
                    </a:lnTo>
                    <a:lnTo>
                      <a:pt x="2" y="3"/>
                    </a:lnTo>
                    <a:close/>
                  </a:path>
                </a:pathLst>
              </a:custGeom>
              <a:solidFill>
                <a:srgbClr val="FFFFFF"/>
              </a:solidFill>
              <a:ln w="12700">
                <a:solidFill>
                  <a:srgbClr val="000000"/>
                </a:solidFill>
                <a:prstDash val="solid"/>
                <a:round/>
                <a:headEnd/>
                <a:tailEnd/>
              </a:ln>
            </p:spPr>
            <p:txBody>
              <a:bodyPr/>
              <a:lstStyle/>
              <a:p>
                <a:endParaRPr lang="da-DK"/>
              </a:p>
            </p:txBody>
          </p:sp>
          <p:sp>
            <p:nvSpPr>
              <p:cNvPr id="9312" name="Freeform 1065">
                <a:extLst>
                  <a:ext uri="{FF2B5EF4-FFF2-40B4-BE49-F238E27FC236}">
                    <a16:creationId xmlns:a16="http://schemas.microsoft.com/office/drawing/2014/main" id="{B3BB276F-E3CE-9473-560E-085AA9A8E7E6}"/>
                  </a:ext>
                </a:extLst>
              </p:cNvPr>
              <p:cNvSpPr>
                <a:spLocks/>
              </p:cNvSpPr>
              <p:nvPr/>
            </p:nvSpPr>
            <p:spPr bwMode="auto">
              <a:xfrm>
                <a:off x="1199" y="2055"/>
                <a:ext cx="91" cy="116"/>
              </a:xfrm>
              <a:custGeom>
                <a:avLst/>
                <a:gdLst>
                  <a:gd name="T0" fmla="*/ 79 w 91"/>
                  <a:gd name="T1" fmla="*/ 0 h 116"/>
                  <a:gd name="T2" fmla="*/ 86 w 91"/>
                  <a:gd name="T3" fmla="*/ 16 h 116"/>
                  <a:gd name="T4" fmla="*/ 91 w 91"/>
                  <a:gd name="T5" fmla="*/ 26 h 116"/>
                  <a:gd name="T6" fmla="*/ 91 w 91"/>
                  <a:gd name="T7" fmla="*/ 35 h 116"/>
                  <a:gd name="T8" fmla="*/ 82 w 91"/>
                  <a:gd name="T9" fmla="*/ 38 h 116"/>
                  <a:gd name="T10" fmla="*/ 74 w 91"/>
                  <a:gd name="T11" fmla="*/ 54 h 116"/>
                  <a:gd name="T12" fmla="*/ 74 w 91"/>
                  <a:gd name="T13" fmla="*/ 62 h 116"/>
                  <a:gd name="T14" fmla="*/ 79 w 91"/>
                  <a:gd name="T15" fmla="*/ 83 h 116"/>
                  <a:gd name="T16" fmla="*/ 81 w 91"/>
                  <a:gd name="T17" fmla="*/ 99 h 116"/>
                  <a:gd name="T18" fmla="*/ 70 w 91"/>
                  <a:gd name="T19" fmla="*/ 109 h 116"/>
                  <a:gd name="T20" fmla="*/ 56 w 91"/>
                  <a:gd name="T21" fmla="*/ 116 h 116"/>
                  <a:gd name="T22" fmla="*/ 44 w 91"/>
                  <a:gd name="T23" fmla="*/ 111 h 116"/>
                  <a:gd name="T24" fmla="*/ 42 w 91"/>
                  <a:gd name="T25" fmla="*/ 97 h 116"/>
                  <a:gd name="T26" fmla="*/ 40 w 91"/>
                  <a:gd name="T27" fmla="*/ 80 h 116"/>
                  <a:gd name="T28" fmla="*/ 37 w 91"/>
                  <a:gd name="T29" fmla="*/ 62 h 116"/>
                  <a:gd name="T30" fmla="*/ 30 w 91"/>
                  <a:gd name="T31" fmla="*/ 61 h 116"/>
                  <a:gd name="T32" fmla="*/ 21 w 91"/>
                  <a:gd name="T33" fmla="*/ 64 h 116"/>
                  <a:gd name="T34" fmla="*/ 12 w 91"/>
                  <a:gd name="T35" fmla="*/ 61 h 116"/>
                  <a:gd name="T36" fmla="*/ 5 w 91"/>
                  <a:gd name="T37" fmla="*/ 50 h 116"/>
                  <a:gd name="T38" fmla="*/ 0 w 91"/>
                  <a:gd name="T39" fmla="*/ 40 h 116"/>
                  <a:gd name="T40" fmla="*/ 11 w 91"/>
                  <a:gd name="T41" fmla="*/ 28 h 116"/>
                  <a:gd name="T42" fmla="*/ 19 w 91"/>
                  <a:gd name="T43" fmla="*/ 21 h 116"/>
                  <a:gd name="T44" fmla="*/ 33 w 91"/>
                  <a:gd name="T45" fmla="*/ 31 h 116"/>
                  <a:gd name="T46" fmla="*/ 44 w 91"/>
                  <a:gd name="T47" fmla="*/ 24 h 116"/>
                  <a:gd name="T48" fmla="*/ 51 w 91"/>
                  <a:gd name="T49" fmla="*/ 17 h 116"/>
                  <a:gd name="T50" fmla="*/ 54 w 91"/>
                  <a:gd name="T51" fmla="*/ 14 h 116"/>
                  <a:gd name="T52" fmla="*/ 58 w 91"/>
                  <a:gd name="T53" fmla="*/ 12 h 116"/>
                  <a:gd name="T54" fmla="*/ 61 w 91"/>
                  <a:gd name="T55" fmla="*/ 10 h 116"/>
                  <a:gd name="T56" fmla="*/ 67 w 91"/>
                  <a:gd name="T57" fmla="*/ 12 h 116"/>
                  <a:gd name="T58" fmla="*/ 79 w 91"/>
                  <a:gd name="T59" fmla="*/ 0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
                  <a:gd name="T91" fmla="*/ 0 h 116"/>
                  <a:gd name="T92" fmla="*/ 91 w 91"/>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 h="116">
                    <a:moveTo>
                      <a:pt x="79" y="0"/>
                    </a:moveTo>
                    <a:lnTo>
                      <a:pt x="86" y="16"/>
                    </a:lnTo>
                    <a:lnTo>
                      <a:pt x="91" y="26"/>
                    </a:lnTo>
                    <a:lnTo>
                      <a:pt x="91" y="35"/>
                    </a:lnTo>
                    <a:lnTo>
                      <a:pt x="82" y="38"/>
                    </a:lnTo>
                    <a:lnTo>
                      <a:pt x="74" y="54"/>
                    </a:lnTo>
                    <a:lnTo>
                      <a:pt x="74" y="62"/>
                    </a:lnTo>
                    <a:lnTo>
                      <a:pt x="79" y="83"/>
                    </a:lnTo>
                    <a:lnTo>
                      <a:pt x="81" y="99"/>
                    </a:lnTo>
                    <a:lnTo>
                      <a:pt x="70" y="109"/>
                    </a:lnTo>
                    <a:lnTo>
                      <a:pt x="56" y="116"/>
                    </a:lnTo>
                    <a:lnTo>
                      <a:pt x="44" y="111"/>
                    </a:lnTo>
                    <a:lnTo>
                      <a:pt x="42" y="97"/>
                    </a:lnTo>
                    <a:lnTo>
                      <a:pt x="40" y="80"/>
                    </a:lnTo>
                    <a:lnTo>
                      <a:pt x="37" y="62"/>
                    </a:lnTo>
                    <a:lnTo>
                      <a:pt x="30" y="61"/>
                    </a:lnTo>
                    <a:lnTo>
                      <a:pt x="21" y="64"/>
                    </a:lnTo>
                    <a:lnTo>
                      <a:pt x="12" y="61"/>
                    </a:lnTo>
                    <a:lnTo>
                      <a:pt x="5" y="50"/>
                    </a:lnTo>
                    <a:lnTo>
                      <a:pt x="0" y="40"/>
                    </a:lnTo>
                    <a:lnTo>
                      <a:pt x="11" y="28"/>
                    </a:lnTo>
                    <a:lnTo>
                      <a:pt x="19" y="21"/>
                    </a:lnTo>
                    <a:lnTo>
                      <a:pt x="33" y="31"/>
                    </a:lnTo>
                    <a:lnTo>
                      <a:pt x="44" y="24"/>
                    </a:lnTo>
                    <a:lnTo>
                      <a:pt x="51" y="17"/>
                    </a:lnTo>
                    <a:lnTo>
                      <a:pt x="54" y="14"/>
                    </a:lnTo>
                    <a:lnTo>
                      <a:pt x="58" y="12"/>
                    </a:lnTo>
                    <a:lnTo>
                      <a:pt x="61" y="10"/>
                    </a:lnTo>
                    <a:lnTo>
                      <a:pt x="67" y="12"/>
                    </a:lnTo>
                    <a:lnTo>
                      <a:pt x="79" y="0"/>
                    </a:lnTo>
                    <a:close/>
                  </a:path>
                </a:pathLst>
              </a:custGeom>
              <a:solidFill>
                <a:srgbClr val="FFFFFF"/>
              </a:solidFill>
              <a:ln w="12700">
                <a:solidFill>
                  <a:srgbClr val="000000"/>
                </a:solidFill>
                <a:prstDash val="solid"/>
                <a:round/>
                <a:headEnd/>
                <a:tailEnd/>
              </a:ln>
            </p:spPr>
            <p:txBody>
              <a:bodyPr/>
              <a:lstStyle/>
              <a:p>
                <a:endParaRPr lang="da-DK"/>
              </a:p>
            </p:txBody>
          </p:sp>
          <p:sp>
            <p:nvSpPr>
              <p:cNvPr id="9313" name="Freeform 1066">
                <a:extLst>
                  <a:ext uri="{FF2B5EF4-FFF2-40B4-BE49-F238E27FC236}">
                    <a16:creationId xmlns:a16="http://schemas.microsoft.com/office/drawing/2014/main" id="{1224EAC9-F005-3001-6DA5-72FEB39B7594}"/>
                  </a:ext>
                </a:extLst>
              </p:cNvPr>
              <p:cNvSpPr>
                <a:spLocks/>
              </p:cNvSpPr>
              <p:nvPr/>
            </p:nvSpPr>
            <p:spPr bwMode="auto">
              <a:xfrm>
                <a:off x="1334" y="1961"/>
                <a:ext cx="642" cy="630"/>
              </a:xfrm>
              <a:custGeom>
                <a:avLst/>
                <a:gdLst>
                  <a:gd name="T0" fmla="*/ 0 w 642"/>
                  <a:gd name="T1" fmla="*/ 207 h 630"/>
                  <a:gd name="T2" fmla="*/ 45 w 642"/>
                  <a:gd name="T3" fmla="*/ 165 h 630"/>
                  <a:gd name="T4" fmla="*/ 66 w 642"/>
                  <a:gd name="T5" fmla="*/ 105 h 630"/>
                  <a:gd name="T6" fmla="*/ 122 w 642"/>
                  <a:gd name="T7" fmla="*/ 95 h 630"/>
                  <a:gd name="T8" fmla="*/ 101 w 642"/>
                  <a:gd name="T9" fmla="*/ 53 h 630"/>
                  <a:gd name="T10" fmla="*/ 136 w 642"/>
                  <a:gd name="T11" fmla="*/ 7 h 630"/>
                  <a:gd name="T12" fmla="*/ 185 w 642"/>
                  <a:gd name="T13" fmla="*/ 21 h 630"/>
                  <a:gd name="T14" fmla="*/ 227 w 642"/>
                  <a:gd name="T15" fmla="*/ 25 h 630"/>
                  <a:gd name="T16" fmla="*/ 258 w 642"/>
                  <a:gd name="T17" fmla="*/ 81 h 630"/>
                  <a:gd name="T18" fmla="*/ 248 w 642"/>
                  <a:gd name="T19" fmla="*/ 144 h 630"/>
                  <a:gd name="T20" fmla="*/ 195 w 642"/>
                  <a:gd name="T21" fmla="*/ 189 h 630"/>
                  <a:gd name="T22" fmla="*/ 220 w 642"/>
                  <a:gd name="T23" fmla="*/ 224 h 630"/>
                  <a:gd name="T24" fmla="*/ 241 w 642"/>
                  <a:gd name="T25" fmla="*/ 175 h 630"/>
                  <a:gd name="T26" fmla="*/ 307 w 642"/>
                  <a:gd name="T27" fmla="*/ 200 h 630"/>
                  <a:gd name="T28" fmla="*/ 321 w 642"/>
                  <a:gd name="T29" fmla="*/ 291 h 630"/>
                  <a:gd name="T30" fmla="*/ 370 w 642"/>
                  <a:gd name="T31" fmla="*/ 266 h 630"/>
                  <a:gd name="T32" fmla="*/ 349 w 642"/>
                  <a:gd name="T33" fmla="*/ 217 h 630"/>
                  <a:gd name="T34" fmla="*/ 359 w 642"/>
                  <a:gd name="T35" fmla="*/ 158 h 630"/>
                  <a:gd name="T36" fmla="*/ 401 w 642"/>
                  <a:gd name="T37" fmla="*/ 81 h 630"/>
                  <a:gd name="T38" fmla="*/ 485 w 642"/>
                  <a:gd name="T39" fmla="*/ 98 h 630"/>
                  <a:gd name="T40" fmla="*/ 520 w 642"/>
                  <a:gd name="T41" fmla="*/ 130 h 630"/>
                  <a:gd name="T42" fmla="*/ 516 w 642"/>
                  <a:gd name="T43" fmla="*/ 221 h 630"/>
                  <a:gd name="T44" fmla="*/ 558 w 642"/>
                  <a:gd name="T45" fmla="*/ 238 h 630"/>
                  <a:gd name="T46" fmla="*/ 607 w 642"/>
                  <a:gd name="T47" fmla="*/ 277 h 630"/>
                  <a:gd name="T48" fmla="*/ 607 w 642"/>
                  <a:gd name="T49" fmla="*/ 364 h 630"/>
                  <a:gd name="T50" fmla="*/ 635 w 642"/>
                  <a:gd name="T51" fmla="*/ 420 h 630"/>
                  <a:gd name="T52" fmla="*/ 632 w 642"/>
                  <a:gd name="T53" fmla="*/ 487 h 630"/>
                  <a:gd name="T54" fmla="*/ 618 w 642"/>
                  <a:gd name="T55" fmla="*/ 532 h 630"/>
                  <a:gd name="T56" fmla="*/ 569 w 642"/>
                  <a:gd name="T57" fmla="*/ 536 h 630"/>
                  <a:gd name="T58" fmla="*/ 488 w 642"/>
                  <a:gd name="T59" fmla="*/ 557 h 630"/>
                  <a:gd name="T60" fmla="*/ 440 w 642"/>
                  <a:gd name="T61" fmla="*/ 581 h 630"/>
                  <a:gd name="T62" fmla="*/ 398 w 642"/>
                  <a:gd name="T63" fmla="*/ 592 h 630"/>
                  <a:gd name="T64" fmla="*/ 356 w 642"/>
                  <a:gd name="T65" fmla="*/ 592 h 630"/>
                  <a:gd name="T66" fmla="*/ 297 w 642"/>
                  <a:gd name="T67" fmla="*/ 630 h 630"/>
                  <a:gd name="T68" fmla="*/ 237 w 642"/>
                  <a:gd name="T69" fmla="*/ 560 h 630"/>
                  <a:gd name="T70" fmla="*/ 230 w 642"/>
                  <a:gd name="T71" fmla="*/ 504 h 630"/>
                  <a:gd name="T72" fmla="*/ 185 w 642"/>
                  <a:gd name="T73" fmla="*/ 438 h 630"/>
                  <a:gd name="T74" fmla="*/ 161 w 642"/>
                  <a:gd name="T75" fmla="*/ 413 h 630"/>
                  <a:gd name="T76" fmla="*/ 150 w 642"/>
                  <a:gd name="T77" fmla="*/ 371 h 630"/>
                  <a:gd name="T78" fmla="*/ 94 w 642"/>
                  <a:gd name="T79" fmla="*/ 347 h 630"/>
                  <a:gd name="T80" fmla="*/ 66 w 642"/>
                  <a:gd name="T81" fmla="*/ 308 h 630"/>
                  <a:gd name="T82" fmla="*/ 73 w 642"/>
                  <a:gd name="T83" fmla="*/ 270 h 630"/>
                  <a:gd name="T84" fmla="*/ 49 w 642"/>
                  <a:gd name="T85" fmla="*/ 245 h 6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2"/>
                  <a:gd name="T130" fmla="*/ 0 h 630"/>
                  <a:gd name="T131" fmla="*/ 642 w 642"/>
                  <a:gd name="T132" fmla="*/ 630 h 6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2" h="630">
                    <a:moveTo>
                      <a:pt x="24" y="238"/>
                    </a:moveTo>
                    <a:lnTo>
                      <a:pt x="7" y="217"/>
                    </a:lnTo>
                    <a:lnTo>
                      <a:pt x="0" y="207"/>
                    </a:lnTo>
                    <a:lnTo>
                      <a:pt x="7" y="189"/>
                    </a:lnTo>
                    <a:lnTo>
                      <a:pt x="28" y="186"/>
                    </a:lnTo>
                    <a:lnTo>
                      <a:pt x="45" y="165"/>
                    </a:lnTo>
                    <a:lnTo>
                      <a:pt x="52" y="144"/>
                    </a:lnTo>
                    <a:lnTo>
                      <a:pt x="56" y="123"/>
                    </a:lnTo>
                    <a:lnTo>
                      <a:pt x="66" y="105"/>
                    </a:lnTo>
                    <a:lnTo>
                      <a:pt x="84" y="105"/>
                    </a:lnTo>
                    <a:lnTo>
                      <a:pt x="108" y="109"/>
                    </a:lnTo>
                    <a:lnTo>
                      <a:pt x="122" y="95"/>
                    </a:lnTo>
                    <a:lnTo>
                      <a:pt x="126" y="84"/>
                    </a:lnTo>
                    <a:lnTo>
                      <a:pt x="112" y="67"/>
                    </a:lnTo>
                    <a:lnTo>
                      <a:pt x="101" y="53"/>
                    </a:lnTo>
                    <a:lnTo>
                      <a:pt x="98" y="42"/>
                    </a:lnTo>
                    <a:lnTo>
                      <a:pt x="112" y="21"/>
                    </a:lnTo>
                    <a:lnTo>
                      <a:pt x="136" y="7"/>
                    </a:lnTo>
                    <a:lnTo>
                      <a:pt x="150" y="0"/>
                    </a:lnTo>
                    <a:lnTo>
                      <a:pt x="164" y="11"/>
                    </a:lnTo>
                    <a:lnTo>
                      <a:pt x="185" y="21"/>
                    </a:lnTo>
                    <a:lnTo>
                      <a:pt x="202" y="18"/>
                    </a:lnTo>
                    <a:lnTo>
                      <a:pt x="216" y="11"/>
                    </a:lnTo>
                    <a:lnTo>
                      <a:pt x="227" y="25"/>
                    </a:lnTo>
                    <a:lnTo>
                      <a:pt x="230" y="39"/>
                    </a:lnTo>
                    <a:lnTo>
                      <a:pt x="248" y="56"/>
                    </a:lnTo>
                    <a:lnTo>
                      <a:pt x="258" y="81"/>
                    </a:lnTo>
                    <a:lnTo>
                      <a:pt x="258" y="102"/>
                    </a:lnTo>
                    <a:lnTo>
                      <a:pt x="258" y="123"/>
                    </a:lnTo>
                    <a:lnTo>
                      <a:pt x="248" y="144"/>
                    </a:lnTo>
                    <a:lnTo>
                      <a:pt x="223" y="161"/>
                    </a:lnTo>
                    <a:lnTo>
                      <a:pt x="199" y="172"/>
                    </a:lnTo>
                    <a:lnTo>
                      <a:pt x="195" y="189"/>
                    </a:lnTo>
                    <a:lnTo>
                      <a:pt x="195" y="228"/>
                    </a:lnTo>
                    <a:lnTo>
                      <a:pt x="206" y="235"/>
                    </a:lnTo>
                    <a:lnTo>
                      <a:pt x="220" y="224"/>
                    </a:lnTo>
                    <a:lnTo>
                      <a:pt x="223" y="214"/>
                    </a:lnTo>
                    <a:lnTo>
                      <a:pt x="241" y="200"/>
                    </a:lnTo>
                    <a:lnTo>
                      <a:pt x="241" y="175"/>
                    </a:lnTo>
                    <a:lnTo>
                      <a:pt x="248" y="165"/>
                    </a:lnTo>
                    <a:lnTo>
                      <a:pt x="283" y="182"/>
                    </a:lnTo>
                    <a:lnTo>
                      <a:pt x="307" y="200"/>
                    </a:lnTo>
                    <a:lnTo>
                      <a:pt x="314" y="231"/>
                    </a:lnTo>
                    <a:lnTo>
                      <a:pt x="314" y="263"/>
                    </a:lnTo>
                    <a:lnTo>
                      <a:pt x="321" y="291"/>
                    </a:lnTo>
                    <a:lnTo>
                      <a:pt x="342" y="291"/>
                    </a:lnTo>
                    <a:lnTo>
                      <a:pt x="359" y="280"/>
                    </a:lnTo>
                    <a:lnTo>
                      <a:pt x="370" y="266"/>
                    </a:lnTo>
                    <a:lnTo>
                      <a:pt x="363" y="252"/>
                    </a:lnTo>
                    <a:lnTo>
                      <a:pt x="349" y="235"/>
                    </a:lnTo>
                    <a:lnTo>
                      <a:pt x="349" y="217"/>
                    </a:lnTo>
                    <a:lnTo>
                      <a:pt x="352" y="200"/>
                    </a:lnTo>
                    <a:lnTo>
                      <a:pt x="363" y="172"/>
                    </a:lnTo>
                    <a:lnTo>
                      <a:pt x="359" y="158"/>
                    </a:lnTo>
                    <a:lnTo>
                      <a:pt x="356" y="91"/>
                    </a:lnTo>
                    <a:lnTo>
                      <a:pt x="377" y="70"/>
                    </a:lnTo>
                    <a:lnTo>
                      <a:pt x="401" y="81"/>
                    </a:lnTo>
                    <a:lnTo>
                      <a:pt x="429" y="84"/>
                    </a:lnTo>
                    <a:lnTo>
                      <a:pt x="461" y="91"/>
                    </a:lnTo>
                    <a:lnTo>
                      <a:pt x="485" y="98"/>
                    </a:lnTo>
                    <a:lnTo>
                      <a:pt x="502" y="105"/>
                    </a:lnTo>
                    <a:lnTo>
                      <a:pt x="513" y="112"/>
                    </a:lnTo>
                    <a:lnTo>
                      <a:pt x="520" y="130"/>
                    </a:lnTo>
                    <a:lnTo>
                      <a:pt x="527" y="175"/>
                    </a:lnTo>
                    <a:lnTo>
                      <a:pt x="520" y="207"/>
                    </a:lnTo>
                    <a:lnTo>
                      <a:pt x="516" y="221"/>
                    </a:lnTo>
                    <a:lnTo>
                      <a:pt x="516" y="235"/>
                    </a:lnTo>
                    <a:lnTo>
                      <a:pt x="534" y="238"/>
                    </a:lnTo>
                    <a:lnTo>
                      <a:pt x="558" y="238"/>
                    </a:lnTo>
                    <a:lnTo>
                      <a:pt x="569" y="242"/>
                    </a:lnTo>
                    <a:lnTo>
                      <a:pt x="600" y="266"/>
                    </a:lnTo>
                    <a:lnTo>
                      <a:pt x="607" y="277"/>
                    </a:lnTo>
                    <a:lnTo>
                      <a:pt x="597" y="319"/>
                    </a:lnTo>
                    <a:lnTo>
                      <a:pt x="600" y="343"/>
                    </a:lnTo>
                    <a:lnTo>
                      <a:pt x="607" y="364"/>
                    </a:lnTo>
                    <a:lnTo>
                      <a:pt x="625" y="389"/>
                    </a:lnTo>
                    <a:lnTo>
                      <a:pt x="642" y="399"/>
                    </a:lnTo>
                    <a:lnTo>
                      <a:pt x="635" y="420"/>
                    </a:lnTo>
                    <a:lnTo>
                      <a:pt x="628" y="441"/>
                    </a:lnTo>
                    <a:lnTo>
                      <a:pt x="628" y="459"/>
                    </a:lnTo>
                    <a:lnTo>
                      <a:pt x="632" y="487"/>
                    </a:lnTo>
                    <a:lnTo>
                      <a:pt x="642" y="504"/>
                    </a:lnTo>
                    <a:lnTo>
                      <a:pt x="635" y="518"/>
                    </a:lnTo>
                    <a:lnTo>
                      <a:pt x="618" y="532"/>
                    </a:lnTo>
                    <a:lnTo>
                      <a:pt x="604" y="557"/>
                    </a:lnTo>
                    <a:lnTo>
                      <a:pt x="586" y="550"/>
                    </a:lnTo>
                    <a:lnTo>
                      <a:pt x="569" y="536"/>
                    </a:lnTo>
                    <a:lnTo>
                      <a:pt x="544" y="539"/>
                    </a:lnTo>
                    <a:lnTo>
                      <a:pt x="516" y="560"/>
                    </a:lnTo>
                    <a:lnTo>
                      <a:pt x="488" y="557"/>
                    </a:lnTo>
                    <a:lnTo>
                      <a:pt x="471" y="567"/>
                    </a:lnTo>
                    <a:lnTo>
                      <a:pt x="454" y="585"/>
                    </a:lnTo>
                    <a:lnTo>
                      <a:pt x="440" y="581"/>
                    </a:lnTo>
                    <a:lnTo>
                      <a:pt x="433" y="595"/>
                    </a:lnTo>
                    <a:lnTo>
                      <a:pt x="408" y="588"/>
                    </a:lnTo>
                    <a:lnTo>
                      <a:pt x="398" y="592"/>
                    </a:lnTo>
                    <a:lnTo>
                      <a:pt x="373" y="616"/>
                    </a:lnTo>
                    <a:lnTo>
                      <a:pt x="359" y="609"/>
                    </a:lnTo>
                    <a:lnTo>
                      <a:pt x="356" y="592"/>
                    </a:lnTo>
                    <a:lnTo>
                      <a:pt x="335" y="602"/>
                    </a:lnTo>
                    <a:lnTo>
                      <a:pt x="321" y="616"/>
                    </a:lnTo>
                    <a:lnTo>
                      <a:pt x="297" y="630"/>
                    </a:lnTo>
                    <a:lnTo>
                      <a:pt x="276" y="599"/>
                    </a:lnTo>
                    <a:lnTo>
                      <a:pt x="255" y="581"/>
                    </a:lnTo>
                    <a:lnTo>
                      <a:pt x="237" y="560"/>
                    </a:lnTo>
                    <a:lnTo>
                      <a:pt x="227" y="550"/>
                    </a:lnTo>
                    <a:lnTo>
                      <a:pt x="227" y="525"/>
                    </a:lnTo>
                    <a:lnTo>
                      <a:pt x="230" y="504"/>
                    </a:lnTo>
                    <a:lnTo>
                      <a:pt x="220" y="487"/>
                    </a:lnTo>
                    <a:lnTo>
                      <a:pt x="199" y="452"/>
                    </a:lnTo>
                    <a:lnTo>
                      <a:pt x="185" y="438"/>
                    </a:lnTo>
                    <a:lnTo>
                      <a:pt x="174" y="427"/>
                    </a:lnTo>
                    <a:lnTo>
                      <a:pt x="164" y="420"/>
                    </a:lnTo>
                    <a:lnTo>
                      <a:pt x="161" y="413"/>
                    </a:lnTo>
                    <a:lnTo>
                      <a:pt x="164" y="403"/>
                    </a:lnTo>
                    <a:lnTo>
                      <a:pt x="161" y="385"/>
                    </a:lnTo>
                    <a:lnTo>
                      <a:pt x="150" y="371"/>
                    </a:lnTo>
                    <a:lnTo>
                      <a:pt x="133" y="357"/>
                    </a:lnTo>
                    <a:lnTo>
                      <a:pt x="115" y="350"/>
                    </a:lnTo>
                    <a:lnTo>
                      <a:pt x="94" y="347"/>
                    </a:lnTo>
                    <a:lnTo>
                      <a:pt x="77" y="336"/>
                    </a:lnTo>
                    <a:lnTo>
                      <a:pt x="70" y="333"/>
                    </a:lnTo>
                    <a:lnTo>
                      <a:pt x="66" y="308"/>
                    </a:lnTo>
                    <a:lnTo>
                      <a:pt x="66" y="287"/>
                    </a:lnTo>
                    <a:lnTo>
                      <a:pt x="70" y="280"/>
                    </a:lnTo>
                    <a:lnTo>
                      <a:pt x="73" y="270"/>
                    </a:lnTo>
                    <a:lnTo>
                      <a:pt x="70" y="263"/>
                    </a:lnTo>
                    <a:lnTo>
                      <a:pt x="63" y="256"/>
                    </a:lnTo>
                    <a:lnTo>
                      <a:pt x="49" y="245"/>
                    </a:lnTo>
                    <a:lnTo>
                      <a:pt x="24" y="238"/>
                    </a:lnTo>
                    <a:close/>
                  </a:path>
                </a:pathLst>
              </a:custGeom>
              <a:solidFill>
                <a:srgbClr val="FFFFFF"/>
              </a:solidFill>
              <a:ln w="12700">
                <a:solidFill>
                  <a:srgbClr val="000000"/>
                </a:solidFill>
                <a:prstDash val="solid"/>
                <a:round/>
                <a:headEnd/>
                <a:tailEnd/>
              </a:ln>
            </p:spPr>
            <p:txBody>
              <a:bodyPr/>
              <a:lstStyle/>
              <a:p>
                <a:endParaRPr lang="da-DK"/>
              </a:p>
            </p:txBody>
          </p:sp>
        </p:grpSp>
        <p:grpSp>
          <p:nvGrpSpPr>
            <p:cNvPr id="9258" name="Group 1070">
              <a:extLst>
                <a:ext uri="{FF2B5EF4-FFF2-40B4-BE49-F238E27FC236}">
                  <a16:creationId xmlns:a16="http://schemas.microsoft.com/office/drawing/2014/main" id="{E26D0C5D-4A5E-B1D2-1AE9-492828717A0F}"/>
                </a:ext>
              </a:extLst>
            </p:cNvPr>
            <p:cNvGrpSpPr>
              <a:grpSpLocks/>
            </p:cNvGrpSpPr>
            <p:nvPr/>
          </p:nvGrpSpPr>
          <p:grpSpPr bwMode="auto">
            <a:xfrm>
              <a:off x="896" y="2910"/>
              <a:ext cx="717" cy="690"/>
              <a:chOff x="896" y="2910"/>
              <a:chExt cx="717" cy="690"/>
            </a:xfrm>
          </p:grpSpPr>
          <p:sp>
            <p:nvSpPr>
              <p:cNvPr id="9307" name="Freeform 1068">
                <a:extLst>
                  <a:ext uri="{FF2B5EF4-FFF2-40B4-BE49-F238E27FC236}">
                    <a16:creationId xmlns:a16="http://schemas.microsoft.com/office/drawing/2014/main" id="{E263B8CE-CA8D-7773-2D4B-E9B131678A01}"/>
                  </a:ext>
                </a:extLst>
              </p:cNvPr>
              <p:cNvSpPr>
                <a:spLocks/>
              </p:cNvSpPr>
              <p:nvPr/>
            </p:nvSpPr>
            <p:spPr bwMode="auto">
              <a:xfrm>
                <a:off x="896" y="2910"/>
                <a:ext cx="717" cy="690"/>
              </a:xfrm>
              <a:custGeom>
                <a:avLst/>
                <a:gdLst>
                  <a:gd name="T0" fmla="*/ 56 w 717"/>
                  <a:gd name="T1" fmla="*/ 186 h 690"/>
                  <a:gd name="T2" fmla="*/ 3 w 717"/>
                  <a:gd name="T3" fmla="*/ 287 h 690"/>
                  <a:gd name="T4" fmla="*/ 35 w 717"/>
                  <a:gd name="T5" fmla="*/ 326 h 690"/>
                  <a:gd name="T6" fmla="*/ 94 w 717"/>
                  <a:gd name="T7" fmla="*/ 361 h 690"/>
                  <a:gd name="T8" fmla="*/ 147 w 717"/>
                  <a:gd name="T9" fmla="*/ 438 h 690"/>
                  <a:gd name="T10" fmla="*/ 182 w 717"/>
                  <a:gd name="T11" fmla="*/ 504 h 690"/>
                  <a:gd name="T12" fmla="*/ 227 w 717"/>
                  <a:gd name="T13" fmla="*/ 525 h 690"/>
                  <a:gd name="T14" fmla="*/ 203 w 717"/>
                  <a:gd name="T15" fmla="*/ 452 h 690"/>
                  <a:gd name="T16" fmla="*/ 168 w 717"/>
                  <a:gd name="T17" fmla="*/ 427 h 690"/>
                  <a:gd name="T18" fmla="*/ 147 w 717"/>
                  <a:gd name="T19" fmla="*/ 385 h 690"/>
                  <a:gd name="T20" fmla="*/ 119 w 717"/>
                  <a:gd name="T21" fmla="*/ 308 h 690"/>
                  <a:gd name="T22" fmla="*/ 192 w 717"/>
                  <a:gd name="T23" fmla="*/ 371 h 690"/>
                  <a:gd name="T24" fmla="*/ 276 w 717"/>
                  <a:gd name="T25" fmla="*/ 452 h 690"/>
                  <a:gd name="T26" fmla="*/ 329 w 717"/>
                  <a:gd name="T27" fmla="*/ 546 h 690"/>
                  <a:gd name="T28" fmla="*/ 332 w 717"/>
                  <a:gd name="T29" fmla="*/ 690 h 690"/>
                  <a:gd name="T30" fmla="*/ 430 w 717"/>
                  <a:gd name="T31" fmla="*/ 690 h 690"/>
                  <a:gd name="T32" fmla="*/ 500 w 717"/>
                  <a:gd name="T33" fmla="*/ 665 h 690"/>
                  <a:gd name="T34" fmla="*/ 500 w 717"/>
                  <a:gd name="T35" fmla="*/ 592 h 690"/>
                  <a:gd name="T36" fmla="*/ 493 w 717"/>
                  <a:gd name="T37" fmla="*/ 532 h 690"/>
                  <a:gd name="T38" fmla="*/ 542 w 717"/>
                  <a:gd name="T39" fmla="*/ 455 h 690"/>
                  <a:gd name="T40" fmla="*/ 644 w 717"/>
                  <a:gd name="T41" fmla="*/ 469 h 690"/>
                  <a:gd name="T42" fmla="*/ 717 w 717"/>
                  <a:gd name="T43" fmla="*/ 399 h 690"/>
                  <a:gd name="T44" fmla="*/ 700 w 717"/>
                  <a:gd name="T45" fmla="*/ 294 h 690"/>
                  <a:gd name="T46" fmla="*/ 665 w 717"/>
                  <a:gd name="T47" fmla="*/ 221 h 690"/>
                  <a:gd name="T48" fmla="*/ 640 w 717"/>
                  <a:gd name="T49" fmla="*/ 161 h 690"/>
                  <a:gd name="T50" fmla="*/ 644 w 717"/>
                  <a:gd name="T51" fmla="*/ 77 h 690"/>
                  <a:gd name="T52" fmla="*/ 626 w 717"/>
                  <a:gd name="T53" fmla="*/ 25 h 690"/>
                  <a:gd name="T54" fmla="*/ 591 w 717"/>
                  <a:gd name="T55" fmla="*/ 60 h 690"/>
                  <a:gd name="T56" fmla="*/ 546 w 717"/>
                  <a:gd name="T57" fmla="*/ 7 h 690"/>
                  <a:gd name="T58" fmla="*/ 490 w 717"/>
                  <a:gd name="T59" fmla="*/ 18 h 690"/>
                  <a:gd name="T60" fmla="*/ 486 w 717"/>
                  <a:gd name="T61" fmla="*/ 28 h 690"/>
                  <a:gd name="T62" fmla="*/ 458 w 717"/>
                  <a:gd name="T63" fmla="*/ 67 h 690"/>
                  <a:gd name="T64" fmla="*/ 416 w 717"/>
                  <a:gd name="T65" fmla="*/ 77 h 690"/>
                  <a:gd name="T66" fmla="*/ 395 w 717"/>
                  <a:gd name="T67" fmla="*/ 42 h 690"/>
                  <a:gd name="T68" fmla="*/ 381 w 717"/>
                  <a:gd name="T69" fmla="*/ 32 h 690"/>
                  <a:gd name="T70" fmla="*/ 332 w 717"/>
                  <a:gd name="T71" fmla="*/ 32 h 690"/>
                  <a:gd name="T72" fmla="*/ 318 w 717"/>
                  <a:gd name="T73" fmla="*/ 81 h 690"/>
                  <a:gd name="T74" fmla="*/ 287 w 717"/>
                  <a:gd name="T75" fmla="*/ 91 h 690"/>
                  <a:gd name="T76" fmla="*/ 241 w 717"/>
                  <a:gd name="T77" fmla="*/ 95 h 690"/>
                  <a:gd name="T78" fmla="*/ 196 w 717"/>
                  <a:gd name="T79" fmla="*/ 84 h 690"/>
                  <a:gd name="T80" fmla="*/ 175 w 717"/>
                  <a:gd name="T81" fmla="*/ 63 h 690"/>
                  <a:gd name="T82" fmla="*/ 143 w 717"/>
                  <a:gd name="T83" fmla="*/ 74 h 690"/>
                  <a:gd name="T84" fmla="*/ 105 w 717"/>
                  <a:gd name="T85" fmla="*/ 63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7"/>
                  <a:gd name="T130" fmla="*/ 0 h 690"/>
                  <a:gd name="T131" fmla="*/ 717 w 717"/>
                  <a:gd name="T132" fmla="*/ 690 h 6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7" h="690">
                    <a:moveTo>
                      <a:pt x="84" y="81"/>
                    </a:moveTo>
                    <a:lnTo>
                      <a:pt x="66" y="154"/>
                    </a:lnTo>
                    <a:lnTo>
                      <a:pt x="56" y="186"/>
                    </a:lnTo>
                    <a:lnTo>
                      <a:pt x="35" y="228"/>
                    </a:lnTo>
                    <a:lnTo>
                      <a:pt x="21" y="263"/>
                    </a:lnTo>
                    <a:lnTo>
                      <a:pt x="3" y="287"/>
                    </a:lnTo>
                    <a:lnTo>
                      <a:pt x="0" y="312"/>
                    </a:lnTo>
                    <a:lnTo>
                      <a:pt x="7" y="326"/>
                    </a:lnTo>
                    <a:lnTo>
                      <a:pt x="35" y="326"/>
                    </a:lnTo>
                    <a:lnTo>
                      <a:pt x="70" y="350"/>
                    </a:lnTo>
                    <a:lnTo>
                      <a:pt x="77" y="357"/>
                    </a:lnTo>
                    <a:lnTo>
                      <a:pt x="94" y="361"/>
                    </a:lnTo>
                    <a:lnTo>
                      <a:pt x="112" y="385"/>
                    </a:lnTo>
                    <a:lnTo>
                      <a:pt x="133" y="417"/>
                    </a:lnTo>
                    <a:lnTo>
                      <a:pt x="147" y="438"/>
                    </a:lnTo>
                    <a:lnTo>
                      <a:pt x="168" y="448"/>
                    </a:lnTo>
                    <a:lnTo>
                      <a:pt x="175" y="473"/>
                    </a:lnTo>
                    <a:lnTo>
                      <a:pt x="182" y="504"/>
                    </a:lnTo>
                    <a:lnTo>
                      <a:pt x="199" y="522"/>
                    </a:lnTo>
                    <a:lnTo>
                      <a:pt x="213" y="536"/>
                    </a:lnTo>
                    <a:lnTo>
                      <a:pt x="227" y="525"/>
                    </a:lnTo>
                    <a:lnTo>
                      <a:pt x="220" y="497"/>
                    </a:lnTo>
                    <a:lnTo>
                      <a:pt x="210" y="480"/>
                    </a:lnTo>
                    <a:lnTo>
                      <a:pt x="203" y="452"/>
                    </a:lnTo>
                    <a:lnTo>
                      <a:pt x="196" y="427"/>
                    </a:lnTo>
                    <a:lnTo>
                      <a:pt x="175" y="413"/>
                    </a:lnTo>
                    <a:lnTo>
                      <a:pt x="168" y="427"/>
                    </a:lnTo>
                    <a:lnTo>
                      <a:pt x="161" y="434"/>
                    </a:lnTo>
                    <a:lnTo>
                      <a:pt x="157" y="413"/>
                    </a:lnTo>
                    <a:lnTo>
                      <a:pt x="147" y="385"/>
                    </a:lnTo>
                    <a:lnTo>
                      <a:pt x="133" y="354"/>
                    </a:lnTo>
                    <a:lnTo>
                      <a:pt x="122" y="336"/>
                    </a:lnTo>
                    <a:lnTo>
                      <a:pt x="119" y="308"/>
                    </a:lnTo>
                    <a:lnTo>
                      <a:pt x="126" y="294"/>
                    </a:lnTo>
                    <a:lnTo>
                      <a:pt x="154" y="329"/>
                    </a:lnTo>
                    <a:lnTo>
                      <a:pt x="192" y="371"/>
                    </a:lnTo>
                    <a:lnTo>
                      <a:pt x="210" y="385"/>
                    </a:lnTo>
                    <a:lnTo>
                      <a:pt x="234" y="431"/>
                    </a:lnTo>
                    <a:lnTo>
                      <a:pt x="276" y="452"/>
                    </a:lnTo>
                    <a:lnTo>
                      <a:pt x="315" y="466"/>
                    </a:lnTo>
                    <a:lnTo>
                      <a:pt x="329" y="511"/>
                    </a:lnTo>
                    <a:lnTo>
                      <a:pt x="329" y="546"/>
                    </a:lnTo>
                    <a:lnTo>
                      <a:pt x="332" y="616"/>
                    </a:lnTo>
                    <a:lnTo>
                      <a:pt x="332" y="658"/>
                    </a:lnTo>
                    <a:lnTo>
                      <a:pt x="332" y="690"/>
                    </a:lnTo>
                    <a:lnTo>
                      <a:pt x="378" y="686"/>
                    </a:lnTo>
                    <a:lnTo>
                      <a:pt x="406" y="686"/>
                    </a:lnTo>
                    <a:lnTo>
                      <a:pt x="430" y="690"/>
                    </a:lnTo>
                    <a:lnTo>
                      <a:pt x="451" y="676"/>
                    </a:lnTo>
                    <a:lnTo>
                      <a:pt x="479" y="665"/>
                    </a:lnTo>
                    <a:lnTo>
                      <a:pt x="500" y="665"/>
                    </a:lnTo>
                    <a:lnTo>
                      <a:pt x="511" y="648"/>
                    </a:lnTo>
                    <a:lnTo>
                      <a:pt x="511" y="623"/>
                    </a:lnTo>
                    <a:lnTo>
                      <a:pt x="500" y="592"/>
                    </a:lnTo>
                    <a:lnTo>
                      <a:pt x="486" y="571"/>
                    </a:lnTo>
                    <a:lnTo>
                      <a:pt x="486" y="550"/>
                    </a:lnTo>
                    <a:lnTo>
                      <a:pt x="493" y="532"/>
                    </a:lnTo>
                    <a:lnTo>
                      <a:pt x="514" y="504"/>
                    </a:lnTo>
                    <a:lnTo>
                      <a:pt x="535" y="469"/>
                    </a:lnTo>
                    <a:lnTo>
                      <a:pt x="542" y="455"/>
                    </a:lnTo>
                    <a:lnTo>
                      <a:pt x="556" y="455"/>
                    </a:lnTo>
                    <a:lnTo>
                      <a:pt x="591" y="459"/>
                    </a:lnTo>
                    <a:lnTo>
                      <a:pt x="644" y="469"/>
                    </a:lnTo>
                    <a:lnTo>
                      <a:pt x="672" y="462"/>
                    </a:lnTo>
                    <a:lnTo>
                      <a:pt x="703" y="431"/>
                    </a:lnTo>
                    <a:lnTo>
                      <a:pt x="717" y="399"/>
                    </a:lnTo>
                    <a:lnTo>
                      <a:pt x="717" y="357"/>
                    </a:lnTo>
                    <a:lnTo>
                      <a:pt x="714" y="329"/>
                    </a:lnTo>
                    <a:lnTo>
                      <a:pt x="700" y="294"/>
                    </a:lnTo>
                    <a:lnTo>
                      <a:pt x="675" y="270"/>
                    </a:lnTo>
                    <a:lnTo>
                      <a:pt x="661" y="249"/>
                    </a:lnTo>
                    <a:lnTo>
                      <a:pt x="665" y="221"/>
                    </a:lnTo>
                    <a:lnTo>
                      <a:pt x="665" y="189"/>
                    </a:lnTo>
                    <a:lnTo>
                      <a:pt x="651" y="175"/>
                    </a:lnTo>
                    <a:lnTo>
                      <a:pt x="640" y="161"/>
                    </a:lnTo>
                    <a:lnTo>
                      <a:pt x="633" y="140"/>
                    </a:lnTo>
                    <a:lnTo>
                      <a:pt x="640" y="112"/>
                    </a:lnTo>
                    <a:lnTo>
                      <a:pt x="644" y="77"/>
                    </a:lnTo>
                    <a:lnTo>
                      <a:pt x="644" y="49"/>
                    </a:lnTo>
                    <a:lnTo>
                      <a:pt x="644" y="21"/>
                    </a:lnTo>
                    <a:lnTo>
                      <a:pt x="626" y="25"/>
                    </a:lnTo>
                    <a:lnTo>
                      <a:pt x="619" y="39"/>
                    </a:lnTo>
                    <a:lnTo>
                      <a:pt x="602" y="60"/>
                    </a:lnTo>
                    <a:lnTo>
                      <a:pt x="591" y="60"/>
                    </a:lnTo>
                    <a:lnTo>
                      <a:pt x="567" y="35"/>
                    </a:lnTo>
                    <a:lnTo>
                      <a:pt x="553" y="18"/>
                    </a:lnTo>
                    <a:lnTo>
                      <a:pt x="546" y="7"/>
                    </a:lnTo>
                    <a:lnTo>
                      <a:pt x="539" y="0"/>
                    </a:lnTo>
                    <a:lnTo>
                      <a:pt x="521" y="21"/>
                    </a:lnTo>
                    <a:lnTo>
                      <a:pt x="490" y="18"/>
                    </a:lnTo>
                    <a:lnTo>
                      <a:pt x="483" y="11"/>
                    </a:lnTo>
                    <a:lnTo>
                      <a:pt x="483" y="21"/>
                    </a:lnTo>
                    <a:lnTo>
                      <a:pt x="486" y="28"/>
                    </a:lnTo>
                    <a:lnTo>
                      <a:pt x="486" y="39"/>
                    </a:lnTo>
                    <a:lnTo>
                      <a:pt x="472" y="53"/>
                    </a:lnTo>
                    <a:lnTo>
                      <a:pt x="458" y="67"/>
                    </a:lnTo>
                    <a:lnTo>
                      <a:pt x="448" y="70"/>
                    </a:lnTo>
                    <a:lnTo>
                      <a:pt x="430" y="77"/>
                    </a:lnTo>
                    <a:lnTo>
                      <a:pt x="416" y="77"/>
                    </a:lnTo>
                    <a:lnTo>
                      <a:pt x="402" y="63"/>
                    </a:lnTo>
                    <a:lnTo>
                      <a:pt x="392" y="53"/>
                    </a:lnTo>
                    <a:lnTo>
                      <a:pt x="395" y="42"/>
                    </a:lnTo>
                    <a:lnTo>
                      <a:pt x="395" y="28"/>
                    </a:lnTo>
                    <a:lnTo>
                      <a:pt x="381" y="32"/>
                    </a:lnTo>
                    <a:lnTo>
                      <a:pt x="353" y="35"/>
                    </a:lnTo>
                    <a:lnTo>
                      <a:pt x="339" y="35"/>
                    </a:lnTo>
                    <a:lnTo>
                      <a:pt x="332" y="32"/>
                    </a:lnTo>
                    <a:lnTo>
                      <a:pt x="322" y="25"/>
                    </a:lnTo>
                    <a:lnTo>
                      <a:pt x="304" y="32"/>
                    </a:lnTo>
                    <a:lnTo>
                      <a:pt x="318" y="81"/>
                    </a:lnTo>
                    <a:lnTo>
                      <a:pt x="315" y="91"/>
                    </a:lnTo>
                    <a:lnTo>
                      <a:pt x="304" y="95"/>
                    </a:lnTo>
                    <a:lnTo>
                      <a:pt x="287" y="91"/>
                    </a:lnTo>
                    <a:lnTo>
                      <a:pt x="269" y="88"/>
                    </a:lnTo>
                    <a:lnTo>
                      <a:pt x="259" y="84"/>
                    </a:lnTo>
                    <a:lnTo>
                      <a:pt x="241" y="95"/>
                    </a:lnTo>
                    <a:lnTo>
                      <a:pt x="224" y="98"/>
                    </a:lnTo>
                    <a:lnTo>
                      <a:pt x="206" y="95"/>
                    </a:lnTo>
                    <a:lnTo>
                      <a:pt x="196" y="84"/>
                    </a:lnTo>
                    <a:lnTo>
                      <a:pt x="185" y="70"/>
                    </a:lnTo>
                    <a:lnTo>
                      <a:pt x="178" y="67"/>
                    </a:lnTo>
                    <a:lnTo>
                      <a:pt x="175" y="63"/>
                    </a:lnTo>
                    <a:lnTo>
                      <a:pt x="168" y="67"/>
                    </a:lnTo>
                    <a:lnTo>
                      <a:pt x="150" y="67"/>
                    </a:lnTo>
                    <a:lnTo>
                      <a:pt x="143" y="74"/>
                    </a:lnTo>
                    <a:lnTo>
                      <a:pt x="126" y="67"/>
                    </a:lnTo>
                    <a:lnTo>
                      <a:pt x="108" y="63"/>
                    </a:lnTo>
                    <a:lnTo>
                      <a:pt x="105" y="63"/>
                    </a:lnTo>
                    <a:lnTo>
                      <a:pt x="84" y="81"/>
                    </a:lnTo>
                    <a:close/>
                  </a:path>
                </a:pathLst>
              </a:custGeom>
              <a:solidFill>
                <a:srgbClr val="FFFFFF"/>
              </a:solidFill>
              <a:ln w="12700">
                <a:solidFill>
                  <a:srgbClr val="000000"/>
                </a:solidFill>
                <a:prstDash val="solid"/>
                <a:round/>
                <a:headEnd/>
                <a:tailEnd/>
              </a:ln>
            </p:spPr>
            <p:txBody>
              <a:bodyPr/>
              <a:lstStyle/>
              <a:p>
                <a:endParaRPr lang="da-DK"/>
              </a:p>
            </p:txBody>
          </p:sp>
          <p:sp>
            <p:nvSpPr>
              <p:cNvPr id="9308" name="Freeform 1069">
                <a:extLst>
                  <a:ext uri="{FF2B5EF4-FFF2-40B4-BE49-F238E27FC236}">
                    <a16:creationId xmlns:a16="http://schemas.microsoft.com/office/drawing/2014/main" id="{C92D3317-39FC-BA2C-1B84-E9E5A8EFDCCB}"/>
                  </a:ext>
                </a:extLst>
              </p:cNvPr>
              <p:cNvSpPr>
                <a:spLocks/>
              </p:cNvSpPr>
              <p:nvPr/>
            </p:nvSpPr>
            <p:spPr bwMode="auto">
              <a:xfrm>
                <a:off x="1148" y="3501"/>
                <a:ext cx="35" cy="64"/>
              </a:xfrm>
              <a:custGeom>
                <a:avLst/>
                <a:gdLst>
                  <a:gd name="T0" fmla="*/ 18 w 35"/>
                  <a:gd name="T1" fmla="*/ 0 h 64"/>
                  <a:gd name="T2" fmla="*/ 7 w 35"/>
                  <a:gd name="T3" fmla="*/ 11 h 64"/>
                  <a:gd name="T4" fmla="*/ 18 w 35"/>
                  <a:gd name="T5" fmla="*/ 21 h 64"/>
                  <a:gd name="T6" fmla="*/ 0 w 35"/>
                  <a:gd name="T7" fmla="*/ 25 h 64"/>
                  <a:gd name="T8" fmla="*/ 0 w 35"/>
                  <a:gd name="T9" fmla="*/ 39 h 64"/>
                  <a:gd name="T10" fmla="*/ 4 w 35"/>
                  <a:gd name="T11" fmla="*/ 53 h 64"/>
                  <a:gd name="T12" fmla="*/ 7 w 35"/>
                  <a:gd name="T13" fmla="*/ 64 h 64"/>
                  <a:gd name="T14" fmla="*/ 25 w 35"/>
                  <a:gd name="T15" fmla="*/ 53 h 64"/>
                  <a:gd name="T16" fmla="*/ 35 w 35"/>
                  <a:gd name="T17" fmla="*/ 39 h 64"/>
                  <a:gd name="T18" fmla="*/ 35 w 35"/>
                  <a:gd name="T19" fmla="*/ 25 h 64"/>
                  <a:gd name="T20" fmla="*/ 18 w 35"/>
                  <a:gd name="T21" fmla="*/ 0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64"/>
                  <a:gd name="T35" fmla="*/ 35 w 35"/>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64">
                    <a:moveTo>
                      <a:pt x="18" y="0"/>
                    </a:moveTo>
                    <a:lnTo>
                      <a:pt x="7" y="11"/>
                    </a:lnTo>
                    <a:lnTo>
                      <a:pt x="18" y="21"/>
                    </a:lnTo>
                    <a:lnTo>
                      <a:pt x="0" y="25"/>
                    </a:lnTo>
                    <a:lnTo>
                      <a:pt x="0" y="39"/>
                    </a:lnTo>
                    <a:lnTo>
                      <a:pt x="4" y="53"/>
                    </a:lnTo>
                    <a:lnTo>
                      <a:pt x="7" y="64"/>
                    </a:lnTo>
                    <a:lnTo>
                      <a:pt x="25" y="53"/>
                    </a:lnTo>
                    <a:lnTo>
                      <a:pt x="35" y="39"/>
                    </a:lnTo>
                    <a:lnTo>
                      <a:pt x="35" y="25"/>
                    </a:lnTo>
                    <a:lnTo>
                      <a:pt x="18" y="0"/>
                    </a:lnTo>
                    <a:close/>
                  </a:path>
                </a:pathLst>
              </a:custGeom>
              <a:solidFill>
                <a:srgbClr val="FFFFFF"/>
              </a:solidFill>
              <a:ln w="12700">
                <a:solidFill>
                  <a:srgbClr val="000000"/>
                </a:solidFill>
                <a:prstDash val="solid"/>
                <a:round/>
                <a:headEnd/>
                <a:tailEnd/>
              </a:ln>
            </p:spPr>
            <p:txBody>
              <a:bodyPr/>
              <a:lstStyle/>
              <a:p>
                <a:endParaRPr lang="da-DK"/>
              </a:p>
            </p:txBody>
          </p:sp>
        </p:grpSp>
        <p:grpSp>
          <p:nvGrpSpPr>
            <p:cNvPr id="9259" name="Group 1077">
              <a:extLst>
                <a:ext uri="{FF2B5EF4-FFF2-40B4-BE49-F238E27FC236}">
                  <a16:creationId xmlns:a16="http://schemas.microsoft.com/office/drawing/2014/main" id="{D719A047-E1AF-7161-F47C-9CBB4C310F63}"/>
                </a:ext>
              </a:extLst>
            </p:cNvPr>
            <p:cNvGrpSpPr>
              <a:grpSpLocks/>
            </p:cNvGrpSpPr>
            <p:nvPr/>
          </p:nvGrpSpPr>
          <p:grpSpPr bwMode="auto">
            <a:xfrm>
              <a:off x="1096" y="3362"/>
              <a:ext cx="919" cy="654"/>
              <a:chOff x="1096" y="3362"/>
              <a:chExt cx="919" cy="654"/>
            </a:xfrm>
          </p:grpSpPr>
          <p:sp>
            <p:nvSpPr>
              <p:cNvPr id="9301" name="Freeform 1071">
                <a:extLst>
                  <a:ext uri="{FF2B5EF4-FFF2-40B4-BE49-F238E27FC236}">
                    <a16:creationId xmlns:a16="http://schemas.microsoft.com/office/drawing/2014/main" id="{E8E85EEB-D4FA-2201-DC18-B742465A4AA9}"/>
                  </a:ext>
                </a:extLst>
              </p:cNvPr>
              <p:cNvSpPr>
                <a:spLocks/>
              </p:cNvSpPr>
              <p:nvPr/>
            </p:nvSpPr>
            <p:spPr bwMode="auto">
              <a:xfrm>
                <a:off x="1096" y="3613"/>
                <a:ext cx="62" cy="127"/>
              </a:xfrm>
              <a:custGeom>
                <a:avLst/>
                <a:gdLst>
                  <a:gd name="T0" fmla="*/ 38 w 62"/>
                  <a:gd name="T1" fmla="*/ 0 h 127"/>
                  <a:gd name="T2" fmla="*/ 10 w 62"/>
                  <a:gd name="T3" fmla="*/ 4 h 127"/>
                  <a:gd name="T4" fmla="*/ 0 w 62"/>
                  <a:gd name="T5" fmla="*/ 21 h 127"/>
                  <a:gd name="T6" fmla="*/ 10 w 62"/>
                  <a:gd name="T7" fmla="*/ 35 h 127"/>
                  <a:gd name="T8" fmla="*/ 21 w 62"/>
                  <a:gd name="T9" fmla="*/ 53 h 127"/>
                  <a:gd name="T10" fmla="*/ 21 w 62"/>
                  <a:gd name="T11" fmla="*/ 60 h 127"/>
                  <a:gd name="T12" fmla="*/ 21 w 62"/>
                  <a:gd name="T13" fmla="*/ 67 h 127"/>
                  <a:gd name="T14" fmla="*/ 17 w 62"/>
                  <a:gd name="T15" fmla="*/ 71 h 127"/>
                  <a:gd name="T16" fmla="*/ 7 w 62"/>
                  <a:gd name="T17" fmla="*/ 88 h 127"/>
                  <a:gd name="T18" fmla="*/ 3 w 62"/>
                  <a:gd name="T19" fmla="*/ 102 h 127"/>
                  <a:gd name="T20" fmla="*/ 14 w 62"/>
                  <a:gd name="T21" fmla="*/ 120 h 127"/>
                  <a:gd name="T22" fmla="*/ 28 w 62"/>
                  <a:gd name="T23" fmla="*/ 127 h 127"/>
                  <a:gd name="T24" fmla="*/ 45 w 62"/>
                  <a:gd name="T25" fmla="*/ 123 h 127"/>
                  <a:gd name="T26" fmla="*/ 59 w 62"/>
                  <a:gd name="T27" fmla="*/ 102 h 127"/>
                  <a:gd name="T28" fmla="*/ 59 w 62"/>
                  <a:gd name="T29" fmla="*/ 85 h 127"/>
                  <a:gd name="T30" fmla="*/ 55 w 62"/>
                  <a:gd name="T31" fmla="*/ 67 h 127"/>
                  <a:gd name="T32" fmla="*/ 48 w 62"/>
                  <a:gd name="T33" fmla="*/ 49 h 127"/>
                  <a:gd name="T34" fmla="*/ 52 w 62"/>
                  <a:gd name="T35" fmla="*/ 39 h 127"/>
                  <a:gd name="T36" fmla="*/ 62 w 62"/>
                  <a:gd name="T37" fmla="*/ 21 h 127"/>
                  <a:gd name="T38" fmla="*/ 55 w 62"/>
                  <a:gd name="T39" fmla="*/ 4 h 127"/>
                  <a:gd name="T40" fmla="*/ 38 w 62"/>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127"/>
                  <a:gd name="T65" fmla="*/ 62 w 62"/>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127">
                    <a:moveTo>
                      <a:pt x="38" y="0"/>
                    </a:moveTo>
                    <a:lnTo>
                      <a:pt x="10" y="4"/>
                    </a:lnTo>
                    <a:lnTo>
                      <a:pt x="0" y="21"/>
                    </a:lnTo>
                    <a:lnTo>
                      <a:pt x="10" y="35"/>
                    </a:lnTo>
                    <a:lnTo>
                      <a:pt x="21" y="53"/>
                    </a:lnTo>
                    <a:lnTo>
                      <a:pt x="21" y="60"/>
                    </a:lnTo>
                    <a:lnTo>
                      <a:pt x="21" y="67"/>
                    </a:lnTo>
                    <a:lnTo>
                      <a:pt x="17" y="71"/>
                    </a:lnTo>
                    <a:lnTo>
                      <a:pt x="7" y="88"/>
                    </a:lnTo>
                    <a:lnTo>
                      <a:pt x="3" y="102"/>
                    </a:lnTo>
                    <a:lnTo>
                      <a:pt x="14" y="120"/>
                    </a:lnTo>
                    <a:lnTo>
                      <a:pt x="28" y="127"/>
                    </a:lnTo>
                    <a:lnTo>
                      <a:pt x="45" y="123"/>
                    </a:lnTo>
                    <a:lnTo>
                      <a:pt x="59" y="102"/>
                    </a:lnTo>
                    <a:lnTo>
                      <a:pt x="59" y="85"/>
                    </a:lnTo>
                    <a:lnTo>
                      <a:pt x="55" y="67"/>
                    </a:lnTo>
                    <a:lnTo>
                      <a:pt x="48" y="49"/>
                    </a:lnTo>
                    <a:lnTo>
                      <a:pt x="52" y="39"/>
                    </a:lnTo>
                    <a:lnTo>
                      <a:pt x="62" y="21"/>
                    </a:lnTo>
                    <a:lnTo>
                      <a:pt x="55" y="4"/>
                    </a:lnTo>
                    <a:lnTo>
                      <a:pt x="38" y="0"/>
                    </a:lnTo>
                    <a:close/>
                  </a:path>
                </a:pathLst>
              </a:custGeom>
              <a:solidFill>
                <a:srgbClr val="FFFFFF"/>
              </a:solidFill>
              <a:ln w="12700">
                <a:solidFill>
                  <a:srgbClr val="000000"/>
                </a:solidFill>
                <a:prstDash val="solid"/>
                <a:round/>
                <a:headEnd/>
                <a:tailEnd/>
              </a:ln>
            </p:spPr>
            <p:txBody>
              <a:bodyPr/>
              <a:lstStyle/>
              <a:p>
                <a:endParaRPr lang="da-DK"/>
              </a:p>
            </p:txBody>
          </p:sp>
          <p:sp>
            <p:nvSpPr>
              <p:cNvPr id="9302" name="Freeform 1072">
                <a:extLst>
                  <a:ext uri="{FF2B5EF4-FFF2-40B4-BE49-F238E27FC236}">
                    <a16:creationId xmlns:a16="http://schemas.microsoft.com/office/drawing/2014/main" id="{2C8DDE24-0B81-65B5-D2B4-5CD0533EB03D}"/>
                  </a:ext>
                </a:extLst>
              </p:cNvPr>
              <p:cNvSpPr>
                <a:spLocks/>
              </p:cNvSpPr>
              <p:nvPr/>
            </p:nvSpPr>
            <p:spPr bwMode="auto">
              <a:xfrm>
                <a:off x="1193" y="3362"/>
                <a:ext cx="643" cy="654"/>
              </a:xfrm>
              <a:custGeom>
                <a:avLst/>
                <a:gdLst>
                  <a:gd name="T0" fmla="*/ 56 w 643"/>
                  <a:gd name="T1" fmla="*/ 238 h 654"/>
                  <a:gd name="T2" fmla="*/ 119 w 643"/>
                  <a:gd name="T3" fmla="*/ 234 h 654"/>
                  <a:gd name="T4" fmla="*/ 147 w 643"/>
                  <a:gd name="T5" fmla="*/ 224 h 654"/>
                  <a:gd name="T6" fmla="*/ 196 w 643"/>
                  <a:gd name="T7" fmla="*/ 213 h 654"/>
                  <a:gd name="T8" fmla="*/ 213 w 643"/>
                  <a:gd name="T9" fmla="*/ 185 h 654"/>
                  <a:gd name="T10" fmla="*/ 199 w 643"/>
                  <a:gd name="T11" fmla="*/ 136 h 654"/>
                  <a:gd name="T12" fmla="*/ 185 w 643"/>
                  <a:gd name="T13" fmla="*/ 94 h 654"/>
                  <a:gd name="T14" fmla="*/ 210 w 643"/>
                  <a:gd name="T15" fmla="*/ 56 h 654"/>
                  <a:gd name="T16" fmla="*/ 238 w 643"/>
                  <a:gd name="T17" fmla="*/ 10 h 654"/>
                  <a:gd name="T18" fmla="*/ 245 w 643"/>
                  <a:gd name="T19" fmla="*/ 0 h 654"/>
                  <a:gd name="T20" fmla="*/ 301 w 643"/>
                  <a:gd name="T21" fmla="*/ 7 h 654"/>
                  <a:gd name="T22" fmla="*/ 353 w 643"/>
                  <a:gd name="T23" fmla="*/ 17 h 654"/>
                  <a:gd name="T24" fmla="*/ 370 w 643"/>
                  <a:gd name="T25" fmla="*/ 49 h 654"/>
                  <a:gd name="T26" fmla="*/ 391 w 643"/>
                  <a:gd name="T27" fmla="*/ 70 h 654"/>
                  <a:gd name="T28" fmla="*/ 447 w 643"/>
                  <a:gd name="T29" fmla="*/ 94 h 654"/>
                  <a:gd name="T30" fmla="*/ 482 w 643"/>
                  <a:gd name="T31" fmla="*/ 80 h 654"/>
                  <a:gd name="T32" fmla="*/ 514 w 643"/>
                  <a:gd name="T33" fmla="*/ 42 h 654"/>
                  <a:gd name="T34" fmla="*/ 580 w 643"/>
                  <a:gd name="T35" fmla="*/ 56 h 654"/>
                  <a:gd name="T36" fmla="*/ 577 w 643"/>
                  <a:gd name="T37" fmla="*/ 94 h 654"/>
                  <a:gd name="T38" fmla="*/ 570 w 643"/>
                  <a:gd name="T39" fmla="*/ 126 h 654"/>
                  <a:gd name="T40" fmla="*/ 605 w 643"/>
                  <a:gd name="T41" fmla="*/ 143 h 654"/>
                  <a:gd name="T42" fmla="*/ 594 w 643"/>
                  <a:gd name="T43" fmla="*/ 196 h 654"/>
                  <a:gd name="T44" fmla="*/ 626 w 643"/>
                  <a:gd name="T45" fmla="*/ 224 h 654"/>
                  <a:gd name="T46" fmla="*/ 605 w 643"/>
                  <a:gd name="T47" fmla="*/ 280 h 654"/>
                  <a:gd name="T48" fmla="*/ 563 w 643"/>
                  <a:gd name="T49" fmla="*/ 287 h 654"/>
                  <a:gd name="T50" fmla="*/ 524 w 643"/>
                  <a:gd name="T51" fmla="*/ 294 h 654"/>
                  <a:gd name="T52" fmla="*/ 493 w 643"/>
                  <a:gd name="T53" fmla="*/ 311 h 654"/>
                  <a:gd name="T54" fmla="*/ 486 w 643"/>
                  <a:gd name="T55" fmla="*/ 336 h 654"/>
                  <a:gd name="T56" fmla="*/ 510 w 643"/>
                  <a:gd name="T57" fmla="*/ 374 h 654"/>
                  <a:gd name="T58" fmla="*/ 489 w 643"/>
                  <a:gd name="T59" fmla="*/ 395 h 654"/>
                  <a:gd name="T60" fmla="*/ 444 w 643"/>
                  <a:gd name="T61" fmla="*/ 409 h 654"/>
                  <a:gd name="T62" fmla="*/ 461 w 643"/>
                  <a:gd name="T63" fmla="*/ 441 h 654"/>
                  <a:gd name="T64" fmla="*/ 503 w 643"/>
                  <a:gd name="T65" fmla="*/ 448 h 654"/>
                  <a:gd name="T66" fmla="*/ 549 w 643"/>
                  <a:gd name="T67" fmla="*/ 451 h 654"/>
                  <a:gd name="T68" fmla="*/ 598 w 643"/>
                  <a:gd name="T69" fmla="*/ 486 h 654"/>
                  <a:gd name="T70" fmla="*/ 640 w 643"/>
                  <a:gd name="T71" fmla="*/ 521 h 654"/>
                  <a:gd name="T72" fmla="*/ 640 w 643"/>
                  <a:gd name="T73" fmla="*/ 570 h 654"/>
                  <a:gd name="T74" fmla="*/ 619 w 643"/>
                  <a:gd name="T75" fmla="*/ 584 h 654"/>
                  <a:gd name="T76" fmla="*/ 629 w 643"/>
                  <a:gd name="T77" fmla="*/ 623 h 654"/>
                  <a:gd name="T78" fmla="*/ 577 w 643"/>
                  <a:gd name="T79" fmla="*/ 591 h 654"/>
                  <a:gd name="T80" fmla="*/ 542 w 643"/>
                  <a:gd name="T81" fmla="*/ 560 h 654"/>
                  <a:gd name="T82" fmla="*/ 496 w 643"/>
                  <a:gd name="T83" fmla="*/ 609 h 654"/>
                  <a:gd name="T84" fmla="*/ 419 w 643"/>
                  <a:gd name="T85" fmla="*/ 644 h 654"/>
                  <a:gd name="T86" fmla="*/ 384 w 643"/>
                  <a:gd name="T87" fmla="*/ 640 h 654"/>
                  <a:gd name="T88" fmla="*/ 335 w 643"/>
                  <a:gd name="T89" fmla="*/ 623 h 654"/>
                  <a:gd name="T90" fmla="*/ 290 w 643"/>
                  <a:gd name="T91" fmla="*/ 595 h 654"/>
                  <a:gd name="T92" fmla="*/ 213 w 643"/>
                  <a:gd name="T93" fmla="*/ 556 h 654"/>
                  <a:gd name="T94" fmla="*/ 129 w 643"/>
                  <a:gd name="T95" fmla="*/ 556 h 654"/>
                  <a:gd name="T96" fmla="*/ 52 w 643"/>
                  <a:gd name="T97" fmla="*/ 553 h 654"/>
                  <a:gd name="T98" fmla="*/ 31 w 643"/>
                  <a:gd name="T99" fmla="*/ 518 h 654"/>
                  <a:gd name="T100" fmla="*/ 17 w 643"/>
                  <a:gd name="T101" fmla="*/ 427 h 654"/>
                  <a:gd name="T102" fmla="*/ 21 w 643"/>
                  <a:gd name="T103" fmla="*/ 371 h 654"/>
                  <a:gd name="T104" fmla="*/ 35 w 643"/>
                  <a:gd name="T105" fmla="*/ 297 h 654"/>
                  <a:gd name="T106" fmla="*/ 21 w 643"/>
                  <a:gd name="T107" fmla="*/ 255 h 6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43"/>
                  <a:gd name="T163" fmla="*/ 0 h 654"/>
                  <a:gd name="T164" fmla="*/ 643 w 643"/>
                  <a:gd name="T165" fmla="*/ 654 h 6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43" h="654">
                    <a:moveTo>
                      <a:pt x="31" y="234"/>
                    </a:moveTo>
                    <a:lnTo>
                      <a:pt x="56" y="238"/>
                    </a:lnTo>
                    <a:lnTo>
                      <a:pt x="66" y="231"/>
                    </a:lnTo>
                    <a:lnTo>
                      <a:pt x="119" y="234"/>
                    </a:lnTo>
                    <a:lnTo>
                      <a:pt x="126" y="241"/>
                    </a:lnTo>
                    <a:lnTo>
                      <a:pt x="147" y="224"/>
                    </a:lnTo>
                    <a:lnTo>
                      <a:pt x="171" y="217"/>
                    </a:lnTo>
                    <a:lnTo>
                      <a:pt x="196" y="213"/>
                    </a:lnTo>
                    <a:lnTo>
                      <a:pt x="206" y="199"/>
                    </a:lnTo>
                    <a:lnTo>
                      <a:pt x="213" y="185"/>
                    </a:lnTo>
                    <a:lnTo>
                      <a:pt x="210" y="157"/>
                    </a:lnTo>
                    <a:lnTo>
                      <a:pt x="199" y="136"/>
                    </a:lnTo>
                    <a:lnTo>
                      <a:pt x="189" y="119"/>
                    </a:lnTo>
                    <a:lnTo>
                      <a:pt x="185" y="94"/>
                    </a:lnTo>
                    <a:lnTo>
                      <a:pt x="196" y="73"/>
                    </a:lnTo>
                    <a:lnTo>
                      <a:pt x="210" y="56"/>
                    </a:lnTo>
                    <a:lnTo>
                      <a:pt x="224" y="28"/>
                    </a:lnTo>
                    <a:lnTo>
                      <a:pt x="238" y="10"/>
                    </a:lnTo>
                    <a:lnTo>
                      <a:pt x="241" y="3"/>
                    </a:lnTo>
                    <a:lnTo>
                      <a:pt x="245" y="0"/>
                    </a:lnTo>
                    <a:lnTo>
                      <a:pt x="273" y="3"/>
                    </a:lnTo>
                    <a:lnTo>
                      <a:pt x="301" y="7"/>
                    </a:lnTo>
                    <a:lnTo>
                      <a:pt x="328" y="14"/>
                    </a:lnTo>
                    <a:lnTo>
                      <a:pt x="353" y="17"/>
                    </a:lnTo>
                    <a:lnTo>
                      <a:pt x="374" y="14"/>
                    </a:lnTo>
                    <a:lnTo>
                      <a:pt x="370" y="49"/>
                    </a:lnTo>
                    <a:lnTo>
                      <a:pt x="377" y="63"/>
                    </a:lnTo>
                    <a:lnTo>
                      <a:pt x="391" y="70"/>
                    </a:lnTo>
                    <a:lnTo>
                      <a:pt x="412" y="70"/>
                    </a:lnTo>
                    <a:lnTo>
                      <a:pt x="447" y="94"/>
                    </a:lnTo>
                    <a:lnTo>
                      <a:pt x="468" y="98"/>
                    </a:lnTo>
                    <a:lnTo>
                      <a:pt x="482" y="80"/>
                    </a:lnTo>
                    <a:lnTo>
                      <a:pt x="503" y="56"/>
                    </a:lnTo>
                    <a:lnTo>
                      <a:pt x="514" y="42"/>
                    </a:lnTo>
                    <a:lnTo>
                      <a:pt x="549" y="42"/>
                    </a:lnTo>
                    <a:lnTo>
                      <a:pt x="580" y="56"/>
                    </a:lnTo>
                    <a:lnTo>
                      <a:pt x="587" y="77"/>
                    </a:lnTo>
                    <a:lnTo>
                      <a:pt x="577" y="94"/>
                    </a:lnTo>
                    <a:lnTo>
                      <a:pt x="559" y="112"/>
                    </a:lnTo>
                    <a:lnTo>
                      <a:pt x="570" y="126"/>
                    </a:lnTo>
                    <a:lnTo>
                      <a:pt x="605" y="122"/>
                    </a:lnTo>
                    <a:lnTo>
                      <a:pt x="605" y="143"/>
                    </a:lnTo>
                    <a:lnTo>
                      <a:pt x="587" y="175"/>
                    </a:lnTo>
                    <a:lnTo>
                      <a:pt x="594" y="196"/>
                    </a:lnTo>
                    <a:lnTo>
                      <a:pt x="619" y="206"/>
                    </a:lnTo>
                    <a:lnTo>
                      <a:pt x="626" y="224"/>
                    </a:lnTo>
                    <a:lnTo>
                      <a:pt x="615" y="262"/>
                    </a:lnTo>
                    <a:lnTo>
                      <a:pt x="605" y="280"/>
                    </a:lnTo>
                    <a:lnTo>
                      <a:pt x="587" y="294"/>
                    </a:lnTo>
                    <a:lnTo>
                      <a:pt x="563" y="287"/>
                    </a:lnTo>
                    <a:lnTo>
                      <a:pt x="538" y="283"/>
                    </a:lnTo>
                    <a:lnTo>
                      <a:pt x="524" y="294"/>
                    </a:lnTo>
                    <a:lnTo>
                      <a:pt x="514" y="308"/>
                    </a:lnTo>
                    <a:lnTo>
                      <a:pt x="493" y="311"/>
                    </a:lnTo>
                    <a:lnTo>
                      <a:pt x="475" y="318"/>
                    </a:lnTo>
                    <a:lnTo>
                      <a:pt x="486" y="336"/>
                    </a:lnTo>
                    <a:lnTo>
                      <a:pt x="503" y="350"/>
                    </a:lnTo>
                    <a:lnTo>
                      <a:pt x="510" y="374"/>
                    </a:lnTo>
                    <a:lnTo>
                      <a:pt x="503" y="385"/>
                    </a:lnTo>
                    <a:lnTo>
                      <a:pt x="489" y="395"/>
                    </a:lnTo>
                    <a:lnTo>
                      <a:pt x="472" y="406"/>
                    </a:lnTo>
                    <a:lnTo>
                      <a:pt x="444" y="409"/>
                    </a:lnTo>
                    <a:lnTo>
                      <a:pt x="447" y="420"/>
                    </a:lnTo>
                    <a:lnTo>
                      <a:pt x="461" y="441"/>
                    </a:lnTo>
                    <a:lnTo>
                      <a:pt x="479" y="451"/>
                    </a:lnTo>
                    <a:lnTo>
                      <a:pt x="503" y="448"/>
                    </a:lnTo>
                    <a:lnTo>
                      <a:pt x="524" y="441"/>
                    </a:lnTo>
                    <a:lnTo>
                      <a:pt x="549" y="451"/>
                    </a:lnTo>
                    <a:lnTo>
                      <a:pt x="573" y="469"/>
                    </a:lnTo>
                    <a:lnTo>
                      <a:pt x="598" y="486"/>
                    </a:lnTo>
                    <a:lnTo>
                      <a:pt x="626" y="497"/>
                    </a:lnTo>
                    <a:lnTo>
                      <a:pt x="640" y="521"/>
                    </a:lnTo>
                    <a:lnTo>
                      <a:pt x="643" y="553"/>
                    </a:lnTo>
                    <a:lnTo>
                      <a:pt x="640" y="570"/>
                    </a:lnTo>
                    <a:lnTo>
                      <a:pt x="615" y="574"/>
                    </a:lnTo>
                    <a:lnTo>
                      <a:pt x="619" y="584"/>
                    </a:lnTo>
                    <a:lnTo>
                      <a:pt x="626" y="605"/>
                    </a:lnTo>
                    <a:lnTo>
                      <a:pt x="629" y="623"/>
                    </a:lnTo>
                    <a:lnTo>
                      <a:pt x="605" y="616"/>
                    </a:lnTo>
                    <a:lnTo>
                      <a:pt x="577" y="591"/>
                    </a:lnTo>
                    <a:lnTo>
                      <a:pt x="556" y="570"/>
                    </a:lnTo>
                    <a:lnTo>
                      <a:pt x="542" y="560"/>
                    </a:lnTo>
                    <a:lnTo>
                      <a:pt x="521" y="588"/>
                    </a:lnTo>
                    <a:lnTo>
                      <a:pt x="496" y="609"/>
                    </a:lnTo>
                    <a:lnTo>
                      <a:pt x="440" y="626"/>
                    </a:lnTo>
                    <a:lnTo>
                      <a:pt x="419" y="644"/>
                    </a:lnTo>
                    <a:lnTo>
                      <a:pt x="398" y="654"/>
                    </a:lnTo>
                    <a:lnTo>
                      <a:pt x="384" y="640"/>
                    </a:lnTo>
                    <a:lnTo>
                      <a:pt x="363" y="630"/>
                    </a:lnTo>
                    <a:lnTo>
                      <a:pt x="335" y="623"/>
                    </a:lnTo>
                    <a:lnTo>
                      <a:pt x="322" y="616"/>
                    </a:lnTo>
                    <a:lnTo>
                      <a:pt x="290" y="595"/>
                    </a:lnTo>
                    <a:lnTo>
                      <a:pt x="252" y="570"/>
                    </a:lnTo>
                    <a:lnTo>
                      <a:pt x="213" y="556"/>
                    </a:lnTo>
                    <a:lnTo>
                      <a:pt x="171" y="553"/>
                    </a:lnTo>
                    <a:lnTo>
                      <a:pt x="129" y="556"/>
                    </a:lnTo>
                    <a:lnTo>
                      <a:pt x="84" y="560"/>
                    </a:lnTo>
                    <a:lnTo>
                      <a:pt x="52" y="553"/>
                    </a:lnTo>
                    <a:lnTo>
                      <a:pt x="31" y="542"/>
                    </a:lnTo>
                    <a:lnTo>
                      <a:pt x="31" y="518"/>
                    </a:lnTo>
                    <a:lnTo>
                      <a:pt x="28" y="458"/>
                    </a:lnTo>
                    <a:lnTo>
                      <a:pt x="17" y="427"/>
                    </a:lnTo>
                    <a:lnTo>
                      <a:pt x="0" y="402"/>
                    </a:lnTo>
                    <a:lnTo>
                      <a:pt x="21" y="371"/>
                    </a:lnTo>
                    <a:lnTo>
                      <a:pt x="38" y="322"/>
                    </a:lnTo>
                    <a:lnTo>
                      <a:pt x="35" y="297"/>
                    </a:lnTo>
                    <a:lnTo>
                      <a:pt x="28" y="266"/>
                    </a:lnTo>
                    <a:lnTo>
                      <a:pt x="21" y="255"/>
                    </a:lnTo>
                    <a:lnTo>
                      <a:pt x="31" y="234"/>
                    </a:lnTo>
                    <a:close/>
                  </a:path>
                </a:pathLst>
              </a:custGeom>
              <a:solidFill>
                <a:srgbClr val="FFFFFF"/>
              </a:solidFill>
              <a:ln w="12700">
                <a:solidFill>
                  <a:srgbClr val="000000"/>
                </a:solidFill>
                <a:prstDash val="solid"/>
                <a:round/>
                <a:headEnd/>
                <a:tailEnd/>
              </a:ln>
            </p:spPr>
            <p:txBody>
              <a:bodyPr/>
              <a:lstStyle/>
              <a:p>
                <a:endParaRPr lang="da-DK"/>
              </a:p>
            </p:txBody>
          </p:sp>
          <p:grpSp>
            <p:nvGrpSpPr>
              <p:cNvPr id="9303" name="Group 1075">
                <a:extLst>
                  <a:ext uri="{FF2B5EF4-FFF2-40B4-BE49-F238E27FC236}">
                    <a16:creationId xmlns:a16="http://schemas.microsoft.com/office/drawing/2014/main" id="{8DC4D39A-DC1A-DB5C-D485-5B3375F17CD6}"/>
                  </a:ext>
                </a:extLst>
              </p:cNvPr>
              <p:cNvGrpSpPr>
                <a:grpSpLocks/>
              </p:cNvGrpSpPr>
              <p:nvPr/>
            </p:nvGrpSpPr>
            <p:grpSpPr bwMode="auto">
              <a:xfrm>
                <a:off x="1780" y="3758"/>
                <a:ext cx="235" cy="206"/>
                <a:chOff x="1780" y="3758"/>
                <a:chExt cx="235" cy="206"/>
              </a:xfrm>
            </p:grpSpPr>
            <p:sp>
              <p:nvSpPr>
                <p:cNvPr id="9305" name="Freeform 1073">
                  <a:extLst>
                    <a:ext uri="{FF2B5EF4-FFF2-40B4-BE49-F238E27FC236}">
                      <a16:creationId xmlns:a16="http://schemas.microsoft.com/office/drawing/2014/main" id="{8DE7533A-D1FF-781A-12B4-4E472712123C}"/>
                    </a:ext>
                  </a:extLst>
                </p:cNvPr>
                <p:cNvSpPr>
                  <a:spLocks/>
                </p:cNvSpPr>
                <p:nvPr/>
              </p:nvSpPr>
              <p:spPr bwMode="auto">
                <a:xfrm>
                  <a:off x="1780" y="3758"/>
                  <a:ext cx="235" cy="206"/>
                </a:xfrm>
                <a:custGeom>
                  <a:avLst/>
                  <a:gdLst>
                    <a:gd name="T0" fmla="*/ 77 w 235"/>
                    <a:gd name="T1" fmla="*/ 120 h 206"/>
                    <a:gd name="T2" fmla="*/ 61 w 235"/>
                    <a:gd name="T3" fmla="*/ 110 h 206"/>
                    <a:gd name="T4" fmla="*/ 56 w 235"/>
                    <a:gd name="T5" fmla="*/ 124 h 206"/>
                    <a:gd name="T6" fmla="*/ 58 w 235"/>
                    <a:gd name="T7" fmla="*/ 141 h 206"/>
                    <a:gd name="T8" fmla="*/ 72 w 235"/>
                    <a:gd name="T9" fmla="*/ 150 h 206"/>
                    <a:gd name="T10" fmla="*/ 81 w 235"/>
                    <a:gd name="T11" fmla="*/ 147 h 206"/>
                    <a:gd name="T12" fmla="*/ 84 w 235"/>
                    <a:gd name="T13" fmla="*/ 161 h 206"/>
                    <a:gd name="T14" fmla="*/ 109 w 235"/>
                    <a:gd name="T15" fmla="*/ 175 h 206"/>
                    <a:gd name="T16" fmla="*/ 137 w 235"/>
                    <a:gd name="T17" fmla="*/ 175 h 206"/>
                    <a:gd name="T18" fmla="*/ 154 w 235"/>
                    <a:gd name="T19" fmla="*/ 168 h 206"/>
                    <a:gd name="T20" fmla="*/ 179 w 235"/>
                    <a:gd name="T21" fmla="*/ 175 h 206"/>
                    <a:gd name="T22" fmla="*/ 186 w 235"/>
                    <a:gd name="T23" fmla="*/ 196 h 206"/>
                    <a:gd name="T24" fmla="*/ 193 w 235"/>
                    <a:gd name="T25" fmla="*/ 206 h 206"/>
                    <a:gd name="T26" fmla="*/ 210 w 235"/>
                    <a:gd name="T27" fmla="*/ 203 h 206"/>
                    <a:gd name="T28" fmla="*/ 231 w 235"/>
                    <a:gd name="T29" fmla="*/ 189 h 206"/>
                    <a:gd name="T30" fmla="*/ 235 w 235"/>
                    <a:gd name="T31" fmla="*/ 171 h 206"/>
                    <a:gd name="T32" fmla="*/ 231 w 235"/>
                    <a:gd name="T33" fmla="*/ 143 h 206"/>
                    <a:gd name="T34" fmla="*/ 210 w 235"/>
                    <a:gd name="T35" fmla="*/ 119 h 206"/>
                    <a:gd name="T36" fmla="*/ 175 w 235"/>
                    <a:gd name="T37" fmla="*/ 94 h 206"/>
                    <a:gd name="T38" fmla="*/ 172 w 235"/>
                    <a:gd name="T39" fmla="*/ 87 h 206"/>
                    <a:gd name="T40" fmla="*/ 172 w 235"/>
                    <a:gd name="T41" fmla="*/ 66 h 206"/>
                    <a:gd name="T42" fmla="*/ 158 w 235"/>
                    <a:gd name="T43" fmla="*/ 52 h 206"/>
                    <a:gd name="T44" fmla="*/ 147 w 235"/>
                    <a:gd name="T45" fmla="*/ 52 h 206"/>
                    <a:gd name="T46" fmla="*/ 119 w 235"/>
                    <a:gd name="T47" fmla="*/ 52 h 206"/>
                    <a:gd name="T48" fmla="*/ 102 w 235"/>
                    <a:gd name="T49" fmla="*/ 21 h 206"/>
                    <a:gd name="T50" fmla="*/ 95 w 235"/>
                    <a:gd name="T51" fmla="*/ 7 h 206"/>
                    <a:gd name="T52" fmla="*/ 67 w 235"/>
                    <a:gd name="T53" fmla="*/ 0 h 206"/>
                    <a:gd name="T54" fmla="*/ 53 w 235"/>
                    <a:gd name="T55" fmla="*/ 3 h 206"/>
                    <a:gd name="T56" fmla="*/ 42 w 235"/>
                    <a:gd name="T57" fmla="*/ 10 h 206"/>
                    <a:gd name="T58" fmla="*/ 21 w 235"/>
                    <a:gd name="T59" fmla="*/ 3 h 206"/>
                    <a:gd name="T60" fmla="*/ 0 w 235"/>
                    <a:gd name="T61" fmla="*/ 7 h 206"/>
                    <a:gd name="T62" fmla="*/ 4 w 235"/>
                    <a:gd name="T63" fmla="*/ 31 h 206"/>
                    <a:gd name="T64" fmla="*/ 21 w 235"/>
                    <a:gd name="T65" fmla="*/ 42 h 206"/>
                    <a:gd name="T66" fmla="*/ 35 w 235"/>
                    <a:gd name="T67" fmla="*/ 31 h 206"/>
                    <a:gd name="T68" fmla="*/ 49 w 235"/>
                    <a:gd name="T69" fmla="*/ 38 h 206"/>
                    <a:gd name="T70" fmla="*/ 49 w 235"/>
                    <a:gd name="T71" fmla="*/ 52 h 206"/>
                    <a:gd name="T72" fmla="*/ 42 w 235"/>
                    <a:gd name="T73" fmla="*/ 63 h 206"/>
                    <a:gd name="T74" fmla="*/ 42 w 235"/>
                    <a:gd name="T75" fmla="*/ 77 h 206"/>
                    <a:gd name="T76" fmla="*/ 53 w 235"/>
                    <a:gd name="T77" fmla="*/ 73 h 206"/>
                    <a:gd name="T78" fmla="*/ 74 w 235"/>
                    <a:gd name="T79" fmla="*/ 70 h 206"/>
                    <a:gd name="T80" fmla="*/ 98 w 235"/>
                    <a:gd name="T81" fmla="*/ 77 h 206"/>
                    <a:gd name="T82" fmla="*/ 102 w 235"/>
                    <a:gd name="T83" fmla="*/ 84 h 206"/>
                    <a:gd name="T84" fmla="*/ 95 w 235"/>
                    <a:gd name="T85" fmla="*/ 91 h 206"/>
                    <a:gd name="T86" fmla="*/ 112 w 235"/>
                    <a:gd name="T87" fmla="*/ 105 h 206"/>
                    <a:gd name="T88" fmla="*/ 123 w 235"/>
                    <a:gd name="T89" fmla="*/ 115 h 206"/>
                    <a:gd name="T90" fmla="*/ 112 w 235"/>
                    <a:gd name="T91" fmla="*/ 129 h 206"/>
                    <a:gd name="T92" fmla="*/ 95 w 235"/>
                    <a:gd name="T93" fmla="*/ 115 h 206"/>
                    <a:gd name="T94" fmla="*/ 77 w 235"/>
                    <a:gd name="T95" fmla="*/ 91 h 206"/>
                    <a:gd name="T96" fmla="*/ 67 w 235"/>
                    <a:gd name="T97" fmla="*/ 101 h 206"/>
                    <a:gd name="T98" fmla="*/ 77 w 235"/>
                    <a:gd name="T99" fmla="*/ 119 h 206"/>
                    <a:gd name="T100" fmla="*/ 77 w 235"/>
                    <a:gd name="T101" fmla="*/ 120 h 2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5"/>
                    <a:gd name="T154" fmla="*/ 0 h 206"/>
                    <a:gd name="T155" fmla="*/ 235 w 235"/>
                    <a:gd name="T156" fmla="*/ 206 h 2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5" h="206">
                      <a:moveTo>
                        <a:pt x="77" y="120"/>
                      </a:moveTo>
                      <a:lnTo>
                        <a:pt x="61" y="110"/>
                      </a:lnTo>
                      <a:lnTo>
                        <a:pt x="56" y="124"/>
                      </a:lnTo>
                      <a:lnTo>
                        <a:pt x="58" y="141"/>
                      </a:lnTo>
                      <a:lnTo>
                        <a:pt x="72" y="150"/>
                      </a:lnTo>
                      <a:lnTo>
                        <a:pt x="81" y="147"/>
                      </a:lnTo>
                      <a:lnTo>
                        <a:pt x="84" y="161"/>
                      </a:lnTo>
                      <a:lnTo>
                        <a:pt x="109" y="175"/>
                      </a:lnTo>
                      <a:lnTo>
                        <a:pt x="137" y="175"/>
                      </a:lnTo>
                      <a:lnTo>
                        <a:pt x="154" y="168"/>
                      </a:lnTo>
                      <a:lnTo>
                        <a:pt x="179" y="175"/>
                      </a:lnTo>
                      <a:lnTo>
                        <a:pt x="186" y="196"/>
                      </a:lnTo>
                      <a:lnTo>
                        <a:pt x="193" y="206"/>
                      </a:lnTo>
                      <a:lnTo>
                        <a:pt x="210" y="203"/>
                      </a:lnTo>
                      <a:lnTo>
                        <a:pt x="231" y="189"/>
                      </a:lnTo>
                      <a:lnTo>
                        <a:pt x="235" y="171"/>
                      </a:lnTo>
                      <a:lnTo>
                        <a:pt x="231" y="143"/>
                      </a:lnTo>
                      <a:lnTo>
                        <a:pt x="210" y="119"/>
                      </a:lnTo>
                      <a:lnTo>
                        <a:pt x="175" y="94"/>
                      </a:lnTo>
                      <a:lnTo>
                        <a:pt x="172" y="87"/>
                      </a:lnTo>
                      <a:lnTo>
                        <a:pt x="172" y="66"/>
                      </a:lnTo>
                      <a:lnTo>
                        <a:pt x="158" y="52"/>
                      </a:lnTo>
                      <a:lnTo>
                        <a:pt x="147" y="52"/>
                      </a:lnTo>
                      <a:lnTo>
                        <a:pt x="119" y="52"/>
                      </a:lnTo>
                      <a:lnTo>
                        <a:pt x="102" y="21"/>
                      </a:lnTo>
                      <a:lnTo>
                        <a:pt x="95" y="7"/>
                      </a:lnTo>
                      <a:lnTo>
                        <a:pt x="67" y="0"/>
                      </a:lnTo>
                      <a:lnTo>
                        <a:pt x="53" y="3"/>
                      </a:lnTo>
                      <a:lnTo>
                        <a:pt x="42" y="10"/>
                      </a:lnTo>
                      <a:lnTo>
                        <a:pt x="21" y="3"/>
                      </a:lnTo>
                      <a:lnTo>
                        <a:pt x="0" y="7"/>
                      </a:lnTo>
                      <a:lnTo>
                        <a:pt x="4" y="31"/>
                      </a:lnTo>
                      <a:lnTo>
                        <a:pt x="21" y="42"/>
                      </a:lnTo>
                      <a:lnTo>
                        <a:pt x="35" y="31"/>
                      </a:lnTo>
                      <a:lnTo>
                        <a:pt x="49" y="38"/>
                      </a:lnTo>
                      <a:lnTo>
                        <a:pt x="49" y="52"/>
                      </a:lnTo>
                      <a:lnTo>
                        <a:pt x="42" y="63"/>
                      </a:lnTo>
                      <a:lnTo>
                        <a:pt x="42" y="77"/>
                      </a:lnTo>
                      <a:lnTo>
                        <a:pt x="53" y="73"/>
                      </a:lnTo>
                      <a:lnTo>
                        <a:pt x="74" y="70"/>
                      </a:lnTo>
                      <a:lnTo>
                        <a:pt x="98" y="77"/>
                      </a:lnTo>
                      <a:lnTo>
                        <a:pt x="102" y="84"/>
                      </a:lnTo>
                      <a:lnTo>
                        <a:pt x="95" y="91"/>
                      </a:lnTo>
                      <a:lnTo>
                        <a:pt x="112" y="105"/>
                      </a:lnTo>
                      <a:lnTo>
                        <a:pt x="123" y="115"/>
                      </a:lnTo>
                      <a:lnTo>
                        <a:pt x="112" y="129"/>
                      </a:lnTo>
                      <a:lnTo>
                        <a:pt x="95" y="115"/>
                      </a:lnTo>
                      <a:lnTo>
                        <a:pt x="77" y="91"/>
                      </a:lnTo>
                      <a:lnTo>
                        <a:pt x="67" y="101"/>
                      </a:lnTo>
                      <a:lnTo>
                        <a:pt x="77" y="119"/>
                      </a:lnTo>
                      <a:lnTo>
                        <a:pt x="77"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9306" name="Freeform 1074">
                  <a:extLst>
                    <a:ext uri="{FF2B5EF4-FFF2-40B4-BE49-F238E27FC236}">
                      <a16:creationId xmlns:a16="http://schemas.microsoft.com/office/drawing/2014/main" id="{E4F08625-63D4-AD02-1262-2B23B449EB19}"/>
                    </a:ext>
                  </a:extLst>
                </p:cNvPr>
                <p:cNvSpPr>
                  <a:spLocks/>
                </p:cNvSpPr>
                <p:nvPr/>
              </p:nvSpPr>
              <p:spPr bwMode="auto">
                <a:xfrm>
                  <a:off x="1780" y="3758"/>
                  <a:ext cx="235" cy="206"/>
                </a:xfrm>
                <a:custGeom>
                  <a:avLst/>
                  <a:gdLst>
                    <a:gd name="T0" fmla="*/ 77 w 235"/>
                    <a:gd name="T1" fmla="*/ 120 h 206"/>
                    <a:gd name="T2" fmla="*/ 61 w 235"/>
                    <a:gd name="T3" fmla="*/ 110 h 206"/>
                    <a:gd name="T4" fmla="*/ 56 w 235"/>
                    <a:gd name="T5" fmla="*/ 124 h 206"/>
                    <a:gd name="T6" fmla="*/ 58 w 235"/>
                    <a:gd name="T7" fmla="*/ 141 h 206"/>
                    <a:gd name="T8" fmla="*/ 72 w 235"/>
                    <a:gd name="T9" fmla="*/ 150 h 206"/>
                    <a:gd name="T10" fmla="*/ 81 w 235"/>
                    <a:gd name="T11" fmla="*/ 147 h 206"/>
                    <a:gd name="T12" fmla="*/ 84 w 235"/>
                    <a:gd name="T13" fmla="*/ 161 h 206"/>
                    <a:gd name="T14" fmla="*/ 109 w 235"/>
                    <a:gd name="T15" fmla="*/ 175 h 206"/>
                    <a:gd name="T16" fmla="*/ 137 w 235"/>
                    <a:gd name="T17" fmla="*/ 175 h 206"/>
                    <a:gd name="T18" fmla="*/ 154 w 235"/>
                    <a:gd name="T19" fmla="*/ 168 h 206"/>
                    <a:gd name="T20" fmla="*/ 179 w 235"/>
                    <a:gd name="T21" fmla="*/ 175 h 206"/>
                    <a:gd name="T22" fmla="*/ 186 w 235"/>
                    <a:gd name="T23" fmla="*/ 196 h 206"/>
                    <a:gd name="T24" fmla="*/ 193 w 235"/>
                    <a:gd name="T25" fmla="*/ 206 h 206"/>
                    <a:gd name="T26" fmla="*/ 210 w 235"/>
                    <a:gd name="T27" fmla="*/ 203 h 206"/>
                    <a:gd name="T28" fmla="*/ 231 w 235"/>
                    <a:gd name="T29" fmla="*/ 189 h 206"/>
                    <a:gd name="T30" fmla="*/ 235 w 235"/>
                    <a:gd name="T31" fmla="*/ 171 h 206"/>
                    <a:gd name="T32" fmla="*/ 231 w 235"/>
                    <a:gd name="T33" fmla="*/ 143 h 206"/>
                    <a:gd name="T34" fmla="*/ 210 w 235"/>
                    <a:gd name="T35" fmla="*/ 119 h 206"/>
                    <a:gd name="T36" fmla="*/ 175 w 235"/>
                    <a:gd name="T37" fmla="*/ 94 h 206"/>
                    <a:gd name="T38" fmla="*/ 172 w 235"/>
                    <a:gd name="T39" fmla="*/ 87 h 206"/>
                    <a:gd name="T40" fmla="*/ 172 w 235"/>
                    <a:gd name="T41" fmla="*/ 66 h 206"/>
                    <a:gd name="T42" fmla="*/ 158 w 235"/>
                    <a:gd name="T43" fmla="*/ 52 h 206"/>
                    <a:gd name="T44" fmla="*/ 147 w 235"/>
                    <a:gd name="T45" fmla="*/ 52 h 206"/>
                    <a:gd name="T46" fmla="*/ 119 w 235"/>
                    <a:gd name="T47" fmla="*/ 52 h 206"/>
                    <a:gd name="T48" fmla="*/ 102 w 235"/>
                    <a:gd name="T49" fmla="*/ 21 h 206"/>
                    <a:gd name="T50" fmla="*/ 95 w 235"/>
                    <a:gd name="T51" fmla="*/ 7 h 206"/>
                    <a:gd name="T52" fmla="*/ 67 w 235"/>
                    <a:gd name="T53" fmla="*/ 0 h 206"/>
                    <a:gd name="T54" fmla="*/ 53 w 235"/>
                    <a:gd name="T55" fmla="*/ 3 h 206"/>
                    <a:gd name="T56" fmla="*/ 42 w 235"/>
                    <a:gd name="T57" fmla="*/ 10 h 206"/>
                    <a:gd name="T58" fmla="*/ 21 w 235"/>
                    <a:gd name="T59" fmla="*/ 3 h 206"/>
                    <a:gd name="T60" fmla="*/ 0 w 235"/>
                    <a:gd name="T61" fmla="*/ 7 h 206"/>
                    <a:gd name="T62" fmla="*/ 4 w 235"/>
                    <a:gd name="T63" fmla="*/ 31 h 206"/>
                    <a:gd name="T64" fmla="*/ 21 w 235"/>
                    <a:gd name="T65" fmla="*/ 42 h 206"/>
                    <a:gd name="T66" fmla="*/ 35 w 235"/>
                    <a:gd name="T67" fmla="*/ 31 h 206"/>
                    <a:gd name="T68" fmla="*/ 49 w 235"/>
                    <a:gd name="T69" fmla="*/ 38 h 206"/>
                    <a:gd name="T70" fmla="*/ 49 w 235"/>
                    <a:gd name="T71" fmla="*/ 52 h 206"/>
                    <a:gd name="T72" fmla="*/ 42 w 235"/>
                    <a:gd name="T73" fmla="*/ 63 h 206"/>
                    <a:gd name="T74" fmla="*/ 42 w 235"/>
                    <a:gd name="T75" fmla="*/ 77 h 206"/>
                    <a:gd name="T76" fmla="*/ 53 w 235"/>
                    <a:gd name="T77" fmla="*/ 73 h 206"/>
                    <a:gd name="T78" fmla="*/ 74 w 235"/>
                    <a:gd name="T79" fmla="*/ 70 h 206"/>
                    <a:gd name="T80" fmla="*/ 98 w 235"/>
                    <a:gd name="T81" fmla="*/ 77 h 206"/>
                    <a:gd name="T82" fmla="*/ 102 w 235"/>
                    <a:gd name="T83" fmla="*/ 84 h 206"/>
                    <a:gd name="T84" fmla="*/ 95 w 235"/>
                    <a:gd name="T85" fmla="*/ 91 h 206"/>
                    <a:gd name="T86" fmla="*/ 112 w 235"/>
                    <a:gd name="T87" fmla="*/ 105 h 206"/>
                    <a:gd name="T88" fmla="*/ 123 w 235"/>
                    <a:gd name="T89" fmla="*/ 115 h 206"/>
                    <a:gd name="T90" fmla="*/ 112 w 235"/>
                    <a:gd name="T91" fmla="*/ 129 h 206"/>
                    <a:gd name="T92" fmla="*/ 95 w 235"/>
                    <a:gd name="T93" fmla="*/ 115 h 206"/>
                    <a:gd name="T94" fmla="*/ 77 w 235"/>
                    <a:gd name="T95" fmla="*/ 91 h 206"/>
                    <a:gd name="T96" fmla="*/ 67 w 235"/>
                    <a:gd name="T97" fmla="*/ 101 h 206"/>
                    <a:gd name="T98" fmla="*/ 77 w 235"/>
                    <a:gd name="T99" fmla="*/ 119 h 2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5"/>
                    <a:gd name="T151" fmla="*/ 0 h 206"/>
                    <a:gd name="T152" fmla="*/ 235 w 235"/>
                    <a:gd name="T153" fmla="*/ 206 h 2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5" h="206">
                      <a:moveTo>
                        <a:pt x="77" y="120"/>
                      </a:moveTo>
                      <a:lnTo>
                        <a:pt x="61" y="110"/>
                      </a:lnTo>
                      <a:lnTo>
                        <a:pt x="56" y="124"/>
                      </a:lnTo>
                      <a:lnTo>
                        <a:pt x="58" y="141"/>
                      </a:lnTo>
                      <a:lnTo>
                        <a:pt x="72" y="150"/>
                      </a:lnTo>
                      <a:lnTo>
                        <a:pt x="81" y="147"/>
                      </a:lnTo>
                      <a:lnTo>
                        <a:pt x="84" y="161"/>
                      </a:lnTo>
                      <a:lnTo>
                        <a:pt x="109" y="175"/>
                      </a:lnTo>
                      <a:lnTo>
                        <a:pt x="137" y="175"/>
                      </a:lnTo>
                      <a:lnTo>
                        <a:pt x="154" y="168"/>
                      </a:lnTo>
                      <a:lnTo>
                        <a:pt x="179" y="175"/>
                      </a:lnTo>
                      <a:lnTo>
                        <a:pt x="186" y="196"/>
                      </a:lnTo>
                      <a:lnTo>
                        <a:pt x="193" y="206"/>
                      </a:lnTo>
                      <a:lnTo>
                        <a:pt x="210" y="203"/>
                      </a:lnTo>
                      <a:lnTo>
                        <a:pt x="231" y="189"/>
                      </a:lnTo>
                      <a:lnTo>
                        <a:pt x="235" y="171"/>
                      </a:lnTo>
                      <a:lnTo>
                        <a:pt x="231" y="143"/>
                      </a:lnTo>
                      <a:lnTo>
                        <a:pt x="210" y="119"/>
                      </a:lnTo>
                      <a:lnTo>
                        <a:pt x="175" y="94"/>
                      </a:lnTo>
                      <a:lnTo>
                        <a:pt x="172" y="87"/>
                      </a:lnTo>
                      <a:lnTo>
                        <a:pt x="172" y="66"/>
                      </a:lnTo>
                      <a:lnTo>
                        <a:pt x="158" y="52"/>
                      </a:lnTo>
                      <a:lnTo>
                        <a:pt x="147" y="52"/>
                      </a:lnTo>
                      <a:lnTo>
                        <a:pt x="119" y="52"/>
                      </a:lnTo>
                      <a:lnTo>
                        <a:pt x="102" y="21"/>
                      </a:lnTo>
                      <a:lnTo>
                        <a:pt x="95" y="7"/>
                      </a:lnTo>
                      <a:lnTo>
                        <a:pt x="67" y="0"/>
                      </a:lnTo>
                      <a:lnTo>
                        <a:pt x="53" y="3"/>
                      </a:lnTo>
                      <a:lnTo>
                        <a:pt x="42" y="10"/>
                      </a:lnTo>
                      <a:lnTo>
                        <a:pt x="21" y="3"/>
                      </a:lnTo>
                      <a:lnTo>
                        <a:pt x="0" y="7"/>
                      </a:lnTo>
                      <a:lnTo>
                        <a:pt x="4" y="31"/>
                      </a:lnTo>
                      <a:lnTo>
                        <a:pt x="21" y="42"/>
                      </a:lnTo>
                      <a:lnTo>
                        <a:pt x="35" y="31"/>
                      </a:lnTo>
                      <a:lnTo>
                        <a:pt x="49" y="38"/>
                      </a:lnTo>
                      <a:lnTo>
                        <a:pt x="49" y="52"/>
                      </a:lnTo>
                      <a:lnTo>
                        <a:pt x="42" y="63"/>
                      </a:lnTo>
                      <a:lnTo>
                        <a:pt x="42" y="77"/>
                      </a:lnTo>
                      <a:lnTo>
                        <a:pt x="53" y="73"/>
                      </a:lnTo>
                      <a:lnTo>
                        <a:pt x="74" y="70"/>
                      </a:lnTo>
                      <a:lnTo>
                        <a:pt x="98" y="77"/>
                      </a:lnTo>
                      <a:lnTo>
                        <a:pt x="102" y="84"/>
                      </a:lnTo>
                      <a:lnTo>
                        <a:pt x="95" y="91"/>
                      </a:lnTo>
                      <a:lnTo>
                        <a:pt x="112" y="105"/>
                      </a:lnTo>
                      <a:lnTo>
                        <a:pt x="123" y="115"/>
                      </a:lnTo>
                      <a:lnTo>
                        <a:pt x="112" y="129"/>
                      </a:lnTo>
                      <a:lnTo>
                        <a:pt x="95" y="115"/>
                      </a:lnTo>
                      <a:lnTo>
                        <a:pt x="77" y="91"/>
                      </a:lnTo>
                      <a:lnTo>
                        <a:pt x="67" y="101"/>
                      </a:lnTo>
                      <a:lnTo>
                        <a:pt x="77" y="119"/>
                      </a:lnTo>
                    </a:path>
                  </a:pathLst>
                </a:custGeom>
                <a:solidFill>
                  <a:srgbClr val="FFFFFF"/>
                </a:solidFill>
                <a:ln w="12700">
                  <a:solidFill>
                    <a:srgbClr val="000000"/>
                  </a:solidFill>
                  <a:prstDash val="solid"/>
                  <a:round/>
                  <a:headEnd/>
                  <a:tailEnd/>
                </a:ln>
              </p:spPr>
              <p:txBody>
                <a:bodyPr/>
                <a:lstStyle/>
                <a:p>
                  <a:endParaRPr lang="da-DK"/>
                </a:p>
              </p:txBody>
            </p:sp>
          </p:grpSp>
          <p:sp>
            <p:nvSpPr>
              <p:cNvPr id="9304" name="Freeform 1076">
                <a:extLst>
                  <a:ext uri="{FF2B5EF4-FFF2-40B4-BE49-F238E27FC236}">
                    <a16:creationId xmlns:a16="http://schemas.microsoft.com/office/drawing/2014/main" id="{3DEA4C63-BE54-89CF-764A-FB9FC1D15F33}"/>
                  </a:ext>
                </a:extLst>
              </p:cNvPr>
              <p:cNvSpPr>
                <a:spLocks/>
              </p:cNvSpPr>
              <p:nvPr/>
            </p:nvSpPr>
            <p:spPr bwMode="auto">
              <a:xfrm>
                <a:off x="1893" y="3946"/>
                <a:ext cx="83" cy="56"/>
              </a:xfrm>
              <a:custGeom>
                <a:avLst/>
                <a:gdLst>
                  <a:gd name="T0" fmla="*/ 24 w 83"/>
                  <a:gd name="T1" fmla="*/ 0 h 56"/>
                  <a:gd name="T2" fmla="*/ 7 w 83"/>
                  <a:gd name="T3" fmla="*/ 4 h 56"/>
                  <a:gd name="T4" fmla="*/ 0 w 83"/>
                  <a:gd name="T5" fmla="*/ 12 h 56"/>
                  <a:gd name="T6" fmla="*/ 0 w 83"/>
                  <a:gd name="T7" fmla="*/ 18 h 56"/>
                  <a:gd name="T8" fmla="*/ 17 w 83"/>
                  <a:gd name="T9" fmla="*/ 39 h 56"/>
                  <a:gd name="T10" fmla="*/ 31 w 83"/>
                  <a:gd name="T11" fmla="*/ 49 h 56"/>
                  <a:gd name="T12" fmla="*/ 43 w 83"/>
                  <a:gd name="T13" fmla="*/ 51 h 56"/>
                  <a:gd name="T14" fmla="*/ 61 w 83"/>
                  <a:gd name="T15" fmla="*/ 51 h 56"/>
                  <a:gd name="T16" fmla="*/ 71 w 83"/>
                  <a:gd name="T17" fmla="*/ 56 h 56"/>
                  <a:gd name="T18" fmla="*/ 81 w 83"/>
                  <a:gd name="T19" fmla="*/ 49 h 56"/>
                  <a:gd name="T20" fmla="*/ 83 w 83"/>
                  <a:gd name="T21" fmla="*/ 39 h 56"/>
                  <a:gd name="T22" fmla="*/ 71 w 83"/>
                  <a:gd name="T23" fmla="*/ 35 h 56"/>
                  <a:gd name="T24" fmla="*/ 61 w 83"/>
                  <a:gd name="T25" fmla="*/ 26 h 56"/>
                  <a:gd name="T26" fmla="*/ 50 w 83"/>
                  <a:gd name="T27" fmla="*/ 16 h 56"/>
                  <a:gd name="T28" fmla="*/ 43 w 83"/>
                  <a:gd name="T29" fmla="*/ 9 h 56"/>
                  <a:gd name="T30" fmla="*/ 38 w 83"/>
                  <a:gd name="T31" fmla="*/ 5 h 56"/>
                  <a:gd name="T32" fmla="*/ 24 w 83"/>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6"/>
                  <a:gd name="T53" fmla="*/ 83 w 83"/>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6">
                    <a:moveTo>
                      <a:pt x="24" y="0"/>
                    </a:moveTo>
                    <a:lnTo>
                      <a:pt x="7" y="4"/>
                    </a:lnTo>
                    <a:lnTo>
                      <a:pt x="0" y="12"/>
                    </a:lnTo>
                    <a:lnTo>
                      <a:pt x="0" y="18"/>
                    </a:lnTo>
                    <a:lnTo>
                      <a:pt x="17" y="39"/>
                    </a:lnTo>
                    <a:lnTo>
                      <a:pt x="31" y="49"/>
                    </a:lnTo>
                    <a:lnTo>
                      <a:pt x="43" y="51"/>
                    </a:lnTo>
                    <a:lnTo>
                      <a:pt x="61" y="51"/>
                    </a:lnTo>
                    <a:lnTo>
                      <a:pt x="71" y="56"/>
                    </a:lnTo>
                    <a:lnTo>
                      <a:pt x="81" y="49"/>
                    </a:lnTo>
                    <a:lnTo>
                      <a:pt x="83" y="39"/>
                    </a:lnTo>
                    <a:lnTo>
                      <a:pt x="71" y="35"/>
                    </a:lnTo>
                    <a:lnTo>
                      <a:pt x="61" y="26"/>
                    </a:lnTo>
                    <a:lnTo>
                      <a:pt x="50" y="16"/>
                    </a:lnTo>
                    <a:lnTo>
                      <a:pt x="43" y="9"/>
                    </a:lnTo>
                    <a:lnTo>
                      <a:pt x="38" y="5"/>
                    </a:lnTo>
                    <a:lnTo>
                      <a:pt x="24" y="0"/>
                    </a:lnTo>
                    <a:close/>
                  </a:path>
                </a:pathLst>
              </a:custGeom>
              <a:solidFill>
                <a:srgbClr val="FFFFFF"/>
              </a:solidFill>
              <a:ln w="12700">
                <a:solidFill>
                  <a:srgbClr val="000000"/>
                </a:solidFill>
                <a:prstDash val="solid"/>
                <a:round/>
                <a:headEnd/>
                <a:tailEnd/>
              </a:ln>
            </p:spPr>
            <p:txBody>
              <a:bodyPr/>
              <a:lstStyle/>
              <a:p>
                <a:endParaRPr lang="da-DK"/>
              </a:p>
            </p:txBody>
          </p:sp>
        </p:grpSp>
        <p:grpSp>
          <p:nvGrpSpPr>
            <p:cNvPr id="9260" name="Group 1082">
              <a:extLst>
                <a:ext uri="{FF2B5EF4-FFF2-40B4-BE49-F238E27FC236}">
                  <a16:creationId xmlns:a16="http://schemas.microsoft.com/office/drawing/2014/main" id="{05F2496F-5B79-5713-081B-66410E6755E0}"/>
                </a:ext>
              </a:extLst>
            </p:cNvPr>
            <p:cNvGrpSpPr>
              <a:grpSpLocks/>
            </p:cNvGrpSpPr>
            <p:nvPr/>
          </p:nvGrpSpPr>
          <p:grpSpPr bwMode="auto">
            <a:xfrm>
              <a:off x="1868" y="3215"/>
              <a:ext cx="668" cy="924"/>
              <a:chOff x="1868" y="3215"/>
              <a:chExt cx="668" cy="924"/>
            </a:xfrm>
          </p:grpSpPr>
          <p:sp>
            <p:nvSpPr>
              <p:cNvPr id="9297" name="Freeform 1078">
                <a:extLst>
                  <a:ext uri="{FF2B5EF4-FFF2-40B4-BE49-F238E27FC236}">
                    <a16:creationId xmlns:a16="http://schemas.microsoft.com/office/drawing/2014/main" id="{E4865A9D-23C8-7A3D-8627-98E0DAE5B586}"/>
                  </a:ext>
                </a:extLst>
              </p:cNvPr>
              <p:cNvSpPr>
                <a:spLocks/>
              </p:cNvSpPr>
              <p:nvPr/>
            </p:nvSpPr>
            <p:spPr bwMode="auto">
              <a:xfrm>
                <a:off x="2105" y="3842"/>
                <a:ext cx="170" cy="171"/>
              </a:xfrm>
              <a:custGeom>
                <a:avLst/>
                <a:gdLst>
                  <a:gd name="T0" fmla="*/ 12 w 170"/>
                  <a:gd name="T1" fmla="*/ 2 h 171"/>
                  <a:gd name="T2" fmla="*/ 4 w 170"/>
                  <a:gd name="T3" fmla="*/ 0 h 171"/>
                  <a:gd name="T4" fmla="*/ 0 w 170"/>
                  <a:gd name="T5" fmla="*/ 9 h 171"/>
                  <a:gd name="T6" fmla="*/ 11 w 170"/>
                  <a:gd name="T7" fmla="*/ 35 h 171"/>
                  <a:gd name="T8" fmla="*/ 28 w 170"/>
                  <a:gd name="T9" fmla="*/ 63 h 171"/>
                  <a:gd name="T10" fmla="*/ 56 w 170"/>
                  <a:gd name="T11" fmla="*/ 109 h 171"/>
                  <a:gd name="T12" fmla="*/ 65 w 170"/>
                  <a:gd name="T13" fmla="*/ 145 h 171"/>
                  <a:gd name="T14" fmla="*/ 72 w 170"/>
                  <a:gd name="T15" fmla="*/ 162 h 171"/>
                  <a:gd name="T16" fmla="*/ 89 w 170"/>
                  <a:gd name="T17" fmla="*/ 169 h 171"/>
                  <a:gd name="T18" fmla="*/ 105 w 170"/>
                  <a:gd name="T19" fmla="*/ 171 h 171"/>
                  <a:gd name="T20" fmla="*/ 112 w 170"/>
                  <a:gd name="T21" fmla="*/ 164 h 171"/>
                  <a:gd name="T22" fmla="*/ 119 w 170"/>
                  <a:gd name="T23" fmla="*/ 159 h 171"/>
                  <a:gd name="T24" fmla="*/ 137 w 170"/>
                  <a:gd name="T25" fmla="*/ 166 h 171"/>
                  <a:gd name="T26" fmla="*/ 151 w 170"/>
                  <a:gd name="T27" fmla="*/ 166 h 171"/>
                  <a:gd name="T28" fmla="*/ 163 w 170"/>
                  <a:gd name="T29" fmla="*/ 160 h 171"/>
                  <a:gd name="T30" fmla="*/ 170 w 170"/>
                  <a:gd name="T31" fmla="*/ 146 h 171"/>
                  <a:gd name="T32" fmla="*/ 168 w 170"/>
                  <a:gd name="T33" fmla="*/ 132 h 171"/>
                  <a:gd name="T34" fmla="*/ 158 w 170"/>
                  <a:gd name="T35" fmla="*/ 120 h 171"/>
                  <a:gd name="T36" fmla="*/ 140 w 170"/>
                  <a:gd name="T37" fmla="*/ 113 h 171"/>
                  <a:gd name="T38" fmla="*/ 123 w 170"/>
                  <a:gd name="T39" fmla="*/ 109 h 171"/>
                  <a:gd name="T40" fmla="*/ 105 w 170"/>
                  <a:gd name="T41" fmla="*/ 102 h 171"/>
                  <a:gd name="T42" fmla="*/ 89 w 170"/>
                  <a:gd name="T43" fmla="*/ 88 h 171"/>
                  <a:gd name="T44" fmla="*/ 77 w 170"/>
                  <a:gd name="T45" fmla="*/ 78 h 171"/>
                  <a:gd name="T46" fmla="*/ 67 w 170"/>
                  <a:gd name="T47" fmla="*/ 78 h 171"/>
                  <a:gd name="T48" fmla="*/ 56 w 170"/>
                  <a:gd name="T49" fmla="*/ 72 h 171"/>
                  <a:gd name="T50" fmla="*/ 40 w 170"/>
                  <a:gd name="T51" fmla="*/ 49 h 171"/>
                  <a:gd name="T52" fmla="*/ 19 w 170"/>
                  <a:gd name="T53" fmla="*/ 25 h 171"/>
                  <a:gd name="T54" fmla="*/ 21 w 170"/>
                  <a:gd name="T55" fmla="*/ 16 h 171"/>
                  <a:gd name="T56" fmla="*/ 12 w 170"/>
                  <a:gd name="T57" fmla="*/ 2 h 1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0"/>
                  <a:gd name="T88" fmla="*/ 0 h 171"/>
                  <a:gd name="T89" fmla="*/ 170 w 170"/>
                  <a:gd name="T90" fmla="*/ 171 h 1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0" h="171">
                    <a:moveTo>
                      <a:pt x="12" y="2"/>
                    </a:moveTo>
                    <a:lnTo>
                      <a:pt x="4" y="0"/>
                    </a:lnTo>
                    <a:lnTo>
                      <a:pt x="0" y="9"/>
                    </a:lnTo>
                    <a:lnTo>
                      <a:pt x="11" y="35"/>
                    </a:lnTo>
                    <a:lnTo>
                      <a:pt x="28" y="63"/>
                    </a:lnTo>
                    <a:lnTo>
                      <a:pt x="56" y="109"/>
                    </a:lnTo>
                    <a:lnTo>
                      <a:pt x="65" y="145"/>
                    </a:lnTo>
                    <a:lnTo>
                      <a:pt x="72" y="162"/>
                    </a:lnTo>
                    <a:lnTo>
                      <a:pt x="89" y="169"/>
                    </a:lnTo>
                    <a:lnTo>
                      <a:pt x="105" y="171"/>
                    </a:lnTo>
                    <a:lnTo>
                      <a:pt x="112" y="164"/>
                    </a:lnTo>
                    <a:lnTo>
                      <a:pt x="119" y="159"/>
                    </a:lnTo>
                    <a:lnTo>
                      <a:pt x="137" y="166"/>
                    </a:lnTo>
                    <a:lnTo>
                      <a:pt x="151" y="166"/>
                    </a:lnTo>
                    <a:lnTo>
                      <a:pt x="163" y="160"/>
                    </a:lnTo>
                    <a:lnTo>
                      <a:pt x="170" y="146"/>
                    </a:lnTo>
                    <a:lnTo>
                      <a:pt x="168" y="132"/>
                    </a:lnTo>
                    <a:lnTo>
                      <a:pt x="158" y="120"/>
                    </a:lnTo>
                    <a:lnTo>
                      <a:pt x="140" y="113"/>
                    </a:lnTo>
                    <a:lnTo>
                      <a:pt x="123" y="109"/>
                    </a:lnTo>
                    <a:lnTo>
                      <a:pt x="105" y="102"/>
                    </a:lnTo>
                    <a:lnTo>
                      <a:pt x="89" y="88"/>
                    </a:lnTo>
                    <a:lnTo>
                      <a:pt x="77" y="78"/>
                    </a:lnTo>
                    <a:lnTo>
                      <a:pt x="67" y="78"/>
                    </a:lnTo>
                    <a:lnTo>
                      <a:pt x="56" y="72"/>
                    </a:lnTo>
                    <a:lnTo>
                      <a:pt x="40" y="49"/>
                    </a:lnTo>
                    <a:lnTo>
                      <a:pt x="19" y="25"/>
                    </a:lnTo>
                    <a:lnTo>
                      <a:pt x="21" y="16"/>
                    </a:lnTo>
                    <a:lnTo>
                      <a:pt x="12" y="2"/>
                    </a:lnTo>
                    <a:close/>
                  </a:path>
                </a:pathLst>
              </a:custGeom>
              <a:solidFill>
                <a:srgbClr val="FFFFFF"/>
              </a:solidFill>
              <a:ln w="12700">
                <a:solidFill>
                  <a:srgbClr val="000000"/>
                </a:solidFill>
                <a:prstDash val="solid"/>
                <a:round/>
                <a:headEnd/>
                <a:tailEnd/>
              </a:ln>
            </p:spPr>
            <p:txBody>
              <a:bodyPr/>
              <a:lstStyle/>
              <a:p>
                <a:endParaRPr lang="da-DK"/>
              </a:p>
            </p:txBody>
          </p:sp>
          <p:sp>
            <p:nvSpPr>
              <p:cNvPr id="9298" name="Freeform 1079">
                <a:extLst>
                  <a:ext uri="{FF2B5EF4-FFF2-40B4-BE49-F238E27FC236}">
                    <a16:creationId xmlns:a16="http://schemas.microsoft.com/office/drawing/2014/main" id="{F17DB3AA-9BD6-C6A8-844D-5D2081F72B1B}"/>
                  </a:ext>
                </a:extLst>
              </p:cNvPr>
              <p:cNvSpPr>
                <a:spLocks/>
              </p:cNvSpPr>
              <p:nvPr/>
            </p:nvSpPr>
            <p:spPr bwMode="auto">
              <a:xfrm>
                <a:off x="1982" y="3659"/>
                <a:ext cx="45" cy="63"/>
              </a:xfrm>
              <a:custGeom>
                <a:avLst/>
                <a:gdLst>
                  <a:gd name="T0" fmla="*/ 12 w 45"/>
                  <a:gd name="T1" fmla="*/ 2 h 63"/>
                  <a:gd name="T2" fmla="*/ 3 w 45"/>
                  <a:gd name="T3" fmla="*/ 0 h 63"/>
                  <a:gd name="T4" fmla="*/ 0 w 45"/>
                  <a:gd name="T5" fmla="*/ 7 h 63"/>
                  <a:gd name="T6" fmla="*/ 7 w 45"/>
                  <a:gd name="T7" fmla="*/ 23 h 63"/>
                  <a:gd name="T8" fmla="*/ 14 w 45"/>
                  <a:gd name="T9" fmla="*/ 32 h 63"/>
                  <a:gd name="T10" fmla="*/ 12 w 45"/>
                  <a:gd name="T11" fmla="*/ 49 h 63"/>
                  <a:gd name="T12" fmla="*/ 14 w 45"/>
                  <a:gd name="T13" fmla="*/ 58 h 63"/>
                  <a:gd name="T14" fmla="*/ 23 w 45"/>
                  <a:gd name="T15" fmla="*/ 63 h 63"/>
                  <a:gd name="T16" fmla="*/ 40 w 45"/>
                  <a:gd name="T17" fmla="*/ 61 h 63"/>
                  <a:gd name="T18" fmla="*/ 45 w 45"/>
                  <a:gd name="T19" fmla="*/ 44 h 63"/>
                  <a:gd name="T20" fmla="*/ 38 w 45"/>
                  <a:gd name="T21" fmla="*/ 30 h 63"/>
                  <a:gd name="T22" fmla="*/ 28 w 45"/>
                  <a:gd name="T23" fmla="*/ 18 h 63"/>
                  <a:gd name="T24" fmla="*/ 17 w 45"/>
                  <a:gd name="T25" fmla="*/ 11 h 63"/>
                  <a:gd name="T26" fmla="*/ 12 w 45"/>
                  <a:gd name="T27" fmla="*/ 2 h 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
                  <a:gd name="T43" fmla="*/ 0 h 63"/>
                  <a:gd name="T44" fmla="*/ 45 w 45"/>
                  <a:gd name="T45" fmla="*/ 63 h 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 h="63">
                    <a:moveTo>
                      <a:pt x="12" y="2"/>
                    </a:moveTo>
                    <a:lnTo>
                      <a:pt x="3" y="0"/>
                    </a:lnTo>
                    <a:lnTo>
                      <a:pt x="0" y="7"/>
                    </a:lnTo>
                    <a:lnTo>
                      <a:pt x="7" y="23"/>
                    </a:lnTo>
                    <a:lnTo>
                      <a:pt x="14" y="32"/>
                    </a:lnTo>
                    <a:lnTo>
                      <a:pt x="12" y="49"/>
                    </a:lnTo>
                    <a:lnTo>
                      <a:pt x="14" y="58"/>
                    </a:lnTo>
                    <a:lnTo>
                      <a:pt x="23" y="63"/>
                    </a:lnTo>
                    <a:lnTo>
                      <a:pt x="40" y="61"/>
                    </a:lnTo>
                    <a:lnTo>
                      <a:pt x="45" y="44"/>
                    </a:lnTo>
                    <a:lnTo>
                      <a:pt x="38" y="30"/>
                    </a:lnTo>
                    <a:lnTo>
                      <a:pt x="28" y="18"/>
                    </a:lnTo>
                    <a:lnTo>
                      <a:pt x="17" y="11"/>
                    </a:lnTo>
                    <a:lnTo>
                      <a:pt x="12" y="2"/>
                    </a:lnTo>
                    <a:close/>
                  </a:path>
                </a:pathLst>
              </a:custGeom>
              <a:solidFill>
                <a:srgbClr val="FFFFFF"/>
              </a:solidFill>
              <a:ln w="12700">
                <a:solidFill>
                  <a:srgbClr val="000000"/>
                </a:solidFill>
                <a:prstDash val="solid"/>
                <a:round/>
                <a:headEnd/>
                <a:tailEnd/>
              </a:ln>
            </p:spPr>
            <p:txBody>
              <a:bodyPr/>
              <a:lstStyle/>
              <a:p>
                <a:endParaRPr lang="da-DK"/>
              </a:p>
            </p:txBody>
          </p:sp>
          <p:sp>
            <p:nvSpPr>
              <p:cNvPr id="9299" name="Freeform 1080">
                <a:extLst>
                  <a:ext uri="{FF2B5EF4-FFF2-40B4-BE49-F238E27FC236}">
                    <a16:creationId xmlns:a16="http://schemas.microsoft.com/office/drawing/2014/main" id="{A251A8C1-EA4B-62E7-9EC8-1FB1B264C09C}"/>
                  </a:ext>
                </a:extLst>
              </p:cNvPr>
              <p:cNvSpPr>
                <a:spLocks/>
              </p:cNvSpPr>
              <p:nvPr/>
            </p:nvSpPr>
            <p:spPr bwMode="auto">
              <a:xfrm>
                <a:off x="1868" y="3215"/>
                <a:ext cx="602" cy="683"/>
              </a:xfrm>
              <a:custGeom>
                <a:avLst/>
                <a:gdLst>
                  <a:gd name="T0" fmla="*/ 357 w 602"/>
                  <a:gd name="T1" fmla="*/ 161 h 683"/>
                  <a:gd name="T2" fmla="*/ 385 w 602"/>
                  <a:gd name="T3" fmla="*/ 140 h 683"/>
                  <a:gd name="T4" fmla="*/ 413 w 602"/>
                  <a:gd name="T5" fmla="*/ 109 h 683"/>
                  <a:gd name="T6" fmla="*/ 431 w 602"/>
                  <a:gd name="T7" fmla="*/ 81 h 683"/>
                  <a:gd name="T8" fmla="*/ 417 w 602"/>
                  <a:gd name="T9" fmla="*/ 67 h 683"/>
                  <a:gd name="T10" fmla="*/ 354 w 602"/>
                  <a:gd name="T11" fmla="*/ 14 h 683"/>
                  <a:gd name="T12" fmla="*/ 315 w 602"/>
                  <a:gd name="T13" fmla="*/ 18 h 683"/>
                  <a:gd name="T14" fmla="*/ 287 w 602"/>
                  <a:gd name="T15" fmla="*/ 28 h 683"/>
                  <a:gd name="T16" fmla="*/ 263 w 602"/>
                  <a:gd name="T17" fmla="*/ 7 h 683"/>
                  <a:gd name="T18" fmla="*/ 217 w 602"/>
                  <a:gd name="T19" fmla="*/ 25 h 683"/>
                  <a:gd name="T20" fmla="*/ 151 w 602"/>
                  <a:gd name="T21" fmla="*/ 49 h 683"/>
                  <a:gd name="T22" fmla="*/ 119 w 602"/>
                  <a:gd name="T23" fmla="*/ 84 h 683"/>
                  <a:gd name="T24" fmla="*/ 77 w 602"/>
                  <a:gd name="T25" fmla="*/ 105 h 683"/>
                  <a:gd name="T26" fmla="*/ 67 w 602"/>
                  <a:gd name="T27" fmla="*/ 77 h 683"/>
                  <a:gd name="T28" fmla="*/ 25 w 602"/>
                  <a:gd name="T29" fmla="*/ 77 h 683"/>
                  <a:gd name="T30" fmla="*/ 0 w 602"/>
                  <a:gd name="T31" fmla="*/ 133 h 683"/>
                  <a:gd name="T32" fmla="*/ 32 w 602"/>
                  <a:gd name="T33" fmla="*/ 179 h 683"/>
                  <a:gd name="T34" fmla="*/ 21 w 602"/>
                  <a:gd name="T35" fmla="*/ 217 h 683"/>
                  <a:gd name="T36" fmla="*/ 46 w 602"/>
                  <a:gd name="T37" fmla="*/ 249 h 683"/>
                  <a:gd name="T38" fmla="*/ 70 w 602"/>
                  <a:gd name="T39" fmla="*/ 270 h 683"/>
                  <a:gd name="T40" fmla="*/ 70 w 602"/>
                  <a:gd name="T41" fmla="*/ 305 h 683"/>
                  <a:gd name="T42" fmla="*/ 67 w 602"/>
                  <a:gd name="T43" fmla="*/ 368 h 683"/>
                  <a:gd name="T44" fmla="*/ 140 w 602"/>
                  <a:gd name="T45" fmla="*/ 413 h 683"/>
                  <a:gd name="T46" fmla="*/ 182 w 602"/>
                  <a:gd name="T47" fmla="*/ 462 h 683"/>
                  <a:gd name="T48" fmla="*/ 210 w 602"/>
                  <a:gd name="T49" fmla="*/ 497 h 683"/>
                  <a:gd name="T50" fmla="*/ 186 w 602"/>
                  <a:gd name="T51" fmla="*/ 525 h 683"/>
                  <a:gd name="T52" fmla="*/ 207 w 602"/>
                  <a:gd name="T53" fmla="*/ 543 h 683"/>
                  <a:gd name="T54" fmla="*/ 252 w 602"/>
                  <a:gd name="T55" fmla="*/ 557 h 683"/>
                  <a:gd name="T56" fmla="*/ 273 w 602"/>
                  <a:gd name="T57" fmla="*/ 571 h 683"/>
                  <a:gd name="T58" fmla="*/ 294 w 602"/>
                  <a:gd name="T59" fmla="*/ 592 h 683"/>
                  <a:gd name="T60" fmla="*/ 333 w 602"/>
                  <a:gd name="T61" fmla="*/ 588 h 683"/>
                  <a:gd name="T62" fmla="*/ 389 w 602"/>
                  <a:gd name="T63" fmla="*/ 599 h 683"/>
                  <a:gd name="T64" fmla="*/ 431 w 602"/>
                  <a:gd name="T65" fmla="*/ 588 h 683"/>
                  <a:gd name="T66" fmla="*/ 455 w 602"/>
                  <a:gd name="T67" fmla="*/ 602 h 683"/>
                  <a:gd name="T68" fmla="*/ 413 w 602"/>
                  <a:gd name="T69" fmla="*/ 637 h 683"/>
                  <a:gd name="T70" fmla="*/ 448 w 602"/>
                  <a:gd name="T71" fmla="*/ 683 h 683"/>
                  <a:gd name="T72" fmla="*/ 494 w 602"/>
                  <a:gd name="T73" fmla="*/ 658 h 683"/>
                  <a:gd name="T74" fmla="*/ 490 w 602"/>
                  <a:gd name="T75" fmla="*/ 623 h 683"/>
                  <a:gd name="T76" fmla="*/ 515 w 602"/>
                  <a:gd name="T77" fmla="*/ 585 h 683"/>
                  <a:gd name="T78" fmla="*/ 525 w 602"/>
                  <a:gd name="T79" fmla="*/ 567 h 683"/>
                  <a:gd name="T80" fmla="*/ 557 w 602"/>
                  <a:gd name="T81" fmla="*/ 532 h 683"/>
                  <a:gd name="T82" fmla="*/ 571 w 602"/>
                  <a:gd name="T83" fmla="*/ 497 h 683"/>
                  <a:gd name="T84" fmla="*/ 574 w 602"/>
                  <a:gd name="T85" fmla="*/ 438 h 683"/>
                  <a:gd name="T86" fmla="*/ 564 w 602"/>
                  <a:gd name="T87" fmla="*/ 368 h 683"/>
                  <a:gd name="T88" fmla="*/ 571 w 602"/>
                  <a:gd name="T89" fmla="*/ 329 h 683"/>
                  <a:gd name="T90" fmla="*/ 599 w 602"/>
                  <a:gd name="T91" fmla="*/ 343 h 683"/>
                  <a:gd name="T92" fmla="*/ 595 w 602"/>
                  <a:gd name="T93" fmla="*/ 287 h 683"/>
                  <a:gd name="T94" fmla="*/ 557 w 602"/>
                  <a:gd name="T95" fmla="*/ 228 h 683"/>
                  <a:gd name="T96" fmla="*/ 504 w 602"/>
                  <a:gd name="T97" fmla="*/ 186 h 683"/>
                  <a:gd name="T98" fmla="*/ 522 w 602"/>
                  <a:gd name="T99" fmla="*/ 165 h 683"/>
                  <a:gd name="T100" fmla="*/ 571 w 602"/>
                  <a:gd name="T101" fmla="*/ 144 h 683"/>
                  <a:gd name="T102" fmla="*/ 543 w 602"/>
                  <a:gd name="T103" fmla="*/ 84 h 683"/>
                  <a:gd name="T104" fmla="*/ 536 w 602"/>
                  <a:gd name="T105" fmla="*/ 32 h 683"/>
                  <a:gd name="T106" fmla="*/ 522 w 602"/>
                  <a:gd name="T107" fmla="*/ 21 h 683"/>
                  <a:gd name="T108" fmla="*/ 487 w 602"/>
                  <a:gd name="T109" fmla="*/ 0 h 683"/>
                  <a:gd name="T110" fmla="*/ 487 w 602"/>
                  <a:gd name="T111" fmla="*/ 28 h 683"/>
                  <a:gd name="T112" fmla="*/ 494 w 602"/>
                  <a:gd name="T113" fmla="*/ 77 h 683"/>
                  <a:gd name="T114" fmla="*/ 466 w 602"/>
                  <a:gd name="T115" fmla="*/ 105 h 683"/>
                  <a:gd name="T116" fmla="*/ 455 w 602"/>
                  <a:gd name="T117" fmla="*/ 147 h 683"/>
                  <a:gd name="T118" fmla="*/ 413 w 602"/>
                  <a:gd name="T119" fmla="*/ 165 h 6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2"/>
                  <a:gd name="T181" fmla="*/ 0 h 683"/>
                  <a:gd name="T182" fmla="*/ 602 w 602"/>
                  <a:gd name="T183" fmla="*/ 683 h 6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2" h="683">
                    <a:moveTo>
                      <a:pt x="385" y="182"/>
                    </a:moveTo>
                    <a:lnTo>
                      <a:pt x="357" y="161"/>
                    </a:lnTo>
                    <a:lnTo>
                      <a:pt x="371" y="151"/>
                    </a:lnTo>
                    <a:lnTo>
                      <a:pt x="385" y="140"/>
                    </a:lnTo>
                    <a:lnTo>
                      <a:pt x="403" y="119"/>
                    </a:lnTo>
                    <a:lnTo>
                      <a:pt x="413" y="109"/>
                    </a:lnTo>
                    <a:lnTo>
                      <a:pt x="420" y="95"/>
                    </a:lnTo>
                    <a:lnTo>
                      <a:pt x="431" y="81"/>
                    </a:lnTo>
                    <a:lnTo>
                      <a:pt x="431" y="63"/>
                    </a:lnTo>
                    <a:lnTo>
                      <a:pt x="417" y="67"/>
                    </a:lnTo>
                    <a:lnTo>
                      <a:pt x="399" y="53"/>
                    </a:lnTo>
                    <a:lnTo>
                      <a:pt x="354" y="14"/>
                    </a:lnTo>
                    <a:lnTo>
                      <a:pt x="326" y="11"/>
                    </a:lnTo>
                    <a:lnTo>
                      <a:pt x="315" y="18"/>
                    </a:lnTo>
                    <a:lnTo>
                      <a:pt x="301" y="35"/>
                    </a:lnTo>
                    <a:lnTo>
                      <a:pt x="287" y="28"/>
                    </a:lnTo>
                    <a:lnTo>
                      <a:pt x="287" y="7"/>
                    </a:lnTo>
                    <a:lnTo>
                      <a:pt x="263" y="7"/>
                    </a:lnTo>
                    <a:lnTo>
                      <a:pt x="249" y="25"/>
                    </a:lnTo>
                    <a:lnTo>
                      <a:pt x="217" y="25"/>
                    </a:lnTo>
                    <a:lnTo>
                      <a:pt x="175" y="32"/>
                    </a:lnTo>
                    <a:lnTo>
                      <a:pt x="151" y="49"/>
                    </a:lnTo>
                    <a:lnTo>
                      <a:pt x="140" y="77"/>
                    </a:lnTo>
                    <a:lnTo>
                      <a:pt x="119" y="84"/>
                    </a:lnTo>
                    <a:lnTo>
                      <a:pt x="102" y="95"/>
                    </a:lnTo>
                    <a:lnTo>
                      <a:pt x="77" y="105"/>
                    </a:lnTo>
                    <a:lnTo>
                      <a:pt x="70" y="95"/>
                    </a:lnTo>
                    <a:lnTo>
                      <a:pt x="67" y="77"/>
                    </a:lnTo>
                    <a:lnTo>
                      <a:pt x="46" y="56"/>
                    </a:lnTo>
                    <a:lnTo>
                      <a:pt x="25" y="77"/>
                    </a:lnTo>
                    <a:lnTo>
                      <a:pt x="0" y="98"/>
                    </a:lnTo>
                    <a:lnTo>
                      <a:pt x="0" y="133"/>
                    </a:lnTo>
                    <a:lnTo>
                      <a:pt x="18" y="168"/>
                    </a:lnTo>
                    <a:lnTo>
                      <a:pt x="32" y="179"/>
                    </a:lnTo>
                    <a:lnTo>
                      <a:pt x="28" y="196"/>
                    </a:lnTo>
                    <a:lnTo>
                      <a:pt x="21" y="217"/>
                    </a:lnTo>
                    <a:lnTo>
                      <a:pt x="25" y="235"/>
                    </a:lnTo>
                    <a:lnTo>
                      <a:pt x="46" y="249"/>
                    </a:lnTo>
                    <a:lnTo>
                      <a:pt x="60" y="259"/>
                    </a:lnTo>
                    <a:lnTo>
                      <a:pt x="70" y="270"/>
                    </a:lnTo>
                    <a:lnTo>
                      <a:pt x="77" y="284"/>
                    </a:lnTo>
                    <a:lnTo>
                      <a:pt x="70" y="305"/>
                    </a:lnTo>
                    <a:lnTo>
                      <a:pt x="63" y="343"/>
                    </a:lnTo>
                    <a:lnTo>
                      <a:pt x="67" y="368"/>
                    </a:lnTo>
                    <a:lnTo>
                      <a:pt x="91" y="389"/>
                    </a:lnTo>
                    <a:lnTo>
                      <a:pt x="140" y="413"/>
                    </a:lnTo>
                    <a:lnTo>
                      <a:pt x="165" y="427"/>
                    </a:lnTo>
                    <a:lnTo>
                      <a:pt x="182" y="462"/>
                    </a:lnTo>
                    <a:lnTo>
                      <a:pt x="200" y="476"/>
                    </a:lnTo>
                    <a:lnTo>
                      <a:pt x="210" y="497"/>
                    </a:lnTo>
                    <a:lnTo>
                      <a:pt x="196" y="504"/>
                    </a:lnTo>
                    <a:lnTo>
                      <a:pt x="186" y="525"/>
                    </a:lnTo>
                    <a:lnTo>
                      <a:pt x="189" y="539"/>
                    </a:lnTo>
                    <a:lnTo>
                      <a:pt x="207" y="543"/>
                    </a:lnTo>
                    <a:lnTo>
                      <a:pt x="221" y="560"/>
                    </a:lnTo>
                    <a:lnTo>
                      <a:pt x="252" y="557"/>
                    </a:lnTo>
                    <a:lnTo>
                      <a:pt x="266" y="553"/>
                    </a:lnTo>
                    <a:lnTo>
                      <a:pt x="273" y="571"/>
                    </a:lnTo>
                    <a:lnTo>
                      <a:pt x="284" y="588"/>
                    </a:lnTo>
                    <a:lnTo>
                      <a:pt x="294" y="592"/>
                    </a:lnTo>
                    <a:lnTo>
                      <a:pt x="312" y="581"/>
                    </a:lnTo>
                    <a:lnTo>
                      <a:pt x="333" y="588"/>
                    </a:lnTo>
                    <a:lnTo>
                      <a:pt x="364" y="599"/>
                    </a:lnTo>
                    <a:lnTo>
                      <a:pt x="389" y="599"/>
                    </a:lnTo>
                    <a:lnTo>
                      <a:pt x="410" y="595"/>
                    </a:lnTo>
                    <a:lnTo>
                      <a:pt x="431" y="588"/>
                    </a:lnTo>
                    <a:lnTo>
                      <a:pt x="459" y="592"/>
                    </a:lnTo>
                    <a:lnTo>
                      <a:pt x="455" y="602"/>
                    </a:lnTo>
                    <a:lnTo>
                      <a:pt x="427" y="613"/>
                    </a:lnTo>
                    <a:lnTo>
                      <a:pt x="413" y="637"/>
                    </a:lnTo>
                    <a:lnTo>
                      <a:pt x="424" y="672"/>
                    </a:lnTo>
                    <a:lnTo>
                      <a:pt x="448" y="683"/>
                    </a:lnTo>
                    <a:lnTo>
                      <a:pt x="483" y="669"/>
                    </a:lnTo>
                    <a:lnTo>
                      <a:pt x="494" y="658"/>
                    </a:lnTo>
                    <a:lnTo>
                      <a:pt x="494" y="641"/>
                    </a:lnTo>
                    <a:lnTo>
                      <a:pt x="490" y="623"/>
                    </a:lnTo>
                    <a:lnTo>
                      <a:pt x="508" y="609"/>
                    </a:lnTo>
                    <a:lnTo>
                      <a:pt x="515" y="585"/>
                    </a:lnTo>
                    <a:lnTo>
                      <a:pt x="511" y="574"/>
                    </a:lnTo>
                    <a:lnTo>
                      <a:pt x="525" y="567"/>
                    </a:lnTo>
                    <a:lnTo>
                      <a:pt x="546" y="553"/>
                    </a:lnTo>
                    <a:lnTo>
                      <a:pt x="557" y="532"/>
                    </a:lnTo>
                    <a:lnTo>
                      <a:pt x="557" y="518"/>
                    </a:lnTo>
                    <a:lnTo>
                      <a:pt x="571" y="497"/>
                    </a:lnTo>
                    <a:lnTo>
                      <a:pt x="574" y="469"/>
                    </a:lnTo>
                    <a:lnTo>
                      <a:pt x="574" y="438"/>
                    </a:lnTo>
                    <a:lnTo>
                      <a:pt x="567" y="403"/>
                    </a:lnTo>
                    <a:lnTo>
                      <a:pt x="564" y="368"/>
                    </a:lnTo>
                    <a:lnTo>
                      <a:pt x="564" y="343"/>
                    </a:lnTo>
                    <a:lnTo>
                      <a:pt x="571" y="329"/>
                    </a:lnTo>
                    <a:lnTo>
                      <a:pt x="588" y="326"/>
                    </a:lnTo>
                    <a:lnTo>
                      <a:pt x="599" y="343"/>
                    </a:lnTo>
                    <a:lnTo>
                      <a:pt x="602" y="319"/>
                    </a:lnTo>
                    <a:lnTo>
                      <a:pt x="595" y="287"/>
                    </a:lnTo>
                    <a:lnTo>
                      <a:pt x="578" y="256"/>
                    </a:lnTo>
                    <a:lnTo>
                      <a:pt x="557" y="228"/>
                    </a:lnTo>
                    <a:lnTo>
                      <a:pt x="529" y="203"/>
                    </a:lnTo>
                    <a:lnTo>
                      <a:pt x="504" y="186"/>
                    </a:lnTo>
                    <a:lnTo>
                      <a:pt x="501" y="172"/>
                    </a:lnTo>
                    <a:lnTo>
                      <a:pt x="522" y="165"/>
                    </a:lnTo>
                    <a:lnTo>
                      <a:pt x="546" y="154"/>
                    </a:lnTo>
                    <a:lnTo>
                      <a:pt x="571" y="144"/>
                    </a:lnTo>
                    <a:lnTo>
                      <a:pt x="564" y="119"/>
                    </a:lnTo>
                    <a:lnTo>
                      <a:pt x="543" y="84"/>
                    </a:lnTo>
                    <a:lnTo>
                      <a:pt x="543" y="53"/>
                    </a:lnTo>
                    <a:lnTo>
                      <a:pt x="536" y="32"/>
                    </a:lnTo>
                    <a:lnTo>
                      <a:pt x="536" y="21"/>
                    </a:lnTo>
                    <a:lnTo>
                      <a:pt x="522" y="21"/>
                    </a:lnTo>
                    <a:lnTo>
                      <a:pt x="497" y="4"/>
                    </a:lnTo>
                    <a:lnTo>
                      <a:pt x="487" y="0"/>
                    </a:lnTo>
                    <a:lnTo>
                      <a:pt x="480" y="4"/>
                    </a:lnTo>
                    <a:lnTo>
                      <a:pt x="487" y="28"/>
                    </a:lnTo>
                    <a:lnTo>
                      <a:pt x="501" y="49"/>
                    </a:lnTo>
                    <a:lnTo>
                      <a:pt x="494" y="77"/>
                    </a:lnTo>
                    <a:lnTo>
                      <a:pt x="483" y="98"/>
                    </a:lnTo>
                    <a:lnTo>
                      <a:pt x="466" y="105"/>
                    </a:lnTo>
                    <a:lnTo>
                      <a:pt x="462" y="126"/>
                    </a:lnTo>
                    <a:lnTo>
                      <a:pt x="455" y="147"/>
                    </a:lnTo>
                    <a:lnTo>
                      <a:pt x="438" y="151"/>
                    </a:lnTo>
                    <a:lnTo>
                      <a:pt x="413" y="165"/>
                    </a:lnTo>
                    <a:lnTo>
                      <a:pt x="385" y="182"/>
                    </a:lnTo>
                    <a:close/>
                  </a:path>
                </a:pathLst>
              </a:custGeom>
              <a:solidFill>
                <a:srgbClr val="FFFFFF"/>
              </a:solidFill>
              <a:ln w="12700">
                <a:solidFill>
                  <a:srgbClr val="000000"/>
                </a:solidFill>
                <a:prstDash val="solid"/>
                <a:round/>
                <a:headEnd/>
                <a:tailEnd/>
              </a:ln>
            </p:spPr>
            <p:txBody>
              <a:bodyPr/>
              <a:lstStyle/>
              <a:p>
                <a:endParaRPr lang="da-DK"/>
              </a:p>
            </p:txBody>
          </p:sp>
          <p:sp>
            <p:nvSpPr>
              <p:cNvPr id="9300" name="Freeform 1081">
                <a:extLst>
                  <a:ext uri="{FF2B5EF4-FFF2-40B4-BE49-F238E27FC236}">
                    <a16:creationId xmlns:a16="http://schemas.microsoft.com/office/drawing/2014/main" id="{3D3D9E5A-14BF-F1A9-C071-610D8960E6A5}"/>
                  </a:ext>
                </a:extLst>
              </p:cNvPr>
              <p:cNvSpPr>
                <a:spLocks/>
              </p:cNvSpPr>
              <p:nvPr/>
            </p:nvSpPr>
            <p:spPr bwMode="auto">
              <a:xfrm>
                <a:off x="2343" y="3705"/>
                <a:ext cx="193" cy="434"/>
              </a:xfrm>
              <a:custGeom>
                <a:avLst/>
                <a:gdLst>
                  <a:gd name="T0" fmla="*/ 193 w 193"/>
                  <a:gd name="T1" fmla="*/ 0 h 434"/>
                  <a:gd name="T2" fmla="*/ 186 w 193"/>
                  <a:gd name="T3" fmla="*/ 102 h 434"/>
                  <a:gd name="T4" fmla="*/ 179 w 193"/>
                  <a:gd name="T5" fmla="*/ 119 h 434"/>
                  <a:gd name="T6" fmla="*/ 161 w 193"/>
                  <a:gd name="T7" fmla="*/ 137 h 434"/>
                  <a:gd name="T8" fmla="*/ 144 w 193"/>
                  <a:gd name="T9" fmla="*/ 154 h 434"/>
                  <a:gd name="T10" fmla="*/ 137 w 193"/>
                  <a:gd name="T11" fmla="*/ 193 h 434"/>
                  <a:gd name="T12" fmla="*/ 123 w 193"/>
                  <a:gd name="T13" fmla="*/ 235 h 434"/>
                  <a:gd name="T14" fmla="*/ 98 w 193"/>
                  <a:gd name="T15" fmla="*/ 291 h 434"/>
                  <a:gd name="T16" fmla="*/ 77 w 193"/>
                  <a:gd name="T17" fmla="*/ 350 h 434"/>
                  <a:gd name="T18" fmla="*/ 70 w 193"/>
                  <a:gd name="T19" fmla="*/ 382 h 434"/>
                  <a:gd name="T20" fmla="*/ 63 w 193"/>
                  <a:gd name="T21" fmla="*/ 403 h 434"/>
                  <a:gd name="T22" fmla="*/ 56 w 193"/>
                  <a:gd name="T23" fmla="*/ 424 h 434"/>
                  <a:gd name="T24" fmla="*/ 35 w 193"/>
                  <a:gd name="T25" fmla="*/ 434 h 434"/>
                  <a:gd name="T26" fmla="*/ 28 w 193"/>
                  <a:gd name="T27" fmla="*/ 427 h 434"/>
                  <a:gd name="T28" fmla="*/ 18 w 193"/>
                  <a:gd name="T29" fmla="*/ 410 h 434"/>
                  <a:gd name="T30" fmla="*/ 11 w 193"/>
                  <a:gd name="T31" fmla="*/ 385 h 434"/>
                  <a:gd name="T32" fmla="*/ 0 w 193"/>
                  <a:gd name="T33" fmla="*/ 357 h 434"/>
                  <a:gd name="T34" fmla="*/ 4 w 193"/>
                  <a:gd name="T35" fmla="*/ 343 h 434"/>
                  <a:gd name="T36" fmla="*/ 11 w 193"/>
                  <a:gd name="T37" fmla="*/ 326 h 434"/>
                  <a:gd name="T38" fmla="*/ 14 w 193"/>
                  <a:gd name="T39" fmla="*/ 291 h 434"/>
                  <a:gd name="T40" fmla="*/ 25 w 193"/>
                  <a:gd name="T41" fmla="*/ 277 h 434"/>
                  <a:gd name="T42" fmla="*/ 49 w 193"/>
                  <a:gd name="T43" fmla="*/ 256 h 434"/>
                  <a:gd name="T44" fmla="*/ 49 w 193"/>
                  <a:gd name="T45" fmla="*/ 235 h 434"/>
                  <a:gd name="T46" fmla="*/ 32 w 193"/>
                  <a:gd name="T47" fmla="*/ 228 h 434"/>
                  <a:gd name="T48" fmla="*/ 32 w 193"/>
                  <a:gd name="T49" fmla="*/ 210 h 434"/>
                  <a:gd name="T50" fmla="*/ 46 w 193"/>
                  <a:gd name="T51" fmla="*/ 196 h 434"/>
                  <a:gd name="T52" fmla="*/ 49 w 193"/>
                  <a:gd name="T53" fmla="*/ 179 h 434"/>
                  <a:gd name="T54" fmla="*/ 74 w 193"/>
                  <a:gd name="T55" fmla="*/ 172 h 434"/>
                  <a:gd name="T56" fmla="*/ 98 w 193"/>
                  <a:gd name="T57" fmla="*/ 151 h 434"/>
                  <a:gd name="T58" fmla="*/ 119 w 193"/>
                  <a:gd name="T59" fmla="*/ 123 h 434"/>
                  <a:gd name="T60" fmla="*/ 123 w 193"/>
                  <a:gd name="T61" fmla="*/ 95 h 434"/>
                  <a:gd name="T62" fmla="*/ 130 w 193"/>
                  <a:gd name="T63" fmla="*/ 60 h 434"/>
                  <a:gd name="T64" fmla="*/ 147 w 193"/>
                  <a:gd name="T65" fmla="*/ 39 h 434"/>
                  <a:gd name="T66" fmla="*/ 168 w 193"/>
                  <a:gd name="T67" fmla="*/ 18 h 434"/>
                  <a:gd name="T68" fmla="*/ 193 w 193"/>
                  <a:gd name="T69" fmla="*/ 0 h 4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3"/>
                  <a:gd name="T106" fmla="*/ 0 h 434"/>
                  <a:gd name="T107" fmla="*/ 193 w 193"/>
                  <a:gd name="T108" fmla="*/ 434 h 4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3" h="434">
                    <a:moveTo>
                      <a:pt x="193" y="0"/>
                    </a:moveTo>
                    <a:lnTo>
                      <a:pt x="186" y="102"/>
                    </a:lnTo>
                    <a:lnTo>
                      <a:pt x="179" y="119"/>
                    </a:lnTo>
                    <a:lnTo>
                      <a:pt x="161" y="137"/>
                    </a:lnTo>
                    <a:lnTo>
                      <a:pt x="144" y="154"/>
                    </a:lnTo>
                    <a:lnTo>
                      <a:pt x="137" y="193"/>
                    </a:lnTo>
                    <a:lnTo>
                      <a:pt x="123" y="235"/>
                    </a:lnTo>
                    <a:lnTo>
                      <a:pt x="98" y="291"/>
                    </a:lnTo>
                    <a:lnTo>
                      <a:pt x="77" y="350"/>
                    </a:lnTo>
                    <a:lnTo>
                      <a:pt x="70" y="382"/>
                    </a:lnTo>
                    <a:lnTo>
                      <a:pt x="63" y="403"/>
                    </a:lnTo>
                    <a:lnTo>
                      <a:pt x="56" y="424"/>
                    </a:lnTo>
                    <a:lnTo>
                      <a:pt x="35" y="434"/>
                    </a:lnTo>
                    <a:lnTo>
                      <a:pt x="28" y="427"/>
                    </a:lnTo>
                    <a:lnTo>
                      <a:pt x="18" y="410"/>
                    </a:lnTo>
                    <a:lnTo>
                      <a:pt x="11" y="385"/>
                    </a:lnTo>
                    <a:lnTo>
                      <a:pt x="0" y="357"/>
                    </a:lnTo>
                    <a:lnTo>
                      <a:pt x="4" y="343"/>
                    </a:lnTo>
                    <a:lnTo>
                      <a:pt x="11" y="326"/>
                    </a:lnTo>
                    <a:lnTo>
                      <a:pt x="14" y="291"/>
                    </a:lnTo>
                    <a:lnTo>
                      <a:pt x="25" y="277"/>
                    </a:lnTo>
                    <a:lnTo>
                      <a:pt x="49" y="256"/>
                    </a:lnTo>
                    <a:lnTo>
                      <a:pt x="49" y="235"/>
                    </a:lnTo>
                    <a:lnTo>
                      <a:pt x="32" y="228"/>
                    </a:lnTo>
                    <a:lnTo>
                      <a:pt x="32" y="210"/>
                    </a:lnTo>
                    <a:lnTo>
                      <a:pt x="46" y="196"/>
                    </a:lnTo>
                    <a:lnTo>
                      <a:pt x="49" y="179"/>
                    </a:lnTo>
                    <a:lnTo>
                      <a:pt x="74" y="172"/>
                    </a:lnTo>
                    <a:lnTo>
                      <a:pt x="98" y="151"/>
                    </a:lnTo>
                    <a:lnTo>
                      <a:pt x="119" y="123"/>
                    </a:lnTo>
                    <a:lnTo>
                      <a:pt x="123" y="95"/>
                    </a:lnTo>
                    <a:lnTo>
                      <a:pt x="130" y="60"/>
                    </a:lnTo>
                    <a:lnTo>
                      <a:pt x="147" y="39"/>
                    </a:lnTo>
                    <a:lnTo>
                      <a:pt x="168" y="18"/>
                    </a:lnTo>
                    <a:lnTo>
                      <a:pt x="193" y="0"/>
                    </a:lnTo>
                    <a:close/>
                  </a:path>
                </a:pathLst>
              </a:custGeom>
              <a:solidFill>
                <a:srgbClr val="FFFFFF"/>
              </a:solidFill>
              <a:ln w="12700">
                <a:solidFill>
                  <a:srgbClr val="000000"/>
                </a:solidFill>
                <a:prstDash val="solid"/>
                <a:round/>
                <a:headEnd/>
                <a:tailEnd/>
              </a:ln>
            </p:spPr>
            <p:txBody>
              <a:bodyPr/>
              <a:lstStyle/>
              <a:p>
                <a:endParaRPr lang="da-DK"/>
              </a:p>
            </p:txBody>
          </p:sp>
        </p:grpSp>
        <p:grpSp>
          <p:nvGrpSpPr>
            <p:cNvPr id="9261" name="Group 1089">
              <a:extLst>
                <a:ext uri="{FF2B5EF4-FFF2-40B4-BE49-F238E27FC236}">
                  <a16:creationId xmlns:a16="http://schemas.microsoft.com/office/drawing/2014/main" id="{4EA48E67-8F4A-F4A4-F402-2645370074A8}"/>
                </a:ext>
              </a:extLst>
            </p:cNvPr>
            <p:cNvGrpSpPr>
              <a:grpSpLocks/>
            </p:cNvGrpSpPr>
            <p:nvPr/>
          </p:nvGrpSpPr>
          <p:grpSpPr bwMode="auto">
            <a:xfrm>
              <a:off x="2529" y="3443"/>
              <a:ext cx="937" cy="860"/>
              <a:chOff x="2529" y="3443"/>
              <a:chExt cx="937" cy="860"/>
            </a:xfrm>
          </p:grpSpPr>
          <p:sp>
            <p:nvSpPr>
              <p:cNvPr id="9291" name="Freeform 1083">
                <a:extLst>
                  <a:ext uri="{FF2B5EF4-FFF2-40B4-BE49-F238E27FC236}">
                    <a16:creationId xmlns:a16="http://schemas.microsoft.com/office/drawing/2014/main" id="{1D9E58FF-E9EE-CF68-3642-F7D4EC526B8F}"/>
                  </a:ext>
                </a:extLst>
              </p:cNvPr>
              <p:cNvSpPr>
                <a:spLocks/>
              </p:cNvSpPr>
              <p:nvPr/>
            </p:nvSpPr>
            <p:spPr bwMode="auto">
              <a:xfrm>
                <a:off x="2854" y="3863"/>
                <a:ext cx="43" cy="30"/>
              </a:xfrm>
              <a:custGeom>
                <a:avLst/>
                <a:gdLst>
                  <a:gd name="T0" fmla="*/ 0 w 43"/>
                  <a:gd name="T1" fmla="*/ 10 h 30"/>
                  <a:gd name="T2" fmla="*/ 18 w 43"/>
                  <a:gd name="T3" fmla="*/ 30 h 30"/>
                  <a:gd name="T4" fmla="*/ 36 w 43"/>
                  <a:gd name="T5" fmla="*/ 30 h 30"/>
                  <a:gd name="T6" fmla="*/ 43 w 43"/>
                  <a:gd name="T7" fmla="*/ 20 h 30"/>
                  <a:gd name="T8" fmla="*/ 36 w 43"/>
                  <a:gd name="T9" fmla="*/ 0 h 30"/>
                  <a:gd name="T10" fmla="*/ 0 w 43"/>
                  <a:gd name="T11" fmla="*/ 10 h 30"/>
                  <a:gd name="T12" fmla="*/ 0 60000 65536"/>
                  <a:gd name="T13" fmla="*/ 0 60000 65536"/>
                  <a:gd name="T14" fmla="*/ 0 60000 65536"/>
                  <a:gd name="T15" fmla="*/ 0 60000 65536"/>
                  <a:gd name="T16" fmla="*/ 0 60000 65536"/>
                  <a:gd name="T17" fmla="*/ 0 60000 65536"/>
                  <a:gd name="T18" fmla="*/ 0 w 43"/>
                  <a:gd name="T19" fmla="*/ 0 h 30"/>
                  <a:gd name="T20" fmla="*/ 43 w 43"/>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43" h="30">
                    <a:moveTo>
                      <a:pt x="0" y="10"/>
                    </a:moveTo>
                    <a:lnTo>
                      <a:pt x="18" y="30"/>
                    </a:lnTo>
                    <a:lnTo>
                      <a:pt x="36" y="30"/>
                    </a:lnTo>
                    <a:lnTo>
                      <a:pt x="43" y="20"/>
                    </a:lnTo>
                    <a:lnTo>
                      <a:pt x="36" y="0"/>
                    </a:lnTo>
                    <a:lnTo>
                      <a:pt x="0" y="10"/>
                    </a:lnTo>
                    <a:close/>
                  </a:path>
                </a:pathLst>
              </a:custGeom>
              <a:solidFill>
                <a:srgbClr val="FFFFFF"/>
              </a:solidFill>
              <a:ln w="12700">
                <a:solidFill>
                  <a:srgbClr val="000000"/>
                </a:solidFill>
                <a:prstDash val="solid"/>
                <a:round/>
                <a:headEnd/>
                <a:tailEnd/>
              </a:ln>
            </p:spPr>
            <p:txBody>
              <a:bodyPr/>
              <a:lstStyle/>
              <a:p>
                <a:endParaRPr lang="da-DK"/>
              </a:p>
            </p:txBody>
          </p:sp>
          <p:sp>
            <p:nvSpPr>
              <p:cNvPr id="9292" name="Freeform 1084">
                <a:extLst>
                  <a:ext uri="{FF2B5EF4-FFF2-40B4-BE49-F238E27FC236}">
                    <a16:creationId xmlns:a16="http://schemas.microsoft.com/office/drawing/2014/main" id="{FEBF3F7F-20AF-B1F5-E916-D6B5FBD9EDDF}"/>
                  </a:ext>
                </a:extLst>
              </p:cNvPr>
              <p:cNvSpPr>
                <a:spLocks/>
              </p:cNvSpPr>
              <p:nvPr/>
            </p:nvSpPr>
            <p:spPr bwMode="auto">
              <a:xfrm>
                <a:off x="2763" y="3880"/>
                <a:ext cx="70" cy="45"/>
              </a:xfrm>
              <a:custGeom>
                <a:avLst/>
                <a:gdLst>
                  <a:gd name="T0" fmla="*/ 0 w 70"/>
                  <a:gd name="T1" fmla="*/ 38 h 45"/>
                  <a:gd name="T2" fmla="*/ 4 w 70"/>
                  <a:gd name="T3" fmla="*/ 17 h 45"/>
                  <a:gd name="T4" fmla="*/ 14 w 70"/>
                  <a:gd name="T5" fmla="*/ 3 h 45"/>
                  <a:gd name="T6" fmla="*/ 35 w 70"/>
                  <a:gd name="T7" fmla="*/ 0 h 45"/>
                  <a:gd name="T8" fmla="*/ 60 w 70"/>
                  <a:gd name="T9" fmla="*/ 3 h 45"/>
                  <a:gd name="T10" fmla="*/ 70 w 70"/>
                  <a:gd name="T11" fmla="*/ 17 h 45"/>
                  <a:gd name="T12" fmla="*/ 56 w 70"/>
                  <a:gd name="T13" fmla="*/ 35 h 45"/>
                  <a:gd name="T14" fmla="*/ 28 w 70"/>
                  <a:gd name="T15" fmla="*/ 45 h 45"/>
                  <a:gd name="T16" fmla="*/ 0 w 70"/>
                  <a:gd name="T17" fmla="*/ 38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45"/>
                  <a:gd name="T29" fmla="*/ 70 w 7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45">
                    <a:moveTo>
                      <a:pt x="0" y="38"/>
                    </a:moveTo>
                    <a:lnTo>
                      <a:pt x="4" y="17"/>
                    </a:lnTo>
                    <a:lnTo>
                      <a:pt x="14" y="3"/>
                    </a:lnTo>
                    <a:lnTo>
                      <a:pt x="35" y="0"/>
                    </a:lnTo>
                    <a:lnTo>
                      <a:pt x="60" y="3"/>
                    </a:lnTo>
                    <a:lnTo>
                      <a:pt x="70" y="17"/>
                    </a:lnTo>
                    <a:lnTo>
                      <a:pt x="56" y="35"/>
                    </a:lnTo>
                    <a:lnTo>
                      <a:pt x="28" y="45"/>
                    </a:lnTo>
                    <a:lnTo>
                      <a:pt x="0" y="38"/>
                    </a:lnTo>
                    <a:close/>
                  </a:path>
                </a:pathLst>
              </a:custGeom>
              <a:solidFill>
                <a:srgbClr val="FFFFFF"/>
              </a:solidFill>
              <a:ln w="12700">
                <a:solidFill>
                  <a:srgbClr val="000000"/>
                </a:solidFill>
                <a:prstDash val="solid"/>
                <a:round/>
                <a:headEnd/>
                <a:tailEnd/>
              </a:ln>
            </p:spPr>
            <p:txBody>
              <a:bodyPr/>
              <a:lstStyle/>
              <a:p>
                <a:endParaRPr lang="da-DK"/>
              </a:p>
            </p:txBody>
          </p:sp>
          <p:sp>
            <p:nvSpPr>
              <p:cNvPr id="9293" name="Freeform 1085">
                <a:extLst>
                  <a:ext uri="{FF2B5EF4-FFF2-40B4-BE49-F238E27FC236}">
                    <a16:creationId xmlns:a16="http://schemas.microsoft.com/office/drawing/2014/main" id="{78573A58-AB24-49D4-5ADC-8292B5A98E30}"/>
                  </a:ext>
                </a:extLst>
              </p:cNvPr>
              <p:cNvSpPr>
                <a:spLocks/>
              </p:cNvSpPr>
              <p:nvPr/>
            </p:nvSpPr>
            <p:spPr bwMode="auto">
              <a:xfrm>
                <a:off x="2529" y="3880"/>
                <a:ext cx="529" cy="356"/>
              </a:xfrm>
              <a:custGeom>
                <a:avLst/>
                <a:gdLst>
                  <a:gd name="T0" fmla="*/ 221 w 529"/>
                  <a:gd name="T1" fmla="*/ 28 h 356"/>
                  <a:gd name="T2" fmla="*/ 200 w 529"/>
                  <a:gd name="T3" fmla="*/ 31 h 356"/>
                  <a:gd name="T4" fmla="*/ 175 w 529"/>
                  <a:gd name="T5" fmla="*/ 14 h 356"/>
                  <a:gd name="T6" fmla="*/ 140 w 529"/>
                  <a:gd name="T7" fmla="*/ 0 h 356"/>
                  <a:gd name="T8" fmla="*/ 105 w 529"/>
                  <a:gd name="T9" fmla="*/ 3 h 356"/>
                  <a:gd name="T10" fmla="*/ 91 w 529"/>
                  <a:gd name="T11" fmla="*/ 21 h 356"/>
                  <a:gd name="T12" fmla="*/ 74 w 529"/>
                  <a:gd name="T13" fmla="*/ 10 h 356"/>
                  <a:gd name="T14" fmla="*/ 56 w 529"/>
                  <a:gd name="T15" fmla="*/ 31 h 356"/>
                  <a:gd name="T16" fmla="*/ 49 w 529"/>
                  <a:gd name="T17" fmla="*/ 52 h 356"/>
                  <a:gd name="T18" fmla="*/ 42 w 529"/>
                  <a:gd name="T19" fmla="*/ 80 h 356"/>
                  <a:gd name="T20" fmla="*/ 67 w 529"/>
                  <a:gd name="T21" fmla="*/ 108 h 356"/>
                  <a:gd name="T22" fmla="*/ 95 w 529"/>
                  <a:gd name="T23" fmla="*/ 115 h 356"/>
                  <a:gd name="T24" fmla="*/ 102 w 529"/>
                  <a:gd name="T25" fmla="*/ 136 h 356"/>
                  <a:gd name="T26" fmla="*/ 74 w 529"/>
                  <a:gd name="T27" fmla="*/ 143 h 356"/>
                  <a:gd name="T28" fmla="*/ 42 w 529"/>
                  <a:gd name="T29" fmla="*/ 147 h 356"/>
                  <a:gd name="T30" fmla="*/ 11 w 529"/>
                  <a:gd name="T31" fmla="*/ 143 h 356"/>
                  <a:gd name="T32" fmla="*/ 0 w 529"/>
                  <a:gd name="T33" fmla="*/ 164 h 356"/>
                  <a:gd name="T34" fmla="*/ 11 w 529"/>
                  <a:gd name="T35" fmla="*/ 202 h 356"/>
                  <a:gd name="T36" fmla="*/ 42 w 529"/>
                  <a:gd name="T37" fmla="*/ 213 h 356"/>
                  <a:gd name="T38" fmla="*/ 63 w 529"/>
                  <a:gd name="T39" fmla="*/ 213 h 356"/>
                  <a:gd name="T40" fmla="*/ 109 w 529"/>
                  <a:gd name="T41" fmla="*/ 248 h 356"/>
                  <a:gd name="T42" fmla="*/ 147 w 529"/>
                  <a:gd name="T43" fmla="*/ 279 h 356"/>
                  <a:gd name="T44" fmla="*/ 193 w 529"/>
                  <a:gd name="T45" fmla="*/ 283 h 356"/>
                  <a:gd name="T46" fmla="*/ 221 w 529"/>
                  <a:gd name="T47" fmla="*/ 314 h 356"/>
                  <a:gd name="T48" fmla="*/ 256 w 529"/>
                  <a:gd name="T49" fmla="*/ 339 h 356"/>
                  <a:gd name="T50" fmla="*/ 298 w 529"/>
                  <a:gd name="T51" fmla="*/ 356 h 356"/>
                  <a:gd name="T52" fmla="*/ 322 w 529"/>
                  <a:gd name="T53" fmla="*/ 353 h 356"/>
                  <a:gd name="T54" fmla="*/ 343 w 529"/>
                  <a:gd name="T55" fmla="*/ 325 h 356"/>
                  <a:gd name="T56" fmla="*/ 361 w 529"/>
                  <a:gd name="T57" fmla="*/ 304 h 356"/>
                  <a:gd name="T58" fmla="*/ 389 w 529"/>
                  <a:gd name="T59" fmla="*/ 307 h 356"/>
                  <a:gd name="T60" fmla="*/ 417 w 529"/>
                  <a:gd name="T61" fmla="*/ 321 h 356"/>
                  <a:gd name="T62" fmla="*/ 438 w 529"/>
                  <a:gd name="T63" fmla="*/ 318 h 356"/>
                  <a:gd name="T64" fmla="*/ 469 w 529"/>
                  <a:gd name="T65" fmla="*/ 335 h 356"/>
                  <a:gd name="T66" fmla="*/ 494 w 529"/>
                  <a:gd name="T67" fmla="*/ 335 h 356"/>
                  <a:gd name="T68" fmla="*/ 508 w 529"/>
                  <a:gd name="T69" fmla="*/ 318 h 356"/>
                  <a:gd name="T70" fmla="*/ 518 w 529"/>
                  <a:gd name="T71" fmla="*/ 297 h 356"/>
                  <a:gd name="T72" fmla="*/ 501 w 529"/>
                  <a:gd name="T73" fmla="*/ 272 h 356"/>
                  <a:gd name="T74" fmla="*/ 497 w 529"/>
                  <a:gd name="T75" fmla="*/ 248 h 356"/>
                  <a:gd name="T76" fmla="*/ 511 w 529"/>
                  <a:gd name="T77" fmla="*/ 241 h 356"/>
                  <a:gd name="T78" fmla="*/ 529 w 529"/>
                  <a:gd name="T79" fmla="*/ 234 h 356"/>
                  <a:gd name="T80" fmla="*/ 508 w 529"/>
                  <a:gd name="T81" fmla="*/ 213 h 356"/>
                  <a:gd name="T82" fmla="*/ 511 w 529"/>
                  <a:gd name="T83" fmla="*/ 181 h 356"/>
                  <a:gd name="T84" fmla="*/ 490 w 529"/>
                  <a:gd name="T85" fmla="*/ 164 h 356"/>
                  <a:gd name="T86" fmla="*/ 469 w 529"/>
                  <a:gd name="T87" fmla="*/ 161 h 356"/>
                  <a:gd name="T88" fmla="*/ 473 w 529"/>
                  <a:gd name="T89" fmla="*/ 143 h 356"/>
                  <a:gd name="T90" fmla="*/ 452 w 529"/>
                  <a:gd name="T91" fmla="*/ 122 h 356"/>
                  <a:gd name="T92" fmla="*/ 420 w 529"/>
                  <a:gd name="T93" fmla="*/ 94 h 356"/>
                  <a:gd name="T94" fmla="*/ 420 w 529"/>
                  <a:gd name="T95" fmla="*/ 80 h 356"/>
                  <a:gd name="T96" fmla="*/ 396 w 529"/>
                  <a:gd name="T97" fmla="*/ 98 h 356"/>
                  <a:gd name="T98" fmla="*/ 368 w 529"/>
                  <a:gd name="T99" fmla="*/ 119 h 356"/>
                  <a:gd name="T100" fmla="*/ 347 w 529"/>
                  <a:gd name="T101" fmla="*/ 119 h 356"/>
                  <a:gd name="T102" fmla="*/ 378 w 529"/>
                  <a:gd name="T103" fmla="*/ 143 h 356"/>
                  <a:gd name="T104" fmla="*/ 389 w 529"/>
                  <a:gd name="T105" fmla="*/ 164 h 356"/>
                  <a:gd name="T106" fmla="*/ 371 w 529"/>
                  <a:gd name="T107" fmla="*/ 168 h 356"/>
                  <a:gd name="T108" fmla="*/ 347 w 529"/>
                  <a:gd name="T109" fmla="*/ 140 h 356"/>
                  <a:gd name="T110" fmla="*/ 329 w 529"/>
                  <a:gd name="T111" fmla="*/ 126 h 356"/>
                  <a:gd name="T112" fmla="*/ 294 w 529"/>
                  <a:gd name="T113" fmla="*/ 126 h 356"/>
                  <a:gd name="T114" fmla="*/ 277 w 529"/>
                  <a:gd name="T115" fmla="*/ 115 h 356"/>
                  <a:gd name="T116" fmla="*/ 273 w 529"/>
                  <a:gd name="T117" fmla="*/ 80 h 356"/>
                  <a:gd name="T118" fmla="*/ 263 w 529"/>
                  <a:gd name="T119" fmla="*/ 63 h 356"/>
                  <a:gd name="T120" fmla="*/ 245 w 529"/>
                  <a:gd name="T121" fmla="*/ 63 h 356"/>
                  <a:gd name="T122" fmla="*/ 221 w 529"/>
                  <a:gd name="T123" fmla="*/ 28 h 3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9"/>
                  <a:gd name="T187" fmla="*/ 0 h 356"/>
                  <a:gd name="T188" fmla="*/ 529 w 529"/>
                  <a:gd name="T189" fmla="*/ 356 h 3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9" h="356">
                    <a:moveTo>
                      <a:pt x="221" y="28"/>
                    </a:moveTo>
                    <a:lnTo>
                      <a:pt x="200" y="31"/>
                    </a:lnTo>
                    <a:lnTo>
                      <a:pt x="175" y="14"/>
                    </a:lnTo>
                    <a:lnTo>
                      <a:pt x="140" y="0"/>
                    </a:lnTo>
                    <a:lnTo>
                      <a:pt x="105" y="3"/>
                    </a:lnTo>
                    <a:lnTo>
                      <a:pt x="91" y="21"/>
                    </a:lnTo>
                    <a:lnTo>
                      <a:pt x="74" y="10"/>
                    </a:lnTo>
                    <a:lnTo>
                      <a:pt x="56" y="31"/>
                    </a:lnTo>
                    <a:lnTo>
                      <a:pt x="49" y="52"/>
                    </a:lnTo>
                    <a:lnTo>
                      <a:pt x="42" y="80"/>
                    </a:lnTo>
                    <a:lnTo>
                      <a:pt x="67" y="108"/>
                    </a:lnTo>
                    <a:lnTo>
                      <a:pt x="95" y="115"/>
                    </a:lnTo>
                    <a:lnTo>
                      <a:pt x="102" y="136"/>
                    </a:lnTo>
                    <a:lnTo>
                      <a:pt x="74" y="143"/>
                    </a:lnTo>
                    <a:lnTo>
                      <a:pt x="42" y="147"/>
                    </a:lnTo>
                    <a:lnTo>
                      <a:pt x="11" y="143"/>
                    </a:lnTo>
                    <a:lnTo>
                      <a:pt x="0" y="164"/>
                    </a:lnTo>
                    <a:lnTo>
                      <a:pt x="11" y="202"/>
                    </a:lnTo>
                    <a:lnTo>
                      <a:pt x="42" y="213"/>
                    </a:lnTo>
                    <a:lnTo>
                      <a:pt x="63" y="213"/>
                    </a:lnTo>
                    <a:lnTo>
                      <a:pt x="109" y="248"/>
                    </a:lnTo>
                    <a:lnTo>
                      <a:pt x="147" y="279"/>
                    </a:lnTo>
                    <a:lnTo>
                      <a:pt x="193" y="283"/>
                    </a:lnTo>
                    <a:lnTo>
                      <a:pt x="221" y="314"/>
                    </a:lnTo>
                    <a:lnTo>
                      <a:pt x="256" y="339"/>
                    </a:lnTo>
                    <a:lnTo>
                      <a:pt x="298" y="356"/>
                    </a:lnTo>
                    <a:lnTo>
                      <a:pt x="322" y="353"/>
                    </a:lnTo>
                    <a:lnTo>
                      <a:pt x="343" y="325"/>
                    </a:lnTo>
                    <a:lnTo>
                      <a:pt x="361" y="304"/>
                    </a:lnTo>
                    <a:lnTo>
                      <a:pt x="389" y="307"/>
                    </a:lnTo>
                    <a:lnTo>
                      <a:pt x="417" y="321"/>
                    </a:lnTo>
                    <a:lnTo>
                      <a:pt x="438" y="318"/>
                    </a:lnTo>
                    <a:lnTo>
                      <a:pt x="469" y="335"/>
                    </a:lnTo>
                    <a:lnTo>
                      <a:pt x="494" y="335"/>
                    </a:lnTo>
                    <a:lnTo>
                      <a:pt x="508" y="318"/>
                    </a:lnTo>
                    <a:lnTo>
                      <a:pt x="518" y="297"/>
                    </a:lnTo>
                    <a:lnTo>
                      <a:pt x="501" y="272"/>
                    </a:lnTo>
                    <a:lnTo>
                      <a:pt x="497" y="248"/>
                    </a:lnTo>
                    <a:lnTo>
                      <a:pt x="511" y="241"/>
                    </a:lnTo>
                    <a:lnTo>
                      <a:pt x="529" y="234"/>
                    </a:lnTo>
                    <a:lnTo>
                      <a:pt x="508" y="213"/>
                    </a:lnTo>
                    <a:lnTo>
                      <a:pt x="511" y="181"/>
                    </a:lnTo>
                    <a:lnTo>
                      <a:pt x="490" y="164"/>
                    </a:lnTo>
                    <a:lnTo>
                      <a:pt x="469" y="161"/>
                    </a:lnTo>
                    <a:lnTo>
                      <a:pt x="473" y="143"/>
                    </a:lnTo>
                    <a:lnTo>
                      <a:pt x="452" y="122"/>
                    </a:lnTo>
                    <a:lnTo>
                      <a:pt x="420" y="94"/>
                    </a:lnTo>
                    <a:lnTo>
                      <a:pt x="420" y="80"/>
                    </a:lnTo>
                    <a:lnTo>
                      <a:pt x="396" y="98"/>
                    </a:lnTo>
                    <a:lnTo>
                      <a:pt x="368" y="119"/>
                    </a:lnTo>
                    <a:lnTo>
                      <a:pt x="347" y="119"/>
                    </a:lnTo>
                    <a:lnTo>
                      <a:pt x="378" y="143"/>
                    </a:lnTo>
                    <a:lnTo>
                      <a:pt x="389" y="164"/>
                    </a:lnTo>
                    <a:lnTo>
                      <a:pt x="371" y="168"/>
                    </a:lnTo>
                    <a:lnTo>
                      <a:pt x="347" y="140"/>
                    </a:lnTo>
                    <a:lnTo>
                      <a:pt x="329" y="126"/>
                    </a:lnTo>
                    <a:lnTo>
                      <a:pt x="294" y="126"/>
                    </a:lnTo>
                    <a:lnTo>
                      <a:pt x="277" y="115"/>
                    </a:lnTo>
                    <a:lnTo>
                      <a:pt x="273" y="80"/>
                    </a:lnTo>
                    <a:lnTo>
                      <a:pt x="263" y="63"/>
                    </a:lnTo>
                    <a:lnTo>
                      <a:pt x="245" y="63"/>
                    </a:lnTo>
                    <a:lnTo>
                      <a:pt x="221" y="28"/>
                    </a:lnTo>
                    <a:close/>
                  </a:path>
                </a:pathLst>
              </a:custGeom>
              <a:solidFill>
                <a:srgbClr val="FFFFFF"/>
              </a:solidFill>
              <a:ln w="12700">
                <a:solidFill>
                  <a:srgbClr val="000000"/>
                </a:solidFill>
                <a:prstDash val="solid"/>
                <a:round/>
                <a:headEnd/>
                <a:tailEnd/>
              </a:ln>
            </p:spPr>
            <p:txBody>
              <a:bodyPr/>
              <a:lstStyle/>
              <a:p>
                <a:endParaRPr lang="da-DK"/>
              </a:p>
            </p:txBody>
          </p:sp>
          <p:sp>
            <p:nvSpPr>
              <p:cNvPr id="9294" name="Freeform 1086">
                <a:extLst>
                  <a:ext uri="{FF2B5EF4-FFF2-40B4-BE49-F238E27FC236}">
                    <a16:creationId xmlns:a16="http://schemas.microsoft.com/office/drawing/2014/main" id="{57F85598-63C1-1304-9F74-99419E6B8C21}"/>
                  </a:ext>
                </a:extLst>
              </p:cNvPr>
              <p:cNvSpPr>
                <a:spLocks/>
              </p:cNvSpPr>
              <p:nvPr/>
            </p:nvSpPr>
            <p:spPr bwMode="auto">
              <a:xfrm>
                <a:off x="2983" y="3890"/>
                <a:ext cx="262" cy="413"/>
              </a:xfrm>
              <a:custGeom>
                <a:avLst/>
                <a:gdLst>
                  <a:gd name="T0" fmla="*/ 136 w 262"/>
                  <a:gd name="T1" fmla="*/ 25 h 413"/>
                  <a:gd name="T2" fmla="*/ 119 w 262"/>
                  <a:gd name="T3" fmla="*/ 28 h 413"/>
                  <a:gd name="T4" fmla="*/ 115 w 262"/>
                  <a:gd name="T5" fmla="*/ 39 h 413"/>
                  <a:gd name="T6" fmla="*/ 94 w 262"/>
                  <a:gd name="T7" fmla="*/ 32 h 413"/>
                  <a:gd name="T8" fmla="*/ 70 w 262"/>
                  <a:gd name="T9" fmla="*/ 7 h 413"/>
                  <a:gd name="T10" fmla="*/ 56 w 262"/>
                  <a:gd name="T11" fmla="*/ 11 h 413"/>
                  <a:gd name="T12" fmla="*/ 45 w 262"/>
                  <a:gd name="T13" fmla="*/ 21 h 413"/>
                  <a:gd name="T14" fmla="*/ 24 w 262"/>
                  <a:gd name="T15" fmla="*/ 14 h 413"/>
                  <a:gd name="T16" fmla="*/ 0 w 262"/>
                  <a:gd name="T17" fmla="*/ 0 h 413"/>
                  <a:gd name="T18" fmla="*/ 10 w 262"/>
                  <a:gd name="T19" fmla="*/ 49 h 413"/>
                  <a:gd name="T20" fmla="*/ 17 w 262"/>
                  <a:gd name="T21" fmla="*/ 84 h 413"/>
                  <a:gd name="T22" fmla="*/ 31 w 262"/>
                  <a:gd name="T23" fmla="*/ 112 h 413"/>
                  <a:gd name="T24" fmla="*/ 49 w 262"/>
                  <a:gd name="T25" fmla="*/ 133 h 413"/>
                  <a:gd name="T26" fmla="*/ 49 w 262"/>
                  <a:gd name="T27" fmla="*/ 151 h 413"/>
                  <a:gd name="T28" fmla="*/ 73 w 262"/>
                  <a:gd name="T29" fmla="*/ 172 h 413"/>
                  <a:gd name="T30" fmla="*/ 87 w 262"/>
                  <a:gd name="T31" fmla="*/ 193 h 413"/>
                  <a:gd name="T32" fmla="*/ 80 w 262"/>
                  <a:gd name="T33" fmla="*/ 231 h 413"/>
                  <a:gd name="T34" fmla="*/ 77 w 262"/>
                  <a:gd name="T35" fmla="*/ 259 h 413"/>
                  <a:gd name="T36" fmla="*/ 66 w 262"/>
                  <a:gd name="T37" fmla="*/ 270 h 413"/>
                  <a:gd name="T38" fmla="*/ 77 w 262"/>
                  <a:gd name="T39" fmla="*/ 301 h 413"/>
                  <a:gd name="T40" fmla="*/ 91 w 262"/>
                  <a:gd name="T41" fmla="*/ 357 h 413"/>
                  <a:gd name="T42" fmla="*/ 94 w 262"/>
                  <a:gd name="T43" fmla="*/ 385 h 413"/>
                  <a:gd name="T44" fmla="*/ 105 w 262"/>
                  <a:gd name="T45" fmla="*/ 406 h 413"/>
                  <a:gd name="T46" fmla="*/ 115 w 262"/>
                  <a:gd name="T47" fmla="*/ 413 h 413"/>
                  <a:gd name="T48" fmla="*/ 133 w 262"/>
                  <a:gd name="T49" fmla="*/ 392 h 413"/>
                  <a:gd name="T50" fmla="*/ 133 w 262"/>
                  <a:gd name="T51" fmla="*/ 357 h 413"/>
                  <a:gd name="T52" fmla="*/ 126 w 262"/>
                  <a:gd name="T53" fmla="*/ 329 h 413"/>
                  <a:gd name="T54" fmla="*/ 129 w 262"/>
                  <a:gd name="T55" fmla="*/ 308 h 413"/>
                  <a:gd name="T56" fmla="*/ 161 w 262"/>
                  <a:gd name="T57" fmla="*/ 266 h 413"/>
                  <a:gd name="T58" fmla="*/ 182 w 262"/>
                  <a:gd name="T59" fmla="*/ 235 h 413"/>
                  <a:gd name="T60" fmla="*/ 185 w 262"/>
                  <a:gd name="T61" fmla="*/ 214 h 413"/>
                  <a:gd name="T62" fmla="*/ 203 w 262"/>
                  <a:gd name="T63" fmla="*/ 196 h 413"/>
                  <a:gd name="T64" fmla="*/ 231 w 262"/>
                  <a:gd name="T65" fmla="*/ 154 h 413"/>
                  <a:gd name="T66" fmla="*/ 262 w 262"/>
                  <a:gd name="T67" fmla="*/ 126 h 413"/>
                  <a:gd name="T68" fmla="*/ 259 w 262"/>
                  <a:gd name="T69" fmla="*/ 95 h 413"/>
                  <a:gd name="T70" fmla="*/ 252 w 262"/>
                  <a:gd name="T71" fmla="*/ 81 h 413"/>
                  <a:gd name="T72" fmla="*/ 234 w 262"/>
                  <a:gd name="T73" fmla="*/ 91 h 413"/>
                  <a:gd name="T74" fmla="*/ 217 w 262"/>
                  <a:gd name="T75" fmla="*/ 63 h 413"/>
                  <a:gd name="T76" fmla="*/ 203 w 262"/>
                  <a:gd name="T77" fmla="*/ 56 h 413"/>
                  <a:gd name="T78" fmla="*/ 189 w 262"/>
                  <a:gd name="T79" fmla="*/ 67 h 413"/>
                  <a:gd name="T80" fmla="*/ 171 w 262"/>
                  <a:gd name="T81" fmla="*/ 56 h 413"/>
                  <a:gd name="T82" fmla="*/ 154 w 262"/>
                  <a:gd name="T83" fmla="*/ 35 h 413"/>
                  <a:gd name="T84" fmla="*/ 136 w 262"/>
                  <a:gd name="T85" fmla="*/ 25 h 4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2"/>
                  <a:gd name="T130" fmla="*/ 0 h 413"/>
                  <a:gd name="T131" fmla="*/ 262 w 262"/>
                  <a:gd name="T132" fmla="*/ 413 h 4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2" h="413">
                    <a:moveTo>
                      <a:pt x="136" y="25"/>
                    </a:moveTo>
                    <a:lnTo>
                      <a:pt x="119" y="28"/>
                    </a:lnTo>
                    <a:lnTo>
                      <a:pt x="115" y="39"/>
                    </a:lnTo>
                    <a:lnTo>
                      <a:pt x="94" y="32"/>
                    </a:lnTo>
                    <a:lnTo>
                      <a:pt x="70" y="7"/>
                    </a:lnTo>
                    <a:lnTo>
                      <a:pt x="56" y="11"/>
                    </a:lnTo>
                    <a:lnTo>
                      <a:pt x="45" y="21"/>
                    </a:lnTo>
                    <a:lnTo>
                      <a:pt x="24" y="14"/>
                    </a:lnTo>
                    <a:lnTo>
                      <a:pt x="0" y="0"/>
                    </a:lnTo>
                    <a:lnTo>
                      <a:pt x="10" y="49"/>
                    </a:lnTo>
                    <a:lnTo>
                      <a:pt x="17" y="84"/>
                    </a:lnTo>
                    <a:lnTo>
                      <a:pt x="31" y="112"/>
                    </a:lnTo>
                    <a:lnTo>
                      <a:pt x="49" y="133"/>
                    </a:lnTo>
                    <a:lnTo>
                      <a:pt x="49" y="151"/>
                    </a:lnTo>
                    <a:lnTo>
                      <a:pt x="73" y="172"/>
                    </a:lnTo>
                    <a:lnTo>
                      <a:pt x="87" y="193"/>
                    </a:lnTo>
                    <a:lnTo>
                      <a:pt x="80" y="231"/>
                    </a:lnTo>
                    <a:lnTo>
                      <a:pt x="77" y="259"/>
                    </a:lnTo>
                    <a:lnTo>
                      <a:pt x="66" y="270"/>
                    </a:lnTo>
                    <a:lnTo>
                      <a:pt x="77" y="301"/>
                    </a:lnTo>
                    <a:lnTo>
                      <a:pt x="91" y="357"/>
                    </a:lnTo>
                    <a:lnTo>
                      <a:pt x="94" y="385"/>
                    </a:lnTo>
                    <a:lnTo>
                      <a:pt x="105" y="406"/>
                    </a:lnTo>
                    <a:lnTo>
                      <a:pt x="115" y="413"/>
                    </a:lnTo>
                    <a:lnTo>
                      <a:pt x="133" y="392"/>
                    </a:lnTo>
                    <a:lnTo>
                      <a:pt x="133" y="357"/>
                    </a:lnTo>
                    <a:lnTo>
                      <a:pt x="126" y="329"/>
                    </a:lnTo>
                    <a:lnTo>
                      <a:pt x="129" y="308"/>
                    </a:lnTo>
                    <a:lnTo>
                      <a:pt x="161" y="266"/>
                    </a:lnTo>
                    <a:lnTo>
                      <a:pt x="182" y="235"/>
                    </a:lnTo>
                    <a:lnTo>
                      <a:pt x="185" y="214"/>
                    </a:lnTo>
                    <a:lnTo>
                      <a:pt x="203" y="196"/>
                    </a:lnTo>
                    <a:lnTo>
                      <a:pt x="231" y="154"/>
                    </a:lnTo>
                    <a:lnTo>
                      <a:pt x="262" y="126"/>
                    </a:lnTo>
                    <a:lnTo>
                      <a:pt x="259" y="95"/>
                    </a:lnTo>
                    <a:lnTo>
                      <a:pt x="252" y="81"/>
                    </a:lnTo>
                    <a:lnTo>
                      <a:pt x="234" y="91"/>
                    </a:lnTo>
                    <a:lnTo>
                      <a:pt x="217" y="63"/>
                    </a:lnTo>
                    <a:lnTo>
                      <a:pt x="203" y="56"/>
                    </a:lnTo>
                    <a:lnTo>
                      <a:pt x="189" y="67"/>
                    </a:lnTo>
                    <a:lnTo>
                      <a:pt x="171" y="56"/>
                    </a:lnTo>
                    <a:lnTo>
                      <a:pt x="154" y="35"/>
                    </a:lnTo>
                    <a:lnTo>
                      <a:pt x="136" y="25"/>
                    </a:lnTo>
                    <a:close/>
                  </a:path>
                </a:pathLst>
              </a:custGeom>
              <a:solidFill>
                <a:srgbClr val="FFFFFF"/>
              </a:solidFill>
              <a:ln w="12700">
                <a:solidFill>
                  <a:srgbClr val="000000"/>
                </a:solidFill>
                <a:prstDash val="solid"/>
                <a:round/>
                <a:headEnd/>
                <a:tailEnd/>
              </a:ln>
            </p:spPr>
            <p:txBody>
              <a:bodyPr/>
              <a:lstStyle/>
              <a:p>
                <a:endParaRPr lang="da-DK"/>
              </a:p>
            </p:txBody>
          </p:sp>
          <p:sp>
            <p:nvSpPr>
              <p:cNvPr id="9295" name="Freeform 1087">
                <a:extLst>
                  <a:ext uri="{FF2B5EF4-FFF2-40B4-BE49-F238E27FC236}">
                    <a16:creationId xmlns:a16="http://schemas.microsoft.com/office/drawing/2014/main" id="{8B84BB89-2F32-F606-8E51-C083EF73DF28}"/>
                  </a:ext>
                </a:extLst>
              </p:cNvPr>
              <p:cNvSpPr>
                <a:spLocks/>
              </p:cNvSpPr>
              <p:nvPr/>
            </p:nvSpPr>
            <p:spPr bwMode="auto">
              <a:xfrm>
                <a:off x="3215" y="3803"/>
                <a:ext cx="251" cy="165"/>
              </a:xfrm>
              <a:custGeom>
                <a:avLst/>
                <a:gdLst>
                  <a:gd name="T0" fmla="*/ 115 w 251"/>
                  <a:gd name="T1" fmla="*/ 18 h 165"/>
                  <a:gd name="T2" fmla="*/ 98 w 251"/>
                  <a:gd name="T3" fmla="*/ 14 h 165"/>
                  <a:gd name="T4" fmla="*/ 94 w 251"/>
                  <a:gd name="T5" fmla="*/ 0 h 165"/>
                  <a:gd name="T6" fmla="*/ 80 w 251"/>
                  <a:gd name="T7" fmla="*/ 14 h 165"/>
                  <a:gd name="T8" fmla="*/ 84 w 251"/>
                  <a:gd name="T9" fmla="*/ 35 h 165"/>
                  <a:gd name="T10" fmla="*/ 94 w 251"/>
                  <a:gd name="T11" fmla="*/ 56 h 165"/>
                  <a:gd name="T12" fmla="*/ 87 w 251"/>
                  <a:gd name="T13" fmla="*/ 77 h 165"/>
                  <a:gd name="T14" fmla="*/ 52 w 251"/>
                  <a:gd name="T15" fmla="*/ 81 h 165"/>
                  <a:gd name="T16" fmla="*/ 35 w 251"/>
                  <a:gd name="T17" fmla="*/ 91 h 165"/>
                  <a:gd name="T18" fmla="*/ 17 w 251"/>
                  <a:gd name="T19" fmla="*/ 95 h 165"/>
                  <a:gd name="T20" fmla="*/ 0 w 251"/>
                  <a:gd name="T21" fmla="*/ 112 h 165"/>
                  <a:gd name="T22" fmla="*/ 3 w 251"/>
                  <a:gd name="T23" fmla="*/ 133 h 165"/>
                  <a:gd name="T24" fmla="*/ 17 w 251"/>
                  <a:gd name="T25" fmla="*/ 154 h 165"/>
                  <a:gd name="T26" fmla="*/ 38 w 251"/>
                  <a:gd name="T27" fmla="*/ 165 h 165"/>
                  <a:gd name="T28" fmla="*/ 63 w 251"/>
                  <a:gd name="T29" fmla="*/ 151 h 165"/>
                  <a:gd name="T30" fmla="*/ 77 w 251"/>
                  <a:gd name="T31" fmla="*/ 130 h 165"/>
                  <a:gd name="T32" fmla="*/ 87 w 251"/>
                  <a:gd name="T33" fmla="*/ 109 h 165"/>
                  <a:gd name="T34" fmla="*/ 98 w 251"/>
                  <a:gd name="T35" fmla="*/ 98 h 165"/>
                  <a:gd name="T36" fmla="*/ 143 w 251"/>
                  <a:gd name="T37" fmla="*/ 84 h 165"/>
                  <a:gd name="T38" fmla="*/ 171 w 251"/>
                  <a:gd name="T39" fmla="*/ 81 h 165"/>
                  <a:gd name="T40" fmla="*/ 195 w 251"/>
                  <a:gd name="T41" fmla="*/ 91 h 165"/>
                  <a:gd name="T42" fmla="*/ 216 w 251"/>
                  <a:gd name="T43" fmla="*/ 109 h 165"/>
                  <a:gd name="T44" fmla="*/ 234 w 251"/>
                  <a:gd name="T45" fmla="*/ 119 h 165"/>
                  <a:gd name="T46" fmla="*/ 248 w 251"/>
                  <a:gd name="T47" fmla="*/ 98 h 165"/>
                  <a:gd name="T48" fmla="*/ 251 w 251"/>
                  <a:gd name="T49" fmla="*/ 74 h 165"/>
                  <a:gd name="T50" fmla="*/ 244 w 251"/>
                  <a:gd name="T51" fmla="*/ 49 h 165"/>
                  <a:gd name="T52" fmla="*/ 216 w 251"/>
                  <a:gd name="T53" fmla="*/ 35 h 165"/>
                  <a:gd name="T54" fmla="*/ 181 w 251"/>
                  <a:gd name="T55" fmla="*/ 21 h 165"/>
                  <a:gd name="T56" fmla="*/ 157 w 251"/>
                  <a:gd name="T57" fmla="*/ 14 h 165"/>
                  <a:gd name="T58" fmla="*/ 115 w 251"/>
                  <a:gd name="T59" fmla="*/ 18 h 16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51"/>
                  <a:gd name="T91" fmla="*/ 0 h 165"/>
                  <a:gd name="T92" fmla="*/ 251 w 251"/>
                  <a:gd name="T93" fmla="*/ 165 h 16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51" h="165">
                    <a:moveTo>
                      <a:pt x="115" y="18"/>
                    </a:moveTo>
                    <a:lnTo>
                      <a:pt x="98" y="14"/>
                    </a:lnTo>
                    <a:lnTo>
                      <a:pt x="94" y="0"/>
                    </a:lnTo>
                    <a:lnTo>
                      <a:pt x="80" y="14"/>
                    </a:lnTo>
                    <a:lnTo>
                      <a:pt x="84" y="35"/>
                    </a:lnTo>
                    <a:lnTo>
                      <a:pt x="94" y="56"/>
                    </a:lnTo>
                    <a:lnTo>
                      <a:pt x="87" y="77"/>
                    </a:lnTo>
                    <a:lnTo>
                      <a:pt x="52" y="81"/>
                    </a:lnTo>
                    <a:lnTo>
                      <a:pt x="35" y="91"/>
                    </a:lnTo>
                    <a:lnTo>
                      <a:pt x="17" y="95"/>
                    </a:lnTo>
                    <a:lnTo>
                      <a:pt x="0" y="112"/>
                    </a:lnTo>
                    <a:lnTo>
                      <a:pt x="3" y="133"/>
                    </a:lnTo>
                    <a:lnTo>
                      <a:pt x="17" y="154"/>
                    </a:lnTo>
                    <a:lnTo>
                      <a:pt x="38" y="165"/>
                    </a:lnTo>
                    <a:lnTo>
                      <a:pt x="63" y="151"/>
                    </a:lnTo>
                    <a:lnTo>
                      <a:pt x="77" y="130"/>
                    </a:lnTo>
                    <a:lnTo>
                      <a:pt x="87" y="109"/>
                    </a:lnTo>
                    <a:lnTo>
                      <a:pt x="98" y="98"/>
                    </a:lnTo>
                    <a:lnTo>
                      <a:pt x="143" y="84"/>
                    </a:lnTo>
                    <a:lnTo>
                      <a:pt x="171" y="81"/>
                    </a:lnTo>
                    <a:lnTo>
                      <a:pt x="195" y="91"/>
                    </a:lnTo>
                    <a:lnTo>
                      <a:pt x="216" y="109"/>
                    </a:lnTo>
                    <a:lnTo>
                      <a:pt x="234" y="119"/>
                    </a:lnTo>
                    <a:lnTo>
                      <a:pt x="248" y="98"/>
                    </a:lnTo>
                    <a:lnTo>
                      <a:pt x="251" y="74"/>
                    </a:lnTo>
                    <a:lnTo>
                      <a:pt x="244" y="49"/>
                    </a:lnTo>
                    <a:lnTo>
                      <a:pt x="216" y="35"/>
                    </a:lnTo>
                    <a:lnTo>
                      <a:pt x="181" y="21"/>
                    </a:lnTo>
                    <a:lnTo>
                      <a:pt x="157" y="14"/>
                    </a:lnTo>
                    <a:lnTo>
                      <a:pt x="115" y="18"/>
                    </a:lnTo>
                    <a:close/>
                  </a:path>
                </a:pathLst>
              </a:custGeom>
              <a:solidFill>
                <a:srgbClr val="FFFFFF"/>
              </a:solidFill>
              <a:ln w="12700">
                <a:solidFill>
                  <a:srgbClr val="000000"/>
                </a:solidFill>
                <a:prstDash val="solid"/>
                <a:round/>
                <a:headEnd/>
                <a:tailEnd/>
              </a:ln>
            </p:spPr>
            <p:txBody>
              <a:bodyPr/>
              <a:lstStyle/>
              <a:p>
                <a:endParaRPr lang="da-DK"/>
              </a:p>
            </p:txBody>
          </p:sp>
          <p:sp>
            <p:nvSpPr>
              <p:cNvPr id="9296" name="Freeform 1088">
                <a:extLst>
                  <a:ext uri="{FF2B5EF4-FFF2-40B4-BE49-F238E27FC236}">
                    <a16:creationId xmlns:a16="http://schemas.microsoft.com/office/drawing/2014/main" id="{79F83FF9-6F47-79AB-E668-90AA00F3661E}"/>
                  </a:ext>
                </a:extLst>
              </p:cNvPr>
              <p:cNvSpPr>
                <a:spLocks/>
              </p:cNvSpPr>
              <p:nvPr/>
            </p:nvSpPr>
            <p:spPr bwMode="auto">
              <a:xfrm>
                <a:off x="2891" y="3443"/>
                <a:ext cx="541" cy="455"/>
              </a:xfrm>
              <a:custGeom>
                <a:avLst/>
                <a:gdLst>
                  <a:gd name="T0" fmla="*/ 499 w 541"/>
                  <a:gd name="T1" fmla="*/ 23 h 455"/>
                  <a:gd name="T2" fmla="*/ 523 w 541"/>
                  <a:gd name="T3" fmla="*/ 83 h 455"/>
                  <a:gd name="T4" fmla="*/ 520 w 541"/>
                  <a:gd name="T5" fmla="*/ 135 h 455"/>
                  <a:gd name="T6" fmla="*/ 478 w 541"/>
                  <a:gd name="T7" fmla="*/ 182 h 455"/>
                  <a:gd name="T8" fmla="*/ 391 w 541"/>
                  <a:gd name="T9" fmla="*/ 199 h 455"/>
                  <a:gd name="T10" fmla="*/ 334 w 541"/>
                  <a:gd name="T11" fmla="*/ 237 h 455"/>
                  <a:gd name="T12" fmla="*/ 289 w 541"/>
                  <a:gd name="T13" fmla="*/ 265 h 455"/>
                  <a:gd name="T14" fmla="*/ 344 w 541"/>
                  <a:gd name="T15" fmla="*/ 280 h 455"/>
                  <a:gd name="T16" fmla="*/ 352 w 541"/>
                  <a:gd name="T17" fmla="*/ 325 h 455"/>
                  <a:gd name="T18" fmla="*/ 327 w 541"/>
                  <a:gd name="T19" fmla="*/ 375 h 455"/>
                  <a:gd name="T20" fmla="*/ 348 w 541"/>
                  <a:gd name="T21" fmla="*/ 410 h 455"/>
                  <a:gd name="T22" fmla="*/ 334 w 541"/>
                  <a:gd name="T23" fmla="*/ 420 h 455"/>
                  <a:gd name="T24" fmla="*/ 271 w 541"/>
                  <a:gd name="T25" fmla="*/ 455 h 455"/>
                  <a:gd name="T26" fmla="*/ 216 w 541"/>
                  <a:gd name="T27" fmla="*/ 430 h 455"/>
                  <a:gd name="T28" fmla="*/ 201 w 541"/>
                  <a:gd name="T29" fmla="*/ 430 h 455"/>
                  <a:gd name="T30" fmla="*/ 169 w 541"/>
                  <a:gd name="T31" fmla="*/ 410 h 455"/>
                  <a:gd name="T32" fmla="*/ 131 w 541"/>
                  <a:gd name="T33" fmla="*/ 385 h 455"/>
                  <a:gd name="T34" fmla="*/ 61 w 541"/>
                  <a:gd name="T35" fmla="*/ 353 h 455"/>
                  <a:gd name="T36" fmla="*/ 72 w 541"/>
                  <a:gd name="T37" fmla="*/ 332 h 455"/>
                  <a:gd name="T38" fmla="*/ 114 w 541"/>
                  <a:gd name="T39" fmla="*/ 332 h 455"/>
                  <a:gd name="T40" fmla="*/ 96 w 541"/>
                  <a:gd name="T41" fmla="*/ 293 h 455"/>
                  <a:gd name="T42" fmla="*/ 127 w 541"/>
                  <a:gd name="T43" fmla="*/ 283 h 455"/>
                  <a:gd name="T44" fmla="*/ 138 w 541"/>
                  <a:gd name="T45" fmla="*/ 262 h 455"/>
                  <a:gd name="T46" fmla="*/ 96 w 541"/>
                  <a:gd name="T47" fmla="*/ 248 h 455"/>
                  <a:gd name="T48" fmla="*/ 99 w 541"/>
                  <a:gd name="T49" fmla="*/ 213 h 455"/>
                  <a:gd name="T50" fmla="*/ 72 w 541"/>
                  <a:gd name="T51" fmla="*/ 210 h 455"/>
                  <a:gd name="T52" fmla="*/ 68 w 541"/>
                  <a:gd name="T53" fmla="*/ 269 h 455"/>
                  <a:gd name="T54" fmla="*/ 12 w 541"/>
                  <a:gd name="T55" fmla="*/ 223 h 455"/>
                  <a:gd name="T56" fmla="*/ 14 w 541"/>
                  <a:gd name="T57" fmla="*/ 174 h 455"/>
                  <a:gd name="T58" fmla="*/ 12 w 541"/>
                  <a:gd name="T59" fmla="*/ 127 h 455"/>
                  <a:gd name="T60" fmla="*/ 65 w 541"/>
                  <a:gd name="T61" fmla="*/ 116 h 455"/>
                  <a:gd name="T62" fmla="*/ 64 w 541"/>
                  <a:gd name="T63" fmla="*/ 82 h 455"/>
                  <a:gd name="T64" fmla="*/ 21 w 541"/>
                  <a:gd name="T65" fmla="*/ 60 h 455"/>
                  <a:gd name="T66" fmla="*/ 29 w 541"/>
                  <a:gd name="T67" fmla="*/ 30 h 455"/>
                  <a:gd name="T68" fmla="*/ 108 w 541"/>
                  <a:gd name="T69" fmla="*/ 0 h 455"/>
                  <a:gd name="T70" fmla="*/ 156 w 541"/>
                  <a:gd name="T71" fmla="*/ 45 h 455"/>
                  <a:gd name="T72" fmla="*/ 160 w 541"/>
                  <a:gd name="T73" fmla="*/ 70 h 455"/>
                  <a:gd name="T74" fmla="*/ 257 w 541"/>
                  <a:gd name="T75" fmla="*/ 139 h 455"/>
                  <a:gd name="T76" fmla="*/ 292 w 541"/>
                  <a:gd name="T77" fmla="*/ 132 h 455"/>
                  <a:gd name="T78" fmla="*/ 337 w 541"/>
                  <a:gd name="T79" fmla="*/ 96 h 455"/>
                  <a:gd name="T80" fmla="*/ 366 w 541"/>
                  <a:gd name="T81" fmla="*/ 76 h 455"/>
                  <a:gd name="T82" fmla="*/ 422 w 541"/>
                  <a:gd name="T83" fmla="*/ 73 h 455"/>
                  <a:gd name="T84" fmla="*/ 462 w 541"/>
                  <a:gd name="T85" fmla="*/ 52 h 455"/>
                  <a:gd name="T86" fmla="*/ 483 w 541"/>
                  <a:gd name="T87" fmla="*/ 3 h 4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1"/>
                  <a:gd name="T133" fmla="*/ 0 h 455"/>
                  <a:gd name="T134" fmla="*/ 541 w 541"/>
                  <a:gd name="T135" fmla="*/ 455 h 4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1" h="455">
                    <a:moveTo>
                      <a:pt x="483" y="3"/>
                    </a:moveTo>
                    <a:lnTo>
                      <a:pt x="499" y="23"/>
                    </a:lnTo>
                    <a:lnTo>
                      <a:pt x="516" y="48"/>
                    </a:lnTo>
                    <a:lnTo>
                      <a:pt x="523" y="83"/>
                    </a:lnTo>
                    <a:lnTo>
                      <a:pt x="541" y="115"/>
                    </a:lnTo>
                    <a:lnTo>
                      <a:pt x="520" y="135"/>
                    </a:lnTo>
                    <a:lnTo>
                      <a:pt x="496" y="153"/>
                    </a:lnTo>
                    <a:lnTo>
                      <a:pt x="478" y="182"/>
                    </a:lnTo>
                    <a:lnTo>
                      <a:pt x="433" y="188"/>
                    </a:lnTo>
                    <a:lnTo>
                      <a:pt x="391" y="199"/>
                    </a:lnTo>
                    <a:lnTo>
                      <a:pt x="369" y="220"/>
                    </a:lnTo>
                    <a:lnTo>
                      <a:pt x="334" y="237"/>
                    </a:lnTo>
                    <a:lnTo>
                      <a:pt x="303" y="241"/>
                    </a:lnTo>
                    <a:lnTo>
                      <a:pt x="289" y="265"/>
                    </a:lnTo>
                    <a:lnTo>
                      <a:pt x="313" y="283"/>
                    </a:lnTo>
                    <a:lnTo>
                      <a:pt x="344" y="280"/>
                    </a:lnTo>
                    <a:lnTo>
                      <a:pt x="344" y="293"/>
                    </a:lnTo>
                    <a:lnTo>
                      <a:pt x="352" y="325"/>
                    </a:lnTo>
                    <a:lnTo>
                      <a:pt x="331" y="353"/>
                    </a:lnTo>
                    <a:lnTo>
                      <a:pt x="327" y="375"/>
                    </a:lnTo>
                    <a:lnTo>
                      <a:pt x="338" y="395"/>
                    </a:lnTo>
                    <a:lnTo>
                      <a:pt x="348" y="410"/>
                    </a:lnTo>
                    <a:lnTo>
                      <a:pt x="348" y="423"/>
                    </a:lnTo>
                    <a:lnTo>
                      <a:pt x="334" y="420"/>
                    </a:lnTo>
                    <a:lnTo>
                      <a:pt x="306" y="434"/>
                    </a:lnTo>
                    <a:lnTo>
                      <a:pt x="271" y="455"/>
                    </a:lnTo>
                    <a:lnTo>
                      <a:pt x="251" y="448"/>
                    </a:lnTo>
                    <a:lnTo>
                      <a:pt x="216" y="430"/>
                    </a:lnTo>
                    <a:lnTo>
                      <a:pt x="208" y="427"/>
                    </a:lnTo>
                    <a:lnTo>
                      <a:pt x="201" y="430"/>
                    </a:lnTo>
                    <a:lnTo>
                      <a:pt x="191" y="420"/>
                    </a:lnTo>
                    <a:lnTo>
                      <a:pt x="169" y="410"/>
                    </a:lnTo>
                    <a:lnTo>
                      <a:pt x="152" y="399"/>
                    </a:lnTo>
                    <a:lnTo>
                      <a:pt x="131" y="385"/>
                    </a:lnTo>
                    <a:lnTo>
                      <a:pt x="107" y="388"/>
                    </a:lnTo>
                    <a:lnTo>
                      <a:pt x="61" y="353"/>
                    </a:lnTo>
                    <a:lnTo>
                      <a:pt x="47" y="339"/>
                    </a:lnTo>
                    <a:lnTo>
                      <a:pt x="72" y="332"/>
                    </a:lnTo>
                    <a:lnTo>
                      <a:pt x="89" y="339"/>
                    </a:lnTo>
                    <a:lnTo>
                      <a:pt x="114" y="332"/>
                    </a:lnTo>
                    <a:lnTo>
                      <a:pt x="110" y="315"/>
                    </a:lnTo>
                    <a:lnTo>
                      <a:pt x="96" y="293"/>
                    </a:lnTo>
                    <a:lnTo>
                      <a:pt x="107" y="283"/>
                    </a:lnTo>
                    <a:lnTo>
                      <a:pt x="127" y="283"/>
                    </a:lnTo>
                    <a:lnTo>
                      <a:pt x="142" y="273"/>
                    </a:lnTo>
                    <a:lnTo>
                      <a:pt x="138" y="262"/>
                    </a:lnTo>
                    <a:lnTo>
                      <a:pt x="117" y="248"/>
                    </a:lnTo>
                    <a:lnTo>
                      <a:pt x="96" y="248"/>
                    </a:lnTo>
                    <a:lnTo>
                      <a:pt x="99" y="230"/>
                    </a:lnTo>
                    <a:lnTo>
                      <a:pt x="99" y="213"/>
                    </a:lnTo>
                    <a:lnTo>
                      <a:pt x="89" y="206"/>
                    </a:lnTo>
                    <a:lnTo>
                      <a:pt x="72" y="210"/>
                    </a:lnTo>
                    <a:lnTo>
                      <a:pt x="72" y="237"/>
                    </a:lnTo>
                    <a:lnTo>
                      <a:pt x="68" y="269"/>
                    </a:lnTo>
                    <a:lnTo>
                      <a:pt x="51" y="258"/>
                    </a:lnTo>
                    <a:lnTo>
                      <a:pt x="12" y="223"/>
                    </a:lnTo>
                    <a:lnTo>
                      <a:pt x="0" y="193"/>
                    </a:lnTo>
                    <a:lnTo>
                      <a:pt x="14" y="174"/>
                    </a:lnTo>
                    <a:lnTo>
                      <a:pt x="10" y="137"/>
                    </a:lnTo>
                    <a:lnTo>
                      <a:pt x="12" y="127"/>
                    </a:lnTo>
                    <a:lnTo>
                      <a:pt x="34" y="120"/>
                    </a:lnTo>
                    <a:lnTo>
                      <a:pt x="65" y="116"/>
                    </a:lnTo>
                    <a:lnTo>
                      <a:pt x="72" y="88"/>
                    </a:lnTo>
                    <a:lnTo>
                      <a:pt x="64" y="82"/>
                    </a:lnTo>
                    <a:lnTo>
                      <a:pt x="43" y="71"/>
                    </a:lnTo>
                    <a:lnTo>
                      <a:pt x="21" y="60"/>
                    </a:lnTo>
                    <a:lnTo>
                      <a:pt x="16" y="34"/>
                    </a:lnTo>
                    <a:lnTo>
                      <a:pt x="29" y="30"/>
                    </a:lnTo>
                    <a:lnTo>
                      <a:pt x="75" y="27"/>
                    </a:lnTo>
                    <a:lnTo>
                      <a:pt x="108" y="0"/>
                    </a:lnTo>
                    <a:lnTo>
                      <a:pt x="142" y="40"/>
                    </a:lnTo>
                    <a:lnTo>
                      <a:pt x="156" y="45"/>
                    </a:lnTo>
                    <a:lnTo>
                      <a:pt x="163" y="53"/>
                    </a:lnTo>
                    <a:lnTo>
                      <a:pt x="160" y="70"/>
                    </a:lnTo>
                    <a:lnTo>
                      <a:pt x="239" y="131"/>
                    </a:lnTo>
                    <a:lnTo>
                      <a:pt x="257" y="139"/>
                    </a:lnTo>
                    <a:lnTo>
                      <a:pt x="279" y="140"/>
                    </a:lnTo>
                    <a:lnTo>
                      <a:pt x="292" y="132"/>
                    </a:lnTo>
                    <a:lnTo>
                      <a:pt x="301" y="124"/>
                    </a:lnTo>
                    <a:lnTo>
                      <a:pt x="337" y="96"/>
                    </a:lnTo>
                    <a:lnTo>
                      <a:pt x="342" y="84"/>
                    </a:lnTo>
                    <a:lnTo>
                      <a:pt x="366" y="76"/>
                    </a:lnTo>
                    <a:lnTo>
                      <a:pt x="397" y="73"/>
                    </a:lnTo>
                    <a:lnTo>
                      <a:pt x="422" y="73"/>
                    </a:lnTo>
                    <a:lnTo>
                      <a:pt x="437" y="79"/>
                    </a:lnTo>
                    <a:lnTo>
                      <a:pt x="462" y="52"/>
                    </a:lnTo>
                    <a:lnTo>
                      <a:pt x="480" y="33"/>
                    </a:lnTo>
                    <a:lnTo>
                      <a:pt x="483" y="3"/>
                    </a:lnTo>
                    <a:close/>
                  </a:path>
                </a:pathLst>
              </a:custGeom>
              <a:solidFill>
                <a:srgbClr val="FFFFFF"/>
              </a:solidFill>
              <a:ln w="12700">
                <a:solidFill>
                  <a:srgbClr val="000000"/>
                </a:solidFill>
                <a:prstDash val="solid"/>
                <a:round/>
                <a:headEnd/>
                <a:tailEnd/>
              </a:ln>
            </p:spPr>
            <p:txBody>
              <a:bodyPr/>
              <a:lstStyle/>
              <a:p>
                <a:endParaRPr lang="da-DK"/>
              </a:p>
            </p:txBody>
          </p:sp>
        </p:grpSp>
        <p:grpSp>
          <p:nvGrpSpPr>
            <p:cNvPr id="9262" name="Group 1092">
              <a:extLst>
                <a:ext uri="{FF2B5EF4-FFF2-40B4-BE49-F238E27FC236}">
                  <a16:creationId xmlns:a16="http://schemas.microsoft.com/office/drawing/2014/main" id="{33687F87-67BD-9026-74A8-385DEA76AE5A}"/>
                </a:ext>
              </a:extLst>
            </p:cNvPr>
            <p:cNvGrpSpPr>
              <a:grpSpLocks/>
            </p:cNvGrpSpPr>
            <p:nvPr/>
          </p:nvGrpSpPr>
          <p:grpSpPr bwMode="auto">
            <a:xfrm>
              <a:off x="2518" y="2837"/>
              <a:ext cx="671" cy="829"/>
              <a:chOff x="2518" y="2837"/>
              <a:chExt cx="671" cy="829"/>
            </a:xfrm>
          </p:grpSpPr>
          <p:sp>
            <p:nvSpPr>
              <p:cNvPr id="9289" name="Freeform 1090">
                <a:extLst>
                  <a:ext uri="{FF2B5EF4-FFF2-40B4-BE49-F238E27FC236}">
                    <a16:creationId xmlns:a16="http://schemas.microsoft.com/office/drawing/2014/main" id="{FFF0297F-EF57-AF1A-1482-CC5161A37D99}"/>
                  </a:ext>
                </a:extLst>
              </p:cNvPr>
              <p:cNvSpPr>
                <a:spLocks/>
              </p:cNvSpPr>
              <p:nvPr/>
            </p:nvSpPr>
            <p:spPr bwMode="auto">
              <a:xfrm>
                <a:off x="2616" y="2914"/>
                <a:ext cx="84" cy="73"/>
              </a:xfrm>
              <a:custGeom>
                <a:avLst/>
                <a:gdLst>
                  <a:gd name="T0" fmla="*/ 7 w 84"/>
                  <a:gd name="T1" fmla="*/ 0 h 73"/>
                  <a:gd name="T2" fmla="*/ 0 w 84"/>
                  <a:gd name="T3" fmla="*/ 10 h 73"/>
                  <a:gd name="T4" fmla="*/ 4 w 84"/>
                  <a:gd name="T5" fmla="*/ 31 h 73"/>
                  <a:gd name="T6" fmla="*/ 21 w 84"/>
                  <a:gd name="T7" fmla="*/ 49 h 73"/>
                  <a:gd name="T8" fmla="*/ 46 w 84"/>
                  <a:gd name="T9" fmla="*/ 70 h 73"/>
                  <a:gd name="T10" fmla="*/ 53 w 84"/>
                  <a:gd name="T11" fmla="*/ 73 h 73"/>
                  <a:gd name="T12" fmla="*/ 74 w 84"/>
                  <a:gd name="T13" fmla="*/ 73 h 73"/>
                  <a:gd name="T14" fmla="*/ 84 w 84"/>
                  <a:gd name="T15" fmla="*/ 66 h 73"/>
                  <a:gd name="T16" fmla="*/ 81 w 84"/>
                  <a:gd name="T17" fmla="*/ 52 h 73"/>
                  <a:gd name="T18" fmla="*/ 56 w 84"/>
                  <a:gd name="T19" fmla="*/ 31 h 73"/>
                  <a:gd name="T20" fmla="*/ 42 w 84"/>
                  <a:gd name="T21" fmla="*/ 21 h 73"/>
                  <a:gd name="T22" fmla="*/ 28 w 84"/>
                  <a:gd name="T23" fmla="*/ 14 h 73"/>
                  <a:gd name="T24" fmla="*/ 7 w 84"/>
                  <a:gd name="T25" fmla="*/ 0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73"/>
                  <a:gd name="T41" fmla="*/ 84 w 84"/>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73">
                    <a:moveTo>
                      <a:pt x="7" y="0"/>
                    </a:moveTo>
                    <a:lnTo>
                      <a:pt x="0" y="10"/>
                    </a:lnTo>
                    <a:lnTo>
                      <a:pt x="4" y="31"/>
                    </a:lnTo>
                    <a:lnTo>
                      <a:pt x="21" y="49"/>
                    </a:lnTo>
                    <a:lnTo>
                      <a:pt x="46" y="70"/>
                    </a:lnTo>
                    <a:lnTo>
                      <a:pt x="53" y="73"/>
                    </a:lnTo>
                    <a:lnTo>
                      <a:pt x="74" y="73"/>
                    </a:lnTo>
                    <a:lnTo>
                      <a:pt x="84" y="66"/>
                    </a:lnTo>
                    <a:lnTo>
                      <a:pt x="81" y="52"/>
                    </a:lnTo>
                    <a:lnTo>
                      <a:pt x="56" y="31"/>
                    </a:lnTo>
                    <a:lnTo>
                      <a:pt x="42" y="21"/>
                    </a:lnTo>
                    <a:lnTo>
                      <a:pt x="28" y="14"/>
                    </a:lnTo>
                    <a:lnTo>
                      <a:pt x="7" y="0"/>
                    </a:lnTo>
                    <a:close/>
                  </a:path>
                </a:pathLst>
              </a:custGeom>
              <a:solidFill>
                <a:srgbClr val="FFFFFF"/>
              </a:solidFill>
              <a:ln w="12700">
                <a:solidFill>
                  <a:srgbClr val="000000"/>
                </a:solidFill>
                <a:prstDash val="solid"/>
                <a:round/>
                <a:headEnd/>
                <a:tailEnd/>
              </a:ln>
            </p:spPr>
            <p:txBody>
              <a:bodyPr/>
              <a:lstStyle/>
              <a:p>
                <a:endParaRPr lang="da-DK"/>
              </a:p>
            </p:txBody>
          </p:sp>
          <p:sp>
            <p:nvSpPr>
              <p:cNvPr id="9290" name="Freeform 1091">
                <a:extLst>
                  <a:ext uri="{FF2B5EF4-FFF2-40B4-BE49-F238E27FC236}">
                    <a16:creationId xmlns:a16="http://schemas.microsoft.com/office/drawing/2014/main" id="{2B8D1DA8-8DC6-4B20-8F50-C405F11D6817}"/>
                  </a:ext>
                </a:extLst>
              </p:cNvPr>
              <p:cNvSpPr>
                <a:spLocks/>
              </p:cNvSpPr>
              <p:nvPr/>
            </p:nvSpPr>
            <p:spPr bwMode="auto">
              <a:xfrm>
                <a:off x="2518" y="2837"/>
                <a:ext cx="671" cy="829"/>
              </a:xfrm>
              <a:custGeom>
                <a:avLst/>
                <a:gdLst>
                  <a:gd name="T0" fmla="*/ 157 w 671"/>
                  <a:gd name="T1" fmla="*/ 574 h 829"/>
                  <a:gd name="T2" fmla="*/ 105 w 671"/>
                  <a:gd name="T3" fmla="*/ 476 h 829"/>
                  <a:gd name="T4" fmla="*/ 133 w 671"/>
                  <a:gd name="T5" fmla="*/ 423 h 829"/>
                  <a:gd name="T6" fmla="*/ 45 w 671"/>
                  <a:gd name="T7" fmla="*/ 350 h 829"/>
                  <a:gd name="T8" fmla="*/ 91 w 671"/>
                  <a:gd name="T9" fmla="*/ 350 h 829"/>
                  <a:gd name="T10" fmla="*/ 94 w 671"/>
                  <a:gd name="T11" fmla="*/ 322 h 829"/>
                  <a:gd name="T12" fmla="*/ 21 w 671"/>
                  <a:gd name="T13" fmla="*/ 273 h 829"/>
                  <a:gd name="T14" fmla="*/ 0 w 671"/>
                  <a:gd name="T15" fmla="*/ 269 h 829"/>
                  <a:gd name="T16" fmla="*/ 56 w 671"/>
                  <a:gd name="T17" fmla="*/ 252 h 829"/>
                  <a:gd name="T18" fmla="*/ 126 w 671"/>
                  <a:gd name="T19" fmla="*/ 255 h 829"/>
                  <a:gd name="T20" fmla="*/ 234 w 671"/>
                  <a:gd name="T21" fmla="*/ 255 h 829"/>
                  <a:gd name="T22" fmla="*/ 276 w 671"/>
                  <a:gd name="T23" fmla="*/ 196 h 829"/>
                  <a:gd name="T24" fmla="*/ 269 w 671"/>
                  <a:gd name="T25" fmla="*/ 140 h 829"/>
                  <a:gd name="T26" fmla="*/ 349 w 671"/>
                  <a:gd name="T27" fmla="*/ 147 h 829"/>
                  <a:gd name="T28" fmla="*/ 349 w 671"/>
                  <a:gd name="T29" fmla="*/ 77 h 829"/>
                  <a:gd name="T30" fmla="*/ 273 w 671"/>
                  <a:gd name="T31" fmla="*/ 42 h 829"/>
                  <a:gd name="T32" fmla="*/ 227 w 671"/>
                  <a:gd name="T33" fmla="*/ 3 h 829"/>
                  <a:gd name="T34" fmla="*/ 332 w 671"/>
                  <a:gd name="T35" fmla="*/ 24 h 829"/>
                  <a:gd name="T36" fmla="*/ 412 w 671"/>
                  <a:gd name="T37" fmla="*/ 59 h 829"/>
                  <a:gd name="T38" fmla="*/ 493 w 671"/>
                  <a:gd name="T39" fmla="*/ 45 h 829"/>
                  <a:gd name="T40" fmla="*/ 486 w 671"/>
                  <a:gd name="T41" fmla="*/ 73 h 829"/>
                  <a:gd name="T42" fmla="*/ 472 w 671"/>
                  <a:gd name="T43" fmla="*/ 140 h 829"/>
                  <a:gd name="T44" fmla="*/ 440 w 671"/>
                  <a:gd name="T45" fmla="*/ 224 h 829"/>
                  <a:gd name="T46" fmla="*/ 486 w 671"/>
                  <a:gd name="T47" fmla="*/ 248 h 829"/>
                  <a:gd name="T48" fmla="*/ 461 w 671"/>
                  <a:gd name="T49" fmla="*/ 294 h 829"/>
                  <a:gd name="T50" fmla="*/ 521 w 671"/>
                  <a:gd name="T51" fmla="*/ 318 h 829"/>
                  <a:gd name="T52" fmla="*/ 528 w 671"/>
                  <a:gd name="T53" fmla="*/ 364 h 829"/>
                  <a:gd name="T54" fmla="*/ 594 w 671"/>
                  <a:gd name="T55" fmla="*/ 462 h 829"/>
                  <a:gd name="T56" fmla="*/ 629 w 671"/>
                  <a:gd name="T57" fmla="*/ 588 h 829"/>
                  <a:gd name="T58" fmla="*/ 661 w 671"/>
                  <a:gd name="T59" fmla="*/ 637 h 829"/>
                  <a:gd name="T60" fmla="*/ 671 w 671"/>
                  <a:gd name="T61" fmla="*/ 721 h 829"/>
                  <a:gd name="T62" fmla="*/ 626 w 671"/>
                  <a:gd name="T63" fmla="*/ 745 h 829"/>
                  <a:gd name="T64" fmla="*/ 552 w 671"/>
                  <a:gd name="T65" fmla="*/ 689 h 829"/>
                  <a:gd name="T66" fmla="*/ 528 w 671"/>
                  <a:gd name="T67" fmla="*/ 651 h 829"/>
                  <a:gd name="T68" fmla="*/ 486 w 671"/>
                  <a:gd name="T69" fmla="*/ 616 h 829"/>
                  <a:gd name="T70" fmla="*/ 447 w 671"/>
                  <a:gd name="T71" fmla="*/ 633 h 829"/>
                  <a:gd name="T72" fmla="*/ 388 w 671"/>
                  <a:gd name="T73" fmla="*/ 640 h 829"/>
                  <a:gd name="T74" fmla="*/ 409 w 671"/>
                  <a:gd name="T75" fmla="*/ 672 h 829"/>
                  <a:gd name="T76" fmla="*/ 444 w 671"/>
                  <a:gd name="T77" fmla="*/ 703 h 829"/>
                  <a:gd name="T78" fmla="*/ 416 w 671"/>
                  <a:gd name="T79" fmla="*/ 724 h 829"/>
                  <a:gd name="T80" fmla="*/ 381 w 671"/>
                  <a:gd name="T81" fmla="*/ 742 h 829"/>
                  <a:gd name="T82" fmla="*/ 374 w 671"/>
                  <a:gd name="T83" fmla="*/ 794 h 829"/>
                  <a:gd name="T84" fmla="*/ 349 w 671"/>
                  <a:gd name="T85" fmla="*/ 829 h 829"/>
                  <a:gd name="T86" fmla="*/ 252 w 671"/>
                  <a:gd name="T87" fmla="*/ 812 h 829"/>
                  <a:gd name="T88" fmla="*/ 203 w 671"/>
                  <a:gd name="T89" fmla="*/ 780 h 829"/>
                  <a:gd name="T90" fmla="*/ 185 w 671"/>
                  <a:gd name="T91" fmla="*/ 724 h 829"/>
                  <a:gd name="T92" fmla="*/ 164 w 671"/>
                  <a:gd name="T93" fmla="*/ 679 h 829"/>
                  <a:gd name="T94" fmla="*/ 122 w 671"/>
                  <a:gd name="T95" fmla="*/ 654 h 8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1"/>
                  <a:gd name="T145" fmla="*/ 0 h 829"/>
                  <a:gd name="T146" fmla="*/ 671 w 671"/>
                  <a:gd name="T147" fmla="*/ 829 h 8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1" h="829">
                    <a:moveTo>
                      <a:pt x="171" y="630"/>
                    </a:moveTo>
                    <a:lnTo>
                      <a:pt x="168" y="591"/>
                    </a:lnTo>
                    <a:lnTo>
                      <a:pt x="157" y="574"/>
                    </a:lnTo>
                    <a:lnTo>
                      <a:pt x="154" y="518"/>
                    </a:lnTo>
                    <a:lnTo>
                      <a:pt x="136" y="497"/>
                    </a:lnTo>
                    <a:lnTo>
                      <a:pt x="105" y="476"/>
                    </a:lnTo>
                    <a:lnTo>
                      <a:pt x="115" y="465"/>
                    </a:lnTo>
                    <a:lnTo>
                      <a:pt x="136" y="465"/>
                    </a:lnTo>
                    <a:lnTo>
                      <a:pt x="133" y="423"/>
                    </a:lnTo>
                    <a:lnTo>
                      <a:pt x="119" y="395"/>
                    </a:lnTo>
                    <a:lnTo>
                      <a:pt x="91" y="374"/>
                    </a:lnTo>
                    <a:lnTo>
                      <a:pt x="45" y="350"/>
                    </a:lnTo>
                    <a:lnTo>
                      <a:pt x="31" y="329"/>
                    </a:lnTo>
                    <a:lnTo>
                      <a:pt x="59" y="329"/>
                    </a:lnTo>
                    <a:lnTo>
                      <a:pt x="91" y="350"/>
                    </a:lnTo>
                    <a:lnTo>
                      <a:pt x="119" y="339"/>
                    </a:lnTo>
                    <a:lnTo>
                      <a:pt x="108" y="322"/>
                    </a:lnTo>
                    <a:lnTo>
                      <a:pt x="94" y="322"/>
                    </a:lnTo>
                    <a:lnTo>
                      <a:pt x="87" y="301"/>
                    </a:lnTo>
                    <a:lnTo>
                      <a:pt x="52" y="294"/>
                    </a:lnTo>
                    <a:lnTo>
                      <a:pt x="21" y="273"/>
                    </a:lnTo>
                    <a:lnTo>
                      <a:pt x="14" y="273"/>
                    </a:lnTo>
                    <a:lnTo>
                      <a:pt x="7" y="273"/>
                    </a:lnTo>
                    <a:lnTo>
                      <a:pt x="0" y="269"/>
                    </a:lnTo>
                    <a:lnTo>
                      <a:pt x="0" y="262"/>
                    </a:lnTo>
                    <a:lnTo>
                      <a:pt x="31" y="248"/>
                    </a:lnTo>
                    <a:lnTo>
                      <a:pt x="56" y="252"/>
                    </a:lnTo>
                    <a:lnTo>
                      <a:pt x="84" y="266"/>
                    </a:lnTo>
                    <a:lnTo>
                      <a:pt x="112" y="273"/>
                    </a:lnTo>
                    <a:lnTo>
                      <a:pt x="126" y="255"/>
                    </a:lnTo>
                    <a:lnTo>
                      <a:pt x="171" y="252"/>
                    </a:lnTo>
                    <a:lnTo>
                      <a:pt x="189" y="252"/>
                    </a:lnTo>
                    <a:lnTo>
                      <a:pt x="234" y="255"/>
                    </a:lnTo>
                    <a:lnTo>
                      <a:pt x="266" y="245"/>
                    </a:lnTo>
                    <a:lnTo>
                      <a:pt x="280" y="217"/>
                    </a:lnTo>
                    <a:lnTo>
                      <a:pt x="276" y="196"/>
                    </a:lnTo>
                    <a:lnTo>
                      <a:pt x="259" y="175"/>
                    </a:lnTo>
                    <a:lnTo>
                      <a:pt x="255" y="154"/>
                    </a:lnTo>
                    <a:lnTo>
                      <a:pt x="269" y="140"/>
                    </a:lnTo>
                    <a:lnTo>
                      <a:pt x="287" y="136"/>
                    </a:lnTo>
                    <a:lnTo>
                      <a:pt x="318" y="147"/>
                    </a:lnTo>
                    <a:lnTo>
                      <a:pt x="349" y="147"/>
                    </a:lnTo>
                    <a:lnTo>
                      <a:pt x="363" y="129"/>
                    </a:lnTo>
                    <a:lnTo>
                      <a:pt x="360" y="105"/>
                    </a:lnTo>
                    <a:lnTo>
                      <a:pt x="349" y="77"/>
                    </a:lnTo>
                    <a:lnTo>
                      <a:pt x="325" y="63"/>
                    </a:lnTo>
                    <a:lnTo>
                      <a:pt x="301" y="52"/>
                    </a:lnTo>
                    <a:lnTo>
                      <a:pt x="273" y="42"/>
                    </a:lnTo>
                    <a:lnTo>
                      <a:pt x="252" y="38"/>
                    </a:lnTo>
                    <a:lnTo>
                      <a:pt x="231" y="28"/>
                    </a:lnTo>
                    <a:lnTo>
                      <a:pt x="227" y="3"/>
                    </a:lnTo>
                    <a:lnTo>
                      <a:pt x="259" y="0"/>
                    </a:lnTo>
                    <a:lnTo>
                      <a:pt x="283" y="14"/>
                    </a:lnTo>
                    <a:lnTo>
                      <a:pt x="332" y="24"/>
                    </a:lnTo>
                    <a:lnTo>
                      <a:pt x="363" y="38"/>
                    </a:lnTo>
                    <a:lnTo>
                      <a:pt x="388" y="52"/>
                    </a:lnTo>
                    <a:lnTo>
                      <a:pt x="412" y="59"/>
                    </a:lnTo>
                    <a:lnTo>
                      <a:pt x="444" y="56"/>
                    </a:lnTo>
                    <a:lnTo>
                      <a:pt x="472" y="49"/>
                    </a:lnTo>
                    <a:lnTo>
                      <a:pt x="493" y="45"/>
                    </a:lnTo>
                    <a:lnTo>
                      <a:pt x="510" y="49"/>
                    </a:lnTo>
                    <a:lnTo>
                      <a:pt x="514" y="70"/>
                    </a:lnTo>
                    <a:lnTo>
                      <a:pt x="486" y="73"/>
                    </a:lnTo>
                    <a:lnTo>
                      <a:pt x="458" y="87"/>
                    </a:lnTo>
                    <a:lnTo>
                      <a:pt x="461" y="108"/>
                    </a:lnTo>
                    <a:lnTo>
                      <a:pt x="472" y="140"/>
                    </a:lnTo>
                    <a:lnTo>
                      <a:pt x="461" y="168"/>
                    </a:lnTo>
                    <a:lnTo>
                      <a:pt x="437" y="196"/>
                    </a:lnTo>
                    <a:lnTo>
                      <a:pt x="440" y="224"/>
                    </a:lnTo>
                    <a:lnTo>
                      <a:pt x="451" y="234"/>
                    </a:lnTo>
                    <a:lnTo>
                      <a:pt x="475" y="227"/>
                    </a:lnTo>
                    <a:lnTo>
                      <a:pt x="486" y="248"/>
                    </a:lnTo>
                    <a:lnTo>
                      <a:pt x="486" y="269"/>
                    </a:lnTo>
                    <a:lnTo>
                      <a:pt x="468" y="280"/>
                    </a:lnTo>
                    <a:lnTo>
                      <a:pt x="461" y="294"/>
                    </a:lnTo>
                    <a:lnTo>
                      <a:pt x="479" y="304"/>
                    </a:lnTo>
                    <a:lnTo>
                      <a:pt x="510" y="294"/>
                    </a:lnTo>
                    <a:lnTo>
                      <a:pt x="521" y="318"/>
                    </a:lnTo>
                    <a:lnTo>
                      <a:pt x="510" y="336"/>
                    </a:lnTo>
                    <a:lnTo>
                      <a:pt x="510" y="353"/>
                    </a:lnTo>
                    <a:lnTo>
                      <a:pt x="528" y="364"/>
                    </a:lnTo>
                    <a:lnTo>
                      <a:pt x="535" y="399"/>
                    </a:lnTo>
                    <a:lnTo>
                      <a:pt x="559" y="430"/>
                    </a:lnTo>
                    <a:lnTo>
                      <a:pt x="594" y="462"/>
                    </a:lnTo>
                    <a:lnTo>
                      <a:pt x="612" y="521"/>
                    </a:lnTo>
                    <a:lnTo>
                      <a:pt x="622" y="567"/>
                    </a:lnTo>
                    <a:lnTo>
                      <a:pt x="629" y="588"/>
                    </a:lnTo>
                    <a:lnTo>
                      <a:pt x="636" y="609"/>
                    </a:lnTo>
                    <a:lnTo>
                      <a:pt x="661" y="623"/>
                    </a:lnTo>
                    <a:lnTo>
                      <a:pt x="661" y="637"/>
                    </a:lnTo>
                    <a:lnTo>
                      <a:pt x="661" y="665"/>
                    </a:lnTo>
                    <a:lnTo>
                      <a:pt x="668" y="693"/>
                    </a:lnTo>
                    <a:lnTo>
                      <a:pt x="671" y="721"/>
                    </a:lnTo>
                    <a:lnTo>
                      <a:pt x="671" y="731"/>
                    </a:lnTo>
                    <a:lnTo>
                      <a:pt x="654" y="745"/>
                    </a:lnTo>
                    <a:lnTo>
                      <a:pt x="626" y="745"/>
                    </a:lnTo>
                    <a:lnTo>
                      <a:pt x="605" y="731"/>
                    </a:lnTo>
                    <a:lnTo>
                      <a:pt x="580" y="714"/>
                    </a:lnTo>
                    <a:lnTo>
                      <a:pt x="552" y="689"/>
                    </a:lnTo>
                    <a:lnTo>
                      <a:pt x="531" y="675"/>
                    </a:lnTo>
                    <a:lnTo>
                      <a:pt x="535" y="658"/>
                    </a:lnTo>
                    <a:lnTo>
                      <a:pt x="528" y="651"/>
                    </a:lnTo>
                    <a:lnTo>
                      <a:pt x="514" y="647"/>
                    </a:lnTo>
                    <a:lnTo>
                      <a:pt x="507" y="640"/>
                    </a:lnTo>
                    <a:lnTo>
                      <a:pt x="486" y="616"/>
                    </a:lnTo>
                    <a:lnTo>
                      <a:pt x="479" y="605"/>
                    </a:lnTo>
                    <a:lnTo>
                      <a:pt x="465" y="619"/>
                    </a:lnTo>
                    <a:lnTo>
                      <a:pt x="447" y="633"/>
                    </a:lnTo>
                    <a:lnTo>
                      <a:pt x="430" y="633"/>
                    </a:lnTo>
                    <a:lnTo>
                      <a:pt x="402" y="637"/>
                    </a:lnTo>
                    <a:lnTo>
                      <a:pt x="388" y="640"/>
                    </a:lnTo>
                    <a:lnTo>
                      <a:pt x="388" y="647"/>
                    </a:lnTo>
                    <a:lnTo>
                      <a:pt x="395" y="665"/>
                    </a:lnTo>
                    <a:lnTo>
                      <a:pt x="409" y="672"/>
                    </a:lnTo>
                    <a:lnTo>
                      <a:pt x="426" y="682"/>
                    </a:lnTo>
                    <a:lnTo>
                      <a:pt x="444" y="693"/>
                    </a:lnTo>
                    <a:lnTo>
                      <a:pt x="444" y="703"/>
                    </a:lnTo>
                    <a:lnTo>
                      <a:pt x="440" y="714"/>
                    </a:lnTo>
                    <a:lnTo>
                      <a:pt x="437" y="721"/>
                    </a:lnTo>
                    <a:lnTo>
                      <a:pt x="416" y="724"/>
                    </a:lnTo>
                    <a:lnTo>
                      <a:pt x="398" y="728"/>
                    </a:lnTo>
                    <a:lnTo>
                      <a:pt x="384" y="731"/>
                    </a:lnTo>
                    <a:lnTo>
                      <a:pt x="381" y="742"/>
                    </a:lnTo>
                    <a:lnTo>
                      <a:pt x="384" y="759"/>
                    </a:lnTo>
                    <a:lnTo>
                      <a:pt x="388" y="780"/>
                    </a:lnTo>
                    <a:lnTo>
                      <a:pt x="374" y="794"/>
                    </a:lnTo>
                    <a:lnTo>
                      <a:pt x="367" y="808"/>
                    </a:lnTo>
                    <a:lnTo>
                      <a:pt x="363" y="822"/>
                    </a:lnTo>
                    <a:lnTo>
                      <a:pt x="349" y="829"/>
                    </a:lnTo>
                    <a:lnTo>
                      <a:pt x="318" y="819"/>
                    </a:lnTo>
                    <a:lnTo>
                      <a:pt x="287" y="808"/>
                    </a:lnTo>
                    <a:lnTo>
                      <a:pt x="252" y="812"/>
                    </a:lnTo>
                    <a:lnTo>
                      <a:pt x="224" y="822"/>
                    </a:lnTo>
                    <a:lnTo>
                      <a:pt x="210" y="808"/>
                    </a:lnTo>
                    <a:lnTo>
                      <a:pt x="203" y="780"/>
                    </a:lnTo>
                    <a:lnTo>
                      <a:pt x="199" y="759"/>
                    </a:lnTo>
                    <a:lnTo>
                      <a:pt x="196" y="738"/>
                    </a:lnTo>
                    <a:lnTo>
                      <a:pt x="185" y="724"/>
                    </a:lnTo>
                    <a:lnTo>
                      <a:pt x="168" y="710"/>
                    </a:lnTo>
                    <a:lnTo>
                      <a:pt x="161" y="693"/>
                    </a:lnTo>
                    <a:lnTo>
                      <a:pt x="164" y="679"/>
                    </a:lnTo>
                    <a:lnTo>
                      <a:pt x="133" y="679"/>
                    </a:lnTo>
                    <a:lnTo>
                      <a:pt x="119" y="665"/>
                    </a:lnTo>
                    <a:lnTo>
                      <a:pt x="122" y="654"/>
                    </a:lnTo>
                    <a:lnTo>
                      <a:pt x="136" y="637"/>
                    </a:lnTo>
                    <a:lnTo>
                      <a:pt x="171" y="630"/>
                    </a:lnTo>
                    <a:close/>
                  </a:path>
                </a:pathLst>
              </a:custGeom>
              <a:solidFill>
                <a:srgbClr val="FFFFFF"/>
              </a:solidFill>
              <a:ln w="12700">
                <a:solidFill>
                  <a:srgbClr val="000000"/>
                </a:solidFill>
                <a:prstDash val="solid"/>
                <a:round/>
                <a:headEnd/>
                <a:tailEnd/>
              </a:ln>
            </p:spPr>
            <p:txBody>
              <a:bodyPr/>
              <a:lstStyle/>
              <a:p>
                <a:endParaRPr lang="da-DK"/>
              </a:p>
            </p:txBody>
          </p:sp>
        </p:grpSp>
        <p:sp>
          <p:nvSpPr>
            <p:cNvPr id="9263" name="Freeform 1093">
              <a:extLst>
                <a:ext uri="{FF2B5EF4-FFF2-40B4-BE49-F238E27FC236}">
                  <a16:creationId xmlns:a16="http://schemas.microsoft.com/office/drawing/2014/main" id="{C5AF1B43-A87B-C8D0-A867-3FB916255028}"/>
                </a:ext>
              </a:extLst>
            </p:cNvPr>
            <p:cNvSpPr>
              <a:spLocks/>
            </p:cNvSpPr>
            <p:nvPr/>
          </p:nvSpPr>
          <p:spPr bwMode="auto">
            <a:xfrm>
              <a:off x="3046" y="3057"/>
              <a:ext cx="326" cy="512"/>
            </a:xfrm>
            <a:custGeom>
              <a:avLst/>
              <a:gdLst>
                <a:gd name="T0" fmla="*/ 0 w 326"/>
                <a:gd name="T1" fmla="*/ 146 h 512"/>
                <a:gd name="T2" fmla="*/ 4 w 326"/>
                <a:gd name="T3" fmla="*/ 134 h 512"/>
                <a:gd name="T4" fmla="*/ 18 w 326"/>
                <a:gd name="T5" fmla="*/ 99 h 512"/>
                <a:gd name="T6" fmla="*/ 37 w 326"/>
                <a:gd name="T7" fmla="*/ 56 h 512"/>
                <a:gd name="T8" fmla="*/ 73 w 326"/>
                <a:gd name="T9" fmla="*/ 41 h 512"/>
                <a:gd name="T10" fmla="*/ 97 w 326"/>
                <a:gd name="T11" fmla="*/ 49 h 512"/>
                <a:gd name="T12" fmla="*/ 116 w 326"/>
                <a:gd name="T13" fmla="*/ 51 h 512"/>
                <a:gd name="T14" fmla="*/ 138 w 326"/>
                <a:gd name="T15" fmla="*/ 56 h 512"/>
                <a:gd name="T16" fmla="*/ 146 w 326"/>
                <a:gd name="T17" fmla="*/ 52 h 512"/>
                <a:gd name="T18" fmla="*/ 152 w 326"/>
                <a:gd name="T19" fmla="*/ 39 h 512"/>
                <a:gd name="T20" fmla="*/ 157 w 326"/>
                <a:gd name="T21" fmla="*/ 17 h 512"/>
                <a:gd name="T22" fmla="*/ 163 w 326"/>
                <a:gd name="T23" fmla="*/ 0 h 512"/>
                <a:gd name="T24" fmla="*/ 177 w 326"/>
                <a:gd name="T25" fmla="*/ 5 h 512"/>
                <a:gd name="T26" fmla="*/ 202 w 326"/>
                <a:gd name="T27" fmla="*/ 14 h 512"/>
                <a:gd name="T28" fmla="*/ 235 w 326"/>
                <a:gd name="T29" fmla="*/ 29 h 512"/>
                <a:gd name="T30" fmla="*/ 262 w 326"/>
                <a:gd name="T31" fmla="*/ 31 h 512"/>
                <a:gd name="T32" fmla="*/ 287 w 326"/>
                <a:gd name="T33" fmla="*/ 31 h 512"/>
                <a:gd name="T34" fmla="*/ 303 w 326"/>
                <a:gd name="T35" fmla="*/ 36 h 512"/>
                <a:gd name="T36" fmla="*/ 303 w 326"/>
                <a:gd name="T37" fmla="*/ 45 h 512"/>
                <a:gd name="T38" fmla="*/ 278 w 326"/>
                <a:gd name="T39" fmla="*/ 74 h 512"/>
                <a:gd name="T40" fmla="*/ 246 w 326"/>
                <a:gd name="T41" fmla="*/ 97 h 512"/>
                <a:gd name="T42" fmla="*/ 233 w 326"/>
                <a:gd name="T43" fmla="*/ 116 h 512"/>
                <a:gd name="T44" fmla="*/ 223 w 326"/>
                <a:gd name="T45" fmla="*/ 149 h 512"/>
                <a:gd name="T46" fmla="*/ 219 w 326"/>
                <a:gd name="T47" fmla="*/ 173 h 512"/>
                <a:gd name="T48" fmla="*/ 246 w 326"/>
                <a:gd name="T49" fmla="*/ 190 h 512"/>
                <a:gd name="T50" fmla="*/ 269 w 326"/>
                <a:gd name="T51" fmla="*/ 199 h 512"/>
                <a:gd name="T52" fmla="*/ 292 w 326"/>
                <a:gd name="T53" fmla="*/ 218 h 512"/>
                <a:gd name="T54" fmla="*/ 280 w 326"/>
                <a:gd name="T55" fmla="*/ 238 h 512"/>
                <a:gd name="T56" fmla="*/ 263 w 326"/>
                <a:gd name="T57" fmla="*/ 256 h 512"/>
                <a:gd name="T58" fmla="*/ 239 w 326"/>
                <a:gd name="T59" fmla="*/ 312 h 512"/>
                <a:gd name="T60" fmla="*/ 231 w 326"/>
                <a:gd name="T61" fmla="*/ 330 h 512"/>
                <a:gd name="T62" fmla="*/ 235 w 326"/>
                <a:gd name="T63" fmla="*/ 347 h 512"/>
                <a:gd name="T64" fmla="*/ 256 w 326"/>
                <a:gd name="T65" fmla="*/ 361 h 512"/>
                <a:gd name="T66" fmla="*/ 281 w 326"/>
                <a:gd name="T67" fmla="*/ 365 h 512"/>
                <a:gd name="T68" fmla="*/ 301 w 326"/>
                <a:gd name="T69" fmla="*/ 386 h 512"/>
                <a:gd name="T70" fmla="*/ 326 w 326"/>
                <a:gd name="T71" fmla="*/ 393 h 512"/>
                <a:gd name="T72" fmla="*/ 326 w 326"/>
                <a:gd name="T73" fmla="*/ 403 h 512"/>
                <a:gd name="T74" fmla="*/ 326 w 326"/>
                <a:gd name="T75" fmla="*/ 413 h 512"/>
                <a:gd name="T76" fmla="*/ 301 w 326"/>
                <a:gd name="T77" fmla="*/ 445 h 512"/>
                <a:gd name="T78" fmla="*/ 281 w 326"/>
                <a:gd name="T79" fmla="*/ 466 h 512"/>
                <a:gd name="T80" fmla="*/ 266 w 326"/>
                <a:gd name="T81" fmla="*/ 459 h 512"/>
                <a:gd name="T82" fmla="*/ 214 w 326"/>
                <a:gd name="T83" fmla="*/ 462 h 512"/>
                <a:gd name="T84" fmla="*/ 186 w 326"/>
                <a:gd name="T85" fmla="*/ 470 h 512"/>
                <a:gd name="T86" fmla="*/ 180 w 326"/>
                <a:gd name="T87" fmla="*/ 483 h 512"/>
                <a:gd name="T88" fmla="*/ 165 w 326"/>
                <a:gd name="T89" fmla="*/ 495 h 512"/>
                <a:gd name="T90" fmla="*/ 143 w 326"/>
                <a:gd name="T91" fmla="*/ 512 h 512"/>
                <a:gd name="T92" fmla="*/ 142 w 326"/>
                <a:gd name="T93" fmla="*/ 478 h 512"/>
                <a:gd name="T94" fmla="*/ 134 w 326"/>
                <a:gd name="T95" fmla="*/ 452 h 512"/>
                <a:gd name="T96" fmla="*/ 134 w 326"/>
                <a:gd name="T97" fmla="*/ 403 h 512"/>
                <a:gd name="T98" fmla="*/ 119 w 326"/>
                <a:gd name="T99" fmla="*/ 394 h 512"/>
                <a:gd name="T100" fmla="*/ 107 w 326"/>
                <a:gd name="T101" fmla="*/ 386 h 512"/>
                <a:gd name="T102" fmla="*/ 95 w 326"/>
                <a:gd name="T103" fmla="*/ 347 h 512"/>
                <a:gd name="T104" fmla="*/ 88 w 326"/>
                <a:gd name="T105" fmla="*/ 319 h 512"/>
                <a:gd name="T106" fmla="*/ 78 w 326"/>
                <a:gd name="T107" fmla="*/ 283 h 512"/>
                <a:gd name="T108" fmla="*/ 67 w 326"/>
                <a:gd name="T109" fmla="*/ 249 h 512"/>
                <a:gd name="T110" fmla="*/ 62 w 326"/>
                <a:gd name="T111" fmla="*/ 238 h 512"/>
                <a:gd name="T112" fmla="*/ 41 w 326"/>
                <a:gd name="T113" fmla="*/ 219 h 512"/>
                <a:gd name="T114" fmla="*/ 24 w 326"/>
                <a:gd name="T115" fmla="*/ 203 h 512"/>
                <a:gd name="T116" fmla="*/ 8 w 326"/>
                <a:gd name="T117" fmla="*/ 181 h 512"/>
                <a:gd name="T118" fmla="*/ 0 w 326"/>
                <a:gd name="T119" fmla="*/ 146 h 5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6"/>
                <a:gd name="T181" fmla="*/ 0 h 512"/>
                <a:gd name="T182" fmla="*/ 326 w 326"/>
                <a:gd name="T183" fmla="*/ 512 h 51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6" h="512">
                  <a:moveTo>
                    <a:pt x="0" y="146"/>
                  </a:moveTo>
                  <a:lnTo>
                    <a:pt x="4" y="134"/>
                  </a:lnTo>
                  <a:lnTo>
                    <a:pt x="18" y="99"/>
                  </a:lnTo>
                  <a:lnTo>
                    <a:pt x="37" y="56"/>
                  </a:lnTo>
                  <a:lnTo>
                    <a:pt x="73" y="41"/>
                  </a:lnTo>
                  <a:lnTo>
                    <a:pt x="97" y="49"/>
                  </a:lnTo>
                  <a:lnTo>
                    <a:pt x="116" y="51"/>
                  </a:lnTo>
                  <a:lnTo>
                    <a:pt x="138" y="56"/>
                  </a:lnTo>
                  <a:lnTo>
                    <a:pt x="146" y="52"/>
                  </a:lnTo>
                  <a:lnTo>
                    <a:pt x="152" y="39"/>
                  </a:lnTo>
                  <a:lnTo>
                    <a:pt x="157" y="17"/>
                  </a:lnTo>
                  <a:lnTo>
                    <a:pt x="163" y="0"/>
                  </a:lnTo>
                  <a:lnTo>
                    <a:pt x="177" y="5"/>
                  </a:lnTo>
                  <a:lnTo>
                    <a:pt x="202" y="14"/>
                  </a:lnTo>
                  <a:lnTo>
                    <a:pt x="235" y="29"/>
                  </a:lnTo>
                  <a:lnTo>
                    <a:pt x="262" y="31"/>
                  </a:lnTo>
                  <a:lnTo>
                    <a:pt x="287" y="31"/>
                  </a:lnTo>
                  <a:lnTo>
                    <a:pt x="303" y="36"/>
                  </a:lnTo>
                  <a:lnTo>
                    <a:pt x="303" y="45"/>
                  </a:lnTo>
                  <a:lnTo>
                    <a:pt x="278" y="74"/>
                  </a:lnTo>
                  <a:lnTo>
                    <a:pt x="246" y="97"/>
                  </a:lnTo>
                  <a:lnTo>
                    <a:pt x="233" y="116"/>
                  </a:lnTo>
                  <a:lnTo>
                    <a:pt x="223" y="149"/>
                  </a:lnTo>
                  <a:lnTo>
                    <a:pt x="219" y="173"/>
                  </a:lnTo>
                  <a:lnTo>
                    <a:pt x="246" y="190"/>
                  </a:lnTo>
                  <a:lnTo>
                    <a:pt x="269" y="199"/>
                  </a:lnTo>
                  <a:lnTo>
                    <a:pt x="292" y="218"/>
                  </a:lnTo>
                  <a:lnTo>
                    <a:pt x="280" y="238"/>
                  </a:lnTo>
                  <a:lnTo>
                    <a:pt x="263" y="256"/>
                  </a:lnTo>
                  <a:lnTo>
                    <a:pt x="239" y="312"/>
                  </a:lnTo>
                  <a:lnTo>
                    <a:pt x="231" y="330"/>
                  </a:lnTo>
                  <a:lnTo>
                    <a:pt x="235" y="347"/>
                  </a:lnTo>
                  <a:lnTo>
                    <a:pt x="256" y="361"/>
                  </a:lnTo>
                  <a:lnTo>
                    <a:pt x="281" y="365"/>
                  </a:lnTo>
                  <a:lnTo>
                    <a:pt x="301" y="386"/>
                  </a:lnTo>
                  <a:lnTo>
                    <a:pt x="326" y="393"/>
                  </a:lnTo>
                  <a:lnTo>
                    <a:pt x="326" y="403"/>
                  </a:lnTo>
                  <a:lnTo>
                    <a:pt x="326" y="413"/>
                  </a:lnTo>
                  <a:lnTo>
                    <a:pt x="301" y="445"/>
                  </a:lnTo>
                  <a:lnTo>
                    <a:pt x="281" y="466"/>
                  </a:lnTo>
                  <a:lnTo>
                    <a:pt x="266" y="459"/>
                  </a:lnTo>
                  <a:lnTo>
                    <a:pt x="214" y="462"/>
                  </a:lnTo>
                  <a:lnTo>
                    <a:pt x="186" y="470"/>
                  </a:lnTo>
                  <a:lnTo>
                    <a:pt x="180" y="483"/>
                  </a:lnTo>
                  <a:lnTo>
                    <a:pt x="165" y="495"/>
                  </a:lnTo>
                  <a:lnTo>
                    <a:pt x="143" y="512"/>
                  </a:lnTo>
                  <a:lnTo>
                    <a:pt x="142" y="478"/>
                  </a:lnTo>
                  <a:lnTo>
                    <a:pt x="134" y="452"/>
                  </a:lnTo>
                  <a:lnTo>
                    <a:pt x="134" y="403"/>
                  </a:lnTo>
                  <a:lnTo>
                    <a:pt x="119" y="394"/>
                  </a:lnTo>
                  <a:lnTo>
                    <a:pt x="107" y="386"/>
                  </a:lnTo>
                  <a:lnTo>
                    <a:pt x="95" y="347"/>
                  </a:lnTo>
                  <a:lnTo>
                    <a:pt x="88" y="319"/>
                  </a:lnTo>
                  <a:lnTo>
                    <a:pt x="78" y="283"/>
                  </a:lnTo>
                  <a:lnTo>
                    <a:pt x="67" y="249"/>
                  </a:lnTo>
                  <a:lnTo>
                    <a:pt x="62" y="238"/>
                  </a:lnTo>
                  <a:lnTo>
                    <a:pt x="41" y="219"/>
                  </a:lnTo>
                  <a:lnTo>
                    <a:pt x="24" y="203"/>
                  </a:lnTo>
                  <a:lnTo>
                    <a:pt x="8" y="181"/>
                  </a:lnTo>
                  <a:lnTo>
                    <a:pt x="0" y="146"/>
                  </a:lnTo>
                  <a:close/>
                </a:path>
              </a:pathLst>
            </a:custGeom>
            <a:solidFill>
              <a:srgbClr val="FFFFFF"/>
            </a:solidFill>
            <a:ln w="12700">
              <a:solidFill>
                <a:srgbClr val="000000"/>
              </a:solidFill>
              <a:prstDash val="solid"/>
              <a:round/>
              <a:headEnd/>
              <a:tailEnd/>
            </a:ln>
          </p:spPr>
          <p:txBody>
            <a:bodyPr/>
            <a:lstStyle/>
            <a:p>
              <a:endParaRPr lang="da-DK"/>
            </a:p>
          </p:txBody>
        </p:sp>
        <p:sp>
          <p:nvSpPr>
            <p:cNvPr id="9264" name="Freeform 1094">
              <a:extLst>
                <a:ext uri="{FF2B5EF4-FFF2-40B4-BE49-F238E27FC236}">
                  <a16:creationId xmlns:a16="http://schemas.microsoft.com/office/drawing/2014/main" id="{D761BFDE-473F-F40D-6956-BF21256F9C74}"/>
                </a:ext>
              </a:extLst>
            </p:cNvPr>
            <p:cNvSpPr>
              <a:spLocks/>
            </p:cNvSpPr>
            <p:nvPr/>
          </p:nvSpPr>
          <p:spPr bwMode="auto">
            <a:xfrm>
              <a:off x="3071" y="2917"/>
              <a:ext cx="136" cy="197"/>
            </a:xfrm>
            <a:custGeom>
              <a:avLst/>
              <a:gdLst>
                <a:gd name="T0" fmla="*/ 10 w 136"/>
                <a:gd name="T1" fmla="*/ 197 h 197"/>
                <a:gd name="T2" fmla="*/ 0 w 136"/>
                <a:gd name="T3" fmla="*/ 165 h 197"/>
                <a:gd name="T4" fmla="*/ 3 w 136"/>
                <a:gd name="T5" fmla="*/ 137 h 197"/>
                <a:gd name="T6" fmla="*/ 21 w 136"/>
                <a:gd name="T7" fmla="*/ 116 h 197"/>
                <a:gd name="T8" fmla="*/ 45 w 136"/>
                <a:gd name="T9" fmla="*/ 99 h 197"/>
                <a:gd name="T10" fmla="*/ 56 w 136"/>
                <a:gd name="T11" fmla="*/ 84 h 197"/>
                <a:gd name="T12" fmla="*/ 52 w 136"/>
                <a:gd name="T13" fmla="*/ 70 h 197"/>
                <a:gd name="T14" fmla="*/ 38 w 136"/>
                <a:gd name="T15" fmla="*/ 46 h 197"/>
                <a:gd name="T16" fmla="*/ 35 w 136"/>
                <a:gd name="T17" fmla="*/ 21 h 197"/>
                <a:gd name="T18" fmla="*/ 31 w 136"/>
                <a:gd name="T19" fmla="*/ 7 h 197"/>
                <a:gd name="T20" fmla="*/ 38 w 136"/>
                <a:gd name="T21" fmla="*/ 0 h 197"/>
                <a:gd name="T22" fmla="*/ 56 w 136"/>
                <a:gd name="T23" fmla="*/ 0 h 197"/>
                <a:gd name="T24" fmla="*/ 70 w 136"/>
                <a:gd name="T25" fmla="*/ 11 h 197"/>
                <a:gd name="T26" fmla="*/ 66 w 136"/>
                <a:gd name="T27" fmla="*/ 28 h 197"/>
                <a:gd name="T28" fmla="*/ 70 w 136"/>
                <a:gd name="T29" fmla="*/ 35 h 197"/>
                <a:gd name="T30" fmla="*/ 94 w 136"/>
                <a:gd name="T31" fmla="*/ 46 h 197"/>
                <a:gd name="T32" fmla="*/ 108 w 136"/>
                <a:gd name="T33" fmla="*/ 53 h 197"/>
                <a:gd name="T34" fmla="*/ 105 w 136"/>
                <a:gd name="T35" fmla="*/ 67 h 197"/>
                <a:gd name="T36" fmla="*/ 98 w 136"/>
                <a:gd name="T37" fmla="*/ 84 h 197"/>
                <a:gd name="T38" fmla="*/ 101 w 136"/>
                <a:gd name="T39" fmla="*/ 102 h 197"/>
                <a:gd name="T40" fmla="*/ 119 w 136"/>
                <a:gd name="T41" fmla="*/ 120 h 197"/>
                <a:gd name="T42" fmla="*/ 129 w 136"/>
                <a:gd name="T43" fmla="*/ 130 h 197"/>
                <a:gd name="T44" fmla="*/ 136 w 136"/>
                <a:gd name="T45" fmla="*/ 144 h 197"/>
                <a:gd name="T46" fmla="*/ 129 w 136"/>
                <a:gd name="T47" fmla="*/ 172 h 197"/>
                <a:gd name="T48" fmla="*/ 122 w 136"/>
                <a:gd name="T49" fmla="*/ 190 h 197"/>
                <a:gd name="T50" fmla="*/ 115 w 136"/>
                <a:gd name="T51" fmla="*/ 197 h 197"/>
                <a:gd name="T52" fmla="*/ 98 w 136"/>
                <a:gd name="T53" fmla="*/ 193 h 197"/>
                <a:gd name="T54" fmla="*/ 73 w 136"/>
                <a:gd name="T55" fmla="*/ 190 h 197"/>
                <a:gd name="T56" fmla="*/ 49 w 136"/>
                <a:gd name="T57" fmla="*/ 183 h 197"/>
                <a:gd name="T58" fmla="*/ 35 w 136"/>
                <a:gd name="T59" fmla="*/ 186 h 197"/>
                <a:gd name="T60" fmla="*/ 10 w 136"/>
                <a:gd name="T61" fmla="*/ 197 h 19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6"/>
                <a:gd name="T94" fmla="*/ 0 h 197"/>
                <a:gd name="T95" fmla="*/ 136 w 136"/>
                <a:gd name="T96" fmla="*/ 197 h 19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6" h="197">
                  <a:moveTo>
                    <a:pt x="10" y="197"/>
                  </a:moveTo>
                  <a:lnTo>
                    <a:pt x="0" y="165"/>
                  </a:lnTo>
                  <a:lnTo>
                    <a:pt x="3" y="137"/>
                  </a:lnTo>
                  <a:lnTo>
                    <a:pt x="21" y="116"/>
                  </a:lnTo>
                  <a:lnTo>
                    <a:pt x="45" y="99"/>
                  </a:lnTo>
                  <a:lnTo>
                    <a:pt x="56" y="84"/>
                  </a:lnTo>
                  <a:lnTo>
                    <a:pt x="52" y="70"/>
                  </a:lnTo>
                  <a:lnTo>
                    <a:pt x="38" y="46"/>
                  </a:lnTo>
                  <a:lnTo>
                    <a:pt x="35" y="21"/>
                  </a:lnTo>
                  <a:lnTo>
                    <a:pt x="31" y="7"/>
                  </a:lnTo>
                  <a:lnTo>
                    <a:pt x="38" y="0"/>
                  </a:lnTo>
                  <a:lnTo>
                    <a:pt x="56" y="0"/>
                  </a:lnTo>
                  <a:lnTo>
                    <a:pt x="70" y="11"/>
                  </a:lnTo>
                  <a:lnTo>
                    <a:pt x="66" y="28"/>
                  </a:lnTo>
                  <a:lnTo>
                    <a:pt x="70" y="35"/>
                  </a:lnTo>
                  <a:lnTo>
                    <a:pt x="94" y="46"/>
                  </a:lnTo>
                  <a:lnTo>
                    <a:pt x="108" y="53"/>
                  </a:lnTo>
                  <a:lnTo>
                    <a:pt x="105" y="67"/>
                  </a:lnTo>
                  <a:lnTo>
                    <a:pt x="98" y="84"/>
                  </a:lnTo>
                  <a:lnTo>
                    <a:pt x="101" y="102"/>
                  </a:lnTo>
                  <a:lnTo>
                    <a:pt x="119" y="120"/>
                  </a:lnTo>
                  <a:lnTo>
                    <a:pt x="129" y="130"/>
                  </a:lnTo>
                  <a:lnTo>
                    <a:pt x="136" y="144"/>
                  </a:lnTo>
                  <a:lnTo>
                    <a:pt x="129" y="172"/>
                  </a:lnTo>
                  <a:lnTo>
                    <a:pt x="122" y="190"/>
                  </a:lnTo>
                  <a:lnTo>
                    <a:pt x="115" y="197"/>
                  </a:lnTo>
                  <a:lnTo>
                    <a:pt x="98" y="193"/>
                  </a:lnTo>
                  <a:lnTo>
                    <a:pt x="73" y="190"/>
                  </a:lnTo>
                  <a:lnTo>
                    <a:pt x="49" y="183"/>
                  </a:lnTo>
                  <a:lnTo>
                    <a:pt x="35" y="186"/>
                  </a:lnTo>
                  <a:lnTo>
                    <a:pt x="10" y="197"/>
                  </a:lnTo>
                  <a:close/>
                </a:path>
              </a:pathLst>
            </a:custGeom>
            <a:solidFill>
              <a:srgbClr val="FFFFFF"/>
            </a:solidFill>
            <a:ln w="12700">
              <a:solidFill>
                <a:srgbClr val="000000"/>
              </a:solidFill>
              <a:prstDash val="solid"/>
              <a:round/>
              <a:headEnd/>
              <a:tailEnd/>
            </a:ln>
          </p:spPr>
          <p:txBody>
            <a:bodyPr/>
            <a:lstStyle/>
            <a:p>
              <a:endParaRPr lang="da-DK"/>
            </a:p>
          </p:txBody>
        </p:sp>
        <p:grpSp>
          <p:nvGrpSpPr>
            <p:cNvPr id="9265" name="Group 1099">
              <a:extLst>
                <a:ext uri="{FF2B5EF4-FFF2-40B4-BE49-F238E27FC236}">
                  <a16:creationId xmlns:a16="http://schemas.microsoft.com/office/drawing/2014/main" id="{46E016AD-C071-8C99-A3DA-6E7AF8D86829}"/>
                </a:ext>
              </a:extLst>
            </p:cNvPr>
            <p:cNvGrpSpPr>
              <a:grpSpLocks/>
            </p:cNvGrpSpPr>
            <p:nvPr/>
          </p:nvGrpSpPr>
          <p:grpSpPr bwMode="auto">
            <a:xfrm>
              <a:off x="3078" y="2714"/>
              <a:ext cx="430" cy="378"/>
              <a:chOff x="3078" y="2714"/>
              <a:chExt cx="430" cy="378"/>
            </a:xfrm>
          </p:grpSpPr>
          <p:sp>
            <p:nvSpPr>
              <p:cNvPr id="9285" name="Freeform 1095">
                <a:extLst>
                  <a:ext uri="{FF2B5EF4-FFF2-40B4-BE49-F238E27FC236}">
                    <a16:creationId xmlns:a16="http://schemas.microsoft.com/office/drawing/2014/main" id="{5B257B15-96C7-3587-E3B9-E0BFF742B48C}"/>
                  </a:ext>
                </a:extLst>
              </p:cNvPr>
              <p:cNvSpPr>
                <a:spLocks/>
              </p:cNvSpPr>
              <p:nvPr/>
            </p:nvSpPr>
            <p:spPr bwMode="auto">
              <a:xfrm>
                <a:off x="3078" y="2714"/>
                <a:ext cx="430" cy="378"/>
              </a:xfrm>
              <a:custGeom>
                <a:avLst/>
                <a:gdLst>
                  <a:gd name="T0" fmla="*/ 84 w 430"/>
                  <a:gd name="T1" fmla="*/ 158 h 378"/>
                  <a:gd name="T2" fmla="*/ 98 w 430"/>
                  <a:gd name="T3" fmla="*/ 172 h 378"/>
                  <a:gd name="T4" fmla="*/ 87 w 430"/>
                  <a:gd name="T5" fmla="*/ 186 h 378"/>
                  <a:gd name="T6" fmla="*/ 87 w 430"/>
                  <a:gd name="T7" fmla="*/ 203 h 378"/>
                  <a:gd name="T8" fmla="*/ 94 w 430"/>
                  <a:gd name="T9" fmla="*/ 214 h 378"/>
                  <a:gd name="T10" fmla="*/ 98 w 430"/>
                  <a:gd name="T11" fmla="*/ 235 h 378"/>
                  <a:gd name="T12" fmla="*/ 115 w 430"/>
                  <a:gd name="T13" fmla="*/ 249 h 378"/>
                  <a:gd name="T14" fmla="*/ 115 w 430"/>
                  <a:gd name="T15" fmla="*/ 263 h 378"/>
                  <a:gd name="T16" fmla="*/ 119 w 430"/>
                  <a:gd name="T17" fmla="*/ 284 h 378"/>
                  <a:gd name="T18" fmla="*/ 126 w 430"/>
                  <a:gd name="T19" fmla="*/ 298 h 378"/>
                  <a:gd name="T20" fmla="*/ 126 w 430"/>
                  <a:gd name="T21" fmla="*/ 312 h 378"/>
                  <a:gd name="T22" fmla="*/ 129 w 430"/>
                  <a:gd name="T23" fmla="*/ 333 h 378"/>
                  <a:gd name="T24" fmla="*/ 136 w 430"/>
                  <a:gd name="T25" fmla="*/ 343 h 378"/>
                  <a:gd name="T26" fmla="*/ 171 w 430"/>
                  <a:gd name="T27" fmla="*/ 357 h 378"/>
                  <a:gd name="T28" fmla="*/ 206 w 430"/>
                  <a:gd name="T29" fmla="*/ 371 h 378"/>
                  <a:gd name="T30" fmla="*/ 238 w 430"/>
                  <a:gd name="T31" fmla="*/ 375 h 378"/>
                  <a:gd name="T32" fmla="*/ 262 w 430"/>
                  <a:gd name="T33" fmla="*/ 375 h 378"/>
                  <a:gd name="T34" fmla="*/ 269 w 430"/>
                  <a:gd name="T35" fmla="*/ 378 h 378"/>
                  <a:gd name="T36" fmla="*/ 297 w 430"/>
                  <a:gd name="T37" fmla="*/ 361 h 378"/>
                  <a:gd name="T38" fmla="*/ 318 w 430"/>
                  <a:gd name="T39" fmla="*/ 347 h 378"/>
                  <a:gd name="T40" fmla="*/ 336 w 430"/>
                  <a:gd name="T41" fmla="*/ 322 h 378"/>
                  <a:gd name="T42" fmla="*/ 353 w 430"/>
                  <a:gd name="T43" fmla="*/ 305 h 378"/>
                  <a:gd name="T44" fmla="*/ 374 w 430"/>
                  <a:gd name="T45" fmla="*/ 294 h 378"/>
                  <a:gd name="T46" fmla="*/ 395 w 430"/>
                  <a:gd name="T47" fmla="*/ 287 h 378"/>
                  <a:gd name="T48" fmla="*/ 413 w 430"/>
                  <a:gd name="T49" fmla="*/ 291 h 378"/>
                  <a:gd name="T50" fmla="*/ 416 w 430"/>
                  <a:gd name="T51" fmla="*/ 259 h 378"/>
                  <a:gd name="T52" fmla="*/ 406 w 430"/>
                  <a:gd name="T53" fmla="*/ 224 h 378"/>
                  <a:gd name="T54" fmla="*/ 388 w 430"/>
                  <a:gd name="T55" fmla="*/ 200 h 378"/>
                  <a:gd name="T56" fmla="*/ 381 w 430"/>
                  <a:gd name="T57" fmla="*/ 182 h 378"/>
                  <a:gd name="T58" fmla="*/ 381 w 430"/>
                  <a:gd name="T59" fmla="*/ 168 h 378"/>
                  <a:gd name="T60" fmla="*/ 388 w 430"/>
                  <a:gd name="T61" fmla="*/ 144 h 378"/>
                  <a:gd name="T62" fmla="*/ 413 w 430"/>
                  <a:gd name="T63" fmla="*/ 119 h 378"/>
                  <a:gd name="T64" fmla="*/ 427 w 430"/>
                  <a:gd name="T65" fmla="*/ 84 h 378"/>
                  <a:gd name="T66" fmla="*/ 430 w 430"/>
                  <a:gd name="T67" fmla="*/ 67 h 378"/>
                  <a:gd name="T68" fmla="*/ 416 w 430"/>
                  <a:gd name="T69" fmla="*/ 53 h 378"/>
                  <a:gd name="T70" fmla="*/ 388 w 430"/>
                  <a:gd name="T71" fmla="*/ 28 h 378"/>
                  <a:gd name="T72" fmla="*/ 374 w 430"/>
                  <a:gd name="T73" fmla="*/ 32 h 378"/>
                  <a:gd name="T74" fmla="*/ 343 w 430"/>
                  <a:gd name="T75" fmla="*/ 25 h 378"/>
                  <a:gd name="T76" fmla="*/ 297 w 430"/>
                  <a:gd name="T77" fmla="*/ 11 h 378"/>
                  <a:gd name="T78" fmla="*/ 273 w 430"/>
                  <a:gd name="T79" fmla="*/ 0 h 378"/>
                  <a:gd name="T80" fmla="*/ 231 w 430"/>
                  <a:gd name="T81" fmla="*/ 4 h 378"/>
                  <a:gd name="T82" fmla="*/ 199 w 430"/>
                  <a:gd name="T83" fmla="*/ 18 h 378"/>
                  <a:gd name="T84" fmla="*/ 157 w 430"/>
                  <a:gd name="T85" fmla="*/ 42 h 378"/>
                  <a:gd name="T86" fmla="*/ 119 w 430"/>
                  <a:gd name="T87" fmla="*/ 70 h 378"/>
                  <a:gd name="T88" fmla="*/ 84 w 430"/>
                  <a:gd name="T89" fmla="*/ 102 h 378"/>
                  <a:gd name="T90" fmla="*/ 56 w 430"/>
                  <a:gd name="T91" fmla="*/ 116 h 378"/>
                  <a:gd name="T92" fmla="*/ 35 w 430"/>
                  <a:gd name="T93" fmla="*/ 123 h 378"/>
                  <a:gd name="T94" fmla="*/ 14 w 430"/>
                  <a:gd name="T95" fmla="*/ 130 h 378"/>
                  <a:gd name="T96" fmla="*/ 14 w 430"/>
                  <a:gd name="T97" fmla="*/ 151 h 378"/>
                  <a:gd name="T98" fmla="*/ 0 w 430"/>
                  <a:gd name="T99" fmla="*/ 172 h 378"/>
                  <a:gd name="T100" fmla="*/ 17 w 430"/>
                  <a:gd name="T101" fmla="*/ 186 h 378"/>
                  <a:gd name="T102" fmla="*/ 45 w 430"/>
                  <a:gd name="T103" fmla="*/ 175 h 378"/>
                  <a:gd name="T104" fmla="*/ 63 w 430"/>
                  <a:gd name="T105" fmla="*/ 161 h 378"/>
                  <a:gd name="T106" fmla="*/ 84 w 430"/>
                  <a:gd name="T107" fmla="*/ 158 h 37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0"/>
                  <a:gd name="T163" fmla="*/ 0 h 378"/>
                  <a:gd name="T164" fmla="*/ 430 w 430"/>
                  <a:gd name="T165" fmla="*/ 378 h 37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0" h="378">
                    <a:moveTo>
                      <a:pt x="84" y="158"/>
                    </a:moveTo>
                    <a:lnTo>
                      <a:pt x="98" y="172"/>
                    </a:lnTo>
                    <a:lnTo>
                      <a:pt x="87" y="186"/>
                    </a:lnTo>
                    <a:lnTo>
                      <a:pt x="87" y="203"/>
                    </a:lnTo>
                    <a:lnTo>
                      <a:pt x="94" y="214"/>
                    </a:lnTo>
                    <a:lnTo>
                      <a:pt x="98" y="235"/>
                    </a:lnTo>
                    <a:lnTo>
                      <a:pt x="115" y="249"/>
                    </a:lnTo>
                    <a:lnTo>
                      <a:pt x="115" y="263"/>
                    </a:lnTo>
                    <a:lnTo>
                      <a:pt x="119" y="284"/>
                    </a:lnTo>
                    <a:lnTo>
                      <a:pt x="126" y="298"/>
                    </a:lnTo>
                    <a:lnTo>
                      <a:pt x="126" y="312"/>
                    </a:lnTo>
                    <a:lnTo>
                      <a:pt x="129" y="333"/>
                    </a:lnTo>
                    <a:lnTo>
                      <a:pt x="136" y="343"/>
                    </a:lnTo>
                    <a:lnTo>
                      <a:pt x="171" y="357"/>
                    </a:lnTo>
                    <a:lnTo>
                      <a:pt x="206" y="371"/>
                    </a:lnTo>
                    <a:lnTo>
                      <a:pt x="238" y="375"/>
                    </a:lnTo>
                    <a:lnTo>
                      <a:pt x="262" y="375"/>
                    </a:lnTo>
                    <a:lnTo>
                      <a:pt x="269" y="378"/>
                    </a:lnTo>
                    <a:lnTo>
                      <a:pt x="297" y="361"/>
                    </a:lnTo>
                    <a:lnTo>
                      <a:pt x="318" y="347"/>
                    </a:lnTo>
                    <a:lnTo>
                      <a:pt x="336" y="322"/>
                    </a:lnTo>
                    <a:lnTo>
                      <a:pt x="353" y="305"/>
                    </a:lnTo>
                    <a:lnTo>
                      <a:pt x="374" y="294"/>
                    </a:lnTo>
                    <a:lnTo>
                      <a:pt x="395" y="287"/>
                    </a:lnTo>
                    <a:lnTo>
                      <a:pt x="413" y="291"/>
                    </a:lnTo>
                    <a:lnTo>
                      <a:pt x="416" y="259"/>
                    </a:lnTo>
                    <a:lnTo>
                      <a:pt x="406" y="224"/>
                    </a:lnTo>
                    <a:lnTo>
                      <a:pt x="388" y="200"/>
                    </a:lnTo>
                    <a:lnTo>
                      <a:pt x="381" y="182"/>
                    </a:lnTo>
                    <a:lnTo>
                      <a:pt x="381" y="168"/>
                    </a:lnTo>
                    <a:lnTo>
                      <a:pt x="388" y="144"/>
                    </a:lnTo>
                    <a:lnTo>
                      <a:pt x="413" y="119"/>
                    </a:lnTo>
                    <a:lnTo>
                      <a:pt x="427" y="84"/>
                    </a:lnTo>
                    <a:lnTo>
                      <a:pt x="430" y="67"/>
                    </a:lnTo>
                    <a:lnTo>
                      <a:pt x="416" y="53"/>
                    </a:lnTo>
                    <a:lnTo>
                      <a:pt x="388" y="28"/>
                    </a:lnTo>
                    <a:lnTo>
                      <a:pt x="374" y="32"/>
                    </a:lnTo>
                    <a:lnTo>
                      <a:pt x="343" y="25"/>
                    </a:lnTo>
                    <a:lnTo>
                      <a:pt x="297" y="11"/>
                    </a:lnTo>
                    <a:lnTo>
                      <a:pt x="273" y="0"/>
                    </a:lnTo>
                    <a:lnTo>
                      <a:pt x="231" y="4"/>
                    </a:lnTo>
                    <a:lnTo>
                      <a:pt x="199" y="18"/>
                    </a:lnTo>
                    <a:lnTo>
                      <a:pt x="157" y="42"/>
                    </a:lnTo>
                    <a:lnTo>
                      <a:pt x="119" y="70"/>
                    </a:lnTo>
                    <a:lnTo>
                      <a:pt x="84" y="102"/>
                    </a:lnTo>
                    <a:lnTo>
                      <a:pt x="56" y="116"/>
                    </a:lnTo>
                    <a:lnTo>
                      <a:pt x="35" y="123"/>
                    </a:lnTo>
                    <a:lnTo>
                      <a:pt x="14" y="130"/>
                    </a:lnTo>
                    <a:lnTo>
                      <a:pt x="14" y="151"/>
                    </a:lnTo>
                    <a:lnTo>
                      <a:pt x="0" y="172"/>
                    </a:lnTo>
                    <a:lnTo>
                      <a:pt x="17" y="186"/>
                    </a:lnTo>
                    <a:lnTo>
                      <a:pt x="45" y="175"/>
                    </a:lnTo>
                    <a:lnTo>
                      <a:pt x="63" y="161"/>
                    </a:lnTo>
                    <a:lnTo>
                      <a:pt x="84" y="158"/>
                    </a:lnTo>
                    <a:close/>
                  </a:path>
                </a:pathLst>
              </a:custGeom>
              <a:solidFill>
                <a:srgbClr val="FFFFFF"/>
              </a:solidFill>
              <a:ln w="12700">
                <a:solidFill>
                  <a:srgbClr val="000000"/>
                </a:solidFill>
                <a:prstDash val="solid"/>
                <a:round/>
                <a:headEnd/>
                <a:tailEnd/>
              </a:ln>
            </p:spPr>
            <p:txBody>
              <a:bodyPr/>
              <a:lstStyle/>
              <a:p>
                <a:endParaRPr lang="da-DK"/>
              </a:p>
            </p:txBody>
          </p:sp>
          <p:grpSp>
            <p:nvGrpSpPr>
              <p:cNvPr id="9286" name="Group 1098">
                <a:extLst>
                  <a:ext uri="{FF2B5EF4-FFF2-40B4-BE49-F238E27FC236}">
                    <a16:creationId xmlns:a16="http://schemas.microsoft.com/office/drawing/2014/main" id="{14B341E3-90A6-0120-DE8C-9E04B61C9892}"/>
                  </a:ext>
                </a:extLst>
              </p:cNvPr>
              <p:cNvGrpSpPr>
                <a:grpSpLocks/>
              </p:cNvGrpSpPr>
              <p:nvPr/>
            </p:nvGrpSpPr>
            <p:grpSpPr bwMode="auto">
              <a:xfrm>
                <a:off x="3193" y="2819"/>
                <a:ext cx="77" cy="81"/>
                <a:chOff x="3193" y="2819"/>
                <a:chExt cx="77" cy="81"/>
              </a:xfrm>
            </p:grpSpPr>
            <p:sp>
              <p:nvSpPr>
                <p:cNvPr id="9287" name="Freeform 1096">
                  <a:extLst>
                    <a:ext uri="{FF2B5EF4-FFF2-40B4-BE49-F238E27FC236}">
                      <a16:creationId xmlns:a16="http://schemas.microsoft.com/office/drawing/2014/main" id="{E4FF6426-AF1A-A763-0009-7FCCB1FC12AD}"/>
                    </a:ext>
                  </a:extLst>
                </p:cNvPr>
                <p:cNvSpPr>
                  <a:spLocks/>
                </p:cNvSpPr>
                <p:nvPr/>
              </p:nvSpPr>
              <p:spPr bwMode="auto">
                <a:xfrm>
                  <a:off x="3193" y="2819"/>
                  <a:ext cx="77" cy="81"/>
                </a:xfrm>
                <a:custGeom>
                  <a:avLst/>
                  <a:gdLst>
                    <a:gd name="T0" fmla="*/ 35 w 77"/>
                    <a:gd name="T1" fmla="*/ 4 h 81"/>
                    <a:gd name="T2" fmla="*/ 18 w 77"/>
                    <a:gd name="T3" fmla="*/ 18 h 81"/>
                    <a:gd name="T4" fmla="*/ 0 w 77"/>
                    <a:gd name="T5" fmla="*/ 28 h 81"/>
                    <a:gd name="T6" fmla="*/ 4 w 77"/>
                    <a:gd name="T7" fmla="*/ 42 h 81"/>
                    <a:gd name="T8" fmla="*/ 18 w 77"/>
                    <a:gd name="T9" fmla="*/ 49 h 81"/>
                    <a:gd name="T10" fmla="*/ 18 w 77"/>
                    <a:gd name="T11" fmla="*/ 67 h 81"/>
                    <a:gd name="T12" fmla="*/ 28 w 77"/>
                    <a:gd name="T13" fmla="*/ 81 h 81"/>
                    <a:gd name="T14" fmla="*/ 56 w 77"/>
                    <a:gd name="T15" fmla="*/ 74 h 81"/>
                    <a:gd name="T16" fmla="*/ 77 w 77"/>
                    <a:gd name="T17" fmla="*/ 60 h 81"/>
                    <a:gd name="T18" fmla="*/ 70 w 77"/>
                    <a:gd name="T19" fmla="*/ 39 h 81"/>
                    <a:gd name="T20" fmla="*/ 56 w 77"/>
                    <a:gd name="T21" fmla="*/ 25 h 81"/>
                    <a:gd name="T22" fmla="*/ 32 w 77"/>
                    <a:gd name="T23" fmla="*/ 0 h 81"/>
                    <a:gd name="T24" fmla="*/ 35 w 77"/>
                    <a:gd name="T25" fmla="*/ 4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81"/>
                    <a:gd name="T41" fmla="*/ 77 w 77"/>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81">
                      <a:moveTo>
                        <a:pt x="35" y="4"/>
                      </a:moveTo>
                      <a:lnTo>
                        <a:pt x="18" y="18"/>
                      </a:lnTo>
                      <a:lnTo>
                        <a:pt x="0" y="28"/>
                      </a:lnTo>
                      <a:lnTo>
                        <a:pt x="4" y="42"/>
                      </a:lnTo>
                      <a:lnTo>
                        <a:pt x="18" y="49"/>
                      </a:lnTo>
                      <a:lnTo>
                        <a:pt x="18" y="67"/>
                      </a:lnTo>
                      <a:lnTo>
                        <a:pt x="28" y="81"/>
                      </a:lnTo>
                      <a:lnTo>
                        <a:pt x="56" y="74"/>
                      </a:lnTo>
                      <a:lnTo>
                        <a:pt x="77" y="60"/>
                      </a:lnTo>
                      <a:lnTo>
                        <a:pt x="70" y="39"/>
                      </a:lnTo>
                      <a:lnTo>
                        <a:pt x="56" y="25"/>
                      </a:lnTo>
                      <a:lnTo>
                        <a:pt x="32" y="0"/>
                      </a:lnTo>
                      <a:lnTo>
                        <a:pt x="3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9288" name="Freeform 1097">
                  <a:extLst>
                    <a:ext uri="{FF2B5EF4-FFF2-40B4-BE49-F238E27FC236}">
                      <a16:creationId xmlns:a16="http://schemas.microsoft.com/office/drawing/2014/main" id="{A5918FB5-0787-B3C1-349B-7AE31782A45F}"/>
                    </a:ext>
                  </a:extLst>
                </p:cNvPr>
                <p:cNvSpPr>
                  <a:spLocks/>
                </p:cNvSpPr>
                <p:nvPr/>
              </p:nvSpPr>
              <p:spPr bwMode="auto">
                <a:xfrm>
                  <a:off x="3193" y="2819"/>
                  <a:ext cx="77" cy="81"/>
                </a:xfrm>
                <a:custGeom>
                  <a:avLst/>
                  <a:gdLst>
                    <a:gd name="T0" fmla="*/ 35 w 77"/>
                    <a:gd name="T1" fmla="*/ 4 h 81"/>
                    <a:gd name="T2" fmla="*/ 18 w 77"/>
                    <a:gd name="T3" fmla="*/ 18 h 81"/>
                    <a:gd name="T4" fmla="*/ 0 w 77"/>
                    <a:gd name="T5" fmla="*/ 28 h 81"/>
                    <a:gd name="T6" fmla="*/ 4 w 77"/>
                    <a:gd name="T7" fmla="*/ 42 h 81"/>
                    <a:gd name="T8" fmla="*/ 18 w 77"/>
                    <a:gd name="T9" fmla="*/ 49 h 81"/>
                    <a:gd name="T10" fmla="*/ 18 w 77"/>
                    <a:gd name="T11" fmla="*/ 67 h 81"/>
                    <a:gd name="T12" fmla="*/ 28 w 77"/>
                    <a:gd name="T13" fmla="*/ 81 h 81"/>
                    <a:gd name="T14" fmla="*/ 56 w 77"/>
                    <a:gd name="T15" fmla="*/ 74 h 81"/>
                    <a:gd name="T16" fmla="*/ 77 w 77"/>
                    <a:gd name="T17" fmla="*/ 60 h 81"/>
                    <a:gd name="T18" fmla="*/ 70 w 77"/>
                    <a:gd name="T19" fmla="*/ 39 h 81"/>
                    <a:gd name="T20" fmla="*/ 56 w 77"/>
                    <a:gd name="T21" fmla="*/ 25 h 81"/>
                    <a:gd name="T22" fmla="*/ 32 w 77"/>
                    <a:gd name="T23" fmla="*/ 0 h 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7"/>
                    <a:gd name="T37" fmla="*/ 0 h 81"/>
                    <a:gd name="T38" fmla="*/ 77 w 77"/>
                    <a:gd name="T39" fmla="*/ 81 h 8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7" h="81">
                      <a:moveTo>
                        <a:pt x="35" y="4"/>
                      </a:moveTo>
                      <a:lnTo>
                        <a:pt x="18" y="18"/>
                      </a:lnTo>
                      <a:lnTo>
                        <a:pt x="0" y="28"/>
                      </a:lnTo>
                      <a:lnTo>
                        <a:pt x="4" y="42"/>
                      </a:lnTo>
                      <a:lnTo>
                        <a:pt x="18" y="49"/>
                      </a:lnTo>
                      <a:lnTo>
                        <a:pt x="18" y="67"/>
                      </a:lnTo>
                      <a:lnTo>
                        <a:pt x="28" y="81"/>
                      </a:lnTo>
                      <a:lnTo>
                        <a:pt x="56" y="74"/>
                      </a:lnTo>
                      <a:lnTo>
                        <a:pt x="77" y="60"/>
                      </a:lnTo>
                      <a:lnTo>
                        <a:pt x="70" y="39"/>
                      </a:lnTo>
                      <a:lnTo>
                        <a:pt x="56" y="25"/>
                      </a:lnTo>
                      <a:lnTo>
                        <a:pt x="32" y="0"/>
                      </a:lnTo>
                    </a:path>
                  </a:pathLst>
                </a:custGeom>
                <a:solidFill>
                  <a:srgbClr val="FFFFFF"/>
                </a:solidFill>
                <a:ln w="12700">
                  <a:solidFill>
                    <a:srgbClr val="000000"/>
                  </a:solidFill>
                  <a:prstDash val="solid"/>
                  <a:round/>
                  <a:headEnd/>
                  <a:tailEnd/>
                </a:ln>
              </p:spPr>
              <p:txBody>
                <a:bodyPr/>
                <a:lstStyle/>
                <a:p>
                  <a:endParaRPr lang="da-DK"/>
                </a:p>
              </p:txBody>
            </p:sp>
          </p:grpSp>
        </p:grpSp>
        <p:grpSp>
          <p:nvGrpSpPr>
            <p:cNvPr id="9266" name="Group 1104">
              <a:extLst>
                <a:ext uri="{FF2B5EF4-FFF2-40B4-BE49-F238E27FC236}">
                  <a16:creationId xmlns:a16="http://schemas.microsoft.com/office/drawing/2014/main" id="{AAF23EFD-7DCF-3076-F300-9DA80BF84BCD}"/>
                </a:ext>
              </a:extLst>
            </p:cNvPr>
            <p:cNvGrpSpPr>
              <a:grpSpLocks/>
            </p:cNvGrpSpPr>
            <p:nvPr/>
          </p:nvGrpSpPr>
          <p:grpSpPr bwMode="auto">
            <a:xfrm>
              <a:off x="1629" y="2099"/>
              <a:ext cx="963" cy="979"/>
              <a:chOff x="1629" y="2099"/>
              <a:chExt cx="963" cy="979"/>
            </a:xfrm>
          </p:grpSpPr>
          <p:sp>
            <p:nvSpPr>
              <p:cNvPr id="9281" name="Freeform 1100">
                <a:extLst>
                  <a:ext uri="{FF2B5EF4-FFF2-40B4-BE49-F238E27FC236}">
                    <a16:creationId xmlns:a16="http://schemas.microsoft.com/office/drawing/2014/main" id="{D4628803-C8C3-B04E-A682-E8866077DC1E}"/>
                  </a:ext>
                </a:extLst>
              </p:cNvPr>
              <p:cNvSpPr>
                <a:spLocks/>
              </p:cNvSpPr>
              <p:nvPr/>
            </p:nvSpPr>
            <p:spPr bwMode="auto">
              <a:xfrm>
                <a:off x="2305" y="2823"/>
                <a:ext cx="105" cy="255"/>
              </a:xfrm>
              <a:custGeom>
                <a:avLst/>
                <a:gdLst>
                  <a:gd name="T0" fmla="*/ 32 w 105"/>
                  <a:gd name="T1" fmla="*/ 0 h 255"/>
                  <a:gd name="T2" fmla="*/ 18 w 105"/>
                  <a:gd name="T3" fmla="*/ 21 h 255"/>
                  <a:gd name="T4" fmla="*/ 11 w 105"/>
                  <a:gd name="T5" fmla="*/ 42 h 255"/>
                  <a:gd name="T6" fmla="*/ 7 w 105"/>
                  <a:gd name="T7" fmla="*/ 59 h 255"/>
                  <a:gd name="T8" fmla="*/ 14 w 105"/>
                  <a:gd name="T9" fmla="*/ 73 h 255"/>
                  <a:gd name="T10" fmla="*/ 35 w 105"/>
                  <a:gd name="T11" fmla="*/ 84 h 255"/>
                  <a:gd name="T12" fmla="*/ 39 w 105"/>
                  <a:gd name="T13" fmla="*/ 105 h 255"/>
                  <a:gd name="T14" fmla="*/ 25 w 105"/>
                  <a:gd name="T15" fmla="*/ 119 h 255"/>
                  <a:gd name="T16" fmla="*/ 7 w 105"/>
                  <a:gd name="T17" fmla="*/ 133 h 255"/>
                  <a:gd name="T18" fmla="*/ 0 w 105"/>
                  <a:gd name="T19" fmla="*/ 175 h 255"/>
                  <a:gd name="T20" fmla="*/ 7 w 105"/>
                  <a:gd name="T21" fmla="*/ 220 h 255"/>
                  <a:gd name="T22" fmla="*/ 28 w 105"/>
                  <a:gd name="T23" fmla="*/ 248 h 255"/>
                  <a:gd name="T24" fmla="*/ 39 w 105"/>
                  <a:gd name="T25" fmla="*/ 255 h 255"/>
                  <a:gd name="T26" fmla="*/ 67 w 105"/>
                  <a:gd name="T27" fmla="*/ 241 h 255"/>
                  <a:gd name="T28" fmla="*/ 70 w 105"/>
                  <a:gd name="T29" fmla="*/ 227 h 255"/>
                  <a:gd name="T30" fmla="*/ 67 w 105"/>
                  <a:gd name="T31" fmla="*/ 182 h 255"/>
                  <a:gd name="T32" fmla="*/ 74 w 105"/>
                  <a:gd name="T33" fmla="*/ 161 h 255"/>
                  <a:gd name="T34" fmla="*/ 84 w 105"/>
                  <a:gd name="T35" fmla="*/ 140 h 255"/>
                  <a:gd name="T36" fmla="*/ 105 w 105"/>
                  <a:gd name="T37" fmla="*/ 126 h 255"/>
                  <a:gd name="T38" fmla="*/ 105 w 105"/>
                  <a:gd name="T39" fmla="*/ 105 h 255"/>
                  <a:gd name="T40" fmla="*/ 98 w 105"/>
                  <a:gd name="T41" fmla="*/ 91 h 255"/>
                  <a:gd name="T42" fmla="*/ 84 w 105"/>
                  <a:gd name="T43" fmla="*/ 87 h 255"/>
                  <a:gd name="T44" fmla="*/ 70 w 105"/>
                  <a:gd name="T45" fmla="*/ 84 h 255"/>
                  <a:gd name="T46" fmla="*/ 70 w 105"/>
                  <a:gd name="T47" fmla="*/ 63 h 255"/>
                  <a:gd name="T48" fmla="*/ 60 w 105"/>
                  <a:gd name="T49" fmla="*/ 49 h 255"/>
                  <a:gd name="T50" fmla="*/ 49 w 105"/>
                  <a:gd name="T51" fmla="*/ 31 h 255"/>
                  <a:gd name="T52" fmla="*/ 32 w 105"/>
                  <a:gd name="T53" fmla="*/ 0 h 2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5"/>
                  <a:gd name="T82" fmla="*/ 0 h 255"/>
                  <a:gd name="T83" fmla="*/ 105 w 105"/>
                  <a:gd name="T84" fmla="*/ 255 h 25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5" h="255">
                    <a:moveTo>
                      <a:pt x="32" y="0"/>
                    </a:moveTo>
                    <a:lnTo>
                      <a:pt x="18" y="21"/>
                    </a:lnTo>
                    <a:lnTo>
                      <a:pt x="11" y="42"/>
                    </a:lnTo>
                    <a:lnTo>
                      <a:pt x="7" y="59"/>
                    </a:lnTo>
                    <a:lnTo>
                      <a:pt x="14" y="73"/>
                    </a:lnTo>
                    <a:lnTo>
                      <a:pt x="35" y="84"/>
                    </a:lnTo>
                    <a:lnTo>
                      <a:pt x="39" y="105"/>
                    </a:lnTo>
                    <a:lnTo>
                      <a:pt x="25" y="119"/>
                    </a:lnTo>
                    <a:lnTo>
                      <a:pt x="7" y="133"/>
                    </a:lnTo>
                    <a:lnTo>
                      <a:pt x="0" y="175"/>
                    </a:lnTo>
                    <a:lnTo>
                      <a:pt x="7" y="220"/>
                    </a:lnTo>
                    <a:lnTo>
                      <a:pt x="28" y="248"/>
                    </a:lnTo>
                    <a:lnTo>
                      <a:pt x="39" y="255"/>
                    </a:lnTo>
                    <a:lnTo>
                      <a:pt x="67" y="241"/>
                    </a:lnTo>
                    <a:lnTo>
                      <a:pt x="70" y="227"/>
                    </a:lnTo>
                    <a:lnTo>
                      <a:pt x="67" y="182"/>
                    </a:lnTo>
                    <a:lnTo>
                      <a:pt x="74" y="161"/>
                    </a:lnTo>
                    <a:lnTo>
                      <a:pt x="84" y="140"/>
                    </a:lnTo>
                    <a:lnTo>
                      <a:pt x="105" y="126"/>
                    </a:lnTo>
                    <a:lnTo>
                      <a:pt x="105" y="105"/>
                    </a:lnTo>
                    <a:lnTo>
                      <a:pt x="98" y="91"/>
                    </a:lnTo>
                    <a:lnTo>
                      <a:pt x="84" y="87"/>
                    </a:lnTo>
                    <a:lnTo>
                      <a:pt x="70" y="84"/>
                    </a:lnTo>
                    <a:lnTo>
                      <a:pt x="70" y="63"/>
                    </a:lnTo>
                    <a:lnTo>
                      <a:pt x="60" y="49"/>
                    </a:lnTo>
                    <a:lnTo>
                      <a:pt x="49" y="31"/>
                    </a:lnTo>
                    <a:lnTo>
                      <a:pt x="32" y="0"/>
                    </a:lnTo>
                    <a:close/>
                  </a:path>
                </a:pathLst>
              </a:custGeom>
              <a:solidFill>
                <a:srgbClr val="FFFFFF"/>
              </a:solidFill>
              <a:ln w="12700">
                <a:solidFill>
                  <a:srgbClr val="000000"/>
                </a:solidFill>
                <a:prstDash val="solid"/>
                <a:round/>
                <a:headEnd/>
                <a:tailEnd/>
              </a:ln>
            </p:spPr>
            <p:txBody>
              <a:bodyPr/>
              <a:lstStyle/>
              <a:p>
                <a:endParaRPr lang="da-DK"/>
              </a:p>
            </p:txBody>
          </p:sp>
          <p:grpSp>
            <p:nvGrpSpPr>
              <p:cNvPr id="9282" name="Group 1103">
                <a:extLst>
                  <a:ext uri="{FF2B5EF4-FFF2-40B4-BE49-F238E27FC236}">
                    <a16:creationId xmlns:a16="http://schemas.microsoft.com/office/drawing/2014/main" id="{387213BA-7D7B-C8BB-9AEA-F54254385B8D}"/>
                  </a:ext>
                </a:extLst>
              </p:cNvPr>
              <p:cNvGrpSpPr>
                <a:grpSpLocks/>
              </p:cNvGrpSpPr>
              <p:nvPr/>
            </p:nvGrpSpPr>
            <p:grpSpPr bwMode="auto">
              <a:xfrm>
                <a:off x="1629" y="2099"/>
                <a:ext cx="963" cy="884"/>
                <a:chOff x="1629" y="2099"/>
                <a:chExt cx="963" cy="884"/>
              </a:xfrm>
            </p:grpSpPr>
            <p:sp>
              <p:nvSpPr>
                <p:cNvPr id="9283" name="Freeform 1101">
                  <a:extLst>
                    <a:ext uri="{FF2B5EF4-FFF2-40B4-BE49-F238E27FC236}">
                      <a16:creationId xmlns:a16="http://schemas.microsoft.com/office/drawing/2014/main" id="{057E5D95-6540-AB8B-3C93-E4C9C4D4526E}"/>
                    </a:ext>
                  </a:extLst>
                </p:cNvPr>
                <p:cNvSpPr>
                  <a:spLocks/>
                </p:cNvSpPr>
                <p:nvPr/>
              </p:nvSpPr>
              <p:spPr bwMode="auto">
                <a:xfrm>
                  <a:off x="1629" y="2099"/>
                  <a:ext cx="963" cy="884"/>
                </a:xfrm>
                <a:custGeom>
                  <a:avLst/>
                  <a:gdLst>
                    <a:gd name="T0" fmla="*/ 55 w 963"/>
                    <a:gd name="T1" fmla="*/ 674 h 884"/>
                    <a:gd name="T2" fmla="*/ 116 w 963"/>
                    <a:gd name="T3" fmla="*/ 703 h 884"/>
                    <a:gd name="T4" fmla="*/ 155 w 963"/>
                    <a:gd name="T5" fmla="*/ 670 h 884"/>
                    <a:gd name="T6" fmla="*/ 242 w 963"/>
                    <a:gd name="T7" fmla="*/ 697 h 884"/>
                    <a:gd name="T8" fmla="*/ 302 w 963"/>
                    <a:gd name="T9" fmla="*/ 712 h 884"/>
                    <a:gd name="T10" fmla="*/ 347 w 963"/>
                    <a:gd name="T11" fmla="*/ 723 h 884"/>
                    <a:gd name="T12" fmla="*/ 396 w 963"/>
                    <a:gd name="T13" fmla="*/ 737 h 884"/>
                    <a:gd name="T14" fmla="*/ 417 w 963"/>
                    <a:gd name="T15" fmla="*/ 797 h 884"/>
                    <a:gd name="T16" fmla="*/ 435 w 963"/>
                    <a:gd name="T17" fmla="*/ 846 h 884"/>
                    <a:gd name="T18" fmla="*/ 494 w 963"/>
                    <a:gd name="T19" fmla="*/ 877 h 884"/>
                    <a:gd name="T20" fmla="*/ 536 w 963"/>
                    <a:gd name="T21" fmla="*/ 762 h 884"/>
                    <a:gd name="T22" fmla="*/ 568 w 963"/>
                    <a:gd name="T23" fmla="*/ 689 h 884"/>
                    <a:gd name="T24" fmla="*/ 547 w 963"/>
                    <a:gd name="T25" fmla="*/ 587 h 884"/>
                    <a:gd name="T26" fmla="*/ 543 w 963"/>
                    <a:gd name="T27" fmla="*/ 535 h 884"/>
                    <a:gd name="T28" fmla="*/ 621 w 963"/>
                    <a:gd name="T29" fmla="*/ 472 h 884"/>
                    <a:gd name="T30" fmla="*/ 662 w 963"/>
                    <a:gd name="T31" fmla="*/ 434 h 884"/>
                    <a:gd name="T32" fmla="*/ 676 w 963"/>
                    <a:gd name="T33" fmla="*/ 468 h 884"/>
                    <a:gd name="T34" fmla="*/ 656 w 963"/>
                    <a:gd name="T35" fmla="*/ 510 h 884"/>
                    <a:gd name="T36" fmla="*/ 617 w 963"/>
                    <a:gd name="T37" fmla="*/ 535 h 884"/>
                    <a:gd name="T38" fmla="*/ 673 w 963"/>
                    <a:gd name="T39" fmla="*/ 542 h 884"/>
                    <a:gd name="T40" fmla="*/ 666 w 963"/>
                    <a:gd name="T41" fmla="*/ 594 h 884"/>
                    <a:gd name="T42" fmla="*/ 718 w 963"/>
                    <a:gd name="T43" fmla="*/ 608 h 884"/>
                    <a:gd name="T44" fmla="*/ 711 w 963"/>
                    <a:gd name="T45" fmla="*/ 531 h 884"/>
                    <a:gd name="T46" fmla="*/ 760 w 963"/>
                    <a:gd name="T47" fmla="*/ 500 h 884"/>
                    <a:gd name="T48" fmla="*/ 784 w 963"/>
                    <a:gd name="T49" fmla="*/ 555 h 884"/>
                    <a:gd name="T50" fmla="*/ 820 w 963"/>
                    <a:gd name="T51" fmla="*/ 573 h 884"/>
                    <a:gd name="T52" fmla="*/ 848 w 963"/>
                    <a:gd name="T53" fmla="*/ 496 h 884"/>
                    <a:gd name="T54" fmla="*/ 900 w 963"/>
                    <a:gd name="T55" fmla="*/ 416 h 884"/>
                    <a:gd name="T56" fmla="*/ 925 w 963"/>
                    <a:gd name="T57" fmla="*/ 346 h 884"/>
                    <a:gd name="T58" fmla="*/ 942 w 963"/>
                    <a:gd name="T59" fmla="*/ 290 h 884"/>
                    <a:gd name="T60" fmla="*/ 925 w 963"/>
                    <a:gd name="T61" fmla="*/ 227 h 884"/>
                    <a:gd name="T62" fmla="*/ 886 w 963"/>
                    <a:gd name="T63" fmla="*/ 175 h 884"/>
                    <a:gd name="T64" fmla="*/ 743 w 963"/>
                    <a:gd name="T65" fmla="*/ 189 h 884"/>
                    <a:gd name="T66" fmla="*/ 652 w 963"/>
                    <a:gd name="T67" fmla="*/ 164 h 884"/>
                    <a:gd name="T68" fmla="*/ 603 w 963"/>
                    <a:gd name="T69" fmla="*/ 84 h 884"/>
                    <a:gd name="T70" fmla="*/ 601 w 963"/>
                    <a:gd name="T71" fmla="*/ 22 h 884"/>
                    <a:gd name="T72" fmla="*/ 550 w 963"/>
                    <a:gd name="T73" fmla="*/ 7 h 884"/>
                    <a:gd name="T74" fmla="*/ 501 w 963"/>
                    <a:gd name="T75" fmla="*/ 10 h 884"/>
                    <a:gd name="T76" fmla="*/ 434 w 963"/>
                    <a:gd name="T77" fmla="*/ 42 h 884"/>
                    <a:gd name="T78" fmla="*/ 404 w 963"/>
                    <a:gd name="T79" fmla="*/ 96 h 884"/>
                    <a:gd name="T80" fmla="*/ 338 w 963"/>
                    <a:gd name="T81" fmla="*/ 137 h 884"/>
                    <a:gd name="T82" fmla="*/ 302 w 963"/>
                    <a:gd name="T83" fmla="*/ 180 h 884"/>
                    <a:gd name="T84" fmla="*/ 332 w 963"/>
                    <a:gd name="T85" fmla="*/ 255 h 884"/>
                    <a:gd name="T86" fmla="*/ 334 w 963"/>
                    <a:gd name="T87" fmla="*/ 298 h 884"/>
                    <a:gd name="T88" fmla="*/ 342 w 963"/>
                    <a:gd name="T89" fmla="*/ 359 h 884"/>
                    <a:gd name="T90" fmla="*/ 327 w 963"/>
                    <a:gd name="T91" fmla="*/ 392 h 884"/>
                    <a:gd name="T92" fmla="*/ 290 w 963"/>
                    <a:gd name="T93" fmla="*/ 412 h 884"/>
                    <a:gd name="T94" fmla="*/ 246 w 963"/>
                    <a:gd name="T95" fmla="*/ 403 h 884"/>
                    <a:gd name="T96" fmla="*/ 205 w 963"/>
                    <a:gd name="T97" fmla="*/ 421 h 884"/>
                    <a:gd name="T98" fmla="*/ 161 w 963"/>
                    <a:gd name="T99" fmla="*/ 446 h 884"/>
                    <a:gd name="T100" fmla="*/ 122 w 963"/>
                    <a:gd name="T101" fmla="*/ 454 h 884"/>
                    <a:gd name="T102" fmla="*/ 78 w 963"/>
                    <a:gd name="T103" fmla="*/ 478 h 884"/>
                    <a:gd name="T104" fmla="*/ 38 w 963"/>
                    <a:gd name="T105" fmla="*/ 467 h 884"/>
                    <a:gd name="T106" fmla="*/ 8 w 963"/>
                    <a:gd name="T107" fmla="*/ 507 h 884"/>
                    <a:gd name="T108" fmla="*/ 48 w 963"/>
                    <a:gd name="T109" fmla="*/ 542 h 884"/>
                    <a:gd name="T110" fmla="*/ 83 w 963"/>
                    <a:gd name="T111" fmla="*/ 554 h 884"/>
                    <a:gd name="T112" fmla="*/ 77 w 963"/>
                    <a:gd name="T113" fmla="*/ 608 h 884"/>
                    <a:gd name="T114" fmla="*/ 21 w 963"/>
                    <a:gd name="T115" fmla="*/ 639 h 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63"/>
                    <a:gd name="T175" fmla="*/ 0 h 884"/>
                    <a:gd name="T176" fmla="*/ 963 w 963"/>
                    <a:gd name="T177" fmla="*/ 884 h 8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63" h="884">
                      <a:moveTo>
                        <a:pt x="15" y="647"/>
                      </a:moveTo>
                      <a:lnTo>
                        <a:pt x="31" y="662"/>
                      </a:lnTo>
                      <a:lnTo>
                        <a:pt x="55" y="674"/>
                      </a:lnTo>
                      <a:lnTo>
                        <a:pt x="83" y="702"/>
                      </a:lnTo>
                      <a:lnTo>
                        <a:pt x="100" y="707"/>
                      </a:lnTo>
                      <a:lnTo>
                        <a:pt x="116" y="703"/>
                      </a:lnTo>
                      <a:lnTo>
                        <a:pt x="127" y="695"/>
                      </a:lnTo>
                      <a:lnTo>
                        <a:pt x="137" y="681"/>
                      </a:lnTo>
                      <a:lnTo>
                        <a:pt x="155" y="670"/>
                      </a:lnTo>
                      <a:lnTo>
                        <a:pt x="175" y="674"/>
                      </a:lnTo>
                      <a:lnTo>
                        <a:pt x="208" y="685"/>
                      </a:lnTo>
                      <a:lnTo>
                        <a:pt x="242" y="697"/>
                      </a:lnTo>
                      <a:lnTo>
                        <a:pt x="264" y="706"/>
                      </a:lnTo>
                      <a:lnTo>
                        <a:pt x="281" y="716"/>
                      </a:lnTo>
                      <a:lnTo>
                        <a:pt x="302" y="712"/>
                      </a:lnTo>
                      <a:lnTo>
                        <a:pt x="319" y="706"/>
                      </a:lnTo>
                      <a:lnTo>
                        <a:pt x="334" y="709"/>
                      </a:lnTo>
                      <a:lnTo>
                        <a:pt x="347" y="723"/>
                      </a:lnTo>
                      <a:lnTo>
                        <a:pt x="358" y="741"/>
                      </a:lnTo>
                      <a:lnTo>
                        <a:pt x="379" y="733"/>
                      </a:lnTo>
                      <a:lnTo>
                        <a:pt x="396" y="737"/>
                      </a:lnTo>
                      <a:lnTo>
                        <a:pt x="403" y="751"/>
                      </a:lnTo>
                      <a:lnTo>
                        <a:pt x="409" y="774"/>
                      </a:lnTo>
                      <a:lnTo>
                        <a:pt x="417" y="797"/>
                      </a:lnTo>
                      <a:lnTo>
                        <a:pt x="420" y="813"/>
                      </a:lnTo>
                      <a:lnTo>
                        <a:pt x="415" y="831"/>
                      </a:lnTo>
                      <a:lnTo>
                        <a:pt x="435" y="846"/>
                      </a:lnTo>
                      <a:lnTo>
                        <a:pt x="459" y="867"/>
                      </a:lnTo>
                      <a:lnTo>
                        <a:pt x="481" y="884"/>
                      </a:lnTo>
                      <a:lnTo>
                        <a:pt x="494" y="877"/>
                      </a:lnTo>
                      <a:lnTo>
                        <a:pt x="505" y="842"/>
                      </a:lnTo>
                      <a:lnTo>
                        <a:pt x="516" y="807"/>
                      </a:lnTo>
                      <a:lnTo>
                        <a:pt x="536" y="762"/>
                      </a:lnTo>
                      <a:lnTo>
                        <a:pt x="554" y="734"/>
                      </a:lnTo>
                      <a:lnTo>
                        <a:pt x="561" y="709"/>
                      </a:lnTo>
                      <a:lnTo>
                        <a:pt x="568" y="689"/>
                      </a:lnTo>
                      <a:lnTo>
                        <a:pt x="564" y="660"/>
                      </a:lnTo>
                      <a:lnTo>
                        <a:pt x="561" y="625"/>
                      </a:lnTo>
                      <a:lnTo>
                        <a:pt x="547" y="587"/>
                      </a:lnTo>
                      <a:lnTo>
                        <a:pt x="529" y="562"/>
                      </a:lnTo>
                      <a:lnTo>
                        <a:pt x="526" y="542"/>
                      </a:lnTo>
                      <a:lnTo>
                        <a:pt x="543" y="535"/>
                      </a:lnTo>
                      <a:lnTo>
                        <a:pt x="568" y="514"/>
                      </a:lnTo>
                      <a:lnTo>
                        <a:pt x="589" y="496"/>
                      </a:lnTo>
                      <a:lnTo>
                        <a:pt x="621" y="472"/>
                      </a:lnTo>
                      <a:lnTo>
                        <a:pt x="624" y="450"/>
                      </a:lnTo>
                      <a:lnTo>
                        <a:pt x="641" y="427"/>
                      </a:lnTo>
                      <a:lnTo>
                        <a:pt x="662" y="434"/>
                      </a:lnTo>
                      <a:lnTo>
                        <a:pt x="686" y="437"/>
                      </a:lnTo>
                      <a:lnTo>
                        <a:pt x="683" y="454"/>
                      </a:lnTo>
                      <a:lnTo>
                        <a:pt x="676" y="468"/>
                      </a:lnTo>
                      <a:lnTo>
                        <a:pt x="683" y="485"/>
                      </a:lnTo>
                      <a:lnTo>
                        <a:pt x="683" y="507"/>
                      </a:lnTo>
                      <a:lnTo>
                        <a:pt x="656" y="510"/>
                      </a:lnTo>
                      <a:lnTo>
                        <a:pt x="627" y="507"/>
                      </a:lnTo>
                      <a:lnTo>
                        <a:pt x="617" y="514"/>
                      </a:lnTo>
                      <a:lnTo>
                        <a:pt x="617" y="535"/>
                      </a:lnTo>
                      <a:lnTo>
                        <a:pt x="627" y="555"/>
                      </a:lnTo>
                      <a:lnTo>
                        <a:pt x="652" y="552"/>
                      </a:lnTo>
                      <a:lnTo>
                        <a:pt x="673" y="542"/>
                      </a:lnTo>
                      <a:lnTo>
                        <a:pt x="676" y="555"/>
                      </a:lnTo>
                      <a:lnTo>
                        <a:pt x="673" y="569"/>
                      </a:lnTo>
                      <a:lnTo>
                        <a:pt x="666" y="594"/>
                      </a:lnTo>
                      <a:lnTo>
                        <a:pt x="669" y="612"/>
                      </a:lnTo>
                      <a:lnTo>
                        <a:pt x="697" y="619"/>
                      </a:lnTo>
                      <a:lnTo>
                        <a:pt x="718" y="608"/>
                      </a:lnTo>
                      <a:lnTo>
                        <a:pt x="718" y="580"/>
                      </a:lnTo>
                      <a:lnTo>
                        <a:pt x="714" y="542"/>
                      </a:lnTo>
                      <a:lnTo>
                        <a:pt x="711" y="531"/>
                      </a:lnTo>
                      <a:lnTo>
                        <a:pt x="729" y="527"/>
                      </a:lnTo>
                      <a:lnTo>
                        <a:pt x="746" y="510"/>
                      </a:lnTo>
                      <a:lnTo>
                        <a:pt x="760" y="500"/>
                      </a:lnTo>
                      <a:lnTo>
                        <a:pt x="774" y="507"/>
                      </a:lnTo>
                      <a:lnTo>
                        <a:pt x="781" y="527"/>
                      </a:lnTo>
                      <a:lnTo>
                        <a:pt x="784" y="555"/>
                      </a:lnTo>
                      <a:lnTo>
                        <a:pt x="791" y="577"/>
                      </a:lnTo>
                      <a:lnTo>
                        <a:pt x="803" y="587"/>
                      </a:lnTo>
                      <a:lnTo>
                        <a:pt x="820" y="573"/>
                      </a:lnTo>
                      <a:lnTo>
                        <a:pt x="833" y="555"/>
                      </a:lnTo>
                      <a:lnTo>
                        <a:pt x="833" y="524"/>
                      </a:lnTo>
                      <a:lnTo>
                        <a:pt x="848" y="496"/>
                      </a:lnTo>
                      <a:lnTo>
                        <a:pt x="861" y="479"/>
                      </a:lnTo>
                      <a:lnTo>
                        <a:pt x="896" y="440"/>
                      </a:lnTo>
                      <a:lnTo>
                        <a:pt x="900" y="416"/>
                      </a:lnTo>
                      <a:lnTo>
                        <a:pt x="921" y="388"/>
                      </a:lnTo>
                      <a:lnTo>
                        <a:pt x="925" y="374"/>
                      </a:lnTo>
                      <a:lnTo>
                        <a:pt x="925" y="346"/>
                      </a:lnTo>
                      <a:lnTo>
                        <a:pt x="918" y="322"/>
                      </a:lnTo>
                      <a:lnTo>
                        <a:pt x="914" y="304"/>
                      </a:lnTo>
                      <a:lnTo>
                        <a:pt x="942" y="290"/>
                      </a:lnTo>
                      <a:lnTo>
                        <a:pt x="960" y="280"/>
                      </a:lnTo>
                      <a:lnTo>
                        <a:pt x="963" y="265"/>
                      </a:lnTo>
                      <a:lnTo>
                        <a:pt x="925" y="227"/>
                      </a:lnTo>
                      <a:lnTo>
                        <a:pt x="914" y="199"/>
                      </a:lnTo>
                      <a:lnTo>
                        <a:pt x="896" y="178"/>
                      </a:lnTo>
                      <a:lnTo>
                        <a:pt x="886" y="175"/>
                      </a:lnTo>
                      <a:lnTo>
                        <a:pt x="837" y="175"/>
                      </a:lnTo>
                      <a:lnTo>
                        <a:pt x="806" y="185"/>
                      </a:lnTo>
                      <a:lnTo>
                        <a:pt x="743" y="189"/>
                      </a:lnTo>
                      <a:lnTo>
                        <a:pt x="711" y="189"/>
                      </a:lnTo>
                      <a:lnTo>
                        <a:pt x="679" y="185"/>
                      </a:lnTo>
                      <a:lnTo>
                        <a:pt x="652" y="164"/>
                      </a:lnTo>
                      <a:lnTo>
                        <a:pt x="621" y="129"/>
                      </a:lnTo>
                      <a:lnTo>
                        <a:pt x="606" y="105"/>
                      </a:lnTo>
                      <a:lnTo>
                        <a:pt x="603" y="84"/>
                      </a:lnTo>
                      <a:lnTo>
                        <a:pt x="609" y="52"/>
                      </a:lnTo>
                      <a:lnTo>
                        <a:pt x="613" y="30"/>
                      </a:lnTo>
                      <a:lnTo>
                        <a:pt x="601" y="22"/>
                      </a:lnTo>
                      <a:lnTo>
                        <a:pt x="587" y="14"/>
                      </a:lnTo>
                      <a:lnTo>
                        <a:pt x="569" y="11"/>
                      </a:lnTo>
                      <a:lnTo>
                        <a:pt x="550" y="7"/>
                      </a:lnTo>
                      <a:lnTo>
                        <a:pt x="533" y="0"/>
                      </a:lnTo>
                      <a:lnTo>
                        <a:pt x="516" y="0"/>
                      </a:lnTo>
                      <a:lnTo>
                        <a:pt x="501" y="10"/>
                      </a:lnTo>
                      <a:lnTo>
                        <a:pt x="482" y="23"/>
                      </a:lnTo>
                      <a:lnTo>
                        <a:pt x="460" y="38"/>
                      </a:lnTo>
                      <a:lnTo>
                        <a:pt x="434" y="42"/>
                      </a:lnTo>
                      <a:lnTo>
                        <a:pt x="423" y="46"/>
                      </a:lnTo>
                      <a:lnTo>
                        <a:pt x="410" y="80"/>
                      </a:lnTo>
                      <a:lnTo>
                        <a:pt x="404" y="96"/>
                      </a:lnTo>
                      <a:lnTo>
                        <a:pt x="395" y="118"/>
                      </a:lnTo>
                      <a:lnTo>
                        <a:pt x="374" y="137"/>
                      </a:lnTo>
                      <a:lnTo>
                        <a:pt x="338" y="137"/>
                      </a:lnTo>
                      <a:lnTo>
                        <a:pt x="319" y="137"/>
                      </a:lnTo>
                      <a:lnTo>
                        <a:pt x="312" y="133"/>
                      </a:lnTo>
                      <a:lnTo>
                        <a:pt x="302" y="180"/>
                      </a:lnTo>
                      <a:lnTo>
                        <a:pt x="307" y="210"/>
                      </a:lnTo>
                      <a:lnTo>
                        <a:pt x="318" y="237"/>
                      </a:lnTo>
                      <a:lnTo>
                        <a:pt x="332" y="255"/>
                      </a:lnTo>
                      <a:lnTo>
                        <a:pt x="347" y="262"/>
                      </a:lnTo>
                      <a:lnTo>
                        <a:pt x="342" y="276"/>
                      </a:lnTo>
                      <a:lnTo>
                        <a:pt x="334" y="298"/>
                      </a:lnTo>
                      <a:lnTo>
                        <a:pt x="334" y="325"/>
                      </a:lnTo>
                      <a:lnTo>
                        <a:pt x="337" y="350"/>
                      </a:lnTo>
                      <a:lnTo>
                        <a:pt x="342" y="359"/>
                      </a:lnTo>
                      <a:lnTo>
                        <a:pt x="347" y="370"/>
                      </a:lnTo>
                      <a:lnTo>
                        <a:pt x="340" y="381"/>
                      </a:lnTo>
                      <a:lnTo>
                        <a:pt x="327" y="392"/>
                      </a:lnTo>
                      <a:lnTo>
                        <a:pt x="316" y="409"/>
                      </a:lnTo>
                      <a:lnTo>
                        <a:pt x="307" y="418"/>
                      </a:lnTo>
                      <a:lnTo>
                        <a:pt x="290" y="412"/>
                      </a:lnTo>
                      <a:lnTo>
                        <a:pt x="277" y="400"/>
                      </a:lnTo>
                      <a:lnTo>
                        <a:pt x="263" y="400"/>
                      </a:lnTo>
                      <a:lnTo>
                        <a:pt x="246" y="403"/>
                      </a:lnTo>
                      <a:lnTo>
                        <a:pt x="234" y="414"/>
                      </a:lnTo>
                      <a:lnTo>
                        <a:pt x="222" y="423"/>
                      </a:lnTo>
                      <a:lnTo>
                        <a:pt x="205" y="421"/>
                      </a:lnTo>
                      <a:lnTo>
                        <a:pt x="191" y="421"/>
                      </a:lnTo>
                      <a:lnTo>
                        <a:pt x="173" y="431"/>
                      </a:lnTo>
                      <a:lnTo>
                        <a:pt x="161" y="446"/>
                      </a:lnTo>
                      <a:lnTo>
                        <a:pt x="144" y="445"/>
                      </a:lnTo>
                      <a:lnTo>
                        <a:pt x="137" y="457"/>
                      </a:lnTo>
                      <a:lnTo>
                        <a:pt x="122" y="454"/>
                      </a:lnTo>
                      <a:lnTo>
                        <a:pt x="108" y="451"/>
                      </a:lnTo>
                      <a:lnTo>
                        <a:pt x="94" y="463"/>
                      </a:lnTo>
                      <a:lnTo>
                        <a:pt x="78" y="478"/>
                      </a:lnTo>
                      <a:lnTo>
                        <a:pt x="64" y="471"/>
                      </a:lnTo>
                      <a:lnTo>
                        <a:pt x="60" y="455"/>
                      </a:lnTo>
                      <a:lnTo>
                        <a:pt x="38" y="467"/>
                      </a:lnTo>
                      <a:lnTo>
                        <a:pt x="29" y="475"/>
                      </a:lnTo>
                      <a:lnTo>
                        <a:pt x="0" y="491"/>
                      </a:lnTo>
                      <a:lnTo>
                        <a:pt x="8" y="507"/>
                      </a:lnTo>
                      <a:lnTo>
                        <a:pt x="23" y="515"/>
                      </a:lnTo>
                      <a:lnTo>
                        <a:pt x="33" y="526"/>
                      </a:lnTo>
                      <a:lnTo>
                        <a:pt x="48" y="542"/>
                      </a:lnTo>
                      <a:lnTo>
                        <a:pt x="65" y="559"/>
                      </a:lnTo>
                      <a:lnTo>
                        <a:pt x="75" y="551"/>
                      </a:lnTo>
                      <a:lnTo>
                        <a:pt x="83" y="554"/>
                      </a:lnTo>
                      <a:lnTo>
                        <a:pt x="85" y="566"/>
                      </a:lnTo>
                      <a:lnTo>
                        <a:pt x="85" y="589"/>
                      </a:lnTo>
                      <a:lnTo>
                        <a:pt x="77" y="608"/>
                      </a:lnTo>
                      <a:lnTo>
                        <a:pt x="56" y="626"/>
                      </a:lnTo>
                      <a:lnTo>
                        <a:pt x="18" y="626"/>
                      </a:lnTo>
                      <a:lnTo>
                        <a:pt x="21" y="639"/>
                      </a:lnTo>
                      <a:lnTo>
                        <a:pt x="15" y="641"/>
                      </a:lnTo>
                      <a:lnTo>
                        <a:pt x="15" y="6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9284" name="Freeform 1102">
                  <a:extLst>
                    <a:ext uri="{FF2B5EF4-FFF2-40B4-BE49-F238E27FC236}">
                      <a16:creationId xmlns:a16="http://schemas.microsoft.com/office/drawing/2014/main" id="{0838CBBC-1527-2F55-1E14-227B120F779E}"/>
                    </a:ext>
                  </a:extLst>
                </p:cNvPr>
                <p:cNvSpPr>
                  <a:spLocks/>
                </p:cNvSpPr>
                <p:nvPr/>
              </p:nvSpPr>
              <p:spPr bwMode="auto">
                <a:xfrm>
                  <a:off x="1629" y="2099"/>
                  <a:ext cx="963" cy="884"/>
                </a:xfrm>
                <a:custGeom>
                  <a:avLst/>
                  <a:gdLst>
                    <a:gd name="T0" fmla="*/ 55 w 963"/>
                    <a:gd name="T1" fmla="*/ 674 h 884"/>
                    <a:gd name="T2" fmla="*/ 116 w 963"/>
                    <a:gd name="T3" fmla="*/ 703 h 884"/>
                    <a:gd name="T4" fmla="*/ 155 w 963"/>
                    <a:gd name="T5" fmla="*/ 670 h 884"/>
                    <a:gd name="T6" fmla="*/ 242 w 963"/>
                    <a:gd name="T7" fmla="*/ 697 h 884"/>
                    <a:gd name="T8" fmla="*/ 302 w 963"/>
                    <a:gd name="T9" fmla="*/ 712 h 884"/>
                    <a:gd name="T10" fmla="*/ 347 w 963"/>
                    <a:gd name="T11" fmla="*/ 723 h 884"/>
                    <a:gd name="T12" fmla="*/ 396 w 963"/>
                    <a:gd name="T13" fmla="*/ 737 h 884"/>
                    <a:gd name="T14" fmla="*/ 417 w 963"/>
                    <a:gd name="T15" fmla="*/ 797 h 884"/>
                    <a:gd name="T16" fmla="*/ 435 w 963"/>
                    <a:gd name="T17" fmla="*/ 846 h 884"/>
                    <a:gd name="T18" fmla="*/ 494 w 963"/>
                    <a:gd name="T19" fmla="*/ 877 h 884"/>
                    <a:gd name="T20" fmla="*/ 536 w 963"/>
                    <a:gd name="T21" fmla="*/ 762 h 884"/>
                    <a:gd name="T22" fmla="*/ 568 w 963"/>
                    <a:gd name="T23" fmla="*/ 689 h 884"/>
                    <a:gd name="T24" fmla="*/ 547 w 963"/>
                    <a:gd name="T25" fmla="*/ 587 h 884"/>
                    <a:gd name="T26" fmla="*/ 543 w 963"/>
                    <a:gd name="T27" fmla="*/ 535 h 884"/>
                    <a:gd name="T28" fmla="*/ 621 w 963"/>
                    <a:gd name="T29" fmla="*/ 472 h 884"/>
                    <a:gd name="T30" fmla="*/ 662 w 963"/>
                    <a:gd name="T31" fmla="*/ 434 h 884"/>
                    <a:gd name="T32" fmla="*/ 676 w 963"/>
                    <a:gd name="T33" fmla="*/ 468 h 884"/>
                    <a:gd name="T34" fmla="*/ 656 w 963"/>
                    <a:gd name="T35" fmla="*/ 510 h 884"/>
                    <a:gd name="T36" fmla="*/ 617 w 963"/>
                    <a:gd name="T37" fmla="*/ 535 h 884"/>
                    <a:gd name="T38" fmla="*/ 673 w 963"/>
                    <a:gd name="T39" fmla="*/ 542 h 884"/>
                    <a:gd name="T40" fmla="*/ 666 w 963"/>
                    <a:gd name="T41" fmla="*/ 594 h 884"/>
                    <a:gd name="T42" fmla="*/ 718 w 963"/>
                    <a:gd name="T43" fmla="*/ 608 h 884"/>
                    <a:gd name="T44" fmla="*/ 711 w 963"/>
                    <a:gd name="T45" fmla="*/ 531 h 884"/>
                    <a:gd name="T46" fmla="*/ 760 w 963"/>
                    <a:gd name="T47" fmla="*/ 500 h 884"/>
                    <a:gd name="T48" fmla="*/ 784 w 963"/>
                    <a:gd name="T49" fmla="*/ 555 h 884"/>
                    <a:gd name="T50" fmla="*/ 820 w 963"/>
                    <a:gd name="T51" fmla="*/ 573 h 884"/>
                    <a:gd name="T52" fmla="*/ 848 w 963"/>
                    <a:gd name="T53" fmla="*/ 496 h 884"/>
                    <a:gd name="T54" fmla="*/ 900 w 963"/>
                    <a:gd name="T55" fmla="*/ 416 h 884"/>
                    <a:gd name="T56" fmla="*/ 925 w 963"/>
                    <a:gd name="T57" fmla="*/ 346 h 884"/>
                    <a:gd name="T58" fmla="*/ 942 w 963"/>
                    <a:gd name="T59" fmla="*/ 290 h 884"/>
                    <a:gd name="T60" fmla="*/ 925 w 963"/>
                    <a:gd name="T61" fmla="*/ 227 h 884"/>
                    <a:gd name="T62" fmla="*/ 886 w 963"/>
                    <a:gd name="T63" fmla="*/ 175 h 884"/>
                    <a:gd name="T64" fmla="*/ 743 w 963"/>
                    <a:gd name="T65" fmla="*/ 189 h 884"/>
                    <a:gd name="T66" fmla="*/ 652 w 963"/>
                    <a:gd name="T67" fmla="*/ 164 h 884"/>
                    <a:gd name="T68" fmla="*/ 603 w 963"/>
                    <a:gd name="T69" fmla="*/ 84 h 884"/>
                    <a:gd name="T70" fmla="*/ 601 w 963"/>
                    <a:gd name="T71" fmla="*/ 22 h 884"/>
                    <a:gd name="T72" fmla="*/ 550 w 963"/>
                    <a:gd name="T73" fmla="*/ 7 h 884"/>
                    <a:gd name="T74" fmla="*/ 501 w 963"/>
                    <a:gd name="T75" fmla="*/ 10 h 884"/>
                    <a:gd name="T76" fmla="*/ 434 w 963"/>
                    <a:gd name="T77" fmla="*/ 42 h 884"/>
                    <a:gd name="T78" fmla="*/ 404 w 963"/>
                    <a:gd name="T79" fmla="*/ 96 h 884"/>
                    <a:gd name="T80" fmla="*/ 338 w 963"/>
                    <a:gd name="T81" fmla="*/ 137 h 884"/>
                    <a:gd name="T82" fmla="*/ 302 w 963"/>
                    <a:gd name="T83" fmla="*/ 180 h 884"/>
                    <a:gd name="T84" fmla="*/ 332 w 963"/>
                    <a:gd name="T85" fmla="*/ 255 h 884"/>
                    <a:gd name="T86" fmla="*/ 334 w 963"/>
                    <a:gd name="T87" fmla="*/ 298 h 884"/>
                    <a:gd name="T88" fmla="*/ 342 w 963"/>
                    <a:gd name="T89" fmla="*/ 359 h 884"/>
                    <a:gd name="T90" fmla="*/ 327 w 963"/>
                    <a:gd name="T91" fmla="*/ 392 h 884"/>
                    <a:gd name="T92" fmla="*/ 290 w 963"/>
                    <a:gd name="T93" fmla="*/ 412 h 884"/>
                    <a:gd name="T94" fmla="*/ 246 w 963"/>
                    <a:gd name="T95" fmla="*/ 403 h 884"/>
                    <a:gd name="T96" fmla="*/ 205 w 963"/>
                    <a:gd name="T97" fmla="*/ 421 h 884"/>
                    <a:gd name="T98" fmla="*/ 161 w 963"/>
                    <a:gd name="T99" fmla="*/ 446 h 884"/>
                    <a:gd name="T100" fmla="*/ 122 w 963"/>
                    <a:gd name="T101" fmla="*/ 454 h 884"/>
                    <a:gd name="T102" fmla="*/ 78 w 963"/>
                    <a:gd name="T103" fmla="*/ 478 h 884"/>
                    <a:gd name="T104" fmla="*/ 38 w 963"/>
                    <a:gd name="T105" fmla="*/ 467 h 884"/>
                    <a:gd name="T106" fmla="*/ 8 w 963"/>
                    <a:gd name="T107" fmla="*/ 507 h 884"/>
                    <a:gd name="T108" fmla="*/ 48 w 963"/>
                    <a:gd name="T109" fmla="*/ 542 h 884"/>
                    <a:gd name="T110" fmla="*/ 83 w 963"/>
                    <a:gd name="T111" fmla="*/ 554 h 884"/>
                    <a:gd name="T112" fmla="*/ 77 w 963"/>
                    <a:gd name="T113" fmla="*/ 608 h 884"/>
                    <a:gd name="T114" fmla="*/ 21 w 963"/>
                    <a:gd name="T115" fmla="*/ 639 h 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63"/>
                    <a:gd name="T175" fmla="*/ 0 h 884"/>
                    <a:gd name="T176" fmla="*/ 963 w 963"/>
                    <a:gd name="T177" fmla="*/ 884 h 8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63" h="884">
                      <a:moveTo>
                        <a:pt x="15" y="647"/>
                      </a:moveTo>
                      <a:lnTo>
                        <a:pt x="31" y="662"/>
                      </a:lnTo>
                      <a:lnTo>
                        <a:pt x="55" y="674"/>
                      </a:lnTo>
                      <a:lnTo>
                        <a:pt x="83" y="702"/>
                      </a:lnTo>
                      <a:lnTo>
                        <a:pt x="100" y="707"/>
                      </a:lnTo>
                      <a:lnTo>
                        <a:pt x="116" y="703"/>
                      </a:lnTo>
                      <a:lnTo>
                        <a:pt x="127" y="695"/>
                      </a:lnTo>
                      <a:lnTo>
                        <a:pt x="137" y="681"/>
                      </a:lnTo>
                      <a:lnTo>
                        <a:pt x="155" y="670"/>
                      </a:lnTo>
                      <a:lnTo>
                        <a:pt x="175" y="674"/>
                      </a:lnTo>
                      <a:lnTo>
                        <a:pt x="208" y="685"/>
                      </a:lnTo>
                      <a:lnTo>
                        <a:pt x="242" y="697"/>
                      </a:lnTo>
                      <a:lnTo>
                        <a:pt x="264" y="706"/>
                      </a:lnTo>
                      <a:lnTo>
                        <a:pt x="281" y="716"/>
                      </a:lnTo>
                      <a:lnTo>
                        <a:pt x="302" y="712"/>
                      </a:lnTo>
                      <a:lnTo>
                        <a:pt x="319" y="706"/>
                      </a:lnTo>
                      <a:lnTo>
                        <a:pt x="334" y="709"/>
                      </a:lnTo>
                      <a:lnTo>
                        <a:pt x="347" y="723"/>
                      </a:lnTo>
                      <a:lnTo>
                        <a:pt x="358" y="741"/>
                      </a:lnTo>
                      <a:lnTo>
                        <a:pt x="379" y="733"/>
                      </a:lnTo>
                      <a:lnTo>
                        <a:pt x="396" y="737"/>
                      </a:lnTo>
                      <a:lnTo>
                        <a:pt x="403" y="751"/>
                      </a:lnTo>
                      <a:lnTo>
                        <a:pt x="409" y="774"/>
                      </a:lnTo>
                      <a:lnTo>
                        <a:pt x="417" y="797"/>
                      </a:lnTo>
                      <a:lnTo>
                        <a:pt x="420" y="813"/>
                      </a:lnTo>
                      <a:lnTo>
                        <a:pt x="415" y="831"/>
                      </a:lnTo>
                      <a:lnTo>
                        <a:pt x="435" y="846"/>
                      </a:lnTo>
                      <a:lnTo>
                        <a:pt x="459" y="867"/>
                      </a:lnTo>
                      <a:lnTo>
                        <a:pt x="481" y="884"/>
                      </a:lnTo>
                      <a:lnTo>
                        <a:pt x="494" y="877"/>
                      </a:lnTo>
                      <a:lnTo>
                        <a:pt x="505" y="842"/>
                      </a:lnTo>
                      <a:lnTo>
                        <a:pt x="516" y="807"/>
                      </a:lnTo>
                      <a:lnTo>
                        <a:pt x="536" y="762"/>
                      </a:lnTo>
                      <a:lnTo>
                        <a:pt x="554" y="734"/>
                      </a:lnTo>
                      <a:lnTo>
                        <a:pt x="561" y="709"/>
                      </a:lnTo>
                      <a:lnTo>
                        <a:pt x="568" y="689"/>
                      </a:lnTo>
                      <a:lnTo>
                        <a:pt x="564" y="660"/>
                      </a:lnTo>
                      <a:lnTo>
                        <a:pt x="561" y="625"/>
                      </a:lnTo>
                      <a:lnTo>
                        <a:pt x="547" y="587"/>
                      </a:lnTo>
                      <a:lnTo>
                        <a:pt x="529" y="562"/>
                      </a:lnTo>
                      <a:lnTo>
                        <a:pt x="526" y="542"/>
                      </a:lnTo>
                      <a:lnTo>
                        <a:pt x="543" y="535"/>
                      </a:lnTo>
                      <a:lnTo>
                        <a:pt x="568" y="514"/>
                      </a:lnTo>
                      <a:lnTo>
                        <a:pt x="589" y="496"/>
                      </a:lnTo>
                      <a:lnTo>
                        <a:pt x="621" y="472"/>
                      </a:lnTo>
                      <a:lnTo>
                        <a:pt x="624" y="450"/>
                      </a:lnTo>
                      <a:lnTo>
                        <a:pt x="641" y="427"/>
                      </a:lnTo>
                      <a:lnTo>
                        <a:pt x="662" y="434"/>
                      </a:lnTo>
                      <a:lnTo>
                        <a:pt x="686" y="437"/>
                      </a:lnTo>
                      <a:lnTo>
                        <a:pt x="683" y="454"/>
                      </a:lnTo>
                      <a:lnTo>
                        <a:pt x="676" y="468"/>
                      </a:lnTo>
                      <a:lnTo>
                        <a:pt x="683" y="485"/>
                      </a:lnTo>
                      <a:lnTo>
                        <a:pt x="683" y="507"/>
                      </a:lnTo>
                      <a:lnTo>
                        <a:pt x="656" y="510"/>
                      </a:lnTo>
                      <a:lnTo>
                        <a:pt x="627" y="507"/>
                      </a:lnTo>
                      <a:lnTo>
                        <a:pt x="617" y="514"/>
                      </a:lnTo>
                      <a:lnTo>
                        <a:pt x="617" y="535"/>
                      </a:lnTo>
                      <a:lnTo>
                        <a:pt x="627" y="555"/>
                      </a:lnTo>
                      <a:lnTo>
                        <a:pt x="652" y="552"/>
                      </a:lnTo>
                      <a:lnTo>
                        <a:pt x="673" y="542"/>
                      </a:lnTo>
                      <a:lnTo>
                        <a:pt x="676" y="555"/>
                      </a:lnTo>
                      <a:lnTo>
                        <a:pt x="673" y="569"/>
                      </a:lnTo>
                      <a:lnTo>
                        <a:pt x="666" y="594"/>
                      </a:lnTo>
                      <a:lnTo>
                        <a:pt x="669" y="612"/>
                      </a:lnTo>
                      <a:lnTo>
                        <a:pt x="697" y="619"/>
                      </a:lnTo>
                      <a:lnTo>
                        <a:pt x="718" y="608"/>
                      </a:lnTo>
                      <a:lnTo>
                        <a:pt x="718" y="580"/>
                      </a:lnTo>
                      <a:lnTo>
                        <a:pt x="714" y="542"/>
                      </a:lnTo>
                      <a:lnTo>
                        <a:pt x="711" y="531"/>
                      </a:lnTo>
                      <a:lnTo>
                        <a:pt x="729" y="527"/>
                      </a:lnTo>
                      <a:lnTo>
                        <a:pt x="746" y="510"/>
                      </a:lnTo>
                      <a:lnTo>
                        <a:pt x="760" y="500"/>
                      </a:lnTo>
                      <a:lnTo>
                        <a:pt x="774" y="507"/>
                      </a:lnTo>
                      <a:lnTo>
                        <a:pt x="781" y="527"/>
                      </a:lnTo>
                      <a:lnTo>
                        <a:pt x="784" y="555"/>
                      </a:lnTo>
                      <a:lnTo>
                        <a:pt x="791" y="577"/>
                      </a:lnTo>
                      <a:lnTo>
                        <a:pt x="803" y="587"/>
                      </a:lnTo>
                      <a:lnTo>
                        <a:pt x="820" y="573"/>
                      </a:lnTo>
                      <a:lnTo>
                        <a:pt x="833" y="555"/>
                      </a:lnTo>
                      <a:lnTo>
                        <a:pt x="833" y="524"/>
                      </a:lnTo>
                      <a:lnTo>
                        <a:pt x="848" y="496"/>
                      </a:lnTo>
                      <a:lnTo>
                        <a:pt x="861" y="479"/>
                      </a:lnTo>
                      <a:lnTo>
                        <a:pt x="896" y="440"/>
                      </a:lnTo>
                      <a:lnTo>
                        <a:pt x="900" y="416"/>
                      </a:lnTo>
                      <a:lnTo>
                        <a:pt x="921" y="388"/>
                      </a:lnTo>
                      <a:lnTo>
                        <a:pt x="925" y="374"/>
                      </a:lnTo>
                      <a:lnTo>
                        <a:pt x="925" y="346"/>
                      </a:lnTo>
                      <a:lnTo>
                        <a:pt x="918" y="322"/>
                      </a:lnTo>
                      <a:lnTo>
                        <a:pt x="914" y="304"/>
                      </a:lnTo>
                      <a:lnTo>
                        <a:pt x="942" y="290"/>
                      </a:lnTo>
                      <a:lnTo>
                        <a:pt x="960" y="280"/>
                      </a:lnTo>
                      <a:lnTo>
                        <a:pt x="963" y="265"/>
                      </a:lnTo>
                      <a:lnTo>
                        <a:pt x="925" y="227"/>
                      </a:lnTo>
                      <a:lnTo>
                        <a:pt x="914" y="199"/>
                      </a:lnTo>
                      <a:lnTo>
                        <a:pt x="896" y="178"/>
                      </a:lnTo>
                      <a:lnTo>
                        <a:pt x="886" y="175"/>
                      </a:lnTo>
                      <a:lnTo>
                        <a:pt x="837" y="175"/>
                      </a:lnTo>
                      <a:lnTo>
                        <a:pt x="806" y="185"/>
                      </a:lnTo>
                      <a:lnTo>
                        <a:pt x="743" y="189"/>
                      </a:lnTo>
                      <a:lnTo>
                        <a:pt x="711" y="189"/>
                      </a:lnTo>
                      <a:lnTo>
                        <a:pt x="679" y="185"/>
                      </a:lnTo>
                      <a:lnTo>
                        <a:pt x="652" y="164"/>
                      </a:lnTo>
                      <a:lnTo>
                        <a:pt x="621" y="129"/>
                      </a:lnTo>
                      <a:lnTo>
                        <a:pt x="606" y="105"/>
                      </a:lnTo>
                      <a:lnTo>
                        <a:pt x="603" y="84"/>
                      </a:lnTo>
                      <a:lnTo>
                        <a:pt x="609" y="52"/>
                      </a:lnTo>
                      <a:lnTo>
                        <a:pt x="613" y="30"/>
                      </a:lnTo>
                      <a:lnTo>
                        <a:pt x="601" y="22"/>
                      </a:lnTo>
                      <a:lnTo>
                        <a:pt x="587" y="14"/>
                      </a:lnTo>
                      <a:lnTo>
                        <a:pt x="569" y="11"/>
                      </a:lnTo>
                      <a:lnTo>
                        <a:pt x="550" y="7"/>
                      </a:lnTo>
                      <a:lnTo>
                        <a:pt x="533" y="0"/>
                      </a:lnTo>
                      <a:lnTo>
                        <a:pt x="516" y="0"/>
                      </a:lnTo>
                      <a:lnTo>
                        <a:pt x="501" y="10"/>
                      </a:lnTo>
                      <a:lnTo>
                        <a:pt x="482" y="23"/>
                      </a:lnTo>
                      <a:lnTo>
                        <a:pt x="460" y="38"/>
                      </a:lnTo>
                      <a:lnTo>
                        <a:pt x="434" y="42"/>
                      </a:lnTo>
                      <a:lnTo>
                        <a:pt x="423" y="46"/>
                      </a:lnTo>
                      <a:lnTo>
                        <a:pt x="410" y="80"/>
                      </a:lnTo>
                      <a:lnTo>
                        <a:pt x="404" y="96"/>
                      </a:lnTo>
                      <a:lnTo>
                        <a:pt x="395" y="118"/>
                      </a:lnTo>
                      <a:lnTo>
                        <a:pt x="374" y="137"/>
                      </a:lnTo>
                      <a:lnTo>
                        <a:pt x="338" y="137"/>
                      </a:lnTo>
                      <a:lnTo>
                        <a:pt x="319" y="137"/>
                      </a:lnTo>
                      <a:lnTo>
                        <a:pt x="312" y="133"/>
                      </a:lnTo>
                      <a:lnTo>
                        <a:pt x="302" y="180"/>
                      </a:lnTo>
                      <a:lnTo>
                        <a:pt x="307" y="210"/>
                      </a:lnTo>
                      <a:lnTo>
                        <a:pt x="318" y="237"/>
                      </a:lnTo>
                      <a:lnTo>
                        <a:pt x="332" y="255"/>
                      </a:lnTo>
                      <a:lnTo>
                        <a:pt x="347" y="262"/>
                      </a:lnTo>
                      <a:lnTo>
                        <a:pt x="342" y="276"/>
                      </a:lnTo>
                      <a:lnTo>
                        <a:pt x="334" y="298"/>
                      </a:lnTo>
                      <a:lnTo>
                        <a:pt x="334" y="325"/>
                      </a:lnTo>
                      <a:lnTo>
                        <a:pt x="337" y="350"/>
                      </a:lnTo>
                      <a:lnTo>
                        <a:pt x="342" y="359"/>
                      </a:lnTo>
                      <a:lnTo>
                        <a:pt x="347" y="370"/>
                      </a:lnTo>
                      <a:lnTo>
                        <a:pt x="340" y="381"/>
                      </a:lnTo>
                      <a:lnTo>
                        <a:pt x="327" y="392"/>
                      </a:lnTo>
                      <a:lnTo>
                        <a:pt x="316" y="409"/>
                      </a:lnTo>
                      <a:lnTo>
                        <a:pt x="307" y="418"/>
                      </a:lnTo>
                      <a:lnTo>
                        <a:pt x="290" y="412"/>
                      </a:lnTo>
                      <a:lnTo>
                        <a:pt x="277" y="400"/>
                      </a:lnTo>
                      <a:lnTo>
                        <a:pt x="263" y="400"/>
                      </a:lnTo>
                      <a:lnTo>
                        <a:pt x="246" y="403"/>
                      </a:lnTo>
                      <a:lnTo>
                        <a:pt x="234" y="414"/>
                      </a:lnTo>
                      <a:lnTo>
                        <a:pt x="222" y="423"/>
                      </a:lnTo>
                      <a:lnTo>
                        <a:pt x="205" y="421"/>
                      </a:lnTo>
                      <a:lnTo>
                        <a:pt x="191" y="421"/>
                      </a:lnTo>
                      <a:lnTo>
                        <a:pt x="173" y="431"/>
                      </a:lnTo>
                      <a:lnTo>
                        <a:pt x="161" y="446"/>
                      </a:lnTo>
                      <a:lnTo>
                        <a:pt x="144" y="445"/>
                      </a:lnTo>
                      <a:lnTo>
                        <a:pt x="137" y="457"/>
                      </a:lnTo>
                      <a:lnTo>
                        <a:pt x="122" y="454"/>
                      </a:lnTo>
                      <a:lnTo>
                        <a:pt x="108" y="451"/>
                      </a:lnTo>
                      <a:lnTo>
                        <a:pt x="94" y="463"/>
                      </a:lnTo>
                      <a:lnTo>
                        <a:pt x="78" y="478"/>
                      </a:lnTo>
                      <a:lnTo>
                        <a:pt x="64" y="471"/>
                      </a:lnTo>
                      <a:lnTo>
                        <a:pt x="60" y="455"/>
                      </a:lnTo>
                      <a:lnTo>
                        <a:pt x="38" y="467"/>
                      </a:lnTo>
                      <a:lnTo>
                        <a:pt x="29" y="475"/>
                      </a:lnTo>
                      <a:lnTo>
                        <a:pt x="0" y="491"/>
                      </a:lnTo>
                      <a:lnTo>
                        <a:pt x="8" y="507"/>
                      </a:lnTo>
                      <a:lnTo>
                        <a:pt x="23" y="515"/>
                      </a:lnTo>
                      <a:lnTo>
                        <a:pt x="33" y="526"/>
                      </a:lnTo>
                      <a:lnTo>
                        <a:pt x="48" y="542"/>
                      </a:lnTo>
                      <a:lnTo>
                        <a:pt x="65" y="559"/>
                      </a:lnTo>
                      <a:lnTo>
                        <a:pt x="75" y="551"/>
                      </a:lnTo>
                      <a:lnTo>
                        <a:pt x="83" y="554"/>
                      </a:lnTo>
                      <a:lnTo>
                        <a:pt x="85" y="566"/>
                      </a:lnTo>
                      <a:lnTo>
                        <a:pt x="85" y="589"/>
                      </a:lnTo>
                      <a:lnTo>
                        <a:pt x="77" y="608"/>
                      </a:lnTo>
                      <a:lnTo>
                        <a:pt x="56" y="626"/>
                      </a:lnTo>
                      <a:lnTo>
                        <a:pt x="18" y="626"/>
                      </a:lnTo>
                      <a:lnTo>
                        <a:pt x="21" y="639"/>
                      </a:lnTo>
                      <a:lnTo>
                        <a:pt x="15" y="641"/>
                      </a:lnTo>
                    </a:path>
                  </a:pathLst>
                </a:custGeom>
                <a:solidFill>
                  <a:srgbClr val="FFFFFF"/>
                </a:solidFill>
                <a:ln w="12700">
                  <a:solidFill>
                    <a:srgbClr val="000000"/>
                  </a:solidFill>
                  <a:prstDash val="solid"/>
                  <a:round/>
                  <a:headEnd/>
                  <a:tailEnd/>
                </a:ln>
              </p:spPr>
              <p:txBody>
                <a:bodyPr/>
                <a:lstStyle/>
                <a:p>
                  <a:endParaRPr lang="da-DK"/>
                </a:p>
              </p:txBody>
            </p:sp>
          </p:grpSp>
        </p:grpSp>
        <p:grpSp>
          <p:nvGrpSpPr>
            <p:cNvPr id="9267" name="Group 1107">
              <a:extLst>
                <a:ext uri="{FF2B5EF4-FFF2-40B4-BE49-F238E27FC236}">
                  <a16:creationId xmlns:a16="http://schemas.microsoft.com/office/drawing/2014/main" id="{10A27992-75E8-B274-C4C7-1CC8B56B8C22}"/>
                </a:ext>
              </a:extLst>
            </p:cNvPr>
            <p:cNvGrpSpPr>
              <a:grpSpLocks/>
            </p:cNvGrpSpPr>
            <p:nvPr/>
          </p:nvGrpSpPr>
          <p:grpSpPr bwMode="auto">
            <a:xfrm>
              <a:off x="1532" y="2735"/>
              <a:ext cx="676" cy="721"/>
              <a:chOff x="1532" y="2735"/>
              <a:chExt cx="676" cy="721"/>
            </a:xfrm>
          </p:grpSpPr>
          <p:sp>
            <p:nvSpPr>
              <p:cNvPr id="9279" name="Freeform 1105">
                <a:extLst>
                  <a:ext uri="{FF2B5EF4-FFF2-40B4-BE49-F238E27FC236}">
                    <a16:creationId xmlns:a16="http://schemas.microsoft.com/office/drawing/2014/main" id="{2AB28BBE-1851-FBBD-1DF9-DF4E84605C9D}"/>
                  </a:ext>
                </a:extLst>
              </p:cNvPr>
              <p:cNvSpPr>
                <a:spLocks/>
              </p:cNvSpPr>
              <p:nvPr/>
            </p:nvSpPr>
            <p:spPr bwMode="auto">
              <a:xfrm>
                <a:off x="2162" y="3043"/>
                <a:ext cx="46" cy="35"/>
              </a:xfrm>
              <a:custGeom>
                <a:avLst/>
                <a:gdLst>
                  <a:gd name="T0" fmla="*/ 39 w 46"/>
                  <a:gd name="T1" fmla="*/ 0 h 35"/>
                  <a:gd name="T2" fmla="*/ 46 w 46"/>
                  <a:gd name="T3" fmla="*/ 14 h 35"/>
                  <a:gd name="T4" fmla="*/ 39 w 46"/>
                  <a:gd name="T5" fmla="*/ 28 h 35"/>
                  <a:gd name="T6" fmla="*/ 28 w 46"/>
                  <a:gd name="T7" fmla="*/ 35 h 35"/>
                  <a:gd name="T8" fmla="*/ 4 w 46"/>
                  <a:gd name="T9" fmla="*/ 32 h 35"/>
                  <a:gd name="T10" fmla="*/ 0 w 46"/>
                  <a:gd name="T11" fmla="*/ 18 h 35"/>
                  <a:gd name="T12" fmla="*/ 18 w 46"/>
                  <a:gd name="T13" fmla="*/ 14 h 35"/>
                  <a:gd name="T14" fmla="*/ 39 w 46"/>
                  <a:gd name="T15" fmla="*/ 0 h 35"/>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35"/>
                  <a:gd name="T26" fmla="*/ 46 w 46"/>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35">
                    <a:moveTo>
                      <a:pt x="39" y="0"/>
                    </a:moveTo>
                    <a:lnTo>
                      <a:pt x="46" y="14"/>
                    </a:lnTo>
                    <a:lnTo>
                      <a:pt x="39" y="28"/>
                    </a:lnTo>
                    <a:lnTo>
                      <a:pt x="28" y="35"/>
                    </a:lnTo>
                    <a:lnTo>
                      <a:pt x="4" y="32"/>
                    </a:lnTo>
                    <a:lnTo>
                      <a:pt x="0" y="18"/>
                    </a:lnTo>
                    <a:lnTo>
                      <a:pt x="18" y="14"/>
                    </a:lnTo>
                    <a:lnTo>
                      <a:pt x="39" y="0"/>
                    </a:lnTo>
                    <a:close/>
                  </a:path>
                </a:pathLst>
              </a:custGeom>
              <a:solidFill>
                <a:srgbClr val="FFFFFF"/>
              </a:solidFill>
              <a:ln w="12700">
                <a:solidFill>
                  <a:srgbClr val="000000"/>
                </a:solidFill>
                <a:prstDash val="solid"/>
                <a:round/>
                <a:headEnd/>
                <a:tailEnd/>
              </a:ln>
            </p:spPr>
            <p:txBody>
              <a:bodyPr/>
              <a:lstStyle/>
              <a:p>
                <a:endParaRPr lang="da-DK"/>
              </a:p>
            </p:txBody>
          </p:sp>
          <p:sp>
            <p:nvSpPr>
              <p:cNvPr id="9280" name="Freeform 1106">
                <a:extLst>
                  <a:ext uri="{FF2B5EF4-FFF2-40B4-BE49-F238E27FC236}">
                    <a16:creationId xmlns:a16="http://schemas.microsoft.com/office/drawing/2014/main" id="{627403FB-3E97-807E-BEDD-F5BCC730C6A8}"/>
                  </a:ext>
                </a:extLst>
              </p:cNvPr>
              <p:cNvSpPr>
                <a:spLocks/>
              </p:cNvSpPr>
              <p:nvPr/>
            </p:nvSpPr>
            <p:spPr bwMode="auto">
              <a:xfrm>
                <a:off x="1532" y="2735"/>
                <a:ext cx="518" cy="721"/>
              </a:xfrm>
              <a:custGeom>
                <a:avLst/>
                <a:gdLst>
                  <a:gd name="T0" fmla="*/ 248 w 518"/>
                  <a:gd name="T1" fmla="*/ 661 h 721"/>
                  <a:gd name="T2" fmla="*/ 283 w 518"/>
                  <a:gd name="T3" fmla="*/ 644 h 721"/>
                  <a:gd name="T4" fmla="*/ 242 w 518"/>
                  <a:gd name="T5" fmla="*/ 609 h 721"/>
                  <a:gd name="T6" fmla="*/ 242 w 518"/>
                  <a:gd name="T7" fmla="*/ 581 h 721"/>
                  <a:gd name="T8" fmla="*/ 322 w 518"/>
                  <a:gd name="T9" fmla="*/ 556 h 721"/>
                  <a:gd name="T10" fmla="*/ 340 w 518"/>
                  <a:gd name="T11" fmla="*/ 511 h 721"/>
                  <a:gd name="T12" fmla="*/ 385 w 518"/>
                  <a:gd name="T13" fmla="*/ 490 h 721"/>
                  <a:gd name="T14" fmla="*/ 360 w 518"/>
                  <a:gd name="T15" fmla="*/ 462 h 721"/>
                  <a:gd name="T16" fmla="*/ 343 w 518"/>
                  <a:gd name="T17" fmla="*/ 434 h 721"/>
                  <a:gd name="T18" fmla="*/ 290 w 518"/>
                  <a:gd name="T19" fmla="*/ 416 h 721"/>
                  <a:gd name="T20" fmla="*/ 235 w 518"/>
                  <a:gd name="T21" fmla="*/ 403 h 721"/>
                  <a:gd name="T22" fmla="*/ 228 w 518"/>
                  <a:gd name="T23" fmla="*/ 371 h 721"/>
                  <a:gd name="T24" fmla="*/ 343 w 518"/>
                  <a:gd name="T25" fmla="*/ 399 h 721"/>
                  <a:gd name="T26" fmla="*/ 416 w 518"/>
                  <a:gd name="T27" fmla="*/ 392 h 721"/>
                  <a:gd name="T28" fmla="*/ 480 w 518"/>
                  <a:gd name="T29" fmla="*/ 381 h 721"/>
                  <a:gd name="T30" fmla="*/ 490 w 518"/>
                  <a:gd name="T31" fmla="*/ 325 h 721"/>
                  <a:gd name="T32" fmla="*/ 508 w 518"/>
                  <a:gd name="T33" fmla="*/ 270 h 721"/>
                  <a:gd name="T34" fmla="*/ 465 w 518"/>
                  <a:gd name="T35" fmla="*/ 255 h 721"/>
                  <a:gd name="T36" fmla="*/ 427 w 518"/>
                  <a:gd name="T37" fmla="*/ 220 h 721"/>
                  <a:gd name="T38" fmla="*/ 500 w 518"/>
                  <a:gd name="T39" fmla="*/ 200 h 721"/>
                  <a:gd name="T40" fmla="*/ 511 w 518"/>
                  <a:gd name="T41" fmla="*/ 147 h 721"/>
                  <a:gd name="T42" fmla="*/ 495 w 518"/>
                  <a:gd name="T43" fmla="*/ 102 h 721"/>
                  <a:gd name="T44" fmla="*/ 455 w 518"/>
                  <a:gd name="T45" fmla="*/ 105 h 721"/>
                  <a:gd name="T46" fmla="*/ 423 w 518"/>
                  <a:gd name="T47" fmla="*/ 70 h 721"/>
                  <a:gd name="T48" fmla="*/ 378 w 518"/>
                  <a:gd name="T49" fmla="*/ 80 h 721"/>
                  <a:gd name="T50" fmla="*/ 315 w 518"/>
                  <a:gd name="T51" fmla="*/ 53 h 721"/>
                  <a:gd name="T52" fmla="*/ 248 w 518"/>
                  <a:gd name="T53" fmla="*/ 35 h 721"/>
                  <a:gd name="T54" fmla="*/ 200 w 518"/>
                  <a:gd name="T55" fmla="*/ 70 h 721"/>
                  <a:gd name="T56" fmla="*/ 150 w 518"/>
                  <a:gd name="T57" fmla="*/ 35 h 721"/>
                  <a:gd name="T58" fmla="*/ 91 w 518"/>
                  <a:gd name="T59" fmla="*/ 3 h 721"/>
                  <a:gd name="T60" fmla="*/ 42 w 518"/>
                  <a:gd name="T61" fmla="*/ 10 h 721"/>
                  <a:gd name="T62" fmla="*/ 21 w 518"/>
                  <a:gd name="T63" fmla="*/ 45 h 721"/>
                  <a:gd name="T64" fmla="*/ 42 w 518"/>
                  <a:gd name="T65" fmla="*/ 95 h 721"/>
                  <a:gd name="T66" fmla="*/ 25 w 518"/>
                  <a:gd name="T67" fmla="*/ 150 h 721"/>
                  <a:gd name="T68" fmla="*/ 3 w 518"/>
                  <a:gd name="T69" fmla="*/ 189 h 721"/>
                  <a:gd name="T70" fmla="*/ 0 w 518"/>
                  <a:gd name="T71" fmla="*/ 305 h 721"/>
                  <a:gd name="T72" fmla="*/ 25 w 518"/>
                  <a:gd name="T73" fmla="*/ 361 h 721"/>
                  <a:gd name="T74" fmla="*/ 32 w 518"/>
                  <a:gd name="T75" fmla="*/ 427 h 721"/>
                  <a:gd name="T76" fmla="*/ 70 w 518"/>
                  <a:gd name="T77" fmla="*/ 476 h 721"/>
                  <a:gd name="T78" fmla="*/ 77 w 518"/>
                  <a:gd name="T79" fmla="*/ 571 h 721"/>
                  <a:gd name="T80" fmla="*/ 45 w 518"/>
                  <a:gd name="T81" fmla="*/ 623 h 721"/>
                  <a:gd name="T82" fmla="*/ 32 w 518"/>
                  <a:gd name="T83" fmla="*/ 658 h 721"/>
                  <a:gd name="T84" fmla="*/ 53 w 518"/>
                  <a:gd name="T85" fmla="*/ 696 h 721"/>
                  <a:gd name="T86" fmla="*/ 102 w 518"/>
                  <a:gd name="T87" fmla="*/ 718 h 721"/>
                  <a:gd name="T88" fmla="*/ 140 w 518"/>
                  <a:gd name="T89" fmla="*/ 703 h 721"/>
                  <a:gd name="T90" fmla="*/ 189 w 518"/>
                  <a:gd name="T91" fmla="*/ 668 h 7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8"/>
                  <a:gd name="T139" fmla="*/ 0 h 721"/>
                  <a:gd name="T140" fmla="*/ 518 w 518"/>
                  <a:gd name="T141" fmla="*/ 721 h 72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8" h="721">
                    <a:moveTo>
                      <a:pt x="213" y="668"/>
                    </a:moveTo>
                    <a:lnTo>
                      <a:pt x="238" y="672"/>
                    </a:lnTo>
                    <a:lnTo>
                      <a:pt x="248" y="661"/>
                    </a:lnTo>
                    <a:lnTo>
                      <a:pt x="270" y="665"/>
                    </a:lnTo>
                    <a:lnTo>
                      <a:pt x="283" y="661"/>
                    </a:lnTo>
                    <a:lnTo>
                      <a:pt x="283" y="644"/>
                    </a:lnTo>
                    <a:lnTo>
                      <a:pt x="280" y="613"/>
                    </a:lnTo>
                    <a:lnTo>
                      <a:pt x="266" y="591"/>
                    </a:lnTo>
                    <a:lnTo>
                      <a:pt x="242" y="609"/>
                    </a:lnTo>
                    <a:lnTo>
                      <a:pt x="220" y="609"/>
                    </a:lnTo>
                    <a:lnTo>
                      <a:pt x="220" y="595"/>
                    </a:lnTo>
                    <a:lnTo>
                      <a:pt x="242" y="581"/>
                    </a:lnTo>
                    <a:lnTo>
                      <a:pt x="270" y="574"/>
                    </a:lnTo>
                    <a:lnTo>
                      <a:pt x="301" y="574"/>
                    </a:lnTo>
                    <a:lnTo>
                      <a:pt x="322" y="556"/>
                    </a:lnTo>
                    <a:lnTo>
                      <a:pt x="325" y="536"/>
                    </a:lnTo>
                    <a:lnTo>
                      <a:pt x="325" y="518"/>
                    </a:lnTo>
                    <a:lnTo>
                      <a:pt x="340" y="511"/>
                    </a:lnTo>
                    <a:lnTo>
                      <a:pt x="364" y="518"/>
                    </a:lnTo>
                    <a:lnTo>
                      <a:pt x="381" y="504"/>
                    </a:lnTo>
                    <a:lnTo>
                      <a:pt x="385" y="490"/>
                    </a:lnTo>
                    <a:lnTo>
                      <a:pt x="392" y="466"/>
                    </a:lnTo>
                    <a:lnTo>
                      <a:pt x="385" y="455"/>
                    </a:lnTo>
                    <a:lnTo>
                      <a:pt x="360" y="462"/>
                    </a:lnTo>
                    <a:lnTo>
                      <a:pt x="350" y="462"/>
                    </a:lnTo>
                    <a:lnTo>
                      <a:pt x="346" y="448"/>
                    </a:lnTo>
                    <a:lnTo>
                      <a:pt x="343" y="434"/>
                    </a:lnTo>
                    <a:lnTo>
                      <a:pt x="325" y="420"/>
                    </a:lnTo>
                    <a:lnTo>
                      <a:pt x="305" y="413"/>
                    </a:lnTo>
                    <a:lnTo>
                      <a:pt x="290" y="416"/>
                    </a:lnTo>
                    <a:lnTo>
                      <a:pt x="273" y="406"/>
                    </a:lnTo>
                    <a:lnTo>
                      <a:pt x="259" y="396"/>
                    </a:lnTo>
                    <a:lnTo>
                      <a:pt x="235" y="403"/>
                    </a:lnTo>
                    <a:lnTo>
                      <a:pt x="220" y="392"/>
                    </a:lnTo>
                    <a:lnTo>
                      <a:pt x="193" y="378"/>
                    </a:lnTo>
                    <a:lnTo>
                      <a:pt x="228" y="371"/>
                    </a:lnTo>
                    <a:lnTo>
                      <a:pt x="270" y="364"/>
                    </a:lnTo>
                    <a:lnTo>
                      <a:pt x="311" y="368"/>
                    </a:lnTo>
                    <a:lnTo>
                      <a:pt x="343" y="399"/>
                    </a:lnTo>
                    <a:lnTo>
                      <a:pt x="378" y="416"/>
                    </a:lnTo>
                    <a:lnTo>
                      <a:pt x="403" y="410"/>
                    </a:lnTo>
                    <a:lnTo>
                      <a:pt x="416" y="392"/>
                    </a:lnTo>
                    <a:lnTo>
                      <a:pt x="427" y="392"/>
                    </a:lnTo>
                    <a:lnTo>
                      <a:pt x="455" y="385"/>
                    </a:lnTo>
                    <a:lnTo>
                      <a:pt x="480" y="381"/>
                    </a:lnTo>
                    <a:lnTo>
                      <a:pt x="490" y="368"/>
                    </a:lnTo>
                    <a:lnTo>
                      <a:pt x="480" y="350"/>
                    </a:lnTo>
                    <a:lnTo>
                      <a:pt x="490" y="325"/>
                    </a:lnTo>
                    <a:lnTo>
                      <a:pt x="508" y="305"/>
                    </a:lnTo>
                    <a:lnTo>
                      <a:pt x="511" y="287"/>
                    </a:lnTo>
                    <a:lnTo>
                      <a:pt x="508" y="270"/>
                    </a:lnTo>
                    <a:lnTo>
                      <a:pt x="497" y="252"/>
                    </a:lnTo>
                    <a:lnTo>
                      <a:pt x="483" y="248"/>
                    </a:lnTo>
                    <a:lnTo>
                      <a:pt x="465" y="255"/>
                    </a:lnTo>
                    <a:lnTo>
                      <a:pt x="451" y="255"/>
                    </a:lnTo>
                    <a:lnTo>
                      <a:pt x="438" y="238"/>
                    </a:lnTo>
                    <a:lnTo>
                      <a:pt x="427" y="220"/>
                    </a:lnTo>
                    <a:lnTo>
                      <a:pt x="445" y="217"/>
                    </a:lnTo>
                    <a:lnTo>
                      <a:pt x="469" y="217"/>
                    </a:lnTo>
                    <a:lnTo>
                      <a:pt x="500" y="200"/>
                    </a:lnTo>
                    <a:lnTo>
                      <a:pt x="511" y="196"/>
                    </a:lnTo>
                    <a:lnTo>
                      <a:pt x="518" y="168"/>
                    </a:lnTo>
                    <a:lnTo>
                      <a:pt x="511" y="147"/>
                    </a:lnTo>
                    <a:lnTo>
                      <a:pt x="504" y="130"/>
                    </a:lnTo>
                    <a:lnTo>
                      <a:pt x="498" y="112"/>
                    </a:lnTo>
                    <a:lnTo>
                      <a:pt x="495" y="102"/>
                    </a:lnTo>
                    <a:lnTo>
                      <a:pt x="483" y="98"/>
                    </a:lnTo>
                    <a:lnTo>
                      <a:pt x="473" y="98"/>
                    </a:lnTo>
                    <a:lnTo>
                      <a:pt x="455" y="105"/>
                    </a:lnTo>
                    <a:lnTo>
                      <a:pt x="445" y="88"/>
                    </a:lnTo>
                    <a:lnTo>
                      <a:pt x="438" y="77"/>
                    </a:lnTo>
                    <a:lnTo>
                      <a:pt x="423" y="70"/>
                    </a:lnTo>
                    <a:lnTo>
                      <a:pt x="416" y="70"/>
                    </a:lnTo>
                    <a:lnTo>
                      <a:pt x="392" y="77"/>
                    </a:lnTo>
                    <a:lnTo>
                      <a:pt x="378" y="80"/>
                    </a:lnTo>
                    <a:lnTo>
                      <a:pt x="368" y="73"/>
                    </a:lnTo>
                    <a:lnTo>
                      <a:pt x="340" y="60"/>
                    </a:lnTo>
                    <a:lnTo>
                      <a:pt x="315" y="53"/>
                    </a:lnTo>
                    <a:lnTo>
                      <a:pt x="287" y="42"/>
                    </a:lnTo>
                    <a:lnTo>
                      <a:pt x="259" y="35"/>
                    </a:lnTo>
                    <a:lnTo>
                      <a:pt x="248" y="35"/>
                    </a:lnTo>
                    <a:lnTo>
                      <a:pt x="235" y="45"/>
                    </a:lnTo>
                    <a:lnTo>
                      <a:pt x="217" y="63"/>
                    </a:lnTo>
                    <a:lnTo>
                      <a:pt x="200" y="70"/>
                    </a:lnTo>
                    <a:lnTo>
                      <a:pt x="182" y="67"/>
                    </a:lnTo>
                    <a:lnTo>
                      <a:pt x="172" y="56"/>
                    </a:lnTo>
                    <a:lnTo>
                      <a:pt x="150" y="35"/>
                    </a:lnTo>
                    <a:lnTo>
                      <a:pt x="130" y="25"/>
                    </a:lnTo>
                    <a:lnTo>
                      <a:pt x="108" y="3"/>
                    </a:lnTo>
                    <a:lnTo>
                      <a:pt x="91" y="3"/>
                    </a:lnTo>
                    <a:lnTo>
                      <a:pt x="63" y="0"/>
                    </a:lnTo>
                    <a:lnTo>
                      <a:pt x="45" y="0"/>
                    </a:lnTo>
                    <a:lnTo>
                      <a:pt x="42" y="10"/>
                    </a:lnTo>
                    <a:lnTo>
                      <a:pt x="45" y="21"/>
                    </a:lnTo>
                    <a:lnTo>
                      <a:pt x="35" y="25"/>
                    </a:lnTo>
                    <a:lnTo>
                      <a:pt x="21" y="45"/>
                    </a:lnTo>
                    <a:lnTo>
                      <a:pt x="10" y="53"/>
                    </a:lnTo>
                    <a:lnTo>
                      <a:pt x="28" y="73"/>
                    </a:lnTo>
                    <a:lnTo>
                      <a:pt x="42" y="95"/>
                    </a:lnTo>
                    <a:lnTo>
                      <a:pt x="45" y="105"/>
                    </a:lnTo>
                    <a:lnTo>
                      <a:pt x="35" y="133"/>
                    </a:lnTo>
                    <a:lnTo>
                      <a:pt x="25" y="150"/>
                    </a:lnTo>
                    <a:lnTo>
                      <a:pt x="21" y="172"/>
                    </a:lnTo>
                    <a:lnTo>
                      <a:pt x="10" y="182"/>
                    </a:lnTo>
                    <a:lnTo>
                      <a:pt x="3" y="189"/>
                    </a:lnTo>
                    <a:lnTo>
                      <a:pt x="3" y="224"/>
                    </a:lnTo>
                    <a:lnTo>
                      <a:pt x="0" y="259"/>
                    </a:lnTo>
                    <a:lnTo>
                      <a:pt x="0" y="305"/>
                    </a:lnTo>
                    <a:lnTo>
                      <a:pt x="3" y="329"/>
                    </a:lnTo>
                    <a:lnTo>
                      <a:pt x="14" y="343"/>
                    </a:lnTo>
                    <a:lnTo>
                      <a:pt x="25" y="361"/>
                    </a:lnTo>
                    <a:lnTo>
                      <a:pt x="28" y="378"/>
                    </a:lnTo>
                    <a:lnTo>
                      <a:pt x="32" y="410"/>
                    </a:lnTo>
                    <a:lnTo>
                      <a:pt x="32" y="427"/>
                    </a:lnTo>
                    <a:lnTo>
                      <a:pt x="42" y="441"/>
                    </a:lnTo>
                    <a:lnTo>
                      <a:pt x="60" y="462"/>
                    </a:lnTo>
                    <a:lnTo>
                      <a:pt x="70" y="476"/>
                    </a:lnTo>
                    <a:lnTo>
                      <a:pt x="70" y="493"/>
                    </a:lnTo>
                    <a:lnTo>
                      <a:pt x="80" y="546"/>
                    </a:lnTo>
                    <a:lnTo>
                      <a:pt x="77" y="571"/>
                    </a:lnTo>
                    <a:lnTo>
                      <a:pt x="70" y="591"/>
                    </a:lnTo>
                    <a:lnTo>
                      <a:pt x="63" y="609"/>
                    </a:lnTo>
                    <a:lnTo>
                      <a:pt x="45" y="623"/>
                    </a:lnTo>
                    <a:lnTo>
                      <a:pt x="32" y="630"/>
                    </a:lnTo>
                    <a:lnTo>
                      <a:pt x="35" y="644"/>
                    </a:lnTo>
                    <a:lnTo>
                      <a:pt x="32" y="658"/>
                    </a:lnTo>
                    <a:lnTo>
                      <a:pt x="28" y="672"/>
                    </a:lnTo>
                    <a:lnTo>
                      <a:pt x="32" y="689"/>
                    </a:lnTo>
                    <a:lnTo>
                      <a:pt x="53" y="696"/>
                    </a:lnTo>
                    <a:lnTo>
                      <a:pt x="70" y="689"/>
                    </a:lnTo>
                    <a:lnTo>
                      <a:pt x="84" y="703"/>
                    </a:lnTo>
                    <a:lnTo>
                      <a:pt x="102" y="718"/>
                    </a:lnTo>
                    <a:lnTo>
                      <a:pt x="119" y="721"/>
                    </a:lnTo>
                    <a:lnTo>
                      <a:pt x="130" y="718"/>
                    </a:lnTo>
                    <a:lnTo>
                      <a:pt x="140" y="703"/>
                    </a:lnTo>
                    <a:lnTo>
                      <a:pt x="154" y="689"/>
                    </a:lnTo>
                    <a:lnTo>
                      <a:pt x="175" y="672"/>
                    </a:lnTo>
                    <a:lnTo>
                      <a:pt x="189" y="668"/>
                    </a:lnTo>
                    <a:lnTo>
                      <a:pt x="213" y="668"/>
                    </a:lnTo>
                    <a:close/>
                  </a:path>
                </a:pathLst>
              </a:custGeom>
              <a:solidFill>
                <a:srgbClr val="FFFFFF"/>
              </a:solidFill>
              <a:ln w="12700">
                <a:solidFill>
                  <a:srgbClr val="000000"/>
                </a:solidFill>
                <a:prstDash val="solid"/>
                <a:round/>
                <a:headEnd/>
                <a:tailEnd/>
              </a:ln>
            </p:spPr>
            <p:txBody>
              <a:bodyPr/>
              <a:lstStyle/>
              <a:p>
                <a:endParaRPr lang="da-DK"/>
              </a:p>
            </p:txBody>
          </p:sp>
        </p:grpSp>
        <p:grpSp>
          <p:nvGrpSpPr>
            <p:cNvPr id="9268" name="Group 1113">
              <a:extLst>
                <a:ext uri="{FF2B5EF4-FFF2-40B4-BE49-F238E27FC236}">
                  <a16:creationId xmlns:a16="http://schemas.microsoft.com/office/drawing/2014/main" id="{F54C7A68-C4D1-FD91-4039-BE9294BD9F63}"/>
                </a:ext>
              </a:extLst>
            </p:cNvPr>
            <p:cNvGrpSpPr>
              <a:grpSpLocks/>
            </p:cNvGrpSpPr>
            <p:nvPr/>
          </p:nvGrpSpPr>
          <p:grpSpPr bwMode="auto">
            <a:xfrm>
              <a:off x="1546" y="993"/>
              <a:ext cx="1203" cy="1242"/>
              <a:chOff x="1546" y="993"/>
              <a:chExt cx="1203" cy="1242"/>
            </a:xfrm>
          </p:grpSpPr>
          <p:grpSp>
            <p:nvGrpSpPr>
              <p:cNvPr id="9274" name="Group 1110">
                <a:extLst>
                  <a:ext uri="{FF2B5EF4-FFF2-40B4-BE49-F238E27FC236}">
                    <a16:creationId xmlns:a16="http://schemas.microsoft.com/office/drawing/2014/main" id="{FB821E43-CACC-BF9C-AC04-E0952F9CCC9E}"/>
                  </a:ext>
                </a:extLst>
              </p:cNvPr>
              <p:cNvGrpSpPr>
                <a:grpSpLocks/>
              </p:cNvGrpSpPr>
              <p:nvPr/>
            </p:nvGrpSpPr>
            <p:grpSpPr bwMode="auto">
              <a:xfrm>
                <a:off x="1546" y="993"/>
                <a:ext cx="916" cy="781"/>
                <a:chOff x="1546" y="993"/>
                <a:chExt cx="916" cy="781"/>
              </a:xfrm>
            </p:grpSpPr>
            <p:sp>
              <p:nvSpPr>
                <p:cNvPr id="9277" name="Freeform 1108">
                  <a:extLst>
                    <a:ext uri="{FF2B5EF4-FFF2-40B4-BE49-F238E27FC236}">
                      <a16:creationId xmlns:a16="http://schemas.microsoft.com/office/drawing/2014/main" id="{40218D36-672D-52BC-AF1A-F2BFCFA9C79D}"/>
                    </a:ext>
                  </a:extLst>
                </p:cNvPr>
                <p:cNvSpPr>
                  <a:spLocks/>
                </p:cNvSpPr>
                <p:nvPr/>
              </p:nvSpPr>
              <p:spPr bwMode="auto">
                <a:xfrm>
                  <a:off x="1546" y="993"/>
                  <a:ext cx="916" cy="781"/>
                </a:xfrm>
                <a:custGeom>
                  <a:avLst/>
                  <a:gdLst>
                    <a:gd name="T0" fmla="*/ 94 w 916"/>
                    <a:gd name="T1" fmla="*/ 602 h 781"/>
                    <a:gd name="T2" fmla="*/ 308 w 916"/>
                    <a:gd name="T3" fmla="*/ 476 h 781"/>
                    <a:gd name="T4" fmla="*/ 385 w 916"/>
                    <a:gd name="T5" fmla="*/ 368 h 781"/>
                    <a:gd name="T6" fmla="*/ 455 w 916"/>
                    <a:gd name="T7" fmla="*/ 238 h 781"/>
                    <a:gd name="T8" fmla="*/ 573 w 916"/>
                    <a:gd name="T9" fmla="*/ 151 h 781"/>
                    <a:gd name="T10" fmla="*/ 675 w 916"/>
                    <a:gd name="T11" fmla="*/ 144 h 781"/>
                    <a:gd name="T12" fmla="*/ 797 w 916"/>
                    <a:gd name="T13" fmla="*/ 56 h 781"/>
                    <a:gd name="T14" fmla="*/ 860 w 916"/>
                    <a:gd name="T15" fmla="*/ 11 h 781"/>
                    <a:gd name="T16" fmla="*/ 909 w 916"/>
                    <a:gd name="T17" fmla="*/ 4 h 781"/>
                    <a:gd name="T18" fmla="*/ 902 w 916"/>
                    <a:gd name="T19" fmla="*/ 28 h 781"/>
                    <a:gd name="T20" fmla="*/ 797 w 916"/>
                    <a:gd name="T21" fmla="*/ 189 h 781"/>
                    <a:gd name="T22" fmla="*/ 846 w 916"/>
                    <a:gd name="T23" fmla="*/ 329 h 781"/>
                    <a:gd name="T24" fmla="*/ 832 w 916"/>
                    <a:gd name="T25" fmla="*/ 550 h 781"/>
                    <a:gd name="T26" fmla="*/ 797 w 916"/>
                    <a:gd name="T27" fmla="*/ 578 h 781"/>
                    <a:gd name="T28" fmla="*/ 748 w 916"/>
                    <a:gd name="T29" fmla="*/ 686 h 781"/>
                    <a:gd name="T30" fmla="*/ 710 w 916"/>
                    <a:gd name="T31" fmla="*/ 753 h 781"/>
                    <a:gd name="T32" fmla="*/ 661 w 916"/>
                    <a:gd name="T33" fmla="*/ 763 h 781"/>
                    <a:gd name="T34" fmla="*/ 601 w 916"/>
                    <a:gd name="T35" fmla="*/ 714 h 781"/>
                    <a:gd name="T36" fmla="*/ 545 w 916"/>
                    <a:gd name="T37" fmla="*/ 665 h 781"/>
                    <a:gd name="T38" fmla="*/ 500 w 916"/>
                    <a:gd name="T39" fmla="*/ 679 h 781"/>
                    <a:gd name="T40" fmla="*/ 444 w 916"/>
                    <a:gd name="T41" fmla="*/ 690 h 781"/>
                    <a:gd name="T42" fmla="*/ 416 w 916"/>
                    <a:gd name="T43" fmla="*/ 662 h 781"/>
                    <a:gd name="T44" fmla="*/ 367 w 916"/>
                    <a:gd name="T45" fmla="*/ 637 h 781"/>
                    <a:gd name="T46" fmla="*/ 322 w 916"/>
                    <a:gd name="T47" fmla="*/ 658 h 781"/>
                    <a:gd name="T48" fmla="*/ 231 w 916"/>
                    <a:gd name="T49" fmla="*/ 704 h 781"/>
                    <a:gd name="T50" fmla="*/ 182 w 916"/>
                    <a:gd name="T51" fmla="*/ 721 h 781"/>
                    <a:gd name="T52" fmla="*/ 122 w 916"/>
                    <a:gd name="T53" fmla="*/ 746 h 781"/>
                    <a:gd name="T54" fmla="*/ 77 w 916"/>
                    <a:gd name="T55" fmla="*/ 725 h 781"/>
                    <a:gd name="T56" fmla="*/ 45 w 916"/>
                    <a:gd name="T57" fmla="*/ 686 h 781"/>
                    <a:gd name="T58" fmla="*/ 17 w 916"/>
                    <a:gd name="T59" fmla="*/ 662 h 781"/>
                    <a:gd name="T60" fmla="*/ 0 w 916"/>
                    <a:gd name="T61" fmla="*/ 630 h 781"/>
                    <a:gd name="T62" fmla="*/ 31 w 916"/>
                    <a:gd name="T63" fmla="*/ 599 h 7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16"/>
                    <a:gd name="T97" fmla="*/ 0 h 781"/>
                    <a:gd name="T98" fmla="*/ 916 w 916"/>
                    <a:gd name="T99" fmla="*/ 781 h 7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16" h="781">
                      <a:moveTo>
                        <a:pt x="31" y="599"/>
                      </a:moveTo>
                      <a:lnTo>
                        <a:pt x="94" y="602"/>
                      </a:lnTo>
                      <a:lnTo>
                        <a:pt x="192" y="592"/>
                      </a:lnTo>
                      <a:lnTo>
                        <a:pt x="308" y="476"/>
                      </a:lnTo>
                      <a:lnTo>
                        <a:pt x="343" y="431"/>
                      </a:lnTo>
                      <a:lnTo>
                        <a:pt x="385" y="368"/>
                      </a:lnTo>
                      <a:lnTo>
                        <a:pt x="423" y="294"/>
                      </a:lnTo>
                      <a:lnTo>
                        <a:pt x="455" y="238"/>
                      </a:lnTo>
                      <a:lnTo>
                        <a:pt x="493" y="165"/>
                      </a:lnTo>
                      <a:lnTo>
                        <a:pt x="573" y="151"/>
                      </a:lnTo>
                      <a:lnTo>
                        <a:pt x="605" y="151"/>
                      </a:lnTo>
                      <a:lnTo>
                        <a:pt x="675" y="144"/>
                      </a:lnTo>
                      <a:lnTo>
                        <a:pt x="696" y="140"/>
                      </a:lnTo>
                      <a:lnTo>
                        <a:pt x="797" y="56"/>
                      </a:lnTo>
                      <a:lnTo>
                        <a:pt x="832" y="32"/>
                      </a:lnTo>
                      <a:lnTo>
                        <a:pt x="860" y="11"/>
                      </a:lnTo>
                      <a:lnTo>
                        <a:pt x="888" y="0"/>
                      </a:lnTo>
                      <a:lnTo>
                        <a:pt x="909" y="4"/>
                      </a:lnTo>
                      <a:lnTo>
                        <a:pt x="916" y="18"/>
                      </a:lnTo>
                      <a:lnTo>
                        <a:pt x="902" y="28"/>
                      </a:lnTo>
                      <a:lnTo>
                        <a:pt x="787" y="140"/>
                      </a:lnTo>
                      <a:lnTo>
                        <a:pt x="797" y="189"/>
                      </a:lnTo>
                      <a:lnTo>
                        <a:pt x="815" y="245"/>
                      </a:lnTo>
                      <a:lnTo>
                        <a:pt x="846" y="329"/>
                      </a:lnTo>
                      <a:lnTo>
                        <a:pt x="839" y="536"/>
                      </a:lnTo>
                      <a:lnTo>
                        <a:pt x="832" y="550"/>
                      </a:lnTo>
                      <a:lnTo>
                        <a:pt x="811" y="567"/>
                      </a:lnTo>
                      <a:lnTo>
                        <a:pt x="797" y="578"/>
                      </a:lnTo>
                      <a:lnTo>
                        <a:pt x="776" y="634"/>
                      </a:lnTo>
                      <a:lnTo>
                        <a:pt x="748" y="686"/>
                      </a:lnTo>
                      <a:lnTo>
                        <a:pt x="727" y="714"/>
                      </a:lnTo>
                      <a:lnTo>
                        <a:pt x="710" y="753"/>
                      </a:lnTo>
                      <a:lnTo>
                        <a:pt x="699" y="781"/>
                      </a:lnTo>
                      <a:lnTo>
                        <a:pt x="661" y="763"/>
                      </a:lnTo>
                      <a:lnTo>
                        <a:pt x="643" y="746"/>
                      </a:lnTo>
                      <a:lnTo>
                        <a:pt x="601" y="714"/>
                      </a:lnTo>
                      <a:lnTo>
                        <a:pt x="570" y="683"/>
                      </a:lnTo>
                      <a:lnTo>
                        <a:pt x="545" y="665"/>
                      </a:lnTo>
                      <a:lnTo>
                        <a:pt x="531" y="669"/>
                      </a:lnTo>
                      <a:lnTo>
                        <a:pt x="500" y="679"/>
                      </a:lnTo>
                      <a:lnTo>
                        <a:pt x="468" y="690"/>
                      </a:lnTo>
                      <a:lnTo>
                        <a:pt x="444" y="690"/>
                      </a:lnTo>
                      <a:lnTo>
                        <a:pt x="427" y="676"/>
                      </a:lnTo>
                      <a:lnTo>
                        <a:pt x="416" y="662"/>
                      </a:lnTo>
                      <a:lnTo>
                        <a:pt x="395" y="637"/>
                      </a:lnTo>
                      <a:lnTo>
                        <a:pt x="367" y="637"/>
                      </a:lnTo>
                      <a:lnTo>
                        <a:pt x="343" y="644"/>
                      </a:lnTo>
                      <a:lnTo>
                        <a:pt x="322" y="658"/>
                      </a:lnTo>
                      <a:lnTo>
                        <a:pt x="280" y="676"/>
                      </a:lnTo>
                      <a:lnTo>
                        <a:pt x="231" y="704"/>
                      </a:lnTo>
                      <a:lnTo>
                        <a:pt x="203" y="707"/>
                      </a:lnTo>
                      <a:lnTo>
                        <a:pt x="182" y="721"/>
                      </a:lnTo>
                      <a:lnTo>
                        <a:pt x="147" y="735"/>
                      </a:lnTo>
                      <a:lnTo>
                        <a:pt x="122" y="746"/>
                      </a:lnTo>
                      <a:lnTo>
                        <a:pt x="101" y="746"/>
                      </a:lnTo>
                      <a:lnTo>
                        <a:pt x="77" y="725"/>
                      </a:lnTo>
                      <a:lnTo>
                        <a:pt x="59" y="700"/>
                      </a:lnTo>
                      <a:lnTo>
                        <a:pt x="45" y="686"/>
                      </a:lnTo>
                      <a:lnTo>
                        <a:pt x="42" y="669"/>
                      </a:lnTo>
                      <a:lnTo>
                        <a:pt x="17" y="662"/>
                      </a:lnTo>
                      <a:lnTo>
                        <a:pt x="10" y="648"/>
                      </a:lnTo>
                      <a:lnTo>
                        <a:pt x="0" y="630"/>
                      </a:lnTo>
                      <a:lnTo>
                        <a:pt x="28" y="599"/>
                      </a:lnTo>
                      <a:lnTo>
                        <a:pt x="31" y="5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9278" name="Freeform 1109">
                  <a:extLst>
                    <a:ext uri="{FF2B5EF4-FFF2-40B4-BE49-F238E27FC236}">
                      <a16:creationId xmlns:a16="http://schemas.microsoft.com/office/drawing/2014/main" id="{164D8D04-0BAF-5368-F413-E00842CAF7CB}"/>
                    </a:ext>
                  </a:extLst>
                </p:cNvPr>
                <p:cNvSpPr>
                  <a:spLocks/>
                </p:cNvSpPr>
                <p:nvPr/>
              </p:nvSpPr>
              <p:spPr bwMode="auto">
                <a:xfrm>
                  <a:off x="1546" y="993"/>
                  <a:ext cx="916" cy="781"/>
                </a:xfrm>
                <a:custGeom>
                  <a:avLst/>
                  <a:gdLst>
                    <a:gd name="T0" fmla="*/ 31 w 916"/>
                    <a:gd name="T1" fmla="*/ 599 h 781"/>
                    <a:gd name="T2" fmla="*/ 94 w 916"/>
                    <a:gd name="T3" fmla="*/ 602 h 781"/>
                    <a:gd name="T4" fmla="*/ 192 w 916"/>
                    <a:gd name="T5" fmla="*/ 592 h 781"/>
                    <a:gd name="T6" fmla="*/ 308 w 916"/>
                    <a:gd name="T7" fmla="*/ 476 h 781"/>
                    <a:gd name="T8" fmla="*/ 343 w 916"/>
                    <a:gd name="T9" fmla="*/ 431 h 781"/>
                    <a:gd name="T10" fmla="*/ 385 w 916"/>
                    <a:gd name="T11" fmla="*/ 368 h 781"/>
                    <a:gd name="T12" fmla="*/ 423 w 916"/>
                    <a:gd name="T13" fmla="*/ 294 h 781"/>
                    <a:gd name="T14" fmla="*/ 455 w 916"/>
                    <a:gd name="T15" fmla="*/ 238 h 781"/>
                    <a:gd name="T16" fmla="*/ 493 w 916"/>
                    <a:gd name="T17" fmla="*/ 165 h 781"/>
                    <a:gd name="T18" fmla="*/ 573 w 916"/>
                    <a:gd name="T19" fmla="*/ 151 h 781"/>
                    <a:gd name="T20" fmla="*/ 605 w 916"/>
                    <a:gd name="T21" fmla="*/ 151 h 781"/>
                    <a:gd name="T22" fmla="*/ 675 w 916"/>
                    <a:gd name="T23" fmla="*/ 144 h 781"/>
                    <a:gd name="T24" fmla="*/ 696 w 916"/>
                    <a:gd name="T25" fmla="*/ 140 h 781"/>
                    <a:gd name="T26" fmla="*/ 797 w 916"/>
                    <a:gd name="T27" fmla="*/ 56 h 781"/>
                    <a:gd name="T28" fmla="*/ 832 w 916"/>
                    <a:gd name="T29" fmla="*/ 32 h 781"/>
                    <a:gd name="T30" fmla="*/ 860 w 916"/>
                    <a:gd name="T31" fmla="*/ 11 h 781"/>
                    <a:gd name="T32" fmla="*/ 888 w 916"/>
                    <a:gd name="T33" fmla="*/ 0 h 781"/>
                    <a:gd name="T34" fmla="*/ 909 w 916"/>
                    <a:gd name="T35" fmla="*/ 4 h 781"/>
                    <a:gd name="T36" fmla="*/ 916 w 916"/>
                    <a:gd name="T37" fmla="*/ 18 h 781"/>
                    <a:gd name="T38" fmla="*/ 902 w 916"/>
                    <a:gd name="T39" fmla="*/ 28 h 781"/>
                    <a:gd name="T40" fmla="*/ 787 w 916"/>
                    <a:gd name="T41" fmla="*/ 140 h 781"/>
                    <a:gd name="T42" fmla="*/ 797 w 916"/>
                    <a:gd name="T43" fmla="*/ 189 h 781"/>
                    <a:gd name="T44" fmla="*/ 815 w 916"/>
                    <a:gd name="T45" fmla="*/ 245 h 781"/>
                    <a:gd name="T46" fmla="*/ 846 w 916"/>
                    <a:gd name="T47" fmla="*/ 329 h 781"/>
                    <a:gd name="T48" fmla="*/ 839 w 916"/>
                    <a:gd name="T49" fmla="*/ 536 h 781"/>
                    <a:gd name="T50" fmla="*/ 832 w 916"/>
                    <a:gd name="T51" fmla="*/ 550 h 781"/>
                    <a:gd name="T52" fmla="*/ 811 w 916"/>
                    <a:gd name="T53" fmla="*/ 567 h 781"/>
                    <a:gd name="T54" fmla="*/ 797 w 916"/>
                    <a:gd name="T55" fmla="*/ 578 h 781"/>
                    <a:gd name="T56" fmla="*/ 776 w 916"/>
                    <a:gd name="T57" fmla="*/ 634 h 781"/>
                    <a:gd name="T58" fmla="*/ 748 w 916"/>
                    <a:gd name="T59" fmla="*/ 686 h 781"/>
                    <a:gd name="T60" fmla="*/ 727 w 916"/>
                    <a:gd name="T61" fmla="*/ 714 h 781"/>
                    <a:gd name="T62" fmla="*/ 710 w 916"/>
                    <a:gd name="T63" fmla="*/ 753 h 781"/>
                    <a:gd name="T64" fmla="*/ 699 w 916"/>
                    <a:gd name="T65" fmla="*/ 781 h 781"/>
                    <a:gd name="T66" fmla="*/ 661 w 916"/>
                    <a:gd name="T67" fmla="*/ 763 h 781"/>
                    <a:gd name="T68" fmla="*/ 643 w 916"/>
                    <a:gd name="T69" fmla="*/ 746 h 781"/>
                    <a:gd name="T70" fmla="*/ 601 w 916"/>
                    <a:gd name="T71" fmla="*/ 714 h 781"/>
                    <a:gd name="T72" fmla="*/ 570 w 916"/>
                    <a:gd name="T73" fmla="*/ 683 h 781"/>
                    <a:gd name="T74" fmla="*/ 545 w 916"/>
                    <a:gd name="T75" fmla="*/ 665 h 781"/>
                    <a:gd name="T76" fmla="*/ 531 w 916"/>
                    <a:gd name="T77" fmla="*/ 669 h 781"/>
                    <a:gd name="T78" fmla="*/ 500 w 916"/>
                    <a:gd name="T79" fmla="*/ 679 h 781"/>
                    <a:gd name="T80" fmla="*/ 468 w 916"/>
                    <a:gd name="T81" fmla="*/ 690 h 781"/>
                    <a:gd name="T82" fmla="*/ 444 w 916"/>
                    <a:gd name="T83" fmla="*/ 690 h 781"/>
                    <a:gd name="T84" fmla="*/ 427 w 916"/>
                    <a:gd name="T85" fmla="*/ 676 h 781"/>
                    <a:gd name="T86" fmla="*/ 416 w 916"/>
                    <a:gd name="T87" fmla="*/ 662 h 781"/>
                    <a:gd name="T88" fmla="*/ 395 w 916"/>
                    <a:gd name="T89" fmla="*/ 637 h 781"/>
                    <a:gd name="T90" fmla="*/ 367 w 916"/>
                    <a:gd name="T91" fmla="*/ 637 h 781"/>
                    <a:gd name="T92" fmla="*/ 343 w 916"/>
                    <a:gd name="T93" fmla="*/ 644 h 781"/>
                    <a:gd name="T94" fmla="*/ 322 w 916"/>
                    <a:gd name="T95" fmla="*/ 658 h 781"/>
                    <a:gd name="T96" fmla="*/ 280 w 916"/>
                    <a:gd name="T97" fmla="*/ 676 h 781"/>
                    <a:gd name="T98" fmla="*/ 231 w 916"/>
                    <a:gd name="T99" fmla="*/ 704 h 781"/>
                    <a:gd name="T100" fmla="*/ 203 w 916"/>
                    <a:gd name="T101" fmla="*/ 707 h 781"/>
                    <a:gd name="T102" fmla="*/ 182 w 916"/>
                    <a:gd name="T103" fmla="*/ 721 h 781"/>
                    <a:gd name="T104" fmla="*/ 147 w 916"/>
                    <a:gd name="T105" fmla="*/ 735 h 781"/>
                    <a:gd name="T106" fmla="*/ 122 w 916"/>
                    <a:gd name="T107" fmla="*/ 746 h 781"/>
                    <a:gd name="T108" fmla="*/ 101 w 916"/>
                    <a:gd name="T109" fmla="*/ 746 h 781"/>
                    <a:gd name="T110" fmla="*/ 77 w 916"/>
                    <a:gd name="T111" fmla="*/ 725 h 781"/>
                    <a:gd name="T112" fmla="*/ 59 w 916"/>
                    <a:gd name="T113" fmla="*/ 700 h 781"/>
                    <a:gd name="T114" fmla="*/ 45 w 916"/>
                    <a:gd name="T115" fmla="*/ 686 h 781"/>
                    <a:gd name="T116" fmla="*/ 42 w 916"/>
                    <a:gd name="T117" fmla="*/ 669 h 781"/>
                    <a:gd name="T118" fmla="*/ 17 w 916"/>
                    <a:gd name="T119" fmla="*/ 662 h 781"/>
                    <a:gd name="T120" fmla="*/ 10 w 916"/>
                    <a:gd name="T121" fmla="*/ 648 h 781"/>
                    <a:gd name="T122" fmla="*/ 0 w 916"/>
                    <a:gd name="T123" fmla="*/ 630 h 781"/>
                    <a:gd name="T124" fmla="*/ 28 w 916"/>
                    <a:gd name="T125" fmla="*/ 599 h 7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6"/>
                    <a:gd name="T190" fmla="*/ 0 h 781"/>
                    <a:gd name="T191" fmla="*/ 916 w 916"/>
                    <a:gd name="T192" fmla="*/ 781 h 78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6" h="781">
                      <a:moveTo>
                        <a:pt x="31" y="599"/>
                      </a:moveTo>
                      <a:lnTo>
                        <a:pt x="94" y="602"/>
                      </a:lnTo>
                      <a:lnTo>
                        <a:pt x="192" y="592"/>
                      </a:lnTo>
                      <a:lnTo>
                        <a:pt x="308" y="476"/>
                      </a:lnTo>
                      <a:lnTo>
                        <a:pt x="343" y="431"/>
                      </a:lnTo>
                      <a:lnTo>
                        <a:pt x="385" y="368"/>
                      </a:lnTo>
                      <a:lnTo>
                        <a:pt x="423" y="294"/>
                      </a:lnTo>
                      <a:lnTo>
                        <a:pt x="455" y="238"/>
                      </a:lnTo>
                      <a:lnTo>
                        <a:pt x="493" y="165"/>
                      </a:lnTo>
                      <a:lnTo>
                        <a:pt x="573" y="151"/>
                      </a:lnTo>
                      <a:lnTo>
                        <a:pt x="605" y="151"/>
                      </a:lnTo>
                      <a:lnTo>
                        <a:pt x="675" y="144"/>
                      </a:lnTo>
                      <a:lnTo>
                        <a:pt x="696" y="140"/>
                      </a:lnTo>
                      <a:lnTo>
                        <a:pt x="797" y="56"/>
                      </a:lnTo>
                      <a:lnTo>
                        <a:pt x="832" y="32"/>
                      </a:lnTo>
                      <a:lnTo>
                        <a:pt x="860" y="11"/>
                      </a:lnTo>
                      <a:lnTo>
                        <a:pt x="888" y="0"/>
                      </a:lnTo>
                      <a:lnTo>
                        <a:pt x="909" y="4"/>
                      </a:lnTo>
                      <a:lnTo>
                        <a:pt x="916" y="18"/>
                      </a:lnTo>
                      <a:lnTo>
                        <a:pt x="902" y="28"/>
                      </a:lnTo>
                      <a:lnTo>
                        <a:pt x="787" y="140"/>
                      </a:lnTo>
                      <a:lnTo>
                        <a:pt x="797" y="189"/>
                      </a:lnTo>
                      <a:lnTo>
                        <a:pt x="815" y="245"/>
                      </a:lnTo>
                      <a:lnTo>
                        <a:pt x="846" y="329"/>
                      </a:lnTo>
                      <a:lnTo>
                        <a:pt x="839" y="536"/>
                      </a:lnTo>
                      <a:lnTo>
                        <a:pt x="832" y="550"/>
                      </a:lnTo>
                      <a:lnTo>
                        <a:pt x="811" y="567"/>
                      </a:lnTo>
                      <a:lnTo>
                        <a:pt x="797" y="578"/>
                      </a:lnTo>
                      <a:lnTo>
                        <a:pt x="776" y="634"/>
                      </a:lnTo>
                      <a:lnTo>
                        <a:pt x="748" y="686"/>
                      </a:lnTo>
                      <a:lnTo>
                        <a:pt x="727" y="714"/>
                      </a:lnTo>
                      <a:lnTo>
                        <a:pt x="710" y="753"/>
                      </a:lnTo>
                      <a:lnTo>
                        <a:pt x="699" y="781"/>
                      </a:lnTo>
                      <a:lnTo>
                        <a:pt x="661" y="763"/>
                      </a:lnTo>
                      <a:lnTo>
                        <a:pt x="643" y="746"/>
                      </a:lnTo>
                      <a:lnTo>
                        <a:pt x="601" y="714"/>
                      </a:lnTo>
                      <a:lnTo>
                        <a:pt x="570" y="683"/>
                      </a:lnTo>
                      <a:lnTo>
                        <a:pt x="545" y="665"/>
                      </a:lnTo>
                      <a:lnTo>
                        <a:pt x="531" y="669"/>
                      </a:lnTo>
                      <a:lnTo>
                        <a:pt x="500" y="679"/>
                      </a:lnTo>
                      <a:lnTo>
                        <a:pt x="468" y="690"/>
                      </a:lnTo>
                      <a:lnTo>
                        <a:pt x="444" y="690"/>
                      </a:lnTo>
                      <a:lnTo>
                        <a:pt x="427" y="676"/>
                      </a:lnTo>
                      <a:lnTo>
                        <a:pt x="416" y="662"/>
                      </a:lnTo>
                      <a:lnTo>
                        <a:pt x="395" y="637"/>
                      </a:lnTo>
                      <a:lnTo>
                        <a:pt x="367" y="637"/>
                      </a:lnTo>
                      <a:lnTo>
                        <a:pt x="343" y="644"/>
                      </a:lnTo>
                      <a:lnTo>
                        <a:pt x="322" y="658"/>
                      </a:lnTo>
                      <a:lnTo>
                        <a:pt x="280" y="676"/>
                      </a:lnTo>
                      <a:lnTo>
                        <a:pt x="231" y="704"/>
                      </a:lnTo>
                      <a:lnTo>
                        <a:pt x="203" y="707"/>
                      </a:lnTo>
                      <a:lnTo>
                        <a:pt x="182" y="721"/>
                      </a:lnTo>
                      <a:lnTo>
                        <a:pt x="147" y="735"/>
                      </a:lnTo>
                      <a:lnTo>
                        <a:pt x="122" y="746"/>
                      </a:lnTo>
                      <a:lnTo>
                        <a:pt x="101" y="746"/>
                      </a:lnTo>
                      <a:lnTo>
                        <a:pt x="77" y="725"/>
                      </a:lnTo>
                      <a:lnTo>
                        <a:pt x="59" y="700"/>
                      </a:lnTo>
                      <a:lnTo>
                        <a:pt x="45" y="686"/>
                      </a:lnTo>
                      <a:lnTo>
                        <a:pt x="42" y="669"/>
                      </a:lnTo>
                      <a:lnTo>
                        <a:pt x="17" y="662"/>
                      </a:lnTo>
                      <a:lnTo>
                        <a:pt x="10" y="648"/>
                      </a:lnTo>
                      <a:lnTo>
                        <a:pt x="0" y="630"/>
                      </a:lnTo>
                      <a:lnTo>
                        <a:pt x="28" y="599"/>
                      </a:lnTo>
                    </a:path>
                  </a:pathLst>
                </a:custGeom>
                <a:solidFill>
                  <a:srgbClr val="FFFFFF"/>
                </a:solidFill>
                <a:ln w="12700">
                  <a:solidFill>
                    <a:srgbClr val="000000"/>
                  </a:solidFill>
                  <a:prstDash val="solid"/>
                  <a:round/>
                  <a:headEnd/>
                  <a:tailEnd/>
                </a:ln>
              </p:spPr>
              <p:txBody>
                <a:bodyPr/>
                <a:lstStyle/>
                <a:p>
                  <a:endParaRPr lang="da-DK"/>
                </a:p>
              </p:txBody>
            </p:sp>
          </p:grpSp>
          <p:sp>
            <p:nvSpPr>
              <p:cNvPr id="9275" name="Freeform 1111">
                <a:extLst>
                  <a:ext uri="{FF2B5EF4-FFF2-40B4-BE49-F238E27FC236}">
                    <a16:creationId xmlns:a16="http://schemas.microsoft.com/office/drawing/2014/main" id="{F75F5BF3-FC34-A5EB-4749-3F3B6E1ED4CF}"/>
                  </a:ext>
                </a:extLst>
              </p:cNvPr>
              <p:cNvSpPr>
                <a:spLocks/>
              </p:cNvSpPr>
              <p:nvPr/>
            </p:nvSpPr>
            <p:spPr bwMode="auto">
              <a:xfrm>
                <a:off x="1609" y="1652"/>
                <a:ext cx="644" cy="583"/>
              </a:xfrm>
              <a:custGeom>
                <a:avLst/>
                <a:gdLst>
                  <a:gd name="T0" fmla="*/ 92 w 644"/>
                  <a:gd name="T1" fmla="*/ 122 h 583"/>
                  <a:gd name="T2" fmla="*/ 28 w 644"/>
                  <a:gd name="T3" fmla="*/ 169 h 583"/>
                  <a:gd name="T4" fmla="*/ 17 w 644"/>
                  <a:gd name="T5" fmla="*/ 247 h 583"/>
                  <a:gd name="T6" fmla="*/ 17 w 644"/>
                  <a:gd name="T7" fmla="*/ 289 h 583"/>
                  <a:gd name="T8" fmla="*/ 0 w 644"/>
                  <a:gd name="T9" fmla="*/ 338 h 583"/>
                  <a:gd name="T10" fmla="*/ 21 w 644"/>
                  <a:gd name="T11" fmla="*/ 352 h 583"/>
                  <a:gd name="T12" fmla="*/ 28 w 644"/>
                  <a:gd name="T13" fmla="*/ 404 h 583"/>
                  <a:gd name="T14" fmla="*/ 0 w 644"/>
                  <a:gd name="T15" fmla="*/ 443 h 583"/>
                  <a:gd name="T16" fmla="*/ 56 w 644"/>
                  <a:gd name="T17" fmla="*/ 488 h 583"/>
                  <a:gd name="T18" fmla="*/ 79 w 644"/>
                  <a:gd name="T19" fmla="*/ 506 h 583"/>
                  <a:gd name="T20" fmla="*/ 84 w 644"/>
                  <a:gd name="T21" fmla="*/ 464 h 583"/>
                  <a:gd name="T22" fmla="*/ 100 w 644"/>
                  <a:gd name="T23" fmla="*/ 383 h 583"/>
                  <a:gd name="T24" fmla="*/ 176 w 644"/>
                  <a:gd name="T25" fmla="*/ 398 h 583"/>
                  <a:gd name="T26" fmla="*/ 242 w 644"/>
                  <a:gd name="T27" fmla="*/ 431 h 583"/>
                  <a:gd name="T28" fmla="*/ 245 w 644"/>
                  <a:gd name="T29" fmla="*/ 519 h 583"/>
                  <a:gd name="T30" fmla="*/ 277 w 644"/>
                  <a:gd name="T31" fmla="*/ 547 h 583"/>
                  <a:gd name="T32" fmla="*/ 333 w 644"/>
                  <a:gd name="T33" fmla="*/ 583 h 583"/>
                  <a:gd name="T34" fmla="*/ 392 w 644"/>
                  <a:gd name="T35" fmla="*/ 583 h 583"/>
                  <a:gd name="T36" fmla="*/ 434 w 644"/>
                  <a:gd name="T37" fmla="*/ 513 h 583"/>
                  <a:gd name="T38" fmla="*/ 455 w 644"/>
                  <a:gd name="T39" fmla="*/ 488 h 583"/>
                  <a:gd name="T40" fmla="*/ 504 w 644"/>
                  <a:gd name="T41" fmla="*/ 468 h 583"/>
                  <a:gd name="T42" fmla="*/ 542 w 644"/>
                  <a:gd name="T43" fmla="*/ 446 h 583"/>
                  <a:gd name="T44" fmla="*/ 609 w 644"/>
                  <a:gd name="T45" fmla="*/ 461 h 583"/>
                  <a:gd name="T46" fmla="*/ 644 w 644"/>
                  <a:gd name="T47" fmla="*/ 464 h 583"/>
                  <a:gd name="T48" fmla="*/ 616 w 644"/>
                  <a:gd name="T49" fmla="*/ 366 h 583"/>
                  <a:gd name="T50" fmla="*/ 606 w 644"/>
                  <a:gd name="T51" fmla="*/ 264 h 583"/>
                  <a:gd name="T52" fmla="*/ 630 w 644"/>
                  <a:gd name="T53" fmla="*/ 173 h 583"/>
                  <a:gd name="T54" fmla="*/ 608 w 644"/>
                  <a:gd name="T55" fmla="*/ 128 h 583"/>
                  <a:gd name="T56" fmla="*/ 525 w 644"/>
                  <a:gd name="T57" fmla="*/ 65 h 583"/>
                  <a:gd name="T58" fmla="*/ 481 w 644"/>
                  <a:gd name="T59" fmla="*/ 25 h 583"/>
                  <a:gd name="T60" fmla="*/ 409 w 644"/>
                  <a:gd name="T61" fmla="*/ 50 h 583"/>
                  <a:gd name="T62" fmla="*/ 363 w 644"/>
                  <a:gd name="T63" fmla="*/ 45 h 583"/>
                  <a:gd name="T64" fmla="*/ 326 w 644"/>
                  <a:gd name="T65" fmla="*/ 0 h 583"/>
                  <a:gd name="T66" fmla="*/ 273 w 644"/>
                  <a:gd name="T67" fmla="*/ 18 h 583"/>
                  <a:gd name="T68" fmla="*/ 217 w 644"/>
                  <a:gd name="T69" fmla="*/ 41 h 583"/>
                  <a:gd name="T70" fmla="*/ 136 w 644"/>
                  <a:gd name="T71" fmla="*/ 82 h 5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4"/>
                  <a:gd name="T109" fmla="*/ 0 h 583"/>
                  <a:gd name="T110" fmla="*/ 644 w 644"/>
                  <a:gd name="T111" fmla="*/ 583 h 5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4" h="583">
                    <a:moveTo>
                      <a:pt x="136" y="82"/>
                    </a:moveTo>
                    <a:lnTo>
                      <a:pt x="92" y="122"/>
                    </a:lnTo>
                    <a:lnTo>
                      <a:pt x="52" y="156"/>
                    </a:lnTo>
                    <a:lnTo>
                      <a:pt x="28" y="169"/>
                    </a:lnTo>
                    <a:lnTo>
                      <a:pt x="7" y="219"/>
                    </a:lnTo>
                    <a:lnTo>
                      <a:pt x="17" y="247"/>
                    </a:lnTo>
                    <a:lnTo>
                      <a:pt x="21" y="264"/>
                    </a:lnTo>
                    <a:lnTo>
                      <a:pt x="17" y="289"/>
                    </a:lnTo>
                    <a:lnTo>
                      <a:pt x="3" y="317"/>
                    </a:lnTo>
                    <a:lnTo>
                      <a:pt x="0" y="338"/>
                    </a:lnTo>
                    <a:lnTo>
                      <a:pt x="7" y="352"/>
                    </a:lnTo>
                    <a:lnTo>
                      <a:pt x="21" y="352"/>
                    </a:lnTo>
                    <a:lnTo>
                      <a:pt x="35" y="376"/>
                    </a:lnTo>
                    <a:lnTo>
                      <a:pt x="28" y="404"/>
                    </a:lnTo>
                    <a:lnTo>
                      <a:pt x="10" y="433"/>
                    </a:lnTo>
                    <a:lnTo>
                      <a:pt x="0" y="443"/>
                    </a:lnTo>
                    <a:lnTo>
                      <a:pt x="52" y="443"/>
                    </a:lnTo>
                    <a:lnTo>
                      <a:pt x="56" y="488"/>
                    </a:lnTo>
                    <a:lnTo>
                      <a:pt x="63" y="513"/>
                    </a:lnTo>
                    <a:lnTo>
                      <a:pt x="79" y="506"/>
                    </a:lnTo>
                    <a:lnTo>
                      <a:pt x="89" y="484"/>
                    </a:lnTo>
                    <a:lnTo>
                      <a:pt x="84" y="464"/>
                    </a:lnTo>
                    <a:lnTo>
                      <a:pt x="81" y="400"/>
                    </a:lnTo>
                    <a:lnTo>
                      <a:pt x="100" y="383"/>
                    </a:lnTo>
                    <a:lnTo>
                      <a:pt x="129" y="391"/>
                    </a:lnTo>
                    <a:lnTo>
                      <a:pt x="176" y="398"/>
                    </a:lnTo>
                    <a:lnTo>
                      <a:pt x="236" y="418"/>
                    </a:lnTo>
                    <a:lnTo>
                      <a:pt x="242" y="431"/>
                    </a:lnTo>
                    <a:lnTo>
                      <a:pt x="253" y="490"/>
                    </a:lnTo>
                    <a:lnTo>
                      <a:pt x="245" y="519"/>
                    </a:lnTo>
                    <a:lnTo>
                      <a:pt x="242" y="546"/>
                    </a:lnTo>
                    <a:lnTo>
                      <a:pt x="277" y="547"/>
                    </a:lnTo>
                    <a:lnTo>
                      <a:pt x="294" y="551"/>
                    </a:lnTo>
                    <a:lnTo>
                      <a:pt x="333" y="583"/>
                    </a:lnTo>
                    <a:lnTo>
                      <a:pt x="364" y="583"/>
                    </a:lnTo>
                    <a:lnTo>
                      <a:pt x="392" y="583"/>
                    </a:lnTo>
                    <a:lnTo>
                      <a:pt x="417" y="562"/>
                    </a:lnTo>
                    <a:lnTo>
                      <a:pt x="434" y="513"/>
                    </a:lnTo>
                    <a:lnTo>
                      <a:pt x="444" y="492"/>
                    </a:lnTo>
                    <a:lnTo>
                      <a:pt x="455" y="488"/>
                    </a:lnTo>
                    <a:lnTo>
                      <a:pt x="479" y="485"/>
                    </a:lnTo>
                    <a:lnTo>
                      <a:pt x="504" y="468"/>
                    </a:lnTo>
                    <a:lnTo>
                      <a:pt x="525" y="453"/>
                    </a:lnTo>
                    <a:lnTo>
                      <a:pt x="542" y="446"/>
                    </a:lnTo>
                    <a:lnTo>
                      <a:pt x="577" y="457"/>
                    </a:lnTo>
                    <a:lnTo>
                      <a:pt x="609" y="461"/>
                    </a:lnTo>
                    <a:lnTo>
                      <a:pt x="634" y="478"/>
                    </a:lnTo>
                    <a:lnTo>
                      <a:pt x="644" y="464"/>
                    </a:lnTo>
                    <a:lnTo>
                      <a:pt x="630" y="429"/>
                    </a:lnTo>
                    <a:lnTo>
                      <a:pt x="616" y="366"/>
                    </a:lnTo>
                    <a:lnTo>
                      <a:pt x="616" y="309"/>
                    </a:lnTo>
                    <a:lnTo>
                      <a:pt x="606" y="264"/>
                    </a:lnTo>
                    <a:lnTo>
                      <a:pt x="627" y="197"/>
                    </a:lnTo>
                    <a:lnTo>
                      <a:pt x="630" y="173"/>
                    </a:lnTo>
                    <a:lnTo>
                      <a:pt x="635" y="143"/>
                    </a:lnTo>
                    <a:lnTo>
                      <a:pt x="608" y="128"/>
                    </a:lnTo>
                    <a:lnTo>
                      <a:pt x="568" y="99"/>
                    </a:lnTo>
                    <a:lnTo>
                      <a:pt x="525" y="65"/>
                    </a:lnTo>
                    <a:lnTo>
                      <a:pt x="505" y="46"/>
                    </a:lnTo>
                    <a:lnTo>
                      <a:pt x="481" y="25"/>
                    </a:lnTo>
                    <a:lnTo>
                      <a:pt x="444" y="41"/>
                    </a:lnTo>
                    <a:lnTo>
                      <a:pt x="409" y="50"/>
                    </a:lnTo>
                    <a:lnTo>
                      <a:pt x="380" y="52"/>
                    </a:lnTo>
                    <a:lnTo>
                      <a:pt x="363" y="45"/>
                    </a:lnTo>
                    <a:lnTo>
                      <a:pt x="342" y="21"/>
                    </a:lnTo>
                    <a:lnTo>
                      <a:pt x="326" y="0"/>
                    </a:lnTo>
                    <a:lnTo>
                      <a:pt x="297" y="0"/>
                    </a:lnTo>
                    <a:lnTo>
                      <a:pt x="273" y="18"/>
                    </a:lnTo>
                    <a:lnTo>
                      <a:pt x="248" y="27"/>
                    </a:lnTo>
                    <a:lnTo>
                      <a:pt x="217" y="41"/>
                    </a:lnTo>
                    <a:lnTo>
                      <a:pt x="170" y="64"/>
                    </a:lnTo>
                    <a:lnTo>
                      <a:pt x="136" y="82"/>
                    </a:lnTo>
                    <a:close/>
                  </a:path>
                </a:pathLst>
              </a:custGeom>
              <a:solidFill>
                <a:srgbClr val="FFFFFF"/>
              </a:solidFill>
              <a:ln w="12700">
                <a:solidFill>
                  <a:srgbClr val="000000"/>
                </a:solidFill>
                <a:prstDash val="solid"/>
                <a:round/>
                <a:headEnd/>
                <a:tailEnd/>
              </a:ln>
            </p:spPr>
            <p:txBody>
              <a:bodyPr/>
              <a:lstStyle/>
              <a:p>
                <a:endParaRPr lang="da-DK"/>
              </a:p>
            </p:txBody>
          </p:sp>
          <p:sp>
            <p:nvSpPr>
              <p:cNvPr id="9276" name="Freeform 1112">
                <a:extLst>
                  <a:ext uri="{FF2B5EF4-FFF2-40B4-BE49-F238E27FC236}">
                    <a16:creationId xmlns:a16="http://schemas.microsoft.com/office/drawing/2014/main" id="{AD21D58B-D989-7776-9EED-EC8CD217D563}"/>
                  </a:ext>
                </a:extLst>
              </p:cNvPr>
              <p:cNvSpPr>
                <a:spLocks/>
              </p:cNvSpPr>
              <p:nvPr/>
            </p:nvSpPr>
            <p:spPr bwMode="auto">
              <a:xfrm>
                <a:off x="2585" y="1465"/>
                <a:ext cx="164" cy="101"/>
              </a:xfrm>
              <a:custGeom>
                <a:avLst/>
                <a:gdLst>
                  <a:gd name="T0" fmla="*/ 49 w 164"/>
                  <a:gd name="T1" fmla="*/ 31 h 101"/>
                  <a:gd name="T2" fmla="*/ 21 w 164"/>
                  <a:gd name="T3" fmla="*/ 31 h 101"/>
                  <a:gd name="T4" fmla="*/ 0 w 164"/>
                  <a:gd name="T5" fmla="*/ 49 h 101"/>
                  <a:gd name="T6" fmla="*/ 0 w 164"/>
                  <a:gd name="T7" fmla="*/ 73 h 101"/>
                  <a:gd name="T8" fmla="*/ 24 w 164"/>
                  <a:gd name="T9" fmla="*/ 98 h 101"/>
                  <a:gd name="T10" fmla="*/ 49 w 164"/>
                  <a:gd name="T11" fmla="*/ 101 h 101"/>
                  <a:gd name="T12" fmla="*/ 70 w 164"/>
                  <a:gd name="T13" fmla="*/ 94 h 101"/>
                  <a:gd name="T14" fmla="*/ 73 w 164"/>
                  <a:gd name="T15" fmla="*/ 66 h 101"/>
                  <a:gd name="T16" fmla="*/ 77 w 164"/>
                  <a:gd name="T17" fmla="*/ 49 h 101"/>
                  <a:gd name="T18" fmla="*/ 101 w 164"/>
                  <a:gd name="T19" fmla="*/ 38 h 101"/>
                  <a:gd name="T20" fmla="*/ 122 w 164"/>
                  <a:gd name="T21" fmla="*/ 38 h 101"/>
                  <a:gd name="T22" fmla="*/ 150 w 164"/>
                  <a:gd name="T23" fmla="*/ 31 h 101"/>
                  <a:gd name="T24" fmla="*/ 164 w 164"/>
                  <a:gd name="T25" fmla="*/ 17 h 101"/>
                  <a:gd name="T26" fmla="*/ 147 w 164"/>
                  <a:gd name="T27" fmla="*/ 3 h 101"/>
                  <a:gd name="T28" fmla="*/ 112 w 164"/>
                  <a:gd name="T29" fmla="*/ 3 h 101"/>
                  <a:gd name="T30" fmla="*/ 101 w 164"/>
                  <a:gd name="T31" fmla="*/ 0 h 101"/>
                  <a:gd name="T32" fmla="*/ 70 w 164"/>
                  <a:gd name="T33" fmla="*/ 10 h 101"/>
                  <a:gd name="T34" fmla="*/ 49 w 164"/>
                  <a:gd name="T35" fmla="*/ 31 h 1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4"/>
                  <a:gd name="T55" fmla="*/ 0 h 101"/>
                  <a:gd name="T56" fmla="*/ 164 w 164"/>
                  <a:gd name="T57" fmla="*/ 101 h 1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4" h="101">
                    <a:moveTo>
                      <a:pt x="49" y="31"/>
                    </a:moveTo>
                    <a:lnTo>
                      <a:pt x="21" y="31"/>
                    </a:lnTo>
                    <a:lnTo>
                      <a:pt x="0" y="49"/>
                    </a:lnTo>
                    <a:lnTo>
                      <a:pt x="0" y="73"/>
                    </a:lnTo>
                    <a:lnTo>
                      <a:pt x="24" y="98"/>
                    </a:lnTo>
                    <a:lnTo>
                      <a:pt x="49" y="101"/>
                    </a:lnTo>
                    <a:lnTo>
                      <a:pt x="70" y="94"/>
                    </a:lnTo>
                    <a:lnTo>
                      <a:pt x="73" y="66"/>
                    </a:lnTo>
                    <a:lnTo>
                      <a:pt x="77" y="49"/>
                    </a:lnTo>
                    <a:lnTo>
                      <a:pt x="101" y="38"/>
                    </a:lnTo>
                    <a:lnTo>
                      <a:pt x="122" y="38"/>
                    </a:lnTo>
                    <a:lnTo>
                      <a:pt x="150" y="31"/>
                    </a:lnTo>
                    <a:lnTo>
                      <a:pt x="164" y="17"/>
                    </a:lnTo>
                    <a:lnTo>
                      <a:pt x="147" y="3"/>
                    </a:lnTo>
                    <a:lnTo>
                      <a:pt x="112" y="3"/>
                    </a:lnTo>
                    <a:lnTo>
                      <a:pt x="101" y="0"/>
                    </a:lnTo>
                    <a:lnTo>
                      <a:pt x="70" y="10"/>
                    </a:lnTo>
                    <a:lnTo>
                      <a:pt x="49" y="31"/>
                    </a:lnTo>
                    <a:close/>
                  </a:path>
                </a:pathLst>
              </a:custGeom>
              <a:solidFill>
                <a:srgbClr val="FFFFFF"/>
              </a:solidFill>
              <a:ln w="12700">
                <a:solidFill>
                  <a:srgbClr val="000000"/>
                </a:solidFill>
                <a:prstDash val="solid"/>
                <a:round/>
                <a:headEnd/>
                <a:tailEnd/>
              </a:ln>
            </p:spPr>
            <p:txBody>
              <a:bodyPr/>
              <a:lstStyle/>
              <a:p>
                <a:endParaRPr lang="da-DK"/>
              </a:p>
            </p:txBody>
          </p:sp>
        </p:grpSp>
        <p:sp>
          <p:nvSpPr>
            <p:cNvPr id="9269" name="Freeform 1114">
              <a:extLst>
                <a:ext uri="{FF2B5EF4-FFF2-40B4-BE49-F238E27FC236}">
                  <a16:creationId xmlns:a16="http://schemas.microsoft.com/office/drawing/2014/main" id="{F183BCA9-5513-B8D0-E342-C6519797707D}"/>
                </a:ext>
              </a:extLst>
            </p:cNvPr>
            <p:cNvSpPr>
              <a:spLocks/>
            </p:cNvSpPr>
            <p:nvPr/>
          </p:nvSpPr>
          <p:spPr bwMode="auto">
            <a:xfrm>
              <a:off x="3433" y="3122"/>
              <a:ext cx="106" cy="124"/>
            </a:xfrm>
            <a:custGeom>
              <a:avLst/>
              <a:gdLst>
                <a:gd name="T0" fmla="*/ 78 w 106"/>
                <a:gd name="T1" fmla="*/ 18 h 124"/>
                <a:gd name="T2" fmla="*/ 57 w 106"/>
                <a:gd name="T3" fmla="*/ 7 h 124"/>
                <a:gd name="T4" fmla="*/ 34 w 106"/>
                <a:gd name="T5" fmla="*/ 0 h 124"/>
                <a:gd name="T6" fmla="*/ 19 w 106"/>
                <a:gd name="T7" fmla="*/ 6 h 124"/>
                <a:gd name="T8" fmla="*/ 0 w 106"/>
                <a:gd name="T9" fmla="*/ 25 h 124"/>
                <a:gd name="T10" fmla="*/ 0 w 106"/>
                <a:gd name="T11" fmla="*/ 55 h 124"/>
                <a:gd name="T12" fmla="*/ 12 w 106"/>
                <a:gd name="T13" fmla="*/ 85 h 124"/>
                <a:gd name="T14" fmla="*/ 28 w 106"/>
                <a:gd name="T15" fmla="*/ 106 h 124"/>
                <a:gd name="T16" fmla="*/ 48 w 106"/>
                <a:gd name="T17" fmla="*/ 109 h 124"/>
                <a:gd name="T18" fmla="*/ 54 w 106"/>
                <a:gd name="T19" fmla="*/ 124 h 124"/>
                <a:gd name="T20" fmla="*/ 70 w 106"/>
                <a:gd name="T21" fmla="*/ 111 h 124"/>
                <a:gd name="T22" fmla="*/ 93 w 106"/>
                <a:gd name="T23" fmla="*/ 99 h 124"/>
                <a:gd name="T24" fmla="*/ 106 w 106"/>
                <a:gd name="T25" fmla="*/ 102 h 124"/>
                <a:gd name="T26" fmla="*/ 106 w 106"/>
                <a:gd name="T27" fmla="*/ 73 h 124"/>
                <a:gd name="T28" fmla="*/ 105 w 106"/>
                <a:gd name="T29" fmla="*/ 43 h 124"/>
                <a:gd name="T30" fmla="*/ 78 w 106"/>
                <a:gd name="T31" fmla="*/ 18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6"/>
                <a:gd name="T49" fmla="*/ 0 h 124"/>
                <a:gd name="T50" fmla="*/ 106 w 106"/>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6" h="124">
                  <a:moveTo>
                    <a:pt x="78" y="18"/>
                  </a:moveTo>
                  <a:lnTo>
                    <a:pt x="57" y="7"/>
                  </a:lnTo>
                  <a:lnTo>
                    <a:pt x="34" y="0"/>
                  </a:lnTo>
                  <a:lnTo>
                    <a:pt x="19" y="6"/>
                  </a:lnTo>
                  <a:lnTo>
                    <a:pt x="0" y="25"/>
                  </a:lnTo>
                  <a:lnTo>
                    <a:pt x="0" y="55"/>
                  </a:lnTo>
                  <a:lnTo>
                    <a:pt x="12" y="85"/>
                  </a:lnTo>
                  <a:lnTo>
                    <a:pt x="28" y="106"/>
                  </a:lnTo>
                  <a:lnTo>
                    <a:pt x="48" y="109"/>
                  </a:lnTo>
                  <a:lnTo>
                    <a:pt x="54" y="124"/>
                  </a:lnTo>
                  <a:lnTo>
                    <a:pt x="70" y="111"/>
                  </a:lnTo>
                  <a:lnTo>
                    <a:pt x="93" y="99"/>
                  </a:lnTo>
                  <a:lnTo>
                    <a:pt x="106" y="102"/>
                  </a:lnTo>
                  <a:lnTo>
                    <a:pt x="106" y="73"/>
                  </a:lnTo>
                  <a:lnTo>
                    <a:pt x="105" y="43"/>
                  </a:lnTo>
                  <a:lnTo>
                    <a:pt x="78" y="18"/>
                  </a:lnTo>
                  <a:close/>
                </a:path>
              </a:pathLst>
            </a:custGeom>
            <a:solidFill>
              <a:srgbClr val="FFFFFF"/>
            </a:solidFill>
            <a:ln w="12700">
              <a:solidFill>
                <a:srgbClr val="000000"/>
              </a:solidFill>
              <a:prstDash val="solid"/>
              <a:round/>
              <a:headEnd/>
              <a:tailEnd/>
            </a:ln>
          </p:spPr>
          <p:txBody>
            <a:bodyPr/>
            <a:lstStyle/>
            <a:p>
              <a:endParaRPr lang="da-DK"/>
            </a:p>
          </p:txBody>
        </p:sp>
        <p:grpSp>
          <p:nvGrpSpPr>
            <p:cNvPr id="9270" name="Group 1118">
              <a:extLst>
                <a:ext uri="{FF2B5EF4-FFF2-40B4-BE49-F238E27FC236}">
                  <a16:creationId xmlns:a16="http://schemas.microsoft.com/office/drawing/2014/main" id="{378C9FC1-E734-B118-3A3F-05367250379C}"/>
                </a:ext>
              </a:extLst>
            </p:cNvPr>
            <p:cNvGrpSpPr>
              <a:grpSpLocks/>
            </p:cNvGrpSpPr>
            <p:nvPr/>
          </p:nvGrpSpPr>
          <p:grpSpPr bwMode="auto">
            <a:xfrm>
              <a:off x="3267" y="3002"/>
              <a:ext cx="360" cy="304"/>
              <a:chOff x="3267" y="3002"/>
              <a:chExt cx="360" cy="304"/>
            </a:xfrm>
          </p:grpSpPr>
          <p:sp>
            <p:nvSpPr>
              <p:cNvPr id="9271" name="Freeform 1115">
                <a:extLst>
                  <a:ext uri="{FF2B5EF4-FFF2-40B4-BE49-F238E27FC236}">
                    <a16:creationId xmlns:a16="http://schemas.microsoft.com/office/drawing/2014/main" id="{E80B3AAA-C2EF-7D41-19F3-D5466649CA52}"/>
                  </a:ext>
                </a:extLst>
              </p:cNvPr>
              <p:cNvSpPr>
                <a:spLocks/>
              </p:cNvSpPr>
              <p:nvPr/>
            </p:nvSpPr>
            <p:spPr bwMode="auto">
              <a:xfrm>
                <a:off x="3267" y="3002"/>
                <a:ext cx="252" cy="297"/>
              </a:xfrm>
              <a:custGeom>
                <a:avLst/>
                <a:gdLst>
                  <a:gd name="T0" fmla="*/ 56 w 252"/>
                  <a:gd name="T1" fmla="*/ 297 h 297"/>
                  <a:gd name="T2" fmla="*/ 84 w 252"/>
                  <a:gd name="T3" fmla="*/ 290 h 297"/>
                  <a:gd name="T4" fmla="*/ 98 w 252"/>
                  <a:gd name="T5" fmla="*/ 258 h 297"/>
                  <a:gd name="T6" fmla="*/ 91 w 252"/>
                  <a:gd name="T7" fmla="*/ 244 h 297"/>
                  <a:gd name="T8" fmla="*/ 98 w 252"/>
                  <a:gd name="T9" fmla="*/ 230 h 297"/>
                  <a:gd name="T10" fmla="*/ 119 w 252"/>
                  <a:gd name="T11" fmla="*/ 234 h 297"/>
                  <a:gd name="T12" fmla="*/ 137 w 252"/>
                  <a:gd name="T13" fmla="*/ 230 h 297"/>
                  <a:gd name="T14" fmla="*/ 161 w 252"/>
                  <a:gd name="T15" fmla="*/ 223 h 297"/>
                  <a:gd name="T16" fmla="*/ 175 w 252"/>
                  <a:gd name="T17" fmla="*/ 205 h 297"/>
                  <a:gd name="T18" fmla="*/ 166 w 252"/>
                  <a:gd name="T19" fmla="*/ 178 h 297"/>
                  <a:gd name="T20" fmla="*/ 165 w 252"/>
                  <a:gd name="T21" fmla="*/ 145 h 297"/>
                  <a:gd name="T22" fmla="*/ 187 w 252"/>
                  <a:gd name="T23" fmla="*/ 126 h 297"/>
                  <a:gd name="T24" fmla="*/ 201 w 252"/>
                  <a:gd name="T25" fmla="*/ 120 h 297"/>
                  <a:gd name="T26" fmla="*/ 223 w 252"/>
                  <a:gd name="T27" fmla="*/ 129 h 297"/>
                  <a:gd name="T28" fmla="*/ 248 w 252"/>
                  <a:gd name="T29" fmla="*/ 139 h 297"/>
                  <a:gd name="T30" fmla="*/ 252 w 252"/>
                  <a:gd name="T31" fmla="*/ 129 h 297"/>
                  <a:gd name="T32" fmla="*/ 248 w 252"/>
                  <a:gd name="T33" fmla="*/ 107 h 297"/>
                  <a:gd name="T34" fmla="*/ 238 w 252"/>
                  <a:gd name="T35" fmla="*/ 101 h 297"/>
                  <a:gd name="T36" fmla="*/ 231 w 252"/>
                  <a:gd name="T37" fmla="*/ 90 h 297"/>
                  <a:gd name="T38" fmla="*/ 241 w 252"/>
                  <a:gd name="T39" fmla="*/ 76 h 297"/>
                  <a:gd name="T40" fmla="*/ 252 w 252"/>
                  <a:gd name="T41" fmla="*/ 59 h 297"/>
                  <a:gd name="T42" fmla="*/ 245 w 252"/>
                  <a:gd name="T43" fmla="*/ 34 h 297"/>
                  <a:gd name="T44" fmla="*/ 228 w 252"/>
                  <a:gd name="T45" fmla="*/ 14 h 297"/>
                  <a:gd name="T46" fmla="*/ 221 w 252"/>
                  <a:gd name="T47" fmla="*/ 2 h 297"/>
                  <a:gd name="T48" fmla="*/ 210 w 252"/>
                  <a:gd name="T49" fmla="*/ 0 h 297"/>
                  <a:gd name="T50" fmla="*/ 199 w 252"/>
                  <a:gd name="T51" fmla="*/ 2 h 297"/>
                  <a:gd name="T52" fmla="*/ 181 w 252"/>
                  <a:gd name="T53" fmla="*/ 9 h 297"/>
                  <a:gd name="T54" fmla="*/ 161 w 252"/>
                  <a:gd name="T55" fmla="*/ 17 h 297"/>
                  <a:gd name="T56" fmla="*/ 131 w 252"/>
                  <a:gd name="T57" fmla="*/ 57 h 297"/>
                  <a:gd name="T58" fmla="*/ 111 w 252"/>
                  <a:gd name="T59" fmla="*/ 72 h 297"/>
                  <a:gd name="T60" fmla="*/ 84 w 252"/>
                  <a:gd name="T61" fmla="*/ 87 h 297"/>
                  <a:gd name="T62" fmla="*/ 83 w 252"/>
                  <a:gd name="T63" fmla="*/ 102 h 297"/>
                  <a:gd name="T64" fmla="*/ 60 w 252"/>
                  <a:gd name="T65" fmla="*/ 127 h 297"/>
                  <a:gd name="T66" fmla="*/ 25 w 252"/>
                  <a:gd name="T67" fmla="*/ 154 h 297"/>
                  <a:gd name="T68" fmla="*/ 11 w 252"/>
                  <a:gd name="T69" fmla="*/ 174 h 297"/>
                  <a:gd name="T70" fmla="*/ 3 w 252"/>
                  <a:gd name="T71" fmla="*/ 207 h 297"/>
                  <a:gd name="T72" fmla="*/ 0 w 252"/>
                  <a:gd name="T73" fmla="*/ 228 h 297"/>
                  <a:gd name="T74" fmla="*/ 20 w 252"/>
                  <a:gd name="T75" fmla="*/ 241 h 297"/>
                  <a:gd name="T76" fmla="*/ 49 w 252"/>
                  <a:gd name="T77" fmla="*/ 255 h 297"/>
                  <a:gd name="T78" fmla="*/ 71 w 252"/>
                  <a:gd name="T79" fmla="*/ 272 h 297"/>
                  <a:gd name="T80" fmla="*/ 56 w 252"/>
                  <a:gd name="T81" fmla="*/ 297 h 2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2"/>
                  <a:gd name="T124" fmla="*/ 0 h 297"/>
                  <a:gd name="T125" fmla="*/ 252 w 252"/>
                  <a:gd name="T126" fmla="*/ 297 h 29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2" h="297">
                    <a:moveTo>
                      <a:pt x="56" y="297"/>
                    </a:moveTo>
                    <a:lnTo>
                      <a:pt x="84" y="290"/>
                    </a:lnTo>
                    <a:lnTo>
                      <a:pt x="98" y="258"/>
                    </a:lnTo>
                    <a:lnTo>
                      <a:pt x="91" y="244"/>
                    </a:lnTo>
                    <a:lnTo>
                      <a:pt x="98" y="230"/>
                    </a:lnTo>
                    <a:lnTo>
                      <a:pt x="119" y="234"/>
                    </a:lnTo>
                    <a:lnTo>
                      <a:pt x="137" y="230"/>
                    </a:lnTo>
                    <a:lnTo>
                      <a:pt x="161" y="223"/>
                    </a:lnTo>
                    <a:lnTo>
                      <a:pt x="175" y="205"/>
                    </a:lnTo>
                    <a:lnTo>
                      <a:pt x="166" y="178"/>
                    </a:lnTo>
                    <a:lnTo>
                      <a:pt x="165" y="145"/>
                    </a:lnTo>
                    <a:lnTo>
                      <a:pt x="187" y="126"/>
                    </a:lnTo>
                    <a:lnTo>
                      <a:pt x="201" y="120"/>
                    </a:lnTo>
                    <a:lnTo>
                      <a:pt x="223" y="129"/>
                    </a:lnTo>
                    <a:lnTo>
                      <a:pt x="248" y="139"/>
                    </a:lnTo>
                    <a:lnTo>
                      <a:pt x="252" y="129"/>
                    </a:lnTo>
                    <a:lnTo>
                      <a:pt x="248" y="107"/>
                    </a:lnTo>
                    <a:lnTo>
                      <a:pt x="238" y="101"/>
                    </a:lnTo>
                    <a:lnTo>
                      <a:pt x="231" y="90"/>
                    </a:lnTo>
                    <a:lnTo>
                      <a:pt x="241" y="76"/>
                    </a:lnTo>
                    <a:lnTo>
                      <a:pt x="252" y="59"/>
                    </a:lnTo>
                    <a:lnTo>
                      <a:pt x="245" y="34"/>
                    </a:lnTo>
                    <a:lnTo>
                      <a:pt x="228" y="14"/>
                    </a:lnTo>
                    <a:lnTo>
                      <a:pt x="221" y="2"/>
                    </a:lnTo>
                    <a:lnTo>
                      <a:pt x="210" y="0"/>
                    </a:lnTo>
                    <a:lnTo>
                      <a:pt x="199" y="2"/>
                    </a:lnTo>
                    <a:lnTo>
                      <a:pt x="181" y="9"/>
                    </a:lnTo>
                    <a:lnTo>
                      <a:pt x="161" y="17"/>
                    </a:lnTo>
                    <a:lnTo>
                      <a:pt x="131" y="57"/>
                    </a:lnTo>
                    <a:lnTo>
                      <a:pt x="111" y="72"/>
                    </a:lnTo>
                    <a:lnTo>
                      <a:pt x="84" y="87"/>
                    </a:lnTo>
                    <a:lnTo>
                      <a:pt x="83" y="102"/>
                    </a:lnTo>
                    <a:lnTo>
                      <a:pt x="60" y="127"/>
                    </a:lnTo>
                    <a:lnTo>
                      <a:pt x="25" y="154"/>
                    </a:lnTo>
                    <a:lnTo>
                      <a:pt x="11" y="174"/>
                    </a:lnTo>
                    <a:lnTo>
                      <a:pt x="3" y="207"/>
                    </a:lnTo>
                    <a:lnTo>
                      <a:pt x="0" y="228"/>
                    </a:lnTo>
                    <a:lnTo>
                      <a:pt x="20" y="241"/>
                    </a:lnTo>
                    <a:lnTo>
                      <a:pt x="49" y="255"/>
                    </a:lnTo>
                    <a:lnTo>
                      <a:pt x="71" y="272"/>
                    </a:lnTo>
                    <a:lnTo>
                      <a:pt x="56" y="297"/>
                    </a:lnTo>
                    <a:close/>
                  </a:path>
                </a:pathLst>
              </a:custGeom>
              <a:solidFill>
                <a:srgbClr val="FFFFFF"/>
              </a:solidFill>
              <a:ln w="12700">
                <a:solidFill>
                  <a:srgbClr val="000000"/>
                </a:solidFill>
                <a:prstDash val="solid"/>
                <a:round/>
                <a:headEnd/>
                <a:tailEnd/>
              </a:ln>
            </p:spPr>
            <p:txBody>
              <a:bodyPr/>
              <a:lstStyle/>
              <a:p>
                <a:endParaRPr lang="da-DK"/>
              </a:p>
            </p:txBody>
          </p:sp>
          <p:sp>
            <p:nvSpPr>
              <p:cNvPr id="9272" name="Freeform 1116">
                <a:extLst>
                  <a:ext uri="{FF2B5EF4-FFF2-40B4-BE49-F238E27FC236}">
                    <a16:creationId xmlns:a16="http://schemas.microsoft.com/office/drawing/2014/main" id="{8880CC61-C333-69CD-641C-2BB2ACF0EB41}"/>
                  </a:ext>
                </a:extLst>
              </p:cNvPr>
              <p:cNvSpPr>
                <a:spLocks/>
              </p:cNvSpPr>
              <p:nvPr/>
            </p:nvSpPr>
            <p:spPr bwMode="auto">
              <a:xfrm>
                <a:off x="3578" y="3183"/>
                <a:ext cx="49" cy="70"/>
              </a:xfrm>
              <a:custGeom>
                <a:avLst/>
                <a:gdLst>
                  <a:gd name="T0" fmla="*/ 25 w 49"/>
                  <a:gd name="T1" fmla="*/ 0 h 70"/>
                  <a:gd name="T2" fmla="*/ 9 w 49"/>
                  <a:gd name="T3" fmla="*/ 11 h 70"/>
                  <a:gd name="T4" fmla="*/ 0 w 49"/>
                  <a:gd name="T5" fmla="*/ 22 h 70"/>
                  <a:gd name="T6" fmla="*/ 3 w 49"/>
                  <a:gd name="T7" fmla="*/ 44 h 70"/>
                  <a:gd name="T8" fmla="*/ 9 w 49"/>
                  <a:gd name="T9" fmla="*/ 63 h 70"/>
                  <a:gd name="T10" fmla="*/ 25 w 49"/>
                  <a:gd name="T11" fmla="*/ 59 h 70"/>
                  <a:gd name="T12" fmla="*/ 37 w 49"/>
                  <a:gd name="T13" fmla="*/ 70 h 70"/>
                  <a:gd name="T14" fmla="*/ 49 w 49"/>
                  <a:gd name="T15" fmla="*/ 48 h 70"/>
                  <a:gd name="T16" fmla="*/ 43 w 49"/>
                  <a:gd name="T17" fmla="*/ 22 h 70"/>
                  <a:gd name="T18" fmla="*/ 25 w 49"/>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70"/>
                  <a:gd name="T32" fmla="*/ 49 w 49"/>
                  <a:gd name="T33" fmla="*/ 70 h 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70">
                    <a:moveTo>
                      <a:pt x="25" y="0"/>
                    </a:moveTo>
                    <a:lnTo>
                      <a:pt x="9" y="11"/>
                    </a:lnTo>
                    <a:lnTo>
                      <a:pt x="0" y="22"/>
                    </a:lnTo>
                    <a:lnTo>
                      <a:pt x="3" y="44"/>
                    </a:lnTo>
                    <a:lnTo>
                      <a:pt x="9" y="63"/>
                    </a:lnTo>
                    <a:lnTo>
                      <a:pt x="25" y="59"/>
                    </a:lnTo>
                    <a:lnTo>
                      <a:pt x="37" y="70"/>
                    </a:lnTo>
                    <a:lnTo>
                      <a:pt x="49" y="48"/>
                    </a:lnTo>
                    <a:lnTo>
                      <a:pt x="43" y="22"/>
                    </a:lnTo>
                    <a:lnTo>
                      <a:pt x="25" y="0"/>
                    </a:lnTo>
                    <a:close/>
                  </a:path>
                </a:pathLst>
              </a:custGeom>
              <a:solidFill>
                <a:srgbClr val="FFFFFF"/>
              </a:solidFill>
              <a:ln w="12700">
                <a:solidFill>
                  <a:srgbClr val="000000"/>
                </a:solidFill>
                <a:prstDash val="solid"/>
                <a:round/>
                <a:headEnd/>
                <a:tailEnd/>
              </a:ln>
            </p:spPr>
            <p:txBody>
              <a:bodyPr/>
              <a:lstStyle/>
              <a:p>
                <a:endParaRPr lang="da-DK"/>
              </a:p>
            </p:txBody>
          </p:sp>
          <p:sp>
            <p:nvSpPr>
              <p:cNvPr id="9273" name="Freeform 1117">
                <a:extLst>
                  <a:ext uri="{FF2B5EF4-FFF2-40B4-BE49-F238E27FC236}">
                    <a16:creationId xmlns:a16="http://schemas.microsoft.com/office/drawing/2014/main" id="{7426F57E-D1C7-9DA2-6C1F-677A979FABEC}"/>
                  </a:ext>
                </a:extLst>
              </p:cNvPr>
              <p:cNvSpPr>
                <a:spLocks/>
              </p:cNvSpPr>
              <p:nvPr/>
            </p:nvSpPr>
            <p:spPr bwMode="auto">
              <a:xfrm>
                <a:off x="3476" y="3221"/>
                <a:ext cx="65" cy="85"/>
              </a:xfrm>
              <a:custGeom>
                <a:avLst/>
                <a:gdLst>
                  <a:gd name="T0" fmla="*/ 0 w 65"/>
                  <a:gd name="T1" fmla="*/ 30 h 85"/>
                  <a:gd name="T2" fmla="*/ 27 w 65"/>
                  <a:gd name="T3" fmla="*/ 10 h 85"/>
                  <a:gd name="T4" fmla="*/ 48 w 65"/>
                  <a:gd name="T5" fmla="*/ 0 h 85"/>
                  <a:gd name="T6" fmla="*/ 63 w 65"/>
                  <a:gd name="T7" fmla="*/ 4 h 85"/>
                  <a:gd name="T8" fmla="*/ 65 w 65"/>
                  <a:gd name="T9" fmla="*/ 48 h 85"/>
                  <a:gd name="T10" fmla="*/ 41 w 65"/>
                  <a:gd name="T11" fmla="*/ 72 h 85"/>
                  <a:gd name="T12" fmla="*/ 11 w 65"/>
                  <a:gd name="T13" fmla="*/ 85 h 85"/>
                  <a:gd name="T14" fmla="*/ 0 w 65"/>
                  <a:gd name="T15" fmla="*/ 81 h 85"/>
                  <a:gd name="T16" fmla="*/ 0 w 65"/>
                  <a:gd name="T17" fmla="*/ 3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85"/>
                  <a:gd name="T29" fmla="*/ 65 w 65"/>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85">
                    <a:moveTo>
                      <a:pt x="0" y="30"/>
                    </a:moveTo>
                    <a:lnTo>
                      <a:pt x="27" y="10"/>
                    </a:lnTo>
                    <a:lnTo>
                      <a:pt x="48" y="0"/>
                    </a:lnTo>
                    <a:lnTo>
                      <a:pt x="63" y="4"/>
                    </a:lnTo>
                    <a:lnTo>
                      <a:pt x="65" y="48"/>
                    </a:lnTo>
                    <a:lnTo>
                      <a:pt x="41" y="72"/>
                    </a:lnTo>
                    <a:lnTo>
                      <a:pt x="11" y="85"/>
                    </a:lnTo>
                    <a:lnTo>
                      <a:pt x="0" y="81"/>
                    </a:lnTo>
                    <a:lnTo>
                      <a:pt x="0" y="30"/>
                    </a:lnTo>
                    <a:close/>
                  </a:path>
                </a:pathLst>
              </a:custGeom>
              <a:solidFill>
                <a:srgbClr val="FFFFFF"/>
              </a:solidFill>
              <a:ln w="12700">
                <a:solidFill>
                  <a:srgbClr val="000000"/>
                </a:solidFill>
                <a:prstDash val="solid"/>
                <a:round/>
                <a:headEnd/>
                <a:tailEnd/>
              </a:ln>
            </p:spPr>
            <p:txBody>
              <a:bodyPr/>
              <a:lstStyle/>
              <a:p>
                <a:endParaRPr lang="da-DK"/>
              </a:p>
            </p:txBody>
          </p:sp>
        </p:grpSp>
      </p:grpSp>
      <p:grpSp>
        <p:nvGrpSpPr>
          <p:cNvPr id="19" name="Group 1132">
            <a:extLst>
              <a:ext uri="{FF2B5EF4-FFF2-40B4-BE49-F238E27FC236}">
                <a16:creationId xmlns:a16="http://schemas.microsoft.com/office/drawing/2014/main" id="{BF4D66B4-8EC2-A86D-DF60-459279BB09CE}"/>
              </a:ext>
            </a:extLst>
          </p:cNvPr>
          <p:cNvGrpSpPr>
            <a:grpSpLocks/>
          </p:cNvGrpSpPr>
          <p:nvPr/>
        </p:nvGrpSpPr>
        <p:grpSpPr bwMode="auto">
          <a:xfrm>
            <a:off x="4992688" y="3625850"/>
            <a:ext cx="2298700" cy="1265238"/>
            <a:chOff x="3120" y="2256"/>
            <a:chExt cx="1447" cy="797"/>
          </a:xfrm>
        </p:grpSpPr>
        <p:sp>
          <p:nvSpPr>
            <p:cNvPr id="9248" name="Freeform 1029">
              <a:extLst>
                <a:ext uri="{FF2B5EF4-FFF2-40B4-BE49-F238E27FC236}">
                  <a16:creationId xmlns:a16="http://schemas.microsoft.com/office/drawing/2014/main" id="{A08BF76D-DC22-B82C-39FF-2A1E2A6E4EE3}"/>
                </a:ext>
              </a:extLst>
            </p:cNvPr>
            <p:cNvSpPr>
              <a:spLocks/>
            </p:cNvSpPr>
            <p:nvPr/>
          </p:nvSpPr>
          <p:spPr bwMode="auto">
            <a:xfrm>
              <a:off x="3226" y="2282"/>
              <a:ext cx="1029" cy="652"/>
            </a:xfrm>
            <a:custGeom>
              <a:avLst/>
              <a:gdLst>
                <a:gd name="T0" fmla="*/ 24 w 3696"/>
                <a:gd name="T1" fmla="*/ 50 h 2340"/>
                <a:gd name="T2" fmla="*/ 0 w 3696"/>
                <a:gd name="T3" fmla="*/ 37 h 2340"/>
                <a:gd name="T4" fmla="*/ 3 w 3696"/>
                <a:gd name="T5" fmla="*/ 9 h 2340"/>
                <a:gd name="T6" fmla="*/ 34 w 3696"/>
                <a:gd name="T7" fmla="*/ 0 h 2340"/>
                <a:gd name="T8" fmla="*/ 62 w 3696"/>
                <a:gd name="T9" fmla="*/ 20 h 2340"/>
                <a:gd name="T10" fmla="*/ 80 w 3696"/>
                <a:gd name="T11" fmla="*/ 43 h 2340"/>
                <a:gd name="T12" fmla="*/ 67 w 3696"/>
                <a:gd name="T13" fmla="*/ 51 h 2340"/>
                <a:gd name="T14" fmla="*/ 0 60000 65536"/>
                <a:gd name="T15" fmla="*/ 0 60000 65536"/>
                <a:gd name="T16" fmla="*/ 0 60000 65536"/>
                <a:gd name="T17" fmla="*/ 0 60000 65536"/>
                <a:gd name="T18" fmla="*/ 0 60000 65536"/>
                <a:gd name="T19" fmla="*/ 0 60000 65536"/>
                <a:gd name="T20" fmla="*/ 0 60000 65536"/>
                <a:gd name="T21" fmla="*/ 0 w 3696"/>
                <a:gd name="T22" fmla="*/ 0 h 2340"/>
                <a:gd name="T23" fmla="*/ 3696 w 3696"/>
                <a:gd name="T24" fmla="*/ 2340 h 23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96" h="2340">
                  <a:moveTo>
                    <a:pt x="1092" y="2316"/>
                  </a:moveTo>
                  <a:lnTo>
                    <a:pt x="0" y="1728"/>
                  </a:lnTo>
                  <a:lnTo>
                    <a:pt x="120" y="396"/>
                  </a:lnTo>
                  <a:lnTo>
                    <a:pt x="1584" y="0"/>
                  </a:lnTo>
                  <a:lnTo>
                    <a:pt x="2892" y="936"/>
                  </a:lnTo>
                  <a:lnTo>
                    <a:pt x="3696" y="1968"/>
                  </a:lnTo>
                  <a:lnTo>
                    <a:pt x="3108" y="2340"/>
                  </a:lnTo>
                </a:path>
              </a:pathLst>
            </a:custGeom>
            <a:noFill/>
            <a:ln w="28575"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aphicFrame>
          <p:nvGraphicFramePr>
            <p:cNvPr id="9249" name="Object 1030">
              <a:extLst>
                <a:ext uri="{FF2B5EF4-FFF2-40B4-BE49-F238E27FC236}">
                  <a16:creationId xmlns:a16="http://schemas.microsoft.com/office/drawing/2014/main" id="{809E67AB-961F-EFA1-A298-9691C2B43720}"/>
                </a:ext>
              </a:extLst>
            </p:cNvPr>
            <p:cNvGraphicFramePr>
              <a:graphicFrameLocks noChangeAspect="1"/>
            </p:cNvGraphicFramePr>
            <p:nvPr/>
          </p:nvGraphicFramePr>
          <p:xfrm>
            <a:off x="3137" y="2356"/>
            <a:ext cx="205" cy="186"/>
          </p:xfrm>
          <a:graphic>
            <a:graphicData uri="http://schemas.openxmlformats.org/presentationml/2006/ole">
              <mc:AlternateContent xmlns:mc="http://schemas.openxmlformats.org/markup-compatibility/2006">
                <mc:Choice xmlns:v="urn:schemas-microsoft-com:vml" Requires="v">
                  <p:oleObj name="Clip" r:id="rId3" imgW="1260043" imgH="1137514" progId="MS_ClipArt_Gallery.5">
                    <p:embed/>
                  </p:oleObj>
                </mc:Choice>
                <mc:Fallback>
                  <p:oleObj name="Clip" r:id="rId3" imgW="1260043" imgH="1137514" progId="MS_ClipArt_Gallery.5">
                    <p:embed/>
                    <p:pic>
                      <p:nvPicPr>
                        <p:cNvPr id="9249" name="Object 1030">
                          <a:extLst>
                            <a:ext uri="{FF2B5EF4-FFF2-40B4-BE49-F238E27FC236}">
                              <a16:creationId xmlns:a16="http://schemas.microsoft.com/office/drawing/2014/main" id="{809E67AB-961F-EFA1-A298-9691C2B4372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37" y="2356"/>
                          <a:ext cx="205"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50" name="Object 1031">
              <a:extLst>
                <a:ext uri="{FF2B5EF4-FFF2-40B4-BE49-F238E27FC236}">
                  <a16:creationId xmlns:a16="http://schemas.microsoft.com/office/drawing/2014/main" id="{B77A9DBC-7DA9-F553-1F77-A01556DE39FC}"/>
                </a:ext>
              </a:extLst>
            </p:cNvPr>
            <p:cNvGraphicFramePr>
              <a:graphicFrameLocks noChangeAspect="1"/>
            </p:cNvGraphicFramePr>
            <p:nvPr/>
          </p:nvGraphicFramePr>
          <p:xfrm>
            <a:off x="3120" y="2713"/>
            <a:ext cx="206" cy="186"/>
          </p:xfrm>
          <a:graphic>
            <a:graphicData uri="http://schemas.openxmlformats.org/presentationml/2006/ole">
              <mc:AlternateContent xmlns:mc="http://schemas.openxmlformats.org/markup-compatibility/2006">
                <mc:Choice xmlns:v="urn:schemas-microsoft-com:vml" Requires="v">
                  <p:oleObj name="Clip" r:id="rId5" imgW="1260043" imgH="1137514" progId="MS_ClipArt_Gallery.5">
                    <p:embed/>
                  </p:oleObj>
                </mc:Choice>
                <mc:Fallback>
                  <p:oleObj name="Clip" r:id="rId5" imgW="1260043" imgH="1137514" progId="MS_ClipArt_Gallery.5">
                    <p:embed/>
                    <p:pic>
                      <p:nvPicPr>
                        <p:cNvPr id="9250" name="Object 1031">
                          <a:extLst>
                            <a:ext uri="{FF2B5EF4-FFF2-40B4-BE49-F238E27FC236}">
                              <a16:creationId xmlns:a16="http://schemas.microsoft.com/office/drawing/2014/main" id="{B77A9DBC-7DA9-F553-1F77-A01556DE39F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0" y="2713"/>
                          <a:ext cx="206"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51" name="Object 1032">
              <a:extLst>
                <a:ext uri="{FF2B5EF4-FFF2-40B4-BE49-F238E27FC236}">
                  <a16:creationId xmlns:a16="http://schemas.microsoft.com/office/drawing/2014/main" id="{AF68B654-ACD4-732A-9383-77EBDC29D1E1}"/>
                </a:ext>
              </a:extLst>
            </p:cNvPr>
            <p:cNvGraphicFramePr>
              <a:graphicFrameLocks noChangeAspect="1"/>
            </p:cNvGraphicFramePr>
            <p:nvPr/>
          </p:nvGraphicFramePr>
          <p:xfrm>
            <a:off x="3561" y="2256"/>
            <a:ext cx="206" cy="186"/>
          </p:xfrm>
          <a:graphic>
            <a:graphicData uri="http://schemas.openxmlformats.org/presentationml/2006/ole">
              <mc:AlternateContent xmlns:mc="http://schemas.openxmlformats.org/markup-compatibility/2006">
                <mc:Choice xmlns:v="urn:schemas-microsoft-com:vml" Requires="v">
                  <p:oleObj name="Clip" r:id="rId6" imgW="1260043" imgH="1137514" progId="MS_ClipArt_Gallery.5">
                    <p:embed/>
                  </p:oleObj>
                </mc:Choice>
                <mc:Fallback>
                  <p:oleObj name="Clip" r:id="rId6" imgW="1260043" imgH="1137514" progId="MS_ClipArt_Gallery.5">
                    <p:embed/>
                    <p:pic>
                      <p:nvPicPr>
                        <p:cNvPr id="9251" name="Object 1032">
                          <a:extLst>
                            <a:ext uri="{FF2B5EF4-FFF2-40B4-BE49-F238E27FC236}">
                              <a16:creationId xmlns:a16="http://schemas.microsoft.com/office/drawing/2014/main" id="{AF68B654-ACD4-732A-9383-77EBDC29D1E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1" y="2256"/>
                          <a:ext cx="206"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52" name="Object 1033">
              <a:extLst>
                <a:ext uri="{FF2B5EF4-FFF2-40B4-BE49-F238E27FC236}">
                  <a16:creationId xmlns:a16="http://schemas.microsoft.com/office/drawing/2014/main" id="{7B549A2D-790B-2E45-5CB0-A35EDC7E2A6A}"/>
                </a:ext>
              </a:extLst>
            </p:cNvPr>
            <p:cNvGraphicFramePr>
              <a:graphicFrameLocks noChangeAspect="1"/>
            </p:cNvGraphicFramePr>
            <p:nvPr/>
          </p:nvGraphicFramePr>
          <p:xfrm>
            <a:off x="3521" y="2797"/>
            <a:ext cx="205" cy="186"/>
          </p:xfrm>
          <a:graphic>
            <a:graphicData uri="http://schemas.openxmlformats.org/presentationml/2006/ole">
              <mc:AlternateContent xmlns:mc="http://schemas.openxmlformats.org/markup-compatibility/2006">
                <mc:Choice xmlns:v="urn:schemas-microsoft-com:vml" Requires="v">
                  <p:oleObj name="Clip" r:id="rId7" imgW="1260043" imgH="1137514" progId="MS_ClipArt_Gallery.5">
                    <p:embed/>
                  </p:oleObj>
                </mc:Choice>
                <mc:Fallback>
                  <p:oleObj name="Clip" r:id="rId7" imgW="1260043" imgH="1137514" progId="MS_ClipArt_Gallery.5">
                    <p:embed/>
                    <p:pic>
                      <p:nvPicPr>
                        <p:cNvPr id="9252" name="Object 1033">
                          <a:extLst>
                            <a:ext uri="{FF2B5EF4-FFF2-40B4-BE49-F238E27FC236}">
                              <a16:creationId xmlns:a16="http://schemas.microsoft.com/office/drawing/2014/main" id="{7B549A2D-790B-2E45-5CB0-A35EDC7E2A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1" y="2797"/>
                          <a:ext cx="205"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53" name="Object 1034">
              <a:extLst>
                <a:ext uri="{FF2B5EF4-FFF2-40B4-BE49-F238E27FC236}">
                  <a16:creationId xmlns:a16="http://schemas.microsoft.com/office/drawing/2014/main" id="{6409F576-8E57-43FE-012E-6AE6994D9A79}"/>
                </a:ext>
              </a:extLst>
            </p:cNvPr>
            <p:cNvGraphicFramePr>
              <a:graphicFrameLocks noChangeAspect="1"/>
            </p:cNvGraphicFramePr>
            <p:nvPr/>
          </p:nvGraphicFramePr>
          <p:xfrm>
            <a:off x="3952" y="2393"/>
            <a:ext cx="205" cy="186"/>
          </p:xfrm>
          <a:graphic>
            <a:graphicData uri="http://schemas.openxmlformats.org/presentationml/2006/ole">
              <mc:AlternateContent xmlns:mc="http://schemas.openxmlformats.org/markup-compatibility/2006">
                <mc:Choice xmlns:v="urn:schemas-microsoft-com:vml" Requires="v">
                  <p:oleObj name="Clip" r:id="rId8" imgW="1260043" imgH="1137514" progId="MS_ClipArt_Gallery.5">
                    <p:embed/>
                  </p:oleObj>
                </mc:Choice>
                <mc:Fallback>
                  <p:oleObj name="Clip" r:id="rId8" imgW="1260043" imgH="1137514" progId="MS_ClipArt_Gallery.5">
                    <p:embed/>
                    <p:pic>
                      <p:nvPicPr>
                        <p:cNvPr id="9253" name="Object 1034">
                          <a:extLst>
                            <a:ext uri="{FF2B5EF4-FFF2-40B4-BE49-F238E27FC236}">
                              <a16:creationId xmlns:a16="http://schemas.microsoft.com/office/drawing/2014/main" id="{6409F576-8E57-43FE-012E-6AE6994D9A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2" y="2393"/>
                          <a:ext cx="205"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54" name="Object 1035">
              <a:extLst>
                <a:ext uri="{FF2B5EF4-FFF2-40B4-BE49-F238E27FC236}">
                  <a16:creationId xmlns:a16="http://schemas.microsoft.com/office/drawing/2014/main" id="{CE47B73C-B8D9-D5AC-0A12-ADF47D476638}"/>
                </a:ext>
              </a:extLst>
            </p:cNvPr>
            <p:cNvGraphicFramePr>
              <a:graphicFrameLocks noChangeAspect="1"/>
            </p:cNvGraphicFramePr>
            <p:nvPr/>
          </p:nvGraphicFramePr>
          <p:xfrm>
            <a:off x="3907" y="2877"/>
            <a:ext cx="231" cy="176"/>
          </p:xfrm>
          <a:graphic>
            <a:graphicData uri="http://schemas.openxmlformats.org/presentationml/2006/ole">
              <mc:AlternateContent xmlns:mc="http://schemas.openxmlformats.org/markup-compatibility/2006">
                <mc:Choice xmlns:v="urn:schemas-microsoft-com:vml" Requires="v">
                  <p:oleObj name="Clip" r:id="rId9" imgW="3390900" imgH="2582863" progId="MS_ClipArt_Gallery.5">
                    <p:embed/>
                  </p:oleObj>
                </mc:Choice>
                <mc:Fallback>
                  <p:oleObj name="Clip" r:id="rId9" imgW="3390900" imgH="2582863" progId="MS_ClipArt_Gallery.5">
                    <p:embed/>
                    <p:pic>
                      <p:nvPicPr>
                        <p:cNvPr id="9254" name="Object 1035">
                          <a:extLst>
                            <a:ext uri="{FF2B5EF4-FFF2-40B4-BE49-F238E27FC236}">
                              <a16:creationId xmlns:a16="http://schemas.microsoft.com/office/drawing/2014/main" id="{CE47B73C-B8D9-D5AC-0A12-ADF47D47663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07" y="2877"/>
                          <a:ext cx="231"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55" name="Object 1036">
              <a:extLst>
                <a:ext uri="{FF2B5EF4-FFF2-40B4-BE49-F238E27FC236}">
                  <a16:creationId xmlns:a16="http://schemas.microsoft.com/office/drawing/2014/main" id="{C5801323-1A8A-8A00-260A-EDFDAD954A34}"/>
                </a:ext>
              </a:extLst>
            </p:cNvPr>
            <p:cNvGraphicFramePr>
              <a:graphicFrameLocks noChangeAspect="1"/>
            </p:cNvGraphicFramePr>
            <p:nvPr/>
          </p:nvGraphicFramePr>
          <p:xfrm>
            <a:off x="4314" y="2654"/>
            <a:ext cx="253" cy="264"/>
          </p:xfrm>
          <a:graphic>
            <a:graphicData uri="http://schemas.openxmlformats.org/presentationml/2006/ole">
              <mc:AlternateContent xmlns:mc="http://schemas.openxmlformats.org/markup-compatibility/2006">
                <mc:Choice xmlns:v="urn:schemas-microsoft-com:vml" Requires="v">
                  <p:oleObj name="Clip" r:id="rId11" imgW="2501798" imgH="2616098" progId="MS_ClipArt_Gallery.5">
                    <p:embed/>
                  </p:oleObj>
                </mc:Choice>
                <mc:Fallback>
                  <p:oleObj name="Clip" r:id="rId11" imgW="2501798" imgH="2616098" progId="MS_ClipArt_Gallery.5">
                    <p:embed/>
                    <p:pic>
                      <p:nvPicPr>
                        <p:cNvPr id="9255" name="Object 1036">
                          <a:extLst>
                            <a:ext uri="{FF2B5EF4-FFF2-40B4-BE49-F238E27FC236}">
                              <a16:creationId xmlns:a16="http://schemas.microsoft.com/office/drawing/2014/main" id="{C5801323-1A8A-8A00-260A-EDFDAD954A34}"/>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314" y="2654"/>
                          <a:ext cx="253" cy="2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0" name="Group 1130">
            <a:extLst>
              <a:ext uri="{FF2B5EF4-FFF2-40B4-BE49-F238E27FC236}">
                <a16:creationId xmlns:a16="http://schemas.microsoft.com/office/drawing/2014/main" id="{4E8F5435-044E-C329-8E59-83E0A6B242DB}"/>
              </a:ext>
            </a:extLst>
          </p:cNvPr>
          <p:cNvGrpSpPr>
            <a:grpSpLocks/>
          </p:cNvGrpSpPr>
          <p:nvPr/>
        </p:nvGrpSpPr>
        <p:grpSpPr bwMode="auto">
          <a:xfrm>
            <a:off x="2800350" y="1108075"/>
            <a:ext cx="2093913" cy="1265238"/>
            <a:chOff x="1776" y="672"/>
            <a:chExt cx="1319" cy="797"/>
          </a:xfrm>
        </p:grpSpPr>
        <p:sp>
          <p:nvSpPr>
            <p:cNvPr id="9240" name="Freeform 1038">
              <a:extLst>
                <a:ext uri="{FF2B5EF4-FFF2-40B4-BE49-F238E27FC236}">
                  <a16:creationId xmlns:a16="http://schemas.microsoft.com/office/drawing/2014/main" id="{BA6C47EB-D3A9-6C8E-957C-EF6ABE876C95}"/>
                </a:ext>
              </a:extLst>
            </p:cNvPr>
            <p:cNvSpPr>
              <a:spLocks/>
            </p:cNvSpPr>
            <p:nvPr/>
          </p:nvSpPr>
          <p:spPr bwMode="auto">
            <a:xfrm>
              <a:off x="1882" y="698"/>
              <a:ext cx="1029" cy="652"/>
            </a:xfrm>
            <a:custGeom>
              <a:avLst/>
              <a:gdLst>
                <a:gd name="T0" fmla="*/ 24 w 3696"/>
                <a:gd name="T1" fmla="*/ 50 h 2340"/>
                <a:gd name="T2" fmla="*/ 0 w 3696"/>
                <a:gd name="T3" fmla="*/ 37 h 2340"/>
                <a:gd name="T4" fmla="*/ 3 w 3696"/>
                <a:gd name="T5" fmla="*/ 9 h 2340"/>
                <a:gd name="T6" fmla="*/ 34 w 3696"/>
                <a:gd name="T7" fmla="*/ 0 h 2340"/>
                <a:gd name="T8" fmla="*/ 62 w 3696"/>
                <a:gd name="T9" fmla="*/ 20 h 2340"/>
                <a:gd name="T10" fmla="*/ 80 w 3696"/>
                <a:gd name="T11" fmla="*/ 43 h 2340"/>
                <a:gd name="T12" fmla="*/ 67 w 3696"/>
                <a:gd name="T13" fmla="*/ 51 h 2340"/>
                <a:gd name="T14" fmla="*/ 0 60000 65536"/>
                <a:gd name="T15" fmla="*/ 0 60000 65536"/>
                <a:gd name="T16" fmla="*/ 0 60000 65536"/>
                <a:gd name="T17" fmla="*/ 0 60000 65536"/>
                <a:gd name="T18" fmla="*/ 0 60000 65536"/>
                <a:gd name="T19" fmla="*/ 0 60000 65536"/>
                <a:gd name="T20" fmla="*/ 0 60000 65536"/>
                <a:gd name="T21" fmla="*/ 0 w 3696"/>
                <a:gd name="T22" fmla="*/ 0 h 2340"/>
                <a:gd name="T23" fmla="*/ 3696 w 3696"/>
                <a:gd name="T24" fmla="*/ 2340 h 23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96" h="2340">
                  <a:moveTo>
                    <a:pt x="1092" y="2316"/>
                  </a:moveTo>
                  <a:lnTo>
                    <a:pt x="0" y="1728"/>
                  </a:lnTo>
                  <a:lnTo>
                    <a:pt x="120" y="396"/>
                  </a:lnTo>
                  <a:lnTo>
                    <a:pt x="1584" y="0"/>
                  </a:lnTo>
                  <a:lnTo>
                    <a:pt x="2892" y="936"/>
                  </a:lnTo>
                  <a:lnTo>
                    <a:pt x="3696" y="1968"/>
                  </a:lnTo>
                  <a:lnTo>
                    <a:pt x="3108" y="2340"/>
                  </a:lnTo>
                </a:path>
              </a:pathLst>
            </a:custGeom>
            <a:noFill/>
            <a:ln w="3810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aphicFrame>
          <p:nvGraphicFramePr>
            <p:cNvPr id="9241" name="Object 1039">
              <a:extLst>
                <a:ext uri="{FF2B5EF4-FFF2-40B4-BE49-F238E27FC236}">
                  <a16:creationId xmlns:a16="http://schemas.microsoft.com/office/drawing/2014/main" id="{75479016-C4AA-1E4F-7F72-0EA41C488FB8}"/>
                </a:ext>
              </a:extLst>
            </p:cNvPr>
            <p:cNvGraphicFramePr>
              <a:graphicFrameLocks noChangeAspect="1"/>
            </p:cNvGraphicFramePr>
            <p:nvPr/>
          </p:nvGraphicFramePr>
          <p:xfrm>
            <a:off x="1793" y="772"/>
            <a:ext cx="205" cy="186"/>
          </p:xfrm>
          <a:graphic>
            <a:graphicData uri="http://schemas.openxmlformats.org/presentationml/2006/ole">
              <mc:AlternateContent xmlns:mc="http://schemas.openxmlformats.org/markup-compatibility/2006">
                <mc:Choice xmlns:v="urn:schemas-microsoft-com:vml" Requires="v">
                  <p:oleObj name="Clip" r:id="rId13" imgW="1260043" imgH="1137514" progId="MS_ClipArt_Gallery.5">
                    <p:embed/>
                  </p:oleObj>
                </mc:Choice>
                <mc:Fallback>
                  <p:oleObj name="Clip" r:id="rId13" imgW="1260043" imgH="1137514" progId="MS_ClipArt_Gallery.5">
                    <p:embed/>
                    <p:pic>
                      <p:nvPicPr>
                        <p:cNvPr id="9241" name="Object 1039">
                          <a:extLst>
                            <a:ext uri="{FF2B5EF4-FFF2-40B4-BE49-F238E27FC236}">
                              <a16:creationId xmlns:a16="http://schemas.microsoft.com/office/drawing/2014/main" id="{75479016-C4AA-1E4F-7F72-0EA41C488FB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93" y="772"/>
                          <a:ext cx="205"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42" name="Object 1040">
              <a:extLst>
                <a:ext uri="{FF2B5EF4-FFF2-40B4-BE49-F238E27FC236}">
                  <a16:creationId xmlns:a16="http://schemas.microsoft.com/office/drawing/2014/main" id="{B5BCF5AF-87E3-6A2E-502A-65231DED3EAA}"/>
                </a:ext>
              </a:extLst>
            </p:cNvPr>
            <p:cNvGraphicFramePr>
              <a:graphicFrameLocks noChangeAspect="1"/>
            </p:cNvGraphicFramePr>
            <p:nvPr/>
          </p:nvGraphicFramePr>
          <p:xfrm>
            <a:off x="1776" y="1129"/>
            <a:ext cx="206" cy="186"/>
          </p:xfrm>
          <a:graphic>
            <a:graphicData uri="http://schemas.openxmlformats.org/presentationml/2006/ole">
              <mc:AlternateContent xmlns:mc="http://schemas.openxmlformats.org/markup-compatibility/2006">
                <mc:Choice xmlns:v="urn:schemas-microsoft-com:vml" Requires="v">
                  <p:oleObj name="Clip" r:id="rId14" imgW="1260043" imgH="1137514" progId="MS_ClipArt_Gallery.5">
                    <p:embed/>
                  </p:oleObj>
                </mc:Choice>
                <mc:Fallback>
                  <p:oleObj name="Clip" r:id="rId14" imgW="1260043" imgH="1137514" progId="MS_ClipArt_Gallery.5">
                    <p:embed/>
                    <p:pic>
                      <p:nvPicPr>
                        <p:cNvPr id="9242" name="Object 1040">
                          <a:extLst>
                            <a:ext uri="{FF2B5EF4-FFF2-40B4-BE49-F238E27FC236}">
                              <a16:creationId xmlns:a16="http://schemas.microsoft.com/office/drawing/2014/main" id="{B5BCF5AF-87E3-6A2E-502A-65231DED3E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6" y="1129"/>
                          <a:ext cx="206"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43" name="Object 1041">
              <a:extLst>
                <a:ext uri="{FF2B5EF4-FFF2-40B4-BE49-F238E27FC236}">
                  <a16:creationId xmlns:a16="http://schemas.microsoft.com/office/drawing/2014/main" id="{500C0D2C-B6F6-28E5-E878-35F5DA5DD186}"/>
                </a:ext>
              </a:extLst>
            </p:cNvPr>
            <p:cNvGraphicFramePr>
              <a:graphicFrameLocks noChangeAspect="1"/>
            </p:cNvGraphicFramePr>
            <p:nvPr/>
          </p:nvGraphicFramePr>
          <p:xfrm>
            <a:off x="2217" y="672"/>
            <a:ext cx="206" cy="186"/>
          </p:xfrm>
          <a:graphic>
            <a:graphicData uri="http://schemas.openxmlformats.org/presentationml/2006/ole">
              <mc:AlternateContent xmlns:mc="http://schemas.openxmlformats.org/markup-compatibility/2006">
                <mc:Choice xmlns:v="urn:schemas-microsoft-com:vml" Requires="v">
                  <p:oleObj name="Clip" r:id="rId15" imgW="1260043" imgH="1137514" progId="MS_ClipArt_Gallery.5">
                    <p:embed/>
                  </p:oleObj>
                </mc:Choice>
                <mc:Fallback>
                  <p:oleObj name="Clip" r:id="rId15" imgW="1260043" imgH="1137514" progId="MS_ClipArt_Gallery.5">
                    <p:embed/>
                    <p:pic>
                      <p:nvPicPr>
                        <p:cNvPr id="9243" name="Object 1041">
                          <a:extLst>
                            <a:ext uri="{FF2B5EF4-FFF2-40B4-BE49-F238E27FC236}">
                              <a16:creationId xmlns:a16="http://schemas.microsoft.com/office/drawing/2014/main" id="{500C0D2C-B6F6-28E5-E878-35F5DA5DD1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17" y="672"/>
                          <a:ext cx="206"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44" name="Object 1042">
              <a:extLst>
                <a:ext uri="{FF2B5EF4-FFF2-40B4-BE49-F238E27FC236}">
                  <a16:creationId xmlns:a16="http://schemas.microsoft.com/office/drawing/2014/main" id="{8BABA7B9-556A-FF00-8672-DA3D9B78FE89}"/>
                </a:ext>
              </a:extLst>
            </p:cNvPr>
            <p:cNvGraphicFramePr>
              <a:graphicFrameLocks noChangeAspect="1"/>
            </p:cNvGraphicFramePr>
            <p:nvPr/>
          </p:nvGraphicFramePr>
          <p:xfrm>
            <a:off x="2177" y="1213"/>
            <a:ext cx="205" cy="186"/>
          </p:xfrm>
          <a:graphic>
            <a:graphicData uri="http://schemas.openxmlformats.org/presentationml/2006/ole">
              <mc:AlternateContent xmlns:mc="http://schemas.openxmlformats.org/markup-compatibility/2006">
                <mc:Choice xmlns:v="urn:schemas-microsoft-com:vml" Requires="v">
                  <p:oleObj name="Clip" r:id="rId16" imgW="1260043" imgH="1137514" progId="MS_ClipArt_Gallery.5">
                    <p:embed/>
                  </p:oleObj>
                </mc:Choice>
                <mc:Fallback>
                  <p:oleObj name="Clip" r:id="rId16" imgW="1260043" imgH="1137514" progId="MS_ClipArt_Gallery.5">
                    <p:embed/>
                    <p:pic>
                      <p:nvPicPr>
                        <p:cNvPr id="9244" name="Object 1042">
                          <a:extLst>
                            <a:ext uri="{FF2B5EF4-FFF2-40B4-BE49-F238E27FC236}">
                              <a16:creationId xmlns:a16="http://schemas.microsoft.com/office/drawing/2014/main" id="{8BABA7B9-556A-FF00-8672-DA3D9B78FE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77" y="1213"/>
                          <a:ext cx="205"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45" name="Object 1043">
              <a:extLst>
                <a:ext uri="{FF2B5EF4-FFF2-40B4-BE49-F238E27FC236}">
                  <a16:creationId xmlns:a16="http://schemas.microsoft.com/office/drawing/2014/main" id="{0772F6C5-205B-5CC1-C3A7-80B2FD589238}"/>
                </a:ext>
              </a:extLst>
            </p:cNvPr>
            <p:cNvGraphicFramePr>
              <a:graphicFrameLocks noChangeAspect="1"/>
            </p:cNvGraphicFramePr>
            <p:nvPr/>
          </p:nvGraphicFramePr>
          <p:xfrm>
            <a:off x="2608" y="809"/>
            <a:ext cx="205" cy="186"/>
          </p:xfrm>
          <a:graphic>
            <a:graphicData uri="http://schemas.openxmlformats.org/presentationml/2006/ole">
              <mc:AlternateContent xmlns:mc="http://schemas.openxmlformats.org/markup-compatibility/2006">
                <mc:Choice xmlns:v="urn:schemas-microsoft-com:vml" Requires="v">
                  <p:oleObj name="Clip" r:id="rId17" imgW="1260043" imgH="1137514" progId="MS_ClipArt_Gallery.5">
                    <p:embed/>
                  </p:oleObj>
                </mc:Choice>
                <mc:Fallback>
                  <p:oleObj name="Clip" r:id="rId17" imgW="1260043" imgH="1137514" progId="MS_ClipArt_Gallery.5">
                    <p:embed/>
                    <p:pic>
                      <p:nvPicPr>
                        <p:cNvPr id="9245" name="Object 1043">
                          <a:extLst>
                            <a:ext uri="{FF2B5EF4-FFF2-40B4-BE49-F238E27FC236}">
                              <a16:creationId xmlns:a16="http://schemas.microsoft.com/office/drawing/2014/main" id="{0772F6C5-205B-5CC1-C3A7-80B2FD58923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08" y="809"/>
                          <a:ext cx="205"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46" name="Object 1044">
              <a:extLst>
                <a:ext uri="{FF2B5EF4-FFF2-40B4-BE49-F238E27FC236}">
                  <a16:creationId xmlns:a16="http://schemas.microsoft.com/office/drawing/2014/main" id="{008F67A0-3292-15C5-6C6D-C8DA8D7004F4}"/>
                </a:ext>
              </a:extLst>
            </p:cNvPr>
            <p:cNvGraphicFramePr>
              <a:graphicFrameLocks noChangeAspect="1"/>
            </p:cNvGraphicFramePr>
            <p:nvPr/>
          </p:nvGraphicFramePr>
          <p:xfrm>
            <a:off x="2563" y="1293"/>
            <a:ext cx="231" cy="176"/>
          </p:xfrm>
          <a:graphic>
            <a:graphicData uri="http://schemas.openxmlformats.org/presentationml/2006/ole">
              <mc:AlternateContent xmlns:mc="http://schemas.openxmlformats.org/markup-compatibility/2006">
                <mc:Choice xmlns:v="urn:schemas-microsoft-com:vml" Requires="v">
                  <p:oleObj name="Clip" r:id="rId18" imgW="3390900" imgH="2582863" progId="MS_ClipArt_Gallery.5">
                    <p:embed/>
                  </p:oleObj>
                </mc:Choice>
                <mc:Fallback>
                  <p:oleObj name="Clip" r:id="rId18" imgW="3390900" imgH="2582863" progId="MS_ClipArt_Gallery.5">
                    <p:embed/>
                    <p:pic>
                      <p:nvPicPr>
                        <p:cNvPr id="9246" name="Object 1044">
                          <a:extLst>
                            <a:ext uri="{FF2B5EF4-FFF2-40B4-BE49-F238E27FC236}">
                              <a16:creationId xmlns:a16="http://schemas.microsoft.com/office/drawing/2014/main" id="{008F67A0-3292-15C5-6C6D-C8DA8D7004F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63" y="1293"/>
                          <a:ext cx="231"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47" name="Object 1045">
              <a:extLst>
                <a:ext uri="{FF2B5EF4-FFF2-40B4-BE49-F238E27FC236}">
                  <a16:creationId xmlns:a16="http://schemas.microsoft.com/office/drawing/2014/main" id="{10AD4F3F-EECE-AFA6-D700-6036CA48F9A7}"/>
                </a:ext>
              </a:extLst>
            </p:cNvPr>
            <p:cNvGraphicFramePr>
              <a:graphicFrameLocks noChangeAspect="1"/>
            </p:cNvGraphicFramePr>
            <p:nvPr/>
          </p:nvGraphicFramePr>
          <p:xfrm>
            <a:off x="2842" y="1054"/>
            <a:ext cx="253" cy="264"/>
          </p:xfrm>
          <a:graphic>
            <a:graphicData uri="http://schemas.openxmlformats.org/presentationml/2006/ole">
              <mc:AlternateContent xmlns:mc="http://schemas.openxmlformats.org/markup-compatibility/2006">
                <mc:Choice xmlns:v="urn:schemas-microsoft-com:vml" Requires="v">
                  <p:oleObj name="Clip" r:id="rId19" imgW="2501798" imgH="2616098" progId="MS_ClipArt_Gallery.5">
                    <p:embed/>
                  </p:oleObj>
                </mc:Choice>
                <mc:Fallback>
                  <p:oleObj name="Clip" r:id="rId19" imgW="2501798" imgH="2616098" progId="MS_ClipArt_Gallery.5">
                    <p:embed/>
                    <p:pic>
                      <p:nvPicPr>
                        <p:cNvPr id="9247" name="Object 1045">
                          <a:extLst>
                            <a:ext uri="{FF2B5EF4-FFF2-40B4-BE49-F238E27FC236}">
                              <a16:creationId xmlns:a16="http://schemas.microsoft.com/office/drawing/2014/main" id="{10AD4F3F-EECE-AFA6-D700-6036CA48F9A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42" y="1054"/>
                          <a:ext cx="253" cy="2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1" name="Group 1131">
            <a:extLst>
              <a:ext uri="{FF2B5EF4-FFF2-40B4-BE49-F238E27FC236}">
                <a16:creationId xmlns:a16="http://schemas.microsoft.com/office/drawing/2014/main" id="{26A6D20F-B818-FEE3-281B-861BF86B29E3}"/>
              </a:ext>
            </a:extLst>
          </p:cNvPr>
          <p:cNvGrpSpPr>
            <a:grpSpLocks/>
          </p:cNvGrpSpPr>
          <p:nvPr/>
        </p:nvGrpSpPr>
        <p:grpSpPr bwMode="auto">
          <a:xfrm>
            <a:off x="792163" y="3676650"/>
            <a:ext cx="2093912" cy="1265238"/>
            <a:chOff x="576" y="2304"/>
            <a:chExt cx="1319" cy="797"/>
          </a:xfrm>
        </p:grpSpPr>
        <p:sp>
          <p:nvSpPr>
            <p:cNvPr id="9232" name="Freeform 1047">
              <a:extLst>
                <a:ext uri="{FF2B5EF4-FFF2-40B4-BE49-F238E27FC236}">
                  <a16:creationId xmlns:a16="http://schemas.microsoft.com/office/drawing/2014/main" id="{E3170371-B105-C66B-11A5-35798AA8C23A}"/>
                </a:ext>
              </a:extLst>
            </p:cNvPr>
            <p:cNvSpPr>
              <a:spLocks/>
            </p:cNvSpPr>
            <p:nvPr/>
          </p:nvSpPr>
          <p:spPr bwMode="auto">
            <a:xfrm>
              <a:off x="682" y="2330"/>
              <a:ext cx="1029" cy="652"/>
            </a:xfrm>
            <a:custGeom>
              <a:avLst/>
              <a:gdLst>
                <a:gd name="T0" fmla="*/ 24 w 3696"/>
                <a:gd name="T1" fmla="*/ 50 h 2340"/>
                <a:gd name="T2" fmla="*/ 0 w 3696"/>
                <a:gd name="T3" fmla="*/ 37 h 2340"/>
                <a:gd name="T4" fmla="*/ 3 w 3696"/>
                <a:gd name="T5" fmla="*/ 9 h 2340"/>
                <a:gd name="T6" fmla="*/ 34 w 3696"/>
                <a:gd name="T7" fmla="*/ 0 h 2340"/>
                <a:gd name="T8" fmla="*/ 62 w 3696"/>
                <a:gd name="T9" fmla="*/ 20 h 2340"/>
                <a:gd name="T10" fmla="*/ 80 w 3696"/>
                <a:gd name="T11" fmla="*/ 43 h 2340"/>
                <a:gd name="T12" fmla="*/ 67 w 3696"/>
                <a:gd name="T13" fmla="*/ 51 h 2340"/>
                <a:gd name="T14" fmla="*/ 0 60000 65536"/>
                <a:gd name="T15" fmla="*/ 0 60000 65536"/>
                <a:gd name="T16" fmla="*/ 0 60000 65536"/>
                <a:gd name="T17" fmla="*/ 0 60000 65536"/>
                <a:gd name="T18" fmla="*/ 0 60000 65536"/>
                <a:gd name="T19" fmla="*/ 0 60000 65536"/>
                <a:gd name="T20" fmla="*/ 0 60000 65536"/>
                <a:gd name="T21" fmla="*/ 0 w 3696"/>
                <a:gd name="T22" fmla="*/ 0 h 2340"/>
                <a:gd name="T23" fmla="*/ 3696 w 3696"/>
                <a:gd name="T24" fmla="*/ 2340 h 23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96" h="2340">
                  <a:moveTo>
                    <a:pt x="1092" y="2316"/>
                  </a:moveTo>
                  <a:lnTo>
                    <a:pt x="0" y="1728"/>
                  </a:lnTo>
                  <a:lnTo>
                    <a:pt x="120" y="396"/>
                  </a:lnTo>
                  <a:lnTo>
                    <a:pt x="1584" y="0"/>
                  </a:lnTo>
                  <a:lnTo>
                    <a:pt x="2892" y="936"/>
                  </a:lnTo>
                  <a:lnTo>
                    <a:pt x="3696" y="1968"/>
                  </a:lnTo>
                  <a:lnTo>
                    <a:pt x="3108" y="2340"/>
                  </a:lnTo>
                </a:path>
              </a:pathLst>
            </a:custGeom>
            <a:noFill/>
            <a:ln w="3810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aphicFrame>
          <p:nvGraphicFramePr>
            <p:cNvPr id="9233" name="Object 1048">
              <a:extLst>
                <a:ext uri="{FF2B5EF4-FFF2-40B4-BE49-F238E27FC236}">
                  <a16:creationId xmlns:a16="http://schemas.microsoft.com/office/drawing/2014/main" id="{03463B6F-5AA4-91AD-45F0-B631D2DBA453}"/>
                </a:ext>
              </a:extLst>
            </p:cNvPr>
            <p:cNvGraphicFramePr>
              <a:graphicFrameLocks noChangeAspect="1"/>
            </p:cNvGraphicFramePr>
            <p:nvPr/>
          </p:nvGraphicFramePr>
          <p:xfrm>
            <a:off x="593" y="2404"/>
            <a:ext cx="205" cy="186"/>
          </p:xfrm>
          <a:graphic>
            <a:graphicData uri="http://schemas.openxmlformats.org/presentationml/2006/ole">
              <mc:AlternateContent xmlns:mc="http://schemas.openxmlformats.org/markup-compatibility/2006">
                <mc:Choice xmlns:v="urn:schemas-microsoft-com:vml" Requires="v">
                  <p:oleObj name="Clip" r:id="rId20" imgW="1260043" imgH="1137514" progId="MS_ClipArt_Gallery.5">
                    <p:embed/>
                  </p:oleObj>
                </mc:Choice>
                <mc:Fallback>
                  <p:oleObj name="Clip" r:id="rId20" imgW="1260043" imgH="1137514" progId="MS_ClipArt_Gallery.5">
                    <p:embed/>
                    <p:pic>
                      <p:nvPicPr>
                        <p:cNvPr id="9233" name="Object 1048">
                          <a:extLst>
                            <a:ext uri="{FF2B5EF4-FFF2-40B4-BE49-F238E27FC236}">
                              <a16:creationId xmlns:a16="http://schemas.microsoft.com/office/drawing/2014/main" id="{03463B6F-5AA4-91AD-45F0-B631D2DBA4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 y="2404"/>
                          <a:ext cx="205"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34" name="Object 1049">
              <a:extLst>
                <a:ext uri="{FF2B5EF4-FFF2-40B4-BE49-F238E27FC236}">
                  <a16:creationId xmlns:a16="http://schemas.microsoft.com/office/drawing/2014/main" id="{DC53F4C6-C1F1-7A10-7617-849BAB9CCAE3}"/>
                </a:ext>
              </a:extLst>
            </p:cNvPr>
            <p:cNvGraphicFramePr>
              <a:graphicFrameLocks noChangeAspect="1"/>
            </p:cNvGraphicFramePr>
            <p:nvPr/>
          </p:nvGraphicFramePr>
          <p:xfrm>
            <a:off x="576" y="2761"/>
            <a:ext cx="206" cy="186"/>
          </p:xfrm>
          <a:graphic>
            <a:graphicData uri="http://schemas.openxmlformats.org/presentationml/2006/ole">
              <mc:AlternateContent xmlns:mc="http://schemas.openxmlformats.org/markup-compatibility/2006">
                <mc:Choice xmlns:v="urn:schemas-microsoft-com:vml" Requires="v">
                  <p:oleObj name="Clip" r:id="rId21" imgW="1260043" imgH="1137514" progId="MS_ClipArt_Gallery.5">
                    <p:embed/>
                  </p:oleObj>
                </mc:Choice>
                <mc:Fallback>
                  <p:oleObj name="Clip" r:id="rId21" imgW="1260043" imgH="1137514" progId="MS_ClipArt_Gallery.5">
                    <p:embed/>
                    <p:pic>
                      <p:nvPicPr>
                        <p:cNvPr id="9234" name="Object 1049">
                          <a:extLst>
                            <a:ext uri="{FF2B5EF4-FFF2-40B4-BE49-F238E27FC236}">
                              <a16:creationId xmlns:a16="http://schemas.microsoft.com/office/drawing/2014/main" id="{DC53F4C6-C1F1-7A10-7617-849BAB9CCA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 y="2761"/>
                          <a:ext cx="206"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35" name="Object 1050">
              <a:extLst>
                <a:ext uri="{FF2B5EF4-FFF2-40B4-BE49-F238E27FC236}">
                  <a16:creationId xmlns:a16="http://schemas.microsoft.com/office/drawing/2014/main" id="{9E9DE3CF-1A69-6EFC-E966-63657D7C67AA}"/>
                </a:ext>
              </a:extLst>
            </p:cNvPr>
            <p:cNvGraphicFramePr>
              <a:graphicFrameLocks noChangeAspect="1"/>
            </p:cNvGraphicFramePr>
            <p:nvPr/>
          </p:nvGraphicFramePr>
          <p:xfrm>
            <a:off x="1017" y="2304"/>
            <a:ext cx="206" cy="186"/>
          </p:xfrm>
          <a:graphic>
            <a:graphicData uri="http://schemas.openxmlformats.org/presentationml/2006/ole">
              <mc:AlternateContent xmlns:mc="http://schemas.openxmlformats.org/markup-compatibility/2006">
                <mc:Choice xmlns:v="urn:schemas-microsoft-com:vml" Requires="v">
                  <p:oleObj name="Clip" r:id="rId22" imgW="1260043" imgH="1137514" progId="MS_ClipArt_Gallery.5">
                    <p:embed/>
                  </p:oleObj>
                </mc:Choice>
                <mc:Fallback>
                  <p:oleObj name="Clip" r:id="rId22" imgW="1260043" imgH="1137514" progId="MS_ClipArt_Gallery.5">
                    <p:embed/>
                    <p:pic>
                      <p:nvPicPr>
                        <p:cNvPr id="9235" name="Object 1050">
                          <a:extLst>
                            <a:ext uri="{FF2B5EF4-FFF2-40B4-BE49-F238E27FC236}">
                              <a16:creationId xmlns:a16="http://schemas.microsoft.com/office/drawing/2014/main" id="{9E9DE3CF-1A69-6EFC-E966-63657D7C6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7" y="2304"/>
                          <a:ext cx="206"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36" name="Object 1051">
              <a:extLst>
                <a:ext uri="{FF2B5EF4-FFF2-40B4-BE49-F238E27FC236}">
                  <a16:creationId xmlns:a16="http://schemas.microsoft.com/office/drawing/2014/main" id="{377E8CE7-FDC2-EC96-1EF7-AD7BD07CC333}"/>
                </a:ext>
              </a:extLst>
            </p:cNvPr>
            <p:cNvGraphicFramePr>
              <a:graphicFrameLocks noChangeAspect="1"/>
            </p:cNvGraphicFramePr>
            <p:nvPr/>
          </p:nvGraphicFramePr>
          <p:xfrm>
            <a:off x="991" y="2889"/>
            <a:ext cx="205" cy="186"/>
          </p:xfrm>
          <a:graphic>
            <a:graphicData uri="http://schemas.openxmlformats.org/presentationml/2006/ole">
              <mc:AlternateContent xmlns:mc="http://schemas.openxmlformats.org/markup-compatibility/2006">
                <mc:Choice xmlns:v="urn:schemas-microsoft-com:vml" Requires="v">
                  <p:oleObj name="Clip" r:id="rId23" imgW="1260043" imgH="1137514" progId="MS_ClipArt_Gallery.5">
                    <p:embed/>
                  </p:oleObj>
                </mc:Choice>
                <mc:Fallback>
                  <p:oleObj name="Clip" r:id="rId23" imgW="1260043" imgH="1137514" progId="MS_ClipArt_Gallery.5">
                    <p:embed/>
                    <p:pic>
                      <p:nvPicPr>
                        <p:cNvPr id="9236" name="Object 1051">
                          <a:extLst>
                            <a:ext uri="{FF2B5EF4-FFF2-40B4-BE49-F238E27FC236}">
                              <a16:creationId xmlns:a16="http://schemas.microsoft.com/office/drawing/2014/main" id="{377E8CE7-FDC2-EC96-1EF7-AD7BD07CC3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1" y="2889"/>
                          <a:ext cx="205"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37" name="Object 1052">
              <a:extLst>
                <a:ext uri="{FF2B5EF4-FFF2-40B4-BE49-F238E27FC236}">
                  <a16:creationId xmlns:a16="http://schemas.microsoft.com/office/drawing/2014/main" id="{0C49E5FB-7CE5-9E6A-7714-CA11951EE1E8}"/>
                </a:ext>
              </a:extLst>
            </p:cNvPr>
            <p:cNvGraphicFramePr>
              <a:graphicFrameLocks noChangeAspect="1"/>
            </p:cNvGraphicFramePr>
            <p:nvPr/>
          </p:nvGraphicFramePr>
          <p:xfrm>
            <a:off x="1408" y="2441"/>
            <a:ext cx="205" cy="186"/>
          </p:xfrm>
          <a:graphic>
            <a:graphicData uri="http://schemas.openxmlformats.org/presentationml/2006/ole">
              <mc:AlternateContent xmlns:mc="http://schemas.openxmlformats.org/markup-compatibility/2006">
                <mc:Choice xmlns:v="urn:schemas-microsoft-com:vml" Requires="v">
                  <p:oleObj name="Clip" r:id="rId24" imgW="1260043" imgH="1137514" progId="MS_ClipArt_Gallery.5">
                    <p:embed/>
                  </p:oleObj>
                </mc:Choice>
                <mc:Fallback>
                  <p:oleObj name="Clip" r:id="rId24" imgW="1260043" imgH="1137514" progId="MS_ClipArt_Gallery.5">
                    <p:embed/>
                    <p:pic>
                      <p:nvPicPr>
                        <p:cNvPr id="9237" name="Object 1052">
                          <a:extLst>
                            <a:ext uri="{FF2B5EF4-FFF2-40B4-BE49-F238E27FC236}">
                              <a16:creationId xmlns:a16="http://schemas.microsoft.com/office/drawing/2014/main" id="{0C49E5FB-7CE5-9E6A-7714-CA11951EE1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8" y="2441"/>
                          <a:ext cx="205" cy="1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38" name="Object 1053">
              <a:extLst>
                <a:ext uri="{FF2B5EF4-FFF2-40B4-BE49-F238E27FC236}">
                  <a16:creationId xmlns:a16="http://schemas.microsoft.com/office/drawing/2014/main" id="{78946BA5-CBEB-66E0-163D-B6D2FDE89CA2}"/>
                </a:ext>
              </a:extLst>
            </p:cNvPr>
            <p:cNvGraphicFramePr>
              <a:graphicFrameLocks noChangeAspect="1"/>
            </p:cNvGraphicFramePr>
            <p:nvPr/>
          </p:nvGraphicFramePr>
          <p:xfrm>
            <a:off x="1363" y="2925"/>
            <a:ext cx="231" cy="176"/>
          </p:xfrm>
          <a:graphic>
            <a:graphicData uri="http://schemas.openxmlformats.org/presentationml/2006/ole">
              <mc:AlternateContent xmlns:mc="http://schemas.openxmlformats.org/markup-compatibility/2006">
                <mc:Choice xmlns:v="urn:schemas-microsoft-com:vml" Requires="v">
                  <p:oleObj name="Clip" r:id="rId25" imgW="3390900" imgH="2582863" progId="MS_ClipArt_Gallery.5">
                    <p:embed/>
                  </p:oleObj>
                </mc:Choice>
                <mc:Fallback>
                  <p:oleObj name="Clip" r:id="rId25" imgW="3390900" imgH="2582863" progId="MS_ClipArt_Gallery.5">
                    <p:embed/>
                    <p:pic>
                      <p:nvPicPr>
                        <p:cNvPr id="9238" name="Object 1053">
                          <a:extLst>
                            <a:ext uri="{FF2B5EF4-FFF2-40B4-BE49-F238E27FC236}">
                              <a16:creationId xmlns:a16="http://schemas.microsoft.com/office/drawing/2014/main" id="{78946BA5-CBEB-66E0-163D-B6D2FDE89CA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363" y="2925"/>
                          <a:ext cx="231"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39" name="Object 1054">
              <a:extLst>
                <a:ext uri="{FF2B5EF4-FFF2-40B4-BE49-F238E27FC236}">
                  <a16:creationId xmlns:a16="http://schemas.microsoft.com/office/drawing/2014/main" id="{0A93B9C7-7097-000D-857E-D1F7DDB4EC88}"/>
                </a:ext>
              </a:extLst>
            </p:cNvPr>
            <p:cNvGraphicFramePr>
              <a:graphicFrameLocks noChangeAspect="1"/>
            </p:cNvGraphicFramePr>
            <p:nvPr/>
          </p:nvGraphicFramePr>
          <p:xfrm>
            <a:off x="1642" y="2686"/>
            <a:ext cx="253" cy="264"/>
          </p:xfrm>
          <a:graphic>
            <a:graphicData uri="http://schemas.openxmlformats.org/presentationml/2006/ole">
              <mc:AlternateContent xmlns:mc="http://schemas.openxmlformats.org/markup-compatibility/2006">
                <mc:Choice xmlns:v="urn:schemas-microsoft-com:vml" Requires="v">
                  <p:oleObj name="Clip" r:id="rId26" imgW="2501798" imgH="2616098" progId="MS_ClipArt_Gallery.5">
                    <p:embed/>
                  </p:oleObj>
                </mc:Choice>
                <mc:Fallback>
                  <p:oleObj name="Clip" r:id="rId26" imgW="2501798" imgH="2616098" progId="MS_ClipArt_Gallery.5">
                    <p:embed/>
                    <p:pic>
                      <p:nvPicPr>
                        <p:cNvPr id="9239" name="Object 1054">
                          <a:extLst>
                            <a:ext uri="{FF2B5EF4-FFF2-40B4-BE49-F238E27FC236}">
                              <a16:creationId xmlns:a16="http://schemas.microsoft.com/office/drawing/2014/main" id="{0A93B9C7-7097-000D-857E-D1F7DDB4EC8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642" y="2686"/>
                          <a:ext cx="253" cy="2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19521" name="Text Box 1057">
            <a:extLst>
              <a:ext uri="{FF2B5EF4-FFF2-40B4-BE49-F238E27FC236}">
                <a16:creationId xmlns:a16="http://schemas.microsoft.com/office/drawing/2014/main" id="{EF2676D0-BB77-465E-6CDC-75B1783A8FD6}"/>
              </a:ext>
            </a:extLst>
          </p:cNvPr>
          <p:cNvSpPr txBox="1">
            <a:spLocks noChangeArrowheads="1"/>
          </p:cNvSpPr>
          <p:nvPr/>
        </p:nvSpPr>
        <p:spPr bwMode="auto">
          <a:xfrm>
            <a:off x="5827713" y="1822450"/>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b="1">
                <a:solidFill>
                  <a:srgbClr val="142F96"/>
                </a:solidFill>
                <a:latin typeface="Times New Roman" panose="02020603050405020304" pitchFamily="18" charset="0"/>
              </a:rPr>
              <a:t>WAN</a:t>
            </a:r>
          </a:p>
          <a:p>
            <a:pPr algn="ctr">
              <a:spcBef>
                <a:spcPct val="0"/>
              </a:spcBef>
              <a:buFontTx/>
              <a:buNone/>
            </a:pPr>
            <a:r>
              <a:rPr lang="da-DK" altLang="da-DK" b="1" i="1">
                <a:solidFill>
                  <a:srgbClr val="142F96"/>
                </a:solidFill>
                <a:latin typeface="Times New Roman" panose="02020603050405020304" pitchFamily="18" charset="0"/>
              </a:rPr>
              <a:t>Wide Area Network</a:t>
            </a:r>
            <a:endParaRPr lang="da-DK" altLang="da-DK" sz="3600" b="1">
              <a:solidFill>
                <a:srgbClr val="FF3300"/>
              </a:solidFill>
              <a:latin typeface="Times New Roman" panose="02020603050405020304" pitchFamily="18" charset="0"/>
            </a:endParaRPr>
          </a:p>
        </p:txBody>
      </p:sp>
      <p:sp>
        <p:nvSpPr>
          <p:cNvPr id="9223" name="Line 1120">
            <a:extLst>
              <a:ext uri="{FF2B5EF4-FFF2-40B4-BE49-F238E27FC236}">
                <a16:creationId xmlns:a16="http://schemas.microsoft.com/office/drawing/2014/main" id="{907497BD-41E0-6BBA-C000-8087A83F4DAB}"/>
              </a:ext>
            </a:extLst>
          </p:cNvPr>
          <p:cNvSpPr>
            <a:spLocks noChangeShapeType="1"/>
          </p:cNvSpPr>
          <p:nvPr/>
        </p:nvSpPr>
        <p:spPr bwMode="auto">
          <a:xfrm>
            <a:off x="4648200" y="1981200"/>
            <a:ext cx="304800" cy="1524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699">
                <a:solidFill>
                  <a:srgbClr val="000000"/>
                </a:solidFill>
                <a:round/>
                <a:headEnd/>
                <a:tailEnd/>
              </a14:hiddenLine>
            </a:ext>
          </a:extLst>
        </p:spPr>
        <p:txBody>
          <a:bodyPr wrap="none" lIns="90488" tIns="44450" rIns="90488" bIns="44450" anchor="ctr">
            <a:spAutoFit/>
          </a:bodyPr>
          <a:lstStyle/>
          <a:p>
            <a:endParaRPr lang="da-DK"/>
          </a:p>
        </p:txBody>
      </p:sp>
      <p:sp>
        <p:nvSpPr>
          <p:cNvPr id="9224" name="Line 1121">
            <a:extLst>
              <a:ext uri="{FF2B5EF4-FFF2-40B4-BE49-F238E27FC236}">
                <a16:creationId xmlns:a16="http://schemas.microsoft.com/office/drawing/2014/main" id="{41622A3A-67A7-FF06-DBA5-10D001F0D8E4}"/>
              </a:ext>
            </a:extLst>
          </p:cNvPr>
          <p:cNvSpPr>
            <a:spLocks noChangeShapeType="1"/>
          </p:cNvSpPr>
          <p:nvPr/>
        </p:nvSpPr>
        <p:spPr bwMode="auto">
          <a:xfrm>
            <a:off x="4648200" y="2057400"/>
            <a:ext cx="304800" cy="14478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699">
                <a:solidFill>
                  <a:srgbClr val="000000"/>
                </a:solidFill>
                <a:round/>
                <a:headEnd/>
                <a:tailEnd/>
              </a14:hiddenLine>
            </a:ext>
          </a:extLst>
        </p:spPr>
        <p:txBody>
          <a:bodyPr wrap="none" lIns="90488" tIns="44450" rIns="90488" bIns="44450" anchor="ctr">
            <a:spAutoFit/>
          </a:bodyPr>
          <a:lstStyle/>
          <a:p>
            <a:endParaRPr lang="da-DK"/>
          </a:p>
        </p:txBody>
      </p:sp>
      <p:sp>
        <p:nvSpPr>
          <p:cNvPr id="9225" name="Line 1124">
            <a:extLst>
              <a:ext uri="{FF2B5EF4-FFF2-40B4-BE49-F238E27FC236}">
                <a16:creationId xmlns:a16="http://schemas.microsoft.com/office/drawing/2014/main" id="{6975E5B8-2A4C-4CB4-0829-9EDC2667FAD1}"/>
              </a:ext>
            </a:extLst>
          </p:cNvPr>
          <p:cNvSpPr>
            <a:spLocks noChangeShapeType="1"/>
          </p:cNvSpPr>
          <p:nvPr/>
        </p:nvSpPr>
        <p:spPr bwMode="auto">
          <a:xfrm flipH="1">
            <a:off x="2133600" y="2057400"/>
            <a:ext cx="1143000" cy="18288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699">
                <a:solidFill>
                  <a:srgbClr val="000000"/>
                </a:solidFill>
                <a:round/>
                <a:headEnd/>
                <a:tailEnd/>
              </a14:hiddenLine>
            </a:ext>
          </a:extLst>
        </p:spPr>
        <p:txBody>
          <a:bodyPr wrap="none" lIns="90488" tIns="44450" rIns="90488" bIns="44450" anchor="ctr">
            <a:spAutoFit/>
          </a:bodyPr>
          <a:lstStyle/>
          <a:p>
            <a:endParaRPr lang="da-DK"/>
          </a:p>
        </p:txBody>
      </p:sp>
      <p:grpSp>
        <p:nvGrpSpPr>
          <p:cNvPr id="22" name="Group 1129">
            <a:extLst>
              <a:ext uri="{FF2B5EF4-FFF2-40B4-BE49-F238E27FC236}">
                <a16:creationId xmlns:a16="http://schemas.microsoft.com/office/drawing/2014/main" id="{88E03F06-3CFC-6B05-C49C-1BA2614E6081}"/>
              </a:ext>
            </a:extLst>
          </p:cNvPr>
          <p:cNvGrpSpPr>
            <a:grpSpLocks/>
          </p:cNvGrpSpPr>
          <p:nvPr/>
        </p:nvGrpSpPr>
        <p:grpSpPr bwMode="auto">
          <a:xfrm>
            <a:off x="2052638" y="2047875"/>
            <a:ext cx="3505200" cy="2209800"/>
            <a:chOff x="1296" y="1248"/>
            <a:chExt cx="2208" cy="1392"/>
          </a:xfrm>
        </p:grpSpPr>
        <p:sp>
          <p:nvSpPr>
            <p:cNvPr id="9229" name="Line 1126">
              <a:extLst>
                <a:ext uri="{FF2B5EF4-FFF2-40B4-BE49-F238E27FC236}">
                  <a16:creationId xmlns:a16="http://schemas.microsoft.com/office/drawing/2014/main" id="{439B2D56-63D5-5CB4-E0B5-9E611AF7F60F}"/>
                </a:ext>
              </a:extLst>
            </p:cNvPr>
            <p:cNvSpPr>
              <a:spLocks noChangeShapeType="1"/>
            </p:cNvSpPr>
            <p:nvPr/>
          </p:nvSpPr>
          <p:spPr bwMode="auto">
            <a:xfrm>
              <a:off x="2640" y="1440"/>
              <a:ext cx="864" cy="912"/>
            </a:xfrm>
            <a:prstGeom prst="line">
              <a:avLst/>
            </a:prstGeom>
            <a:noFill/>
            <a:ln w="38100">
              <a:solidFill>
                <a:srgbClr val="333399"/>
              </a:solidFill>
              <a:round/>
              <a:headEnd/>
              <a:tailEnd/>
            </a:ln>
            <a:extLst>
              <a:ext uri="{909E8E84-426E-40DD-AFC4-6F175D3DCCD1}">
                <a14:hiddenFill xmlns:a14="http://schemas.microsoft.com/office/drawing/2010/main">
                  <a:noFill/>
                </a14:hiddenFill>
              </a:ext>
            </a:extLst>
          </p:spPr>
          <p:txBody>
            <a:bodyPr wrap="none" lIns="90488" tIns="44450" rIns="90488" bIns="44450" anchor="ctr">
              <a:spAutoFit/>
            </a:bodyPr>
            <a:lstStyle/>
            <a:p>
              <a:endParaRPr lang="da-DK"/>
            </a:p>
          </p:txBody>
        </p:sp>
        <p:sp>
          <p:nvSpPr>
            <p:cNvPr id="9230" name="Line 1127">
              <a:extLst>
                <a:ext uri="{FF2B5EF4-FFF2-40B4-BE49-F238E27FC236}">
                  <a16:creationId xmlns:a16="http://schemas.microsoft.com/office/drawing/2014/main" id="{5859C448-D5A9-15A6-9D3E-89E43195A6B2}"/>
                </a:ext>
              </a:extLst>
            </p:cNvPr>
            <p:cNvSpPr>
              <a:spLocks noChangeShapeType="1"/>
            </p:cNvSpPr>
            <p:nvPr/>
          </p:nvSpPr>
          <p:spPr bwMode="auto">
            <a:xfrm>
              <a:off x="1536" y="2640"/>
              <a:ext cx="1728" cy="0"/>
            </a:xfrm>
            <a:prstGeom prst="line">
              <a:avLst/>
            </a:prstGeom>
            <a:noFill/>
            <a:ln w="38100">
              <a:solidFill>
                <a:srgbClr val="333399"/>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9231" name="Line 1128">
              <a:extLst>
                <a:ext uri="{FF2B5EF4-FFF2-40B4-BE49-F238E27FC236}">
                  <a16:creationId xmlns:a16="http://schemas.microsoft.com/office/drawing/2014/main" id="{C039687E-EB34-2A09-FBFF-79D65C8DE029}"/>
                </a:ext>
              </a:extLst>
            </p:cNvPr>
            <p:cNvSpPr>
              <a:spLocks noChangeShapeType="1"/>
            </p:cNvSpPr>
            <p:nvPr/>
          </p:nvSpPr>
          <p:spPr bwMode="auto">
            <a:xfrm flipV="1">
              <a:off x="1296" y="1248"/>
              <a:ext cx="720" cy="1200"/>
            </a:xfrm>
            <a:prstGeom prst="line">
              <a:avLst/>
            </a:prstGeom>
            <a:noFill/>
            <a:ln w="38100">
              <a:solidFill>
                <a:srgbClr val="333399"/>
              </a:solidFill>
              <a:round/>
              <a:headEnd/>
              <a:tailEnd/>
            </a:ln>
            <a:extLst>
              <a:ext uri="{909E8E84-426E-40DD-AFC4-6F175D3DCCD1}">
                <a14:hiddenFill xmlns:a14="http://schemas.microsoft.com/office/drawing/2010/main">
                  <a:noFill/>
                </a14:hiddenFill>
              </a:ext>
            </a:extLst>
          </p:spPr>
          <p:txBody>
            <a:bodyPr wrap="none" lIns="90488" tIns="44450" rIns="90488" bIns="44450" anchor="ctr">
              <a:spAutoFit/>
            </a:bodyPr>
            <a:lstStyle/>
            <a:p>
              <a:endParaRPr lang="da-DK"/>
            </a:p>
          </p:txBody>
        </p:sp>
      </p:grpSp>
      <p:sp>
        <p:nvSpPr>
          <p:cNvPr id="9227" name="Rectangle 1134">
            <a:extLst>
              <a:ext uri="{FF2B5EF4-FFF2-40B4-BE49-F238E27FC236}">
                <a16:creationId xmlns:a16="http://schemas.microsoft.com/office/drawing/2014/main" id="{7661DDEF-F842-7DFD-DB70-A61EDF81AFED}"/>
              </a:ext>
            </a:extLst>
          </p:cNvPr>
          <p:cNvSpPr>
            <a:spLocks noGrp="1" noChangeArrowheads="1"/>
          </p:cNvSpPr>
          <p:nvPr>
            <p:ph type="title"/>
          </p:nvPr>
        </p:nvSpPr>
        <p:spPr>
          <a:xfrm>
            <a:off x="58738" y="1414463"/>
            <a:ext cx="8839200" cy="457200"/>
          </a:xfrm>
        </p:spPr>
        <p:txBody>
          <a:bodyPr/>
          <a:lstStyle/>
          <a:p>
            <a:pPr algn="r" eaLnBrk="1" hangingPunct="1"/>
            <a:r>
              <a:rPr lang="da-DK" altLang="da-DK"/>
              <a:t>Computer netværk</a:t>
            </a:r>
          </a:p>
        </p:txBody>
      </p:sp>
      <p:pic>
        <p:nvPicPr>
          <p:cNvPr id="9228" name="Picture 120">
            <a:extLst>
              <a:ext uri="{FF2B5EF4-FFF2-40B4-BE49-F238E27FC236}">
                <a16:creationId xmlns:a16="http://schemas.microsoft.com/office/drawing/2014/main" id="{B960B352-DF43-95C0-2C79-F4663329680D}"/>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p:cTn id="13" dur="500" fill="hold"/>
                                        <p:tgtEl>
                                          <p:spTgt spid="20"/>
                                        </p:tgtEl>
                                        <p:attrNameLst>
                                          <p:attrName>ppt_w</p:attrName>
                                        </p:attrNameLst>
                                      </p:cBhvr>
                                      <p:tavLst>
                                        <p:tav tm="0">
                                          <p:val>
                                            <p:fltVal val="0"/>
                                          </p:val>
                                        </p:tav>
                                        <p:tav tm="100000">
                                          <p:val>
                                            <p:strVal val="#ppt_w"/>
                                          </p:val>
                                        </p:tav>
                                      </p:tavLst>
                                    </p:anim>
                                    <p:anim calcmode="lin" valueType="num">
                                      <p:cBhvr>
                                        <p:cTn id="14"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195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521" grpId="0"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a:extLst>
              <a:ext uri="{FF2B5EF4-FFF2-40B4-BE49-F238E27FC236}">
                <a16:creationId xmlns:a16="http://schemas.microsoft.com/office/drawing/2014/main" id="{40F45EC4-65FB-D8CB-1423-07688FE19B82}"/>
              </a:ext>
            </a:extLst>
          </p:cNvPr>
          <p:cNvSpPr>
            <a:spLocks noGrp="1" noChangeArrowheads="1"/>
          </p:cNvSpPr>
          <p:nvPr>
            <p:ph type="ctrTitle"/>
          </p:nvPr>
        </p:nvSpPr>
        <p:spPr/>
        <p:txBody>
          <a:bodyPr/>
          <a:lstStyle/>
          <a:p>
            <a:pPr eaLnBrk="1" hangingPunct="1"/>
            <a:endParaRPr lang="da-DK" altLang="da-DK"/>
          </a:p>
        </p:txBody>
      </p:sp>
      <p:sp>
        <p:nvSpPr>
          <p:cNvPr id="56323" name="Rectangle 3">
            <a:extLst>
              <a:ext uri="{FF2B5EF4-FFF2-40B4-BE49-F238E27FC236}">
                <a16:creationId xmlns:a16="http://schemas.microsoft.com/office/drawing/2014/main" id="{7C435A4F-15F0-511B-25D8-53E1D25FABD4}"/>
              </a:ext>
            </a:extLst>
          </p:cNvPr>
          <p:cNvSpPr>
            <a:spLocks noGrp="1" noChangeArrowheads="1"/>
          </p:cNvSpPr>
          <p:nvPr>
            <p:ph type="subTitle" idx="1"/>
          </p:nvPr>
        </p:nvSpPr>
        <p:spPr/>
        <p:txBody>
          <a:bodyPr/>
          <a:lstStyle/>
          <a:p>
            <a:pPr eaLnBrk="1" hangingPunct="1"/>
            <a:endParaRPr lang="da-DK" altLang="da-DK"/>
          </a:p>
        </p:txBody>
      </p:sp>
      <p:pic>
        <p:nvPicPr>
          <p:cNvPr id="56324" name="Picture 4" descr="P62950">
            <a:extLst>
              <a:ext uri="{FF2B5EF4-FFF2-40B4-BE49-F238E27FC236}">
                <a16:creationId xmlns:a16="http://schemas.microsoft.com/office/drawing/2014/main" id="{DE58D75F-959A-DC30-622C-1D04781C70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990600"/>
            <a:ext cx="48768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a:extLst>
              <a:ext uri="{FF2B5EF4-FFF2-40B4-BE49-F238E27FC236}">
                <a16:creationId xmlns:a16="http://schemas.microsoft.com/office/drawing/2014/main" id="{97D37A9B-71DB-9040-68A6-44AD877338EA}"/>
              </a:ext>
            </a:extLst>
          </p:cNvPr>
          <p:cNvSpPr>
            <a:spLocks noGrp="1" noChangeArrowheads="1"/>
          </p:cNvSpPr>
          <p:nvPr>
            <p:ph type="ctrTitle"/>
          </p:nvPr>
        </p:nvSpPr>
        <p:spPr/>
        <p:txBody>
          <a:bodyPr/>
          <a:lstStyle/>
          <a:p>
            <a:pPr eaLnBrk="1" hangingPunct="1"/>
            <a:endParaRPr lang="da-DK" altLang="da-DK"/>
          </a:p>
        </p:txBody>
      </p:sp>
      <p:sp>
        <p:nvSpPr>
          <p:cNvPr id="58371" name="Rectangle 3">
            <a:extLst>
              <a:ext uri="{FF2B5EF4-FFF2-40B4-BE49-F238E27FC236}">
                <a16:creationId xmlns:a16="http://schemas.microsoft.com/office/drawing/2014/main" id="{9A7DAB12-FBE5-6F93-6CA6-5119A7CA9597}"/>
              </a:ext>
            </a:extLst>
          </p:cNvPr>
          <p:cNvSpPr>
            <a:spLocks noGrp="1" noChangeArrowheads="1"/>
          </p:cNvSpPr>
          <p:nvPr>
            <p:ph type="subTitle" idx="1"/>
          </p:nvPr>
        </p:nvSpPr>
        <p:spPr/>
        <p:txBody>
          <a:bodyPr/>
          <a:lstStyle/>
          <a:p>
            <a:pPr eaLnBrk="1" hangingPunct="1"/>
            <a:endParaRPr lang="da-DK" altLang="da-DK"/>
          </a:p>
        </p:txBody>
      </p:sp>
      <p:pic>
        <p:nvPicPr>
          <p:cNvPr id="58372" name="Picture 4" descr="P62948">
            <a:extLst>
              <a:ext uri="{FF2B5EF4-FFF2-40B4-BE49-F238E27FC236}">
                <a16:creationId xmlns:a16="http://schemas.microsoft.com/office/drawing/2014/main" id="{AD0564EB-9C5C-71B5-E8C4-270A4EF501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1200" y="1524000"/>
            <a:ext cx="5472113" cy="366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155A326F-DB5E-AF1B-9625-74BED09FC186}"/>
              </a:ext>
            </a:extLst>
          </p:cNvPr>
          <p:cNvSpPr>
            <a:spLocks noGrp="1" noChangeArrowheads="1"/>
          </p:cNvSpPr>
          <p:nvPr>
            <p:ph type="ctrTitle"/>
          </p:nvPr>
        </p:nvSpPr>
        <p:spPr/>
        <p:txBody>
          <a:bodyPr/>
          <a:lstStyle/>
          <a:p>
            <a:pPr eaLnBrk="1" hangingPunct="1"/>
            <a:endParaRPr lang="da-DK" altLang="da-DK"/>
          </a:p>
        </p:txBody>
      </p:sp>
      <p:sp>
        <p:nvSpPr>
          <p:cNvPr id="60419" name="Rectangle 3">
            <a:extLst>
              <a:ext uri="{FF2B5EF4-FFF2-40B4-BE49-F238E27FC236}">
                <a16:creationId xmlns:a16="http://schemas.microsoft.com/office/drawing/2014/main" id="{6635931A-1284-C4C8-F5D3-57A8489FC57A}"/>
              </a:ext>
            </a:extLst>
          </p:cNvPr>
          <p:cNvSpPr>
            <a:spLocks noGrp="1" noChangeArrowheads="1"/>
          </p:cNvSpPr>
          <p:nvPr>
            <p:ph type="subTitle" idx="1"/>
          </p:nvPr>
        </p:nvSpPr>
        <p:spPr/>
        <p:txBody>
          <a:bodyPr/>
          <a:lstStyle/>
          <a:p>
            <a:pPr eaLnBrk="1" hangingPunct="1"/>
            <a:endParaRPr lang="da-DK" altLang="da-DK"/>
          </a:p>
        </p:txBody>
      </p:sp>
      <p:pic>
        <p:nvPicPr>
          <p:cNvPr id="60420" name="Picture 4" descr="P62960">
            <a:extLst>
              <a:ext uri="{FF2B5EF4-FFF2-40B4-BE49-F238E27FC236}">
                <a16:creationId xmlns:a16="http://schemas.microsoft.com/office/drawing/2014/main" id="{9DD9167F-FFE2-AFFF-24B5-B907E3A87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95463"/>
            <a:ext cx="4876800" cy="326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a:extLst>
              <a:ext uri="{FF2B5EF4-FFF2-40B4-BE49-F238E27FC236}">
                <a16:creationId xmlns:a16="http://schemas.microsoft.com/office/drawing/2014/main" id="{C444B75A-DB30-D928-5B6A-4717F146623C}"/>
              </a:ext>
            </a:extLst>
          </p:cNvPr>
          <p:cNvSpPr>
            <a:spLocks noGrp="1" noChangeArrowheads="1"/>
          </p:cNvSpPr>
          <p:nvPr>
            <p:ph type="title"/>
          </p:nvPr>
        </p:nvSpPr>
        <p:spPr>
          <a:noFill/>
        </p:spPr>
        <p:txBody>
          <a:bodyPr lIns="90488" tIns="44450" rIns="90488" bIns="44450"/>
          <a:lstStyle/>
          <a:p>
            <a:pPr eaLnBrk="1" hangingPunct="1"/>
            <a:r>
              <a:rPr lang="da-DK" altLang="da-DK"/>
              <a:t>Klasser og kategorier</a:t>
            </a:r>
            <a:endParaRPr lang="da-DK" altLang="da-DK" sz="1800"/>
          </a:p>
        </p:txBody>
      </p:sp>
      <p:sp>
        <p:nvSpPr>
          <p:cNvPr id="66564" name="Rectangle 4">
            <a:extLst>
              <a:ext uri="{FF2B5EF4-FFF2-40B4-BE49-F238E27FC236}">
                <a16:creationId xmlns:a16="http://schemas.microsoft.com/office/drawing/2014/main" id="{AB35BEB5-2EF2-EF75-B817-FFADCF1B2C3A}"/>
              </a:ext>
            </a:extLst>
          </p:cNvPr>
          <p:cNvSpPr>
            <a:spLocks noChangeArrowheads="1"/>
          </p:cNvSpPr>
          <p:nvPr/>
        </p:nvSpPr>
        <p:spPr bwMode="auto">
          <a:xfrm>
            <a:off x="1397000" y="1860550"/>
            <a:ext cx="39909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Clr>
                <a:schemeClr val="tx1"/>
              </a:buClr>
              <a:buFont typeface="Algerian" panose="04020705040A02060702" pitchFamily="82" charset="0"/>
              <a:buNone/>
            </a:pPr>
            <a:r>
              <a:rPr lang="da-DK" altLang="da-DK">
                <a:latin typeface="Times New Roman" panose="02020603050405020304" pitchFamily="18" charset="0"/>
              </a:rPr>
              <a:t>Class D+,	Cat.5/5E, 100 MHz UTP, FTP </a:t>
            </a:r>
          </a:p>
        </p:txBody>
      </p:sp>
      <p:sp>
        <p:nvSpPr>
          <p:cNvPr id="66565" name="Rectangle 5">
            <a:extLst>
              <a:ext uri="{FF2B5EF4-FFF2-40B4-BE49-F238E27FC236}">
                <a16:creationId xmlns:a16="http://schemas.microsoft.com/office/drawing/2014/main" id="{80E4BCC5-5D40-34F0-18D0-BE1C989B53ED}"/>
              </a:ext>
            </a:extLst>
          </p:cNvPr>
          <p:cNvSpPr>
            <a:spLocks noChangeArrowheads="1"/>
          </p:cNvSpPr>
          <p:nvPr/>
        </p:nvSpPr>
        <p:spPr bwMode="auto">
          <a:xfrm>
            <a:off x="1384300" y="2381250"/>
            <a:ext cx="38639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Clr>
                <a:schemeClr val="tx1"/>
              </a:buClr>
              <a:buFont typeface="Algerian" panose="04020705040A02060702" pitchFamily="82" charset="0"/>
              <a:buNone/>
            </a:pPr>
            <a:r>
              <a:rPr lang="da-DK" altLang="da-DK">
                <a:latin typeface="Times New Roman" panose="02020603050405020304" pitchFamily="18" charset="0"/>
              </a:rPr>
              <a:t>Class E, 	Cat. 6, 250 MHz UTP, FTP</a:t>
            </a:r>
            <a:endParaRPr lang="da-DK" altLang="da-DK">
              <a:solidFill>
                <a:srgbClr val="CC3333"/>
              </a:solidFill>
              <a:latin typeface="Times New Roman" panose="02020603050405020304" pitchFamily="18" charset="0"/>
            </a:endParaRPr>
          </a:p>
        </p:txBody>
      </p:sp>
      <p:sp>
        <p:nvSpPr>
          <p:cNvPr id="66566" name="Rectangle 6">
            <a:extLst>
              <a:ext uri="{FF2B5EF4-FFF2-40B4-BE49-F238E27FC236}">
                <a16:creationId xmlns:a16="http://schemas.microsoft.com/office/drawing/2014/main" id="{BEE91B76-7BC5-8F04-6451-335E3F96BE4C}"/>
              </a:ext>
            </a:extLst>
          </p:cNvPr>
          <p:cNvSpPr>
            <a:spLocks noChangeArrowheads="1"/>
          </p:cNvSpPr>
          <p:nvPr/>
        </p:nvSpPr>
        <p:spPr bwMode="auto">
          <a:xfrm>
            <a:off x="1397000" y="3155950"/>
            <a:ext cx="32797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Clr>
                <a:schemeClr val="tx1"/>
              </a:buClr>
              <a:buFont typeface="Algerian" panose="04020705040A02060702" pitchFamily="82" charset="0"/>
              <a:buNone/>
            </a:pPr>
            <a:r>
              <a:rPr lang="da-DK" altLang="da-DK">
                <a:latin typeface="Times New Roman" panose="02020603050405020304" pitchFamily="18" charset="0"/>
              </a:rPr>
              <a:t>Class F, 	Cat. 7, 600 MHz S-STP</a:t>
            </a:r>
          </a:p>
        </p:txBody>
      </p:sp>
      <p:sp>
        <p:nvSpPr>
          <p:cNvPr id="66567" name="Rectangle 7">
            <a:extLst>
              <a:ext uri="{FF2B5EF4-FFF2-40B4-BE49-F238E27FC236}">
                <a16:creationId xmlns:a16="http://schemas.microsoft.com/office/drawing/2014/main" id="{8FA359F1-BF67-4208-52DF-05F24CC61AC6}"/>
              </a:ext>
            </a:extLst>
          </p:cNvPr>
          <p:cNvSpPr>
            <a:spLocks noChangeArrowheads="1"/>
          </p:cNvSpPr>
          <p:nvPr/>
        </p:nvSpPr>
        <p:spPr bwMode="auto">
          <a:xfrm>
            <a:off x="1435100" y="4019550"/>
            <a:ext cx="33877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solidFill>
                  <a:srgbClr val="CC3333"/>
                </a:solidFill>
                <a:latin typeface="Times New Roman" panose="02020603050405020304" pitchFamily="18" charset="0"/>
              </a:rPr>
              <a:t>Class G, 	”Cat. 8”, 1,2 GHz S-STP</a:t>
            </a:r>
          </a:p>
        </p:txBody>
      </p:sp>
      <p:sp>
        <p:nvSpPr>
          <p:cNvPr id="66569" name="Text Box 9">
            <a:extLst>
              <a:ext uri="{FF2B5EF4-FFF2-40B4-BE49-F238E27FC236}">
                <a16:creationId xmlns:a16="http://schemas.microsoft.com/office/drawing/2014/main" id="{A7A465BC-2CB2-45BE-B99F-D28167004904}"/>
              </a:ext>
            </a:extLst>
          </p:cNvPr>
          <p:cNvSpPr txBox="1">
            <a:spLocks noChangeArrowheads="1"/>
          </p:cNvSpPr>
          <p:nvPr/>
        </p:nvSpPr>
        <p:spPr bwMode="auto">
          <a:xfrm>
            <a:off x="1397000" y="2717800"/>
            <a:ext cx="40163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solidFill>
                  <a:srgbClr val="CC3333"/>
                </a:solidFill>
                <a:latin typeface="Times New Roman" panose="02020603050405020304" pitchFamily="18" charset="0"/>
              </a:rPr>
              <a:t>Ny Class E, Cat. 6A, 500 MHz UTP, FTP</a:t>
            </a:r>
          </a:p>
        </p:txBody>
      </p:sp>
      <p:sp>
        <p:nvSpPr>
          <p:cNvPr id="66570" name="Text Box 10">
            <a:extLst>
              <a:ext uri="{FF2B5EF4-FFF2-40B4-BE49-F238E27FC236}">
                <a16:creationId xmlns:a16="http://schemas.microsoft.com/office/drawing/2014/main" id="{202DEE9B-33AD-70DC-5878-168BA3D50186}"/>
              </a:ext>
            </a:extLst>
          </p:cNvPr>
          <p:cNvSpPr txBox="1">
            <a:spLocks noChangeArrowheads="1"/>
          </p:cNvSpPr>
          <p:nvPr/>
        </p:nvSpPr>
        <p:spPr bwMode="auto">
          <a:xfrm>
            <a:off x="1422400" y="3530600"/>
            <a:ext cx="35401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solidFill>
                  <a:srgbClr val="CC3333"/>
                </a:solidFill>
                <a:latin typeface="Times New Roman" panose="02020603050405020304" pitchFamily="18" charset="0"/>
              </a:rPr>
              <a:t>Ny Class F, Cat. 7E, 1,2 GHz S-STP</a:t>
            </a:r>
            <a:endParaRPr lang="da-DK" altLang="da-DK">
              <a:latin typeface="Times New Roman" panose="02020603050405020304" pitchFamily="18" charset="0"/>
            </a:endParaRPr>
          </a:p>
        </p:txBody>
      </p:sp>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6564"/>
                                        </p:tgtEl>
                                        <p:attrNameLst>
                                          <p:attrName>style.visibility</p:attrName>
                                        </p:attrNameLst>
                                      </p:cBhvr>
                                      <p:to>
                                        <p:strVal val="visible"/>
                                      </p:to>
                                    </p:set>
                                    <p:anim calcmode="lin" valueType="num">
                                      <p:cBhvr additive="base">
                                        <p:cTn id="7" dur="500" fill="hold"/>
                                        <p:tgtEl>
                                          <p:spTgt spid="66564"/>
                                        </p:tgtEl>
                                        <p:attrNameLst>
                                          <p:attrName>ppt_x</p:attrName>
                                        </p:attrNameLst>
                                      </p:cBhvr>
                                      <p:tavLst>
                                        <p:tav tm="0">
                                          <p:val>
                                            <p:strVal val="0-#ppt_w/2"/>
                                          </p:val>
                                        </p:tav>
                                        <p:tav tm="100000">
                                          <p:val>
                                            <p:strVal val="#ppt_x"/>
                                          </p:val>
                                        </p:tav>
                                      </p:tavLst>
                                    </p:anim>
                                    <p:anim calcmode="lin" valueType="num">
                                      <p:cBhvr additive="base">
                                        <p:cTn id="8" dur="500" fill="hold"/>
                                        <p:tgtEl>
                                          <p:spTgt spid="6656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6565"/>
                                        </p:tgtEl>
                                        <p:attrNameLst>
                                          <p:attrName>style.visibility</p:attrName>
                                        </p:attrNameLst>
                                      </p:cBhvr>
                                      <p:to>
                                        <p:strVal val="visible"/>
                                      </p:to>
                                    </p:set>
                                    <p:anim calcmode="lin" valueType="num">
                                      <p:cBhvr additive="base">
                                        <p:cTn id="13" dur="500" fill="hold"/>
                                        <p:tgtEl>
                                          <p:spTgt spid="66565"/>
                                        </p:tgtEl>
                                        <p:attrNameLst>
                                          <p:attrName>ppt_x</p:attrName>
                                        </p:attrNameLst>
                                      </p:cBhvr>
                                      <p:tavLst>
                                        <p:tav tm="0">
                                          <p:val>
                                            <p:strVal val="0-#ppt_w/2"/>
                                          </p:val>
                                        </p:tav>
                                        <p:tav tm="100000">
                                          <p:val>
                                            <p:strVal val="#ppt_x"/>
                                          </p:val>
                                        </p:tav>
                                      </p:tavLst>
                                    </p:anim>
                                    <p:anim calcmode="lin" valueType="num">
                                      <p:cBhvr additive="base">
                                        <p:cTn id="14" dur="500" fill="hold"/>
                                        <p:tgtEl>
                                          <p:spTgt spid="6656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6569"/>
                                        </p:tgtEl>
                                        <p:attrNameLst>
                                          <p:attrName>style.visibility</p:attrName>
                                        </p:attrNameLst>
                                      </p:cBhvr>
                                      <p:to>
                                        <p:strVal val="visible"/>
                                      </p:to>
                                    </p:set>
                                    <p:anim calcmode="lin" valueType="num">
                                      <p:cBhvr additive="base">
                                        <p:cTn id="19" dur="500" fill="hold"/>
                                        <p:tgtEl>
                                          <p:spTgt spid="66569"/>
                                        </p:tgtEl>
                                        <p:attrNameLst>
                                          <p:attrName>ppt_x</p:attrName>
                                        </p:attrNameLst>
                                      </p:cBhvr>
                                      <p:tavLst>
                                        <p:tav tm="0">
                                          <p:val>
                                            <p:strVal val="0-#ppt_w/2"/>
                                          </p:val>
                                        </p:tav>
                                        <p:tav tm="100000">
                                          <p:val>
                                            <p:strVal val="#ppt_x"/>
                                          </p:val>
                                        </p:tav>
                                      </p:tavLst>
                                    </p:anim>
                                    <p:anim calcmode="lin" valueType="num">
                                      <p:cBhvr additive="base">
                                        <p:cTn id="20" dur="500" fill="hold"/>
                                        <p:tgtEl>
                                          <p:spTgt spid="6656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6566"/>
                                        </p:tgtEl>
                                        <p:attrNameLst>
                                          <p:attrName>style.visibility</p:attrName>
                                        </p:attrNameLst>
                                      </p:cBhvr>
                                      <p:to>
                                        <p:strVal val="visible"/>
                                      </p:to>
                                    </p:set>
                                    <p:anim calcmode="lin" valueType="num">
                                      <p:cBhvr additive="base">
                                        <p:cTn id="25" dur="500" fill="hold"/>
                                        <p:tgtEl>
                                          <p:spTgt spid="66566"/>
                                        </p:tgtEl>
                                        <p:attrNameLst>
                                          <p:attrName>ppt_x</p:attrName>
                                        </p:attrNameLst>
                                      </p:cBhvr>
                                      <p:tavLst>
                                        <p:tav tm="0">
                                          <p:val>
                                            <p:strVal val="0-#ppt_w/2"/>
                                          </p:val>
                                        </p:tav>
                                        <p:tav tm="100000">
                                          <p:val>
                                            <p:strVal val="#ppt_x"/>
                                          </p:val>
                                        </p:tav>
                                      </p:tavLst>
                                    </p:anim>
                                    <p:anim calcmode="lin" valueType="num">
                                      <p:cBhvr additive="base">
                                        <p:cTn id="26" dur="500" fill="hold"/>
                                        <p:tgtEl>
                                          <p:spTgt spid="6656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6570"/>
                                        </p:tgtEl>
                                        <p:attrNameLst>
                                          <p:attrName>style.visibility</p:attrName>
                                        </p:attrNameLst>
                                      </p:cBhvr>
                                      <p:to>
                                        <p:strVal val="visible"/>
                                      </p:to>
                                    </p:set>
                                    <p:anim calcmode="lin" valueType="num">
                                      <p:cBhvr additive="base">
                                        <p:cTn id="31" dur="500" fill="hold"/>
                                        <p:tgtEl>
                                          <p:spTgt spid="66570"/>
                                        </p:tgtEl>
                                        <p:attrNameLst>
                                          <p:attrName>ppt_x</p:attrName>
                                        </p:attrNameLst>
                                      </p:cBhvr>
                                      <p:tavLst>
                                        <p:tav tm="0">
                                          <p:val>
                                            <p:strVal val="0-#ppt_w/2"/>
                                          </p:val>
                                        </p:tav>
                                        <p:tav tm="100000">
                                          <p:val>
                                            <p:strVal val="#ppt_x"/>
                                          </p:val>
                                        </p:tav>
                                      </p:tavLst>
                                    </p:anim>
                                    <p:anim calcmode="lin" valueType="num">
                                      <p:cBhvr additive="base">
                                        <p:cTn id="32" dur="500" fill="hold"/>
                                        <p:tgtEl>
                                          <p:spTgt spid="6657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6567"/>
                                        </p:tgtEl>
                                        <p:attrNameLst>
                                          <p:attrName>style.visibility</p:attrName>
                                        </p:attrNameLst>
                                      </p:cBhvr>
                                      <p:to>
                                        <p:strVal val="visible"/>
                                      </p:to>
                                    </p:set>
                                    <p:anim calcmode="lin" valueType="num">
                                      <p:cBhvr additive="base">
                                        <p:cTn id="37" dur="500" fill="hold"/>
                                        <p:tgtEl>
                                          <p:spTgt spid="66567"/>
                                        </p:tgtEl>
                                        <p:attrNameLst>
                                          <p:attrName>ppt_x</p:attrName>
                                        </p:attrNameLst>
                                      </p:cBhvr>
                                      <p:tavLst>
                                        <p:tav tm="0">
                                          <p:val>
                                            <p:strVal val="0-#ppt_w/2"/>
                                          </p:val>
                                        </p:tav>
                                        <p:tav tm="100000">
                                          <p:val>
                                            <p:strVal val="#ppt_x"/>
                                          </p:val>
                                        </p:tav>
                                      </p:tavLst>
                                    </p:anim>
                                    <p:anim calcmode="lin" valueType="num">
                                      <p:cBhvr additive="base">
                                        <p:cTn id="38" dur="500" fill="hold"/>
                                        <p:tgtEl>
                                          <p:spTgt spid="665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4" grpId="0" autoUpdateAnimBg="0"/>
      <p:bldP spid="66565" grpId="0" autoUpdateAnimBg="0"/>
      <p:bldP spid="66566" grpId="0" autoUpdateAnimBg="0"/>
      <p:bldP spid="66567" grpId="0" autoUpdateAnimBg="0"/>
      <p:bldP spid="66569" grpId="0" autoUpdateAnimBg="0"/>
      <p:bldP spid="66570"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id="{C3716D03-ECA4-9F55-7CBD-32B05E1A96E5}"/>
              </a:ext>
            </a:extLst>
          </p:cNvPr>
          <p:cNvSpPr>
            <a:spLocks noChangeArrowheads="1"/>
          </p:cNvSpPr>
          <p:nvPr/>
        </p:nvSpPr>
        <p:spPr bwMode="auto">
          <a:xfrm>
            <a:off x="3357563" y="1430338"/>
            <a:ext cx="1111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15" name="Rectangle 3">
            <a:extLst>
              <a:ext uri="{FF2B5EF4-FFF2-40B4-BE49-F238E27FC236}">
                <a16:creationId xmlns:a16="http://schemas.microsoft.com/office/drawing/2014/main" id="{67D3192A-3FCB-C8CE-0063-FA9DF5B8844F}"/>
              </a:ext>
            </a:extLst>
          </p:cNvPr>
          <p:cNvSpPr>
            <a:spLocks noChangeArrowheads="1"/>
          </p:cNvSpPr>
          <p:nvPr/>
        </p:nvSpPr>
        <p:spPr bwMode="auto">
          <a:xfrm>
            <a:off x="5813425" y="1430338"/>
            <a:ext cx="111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16" name="Rectangle 4">
            <a:extLst>
              <a:ext uri="{FF2B5EF4-FFF2-40B4-BE49-F238E27FC236}">
                <a16:creationId xmlns:a16="http://schemas.microsoft.com/office/drawing/2014/main" id="{CE1CED24-8774-3CB8-80DA-DC8C75D03A3F}"/>
              </a:ext>
            </a:extLst>
          </p:cNvPr>
          <p:cNvSpPr>
            <a:spLocks noChangeArrowheads="1"/>
          </p:cNvSpPr>
          <p:nvPr/>
        </p:nvSpPr>
        <p:spPr bwMode="auto">
          <a:xfrm>
            <a:off x="3357563" y="1992313"/>
            <a:ext cx="1111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17" name="Rectangle 5">
            <a:extLst>
              <a:ext uri="{FF2B5EF4-FFF2-40B4-BE49-F238E27FC236}">
                <a16:creationId xmlns:a16="http://schemas.microsoft.com/office/drawing/2014/main" id="{8710DB1F-EB1E-92F8-FA31-B0AC9723BFD7}"/>
              </a:ext>
            </a:extLst>
          </p:cNvPr>
          <p:cNvSpPr>
            <a:spLocks noChangeArrowheads="1"/>
          </p:cNvSpPr>
          <p:nvPr/>
        </p:nvSpPr>
        <p:spPr bwMode="auto">
          <a:xfrm>
            <a:off x="5813425" y="1992313"/>
            <a:ext cx="111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18" name="Rectangle 6">
            <a:extLst>
              <a:ext uri="{FF2B5EF4-FFF2-40B4-BE49-F238E27FC236}">
                <a16:creationId xmlns:a16="http://schemas.microsoft.com/office/drawing/2014/main" id="{63E75F0D-49A8-969A-BF7C-19BB7AC12130}"/>
              </a:ext>
            </a:extLst>
          </p:cNvPr>
          <p:cNvSpPr>
            <a:spLocks noChangeArrowheads="1"/>
          </p:cNvSpPr>
          <p:nvPr/>
        </p:nvSpPr>
        <p:spPr bwMode="auto">
          <a:xfrm>
            <a:off x="3424238" y="3532188"/>
            <a:ext cx="11112"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19" name="Rectangle 7">
            <a:extLst>
              <a:ext uri="{FF2B5EF4-FFF2-40B4-BE49-F238E27FC236}">
                <a16:creationId xmlns:a16="http://schemas.microsoft.com/office/drawing/2014/main" id="{FE0B6B1C-4D9D-388E-2ECE-4A955E93A612}"/>
              </a:ext>
            </a:extLst>
          </p:cNvPr>
          <p:cNvSpPr>
            <a:spLocks noChangeArrowheads="1"/>
          </p:cNvSpPr>
          <p:nvPr/>
        </p:nvSpPr>
        <p:spPr bwMode="auto">
          <a:xfrm>
            <a:off x="5880100" y="3532188"/>
            <a:ext cx="11113"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20" name="Rectangle 8">
            <a:extLst>
              <a:ext uri="{FF2B5EF4-FFF2-40B4-BE49-F238E27FC236}">
                <a16:creationId xmlns:a16="http://schemas.microsoft.com/office/drawing/2014/main" id="{D1F82DE9-2374-B0D0-5DA9-8AC3F145E541}"/>
              </a:ext>
            </a:extLst>
          </p:cNvPr>
          <p:cNvSpPr>
            <a:spLocks noChangeArrowheads="1"/>
          </p:cNvSpPr>
          <p:nvPr/>
        </p:nvSpPr>
        <p:spPr bwMode="auto">
          <a:xfrm>
            <a:off x="3424238" y="4005263"/>
            <a:ext cx="11112"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21" name="Rectangle 9">
            <a:extLst>
              <a:ext uri="{FF2B5EF4-FFF2-40B4-BE49-F238E27FC236}">
                <a16:creationId xmlns:a16="http://schemas.microsoft.com/office/drawing/2014/main" id="{8A28BE5B-1F4B-BE29-BD3E-2AD6CF6A20DB}"/>
              </a:ext>
            </a:extLst>
          </p:cNvPr>
          <p:cNvSpPr>
            <a:spLocks noChangeArrowheads="1"/>
          </p:cNvSpPr>
          <p:nvPr/>
        </p:nvSpPr>
        <p:spPr bwMode="auto">
          <a:xfrm>
            <a:off x="5880100" y="4005263"/>
            <a:ext cx="11113"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22" name="Rectangle 10">
            <a:extLst>
              <a:ext uri="{FF2B5EF4-FFF2-40B4-BE49-F238E27FC236}">
                <a16:creationId xmlns:a16="http://schemas.microsoft.com/office/drawing/2014/main" id="{4C2299BD-D0FA-5B2E-960D-F7A6D1FB2507}"/>
              </a:ext>
            </a:extLst>
          </p:cNvPr>
          <p:cNvSpPr>
            <a:spLocks noChangeArrowheads="1"/>
          </p:cNvSpPr>
          <p:nvPr/>
        </p:nvSpPr>
        <p:spPr bwMode="auto">
          <a:xfrm>
            <a:off x="8264525" y="3636963"/>
            <a:ext cx="22225"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23" name="Rectangle 11">
            <a:extLst>
              <a:ext uri="{FF2B5EF4-FFF2-40B4-BE49-F238E27FC236}">
                <a16:creationId xmlns:a16="http://schemas.microsoft.com/office/drawing/2014/main" id="{3D5D6495-E1AA-8B22-B39B-1055563F6D56}"/>
              </a:ext>
            </a:extLst>
          </p:cNvPr>
          <p:cNvSpPr>
            <a:spLocks noChangeArrowheads="1"/>
          </p:cNvSpPr>
          <p:nvPr/>
        </p:nvSpPr>
        <p:spPr bwMode="auto">
          <a:xfrm>
            <a:off x="8264525" y="4110038"/>
            <a:ext cx="22225"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24" name="Rectangle 12">
            <a:extLst>
              <a:ext uri="{FF2B5EF4-FFF2-40B4-BE49-F238E27FC236}">
                <a16:creationId xmlns:a16="http://schemas.microsoft.com/office/drawing/2014/main" id="{03DEFF7B-0849-D708-D49B-8CD68043A3A0}"/>
              </a:ext>
            </a:extLst>
          </p:cNvPr>
          <p:cNvSpPr>
            <a:spLocks noChangeArrowheads="1"/>
          </p:cNvSpPr>
          <p:nvPr/>
        </p:nvSpPr>
        <p:spPr bwMode="auto">
          <a:xfrm>
            <a:off x="3357563" y="4814888"/>
            <a:ext cx="11112"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25" name="Rectangle 13">
            <a:extLst>
              <a:ext uri="{FF2B5EF4-FFF2-40B4-BE49-F238E27FC236}">
                <a16:creationId xmlns:a16="http://schemas.microsoft.com/office/drawing/2014/main" id="{5644C941-09D7-F519-7FD0-4F34EE662ACD}"/>
              </a:ext>
            </a:extLst>
          </p:cNvPr>
          <p:cNvSpPr>
            <a:spLocks noChangeArrowheads="1"/>
          </p:cNvSpPr>
          <p:nvPr/>
        </p:nvSpPr>
        <p:spPr bwMode="auto">
          <a:xfrm>
            <a:off x="5813425" y="4814888"/>
            <a:ext cx="11113"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26" name="Rectangle 14">
            <a:extLst>
              <a:ext uri="{FF2B5EF4-FFF2-40B4-BE49-F238E27FC236}">
                <a16:creationId xmlns:a16="http://schemas.microsoft.com/office/drawing/2014/main" id="{75808176-0A9A-C3C6-EF16-789E5719645B}"/>
              </a:ext>
            </a:extLst>
          </p:cNvPr>
          <p:cNvSpPr>
            <a:spLocks noChangeArrowheads="1"/>
          </p:cNvSpPr>
          <p:nvPr/>
        </p:nvSpPr>
        <p:spPr bwMode="auto">
          <a:xfrm>
            <a:off x="8264525" y="4814888"/>
            <a:ext cx="22225"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4527" name="Rectangle 15">
            <a:extLst>
              <a:ext uri="{FF2B5EF4-FFF2-40B4-BE49-F238E27FC236}">
                <a16:creationId xmlns:a16="http://schemas.microsoft.com/office/drawing/2014/main" id="{7A0A247D-B406-25FB-B96B-CA14E95DE5BD}"/>
              </a:ext>
            </a:extLst>
          </p:cNvPr>
          <p:cNvSpPr>
            <a:spLocks noGrp="1" noChangeArrowheads="1"/>
          </p:cNvSpPr>
          <p:nvPr>
            <p:ph type="title"/>
          </p:nvPr>
        </p:nvSpPr>
        <p:spPr/>
        <p:txBody>
          <a:bodyPr/>
          <a:lstStyle/>
          <a:p>
            <a:pPr eaLnBrk="1" hangingPunct="1"/>
            <a:r>
              <a:rPr lang="da-DK" altLang="da-DK"/>
              <a:t>Respektafstande</a:t>
            </a:r>
          </a:p>
        </p:txBody>
      </p:sp>
      <p:grpSp>
        <p:nvGrpSpPr>
          <p:cNvPr id="64528" name="Group 18">
            <a:extLst>
              <a:ext uri="{FF2B5EF4-FFF2-40B4-BE49-F238E27FC236}">
                <a16:creationId xmlns:a16="http://schemas.microsoft.com/office/drawing/2014/main" id="{63A44F2D-5CF9-C7F8-0B04-D93872B2CF3D}"/>
              </a:ext>
            </a:extLst>
          </p:cNvPr>
          <p:cNvGrpSpPr>
            <a:grpSpLocks/>
          </p:cNvGrpSpPr>
          <p:nvPr/>
        </p:nvGrpSpPr>
        <p:grpSpPr bwMode="auto">
          <a:xfrm>
            <a:off x="1066800" y="1676400"/>
            <a:ext cx="7077075" cy="4086225"/>
            <a:chOff x="960" y="768"/>
            <a:chExt cx="4458" cy="2574"/>
          </a:xfrm>
        </p:grpSpPr>
        <p:sp>
          <p:nvSpPr>
            <p:cNvPr id="64530" name="Rectangle 19">
              <a:extLst>
                <a:ext uri="{FF2B5EF4-FFF2-40B4-BE49-F238E27FC236}">
                  <a16:creationId xmlns:a16="http://schemas.microsoft.com/office/drawing/2014/main" id="{89AEA0AB-D0E5-1E63-731D-97D96D1E8236}"/>
                </a:ext>
              </a:extLst>
            </p:cNvPr>
            <p:cNvSpPr>
              <a:spLocks noChangeArrowheads="1"/>
            </p:cNvSpPr>
            <p:nvPr/>
          </p:nvSpPr>
          <p:spPr bwMode="auto">
            <a:xfrm>
              <a:off x="4544" y="2984"/>
              <a:ext cx="874"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0 mm</a:t>
              </a:r>
            </a:p>
          </p:txBody>
        </p:sp>
        <p:sp>
          <p:nvSpPr>
            <p:cNvPr id="64531" name="Rectangle 20">
              <a:extLst>
                <a:ext uri="{FF2B5EF4-FFF2-40B4-BE49-F238E27FC236}">
                  <a16:creationId xmlns:a16="http://schemas.microsoft.com/office/drawing/2014/main" id="{DFE579C6-1A40-40BB-1212-335FC1B21C20}"/>
                </a:ext>
              </a:extLst>
            </p:cNvPr>
            <p:cNvSpPr>
              <a:spLocks noChangeArrowheads="1"/>
            </p:cNvSpPr>
            <p:nvPr/>
          </p:nvSpPr>
          <p:spPr bwMode="auto">
            <a:xfrm>
              <a:off x="3593" y="2984"/>
              <a:ext cx="951"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0 mm</a:t>
              </a:r>
            </a:p>
          </p:txBody>
        </p:sp>
        <p:sp>
          <p:nvSpPr>
            <p:cNvPr id="64532" name="Rectangle 21">
              <a:extLst>
                <a:ext uri="{FF2B5EF4-FFF2-40B4-BE49-F238E27FC236}">
                  <a16:creationId xmlns:a16="http://schemas.microsoft.com/office/drawing/2014/main" id="{3BB3C618-F4AD-0038-DFFD-6BED2F594DCF}"/>
                </a:ext>
              </a:extLst>
            </p:cNvPr>
            <p:cNvSpPr>
              <a:spLocks noChangeArrowheads="1"/>
            </p:cNvSpPr>
            <p:nvPr/>
          </p:nvSpPr>
          <p:spPr bwMode="auto">
            <a:xfrm>
              <a:off x="2624" y="2984"/>
              <a:ext cx="969"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0 mm</a:t>
              </a:r>
            </a:p>
          </p:txBody>
        </p:sp>
        <p:sp>
          <p:nvSpPr>
            <p:cNvPr id="64533" name="Rectangle 22">
              <a:extLst>
                <a:ext uri="{FF2B5EF4-FFF2-40B4-BE49-F238E27FC236}">
                  <a16:creationId xmlns:a16="http://schemas.microsoft.com/office/drawing/2014/main" id="{FCBE4823-025C-87CE-050C-9299060AD625}"/>
                </a:ext>
              </a:extLst>
            </p:cNvPr>
            <p:cNvSpPr>
              <a:spLocks noChangeArrowheads="1"/>
            </p:cNvSpPr>
            <p:nvPr/>
          </p:nvSpPr>
          <p:spPr bwMode="auto">
            <a:xfrm>
              <a:off x="960" y="2984"/>
              <a:ext cx="1664"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sz="1400">
                  <a:latin typeface="Times New Roman" panose="02020603050405020304" pitchFamily="18" charset="0"/>
                </a:rPr>
                <a:t>Skærmet forsyningskabel og skærmet IT kabel</a:t>
              </a:r>
            </a:p>
          </p:txBody>
        </p:sp>
        <p:sp>
          <p:nvSpPr>
            <p:cNvPr id="64534" name="Rectangle 23">
              <a:extLst>
                <a:ext uri="{FF2B5EF4-FFF2-40B4-BE49-F238E27FC236}">
                  <a16:creationId xmlns:a16="http://schemas.microsoft.com/office/drawing/2014/main" id="{FF6F14C9-CE1A-67AA-7CD3-87A305AC7B2C}"/>
                </a:ext>
              </a:extLst>
            </p:cNvPr>
            <p:cNvSpPr>
              <a:spLocks noChangeArrowheads="1"/>
            </p:cNvSpPr>
            <p:nvPr/>
          </p:nvSpPr>
          <p:spPr bwMode="auto">
            <a:xfrm>
              <a:off x="4544" y="2633"/>
              <a:ext cx="874"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2 mm</a:t>
              </a:r>
            </a:p>
          </p:txBody>
        </p:sp>
        <p:sp>
          <p:nvSpPr>
            <p:cNvPr id="64535" name="Rectangle 24">
              <a:extLst>
                <a:ext uri="{FF2B5EF4-FFF2-40B4-BE49-F238E27FC236}">
                  <a16:creationId xmlns:a16="http://schemas.microsoft.com/office/drawing/2014/main" id="{753CC153-5EB5-8852-D515-836B3DAE9DEB}"/>
                </a:ext>
              </a:extLst>
            </p:cNvPr>
            <p:cNvSpPr>
              <a:spLocks noChangeArrowheads="1"/>
            </p:cNvSpPr>
            <p:nvPr/>
          </p:nvSpPr>
          <p:spPr bwMode="auto">
            <a:xfrm>
              <a:off x="3593" y="2633"/>
              <a:ext cx="951"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10 mm</a:t>
              </a:r>
            </a:p>
          </p:txBody>
        </p:sp>
        <p:sp>
          <p:nvSpPr>
            <p:cNvPr id="64536" name="Rectangle 25">
              <a:extLst>
                <a:ext uri="{FF2B5EF4-FFF2-40B4-BE49-F238E27FC236}">
                  <a16:creationId xmlns:a16="http://schemas.microsoft.com/office/drawing/2014/main" id="{5154E595-3056-2CF5-7E08-57190BFC8E08}"/>
                </a:ext>
              </a:extLst>
            </p:cNvPr>
            <p:cNvSpPr>
              <a:spLocks noChangeArrowheads="1"/>
            </p:cNvSpPr>
            <p:nvPr/>
          </p:nvSpPr>
          <p:spPr bwMode="auto">
            <a:xfrm>
              <a:off x="2624" y="2633"/>
              <a:ext cx="96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30 mm</a:t>
              </a:r>
            </a:p>
          </p:txBody>
        </p:sp>
        <p:sp>
          <p:nvSpPr>
            <p:cNvPr id="64537" name="Rectangle 26">
              <a:extLst>
                <a:ext uri="{FF2B5EF4-FFF2-40B4-BE49-F238E27FC236}">
                  <a16:creationId xmlns:a16="http://schemas.microsoft.com/office/drawing/2014/main" id="{104476CB-0ABF-1B3C-2F20-4AB098FAF72A}"/>
                </a:ext>
              </a:extLst>
            </p:cNvPr>
            <p:cNvSpPr>
              <a:spLocks noChangeArrowheads="1"/>
            </p:cNvSpPr>
            <p:nvPr/>
          </p:nvSpPr>
          <p:spPr bwMode="auto">
            <a:xfrm>
              <a:off x="960" y="2633"/>
              <a:ext cx="1664"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sz="1400">
                  <a:latin typeface="Times New Roman" panose="02020603050405020304" pitchFamily="18" charset="0"/>
                </a:rPr>
                <a:t>Skærmet forsyningskabel og uskærmet IT kabel</a:t>
              </a:r>
            </a:p>
            <a:p>
              <a:pPr>
                <a:spcBef>
                  <a:spcPct val="0"/>
                </a:spcBef>
                <a:buFontTx/>
                <a:buNone/>
              </a:pPr>
              <a:endParaRPr lang="en-GB" altLang="da-DK" sz="1400">
                <a:latin typeface="Times New Roman" panose="02020603050405020304" pitchFamily="18" charset="0"/>
              </a:endParaRPr>
            </a:p>
          </p:txBody>
        </p:sp>
        <p:sp>
          <p:nvSpPr>
            <p:cNvPr id="64538" name="Rectangle 27">
              <a:extLst>
                <a:ext uri="{FF2B5EF4-FFF2-40B4-BE49-F238E27FC236}">
                  <a16:creationId xmlns:a16="http://schemas.microsoft.com/office/drawing/2014/main" id="{D7886C6F-FD90-994E-B58C-DC0EF9A7671E}"/>
                </a:ext>
              </a:extLst>
            </p:cNvPr>
            <p:cNvSpPr>
              <a:spLocks noChangeArrowheads="1"/>
            </p:cNvSpPr>
            <p:nvPr/>
          </p:nvSpPr>
          <p:spPr bwMode="auto">
            <a:xfrm>
              <a:off x="4544" y="2295"/>
              <a:ext cx="874" cy="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5 mm</a:t>
              </a:r>
            </a:p>
          </p:txBody>
        </p:sp>
        <p:sp>
          <p:nvSpPr>
            <p:cNvPr id="64539" name="Rectangle 28">
              <a:extLst>
                <a:ext uri="{FF2B5EF4-FFF2-40B4-BE49-F238E27FC236}">
                  <a16:creationId xmlns:a16="http://schemas.microsoft.com/office/drawing/2014/main" id="{4DB8C0C4-D4E4-01A8-F2D6-1E35D140BDD6}"/>
                </a:ext>
              </a:extLst>
            </p:cNvPr>
            <p:cNvSpPr>
              <a:spLocks noChangeArrowheads="1"/>
            </p:cNvSpPr>
            <p:nvPr/>
          </p:nvSpPr>
          <p:spPr bwMode="auto">
            <a:xfrm>
              <a:off x="3593" y="2295"/>
              <a:ext cx="951" cy="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20 mm</a:t>
              </a:r>
            </a:p>
          </p:txBody>
        </p:sp>
        <p:sp>
          <p:nvSpPr>
            <p:cNvPr id="64540" name="Rectangle 29">
              <a:extLst>
                <a:ext uri="{FF2B5EF4-FFF2-40B4-BE49-F238E27FC236}">
                  <a16:creationId xmlns:a16="http://schemas.microsoft.com/office/drawing/2014/main" id="{0EC9C4D1-1C31-7938-2BEB-72729A376D5B}"/>
                </a:ext>
              </a:extLst>
            </p:cNvPr>
            <p:cNvSpPr>
              <a:spLocks noChangeArrowheads="1"/>
            </p:cNvSpPr>
            <p:nvPr/>
          </p:nvSpPr>
          <p:spPr bwMode="auto">
            <a:xfrm>
              <a:off x="2624" y="2295"/>
              <a:ext cx="969" cy="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50 mm</a:t>
              </a:r>
            </a:p>
          </p:txBody>
        </p:sp>
        <p:sp>
          <p:nvSpPr>
            <p:cNvPr id="64541" name="Rectangle 30">
              <a:extLst>
                <a:ext uri="{FF2B5EF4-FFF2-40B4-BE49-F238E27FC236}">
                  <a16:creationId xmlns:a16="http://schemas.microsoft.com/office/drawing/2014/main" id="{369733D3-7F4C-0218-6CC2-9E39CF486A83}"/>
                </a:ext>
              </a:extLst>
            </p:cNvPr>
            <p:cNvSpPr>
              <a:spLocks noChangeArrowheads="1"/>
            </p:cNvSpPr>
            <p:nvPr/>
          </p:nvSpPr>
          <p:spPr bwMode="auto">
            <a:xfrm>
              <a:off x="960" y="2295"/>
              <a:ext cx="1664" cy="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sz="1400">
                  <a:latin typeface="Times New Roman" panose="02020603050405020304" pitchFamily="18" charset="0"/>
                </a:rPr>
                <a:t>Uskærmet forsyningskabel og skærmet IT kabel</a:t>
              </a:r>
            </a:p>
          </p:txBody>
        </p:sp>
        <p:sp>
          <p:nvSpPr>
            <p:cNvPr id="64542" name="Rectangle 31">
              <a:extLst>
                <a:ext uri="{FF2B5EF4-FFF2-40B4-BE49-F238E27FC236}">
                  <a16:creationId xmlns:a16="http://schemas.microsoft.com/office/drawing/2014/main" id="{BAA1D864-E11A-0291-5B5E-7877DFD0F74A}"/>
                </a:ext>
              </a:extLst>
            </p:cNvPr>
            <p:cNvSpPr>
              <a:spLocks noChangeArrowheads="1"/>
            </p:cNvSpPr>
            <p:nvPr/>
          </p:nvSpPr>
          <p:spPr bwMode="auto">
            <a:xfrm>
              <a:off x="4544" y="1953"/>
              <a:ext cx="874"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50 mm</a:t>
              </a:r>
            </a:p>
          </p:txBody>
        </p:sp>
        <p:sp>
          <p:nvSpPr>
            <p:cNvPr id="64543" name="Rectangle 32">
              <a:extLst>
                <a:ext uri="{FF2B5EF4-FFF2-40B4-BE49-F238E27FC236}">
                  <a16:creationId xmlns:a16="http://schemas.microsoft.com/office/drawing/2014/main" id="{80DEC6DE-9D42-3819-BFCD-0135097B88CA}"/>
                </a:ext>
              </a:extLst>
            </p:cNvPr>
            <p:cNvSpPr>
              <a:spLocks noChangeArrowheads="1"/>
            </p:cNvSpPr>
            <p:nvPr/>
          </p:nvSpPr>
          <p:spPr bwMode="auto">
            <a:xfrm>
              <a:off x="3593" y="1953"/>
              <a:ext cx="951"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100 mm</a:t>
              </a:r>
            </a:p>
          </p:txBody>
        </p:sp>
        <p:sp>
          <p:nvSpPr>
            <p:cNvPr id="64544" name="Rectangle 33">
              <a:extLst>
                <a:ext uri="{FF2B5EF4-FFF2-40B4-BE49-F238E27FC236}">
                  <a16:creationId xmlns:a16="http://schemas.microsoft.com/office/drawing/2014/main" id="{51ED16C0-1198-C55E-7879-FBDE9CC6195B}"/>
                </a:ext>
              </a:extLst>
            </p:cNvPr>
            <p:cNvSpPr>
              <a:spLocks noChangeArrowheads="1"/>
            </p:cNvSpPr>
            <p:nvPr/>
          </p:nvSpPr>
          <p:spPr bwMode="auto">
            <a:xfrm>
              <a:off x="2624" y="1953"/>
              <a:ext cx="969"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2400">
                  <a:latin typeface="Times New Roman" panose="02020603050405020304" pitchFamily="18" charset="0"/>
                </a:rPr>
                <a:t>200 mm</a:t>
              </a:r>
            </a:p>
          </p:txBody>
        </p:sp>
        <p:sp>
          <p:nvSpPr>
            <p:cNvPr id="64545" name="Rectangle 34">
              <a:extLst>
                <a:ext uri="{FF2B5EF4-FFF2-40B4-BE49-F238E27FC236}">
                  <a16:creationId xmlns:a16="http://schemas.microsoft.com/office/drawing/2014/main" id="{FDF3FB89-1F1D-4E91-B743-107CBCC6A3EA}"/>
                </a:ext>
              </a:extLst>
            </p:cNvPr>
            <p:cNvSpPr>
              <a:spLocks noChangeArrowheads="1"/>
            </p:cNvSpPr>
            <p:nvPr/>
          </p:nvSpPr>
          <p:spPr bwMode="auto">
            <a:xfrm>
              <a:off x="960" y="1953"/>
              <a:ext cx="1664"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sz="1400">
                  <a:latin typeface="Times New Roman" panose="02020603050405020304" pitchFamily="18" charset="0"/>
                </a:rPr>
                <a:t>Uskærmet forsyningskabel og uskærmet IT kabel</a:t>
              </a:r>
            </a:p>
          </p:txBody>
        </p:sp>
        <p:sp>
          <p:nvSpPr>
            <p:cNvPr id="64546" name="Rectangle 35">
              <a:extLst>
                <a:ext uri="{FF2B5EF4-FFF2-40B4-BE49-F238E27FC236}">
                  <a16:creationId xmlns:a16="http://schemas.microsoft.com/office/drawing/2014/main" id="{67CA44E3-DC58-EC06-FE66-D04301EE0613}"/>
                </a:ext>
              </a:extLst>
            </p:cNvPr>
            <p:cNvSpPr>
              <a:spLocks noChangeArrowheads="1"/>
            </p:cNvSpPr>
            <p:nvPr/>
          </p:nvSpPr>
          <p:spPr bwMode="auto">
            <a:xfrm>
              <a:off x="4544" y="1280"/>
              <a:ext cx="874" cy="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600">
                  <a:latin typeface="Times New Roman" panose="02020603050405020304" pitchFamily="18" charset="0"/>
                </a:rPr>
                <a:t>Stål</a:t>
              </a:r>
            </a:p>
            <a:p>
              <a:pPr algn="ctr">
                <a:spcBef>
                  <a:spcPct val="0"/>
                </a:spcBef>
                <a:buFontTx/>
                <a:buNone/>
              </a:pPr>
              <a:r>
                <a:rPr lang="en-GB" altLang="da-DK" sz="1600">
                  <a:latin typeface="Times New Roman" panose="02020603050405020304" pitchFamily="18" charset="0"/>
                </a:rPr>
                <a:t>adskillelse</a:t>
              </a:r>
            </a:p>
          </p:txBody>
        </p:sp>
        <p:sp>
          <p:nvSpPr>
            <p:cNvPr id="64547" name="Rectangle 36">
              <a:extLst>
                <a:ext uri="{FF2B5EF4-FFF2-40B4-BE49-F238E27FC236}">
                  <a16:creationId xmlns:a16="http://schemas.microsoft.com/office/drawing/2014/main" id="{8A71BF0C-71F0-55D4-9958-EA792435E109}"/>
                </a:ext>
              </a:extLst>
            </p:cNvPr>
            <p:cNvSpPr>
              <a:spLocks noChangeArrowheads="1"/>
            </p:cNvSpPr>
            <p:nvPr/>
          </p:nvSpPr>
          <p:spPr bwMode="auto">
            <a:xfrm>
              <a:off x="3593" y="1280"/>
              <a:ext cx="951" cy="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600">
                  <a:latin typeface="Times New Roman" panose="02020603050405020304" pitchFamily="18" charset="0"/>
                </a:rPr>
                <a:t>Aluminiums</a:t>
              </a:r>
            </a:p>
            <a:p>
              <a:pPr algn="ctr">
                <a:spcBef>
                  <a:spcPct val="0"/>
                </a:spcBef>
                <a:buFontTx/>
                <a:buNone/>
              </a:pPr>
              <a:r>
                <a:rPr lang="en-GB" altLang="da-DK" sz="1600">
                  <a:latin typeface="Times New Roman" panose="02020603050405020304" pitchFamily="18" charset="0"/>
                </a:rPr>
                <a:t>adskillelse</a:t>
              </a:r>
            </a:p>
          </p:txBody>
        </p:sp>
        <p:sp>
          <p:nvSpPr>
            <p:cNvPr id="64548" name="Rectangle 37">
              <a:extLst>
                <a:ext uri="{FF2B5EF4-FFF2-40B4-BE49-F238E27FC236}">
                  <a16:creationId xmlns:a16="http://schemas.microsoft.com/office/drawing/2014/main" id="{57136163-E911-9112-6217-28ED54C7D471}"/>
                </a:ext>
              </a:extLst>
            </p:cNvPr>
            <p:cNvSpPr>
              <a:spLocks noChangeArrowheads="1"/>
            </p:cNvSpPr>
            <p:nvPr/>
          </p:nvSpPr>
          <p:spPr bwMode="auto">
            <a:xfrm>
              <a:off x="2624" y="1280"/>
              <a:ext cx="969" cy="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600">
                  <a:latin typeface="Times New Roman" panose="02020603050405020304" pitchFamily="18" charset="0"/>
                </a:rPr>
                <a:t>Uden metal</a:t>
              </a:r>
            </a:p>
            <a:p>
              <a:pPr algn="ctr">
                <a:spcBef>
                  <a:spcPct val="0"/>
                </a:spcBef>
                <a:buFontTx/>
                <a:buNone/>
              </a:pPr>
              <a:r>
                <a:rPr lang="en-GB" altLang="da-DK" sz="1600">
                  <a:latin typeface="Times New Roman" panose="02020603050405020304" pitchFamily="18" charset="0"/>
                </a:rPr>
                <a:t>adskillelse</a:t>
              </a:r>
            </a:p>
          </p:txBody>
        </p:sp>
        <p:sp>
          <p:nvSpPr>
            <p:cNvPr id="64549" name="Rectangle 38">
              <a:extLst>
                <a:ext uri="{FF2B5EF4-FFF2-40B4-BE49-F238E27FC236}">
                  <a16:creationId xmlns:a16="http://schemas.microsoft.com/office/drawing/2014/main" id="{47B92927-2518-0028-9126-EC7047813B15}"/>
                </a:ext>
              </a:extLst>
            </p:cNvPr>
            <p:cNvSpPr>
              <a:spLocks noChangeArrowheads="1"/>
            </p:cNvSpPr>
            <p:nvPr/>
          </p:nvSpPr>
          <p:spPr bwMode="auto">
            <a:xfrm>
              <a:off x="2624" y="768"/>
              <a:ext cx="2794"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a:latin typeface="Times New Roman" panose="02020603050405020304" pitchFamily="18" charset="0"/>
                </a:rPr>
                <a:t>Afstande</a:t>
              </a:r>
            </a:p>
          </p:txBody>
        </p:sp>
        <p:sp>
          <p:nvSpPr>
            <p:cNvPr id="64550" name="Rectangle 39">
              <a:extLst>
                <a:ext uri="{FF2B5EF4-FFF2-40B4-BE49-F238E27FC236}">
                  <a16:creationId xmlns:a16="http://schemas.microsoft.com/office/drawing/2014/main" id="{C876FE3E-3837-9734-2C77-B1A9CAD93B95}"/>
                </a:ext>
              </a:extLst>
            </p:cNvPr>
            <p:cNvSpPr>
              <a:spLocks noChangeArrowheads="1"/>
            </p:cNvSpPr>
            <p:nvPr/>
          </p:nvSpPr>
          <p:spPr bwMode="auto">
            <a:xfrm>
              <a:off x="960" y="768"/>
              <a:ext cx="1664" cy="1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a:latin typeface="Times New Roman" panose="02020603050405020304" pitchFamily="18" charset="0"/>
                </a:rPr>
                <a:t>Type af installation</a:t>
              </a:r>
              <a:endParaRPr lang="en-GB" altLang="da-DK" sz="2400">
                <a:latin typeface="Times New Roman" panose="02020603050405020304" pitchFamily="18" charset="0"/>
              </a:endParaRPr>
            </a:p>
          </p:txBody>
        </p:sp>
        <p:sp>
          <p:nvSpPr>
            <p:cNvPr id="64551" name="Line 40">
              <a:extLst>
                <a:ext uri="{FF2B5EF4-FFF2-40B4-BE49-F238E27FC236}">
                  <a16:creationId xmlns:a16="http://schemas.microsoft.com/office/drawing/2014/main" id="{38730C79-9C2C-D1AA-327F-37053FFBDBCC}"/>
                </a:ext>
              </a:extLst>
            </p:cNvPr>
            <p:cNvSpPr>
              <a:spLocks noChangeShapeType="1"/>
            </p:cNvSpPr>
            <p:nvPr/>
          </p:nvSpPr>
          <p:spPr bwMode="auto">
            <a:xfrm>
              <a:off x="960" y="768"/>
              <a:ext cx="4458" cy="0"/>
            </a:xfrm>
            <a:prstGeom prst="line">
              <a:avLst/>
            </a:prstGeom>
            <a:noFill/>
            <a:ln w="28575" cap="sq">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52" name="Line 41">
              <a:extLst>
                <a:ext uri="{FF2B5EF4-FFF2-40B4-BE49-F238E27FC236}">
                  <a16:creationId xmlns:a16="http://schemas.microsoft.com/office/drawing/2014/main" id="{C13E5E07-4286-E11B-3246-F1407DD76BA4}"/>
                </a:ext>
              </a:extLst>
            </p:cNvPr>
            <p:cNvSpPr>
              <a:spLocks noChangeShapeType="1"/>
            </p:cNvSpPr>
            <p:nvPr/>
          </p:nvSpPr>
          <p:spPr bwMode="auto">
            <a:xfrm>
              <a:off x="960" y="1953"/>
              <a:ext cx="445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53" name="Line 42">
              <a:extLst>
                <a:ext uri="{FF2B5EF4-FFF2-40B4-BE49-F238E27FC236}">
                  <a16:creationId xmlns:a16="http://schemas.microsoft.com/office/drawing/2014/main" id="{59D1DB67-2AEC-A095-E06E-ABAA922929F9}"/>
                </a:ext>
              </a:extLst>
            </p:cNvPr>
            <p:cNvSpPr>
              <a:spLocks noChangeShapeType="1"/>
            </p:cNvSpPr>
            <p:nvPr/>
          </p:nvSpPr>
          <p:spPr bwMode="auto">
            <a:xfrm>
              <a:off x="960" y="2295"/>
              <a:ext cx="445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54" name="Line 43">
              <a:extLst>
                <a:ext uri="{FF2B5EF4-FFF2-40B4-BE49-F238E27FC236}">
                  <a16:creationId xmlns:a16="http://schemas.microsoft.com/office/drawing/2014/main" id="{62A36429-1DA8-CD92-B16F-412F7C125536}"/>
                </a:ext>
              </a:extLst>
            </p:cNvPr>
            <p:cNvSpPr>
              <a:spLocks noChangeShapeType="1"/>
            </p:cNvSpPr>
            <p:nvPr/>
          </p:nvSpPr>
          <p:spPr bwMode="auto">
            <a:xfrm>
              <a:off x="960" y="2633"/>
              <a:ext cx="445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55" name="Line 44">
              <a:extLst>
                <a:ext uri="{FF2B5EF4-FFF2-40B4-BE49-F238E27FC236}">
                  <a16:creationId xmlns:a16="http://schemas.microsoft.com/office/drawing/2014/main" id="{C8E42233-1A9A-3CE6-E516-8E35B2194792}"/>
                </a:ext>
              </a:extLst>
            </p:cNvPr>
            <p:cNvSpPr>
              <a:spLocks noChangeShapeType="1"/>
            </p:cNvSpPr>
            <p:nvPr/>
          </p:nvSpPr>
          <p:spPr bwMode="auto">
            <a:xfrm>
              <a:off x="960" y="2984"/>
              <a:ext cx="445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56" name="Line 45">
              <a:extLst>
                <a:ext uri="{FF2B5EF4-FFF2-40B4-BE49-F238E27FC236}">
                  <a16:creationId xmlns:a16="http://schemas.microsoft.com/office/drawing/2014/main" id="{E981CEB5-7696-8C93-9FC9-76240F04815F}"/>
                </a:ext>
              </a:extLst>
            </p:cNvPr>
            <p:cNvSpPr>
              <a:spLocks noChangeShapeType="1"/>
            </p:cNvSpPr>
            <p:nvPr/>
          </p:nvSpPr>
          <p:spPr bwMode="auto">
            <a:xfrm>
              <a:off x="960" y="3342"/>
              <a:ext cx="4458" cy="0"/>
            </a:xfrm>
            <a:prstGeom prst="line">
              <a:avLst/>
            </a:prstGeom>
            <a:noFill/>
            <a:ln w="28575" cap="sq">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57" name="Line 46">
              <a:extLst>
                <a:ext uri="{FF2B5EF4-FFF2-40B4-BE49-F238E27FC236}">
                  <a16:creationId xmlns:a16="http://schemas.microsoft.com/office/drawing/2014/main" id="{CA125BB2-6C84-61AF-728C-B42CFC4E6287}"/>
                </a:ext>
              </a:extLst>
            </p:cNvPr>
            <p:cNvSpPr>
              <a:spLocks noChangeShapeType="1"/>
            </p:cNvSpPr>
            <p:nvPr/>
          </p:nvSpPr>
          <p:spPr bwMode="auto">
            <a:xfrm>
              <a:off x="960" y="768"/>
              <a:ext cx="0" cy="2574"/>
            </a:xfrm>
            <a:prstGeom prst="line">
              <a:avLst/>
            </a:prstGeom>
            <a:noFill/>
            <a:ln w="28575" cap="sq">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58" name="Line 47">
              <a:extLst>
                <a:ext uri="{FF2B5EF4-FFF2-40B4-BE49-F238E27FC236}">
                  <a16:creationId xmlns:a16="http://schemas.microsoft.com/office/drawing/2014/main" id="{0CA63154-7C4D-145B-CA18-190DB8339E1A}"/>
                </a:ext>
              </a:extLst>
            </p:cNvPr>
            <p:cNvSpPr>
              <a:spLocks noChangeShapeType="1"/>
            </p:cNvSpPr>
            <p:nvPr/>
          </p:nvSpPr>
          <p:spPr bwMode="auto">
            <a:xfrm>
              <a:off x="2624" y="768"/>
              <a:ext cx="0" cy="257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59" name="Line 48">
              <a:extLst>
                <a:ext uri="{FF2B5EF4-FFF2-40B4-BE49-F238E27FC236}">
                  <a16:creationId xmlns:a16="http://schemas.microsoft.com/office/drawing/2014/main" id="{8A7A8E61-F8A8-8D59-EB66-A688721A2D3F}"/>
                </a:ext>
              </a:extLst>
            </p:cNvPr>
            <p:cNvSpPr>
              <a:spLocks noChangeShapeType="1"/>
            </p:cNvSpPr>
            <p:nvPr/>
          </p:nvSpPr>
          <p:spPr bwMode="auto">
            <a:xfrm>
              <a:off x="5418" y="768"/>
              <a:ext cx="0" cy="2574"/>
            </a:xfrm>
            <a:prstGeom prst="line">
              <a:avLst/>
            </a:prstGeom>
            <a:noFill/>
            <a:ln w="28575" cap="sq">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60" name="Line 49">
              <a:extLst>
                <a:ext uri="{FF2B5EF4-FFF2-40B4-BE49-F238E27FC236}">
                  <a16:creationId xmlns:a16="http://schemas.microsoft.com/office/drawing/2014/main" id="{8F269739-16E7-7A62-75F8-0927D4931274}"/>
                </a:ext>
              </a:extLst>
            </p:cNvPr>
            <p:cNvSpPr>
              <a:spLocks noChangeShapeType="1"/>
            </p:cNvSpPr>
            <p:nvPr/>
          </p:nvSpPr>
          <p:spPr bwMode="auto">
            <a:xfrm>
              <a:off x="3593" y="1280"/>
              <a:ext cx="0" cy="20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61" name="Line 50">
              <a:extLst>
                <a:ext uri="{FF2B5EF4-FFF2-40B4-BE49-F238E27FC236}">
                  <a16:creationId xmlns:a16="http://schemas.microsoft.com/office/drawing/2014/main" id="{754DBEEB-5FB3-A9A6-8D1C-FF4AEDF97816}"/>
                </a:ext>
              </a:extLst>
            </p:cNvPr>
            <p:cNvSpPr>
              <a:spLocks noChangeShapeType="1"/>
            </p:cNvSpPr>
            <p:nvPr/>
          </p:nvSpPr>
          <p:spPr bwMode="auto">
            <a:xfrm>
              <a:off x="4544" y="1280"/>
              <a:ext cx="0" cy="20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64562" name="Line 51">
              <a:extLst>
                <a:ext uri="{FF2B5EF4-FFF2-40B4-BE49-F238E27FC236}">
                  <a16:creationId xmlns:a16="http://schemas.microsoft.com/office/drawing/2014/main" id="{A022BFB8-55A4-CF53-23C5-6498A8BA9A84}"/>
                </a:ext>
              </a:extLst>
            </p:cNvPr>
            <p:cNvSpPr>
              <a:spLocks noChangeShapeType="1"/>
            </p:cNvSpPr>
            <p:nvPr/>
          </p:nvSpPr>
          <p:spPr bwMode="auto">
            <a:xfrm>
              <a:off x="2624" y="1280"/>
              <a:ext cx="279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da-DK"/>
            </a:p>
          </p:txBody>
        </p:sp>
      </p:grpSp>
      <p:sp>
        <p:nvSpPr>
          <p:cNvPr id="64529" name="Text Box 86">
            <a:extLst>
              <a:ext uri="{FF2B5EF4-FFF2-40B4-BE49-F238E27FC236}">
                <a16:creationId xmlns:a16="http://schemas.microsoft.com/office/drawing/2014/main" id="{D2479E63-121E-89EB-E353-4784C4087CC4}"/>
              </a:ext>
            </a:extLst>
          </p:cNvPr>
          <p:cNvSpPr txBox="1">
            <a:spLocks noChangeArrowheads="1"/>
          </p:cNvSpPr>
          <p:nvPr/>
        </p:nvSpPr>
        <p:spPr bwMode="auto">
          <a:xfrm>
            <a:off x="990600" y="5943600"/>
            <a:ext cx="17049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sz="1200" b="1" i="1">
                <a:latin typeface="Times New Roman" panose="02020603050405020304" pitchFamily="18" charset="0"/>
              </a:rPr>
              <a:t>Kilde. EN 50174-2:2000</a:t>
            </a:r>
            <a:endParaRPr lang="da-DK" altLang="da-DK" sz="1200">
              <a:latin typeface="Times New Roman" panose="02020603050405020304" pitchFamily="18" charset="0"/>
            </a:endParaRPr>
          </a:p>
        </p:txBody>
      </p:sp>
    </p:spTree>
  </p:cSld>
  <p:clrMapOvr>
    <a:masterClrMapping/>
  </p:clrMapOvr>
  <p:transition spd="slow">
    <p:pull dir="rd"/>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a:extLst>
              <a:ext uri="{FF2B5EF4-FFF2-40B4-BE49-F238E27FC236}">
                <a16:creationId xmlns:a16="http://schemas.microsoft.com/office/drawing/2014/main" id="{6BEF6508-F82A-AD72-0D20-7DBE3B0FFA6B}"/>
              </a:ext>
            </a:extLst>
          </p:cNvPr>
          <p:cNvSpPr>
            <a:spLocks noGrp="1" noChangeArrowheads="1"/>
          </p:cNvSpPr>
          <p:nvPr>
            <p:ph type="title"/>
          </p:nvPr>
        </p:nvSpPr>
        <p:spPr>
          <a:xfrm>
            <a:off x="304800" y="1143000"/>
            <a:ext cx="8839200" cy="334963"/>
          </a:xfrm>
          <a:noFill/>
        </p:spPr>
        <p:txBody>
          <a:bodyPr lIns="90488" tIns="44450" rIns="90488" bIns="44450"/>
          <a:lstStyle/>
          <a:p>
            <a:pPr eaLnBrk="1" hangingPunct="1"/>
            <a:r>
              <a:rPr lang="da-DK" altLang="da-DK" b="0" i="1"/>
              <a:t>Hvad dækker standarderne: Nærføring </a:t>
            </a:r>
            <a:endParaRPr lang="da-DK" altLang="da-DK" sz="1800"/>
          </a:p>
        </p:txBody>
      </p:sp>
      <p:sp>
        <p:nvSpPr>
          <p:cNvPr id="66563" name="Rectangle 3">
            <a:extLst>
              <a:ext uri="{FF2B5EF4-FFF2-40B4-BE49-F238E27FC236}">
                <a16:creationId xmlns:a16="http://schemas.microsoft.com/office/drawing/2014/main" id="{3B4173D8-C35C-4827-CD96-E0D0F77201D0}"/>
              </a:ext>
            </a:extLst>
          </p:cNvPr>
          <p:cNvSpPr>
            <a:spLocks noGrp="1" noChangeArrowheads="1"/>
          </p:cNvSpPr>
          <p:nvPr>
            <p:ph type="body" idx="1"/>
          </p:nvPr>
        </p:nvSpPr>
        <p:spPr>
          <a:xfrm>
            <a:off x="457200" y="1676400"/>
            <a:ext cx="8267700" cy="914400"/>
          </a:xfrm>
          <a:noFill/>
        </p:spPr>
        <p:txBody>
          <a:bodyPr lIns="90488" tIns="44450" rIns="90488" bIns="44450"/>
          <a:lstStyle/>
          <a:p>
            <a:pPr eaLnBrk="1" hangingPunct="1"/>
            <a:endParaRPr lang="da-DK" altLang="da-DK" sz="1600" b="1"/>
          </a:p>
          <a:p>
            <a:pPr eaLnBrk="1" hangingPunct="1">
              <a:buFontTx/>
              <a:buNone/>
            </a:pPr>
            <a:r>
              <a:rPr lang="da-DK" altLang="da-DK" sz="1600" b="1"/>
              <a:t>	</a:t>
            </a:r>
          </a:p>
          <a:p>
            <a:pPr eaLnBrk="1" hangingPunct="1">
              <a:buFontTx/>
              <a:buNone/>
            </a:pPr>
            <a:endParaRPr lang="da-DK" altLang="da-DK" sz="1600" b="1"/>
          </a:p>
          <a:p>
            <a:pPr eaLnBrk="1" hangingPunct="1">
              <a:buFontTx/>
              <a:buNone/>
            </a:pPr>
            <a:r>
              <a:rPr lang="da-DK" altLang="da-DK" sz="1600" b="1"/>
              <a:t>  </a:t>
            </a:r>
          </a:p>
        </p:txBody>
      </p:sp>
      <p:sp>
        <p:nvSpPr>
          <p:cNvPr id="66564" name="Text Box 4">
            <a:extLst>
              <a:ext uri="{FF2B5EF4-FFF2-40B4-BE49-F238E27FC236}">
                <a16:creationId xmlns:a16="http://schemas.microsoft.com/office/drawing/2014/main" id="{4767743C-5068-6003-B728-F5A32B8D8237}"/>
              </a:ext>
            </a:extLst>
          </p:cNvPr>
          <p:cNvSpPr txBox="1">
            <a:spLocks noChangeArrowheads="1"/>
          </p:cNvSpPr>
          <p:nvPr/>
        </p:nvSpPr>
        <p:spPr bwMode="auto">
          <a:xfrm>
            <a:off x="358775" y="142875"/>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sz="2800" b="1">
                <a:solidFill>
                  <a:srgbClr val="C7D0D6"/>
                </a:solidFill>
                <a:latin typeface="Times New Roman" panose="02020603050405020304" pitchFamily="18" charset="0"/>
              </a:rPr>
              <a:t>LK LexCom</a:t>
            </a:r>
            <a:r>
              <a:rPr lang="da-DK" altLang="da-DK" sz="2800" b="1" baseline="30000">
                <a:solidFill>
                  <a:srgbClr val="C7D0D6"/>
                </a:solidFill>
                <a:latin typeface="Times New Roman" panose="02020603050405020304" pitchFamily="18" charset="0"/>
              </a:rPr>
              <a:t>®</a:t>
            </a:r>
            <a:endParaRPr lang="da-DK" altLang="da-DK" sz="2800" b="1">
              <a:solidFill>
                <a:srgbClr val="AF2B27"/>
              </a:solidFill>
              <a:latin typeface="Times New Roman" panose="02020603050405020304" pitchFamily="18" charset="0"/>
            </a:endParaRPr>
          </a:p>
        </p:txBody>
      </p:sp>
      <p:grpSp>
        <p:nvGrpSpPr>
          <p:cNvPr id="66565" name="Group 5">
            <a:extLst>
              <a:ext uri="{FF2B5EF4-FFF2-40B4-BE49-F238E27FC236}">
                <a16:creationId xmlns:a16="http://schemas.microsoft.com/office/drawing/2014/main" id="{D4C77ECD-1DCD-D784-37E2-77558F8A6A0C}"/>
              </a:ext>
            </a:extLst>
          </p:cNvPr>
          <p:cNvGrpSpPr>
            <a:grpSpLocks/>
          </p:cNvGrpSpPr>
          <p:nvPr/>
        </p:nvGrpSpPr>
        <p:grpSpPr bwMode="auto">
          <a:xfrm>
            <a:off x="838200" y="1676400"/>
            <a:ext cx="7331075" cy="2249488"/>
            <a:chOff x="576" y="768"/>
            <a:chExt cx="4618" cy="1417"/>
          </a:xfrm>
        </p:grpSpPr>
        <p:grpSp>
          <p:nvGrpSpPr>
            <p:cNvPr id="66583" name="Group 6">
              <a:extLst>
                <a:ext uri="{FF2B5EF4-FFF2-40B4-BE49-F238E27FC236}">
                  <a16:creationId xmlns:a16="http://schemas.microsoft.com/office/drawing/2014/main" id="{56F98972-2E5E-F36E-BFDC-B36989D0C890}"/>
                </a:ext>
              </a:extLst>
            </p:cNvPr>
            <p:cNvGrpSpPr>
              <a:grpSpLocks/>
            </p:cNvGrpSpPr>
            <p:nvPr/>
          </p:nvGrpSpPr>
          <p:grpSpPr bwMode="auto">
            <a:xfrm>
              <a:off x="576" y="768"/>
              <a:ext cx="4618" cy="1417"/>
              <a:chOff x="576" y="1086"/>
              <a:chExt cx="4618" cy="1417"/>
            </a:xfrm>
          </p:grpSpPr>
          <p:sp>
            <p:nvSpPr>
              <p:cNvPr id="66585" name="Rectangle 7" descr="Bred diagonalt opadgående">
                <a:extLst>
                  <a:ext uri="{FF2B5EF4-FFF2-40B4-BE49-F238E27FC236}">
                    <a16:creationId xmlns:a16="http://schemas.microsoft.com/office/drawing/2014/main" id="{0AAB0C06-0B05-EA65-698C-225224C290CB}"/>
                  </a:ext>
                </a:extLst>
              </p:cNvPr>
              <p:cNvSpPr>
                <a:spLocks noChangeArrowheads="1"/>
              </p:cNvSpPr>
              <p:nvPr/>
            </p:nvSpPr>
            <p:spPr bwMode="auto">
              <a:xfrm>
                <a:off x="1008" y="1824"/>
                <a:ext cx="1872" cy="144"/>
              </a:xfrm>
              <a:prstGeom prst="rect">
                <a:avLst/>
              </a:prstGeom>
              <a:blipFill dpi="0" rotWithShape="0">
                <a:blip r:embed="rId3"/>
                <a:srcRect/>
                <a:tile tx="0" ty="0" sx="100000" sy="100000" flip="none" algn="tl"/>
              </a:blipFill>
              <a:ln w="9525">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66586" name="Group 8">
                <a:extLst>
                  <a:ext uri="{FF2B5EF4-FFF2-40B4-BE49-F238E27FC236}">
                    <a16:creationId xmlns:a16="http://schemas.microsoft.com/office/drawing/2014/main" id="{F85385FA-F694-ED36-0B5B-664362958A5B}"/>
                  </a:ext>
                </a:extLst>
              </p:cNvPr>
              <p:cNvGrpSpPr>
                <a:grpSpLocks/>
              </p:cNvGrpSpPr>
              <p:nvPr/>
            </p:nvGrpSpPr>
            <p:grpSpPr bwMode="auto">
              <a:xfrm>
                <a:off x="1008" y="1536"/>
                <a:ext cx="3504" cy="192"/>
                <a:chOff x="1008" y="1632"/>
                <a:chExt cx="3504" cy="192"/>
              </a:xfrm>
            </p:grpSpPr>
            <p:sp>
              <p:nvSpPr>
                <p:cNvPr id="66612" name="Line 9">
                  <a:extLst>
                    <a:ext uri="{FF2B5EF4-FFF2-40B4-BE49-F238E27FC236}">
                      <a16:creationId xmlns:a16="http://schemas.microsoft.com/office/drawing/2014/main" id="{D3BBD898-5FDD-949F-FEE4-8385DE3DD686}"/>
                    </a:ext>
                  </a:extLst>
                </p:cNvPr>
                <p:cNvSpPr>
                  <a:spLocks noChangeShapeType="1"/>
                </p:cNvSpPr>
                <p:nvPr/>
              </p:nvSpPr>
              <p:spPr bwMode="auto">
                <a:xfrm>
                  <a:off x="2976" y="1824"/>
                  <a:ext cx="153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13" name="Line 10">
                  <a:extLst>
                    <a:ext uri="{FF2B5EF4-FFF2-40B4-BE49-F238E27FC236}">
                      <a16:creationId xmlns:a16="http://schemas.microsoft.com/office/drawing/2014/main" id="{D2CE2E57-C573-A15C-5276-C31745DCE947}"/>
                    </a:ext>
                  </a:extLst>
                </p:cNvPr>
                <p:cNvSpPr>
                  <a:spLocks noChangeShapeType="1"/>
                </p:cNvSpPr>
                <p:nvPr/>
              </p:nvSpPr>
              <p:spPr bwMode="auto">
                <a:xfrm>
                  <a:off x="1008" y="1632"/>
                  <a:ext cx="196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14" name="Line 11">
                  <a:extLst>
                    <a:ext uri="{FF2B5EF4-FFF2-40B4-BE49-F238E27FC236}">
                      <a16:creationId xmlns:a16="http://schemas.microsoft.com/office/drawing/2014/main" id="{C3A4F787-C623-4B7E-BD87-D3652D06B5ED}"/>
                    </a:ext>
                  </a:extLst>
                </p:cNvPr>
                <p:cNvSpPr>
                  <a:spLocks noChangeShapeType="1"/>
                </p:cNvSpPr>
                <p:nvPr/>
              </p:nvSpPr>
              <p:spPr bwMode="auto">
                <a:xfrm flipV="1">
                  <a:off x="2976" y="1632"/>
                  <a:ext cx="0" cy="1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pic>
            <p:nvPicPr>
              <p:cNvPr id="66587" name="Picture 12" descr="P60526 RACK">
                <a:extLst>
                  <a:ext uri="{FF2B5EF4-FFF2-40B4-BE49-F238E27FC236}">
                    <a16:creationId xmlns:a16="http://schemas.microsoft.com/office/drawing/2014/main" id="{892C676D-D784-AE59-F9B8-CE6C14C5954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 y="1296"/>
                <a:ext cx="353"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88" name="Picture 13" descr="Gruppetavler">
                <a:extLst>
                  <a:ext uri="{FF2B5EF4-FFF2-40B4-BE49-F238E27FC236}">
                    <a16:creationId xmlns:a16="http://schemas.microsoft.com/office/drawing/2014/main" id="{5E7D1EB2-9A91-B1BC-67EC-B660E1FB65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38000" t="5469" r="34000" b="59315"/>
              <a:stretch>
                <a:fillRect/>
              </a:stretch>
            </p:blipFill>
            <p:spPr bwMode="auto">
              <a:xfrm>
                <a:off x="576" y="1872"/>
                <a:ext cx="358" cy="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89" name="Picture 14" descr="Dataudtag1">
                <a:extLst>
                  <a:ext uri="{FF2B5EF4-FFF2-40B4-BE49-F238E27FC236}">
                    <a16:creationId xmlns:a16="http://schemas.microsoft.com/office/drawing/2014/main" id="{39638E9D-7EAF-0B81-E197-4A8497F4BCB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17398" t="7576" r="17398" b="13637"/>
              <a:stretch>
                <a:fillRect/>
              </a:stretch>
            </p:blipFill>
            <p:spPr bwMode="auto">
              <a:xfrm>
                <a:off x="4512" y="1392"/>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90" name="Picture 15" descr="102 D 6082">
                <a:extLst>
                  <a:ext uri="{FF2B5EF4-FFF2-40B4-BE49-F238E27FC236}">
                    <a16:creationId xmlns:a16="http://schemas.microsoft.com/office/drawing/2014/main" id="{623D8B70-52CD-B864-BE8D-C7D254A9274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16876" t="14041" r="16876" b="12187"/>
              <a:stretch>
                <a:fillRect/>
              </a:stretch>
            </p:blipFill>
            <p:spPr bwMode="auto">
              <a:xfrm>
                <a:off x="4875" y="1392"/>
                <a:ext cx="319"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6591" name="Group 16">
                <a:extLst>
                  <a:ext uri="{FF2B5EF4-FFF2-40B4-BE49-F238E27FC236}">
                    <a16:creationId xmlns:a16="http://schemas.microsoft.com/office/drawing/2014/main" id="{E5143C3B-B007-6A83-FDF1-D73A94D56865}"/>
                  </a:ext>
                </a:extLst>
              </p:cNvPr>
              <p:cNvGrpSpPr>
                <a:grpSpLocks/>
              </p:cNvGrpSpPr>
              <p:nvPr/>
            </p:nvGrpSpPr>
            <p:grpSpPr bwMode="auto">
              <a:xfrm>
                <a:off x="1008" y="1872"/>
                <a:ext cx="4032" cy="336"/>
                <a:chOff x="1008" y="1872"/>
                <a:chExt cx="4032" cy="336"/>
              </a:xfrm>
            </p:grpSpPr>
            <p:sp>
              <p:nvSpPr>
                <p:cNvPr id="66610" name="Line 17">
                  <a:extLst>
                    <a:ext uri="{FF2B5EF4-FFF2-40B4-BE49-F238E27FC236}">
                      <a16:creationId xmlns:a16="http://schemas.microsoft.com/office/drawing/2014/main" id="{357EA74A-70DF-D2D0-51AE-81870FB60E5B}"/>
                    </a:ext>
                  </a:extLst>
                </p:cNvPr>
                <p:cNvSpPr>
                  <a:spLocks noChangeShapeType="1"/>
                </p:cNvSpPr>
                <p:nvPr/>
              </p:nvSpPr>
              <p:spPr bwMode="auto">
                <a:xfrm>
                  <a:off x="1008" y="2208"/>
                  <a:ext cx="40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11" name="Line 18">
                  <a:extLst>
                    <a:ext uri="{FF2B5EF4-FFF2-40B4-BE49-F238E27FC236}">
                      <a16:creationId xmlns:a16="http://schemas.microsoft.com/office/drawing/2014/main" id="{FF18262B-24C1-B4D9-92B2-056B0AB40CFC}"/>
                    </a:ext>
                  </a:extLst>
                </p:cNvPr>
                <p:cNvSpPr>
                  <a:spLocks noChangeShapeType="1"/>
                </p:cNvSpPr>
                <p:nvPr/>
              </p:nvSpPr>
              <p:spPr bwMode="auto">
                <a:xfrm flipV="1">
                  <a:off x="5040" y="1872"/>
                  <a:ext cx="0" cy="3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grpSp>
            <p:nvGrpSpPr>
              <p:cNvPr id="66592" name="Group 19">
                <a:extLst>
                  <a:ext uri="{FF2B5EF4-FFF2-40B4-BE49-F238E27FC236}">
                    <a16:creationId xmlns:a16="http://schemas.microsoft.com/office/drawing/2014/main" id="{E7846912-A9D5-7F94-0E60-74F89D444D32}"/>
                  </a:ext>
                </a:extLst>
              </p:cNvPr>
              <p:cNvGrpSpPr>
                <a:grpSpLocks/>
              </p:cNvGrpSpPr>
              <p:nvPr/>
            </p:nvGrpSpPr>
            <p:grpSpPr bwMode="auto">
              <a:xfrm>
                <a:off x="1008" y="1086"/>
                <a:ext cx="3648" cy="231"/>
                <a:chOff x="1008" y="1086"/>
                <a:chExt cx="3648" cy="231"/>
              </a:xfrm>
            </p:grpSpPr>
            <p:sp>
              <p:nvSpPr>
                <p:cNvPr id="66603" name="Line 20">
                  <a:extLst>
                    <a:ext uri="{FF2B5EF4-FFF2-40B4-BE49-F238E27FC236}">
                      <a16:creationId xmlns:a16="http://schemas.microsoft.com/office/drawing/2014/main" id="{416395E3-B0CD-7B25-6572-888E65D7170E}"/>
                    </a:ext>
                  </a:extLst>
                </p:cNvPr>
                <p:cNvSpPr>
                  <a:spLocks noChangeShapeType="1"/>
                </p:cNvSpPr>
                <p:nvPr/>
              </p:nvSpPr>
              <p:spPr bwMode="auto">
                <a:xfrm>
                  <a:off x="1008" y="1200"/>
                  <a:ext cx="1536" cy="0"/>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04" name="Line 21">
                  <a:extLst>
                    <a:ext uri="{FF2B5EF4-FFF2-40B4-BE49-F238E27FC236}">
                      <a16:creationId xmlns:a16="http://schemas.microsoft.com/office/drawing/2014/main" id="{A876C63F-909B-B16A-FF07-D25B568A124A}"/>
                    </a:ext>
                  </a:extLst>
                </p:cNvPr>
                <p:cNvSpPr>
                  <a:spLocks noChangeShapeType="1"/>
                </p:cNvSpPr>
                <p:nvPr/>
              </p:nvSpPr>
              <p:spPr bwMode="auto">
                <a:xfrm>
                  <a:off x="1008" y="1128"/>
                  <a:ext cx="0" cy="144"/>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05" name="Line 22">
                  <a:extLst>
                    <a:ext uri="{FF2B5EF4-FFF2-40B4-BE49-F238E27FC236}">
                      <a16:creationId xmlns:a16="http://schemas.microsoft.com/office/drawing/2014/main" id="{7D2BA52C-8417-6082-1B50-507AF9000F78}"/>
                    </a:ext>
                  </a:extLst>
                </p:cNvPr>
                <p:cNvSpPr>
                  <a:spLocks noChangeShapeType="1"/>
                </p:cNvSpPr>
                <p:nvPr/>
              </p:nvSpPr>
              <p:spPr bwMode="auto">
                <a:xfrm>
                  <a:off x="2544" y="1104"/>
                  <a:ext cx="96" cy="96"/>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06" name="Line 23">
                  <a:extLst>
                    <a:ext uri="{FF2B5EF4-FFF2-40B4-BE49-F238E27FC236}">
                      <a16:creationId xmlns:a16="http://schemas.microsoft.com/office/drawing/2014/main" id="{C2CE9EB6-A685-BB3C-AC8B-2AB5FB85B290}"/>
                    </a:ext>
                  </a:extLst>
                </p:cNvPr>
                <p:cNvSpPr>
                  <a:spLocks noChangeShapeType="1"/>
                </p:cNvSpPr>
                <p:nvPr/>
              </p:nvSpPr>
              <p:spPr bwMode="auto">
                <a:xfrm flipH="1">
                  <a:off x="2544" y="1200"/>
                  <a:ext cx="96" cy="96"/>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07" name="Text Box 24">
                  <a:extLst>
                    <a:ext uri="{FF2B5EF4-FFF2-40B4-BE49-F238E27FC236}">
                      <a16:creationId xmlns:a16="http://schemas.microsoft.com/office/drawing/2014/main" id="{2A01F62C-0DAE-FEE0-3AF3-AA077EBB3931}"/>
                    </a:ext>
                  </a:extLst>
                </p:cNvPr>
                <p:cNvSpPr txBox="1">
                  <a:spLocks noChangeArrowheads="1"/>
                </p:cNvSpPr>
                <p:nvPr/>
              </p:nvSpPr>
              <p:spPr bwMode="auto">
                <a:xfrm>
                  <a:off x="2646" y="1086"/>
                  <a:ext cx="43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solidFill>
                        <a:srgbClr val="142F55"/>
                      </a:solidFill>
                      <a:latin typeface="Times New Roman" panose="02020603050405020304" pitchFamily="18" charset="0"/>
                    </a:rPr>
                    <a:t>35m</a:t>
                  </a:r>
                </a:p>
              </p:txBody>
            </p:sp>
            <p:sp>
              <p:nvSpPr>
                <p:cNvPr id="66608" name="Line 25">
                  <a:extLst>
                    <a:ext uri="{FF2B5EF4-FFF2-40B4-BE49-F238E27FC236}">
                      <a16:creationId xmlns:a16="http://schemas.microsoft.com/office/drawing/2014/main" id="{D1B2B174-4818-54D2-211C-E7E335E8117A}"/>
                    </a:ext>
                  </a:extLst>
                </p:cNvPr>
                <p:cNvSpPr>
                  <a:spLocks noChangeShapeType="1"/>
                </p:cNvSpPr>
                <p:nvPr/>
              </p:nvSpPr>
              <p:spPr bwMode="auto">
                <a:xfrm>
                  <a:off x="3072" y="1200"/>
                  <a:ext cx="1584" cy="0"/>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09" name="Line 26">
                  <a:extLst>
                    <a:ext uri="{FF2B5EF4-FFF2-40B4-BE49-F238E27FC236}">
                      <a16:creationId xmlns:a16="http://schemas.microsoft.com/office/drawing/2014/main" id="{553A5C0F-05F3-6DE8-BE16-B20BC254F05A}"/>
                    </a:ext>
                  </a:extLst>
                </p:cNvPr>
                <p:cNvSpPr>
                  <a:spLocks noChangeShapeType="1"/>
                </p:cNvSpPr>
                <p:nvPr/>
              </p:nvSpPr>
              <p:spPr bwMode="auto">
                <a:xfrm>
                  <a:off x="4656" y="1122"/>
                  <a:ext cx="0" cy="144"/>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grpSp>
          <p:grpSp>
            <p:nvGrpSpPr>
              <p:cNvPr id="66593" name="Group 27">
                <a:extLst>
                  <a:ext uri="{FF2B5EF4-FFF2-40B4-BE49-F238E27FC236}">
                    <a16:creationId xmlns:a16="http://schemas.microsoft.com/office/drawing/2014/main" id="{462EABA8-4647-4BBB-E51E-DB8A42C30C2B}"/>
                  </a:ext>
                </a:extLst>
              </p:cNvPr>
              <p:cNvGrpSpPr>
                <a:grpSpLocks/>
              </p:cNvGrpSpPr>
              <p:nvPr/>
            </p:nvGrpSpPr>
            <p:grpSpPr bwMode="auto">
              <a:xfrm>
                <a:off x="2856" y="2272"/>
                <a:ext cx="1820" cy="231"/>
                <a:chOff x="2856" y="2272"/>
                <a:chExt cx="1820" cy="231"/>
              </a:xfrm>
            </p:grpSpPr>
            <p:sp>
              <p:nvSpPr>
                <p:cNvPr id="66594" name="Line 28">
                  <a:extLst>
                    <a:ext uri="{FF2B5EF4-FFF2-40B4-BE49-F238E27FC236}">
                      <a16:creationId xmlns:a16="http://schemas.microsoft.com/office/drawing/2014/main" id="{08E1E9ED-7758-4879-072F-530495F9E0D3}"/>
                    </a:ext>
                  </a:extLst>
                </p:cNvPr>
                <p:cNvSpPr>
                  <a:spLocks noChangeShapeType="1"/>
                </p:cNvSpPr>
                <p:nvPr/>
              </p:nvSpPr>
              <p:spPr bwMode="auto">
                <a:xfrm>
                  <a:off x="2880" y="2400"/>
                  <a:ext cx="576" cy="0"/>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95" name="Line 29">
                  <a:extLst>
                    <a:ext uri="{FF2B5EF4-FFF2-40B4-BE49-F238E27FC236}">
                      <a16:creationId xmlns:a16="http://schemas.microsoft.com/office/drawing/2014/main" id="{2D6473B3-0A22-30D6-DC97-5765F2E8EB79}"/>
                    </a:ext>
                  </a:extLst>
                </p:cNvPr>
                <p:cNvSpPr>
                  <a:spLocks noChangeShapeType="1"/>
                </p:cNvSpPr>
                <p:nvPr/>
              </p:nvSpPr>
              <p:spPr bwMode="auto">
                <a:xfrm flipV="1">
                  <a:off x="2880" y="2352"/>
                  <a:ext cx="96" cy="48"/>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96" name="Line 30">
                  <a:extLst>
                    <a:ext uri="{FF2B5EF4-FFF2-40B4-BE49-F238E27FC236}">
                      <a16:creationId xmlns:a16="http://schemas.microsoft.com/office/drawing/2014/main" id="{FD9AE0AB-395D-3882-3001-10D4522C591A}"/>
                    </a:ext>
                  </a:extLst>
                </p:cNvPr>
                <p:cNvSpPr>
                  <a:spLocks noChangeShapeType="1"/>
                </p:cNvSpPr>
                <p:nvPr/>
              </p:nvSpPr>
              <p:spPr bwMode="auto">
                <a:xfrm>
                  <a:off x="2880" y="2400"/>
                  <a:ext cx="96" cy="48"/>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97" name="Line 31">
                  <a:extLst>
                    <a:ext uri="{FF2B5EF4-FFF2-40B4-BE49-F238E27FC236}">
                      <a16:creationId xmlns:a16="http://schemas.microsoft.com/office/drawing/2014/main" id="{7E3BA41E-3AFD-4470-1718-B5E20C0BBAE3}"/>
                    </a:ext>
                  </a:extLst>
                </p:cNvPr>
                <p:cNvSpPr>
                  <a:spLocks noChangeShapeType="1"/>
                </p:cNvSpPr>
                <p:nvPr/>
              </p:nvSpPr>
              <p:spPr bwMode="auto">
                <a:xfrm>
                  <a:off x="2856" y="2352"/>
                  <a:ext cx="0" cy="96"/>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98" name="Text Box 32">
                  <a:extLst>
                    <a:ext uri="{FF2B5EF4-FFF2-40B4-BE49-F238E27FC236}">
                      <a16:creationId xmlns:a16="http://schemas.microsoft.com/office/drawing/2014/main" id="{E5E99B21-5C1F-C637-3916-FB8FE84CD8E1}"/>
                    </a:ext>
                  </a:extLst>
                </p:cNvPr>
                <p:cNvSpPr txBox="1">
                  <a:spLocks noChangeArrowheads="1"/>
                </p:cNvSpPr>
                <p:nvPr/>
              </p:nvSpPr>
              <p:spPr bwMode="auto">
                <a:xfrm>
                  <a:off x="3420" y="2272"/>
                  <a:ext cx="7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solidFill>
                        <a:srgbClr val="142F55"/>
                      </a:solidFill>
                      <a:latin typeface="Times New Roman" panose="02020603050405020304" pitchFamily="18" charset="0"/>
                    </a:rPr>
                    <a:t>Max 15m</a:t>
                  </a:r>
                </a:p>
              </p:txBody>
            </p:sp>
            <p:sp>
              <p:nvSpPr>
                <p:cNvPr id="66599" name="Line 33">
                  <a:extLst>
                    <a:ext uri="{FF2B5EF4-FFF2-40B4-BE49-F238E27FC236}">
                      <a16:creationId xmlns:a16="http://schemas.microsoft.com/office/drawing/2014/main" id="{008FB7E8-2CEC-1007-2339-BCC84C3DD26A}"/>
                    </a:ext>
                  </a:extLst>
                </p:cNvPr>
                <p:cNvSpPr>
                  <a:spLocks noChangeShapeType="1"/>
                </p:cNvSpPr>
                <p:nvPr/>
              </p:nvSpPr>
              <p:spPr bwMode="auto">
                <a:xfrm>
                  <a:off x="4060" y="2400"/>
                  <a:ext cx="576" cy="0"/>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00" name="Line 34">
                  <a:extLst>
                    <a:ext uri="{FF2B5EF4-FFF2-40B4-BE49-F238E27FC236}">
                      <a16:creationId xmlns:a16="http://schemas.microsoft.com/office/drawing/2014/main" id="{18626B65-366A-0869-A9AD-0D4030B0B9A3}"/>
                    </a:ext>
                  </a:extLst>
                </p:cNvPr>
                <p:cNvSpPr>
                  <a:spLocks noChangeShapeType="1"/>
                </p:cNvSpPr>
                <p:nvPr/>
              </p:nvSpPr>
              <p:spPr bwMode="auto">
                <a:xfrm flipH="1" flipV="1">
                  <a:off x="4560" y="2352"/>
                  <a:ext cx="96" cy="48"/>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01" name="Line 35">
                  <a:extLst>
                    <a:ext uri="{FF2B5EF4-FFF2-40B4-BE49-F238E27FC236}">
                      <a16:creationId xmlns:a16="http://schemas.microsoft.com/office/drawing/2014/main" id="{0B8254D1-2DA2-B79A-8184-865D6638476A}"/>
                    </a:ext>
                  </a:extLst>
                </p:cNvPr>
                <p:cNvSpPr>
                  <a:spLocks noChangeShapeType="1"/>
                </p:cNvSpPr>
                <p:nvPr/>
              </p:nvSpPr>
              <p:spPr bwMode="auto">
                <a:xfrm flipH="1">
                  <a:off x="4560" y="2400"/>
                  <a:ext cx="96" cy="48"/>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602" name="Line 36">
                  <a:extLst>
                    <a:ext uri="{FF2B5EF4-FFF2-40B4-BE49-F238E27FC236}">
                      <a16:creationId xmlns:a16="http://schemas.microsoft.com/office/drawing/2014/main" id="{3F0F1F89-6948-9D26-24D4-B145C5C56EFF}"/>
                    </a:ext>
                  </a:extLst>
                </p:cNvPr>
                <p:cNvSpPr>
                  <a:spLocks noChangeShapeType="1"/>
                </p:cNvSpPr>
                <p:nvPr/>
              </p:nvSpPr>
              <p:spPr bwMode="auto">
                <a:xfrm>
                  <a:off x="4676" y="2352"/>
                  <a:ext cx="0" cy="96"/>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grpSp>
        </p:grpSp>
        <p:sp>
          <p:nvSpPr>
            <p:cNvPr id="66584" name="Line 37">
              <a:extLst>
                <a:ext uri="{FF2B5EF4-FFF2-40B4-BE49-F238E27FC236}">
                  <a16:creationId xmlns:a16="http://schemas.microsoft.com/office/drawing/2014/main" id="{D55BBA00-77B4-5196-2870-525B8CC053C2}"/>
                </a:ext>
              </a:extLst>
            </p:cNvPr>
            <p:cNvSpPr>
              <a:spLocks noChangeShapeType="1"/>
            </p:cNvSpPr>
            <p:nvPr/>
          </p:nvSpPr>
          <p:spPr bwMode="auto">
            <a:xfrm>
              <a:off x="2976" y="1584"/>
              <a:ext cx="1488" cy="0"/>
            </a:xfrm>
            <a:prstGeom prst="line">
              <a:avLst/>
            </a:prstGeom>
            <a:noFill/>
            <a:ln w="9525">
              <a:solidFill>
                <a:schemeClr val="tx1"/>
              </a:solidFill>
              <a:prstDash val="dashDot"/>
              <a:round/>
              <a:headEnd/>
              <a:tailEnd/>
            </a:ln>
            <a:extLst>
              <a:ext uri="{909E8E84-426E-40DD-AFC4-6F175D3DCCD1}">
                <a14:hiddenFill xmlns:a14="http://schemas.microsoft.com/office/drawing/2010/main">
                  <a:noFill/>
                </a14:hiddenFill>
              </a:ext>
            </a:extLst>
          </p:spPr>
          <p:txBody>
            <a:bodyPr wrap="none" anchor="ctr"/>
            <a:lstStyle/>
            <a:p>
              <a:endParaRPr lang="da-DK"/>
            </a:p>
          </p:txBody>
        </p:sp>
      </p:grpSp>
      <p:grpSp>
        <p:nvGrpSpPr>
          <p:cNvPr id="66566" name="Group 38">
            <a:extLst>
              <a:ext uri="{FF2B5EF4-FFF2-40B4-BE49-F238E27FC236}">
                <a16:creationId xmlns:a16="http://schemas.microsoft.com/office/drawing/2014/main" id="{F62425C2-9856-512D-E2AD-E2330E3B88D1}"/>
              </a:ext>
            </a:extLst>
          </p:cNvPr>
          <p:cNvGrpSpPr>
            <a:grpSpLocks/>
          </p:cNvGrpSpPr>
          <p:nvPr/>
        </p:nvGrpSpPr>
        <p:grpSpPr bwMode="auto">
          <a:xfrm>
            <a:off x="914400" y="4495800"/>
            <a:ext cx="7331075" cy="2184400"/>
            <a:chOff x="566" y="2745"/>
            <a:chExt cx="4618" cy="1376"/>
          </a:xfrm>
        </p:grpSpPr>
        <p:pic>
          <p:nvPicPr>
            <p:cNvPr id="66568" name="Picture 39" descr="P60526 RACK">
              <a:extLst>
                <a:ext uri="{FF2B5EF4-FFF2-40B4-BE49-F238E27FC236}">
                  <a16:creationId xmlns:a16="http://schemas.microsoft.com/office/drawing/2014/main" id="{145A7639-64D4-4D27-86AD-A8827309F9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6" y="2976"/>
              <a:ext cx="353"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9" name="Picture 40" descr="Gruppetavler">
              <a:extLst>
                <a:ext uri="{FF2B5EF4-FFF2-40B4-BE49-F238E27FC236}">
                  <a16:creationId xmlns:a16="http://schemas.microsoft.com/office/drawing/2014/main" id="{6F158544-395B-8AEF-938D-3561765A15B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38000" t="5469" r="34000" b="59315"/>
            <a:stretch>
              <a:fillRect/>
            </a:stretch>
          </p:blipFill>
          <p:spPr bwMode="auto">
            <a:xfrm>
              <a:off x="566" y="3497"/>
              <a:ext cx="358" cy="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70" name="Picture 41" descr="Dataudtag1">
              <a:extLst>
                <a:ext uri="{FF2B5EF4-FFF2-40B4-BE49-F238E27FC236}">
                  <a16:creationId xmlns:a16="http://schemas.microsoft.com/office/drawing/2014/main" id="{C57BAF21-5D70-EEDD-7BEA-C45E084FCD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17398" t="7576" r="17398" b="13637"/>
            <a:stretch>
              <a:fillRect/>
            </a:stretch>
          </p:blipFill>
          <p:spPr bwMode="auto">
            <a:xfrm>
              <a:off x="4502" y="3017"/>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71" name="Picture 42" descr="102 D 6082">
              <a:extLst>
                <a:ext uri="{FF2B5EF4-FFF2-40B4-BE49-F238E27FC236}">
                  <a16:creationId xmlns:a16="http://schemas.microsoft.com/office/drawing/2014/main" id="{A9FD3795-6965-FA06-FA97-D02AA868761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16876" t="14041" r="16876" b="12187"/>
            <a:stretch>
              <a:fillRect/>
            </a:stretch>
          </p:blipFill>
          <p:spPr bwMode="auto">
            <a:xfrm>
              <a:off x="4865" y="3017"/>
              <a:ext cx="319"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72" name="Line 43">
              <a:extLst>
                <a:ext uri="{FF2B5EF4-FFF2-40B4-BE49-F238E27FC236}">
                  <a16:creationId xmlns:a16="http://schemas.microsoft.com/office/drawing/2014/main" id="{C93DF66A-E1AA-64AE-6E84-91EF50075319}"/>
                </a:ext>
              </a:extLst>
            </p:cNvPr>
            <p:cNvSpPr>
              <a:spLocks noChangeShapeType="1"/>
            </p:cNvSpPr>
            <p:nvPr/>
          </p:nvSpPr>
          <p:spPr bwMode="auto">
            <a:xfrm>
              <a:off x="998" y="3833"/>
              <a:ext cx="403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73" name="Line 44">
              <a:extLst>
                <a:ext uri="{FF2B5EF4-FFF2-40B4-BE49-F238E27FC236}">
                  <a16:creationId xmlns:a16="http://schemas.microsoft.com/office/drawing/2014/main" id="{C672AED7-B0E8-A8BA-AC10-35E466E687E1}"/>
                </a:ext>
              </a:extLst>
            </p:cNvPr>
            <p:cNvSpPr>
              <a:spLocks noChangeShapeType="1"/>
            </p:cNvSpPr>
            <p:nvPr/>
          </p:nvSpPr>
          <p:spPr bwMode="auto">
            <a:xfrm flipV="1">
              <a:off x="5030" y="3497"/>
              <a:ext cx="0" cy="3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74" name="Line 45">
              <a:extLst>
                <a:ext uri="{FF2B5EF4-FFF2-40B4-BE49-F238E27FC236}">
                  <a16:creationId xmlns:a16="http://schemas.microsoft.com/office/drawing/2014/main" id="{009A0297-7FEC-0601-94C1-117F31FB95FF}"/>
                </a:ext>
              </a:extLst>
            </p:cNvPr>
            <p:cNvSpPr>
              <a:spLocks noChangeShapeType="1"/>
            </p:cNvSpPr>
            <p:nvPr/>
          </p:nvSpPr>
          <p:spPr bwMode="auto">
            <a:xfrm>
              <a:off x="998" y="2859"/>
              <a:ext cx="1536" cy="0"/>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75" name="Line 46">
              <a:extLst>
                <a:ext uri="{FF2B5EF4-FFF2-40B4-BE49-F238E27FC236}">
                  <a16:creationId xmlns:a16="http://schemas.microsoft.com/office/drawing/2014/main" id="{36A359E4-EB87-1750-2606-03C82C55AC37}"/>
                </a:ext>
              </a:extLst>
            </p:cNvPr>
            <p:cNvSpPr>
              <a:spLocks noChangeShapeType="1"/>
            </p:cNvSpPr>
            <p:nvPr/>
          </p:nvSpPr>
          <p:spPr bwMode="auto">
            <a:xfrm>
              <a:off x="998" y="2787"/>
              <a:ext cx="0" cy="144"/>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76" name="Line 47">
              <a:extLst>
                <a:ext uri="{FF2B5EF4-FFF2-40B4-BE49-F238E27FC236}">
                  <a16:creationId xmlns:a16="http://schemas.microsoft.com/office/drawing/2014/main" id="{BF6A7E1D-E3A7-B458-ABDB-5AB126C5DF51}"/>
                </a:ext>
              </a:extLst>
            </p:cNvPr>
            <p:cNvSpPr>
              <a:spLocks noChangeShapeType="1"/>
            </p:cNvSpPr>
            <p:nvPr/>
          </p:nvSpPr>
          <p:spPr bwMode="auto">
            <a:xfrm flipV="1">
              <a:off x="2579" y="2763"/>
              <a:ext cx="96" cy="96"/>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77" name="Line 48">
              <a:extLst>
                <a:ext uri="{FF2B5EF4-FFF2-40B4-BE49-F238E27FC236}">
                  <a16:creationId xmlns:a16="http://schemas.microsoft.com/office/drawing/2014/main" id="{C3783919-B55C-89F2-E532-8D0EEF96A618}"/>
                </a:ext>
              </a:extLst>
            </p:cNvPr>
            <p:cNvSpPr>
              <a:spLocks noChangeShapeType="1"/>
            </p:cNvSpPr>
            <p:nvPr/>
          </p:nvSpPr>
          <p:spPr bwMode="auto">
            <a:xfrm flipH="1" flipV="1">
              <a:off x="2579" y="2859"/>
              <a:ext cx="96" cy="96"/>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78" name="Text Box 49">
              <a:extLst>
                <a:ext uri="{FF2B5EF4-FFF2-40B4-BE49-F238E27FC236}">
                  <a16:creationId xmlns:a16="http://schemas.microsoft.com/office/drawing/2014/main" id="{03B33004-08D0-D15F-A449-BB7D8279DF6A}"/>
                </a:ext>
              </a:extLst>
            </p:cNvPr>
            <p:cNvSpPr txBox="1">
              <a:spLocks noChangeArrowheads="1"/>
            </p:cNvSpPr>
            <p:nvPr/>
          </p:nvSpPr>
          <p:spPr bwMode="auto">
            <a:xfrm>
              <a:off x="2636" y="2745"/>
              <a:ext cx="43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solidFill>
                    <a:srgbClr val="142F55"/>
                  </a:solidFill>
                  <a:latin typeface="Times New Roman" panose="02020603050405020304" pitchFamily="18" charset="0"/>
                </a:rPr>
                <a:t>35m</a:t>
              </a:r>
            </a:p>
          </p:txBody>
        </p:sp>
        <p:sp>
          <p:nvSpPr>
            <p:cNvPr id="66579" name="Line 50">
              <a:extLst>
                <a:ext uri="{FF2B5EF4-FFF2-40B4-BE49-F238E27FC236}">
                  <a16:creationId xmlns:a16="http://schemas.microsoft.com/office/drawing/2014/main" id="{9E9803E5-04B3-2B7E-5470-85DC51D4AF82}"/>
                </a:ext>
              </a:extLst>
            </p:cNvPr>
            <p:cNvSpPr>
              <a:spLocks noChangeShapeType="1"/>
            </p:cNvSpPr>
            <p:nvPr/>
          </p:nvSpPr>
          <p:spPr bwMode="auto">
            <a:xfrm>
              <a:off x="3062" y="2859"/>
              <a:ext cx="1584" cy="0"/>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80" name="Line 51">
              <a:extLst>
                <a:ext uri="{FF2B5EF4-FFF2-40B4-BE49-F238E27FC236}">
                  <a16:creationId xmlns:a16="http://schemas.microsoft.com/office/drawing/2014/main" id="{25563411-8B55-31B5-775A-6F4C7BB4D93D}"/>
                </a:ext>
              </a:extLst>
            </p:cNvPr>
            <p:cNvSpPr>
              <a:spLocks noChangeShapeType="1"/>
            </p:cNvSpPr>
            <p:nvPr/>
          </p:nvSpPr>
          <p:spPr bwMode="auto">
            <a:xfrm>
              <a:off x="4646" y="2781"/>
              <a:ext cx="0" cy="144"/>
            </a:xfrm>
            <a:prstGeom prst="line">
              <a:avLst/>
            </a:prstGeom>
            <a:noFill/>
            <a:ln w="19050">
              <a:solidFill>
                <a:srgbClr val="142F55"/>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81" name="Line 52">
              <a:extLst>
                <a:ext uri="{FF2B5EF4-FFF2-40B4-BE49-F238E27FC236}">
                  <a16:creationId xmlns:a16="http://schemas.microsoft.com/office/drawing/2014/main" id="{CA9B534A-E334-2C6F-44BA-3AB70683B89D}"/>
                </a:ext>
              </a:extLst>
            </p:cNvPr>
            <p:cNvSpPr>
              <a:spLocks noChangeShapeType="1"/>
            </p:cNvSpPr>
            <p:nvPr/>
          </p:nvSpPr>
          <p:spPr bwMode="auto">
            <a:xfrm>
              <a:off x="1008" y="3264"/>
              <a:ext cx="350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66582" name="Line 53">
              <a:extLst>
                <a:ext uri="{FF2B5EF4-FFF2-40B4-BE49-F238E27FC236}">
                  <a16:creationId xmlns:a16="http://schemas.microsoft.com/office/drawing/2014/main" id="{A1BD0B90-FB12-239E-EEDC-0865C1FDB844}"/>
                </a:ext>
              </a:extLst>
            </p:cNvPr>
            <p:cNvSpPr>
              <a:spLocks noChangeShapeType="1"/>
            </p:cNvSpPr>
            <p:nvPr/>
          </p:nvSpPr>
          <p:spPr bwMode="auto">
            <a:xfrm>
              <a:off x="1008" y="3552"/>
              <a:ext cx="3456"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da-DK"/>
            </a:p>
          </p:txBody>
        </p:sp>
      </p:grpSp>
      <p:sp>
        <p:nvSpPr>
          <p:cNvPr id="66567" name="Line 54">
            <a:extLst>
              <a:ext uri="{FF2B5EF4-FFF2-40B4-BE49-F238E27FC236}">
                <a16:creationId xmlns:a16="http://schemas.microsoft.com/office/drawing/2014/main" id="{04314583-278C-98BB-3C7A-7F04BBF2C6F2}"/>
              </a:ext>
            </a:extLst>
          </p:cNvPr>
          <p:cNvSpPr>
            <a:spLocks noChangeShapeType="1"/>
          </p:cNvSpPr>
          <p:nvPr/>
        </p:nvSpPr>
        <p:spPr bwMode="auto">
          <a:xfrm>
            <a:off x="0" y="4191000"/>
            <a:ext cx="9144000" cy="0"/>
          </a:xfrm>
          <a:prstGeom prst="line">
            <a:avLst/>
          </a:prstGeom>
          <a:noFill/>
          <a:ln w="28575">
            <a:solidFill>
              <a:srgbClr val="142F55"/>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da-DK"/>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8610" name="Rectangle 2">
            <a:extLst>
              <a:ext uri="{FF2B5EF4-FFF2-40B4-BE49-F238E27FC236}">
                <a16:creationId xmlns:a16="http://schemas.microsoft.com/office/drawing/2014/main" id="{19534D42-7F51-76A7-C26C-61AC79D76B0A}"/>
              </a:ext>
            </a:extLst>
          </p:cNvPr>
          <p:cNvSpPr>
            <a:spLocks noChangeArrowheads="1"/>
          </p:cNvSpPr>
          <p:nvPr/>
        </p:nvSpPr>
        <p:spPr bwMode="auto">
          <a:xfrm>
            <a:off x="3357563" y="1430338"/>
            <a:ext cx="1111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68611" name="Rectangle 12">
            <a:extLst>
              <a:ext uri="{FF2B5EF4-FFF2-40B4-BE49-F238E27FC236}">
                <a16:creationId xmlns:a16="http://schemas.microsoft.com/office/drawing/2014/main" id="{DFDF38EE-289D-8E9C-EA09-B444304D4682}"/>
              </a:ext>
            </a:extLst>
          </p:cNvPr>
          <p:cNvSpPr>
            <a:spLocks noGrp="1" noChangeArrowheads="1"/>
          </p:cNvSpPr>
          <p:nvPr>
            <p:ph type="title"/>
          </p:nvPr>
        </p:nvSpPr>
        <p:spPr/>
        <p:txBody>
          <a:bodyPr/>
          <a:lstStyle/>
          <a:p>
            <a:pPr eaLnBrk="1" hangingPunct="1"/>
            <a:r>
              <a:rPr lang="da-DK" altLang="da-DK"/>
              <a:t>Føringsveje</a:t>
            </a:r>
          </a:p>
        </p:txBody>
      </p:sp>
      <p:sp>
        <p:nvSpPr>
          <p:cNvPr id="430093" name="Rectangle 13">
            <a:extLst>
              <a:ext uri="{FF2B5EF4-FFF2-40B4-BE49-F238E27FC236}">
                <a16:creationId xmlns:a16="http://schemas.microsoft.com/office/drawing/2014/main" id="{375DEE52-625C-980A-D121-51B99D80EFCB}"/>
              </a:ext>
            </a:extLst>
          </p:cNvPr>
          <p:cNvSpPr>
            <a:spLocks noGrp="1" noChangeArrowheads="1"/>
          </p:cNvSpPr>
          <p:nvPr>
            <p:ph type="body" sz="half" idx="1"/>
          </p:nvPr>
        </p:nvSpPr>
        <p:spPr>
          <a:xfrm>
            <a:off x="1182688" y="1711325"/>
            <a:ext cx="7143750" cy="914400"/>
          </a:xfrm>
        </p:spPr>
        <p:txBody>
          <a:bodyPr/>
          <a:lstStyle/>
          <a:p>
            <a:pPr eaLnBrk="1" hangingPunct="1">
              <a:buFontTx/>
              <a:buNone/>
            </a:pPr>
            <a:r>
              <a:rPr lang="en-GB" altLang="da-DK"/>
              <a:t>Ved fremføring af  kabler i kabelbakker anbefales det:</a:t>
            </a:r>
          </a:p>
          <a:p>
            <a:pPr eaLnBrk="1" hangingPunct="1">
              <a:buFontTx/>
              <a:buNone/>
            </a:pPr>
            <a:endParaRPr lang="en-GB" altLang="da-DK" b="1"/>
          </a:p>
        </p:txBody>
      </p:sp>
      <p:sp>
        <p:nvSpPr>
          <p:cNvPr id="430096" name="Text Box 16">
            <a:extLst>
              <a:ext uri="{FF2B5EF4-FFF2-40B4-BE49-F238E27FC236}">
                <a16:creationId xmlns:a16="http://schemas.microsoft.com/office/drawing/2014/main" id="{FFCE8A5F-B473-35B9-E049-53E753DA2E5A}"/>
              </a:ext>
            </a:extLst>
          </p:cNvPr>
          <p:cNvSpPr txBox="1">
            <a:spLocks noChangeArrowheads="1"/>
          </p:cNvSpPr>
          <p:nvPr/>
        </p:nvSpPr>
        <p:spPr bwMode="auto">
          <a:xfrm>
            <a:off x="1066800" y="3505200"/>
            <a:ext cx="416242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sz="2400">
                <a:latin typeface="Times New Roman" panose="02020603050405020304" pitchFamily="18" charset="0"/>
              </a:rPr>
              <a:t>- </a:t>
            </a:r>
            <a:r>
              <a:rPr lang="en-GB" altLang="da-DK">
                <a:latin typeface="Times New Roman" panose="02020603050405020304" pitchFamily="18" charset="0"/>
              </a:rPr>
              <a:t>at hver type kabling har deres egen bakke</a:t>
            </a:r>
            <a:endParaRPr lang="da-DK" altLang="da-DK">
              <a:latin typeface="Times New Roman" panose="02020603050405020304" pitchFamily="18" charset="0"/>
            </a:endParaRPr>
          </a:p>
        </p:txBody>
      </p:sp>
      <p:sp>
        <p:nvSpPr>
          <p:cNvPr id="430097" name="Text Box 17">
            <a:extLst>
              <a:ext uri="{FF2B5EF4-FFF2-40B4-BE49-F238E27FC236}">
                <a16:creationId xmlns:a16="http://schemas.microsoft.com/office/drawing/2014/main" id="{DA17CE10-4BE6-7F6E-A3ED-18D9FF43C409}"/>
              </a:ext>
            </a:extLst>
          </p:cNvPr>
          <p:cNvSpPr txBox="1">
            <a:spLocks noChangeArrowheads="1"/>
          </p:cNvSpPr>
          <p:nvPr/>
        </p:nvSpPr>
        <p:spPr bwMode="auto">
          <a:xfrm>
            <a:off x="1066800" y="2895600"/>
            <a:ext cx="5873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a:latin typeface="Times New Roman" panose="02020603050405020304" pitchFamily="18" charset="0"/>
              </a:rPr>
              <a:t>eller</a:t>
            </a:r>
            <a:endParaRPr lang="da-DK" altLang="da-DK">
              <a:latin typeface="Times New Roman" panose="02020603050405020304" pitchFamily="18" charset="0"/>
            </a:endParaRPr>
          </a:p>
        </p:txBody>
      </p:sp>
      <p:sp>
        <p:nvSpPr>
          <p:cNvPr id="430098" name="Text Box 18">
            <a:extLst>
              <a:ext uri="{FF2B5EF4-FFF2-40B4-BE49-F238E27FC236}">
                <a16:creationId xmlns:a16="http://schemas.microsoft.com/office/drawing/2014/main" id="{2CE17217-4A45-80AB-3DF0-D6DCDE389CC8}"/>
              </a:ext>
            </a:extLst>
          </p:cNvPr>
          <p:cNvSpPr txBox="1">
            <a:spLocks noChangeArrowheads="1"/>
          </p:cNvSpPr>
          <p:nvPr/>
        </p:nvSpPr>
        <p:spPr bwMode="auto">
          <a:xfrm>
            <a:off x="1143000" y="2286000"/>
            <a:ext cx="40481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a:latin typeface="Times New Roman" panose="02020603050405020304" pitchFamily="18" charset="0"/>
              </a:rPr>
              <a:t>- at kabler er adskilt med metal adskillelse</a:t>
            </a:r>
            <a:endParaRPr lang="en-GB" altLang="da-DK" sz="2400">
              <a:latin typeface="Times New Roman" panose="02020603050405020304" pitchFamily="18" charset="0"/>
            </a:endParaRPr>
          </a:p>
        </p:txBody>
      </p:sp>
      <p:sp>
        <p:nvSpPr>
          <p:cNvPr id="430099" name="Text Box 19">
            <a:extLst>
              <a:ext uri="{FF2B5EF4-FFF2-40B4-BE49-F238E27FC236}">
                <a16:creationId xmlns:a16="http://schemas.microsoft.com/office/drawing/2014/main" id="{D049288A-BCD2-C9E5-600B-DB5AAF5F7DAE}"/>
              </a:ext>
            </a:extLst>
          </p:cNvPr>
          <p:cNvSpPr txBox="1">
            <a:spLocks noChangeArrowheads="1"/>
          </p:cNvSpPr>
          <p:nvPr/>
        </p:nvSpPr>
        <p:spPr bwMode="auto">
          <a:xfrm>
            <a:off x="1066800" y="4343400"/>
            <a:ext cx="38576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GB" altLang="da-DK">
                <a:latin typeface="Times New Roman" panose="02020603050405020304" pitchFamily="18" charset="0"/>
              </a:rPr>
              <a:t>For yderligere information se EN 50174</a:t>
            </a:r>
            <a:endParaRPr lang="en-GB" altLang="da-DK" sz="2400">
              <a:latin typeface="Times New Roman" panose="02020603050405020304" pitchFamily="18" charset="0"/>
            </a:endParaRPr>
          </a:p>
        </p:txBody>
      </p:sp>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093">
                                            <p:txEl>
                                              <p:pRg st="0" end="0"/>
                                            </p:txEl>
                                          </p:spTgt>
                                        </p:tgtEl>
                                        <p:attrNameLst>
                                          <p:attrName>style.visibility</p:attrName>
                                        </p:attrNameLst>
                                      </p:cBhvr>
                                      <p:to>
                                        <p:strVal val="visible"/>
                                      </p:to>
                                    </p:set>
                                    <p:anim calcmode="lin" valueType="num">
                                      <p:cBhvr additive="base">
                                        <p:cTn id="7" dur="500" fill="hold"/>
                                        <p:tgtEl>
                                          <p:spTgt spid="4300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0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098"/>
                                        </p:tgtEl>
                                        <p:attrNameLst>
                                          <p:attrName>style.visibility</p:attrName>
                                        </p:attrNameLst>
                                      </p:cBhvr>
                                      <p:to>
                                        <p:strVal val="visible"/>
                                      </p:to>
                                    </p:set>
                                    <p:anim calcmode="lin" valueType="num">
                                      <p:cBhvr additive="base">
                                        <p:cTn id="13" dur="500" fill="hold"/>
                                        <p:tgtEl>
                                          <p:spTgt spid="430098"/>
                                        </p:tgtEl>
                                        <p:attrNameLst>
                                          <p:attrName>ppt_x</p:attrName>
                                        </p:attrNameLst>
                                      </p:cBhvr>
                                      <p:tavLst>
                                        <p:tav tm="0">
                                          <p:val>
                                            <p:strVal val="0-#ppt_w/2"/>
                                          </p:val>
                                        </p:tav>
                                        <p:tav tm="100000">
                                          <p:val>
                                            <p:strVal val="#ppt_x"/>
                                          </p:val>
                                        </p:tav>
                                      </p:tavLst>
                                    </p:anim>
                                    <p:anim calcmode="lin" valueType="num">
                                      <p:cBhvr additive="base">
                                        <p:cTn id="14" dur="500" fill="hold"/>
                                        <p:tgtEl>
                                          <p:spTgt spid="4300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097"/>
                                        </p:tgtEl>
                                        <p:attrNameLst>
                                          <p:attrName>style.visibility</p:attrName>
                                        </p:attrNameLst>
                                      </p:cBhvr>
                                      <p:to>
                                        <p:strVal val="visible"/>
                                      </p:to>
                                    </p:set>
                                    <p:anim calcmode="lin" valueType="num">
                                      <p:cBhvr additive="base">
                                        <p:cTn id="19" dur="500" fill="hold"/>
                                        <p:tgtEl>
                                          <p:spTgt spid="430097"/>
                                        </p:tgtEl>
                                        <p:attrNameLst>
                                          <p:attrName>ppt_x</p:attrName>
                                        </p:attrNameLst>
                                      </p:cBhvr>
                                      <p:tavLst>
                                        <p:tav tm="0">
                                          <p:val>
                                            <p:strVal val="0-#ppt_w/2"/>
                                          </p:val>
                                        </p:tav>
                                        <p:tav tm="100000">
                                          <p:val>
                                            <p:strVal val="#ppt_x"/>
                                          </p:val>
                                        </p:tav>
                                      </p:tavLst>
                                    </p:anim>
                                    <p:anim calcmode="lin" valueType="num">
                                      <p:cBhvr additive="base">
                                        <p:cTn id="20" dur="500" fill="hold"/>
                                        <p:tgtEl>
                                          <p:spTgt spid="43009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30096"/>
                                        </p:tgtEl>
                                        <p:attrNameLst>
                                          <p:attrName>style.visibility</p:attrName>
                                        </p:attrNameLst>
                                      </p:cBhvr>
                                      <p:to>
                                        <p:strVal val="visible"/>
                                      </p:to>
                                    </p:set>
                                    <p:anim calcmode="lin" valueType="num">
                                      <p:cBhvr additive="base">
                                        <p:cTn id="25" dur="500" fill="hold"/>
                                        <p:tgtEl>
                                          <p:spTgt spid="430096"/>
                                        </p:tgtEl>
                                        <p:attrNameLst>
                                          <p:attrName>ppt_x</p:attrName>
                                        </p:attrNameLst>
                                      </p:cBhvr>
                                      <p:tavLst>
                                        <p:tav tm="0">
                                          <p:val>
                                            <p:strVal val="0-#ppt_w/2"/>
                                          </p:val>
                                        </p:tav>
                                        <p:tav tm="100000">
                                          <p:val>
                                            <p:strVal val="#ppt_x"/>
                                          </p:val>
                                        </p:tav>
                                      </p:tavLst>
                                    </p:anim>
                                    <p:anim calcmode="lin" valueType="num">
                                      <p:cBhvr additive="base">
                                        <p:cTn id="26" dur="500" fill="hold"/>
                                        <p:tgtEl>
                                          <p:spTgt spid="43009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30099"/>
                                        </p:tgtEl>
                                        <p:attrNameLst>
                                          <p:attrName>style.visibility</p:attrName>
                                        </p:attrNameLst>
                                      </p:cBhvr>
                                      <p:to>
                                        <p:strVal val="visible"/>
                                      </p:to>
                                    </p:set>
                                    <p:anim calcmode="lin" valueType="num">
                                      <p:cBhvr additive="base">
                                        <p:cTn id="31" dur="500" fill="hold"/>
                                        <p:tgtEl>
                                          <p:spTgt spid="430099"/>
                                        </p:tgtEl>
                                        <p:attrNameLst>
                                          <p:attrName>ppt_x</p:attrName>
                                        </p:attrNameLst>
                                      </p:cBhvr>
                                      <p:tavLst>
                                        <p:tav tm="0">
                                          <p:val>
                                            <p:strVal val="0-#ppt_w/2"/>
                                          </p:val>
                                        </p:tav>
                                        <p:tav tm="100000">
                                          <p:val>
                                            <p:strVal val="#ppt_x"/>
                                          </p:val>
                                        </p:tav>
                                      </p:tavLst>
                                    </p:anim>
                                    <p:anim calcmode="lin" valueType="num">
                                      <p:cBhvr additive="base">
                                        <p:cTn id="32" dur="500" fill="hold"/>
                                        <p:tgtEl>
                                          <p:spTgt spid="4300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3" grpId="0" build="p" autoUpdateAnimBg="0"/>
      <p:bldP spid="430096" grpId="0" autoUpdateAnimBg="0"/>
      <p:bldP spid="430097" grpId="0" autoUpdateAnimBg="0"/>
      <p:bldP spid="430098" grpId="0" autoUpdateAnimBg="0"/>
      <p:bldP spid="430099"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a:extLst>
              <a:ext uri="{FF2B5EF4-FFF2-40B4-BE49-F238E27FC236}">
                <a16:creationId xmlns:a16="http://schemas.microsoft.com/office/drawing/2014/main" id="{88D289A9-EE95-3394-6402-09E4C5829040}"/>
              </a:ext>
            </a:extLst>
          </p:cNvPr>
          <p:cNvSpPr>
            <a:spLocks noChangeArrowheads="1"/>
          </p:cNvSpPr>
          <p:nvPr/>
        </p:nvSpPr>
        <p:spPr bwMode="auto">
          <a:xfrm>
            <a:off x="3357563" y="1430338"/>
            <a:ext cx="1111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59" name="Rectangle 3">
            <a:extLst>
              <a:ext uri="{FF2B5EF4-FFF2-40B4-BE49-F238E27FC236}">
                <a16:creationId xmlns:a16="http://schemas.microsoft.com/office/drawing/2014/main" id="{F884E8A2-ADC7-D301-C509-5877FF0D0A57}"/>
              </a:ext>
            </a:extLst>
          </p:cNvPr>
          <p:cNvSpPr>
            <a:spLocks noChangeArrowheads="1"/>
          </p:cNvSpPr>
          <p:nvPr/>
        </p:nvSpPr>
        <p:spPr bwMode="auto">
          <a:xfrm>
            <a:off x="5813425" y="1430338"/>
            <a:ext cx="111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60" name="Rectangle 4">
            <a:extLst>
              <a:ext uri="{FF2B5EF4-FFF2-40B4-BE49-F238E27FC236}">
                <a16:creationId xmlns:a16="http://schemas.microsoft.com/office/drawing/2014/main" id="{16B1824F-4A43-109F-7AF0-3A947D04EA79}"/>
              </a:ext>
            </a:extLst>
          </p:cNvPr>
          <p:cNvSpPr>
            <a:spLocks noChangeArrowheads="1"/>
          </p:cNvSpPr>
          <p:nvPr/>
        </p:nvSpPr>
        <p:spPr bwMode="auto">
          <a:xfrm>
            <a:off x="3357563" y="1992313"/>
            <a:ext cx="1111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61" name="Rectangle 5">
            <a:extLst>
              <a:ext uri="{FF2B5EF4-FFF2-40B4-BE49-F238E27FC236}">
                <a16:creationId xmlns:a16="http://schemas.microsoft.com/office/drawing/2014/main" id="{62B4210A-8860-4067-21AF-C4AC4207ED9E}"/>
              </a:ext>
            </a:extLst>
          </p:cNvPr>
          <p:cNvSpPr>
            <a:spLocks noChangeArrowheads="1"/>
          </p:cNvSpPr>
          <p:nvPr/>
        </p:nvSpPr>
        <p:spPr bwMode="auto">
          <a:xfrm>
            <a:off x="5813425" y="1992313"/>
            <a:ext cx="111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62" name="Rectangle 6">
            <a:extLst>
              <a:ext uri="{FF2B5EF4-FFF2-40B4-BE49-F238E27FC236}">
                <a16:creationId xmlns:a16="http://schemas.microsoft.com/office/drawing/2014/main" id="{DF573B70-F177-6389-738F-9017A4F0D056}"/>
              </a:ext>
            </a:extLst>
          </p:cNvPr>
          <p:cNvSpPr>
            <a:spLocks noChangeArrowheads="1"/>
          </p:cNvSpPr>
          <p:nvPr/>
        </p:nvSpPr>
        <p:spPr bwMode="auto">
          <a:xfrm>
            <a:off x="3424238" y="3532188"/>
            <a:ext cx="11112"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63" name="Rectangle 7">
            <a:extLst>
              <a:ext uri="{FF2B5EF4-FFF2-40B4-BE49-F238E27FC236}">
                <a16:creationId xmlns:a16="http://schemas.microsoft.com/office/drawing/2014/main" id="{BEEAB0CA-9A0A-DD96-DAA8-97BB6C4D381B}"/>
              </a:ext>
            </a:extLst>
          </p:cNvPr>
          <p:cNvSpPr>
            <a:spLocks noChangeArrowheads="1"/>
          </p:cNvSpPr>
          <p:nvPr/>
        </p:nvSpPr>
        <p:spPr bwMode="auto">
          <a:xfrm>
            <a:off x="5880100" y="3532188"/>
            <a:ext cx="11113"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64" name="Rectangle 8">
            <a:extLst>
              <a:ext uri="{FF2B5EF4-FFF2-40B4-BE49-F238E27FC236}">
                <a16:creationId xmlns:a16="http://schemas.microsoft.com/office/drawing/2014/main" id="{20136213-D657-9352-E1EA-988BF3D2DA58}"/>
              </a:ext>
            </a:extLst>
          </p:cNvPr>
          <p:cNvSpPr>
            <a:spLocks noChangeArrowheads="1"/>
          </p:cNvSpPr>
          <p:nvPr/>
        </p:nvSpPr>
        <p:spPr bwMode="auto">
          <a:xfrm>
            <a:off x="3424238" y="4005263"/>
            <a:ext cx="11112"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65" name="Rectangle 9">
            <a:extLst>
              <a:ext uri="{FF2B5EF4-FFF2-40B4-BE49-F238E27FC236}">
                <a16:creationId xmlns:a16="http://schemas.microsoft.com/office/drawing/2014/main" id="{E4E06640-DDB0-93C2-1CED-1B78FF7B32C5}"/>
              </a:ext>
            </a:extLst>
          </p:cNvPr>
          <p:cNvSpPr>
            <a:spLocks noChangeArrowheads="1"/>
          </p:cNvSpPr>
          <p:nvPr/>
        </p:nvSpPr>
        <p:spPr bwMode="auto">
          <a:xfrm>
            <a:off x="5880100" y="4005263"/>
            <a:ext cx="11113"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66" name="Rectangle 12">
            <a:extLst>
              <a:ext uri="{FF2B5EF4-FFF2-40B4-BE49-F238E27FC236}">
                <a16:creationId xmlns:a16="http://schemas.microsoft.com/office/drawing/2014/main" id="{43E80506-F7E2-3C65-1B6A-90C7ED733F8B}"/>
              </a:ext>
            </a:extLst>
          </p:cNvPr>
          <p:cNvSpPr>
            <a:spLocks noChangeArrowheads="1"/>
          </p:cNvSpPr>
          <p:nvPr/>
        </p:nvSpPr>
        <p:spPr bwMode="auto">
          <a:xfrm>
            <a:off x="3357563" y="4814888"/>
            <a:ext cx="11112"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67" name="Rectangle 13">
            <a:extLst>
              <a:ext uri="{FF2B5EF4-FFF2-40B4-BE49-F238E27FC236}">
                <a16:creationId xmlns:a16="http://schemas.microsoft.com/office/drawing/2014/main" id="{4CA0CE0D-8CD8-8DF3-495B-3ACC870FADD9}"/>
              </a:ext>
            </a:extLst>
          </p:cNvPr>
          <p:cNvSpPr>
            <a:spLocks noChangeArrowheads="1"/>
          </p:cNvSpPr>
          <p:nvPr/>
        </p:nvSpPr>
        <p:spPr bwMode="auto">
          <a:xfrm>
            <a:off x="5813425" y="4814888"/>
            <a:ext cx="11113"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0668" name="Rectangle 15">
            <a:extLst>
              <a:ext uri="{FF2B5EF4-FFF2-40B4-BE49-F238E27FC236}">
                <a16:creationId xmlns:a16="http://schemas.microsoft.com/office/drawing/2014/main" id="{6E928FDD-12E0-BD78-C057-6F5ADFCE7232}"/>
              </a:ext>
            </a:extLst>
          </p:cNvPr>
          <p:cNvSpPr>
            <a:spLocks noGrp="1" noChangeArrowheads="1"/>
          </p:cNvSpPr>
          <p:nvPr>
            <p:ph type="title"/>
          </p:nvPr>
        </p:nvSpPr>
        <p:spPr/>
        <p:txBody>
          <a:bodyPr/>
          <a:lstStyle/>
          <a:p>
            <a:pPr eaLnBrk="1" hangingPunct="1"/>
            <a:r>
              <a:rPr lang="da-DK" altLang="da-DK"/>
              <a:t>Føringsveje</a:t>
            </a:r>
          </a:p>
        </p:txBody>
      </p:sp>
      <p:sp>
        <p:nvSpPr>
          <p:cNvPr id="70669" name="Rectangle 19">
            <a:extLst>
              <a:ext uri="{FF2B5EF4-FFF2-40B4-BE49-F238E27FC236}">
                <a16:creationId xmlns:a16="http://schemas.microsoft.com/office/drawing/2014/main" id="{F004FFED-492B-031A-AB64-DD6352C2D652}"/>
              </a:ext>
            </a:extLst>
          </p:cNvPr>
          <p:cNvSpPr>
            <a:spLocks noChangeArrowheads="1"/>
          </p:cNvSpPr>
          <p:nvPr/>
        </p:nvSpPr>
        <p:spPr bwMode="auto">
          <a:xfrm>
            <a:off x="762000" y="6324600"/>
            <a:ext cx="170180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sz="1200" b="1" i="1">
                <a:latin typeface="Times New Roman" panose="02020603050405020304" pitchFamily="18" charset="0"/>
              </a:rPr>
              <a:t>Kilde. EN 50174-2:2000</a:t>
            </a:r>
          </a:p>
        </p:txBody>
      </p:sp>
      <p:pic>
        <p:nvPicPr>
          <p:cNvPr id="70670" name="Picture 357" descr="anbefal foeringsveje">
            <a:extLst>
              <a:ext uri="{FF2B5EF4-FFF2-40B4-BE49-F238E27FC236}">
                <a16:creationId xmlns:a16="http://schemas.microsoft.com/office/drawing/2014/main" id="{20084AF7-DE47-3525-4DDF-A619E1B7D2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828800"/>
            <a:ext cx="7335838" cy="374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pull dir="rd"/>
  </p:transition>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CB67C6F1-4B3C-0675-DEBD-F639C9FB4FAB}"/>
              </a:ext>
            </a:extLst>
          </p:cNvPr>
          <p:cNvSpPr>
            <a:spLocks noChangeArrowheads="1"/>
          </p:cNvSpPr>
          <p:nvPr/>
        </p:nvSpPr>
        <p:spPr bwMode="auto">
          <a:xfrm>
            <a:off x="3357563" y="1430338"/>
            <a:ext cx="1111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2707" name="Rectangle 3">
            <a:extLst>
              <a:ext uri="{FF2B5EF4-FFF2-40B4-BE49-F238E27FC236}">
                <a16:creationId xmlns:a16="http://schemas.microsoft.com/office/drawing/2014/main" id="{77EA5CA6-7180-C3E8-1509-B44A47874B20}"/>
              </a:ext>
            </a:extLst>
          </p:cNvPr>
          <p:cNvSpPr>
            <a:spLocks noChangeArrowheads="1"/>
          </p:cNvSpPr>
          <p:nvPr/>
        </p:nvSpPr>
        <p:spPr bwMode="auto">
          <a:xfrm>
            <a:off x="5813425" y="1430338"/>
            <a:ext cx="111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2708" name="Rectangle 4">
            <a:extLst>
              <a:ext uri="{FF2B5EF4-FFF2-40B4-BE49-F238E27FC236}">
                <a16:creationId xmlns:a16="http://schemas.microsoft.com/office/drawing/2014/main" id="{B7DC03F0-975E-5F4A-3661-34909A904B33}"/>
              </a:ext>
            </a:extLst>
          </p:cNvPr>
          <p:cNvSpPr>
            <a:spLocks noChangeArrowheads="1"/>
          </p:cNvSpPr>
          <p:nvPr/>
        </p:nvSpPr>
        <p:spPr bwMode="auto">
          <a:xfrm>
            <a:off x="3357563" y="1992313"/>
            <a:ext cx="1111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2709" name="Rectangle 5">
            <a:extLst>
              <a:ext uri="{FF2B5EF4-FFF2-40B4-BE49-F238E27FC236}">
                <a16:creationId xmlns:a16="http://schemas.microsoft.com/office/drawing/2014/main" id="{62E7C80B-B9DD-1960-13BC-7016CDB68828}"/>
              </a:ext>
            </a:extLst>
          </p:cNvPr>
          <p:cNvSpPr>
            <a:spLocks noChangeArrowheads="1"/>
          </p:cNvSpPr>
          <p:nvPr/>
        </p:nvSpPr>
        <p:spPr bwMode="auto">
          <a:xfrm>
            <a:off x="5813425" y="1992313"/>
            <a:ext cx="111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2710" name="Rectangle 15">
            <a:extLst>
              <a:ext uri="{FF2B5EF4-FFF2-40B4-BE49-F238E27FC236}">
                <a16:creationId xmlns:a16="http://schemas.microsoft.com/office/drawing/2014/main" id="{56C569C8-557A-3B58-CB98-84E275517BBA}"/>
              </a:ext>
            </a:extLst>
          </p:cNvPr>
          <p:cNvSpPr>
            <a:spLocks noGrp="1" noChangeArrowheads="1"/>
          </p:cNvSpPr>
          <p:nvPr>
            <p:ph type="title"/>
          </p:nvPr>
        </p:nvSpPr>
        <p:spPr/>
        <p:txBody>
          <a:bodyPr/>
          <a:lstStyle/>
          <a:p>
            <a:pPr eaLnBrk="1" hangingPunct="1"/>
            <a:r>
              <a:rPr lang="da-DK" altLang="da-DK"/>
              <a:t>EMC, indstråling </a:t>
            </a:r>
          </a:p>
        </p:txBody>
      </p:sp>
      <p:sp>
        <p:nvSpPr>
          <p:cNvPr id="354322" name="Rectangle 18">
            <a:extLst>
              <a:ext uri="{FF2B5EF4-FFF2-40B4-BE49-F238E27FC236}">
                <a16:creationId xmlns:a16="http://schemas.microsoft.com/office/drawing/2014/main" id="{26E9D1D3-D764-8E10-C7E3-BF44769E4681}"/>
              </a:ext>
            </a:extLst>
          </p:cNvPr>
          <p:cNvSpPr>
            <a:spLocks noGrp="1" noChangeArrowheads="1"/>
          </p:cNvSpPr>
          <p:nvPr>
            <p:ph type="body" sz="half" idx="1"/>
          </p:nvPr>
        </p:nvSpPr>
        <p:spPr>
          <a:xfrm>
            <a:off x="1182688" y="2066925"/>
            <a:ext cx="6851650" cy="4191000"/>
          </a:xfrm>
        </p:spPr>
        <p:txBody>
          <a:bodyPr/>
          <a:lstStyle/>
          <a:p>
            <a:pPr eaLnBrk="1" hangingPunct="1">
              <a:buFontTx/>
              <a:buNone/>
            </a:pPr>
            <a:r>
              <a:rPr lang="da-DK" altLang="da-DK"/>
              <a:t>Der findes generelt 3 typer kabelbakker:</a:t>
            </a:r>
          </a:p>
          <a:p>
            <a:pPr eaLnBrk="1" hangingPunct="1"/>
            <a:r>
              <a:rPr lang="da-DK" altLang="da-DK"/>
              <a:t>Kabelstiger: Ingen EMC virkning</a:t>
            </a:r>
          </a:p>
          <a:p>
            <a:pPr eaLnBrk="1" hangingPunct="1"/>
            <a:r>
              <a:rPr lang="da-DK" altLang="da-DK"/>
              <a:t>Perforeret kabel bakker: Tilstrækkelig EMC virkning</a:t>
            </a:r>
          </a:p>
          <a:p>
            <a:pPr eaLnBrk="1" hangingPunct="1"/>
            <a:r>
              <a:rPr lang="da-DK" altLang="da-DK"/>
              <a:t>Uperforeret kabel bakker: God EMC virkning</a:t>
            </a:r>
          </a:p>
          <a:p>
            <a:pPr eaLnBrk="1" hangingPunct="1"/>
            <a:endParaRPr lang="da-DK" altLang="da-DK"/>
          </a:p>
          <a:p>
            <a:pPr eaLnBrk="1" hangingPunct="1">
              <a:buFontTx/>
              <a:buNone/>
            </a:pPr>
            <a:r>
              <a:rPr lang="da-DK" altLang="da-DK"/>
              <a:t>Ved oplægning af kabler i kabel bakker bør der tages hensyn til følgende:</a:t>
            </a:r>
          </a:p>
          <a:p>
            <a:pPr eaLnBrk="1" hangingPunct="1"/>
            <a:r>
              <a:rPr lang="da-DK" altLang="da-DK"/>
              <a:t>Kabelbundtets højde skal være lavere end højden på kabel bakken</a:t>
            </a:r>
          </a:p>
          <a:p>
            <a:pPr eaLnBrk="1" hangingPunct="1"/>
            <a:r>
              <a:rPr lang="da-DK" altLang="da-DK"/>
              <a:t>Der er bedre EMC virkning i siderne/hjørnerne af kabel bakkerne end i midten</a:t>
            </a:r>
          </a:p>
          <a:p>
            <a:pPr eaLnBrk="1" hangingPunct="1">
              <a:buFontTx/>
              <a:buNone/>
            </a:pPr>
            <a:endParaRPr lang="da-DK" altLang="da-DK"/>
          </a:p>
        </p:txBody>
      </p:sp>
      <p:sp>
        <p:nvSpPr>
          <p:cNvPr id="354326" name="Rectangle 22">
            <a:extLst>
              <a:ext uri="{FF2B5EF4-FFF2-40B4-BE49-F238E27FC236}">
                <a16:creationId xmlns:a16="http://schemas.microsoft.com/office/drawing/2014/main" id="{EE191527-F72A-0D9D-F9A9-01803A58FFD0}"/>
              </a:ext>
            </a:extLst>
          </p:cNvPr>
          <p:cNvSpPr>
            <a:spLocks noChangeArrowheads="1"/>
          </p:cNvSpPr>
          <p:nvPr/>
        </p:nvSpPr>
        <p:spPr bwMode="auto">
          <a:xfrm>
            <a:off x="2895600" y="2286000"/>
            <a:ext cx="4114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354332" name="Rectangle 28">
            <a:extLst>
              <a:ext uri="{FF2B5EF4-FFF2-40B4-BE49-F238E27FC236}">
                <a16:creationId xmlns:a16="http://schemas.microsoft.com/office/drawing/2014/main" id="{91BA3CA8-C209-DBC4-6D7A-7EB1302B69FD}"/>
              </a:ext>
            </a:extLst>
          </p:cNvPr>
          <p:cNvSpPr>
            <a:spLocks noChangeArrowheads="1"/>
          </p:cNvSpPr>
          <p:nvPr/>
        </p:nvSpPr>
        <p:spPr bwMode="auto">
          <a:xfrm>
            <a:off x="4191000" y="2743200"/>
            <a:ext cx="41148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sz="1600">
                <a:latin typeface="Times New Roman" panose="02020603050405020304" pitchFamily="18" charset="0"/>
              </a:rPr>
              <a:t> </a:t>
            </a:r>
            <a:endParaRPr lang="da-DK" altLang="da-DK" sz="2400">
              <a:latin typeface="Times New Roman" panose="02020603050405020304" pitchFamily="18" charset="0"/>
            </a:endParaRPr>
          </a:p>
        </p:txBody>
      </p:sp>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4322">
                                            <p:txEl>
                                              <p:pRg st="0" end="0"/>
                                            </p:txEl>
                                          </p:spTgt>
                                        </p:tgtEl>
                                        <p:attrNameLst>
                                          <p:attrName>style.visibility</p:attrName>
                                        </p:attrNameLst>
                                      </p:cBhvr>
                                      <p:to>
                                        <p:strVal val="visible"/>
                                      </p:to>
                                    </p:set>
                                    <p:anim calcmode="lin" valueType="num">
                                      <p:cBhvr additive="base">
                                        <p:cTn id="7" dur="500" fill="hold"/>
                                        <p:tgtEl>
                                          <p:spTgt spid="3543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43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4322">
                                            <p:txEl>
                                              <p:pRg st="1" end="1"/>
                                            </p:txEl>
                                          </p:spTgt>
                                        </p:tgtEl>
                                        <p:attrNameLst>
                                          <p:attrName>style.visibility</p:attrName>
                                        </p:attrNameLst>
                                      </p:cBhvr>
                                      <p:to>
                                        <p:strVal val="visible"/>
                                      </p:to>
                                    </p:set>
                                    <p:anim calcmode="lin" valueType="num">
                                      <p:cBhvr additive="base">
                                        <p:cTn id="13" dur="500" fill="hold"/>
                                        <p:tgtEl>
                                          <p:spTgt spid="3543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43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4322">
                                            <p:txEl>
                                              <p:pRg st="2" end="2"/>
                                            </p:txEl>
                                          </p:spTgt>
                                        </p:tgtEl>
                                        <p:attrNameLst>
                                          <p:attrName>style.visibility</p:attrName>
                                        </p:attrNameLst>
                                      </p:cBhvr>
                                      <p:to>
                                        <p:strVal val="visible"/>
                                      </p:to>
                                    </p:set>
                                    <p:anim calcmode="lin" valueType="num">
                                      <p:cBhvr additive="base">
                                        <p:cTn id="19" dur="500" fill="hold"/>
                                        <p:tgtEl>
                                          <p:spTgt spid="35432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5432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4322">
                                            <p:txEl>
                                              <p:pRg st="3" end="3"/>
                                            </p:txEl>
                                          </p:spTgt>
                                        </p:tgtEl>
                                        <p:attrNameLst>
                                          <p:attrName>style.visibility</p:attrName>
                                        </p:attrNameLst>
                                      </p:cBhvr>
                                      <p:to>
                                        <p:strVal val="visible"/>
                                      </p:to>
                                    </p:set>
                                    <p:anim calcmode="lin" valueType="num">
                                      <p:cBhvr additive="base">
                                        <p:cTn id="25" dur="500" fill="hold"/>
                                        <p:tgtEl>
                                          <p:spTgt spid="35432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5432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4322">
                                            <p:txEl>
                                              <p:pRg st="5" end="5"/>
                                            </p:txEl>
                                          </p:spTgt>
                                        </p:tgtEl>
                                        <p:attrNameLst>
                                          <p:attrName>style.visibility</p:attrName>
                                        </p:attrNameLst>
                                      </p:cBhvr>
                                      <p:to>
                                        <p:strVal val="visible"/>
                                      </p:to>
                                    </p:set>
                                    <p:anim calcmode="lin" valueType="num">
                                      <p:cBhvr additive="base">
                                        <p:cTn id="31" dur="500" fill="hold"/>
                                        <p:tgtEl>
                                          <p:spTgt spid="354322">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5432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54322">
                                            <p:txEl>
                                              <p:pRg st="6" end="6"/>
                                            </p:txEl>
                                          </p:spTgt>
                                        </p:tgtEl>
                                        <p:attrNameLst>
                                          <p:attrName>style.visibility</p:attrName>
                                        </p:attrNameLst>
                                      </p:cBhvr>
                                      <p:to>
                                        <p:strVal val="visible"/>
                                      </p:to>
                                    </p:set>
                                    <p:anim calcmode="lin" valueType="num">
                                      <p:cBhvr additive="base">
                                        <p:cTn id="37" dur="500" fill="hold"/>
                                        <p:tgtEl>
                                          <p:spTgt spid="354322">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5432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54322">
                                            <p:txEl>
                                              <p:pRg st="7" end="7"/>
                                            </p:txEl>
                                          </p:spTgt>
                                        </p:tgtEl>
                                        <p:attrNameLst>
                                          <p:attrName>style.visibility</p:attrName>
                                        </p:attrNameLst>
                                      </p:cBhvr>
                                      <p:to>
                                        <p:strVal val="visible"/>
                                      </p:to>
                                    </p:set>
                                    <p:anim calcmode="lin" valueType="num">
                                      <p:cBhvr additive="base">
                                        <p:cTn id="43" dur="500" fill="hold"/>
                                        <p:tgtEl>
                                          <p:spTgt spid="354322">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5432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nodePh="1">
                                  <p:stCondLst>
                                    <p:cond delay="0"/>
                                  </p:stCondLst>
                                  <p:endCondLst>
                                    <p:cond evt="begin" delay="0">
                                      <p:tn val="47"/>
                                    </p:cond>
                                  </p:endCondLst>
                                  <p:childTnLst>
                                    <p:set>
                                      <p:cBhvr>
                                        <p:cTn id="48" dur="1" fill="hold">
                                          <p:stCondLst>
                                            <p:cond delay="0"/>
                                          </p:stCondLst>
                                        </p:cTn>
                                        <p:tgtEl>
                                          <p:spTgt spid="354326"/>
                                        </p:tgtEl>
                                        <p:attrNameLst>
                                          <p:attrName>style.visibility</p:attrName>
                                        </p:attrNameLst>
                                      </p:cBhvr>
                                      <p:to>
                                        <p:strVal val="visible"/>
                                      </p:to>
                                    </p:set>
                                    <p:anim calcmode="lin" valueType="num">
                                      <p:cBhvr additive="base">
                                        <p:cTn id="49" dur="500" fill="hold"/>
                                        <p:tgtEl>
                                          <p:spTgt spid="354326"/>
                                        </p:tgtEl>
                                        <p:attrNameLst>
                                          <p:attrName>ppt_x</p:attrName>
                                        </p:attrNameLst>
                                      </p:cBhvr>
                                      <p:tavLst>
                                        <p:tav tm="0">
                                          <p:val>
                                            <p:strVal val="0-#ppt_w/2"/>
                                          </p:val>
                                        </p:tav>
                                        <p:tav tm="100000">
                                          <p:val>
                                            <p:strVal val="#ppt_x"/>
                                          </p:val>
                                        </p:tav>
                                      </p:tavLst>
                                    </p:anim>
                                    <p:anim calcmode="lin" valueType="num">
                                      <p:cBhvr additive="base">
                                        <p:cTn id="50" dur="500" fill="hold"/>
                                        <p:tgtEl>
                                          <p:spTgt spid="354326"/>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54332"/>
                                        </p:tgtEl>
                                        <p:attrNameLst>
                                          <p:attrName>style.visibility</p:attrName>
                                        </p:attrNameLst>
                                      </p:cBhvr>
                                      <p:to>
                                        <p:strVal val="visible"/>
                                      </p:to>
                                    </p:set>
                                    <p:anim calcmode="lin" valueType="num">
                                      <p:cBhvr additive="base">
                                        <p:cTn id="55" dur="500" fill="hold"/>
                                        <p:tgtEl>
                                          <p:spTgt spid="354332"/>
                                        </p:tgtEl>
                                        <p:attrNameLst>
                                          <p:attrName>ppt_x</p:attrName>
                                        </p:attrNameLst>
                                      </p:cBhvr>
                                      <p:tavLst>
                                        <p:tav tm="0">
                                          <p:val>
                                            <p:strVal val="0-#ppt_w/2"/>
                                          </p:val>
                                        </p:tav>
                                        <p:tav tm="100000">
                                          <p:val>
                                            <p:strVal val="#ppt_x"/>
                                          </p:val>
                                        </p:tav>
                                      </p:tavLst>
                                    </p:anim>
                                    <p:anim calcmode="lin" valueType="num">
                                      <p:cBhvr additive="base">
                                        <p:cTn id="56" dur="500" fill="hold"/>
                                        <p:tgtEl>
                                          <p:spTgt spid="3543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22" grpId="0" build="p" autoUpdateAnimBg="0"/>
      <p:bldP spid="354326" grpId="0" autoUpdateAnimBg="0"/>
      <p:bldP spid="354332"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id="{A8AAE664-FEEA-6EEA-4C67-047312818C28}"/>
              </a:ext>
            </a:extLst>
          </p:cNvPr>
          <p:cNvSpPr>
            <a:spLocks noChangeArrowheads="1"/>
          </p:cNvSpPr>
          <p:nvPr/>
        </p:nvSpPr>
        <p:spPr bwMode="auto">
          <a:xfrm>
            <a:off x="3357563" y="1430338"/>
            <a:ext cx="1111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55" name="Rectangle 3">
            <a:extLst>
              <a:ext uri="{FF2B5EF4-FFF2-40B4-BE49-F238E27FC236}">
                <a16:creationId xmlns:a16="http://schemas.microsoft.com/office/drawing/2014/main" id="{BAA0472F-3F17-4E0E-C090-AC31215A9E72}"/>
              </a:ext>
            </a:extLst>
          </p:cNvPr>
          <p:cNvSpPr>
            <a:spLocks noChangeArrowheads="1"/>
          </p:cNvSpPr>
          <p:nvPr/>
        </p:nvSpPr>
        <p:spPr bwMode="auto">
          <a:xfrm>
            <a:off x="5813425" y="1430338"/>
            <a:ext cx="111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56" name="Rectangle 4">
            <a:extLst>
              <a:ext uri="{FF2B5EF4-FFF2-40B4-BE49-F238E27FC236}">
                <a16:creationId xmlns:a16="http://schemas.microsoft.com/office/drawing/2014/main" id="{5A1C9D1C-1503-A111-BC25-30D942699C64}"/>
              </a:ext>
            </a:extLst>
          </p:cNvPr>
          <p:cNvSpPr>
            <a:spLocks noChangeArrowheads="1"/>
          </p:cNvSpPr>
          <p:nvPr/>
        </p:nvSpPr>
        <p:spPr bwMode="auto">
          <a:xfrm>
            <a:off x="3357563" y="1992313"/>
            <a:ext cx="1111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57" name="Rectangle 5">
            <a:extLst>
              <a:ext uri="{FF2B5EF4-FFF2-40B4-BE49-F238E27FC236}">
                <a16:creationId xmlns:a16="http://schemas.microsoft.com/office/drawing/2014/main" id="{9C66C6B8-48DC-FF90-F74C-6194587B7A44}"/>
              </a:ext>
            </a:extLst>
          </p:cNvPr>
          <p:cNvSpPr>
            <a:spLocks noChangeArrowheads="1"/>
          </p:cNvSpPr>
          <p:nvPr/>
        </p:nvSpPr>
        <p:spPr bwMode="auto">
          <a:xfrm>
            <a:off x="5813425" y="1992313"/>
            <a:ext cx="111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58" name="Rectangle 6">
            <a:extLst>
              <a:ext uri="{FF2B5EF4-FFF2-40B4-BE49-F238E27FC236}">
                <a16:creationId xmlns:a16="http://schemas.microsoft.com/office/drawing/2014/main" id="{829E27F8-B255-2793-CD3E-BA9D260F6BD5}"/>
              </a:ext>
            </a:extLst>
          </p:cNvPr>
          <p:cNvSpPr>
            <a:spLocks noChangeArrowheads="1"/>
          </p:cNvSpPr>
          <p:nvPr/>
        </p:nvSpPr>
        <p:spPr bwMode="auto">
          <a:xfrm>
            <a:off x="3424238" y="3532188"/>
            <a:ext cx="11112"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59" name="Rectangle 7">
            <a:extLst>
              <a:ext uri="{FF2B5EF4-FFF2-40B4-BE49-F238E27FC236}">
                <a16:creationId xmlns:a16="http://schemas.microsoft.com/office/drawing/2014/main" id="{3B7D3FAC-94B8-AD51-412A-BD8365CAB8B8}"/>
              </a:ext>
            </a:extLst>
          </p:cNvPr>
          <p:cNvSpPr>
            <a:spLocks noChangeArrowheads="1"/>
          </p:cNvSpPr>
          <p:nvPr/>
        </p:nvSpPr>
        <p:spPr bwMode="auto">
          <a:xfrm>
            <a:off x="5880100" y="3532188"/>
            <a:ext cx="11113"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60" name="Rectangle 8">
            <a:extLst>
              <a:ext uri="{FF2B5EF4-FFF2-40B4-BE49-F238E27FC236}">
                <a16:creationId xmlns:a16="http://schemas.microsoft.com/office/drawing/2014/main" id="{A3157616-E0C5-98EE-D894-81C52A7432B6}"/>
              </a:ext>
            </a:extLst>
          </p:cNvPr>
          <p:cNvSpPr>
            <a:spLocks noChangeArrowheads="1"/>
          </p:cNvSpPr>
          <p:nvPr/>
        </p:nvSpPr>
        <p:spPr bwMode="auto">
          <a:xfrm>
            <a:off x="3424238" y="4005263"/>
            <a:ext cx="11112"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61" name="Rectangle 9">
            <a:extLst>
              <a:ext uri="{FF2B5EF4-FFF2-40B4-BE49-F238E27FC236}">
                <a16:creationId xmlns:a16="http://schemas.microsoft.com/office/drawing/2014/main" id="{AC67FC05-C377-CFD0-CDC9-6AFEA2122429}"/>
              </a:ext>
            </a:extLst>
          </p:cNvPr>
          <p:cNvSpPr>
            <a:spLocks noChangeArrowheads="1"/>
          </p:cNvSpPr>
          <p:nvPr/>
        </p:nvSpPr>
        <p:spPr bwMode="auto">
          <a:xfrm>
            <a:off x="5880100" y="4005263"/>
            <a:ext cx="11113"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62" name="Rectangle 10">
            <a:extLst>
              <a:ext uri="{FF2B5EF4-FFF2-40B4-BE49-F238E27FC236}">
                <a16:creationId xmlns:a16="http://schemas.microsoft.com/office/drawing/2014/main" id="{E83EA992-CCC6-ABDC-F993-0039008C828D}"/>
              </a:ext>
            </a:extLst>
          </p:cNvPr>
          <p:cNvSpPr>
            <a:spLocks noChangeArrowheads="1"/>
          </p:cNvSpPr>
          <p:nvPr/>
        </p:nvSpPr>
        <p:spPr bwMode="auto">
          <a:xfrm>
            <a:off x="8264525" y="3636963"/>
            <a:ext cx="22225"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63" name="Rectangle 11">
            <a:extLst>
              <a:ext uri="{FF2B5EF4-FFF2-40B4-BE49-F238E27FC236}">
                <a16:creationId xmlns:a16="http://schemas.microsoft.com/office/drawing/2014/main" id="{2FD3BF51-D011-2813-2466-8C2A5729F9B6}"/>
              </a:ext>
            </a:extLst>
          </p:cNvPr>
          <p:cNvSpPr>
            <a:spLocks noChangeArrowheads="1"/>
          </p:cNvSpPr>
          <p:nvPr/>
        </p:nvSpPr>
        <p:spPr bwMode="auto">
          <a:xfrm>
            <a:off x="8264525" y="4110038"/>
            <a:ext cx="22225"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64" name="Rectangle 12">
            <a:extLst>
              <a:ext uri="{FF2B5EF4-FFF2-40B4-BE49-F238E27FC236}">
                <a16:creationId xmlns:a16="http://schemas.microsoft.com/office/drawing/2014/main" id="{648670BA-1115-BFFB-A303-9A00C3FCEC79}"/>
              </a:ext>
            </a:extLst>
          </p:cNvPr>
          <p:cNvSpPr>
            <a:spLocks noChangeArrowheads="1"/>
          </p:cNvSpPr>
          <p:nvPr/>
        </p:nvSpPr>
        <p:spPr bwMode="auto">
          <a:xfrm>
            <a:off x="3357563" y="4814888"/>
            <a:ext cx="11112"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65" name="Rectangle 13">
            <a:extLst>
              <a:ext uri="{FF2B5EF4-FFF2-40B4-BE49-F238E27FC236}">
                <a16:creationId xmlns:a16="http://schemas.microsoft.com/office/drawing/2014/main" id="{E220AABD-B197-CD69-E4B9-E7851B7D00B7}"/>
              </a:ext>
            </a:extLst>
          </p:cNvPr>
          <p:cNvSpPr>
            <a:spLocks noChangeArrowheads="1"/>
          </p:cNvSpPr>
          <p:nvPr/>
        </p:nvSpPr>
        <p:spPr bwMode="auto">
          <a:xfrm>
            <a:off x="5813425" y="4814888"/>
            <a:ext cx="11113"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66" name="Rectangle 14">
            <a:extLst>
              <a:ext uri="{FF2B5EF4-FFF2-40B4-BE49-F238E27FC236}">
                <a16:creationId xmlns:a16="http://schemas.microsoft.com/office/drawing/2014/main" id="{08848F5A-2F4D-147C-7924-DCA284CBF3D2}"/>
              </a:ext>
            </a:extLst>
          </p:cNvPr>
          <p:cNvSpPr>
            <a:spLocks noChangeArrowheads="1"/>
          </p:cNvSpPr>
          <p:nvPr/>
        </p:nvSpPr>
        <p:spPr bwMode="auto">
          <a:xfrm>
            <a:off x="8264525" y="4814888"/>
            <a:ext cx="22225"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74767" name="Rectangle 15">
            <a:extLst>
              <a:ext uri="{FF2B5EF4-FFF2-40B4-BE49-F238E27FC236}">
                <a16:creationId xmlns:a16="http://schemas.microsoft.com/office/drawing/2014/main" id="{FAE3452D-897E-A744-F646-A605641B4EED}"/>
              </a:ext>
            </a:extLst>
          </p:cNvPr>
          <p:cNvSpPr>
            <a:spLocks noGrp="1" noChangeArrowheads="1"/>
          </p:cNvSpPr>
          <p:nvPr>
            <p:ph type="title"/>
          </p:nvPr>
        </p:nvSpPr>
        <p:spPr/>
        <p:txBody>
          <a:bodyPr/>
          <a:lstStyle/>
          <a:p>
            <a:pPr eaLnBrk="1" hangingPunct="1"/>
            <a:r>
              <a:rPr lang="da-DK" altLang="da-DK"/>
              <a:t>EMC</a:t>
            </a:r>
          </a:p>
        </p:txBody>
      </p:sp>
      <p:sp>
        <p:nvSpPr>
          <p:cNvPr id="74768" name="Rectangle 18">
            <a:extLst>
              <a:ext uri="{FF2B5EF4-FFF2-40B4-BE49-F238E27FC236}">
                <a16:creationId xmlns:a16="http://schemas.microsoft.com/office/drawing/2014/main" id="{0833315F-0595-2A9D-5AC3-30B13FA449E0}"/>
              </a:ext>
            </a:extLst>
          </p:cNvPr>
          <p:cNvSpPr>
            <a:spLocks noChangeArrowheads="1"/>
          </p:cNvSpPr>
          <p:nvPr/>
        </p:nvSpPr>
        <p:spPr bwMode="auto">
          <a:xfrm>
            <a:off x="914400" y="5486400"/>
            <a:ext cx="170180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sz="1200" b="1" i="1">
                <a:latin typeface="Times New Roman" panose="02020603050405020304" pitchFamily="18" charset="0"/>
              </a:rPr>
              <a:t>Kilde. EN 50174-2:2000</a:t>
            </a:r>
          </a:p>
        </p:txBody>
      </p:sp>
      <p:graphicFrame>
        <p:nvGraphicFramePr>
          <p:cNvPr id="74769" name="Object 26">
            <a:extLst>
              <a:ext uri="{FF2B5EF4-FFF2-40B4-BE49-F238E27FC236}">
                <a16:creationId xmlns:a16="http://schemas.microsoft.com/office/drawing/2014/main" id="{478291D0-E557-8C0D-B1BE-BBE04C3B91BE}"/>
              </a:ext>
            </a:extLst>
          </p:cNvPr>
          <p:cNvGraphicFramePr>
            <a:graphicFrameLocks noChangeAspect="1"/>
          </p:cNvGraphicFramePr>
          <p:nvPr/>
        </p:nvGraphicFramePr>
        <p:xfrm>
          <a:off x="1219200" y="2286000"/>
          <a:ext cx="6324600" cy="1990725"/>
        </p:xfrm>
        <a:graphic>
          <a:graphicData uri="http://schemas.openxmlformats.org/presentationml/2006/ole">
            <mc:AlternateContent xmlns:mc="http://schemas.openxmlformats.org/markup-compatibility/2006">
              <mc:Choice xmlns:v="urn:schemas-microsoft-com:vml" Requires="v">
                <p:oleObj name="CorelDRAW" r:id="rId3" imgW="5971946" imgH="1879702" progId="CorelDraw.Graphic.8">
                  <p:embed/>
                </p:oleObj>
              </mc:Choice>
              <mc:Fallback>
                <p:oleObj name="CorelDRAW" r:id="rId3" imgW="5971946" imgH="1879702" progId="CorelDraw.Graphic.8">
                  <p:embed/>
                  <p:pic>
                    <p:nvPicPr>
                      <p:cNvPr id="74769" name="Object 26">
                        <a:extLst>
                          <a:ext uri="{FF2B5EF4-FFF2-40B4-BE49-F238E27FC236}">
                            <a16:creationId xmlns:a16="http://schemas.microsoft.com/office/drawing/2014/main" id="{478291D0-E557-8C0D-B1BE-BBE04C3B91B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19200" y="2286000"/>
                        <a:ext cx="6324600" cy="199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spd="slow">
    <p:pull dir="rd"/>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1064">
            <a:extLst>
              <a:ext uri="{FF2B5EF4-FFF2-40B4-BE49-F238E27FC236}">
                <a16:creationId xmlns:a16="http://schemas.microsoft.com/office/drawing/2014/main" id="{ED921F73-BAB7-221B-DA1C-6F0B559CFF88}"/>
              </a:ext>
            </a:extLst>
          </p:cNvPr>
          <p:cNvSpPr>
            <a:spLocks noGrp="1" noChangeArrowheads="1"/>
          </p:cNvSpPr>
          <p:nvPr>
            <p:ph type="title"/>
          </p:nvPr>
        </p:nvSpPr>
        <p:spPr>
          <a:xfrm>
            <a:off x="-152400" y="1219200"/>
            <a:ext cx="8839200" cy="457200"/>
          </a:xfrm>
          <a:noFill/>
        </p:spPr>
        <p:txBody>
          <a:bodyPr/>
          <a:lstStyle/>
          <a:p>
            <a:pPr algn="r" eaLnBrk="1" hangingPunct="1"/>
            <a:r>
              <a:rPr lang="da-DK" altLang="da-DK"/>
              <a:t>Princip</a:t>
            </a:r>
          </a:p>
        </p:txBody>
      </p:sp>
      <p:grpSp>
        <p:nvGrpSpPr>
          <p:cNvPr id="11267" name="Group 1099">
            <a:extLst>
              <a:ext uri="{FF2B5EF4-FFF2-40B4-BE49-F238E27FC236}">
                <a16:creationId xmlns:a16="http://schemas.microsoft.com/office/drawing/2014/main" id="{21AD4EB7-D19F-89A2-AF96-9EF383743C40}"/>
              </a:ext>
            </a:extLst>
          </p:cNvPr>
          <p:cNvGrpSpPr>
            <a:grpSpLocks/>
          </p:cNvGrpSpPr>
          <p:nvPr/>
        </p:nvGrpSpPr>
        <p:grpSpPr bwMode="auto">
          <a:xfrm>
            <a:off x="696913" y="1176338"/>
            <a:ext cx="4343400" cy="2836862"/>
            <a:chOff x="432" y="672"/>
            <a:chExt cx="2736" cy="1787"/>
          </a:xfrm>
        </p:grpSpPr>
        <p:grpSp>
          <p:nvGrpSpPr>
            <p:cNvPr id="11286" name="Group 1066">
              <a:extLst>
                <a:ext uri="{FF2B5EF4-FFF2-40B4-BE49-F238E27FC236}">
                  <a16:creationId xmlns:a16="http://schemas.microsoft.com/office/drawing/2014/main" id="{C621AA70-EBD4-8390-41C3-AAB16686462E}"/>
                </a:ext>
              </a:extLst>
            </p:cNvPr>
            <p:cNvGrpSpPr>
              <a:grpSpLocks/>
            </p:cNvGrpSpPr>
            <p:nvPr/>
          </p:nvGrpSpPr>
          <p:grpSpPr bwMode="auto">
            <a:xfrm>
              <a:off x="1392" y="1392"/>
              <a:ext cx="1776" cy="416"/>
              <a:chOff x="3312" y="1632"/>
              <a:chExt cx="1776" cy="416"/>
            </a:xfrm>
          </p:grpSpPr>
          <p:sp>
            <p:nvSpPr>
              <p:cNvPr id="11300" name="Rectangle 1067">
                <a:extLst>
                  <a:ext uri="{FF2B5EF4-FFF2-40B4-BE49-F238E27FC236}">
                    <a16:creationId xmlns:a16="http://schemas.microsoft.com/office/drawing/2014/main" id="{AB4AE64E-9B09-9144-AFB2-08E7084CEA93}"/>
                  </a:ext>
                </a:extLst>
              </p:cNvPr>
              <p:cNvSpPr>
                <a:spLocks noChangeArrowheads="1"/>
              </p:cNvSpPr>
              <p:nvPr/>
            </p:nvSpPr>
            <p:spPr bwMode="auto">
              <a:xfrm>
                <a:off x="3312" y="1632"/>
                <a:ext cx="1776" cy="416"/>
              </a:xfrm>
              <a:prstGeom prst="rect">
                <a:avLst/>
              </a:prstGeom>
              <a:solidFill>
                <a:srgbClr val="142F96"/>
              </a:solidFill>
              <a:ln w="50800">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301" name="Rectangle 1068">
                <a:extLst>
                  <a:ext uri="{FF2B5EF4-FFF2-40B4-BE49-F238E27FC236}">
                    <a16:creationId xmlns:a16="http://schemas.microsoft.com/office/drawing/2014/main" id="{01552825-7553-67F3-41B8-F80560D29041}"/>
                  </a:ext>
                </a:extLst>
              </p:cNvPr>
              <p:cNvSpPr>
                <a:spLocks noChangeArrowheads="1"/>
              </p:cNvSpPr>
              <p:nvPr/>
            </p:nvSpPr>
            <p:spPr bwMode="auto">
              <a:xfrm>
                <a:off x="3727" y="1719"/>
                <a:ext cx="698"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FFFFFF"/>
                    </a:solidFill>
                    <a:latin typeface="Times New Roman" panose="02020603050405020304" pitchFamily="18" charset="0"/>
                  </a:rPr>
                  <a:t>Krydsfelt</a:t>
                </a:r>
                <a:endParaRPr lang="da-DK" altLang="da-DK" b="1">
                  <a:solidFill>
                    <a:srgbClr val="FFFFFF"/>
                  </a:solidFill>
                </a:endParaRPr>
              </a:p>
            </p:txBody>
          </p:sp>
        </p:grpSp>
        <p:grpSp>
          <p:nvGrpSpPr>
            <p:cNvPr id="11287" name="Group 1069">
              <a:extLst>
                <a:ext uri="{FF2B5EF4-FFF2-40B4-BE49-F238E27FC236}">
                  <a16:creationId xmlns:a16="http://schemas.microsoft.com/office/drawing/2014/main" id="{8627C0A1-9CCE-9FA5-19A7-F176C62F4956}"/>
                </a:ext>
              </a:extLst>
            </p:cNvPr>
            <p:cNvGrpSpPr>
              <a:grpSpLocks/>
            </p:cNvGrpSpPr>
            <p:nvPr/>
          </p:nvGrpSpPr>
          <p:grpSpPr bwMode="auto">
            <a:xfrm>
              <a:off x="432" y="672"/>
              <a:ext cx="2533" cy="1787"/>
              <a:chOff x="432" y="672"/>
              <a:chExt cx="2533" cy="1787"/>
            </a:xfrm>
          </p:grpSpPr>
          <p:graphicFrame>
            <p:nvGraphicFramePr>
              <p:cNvPr id="11288" name="Object 1070">
                <a:hlinkClick r:id="" action="ppaction://ole?verb=0"/>
                <a:extLst>
                  <a:ext uri="{FF2B5EF4-FFF2-40B4-BE49-F238E27FC236}">
                    <a16:creationId xmlns:a16="http://schemas.microsoft.com/office/drawing/2014/main" id="{F47B3656-7236-9B16-6662-88E0B00BACCF}"/>
                  </a:ext>
                </a:extLst>
              </p:cNvPr>
              <p:cNvGraphicFramePr>
                <a:graphicFrameLocks/>
              </p:cNvGraphicFramePr>
              <p:nvPr/>
            </p:nvGraphicFramePr>
            <p:xfrm>
              <a:off x="2112" y="2064"/>
              <a:ext cx="469" cy="363"/>
            </p:xfrm>
            <a:graphic>
              <a:graphicData uri="http://schemas.openxmlformats.org/presentationml/2006/ole">
                <mc:AlternateContent xmlns:mc="http://schemas.openxmlformats.org/markup-compatibility/2006">
                  <mc:Choice xmlns:v="urn:schemas-microsoft-com:vml" Requires="v">
                    <p:oleObj name="Clip" r:id="rId3" imgW="4006850" imgH="3192463" progId="MS_ClipArt_Gallery.5">
                      <p:embed/>
                    </p:oleObj>
                  </mc:Choice>
                  <mc:Fallback>
                    <p:oleObj name="Clip" r:id="rId3" imgW="4006850" imgH="3192463" progId="MS_ClipArt_Gallery.5">
                      <p:embed/>
                      <p:pic>
                        <p:nvPicPr>
                          <p:cNvPr id="11288" name="Object 1070">
                            <a:hlinkClick r:id="" action="ppaction://ole?verb=0"/>
                            <a:extLst>
                              <a:ext uri="{FF2B5EF4-FFF2-40B4-BE49-F238E27FC236}">
                                <a16:creationId xmlns:a16="http://schemas.microsoft.com/office/drawing/2014/main" id="{F47B3656-7236-9B16-6662-88E0B00BACCF}"/>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2" y="2064"/>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89" name="Object 1071">
                <a:hlinkClick r:id="" action="ppaction://ole?verb=0"/>
                <a:extLst>
                  <a:ext uri="{FF2B5EF4-FFF2-40B4-BE49-F238E27FC236}">
                    <a16:creationId xmlns:a16="http://schemas.microsoft.com/office/drawing/2014/main" id="{25B122F6-8130-3B24-29B6-512CB8BBADC7}"/>
                  </a:ext>
                </a:extLst>
              </p:cNvPr>
              <p:cNvGraphicFramePr>
                <a:graphicFrameLocks/>
              </p:cNvGraphicFramePr>
              <p:nvPr/>
            </p:nvGraphicFramePr>
            <p:xfrm>
              <a:off x="1392" y="2160"/>
              <a:ext cx="294" cy="299"/>
            </p:xfrm>
            <a:graphic>
              <a:graphicData uri="http://schemas.openxmlformats.org/presentationml/2006/ole">
                <mc:AlternateContent xmlns:mc="http://schemas.openxmlformats.org/markup-compatibility/2006">
                  <mc:Choice xmlns:v="urn:schemas-microsoft-com:vml" Requires="v">
                    <p:oleObj name="Clip" r:id="rId5" imgW="4694238" imgH="4259263" progId="MS_ClipArt_Gallery.5">
                      <p:embed/>
                    </p:oleObj>
                  </mc:Choice>
                  <mc:Fallback>
                    <p:oleObj name="Clip" r:id="rId5" imgW="4694238" imgH="4259263" progId="MS_ClipArt_Gallery.5">
                      <p:embed/>
                      <p:pic>
                        <p:nvPicPr>
                          <p:cNvPr id="11289" name="Object 1071">
                            <a:hlinkClick r:id="" action="ppaction://ole?verb=0"/>
                            <a:extLst>
                              <a:ext uri="{FF2B5EF4-FFF2-40B4-BE49-F238E27FC236}">
                                <a16:creationId xmlns:a16="http://schemas.microsoft.com/office/drawing/2014/main" id="{25B122F6-8130-3B24-29B6-512CB8BBADC7}"/>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2" y="2160"/>
                            <a:ext cx="294" cy="2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90" name="Object 1072">
                <a:hlinkClick r:id="" action="ppaction://ole?verb=0"/>
                <a:extLst>
                  <a:ext uri="{FF2B5EF4-FFF2-40B4-BE49-F238E27FC236}">
                    <a16:creationId xmlns:a16="http://schemas.microsoft.com/office/drawing/2014/main" id="{DFC84005-D61B-EF9B-1471-E61A5DC02002}"/>
                  </a:ext>
                </a:extLst>
              </p:cNvPr>
              <p:cNvGraphicFramePr>
                <a:graphicFrameLocks/>
              </p:cNvGraphicFramePr>
              <p:nvPr/>
            </p:nvGraphicFramePr>
            <p:xfrm>
              <a:off x="2496" y="768"/>
              <a:ext cx="469" cy="363"/>
            </p:xfrm>
            <a:graphic>
              <a:graphicData uri="http://schemas.openxmlformats.org/presentationml/2006/ole">
                <mc:AlternateContent xmlns:mc="http://schemas.openxmlformats.org/markup-compatibility/2006">
                  <mc:Choice xmlns:v="urn:schemas-microsoft-com:vml" Requires="v">
                    <p:oleObj name="Clip" r:id="rId7" imgW="4006850" imgH="3192463" progId="MS_ClipArt_Gallery.5">
                      <p:embed/>
                    </p:oleObj>
                  </mc:Choice>
                  <mc:Fallback>
                    <p:oleObj name="Clip" r:id="rId7" imgW="4006850" imgH="3192463" progId="MS_ClipArt_Gallery.5">
                      <p:embed/>
                      <p:pic>
                        <p:nvPicPr>
                          <p:cNvPr id="11290" name="Object 1072">
                            <a:hlinkClick r:id="" action="ppaction://ole?verb=0"/>
                            <a:extLst>
                              <a:ext uri="{FF2B5EF4-FFF2-40B4-BE49-F238E27FC236}">
                                <a16:creationId xmlns:a16="http://schemas.microsoft.com/office/drawing/2014/main" id="{DFC84005-D61B-EF9B-1471-E61A5DC02002}"/>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6" y="768"/>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91" name="Object 1073">
                <a:hlinkClick r:id="" action="ppaction://ole?verb=0"/>
                <a:extLst>
                  <a:ext uri="{FF2B5EF4-FFF2-40B4-BE49-F238E27FC236}">
                    <a16:creationId xmlns:a16="http://schemas.microsoft.com/office/drawing/2014/main" id="{F214B708-4612-439D-4A0A-4B8C83AAFA37}"/>
                  </a:ext>
                </a:extLst>
              </p:cNvPr>
              <p:cNvGraphicFramePr>
                <a:graphicFrameLocks/>
              </p:cNvGraphicFramePr>
              <p:nvPr/>
            </p:nvGraphicFramePr>
            <p:xfrm>
              <a:off x="432" y="960"/>
              <a:ext cx="469" cy="363"/>
            </p:xfrm>
            <a:graphic>
              <a:graphicData uri="http://schemas.openxmlformats.org/presentationml/2006/ole">
                <mc:AlternateContent xmlns:mc="http://schemas.openxmlformats.org/markup-compatibility/2006">
                  <mc:Choice xmlns:v="urn:schemas-microsoft-com:vml" Requires="v">
                    <p:oleObj name="Clip" r:id="rId8" imgW="4006850" imgH="3192463" progId="MS_ClipArt_Gallery.5">
                      <p:embed/>
                    </p:oleObj>
                  </mc:Choice>
                  <mc:Fallback>
                    <p:oleObj name="Clip" r:id="rId8" imgW="4006850" imgH="3192463" progId="MS_ClipArt_Gallery.5">
                      <p:embed/>
                      <p:pic>
                        <p:nvPicPr>
                          <p:cNvPr id="11291" name="Object 1073">
                            <a:hlinkClick r:id="" action="ppaction://ole?verb=0"/>
                            <a:extLst>
                              <a:ext uri="{FF2B5EF4-FFF2-40B4-BE49-F238E27FC236}">
                                <a16:creationId xmlns:a16="http://schemas.microsoft.com/office/drawing/2014/main" id="{F214B708-4612-439D-4A0A-4B8C83AAFA37}"/>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 y="960"/>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92" name="Object 1074">
                <a:hlinkClick r:id="" action="ppaction://ole?verb=0"/>
                <a:extLst>
                  <a:ext uri="{FF2B5EF4-FFF2-40B4-BE49-F238E27FC236}">
                    <a16:creationId xmlns:a16="http://schemas.microsoft.com/office/drawing/2014/main" id="{26459322-CE0B-5A59-77B5-D7187C82A216}"/>
                  </a:ext>
                </a:extLst>
              </p:cNvPr>
              <p:cNvGraphicFramePr>
                <a:graphicFrameLocks/>
              </p:cNvGraphicFramePr>
              <p:nvPr/>
            </p:nvGraphicFramePr>
            <p:xfrm>
              <a:off x="1488" y="672"/>
              <a:ext cx="469" cy="363"/>
            </p:xfrm>
            <a:graphic>
              <a:graphicData uri="http://schemas.openxmlformats.org/presentationml/2006/ole">
                <mc:AlternateContent xmlns:mc="http://schemas.openxmlformats.org/markup-compatibility/2006">
                  <mc:Choice xmlns:v="urn:schemas-microsoft-com:vml" Requires="v">
                    <p:oleObj name="Clip" r:id="rId9" imgW="4006850" imgH="3192463" progId="MS_ClipArt_Gallery.5">
                      <p:embed/>
                    </p:oleObj>
                  </mc:Choice>
                  <mc:Fallback>
                    <p:oleObj name="Clip" r:id="rId9" imgW="4006850" imgH="3192463" progId="MS_ClipArt_Gallery.5">
                      <p:embed/>
                      <p:pic>
                        <p:nvPicPr>
                          <p:cNvPr id="11292" name="Object 1074">
                            <a:hlinkClick r:id="" action="ppaction://ole?verb=0"/>
                            <a:extLst>
                              <a:ext uri="{FF2B5EF4-FFF2-40B4-BE49-F238E27FC236}">
                                <a16:creationId xmlns:a16="http://schemas.microsoft.com/office/drawing/2014/main" id="{26459322-CE0B-5A59-77B5-D7187C82A216}"/>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88" y="672"/>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93" name="Object 1075">
                <a:hlinkClick r:id="" action="ppaction://ole?verb=0"/>
                <a:extLst>
                  <a:ext uri="{FF2B5EF4-FFF2-40B4-BE49-F238E27FC236}">
                    <a16:creationId xmlns:a16="http://schemas.microsoft.com/office/drawing/2014/main" id="{122AA05B-0368-960A-C5FC-7FAD77BB97D6}"/>
                  </a:ext>
                </a:extLst>
              </p:cNvPr>
              <p:cNvGraphicFramePr>
                <a:graphicFrameLocks/>
              </p:cNvGraphicFramePr>
              <p:nvPr/>
            </p:nvGraphicFramePr>
            <p:xfrm>
              <a:off x="528" y="1968"/>
              <a:ext cx="483" cy="335"/>
            </p:xfrm>
            <a:graphic>
              <a:graphicData uri="http://schemas.openxmlformats.org/presentationml/2006/ole">
                <mc:AlternateContent xmlns:mc="http://schemas.openxmlformats.org/markup-compatibility/2006">
                  <mc:Choice xmlns:v="urn:schemas-microsoft-com:vml" Requires="v">
                    <p:oleObj name="Clip" r:id="rId10" imgW="4991100" imgH="3078163" progId="MS_ClipArt_Gallery.5">
                      <p:embed/>
                    </p:oleObj>
                  </mc:Choice>
                  <mc:Fallback>
                    <p:oleObj name="Clip" r:id="rId10" imgW="4991100" imgH="3078163" progId="MS_ClipArt_Gallery.5">
                      <p:embed/>
                      <p:pic>
                        <p:nvPicPr>
                          <p:cNvPr id="11293" name="Object 1075">
                            <a:hlinkClick r:id="" action="ppaction://ole?verb=0"/>
                            <a:extLst>
                              <a:ext uri="{FF2B5EF4-FFF2-40B4-BE49-F238E27FC236}">
                                <a16:creationId xmlns:a16="http://schemas.microsoft.com/office/drawing/2014/main" id="{122AA05B-0368-960A-C5FC-7FAD77BB97D6}"/>
                              </a:ext>
                            </a:extLst>
                          </p:cNvPr>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8" y="1968"/>
                            <a:ext cx="483" cy="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294" name="Line 1076">
                <a:extLst>
                  <a:ext uri="{FF2B5EF4-FFF2-40B4-BE49-F238E27FC236}">
                    <a16:creationId xmlns:a16="http://schemas.microsoft.com/office/drawing/2014/main" id="{58CA0ADE-095F-EFD1-035B-20CBB2CCB056}"/>
                  </a:ext>
                </a:extLst>
              </p:cNvPr>
              <p:cNvSpPr>
                <a:spLocks noChangeShapeType="1"/>
              </p:cNvSpPr>
              <p:nvPr/>
            </p:nvSpPr>
            <p:spPr bwMode="auto">
              <a:xfrm flipH="1" flipV="1">
                <a:off x="1776" y="1056"/>
                <a:ext cx="48" cy="2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95" name="Line 1077">
                <a:extLst>
                  <a:ext uri="{FF2B5EF4-FFF2-40B4-BE49-F238E27FC236}">
                    <a16:creationId xmlns:a16="http://schemas.microsoft.com/office/drawing/2014/main" id="{DE79D85A-1DCC-8D99-381A-18D9386DC454}"/>
                  </a:ext>
                </a:extLst>
              </p:cNvPr>
              <p:cNvSpPr>
                <a:spLocks noChangeShapeType="1"/>
              </p:cNvSpPr>
              <p:nvPr/>
            </p:nvSpPr>
            <p:spPr bwMode="auto">
              <a:xfrm flipH="1" flipV="1">
                <a:off x="960" y="1248"/>
                <a:ext cx="384" cy="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96" name="Line 1078">
                <a:extLst>
                  <a:ext uri="{FF2B5EF4-FFF2-40B4-BE49-F238E27FC236}">
                    <a16:creationId xmlns:a16="http://schemas.microsoft.com/office/drawing/2014/main" id="{4D3EE0FE-C6E6-B1B5-387A-EEA043098234}"/>
                  </a:ext>
                </a:extLst>
              </p:cNvPr>
              <p:cNvSpPr>
                <a:spLocks noChangeShapeType="1"/>
              </p:cNvSpPr>
              <p:nvPr/>
            </p:nvSpPr>
            <p:spPr bwMode="auto">
              <a:xfrm flipV="1">
                <a:off x="960" y="1776"/>
                <a:ext cx="38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97" name="Line 1079">
                <a:extLst>
                  <a:ext uri="{FF2B5EF4-FFF2-40B4-BE49-F238E27FC236}">
                    <a16:creationId xmlns:a16="http://schemas.microsoft.com/office/drawing/2014/main" id="{9CA0D3FE-B501-354A-F37A-BC0E6BF7C16D}"/>
                  </a:ext>
                </a:extLst>
              </p:cNvPr>
              <p:cNvSpPr>
                <a:spLocks noChangeShapeType="1"/>
              </p:cNvSpPr>
              <p:nvPr/>
            </p:nvSpPr>
            <p:spPr bwMode="auto">
              <a:xfrm flipV="1">
                <a:off x="1584" y="1872"/>
                <a:ext cx="96"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98" name="Line 1080">
                <a:extLst>
                  <a:ext uri="{FF2B5EF4-FFF2-40B4-BE49-F238E27FC236}">
                    <a16:creationId xmlns:a16="http://schemas.microsoft.com/office/drawing/2014/main" id="{E9AA04C7-DAC9-7965-B05D-430BD623A7AA}"/>
                  </a:ext>
                </a:extLst>
              </p:cNvPr>
              <p:cNvSpPr>
                <a:spLocks noChangeShapeType="1"/>
              </p:cNvSpPr>
              <p:nvPr/>
            </p:nvSpPr>
            <p:spPr bwMode="auto">
              <a:xfrm flipV="1">
                <a:off x="2544" y="1104"/>
                <a:ext cx="14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99" name="Line 1081">
                <a:extLst>
                  <a:ext uri="{FF2B5EF4-FFF2-40B4-BE49-F238E27FC236}">
                    <a16:creationId xmlns:a16="http://schemas.microsoft.com/office/drawing/2014/main" id="{3AC321AD-BDE0-116C-F9F1-0EA18E28D4D8}"/>
                  </a:ext>
                </a:extLst>
              </p:cNvPr>
              <p:cNvSpPr>
                <a:spLocks noChangeShapeType="1"/>
              </p:cNvSpPr>
              <p:nvPr/>
            </p:nvSpPr>
            <p:spPr bwMode="auto">
              <a:xfrm flipH="1" flipV="1">
                <a:off x="2304" y="1872"/>
                <a:ext cx="48" cy="14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grpSp>
      </p:grpSp>
      <p:grpSp>
        <p:nvGrpSpPr>
          <p:cNvPr id="11268" name="Group 1082">
            <a:extLst>
              <a:ext uri="{FF2B5EF4-FFF2-40B4-BE49-F238E27FC236}">
                <a16:creationId xmlns:a16="http://schemas.microsoft.com/office/drawing/2014/main" id="{88367B78-0A9D-1FDB-1D9C-9E9D357C9DCD}"/>
              </a:ext>
            </a:extLst>
          </p:cNvPr>
          <p:cNvGrpSpPr>
            <a:grpSpLocks/>
          </p:cNvGrpSpPr>
          <p:nvPr/>
        </p:nvGrpSpPr>
        <p:grpSpPr bwMode="auto">
          <a:xfrm>
            <a:off x="4038600" y="3733800"/>
            <a:ext cx="4343400" cy="2836863"/>
            <a:chOff x="432" y="672"/>
            <a:chExt cx="2736" cy="1787"/>
          </a:xfrm>
        </p:grpSpPr>
        <p:grpSp>
          <p:nvGrpSpPr>
            <p:cNvPr id="11270" name="Group 1083">
              <a:extLst>
                <a:ext uri="{FF2B5EF4-FFF2-40B4-BE49-F238E27FC236}">
                  <a16:creationId xmlns:a16="http://schemas.microsoft.com/office/drawing/2014/main" id="{9B0819C7-19C9-B65D-EE4D-DEA1F1D4DBFA}"/>
                </a:ext>
              </a:extLst>
            </p:cNvPr>
            <p:cNvGrpSpPr>
              <a:grpSpLocks/>
            </p:cNvGrpSpPr>
            <p:nvPr/>
          </p:nvGrpSpPr>
          <p:grpSpPr bwMode="auto">
            <a:xfrm>
              <a:off x="1392" y="1392"/>
              <a:ext cx="1776" cy="416"/>
              <a:chOff x="3312" y="1632"/>
              <a:chExt cx="1776" cy="416"/>
            </a:xfrm>
          </p:grpSpPr>
          <p:sp>
            <p:nvSpPr>
              <p:cNvPr id="11284" name="Rectangle 1084">
                <a:extLst>
                  <a:ext uri="{FF2B5EF4-FFF2-40B4-BE49-F238E27FC236}">
                    <a16:creationId xmlns:a16="http://schemas.microsoft.com/office/drawing/2014/main" id="{EFC14BB9-B572-F185-9002-599D6B977E26}"/>
                  </a:ext>
                </a:extLst>
              </p:cNvPr>
              <p:cNvSpPr>
                <a:spLocks noChangeArrowheads="1"/>
              </p:cNvSpPr>
              <p:nvPr/>
            </p:nvSpPr>
            <p:spPr bwMode="auto">
              <a:xfrm>
                <a:off x="3312" y="1632"/>
                <a:ext cx="1776" cy="416"/>
              </a:xfrm>
              <a:prstGeom prst="rect">
                <a:avLst/>
              </a:prstGeom>
              <a:solidFill>
                <a:srgbClr val="142F96"/>
              </a:solidFill>
              <a:ln w="50800">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285" name="Rectangle 1085">
                <a:extLst>
                  <a:ext uri="{FF2B5EF4-FFF2-40B4-BE49-F238E27FC236}">
                    <a16:creationId xmlns:a16="http://schemas.microsoft.com/office/drawing/2014/main" id="{A2B73CF9-5B38-369D-8FD9-DDA6E9B75244}"/>
                  </a:ext>
                </a:extLst>
              </p:cNvPr>
              <p:cNvSpPr>
                <a:spLocks noChangeArrowheads="1"/>
              </p:cNvSpPr>
              <p:nvPr/>
            </p:nvSpPr>
            <p:spPr bwMode="auto">
              <a:xfrm>
                <a:off x="3727" y="1719"/>
                <a:ext cx="698"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FFFFFF"/>
                    </a:solidFill>
                    <a:latin typeface="Times New Roman" panose="02020603050405020304" pitchFamily="18" charset="0"/>
                  </a:rPr>
                  <a:t>Krydsfelt</a:t>
                </a:r>
              </a:p>
            </p:txBody>
          </p:sp>
        </p:grpSp>
        <p:grpSp>
          <p:nvGrpSpPr>
            <p:cNvPr id="11271" name="Group 1086">
              <a:extLst>
                <a:ext uri="{FF2B5EF4-FFF2-40B4-BE49-F238E27FC236}">
                  <a16:creationId xmlns:a16="http://schemas.microsoft.com/office/drawing/2014/main" id="{CB3E557E-2E2A-3E1E-FDCC-86196467B97C}"/>
                </a:ext>
              </a:extLst>
            </p:cNvPr>
            <p:cNvGrpSpPr>
              <a:grpSpLocks/>
            </p:cNvGrpSpPr>
            <p:nvPr/>
          </p:nvGrpSpPr>
          <p:grpSpPr bwMode="auto">
            <a:xfrm>
              <a:off x="432" y="672"/>
              <a:ext cx="2533" cy="1787"/>
              <a:chOff x="432" y="672"/>
              <a:chExt cx="2533" cy="1787"/>
            </a:xfrm>
          </p:grpSpPr>
          <p:graphicFrame>
            <p:nvGraphicFramePr>
              <p:cNvPr id="11272" name="Object 1087">
                <a:hlinkClick r:id="" action="ppaction://ole?verb=0"/>
                <a:extLst>
                  <a:ext uri="{FF2B5EF4-FFF2-40B4-BE49-F238E27FC236}">
                    <a16:creationId xmlns:a16="http://schemas.microsoft.com/office/drawing/2014/main" id="{C3C68AE2-D337-2248-A31F-60C4146392CB}"/>
                  </a:ext>
                </a:extLst>
              </p:cNvPr>
              <p:cNvGraphicFramePr>
                <a:graphicFrameLocks/>
              </p:cNvGraphicFramePr>
              <p:nvPr/>
            </p:nvGraphicFramePr>
            <p:xfrm>
              <a:off x="2112" y="2064"/>
              <a:ext cx="469" cy="363"/>
            </p:xfrm>
            <a:graphic>
              <a:graphicData uri="http://schemas.openxmlformats.org/presentationml/2006/ole">
                <mc:AlternateContent xmlns:mc="http://schemas.openxmlformats.org/markup-compatibility/2006">
                  <mc:Choice xmlns:v="urn:schemas-microsoft-com:vml" Requires="v">
                    <p:oleObj name="Clip" r:id="rId12" imgW="4006850" imgH="3192463" progId="MS_ClipArt_Gallery.5">
                      <p:embed/>
                    </p:oleObj>
                  </mc:Choice>
                  <mc:Fallback>
                    <p:oleObj name="Clip" r:id="rId12" imgW="4006850" imgH="3192463" progId="MS_ClipArt_Gallery.5">
                      <p:embed/>
                      <p:pic>
                        <p:nvPicPr>
                          <p:cNvPr id="11272" name="Object 1087">
                            <a:hlinkClick r:id="" action="ppaction://ole?verb=0"/>
                            <a:extLst>
                              <a:ext uri="{FF2B5EF4-FFF2-40B4-BE49-F238E27FC236}">
                                <a16:creationId xmlns:a16="http://schemas.microsoft.com/office/drawing/2014/main" id="{C3C68AE2-D337-2248-A31F-60C4146392CB}"/>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2" y="2064"/>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73" name="Object 1088">
                <a:hlinkClick r:id="" action="ppaction://ole?verb=0"/>
                <a:extLst>
                  <a:ext uri="{FF2B5EF4-FFF2-40B4-BE49-F238E27FC236}">
                    <a16:creationId xmlns:a16="http://schemas.microsoft.com/office/drawing/2014/main" id="{52D71C1F-C19F-B247-186D-153D25A48C96}"/>
                  </a:ext>
                </a:extLst>
              </p:cNvPr>
              <p:cNvGraphicFramePr>
                <a:graphicFrameLocks/>
              </p:cNvGraphicFramePr>
              <p:nvPr/>
            </p:nvGraphicFramePr>
            <p:xfrm>
              <a:off x="1392" y="2160"/>
              <a:ext cx="294" cy="299"/>
            </p:xfrm>
            <a:graphic>
              <a:graphicData uri="http://schemas.openxmlformats.org/presentationml/2006/ole">
                <mc:AlternateContent xmlns:mc="http://schemas.openxmlformats.org/markup-compatibility/2006">
                  <mc:Choice xmlns:v="urn:schemas-microsoft-com:vml" Requires="v">
                    <p:oleObj name="Clip" r:id="rId13" imgW="4694238" imgH="4259263" progId="MS_ClipArt_Gallery.5">
                      <p:embed/>
                    </p:oleObj>
                  </mc:Choice>
                  <mc:Fallback>
                    <p:oleObj name="Clip" r:id="rId13" imgW="4694238" imgH="4259263" progId="MS_ClipArt_Gallery.5">
                      <p:embed/>
                      <p:pic>
                        <p:nvPicPr>
                          <p:cNvPr id="11273" name="Object 1088">
                            <a:hlinkClick r:id="" action="ppaction://ole?verb=0"/>
                            <a:extLst>
                              <a:ext uri="{FF2B5EF4-FFF2-40B4-BE49-F238E27FC236}">
                                <a16:creationId xmlns:a16="http://schemas.microsoft.com/office/drawing/2014/main" id="{52D71C1F-C19F-B247-186D-153D25A48C96}"/>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2" y="2160"/>
                            <a:ext cx="294" cy="2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74" name="Object 1089">
                <a:hlinkClick r:id="" action="ppaction://ole?verb=0"/>
                <a:extLst>
                  <a:ext uri="{FF2B5EF4-FFF2-40B4-BE49-F238E27FC236}">
                    <a16:creationId xmlns:a16="http://schemas.microsoft.com/office/drawing/2014/main" id="{821211B2-F0F5-12BE-AE27-A7FC746F9363}"/>
                  </a:ext>
                </a:extLst>
              </p:cNvPr>
              <p:cNvGraphicFramePr>
                <a:graphicFrameLocks/>
              </p:cNvGraphicFramePr>
              <p:nvPr/>
            </p:nvGraphicFramePr>
            <p:xfrm>
              <a:off x="2496" y="768"/>
              <a:ext cx="469" cy="363"/>
            </p:xfrm>
            <a:graphic>
              <a:graphicData uri="http://schemas.openxmlformats.org/presentationml/2006/ole">
                <mc:AlternateContent xmlns:mc="http://schemas.openxmlformats.org/markup-compatibility/2006">
                  <mc:Choice xmlns:v="urn:schemas-microsoft-com:vml" Requires="v">
                    <p:oleObj name="Clip" r:id="rId14" imgW="4006850" imgH="3192463" progId="MS_ClipArt_Gallery.5">
                      <p:embed/>
                    </p:oleObj>
                  </mc:Choice>
                  <mc:Fallback>
                    <p:oleObj name="Clip" r:id="rId14" imgW="4006850" imgH="3192463" progId="MS_ClipArt_Gallery.5">
                      <p:embed/>
                      <p:pic>
                        <p:nvPicPr>
                          <p:cNvPr id="11274" name="Object 1089">
                            <a:hlinkClick r:id="" action="ppaction://ole?verb=0"/>
                            <a:extLst>
                              <a:ext uri="{FF2B5EF4-FFF2-40B4-BE49-F238E27FC236}">
                                <a16:creationId xmlns:a16="http://schemas.microsoft.com/office/drawing/2014/main" id="{821211B2-F0F5-12BE-AE27-A7FC746F9363}"/>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6" y="768"/>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75" name="Object 1090">
                <a:hlinkClick r:id="" action="ppaction://ole?verb=0"/>
                <a:extLst>
                  <a:ext uri="{FF2B5EF4-FFF2-40B4-BE49-F238E27FC236}">
                    <a16:creationId xmlns:a16="http://schemas.microsoft.com/office/drawing/2014/main" id="{B8D34BB6-0193-1E9E-F236-B293B26ED5F5}"/>
                  </a:ext>
                </a:extLst>
              </p:cNvPr>
              <p:cNvGraphicFramePr>
                <a:graphicFrameLocks/>
              </p:cNvGraphicFramePr>
              <p:nvPr/>
            </p:nvGraphicFramePr>
            <p:xfrm>
              <a:off x="432" y="960"/>
              <a:ext cx="469" cy="363"/>
            </p:xfrm>
            <a:graphic>
              <a:graphicData uri="http://schemas.openxmlformats.org/presentationml/2006/ole">
                <mc:AlternateContent xmlns:mc="http://schemas.openxmlformats.org/markup-compatibility/2006">
                  <mc:Choice xmlns:v="urn:schemas-microsoft-com:vml" Requires="v">
                    <p:oleObj name="Clip" r:id="rId15" imgW="4006850" imgH="3192463" progId="MS_ClipArt_Gallery.5">
                      <p:embed/>
                    </p:oleObj>
                  </mc:Choice>
                  <mc:Fallback>
                    <p:oleObj name="Clip" r:id="rId15" imgW="4006850" imgH="3192463" progId="MS_ClipArt_Gallery.5">
                      <p:embed/>
                      <p:pic>
                        <p:nvPicPr>
                          <p:cNvPr id="11275" name="Object 1090">
                            <a:hlinkClick r:id="" action="ppaction://ole?verb=0"/>
                            <a:extLst>
                              <a:ext uri="{FF2B5EF4-FFF2-40B4-BE49-F238E27FC236}">
                                <a16:creationId xmlns:a16="http://schemas.microsoft.com/office/drawing/2014/main" id="{B8D34BB6-0193-1E9E-F236-B293B26ED5F5}"/>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 y="960"/>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76" name="Object 1091">
                <a:hlinkClick r:id="" action="ppaction://ole?verb=0"/>
                <a:extLst>
                  <a:ext uri="{FF2B5EF4-FFF2-40B4-BE49-F238E27FC236}">
                    <a16:creationId xmlns:a16="http://schemas.microsoft.com/office/drawing/2014/main" id="{8752818E-1EE5-0942-4706-061465993C29}"/>
                  </a:ext>
                </a:extLst>
              </p:cNvPr>
              <p:cNvGraphicFramePr>
                <a:graphicFrameLocks/>
              </p:cNvGraphicFramePr>
              <p:nvPr/>
            </p:nvGraphicFramePr>
            <p:xfrm>
              <a:off x="1488" y="672"/>
              <a:ext cx="469" cy="363"/>
            </p:xfrm>
            <a:graphic>
              <a:graphicData uri="http://schemas.openxmlformats.org/presentationml/2006/ole">
                <mc:AlternateContent xmlns:mc="http://schemas.openxmlformats.org/markup-compatibility/2006">
                  <mc:Choice xmlns:v="urn:schemas-microsoft-com:vml" Requires="v">
                    <p:oleObj name="Clip" r:id="rId16" imgW="4006850" imgH="3192463" progId="MS_ClipArt_Gallery.5">
                      <p:embed/>
                    </p:oleObj>
                  </mc:Choice>
                  <mc:Fallback>
                    <p:oleObj name="Clip" r:id="rId16" imgW="4006850" imgH="3192463" progId="MS_ClipArt_Gallery.5">
                      <p:embed/>
                      <p:pic>
                        <p:nvPicPr>
                          <p:cNvPr id="11276" name="Object 1091">
                            <a:hlinkClick r:id="" action="ppaction://ole?verb=0"/>
                            <a:extLst>
                              <a:ext uri="{FF2B5EF4-FFF2-40B4-BE49-F238E27FC236}">
                                <a16:creationId xmlns:a16="http://schemas.microsoft.com/office/drawing/2014/main" id="{8752818E-1EE5-0942-4706-061465993C29}"/>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88" y="672"/>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277" name="Object 1092">
                <a:hlinkClick r:id="" action="ppaction://ole?verb=0"/>
                <a:extLst>
                  <a:ext uri="{FF2B5EF4-FFF2-40B4-BE49-F238E27FC236}">
                    <a16:creationId xmlns:a16="http://schemas.microsoft.com/office/drawing/2014/main" id="{DD8C7F05-7BCB-3242-106D-AD22B6A67C4F}"/>
                  </a:ext>
                </a:extLst>
              </p:cNvPr>
              <p:cNvGraphicFramePr>
                <a:graphicFrameLocks/>
              </p:cNvGraphicFramePr>
              <p:nvPr/>
            </p:nvGraphicFramePr>
            <p:xfrm>
              <a:off x="528" y="1968"/>
              <a:ext cx="483" cy="335"/>
            </p:xfrm>
            <a:graphic>
              <a:graphicData uri="http://schemas.openxmlformats.org/presentationml/2006/ole">
                <mc:AlternateContent xmlns:mc="http://schemas.openxmlformats.org/markup-compatibility/2006">
                  <mc:Choice xmlns:v="urn:schemas-microsoft-com:vml" Requires="v">
                    <p:oleObj name="Clip" r:id="rId17" imgW="4991100" imgH="3078163" progId="MS_ClipArt_Gallery.5">
                      <p:embed/>
                    </p:oleObj>
                  </mc:Choice>
                  <mc:Fallback>
                    <p:oleObj name="Clip" r:id="rId17" imgW="4991100" imgH="3078163" progId="MS_ClipArt_Gallery.5">
                      <p:embed/>
                      <p:pic>
                        <p:nvPicPr>
                          <p:cNvPr id="11277" name="Object 1092">
                            <a:hlinkClick r:id="" action="ppaction://ole?verb=0"/>
                            <a:extLst>
                              <a:ext uri="{FF2B5EF4-FFF2-40B4-BE49-F238E27FC236}">
                                <a16:creationId xmlns:a16="http://schemas.microsoft.com/office/drawing/2014/main" id="{DD8C7F05-7BCB-3242-106D-AD22B6A67C4F}"/>
                              </a:ext>
                            </a:extLst>
                          </p:cNvPr>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8" y="1968"/>
                            <a:ext cx="483" cy="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278" name="Line 1093">
                <a:extLst>
                  <a:ext uri="{FF2B5EF4-FFF2-40B4-BE49-F238E27FC236}">
                    <a16:creationId xmlns:a16="http://schemas.microsoft.com/office/drawing/2014/main" id="{C186ABD6-BC12-551A-616C-A5E16907B521}"/>
                  </a:ext>
                </a:extLst>
              </p:cNvPr>
              <p:cNvSpPr>
                <a:spLocks noChangeShapeType="1"/>
              </p:cNvSpPr>
              <p:nvPr/>
            </p:nvSpPr>
            <p:spPr bwMode="auto">
              <a:xfrm flipH="1" flipV="1">
                <a:off x="1776" y="1056"/>
                <a:ext cx="48" cy="2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79" name="Line 1094">
                <a:extLst>
                  <a:ext uri="{FF2B5EF4-FFF2-40B4-BE49-F238E27FC236}">
                    <a16:creationId xmlns:a16="http://schemas.microsoft.com/office/drawing/2014/main" id="{A91778C5-FC15-BDCF-6103-4F5147DBE44A}"/>
                  </a:ext>
                </a:extLst>
              </p:cNvPr>
              <p:cNvSpPr>
                <a:spLocks noChangeShapeType="1"/>
              </p:cNvSpPr>
              <p:nvPr/>
            </p:nvSpPr>
            <p:spPr bwMode="auto">
              <a:xfrm flipH="1" flipV="1">
                <a:off x="960" y="1248"/>
                <a:ext cx="384" cy="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80" name="Line 1095">
                <a:extLst>
                  <a:ext uri="{FF2B5EF4-FFF2-40B4-BE49-F238E27FC236}">
                    <a16:creationId xmlns:a16="http://schemas.microsoft.com/office/drawing/2014/main" id="{0ADAD282-E4AF-918E-9A42-83AB4A4F9E06}"/>
                  </a:ext>
                </a:extLst>
              </p:cNvPr>
              <p:cNvSpPr>
                <a:spLocks noChangeShapeType="1"/>
              </p:cNvSpPr>
              <p:nvPr/>
            </p:nvSpPr>
            <p:spPr bwMode="auto">
              <a:xfrm flipV="1">
                <a:off x="960" y="1776"/>
                <a:ext cx="38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81" name="Line 1096">
                <a:extLst>
                  <a:ext uri="{FF2B5EF4-FFF2-40B4-BE49-F238E27FC236}">
                    <a16:creationId xmlns:a16="http://schemas.microsoft.com/office/drawing/2014/main" id="{ECDA28C3-95FE-298A-6887-798239FDF499}"/>
                  </a:ext>
                </a:extLst>
              </p:cNvPr>
              <p:cNvSpPr>
                <a:spLocks noChangeShapeType="1"/>
              </p:cNvSpPr>
              <p:nvPr/>
            </p:nvSpPr>
            <p:spPr bwMode="auto">
              <a:xfrm flipV="1">
                <a:off x="1584" y="1872"/>
                <a:ext cx="96"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82" name="Line 1097">
                <a:extLst>
                  <a:ext uri="{FF2B5EF4-FFF2-40B4-BE49-F238E27FC236}">
                    <a16:creationId xmlns:a16="http://schemas.microsoft.com/office/drawing/2014/main" id="{34C3365A-52D6-FCE4-5AAB-8667F17EC704}"/>
                  </a:ext>
                </a:extLst>
              </p:cNvPr>
              <p:cNvSpPr>
                <a:spLocks noChangeShapeType="1"/>
              </p:cNvSpPr>
              <p:nvPr/>
            </p:nvSpPr>
            <p:spPr bwMode="auto">
              <a:xfrm flipV="1">
                <a:off x="2544" y="1104"/>
                <a:ext cx="14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1283" name="Line 1098">
                <a:extLst>
                  <a:ext uri="{FF2B5EF4-FFF2-40B4-BE49-F238E27FC236}">
                    <a16:creationId xmlns:a16="http://schemas.microsoft.com/office/drawing/2014/main" id="{5B95FBF0-61FE-31F8-C848-02CFDABF9354}"/>
                  </a:ext>
                </a:extLst>
              </p:cNvPr>
              <p:cNvSpPr>
                <a:spLocks noChangeShapeType="1"/>
              </p:cNvSpPr>
              <p:nvPr/>
            </p:nvSpPr>
            <p:spPr bwMode="auto">
              <a:xfrm flipH="1" flipV="1">
                <a:off x="2304" y="1872"/>
                <a:ext cx="48" cy="14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grpSp>
      </p:grpSp>
      <p:pic>
        <p:nvPicPr>
          <p:cNvPr id="11269" name="Picture 49">
            <a:extLst>
              <a:ext uri="{FF2B5EF4-FFF2-40B4-BE49-F238E27FC236}">
                <a16:creationId xmlns:a16="http://schemas.microsoft.com/office/drawing/2014/main" id="{C0AC5595-798F-6978-FE5B-995D076708E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0" y="-2540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3">
            <a:extLst>
              <a:ext uri="{FF2B5EF4-FFF2-40B4-BE49-F238E27FC236}">
                <a16:creationId xmlns:a16="http://schemas.microsoft.com/office/drawing/2014/main" id="{32744BEA-9EF9-367B-C2E5-24861150E0D9}"/>
              </a:ext>
            </a:extLst>
          </p:cNvPr>
          <p:cNvSpPr>
            <a:spLocks noChangeArrowheads="1"/>
          </p:cNvSpPr>
          <p:nvPr/>
        </p:nvSpPr>
        <p:spPr bwMode="auto">
          <a:xfrm>
            <a:off x="914400" y="1219200"/>
            <a:ext cx="70770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en-GB" altLang="da-DK" sz="2400">
              <a:latin typeface="Times New Roman" panose="02020603050405020304" pitchFamily="18" charset="0"/>
            </a:endParaRPr>
          </a:p>
          <a:p>
            <a:pPr>
              <a:spcBef>
                <a:spcPct val="0"/>
              </a:spcBef>
              <a:buFontTx/>
              <a:buNone/>
            </a:pPr>
            <a:endParaRPr lang="en-GB" altLang="da-DK" sz="2400">
              <a:latin typeface="Times New Roman" panose="02020603050405020304" pitchFamily="18" charset="0"/>
            </a:endParaRPr>
          </a:p>
        </p:txBody>
      </p:sp>
      <p:sp>
        <p:nvSpPr>
          <p:cNvPr id="76803" name="Rectangle 4">
            <a:extLst>
              <a:ext uri="{FF2B5EF4-FFF2-40B4-BE49-F238E27FC236}">
                <a16:creationId xmlns:a16="http://schemas.microsoft.com/office/drawing/2014/main" id="{F78B6048-F17B-523E-0899-13BB2C05295A}"/>
              </a:ext>
            </a:extLst>
          </p:cNvPr>
          <p:cNvSpPr>
            <a:spLocks noChangeArrowheads="1"/>
          </p:cNvSpPr>
          <p:nvPr/>
        </p:nvSpPr>
        <p:spPr bwMode="auto">
          <a:xfrm>
            <a:off x="762000" y="0"/>
            <a:ext cx="6019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pic>
        <p:nvPicPr>
          <p:cNvPr id="76804" name="Picture 5" descr="side 26">
            <a:extLst>
              <a:ext uri="{FF2B5EF4-FFF2-40B4-BE49-F238E27FC236}">
                <a16:creationId xmlns:a16="http://schemas.microsoft.com/office/drawing/2014/main" id="{89B4E8C5-E0EE-966C-FEDB-2E42172AAF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2895600"/>
            <a:ext cx="5486400" cy="346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5" name="Rectangle 6">
            <a:extLst>
              <a:ext uri="{FF2B5EF4-FFF2-40B4-BE49-F238E27FC236}">
                <a16:creationId xmlns:a16="http://schemas.microsoft.com/office/drawing/2014/main" id="{0909494A-EEB5-6102-AF3E-99F64727CD18}"/>
              </a:ext>
            </a:extLst>
          </p:cNvPr>
          <p:cNvSpPr>
            <a:spLocks noGrp="1" noChangeArrowheads="1"/>
          </p:cNvSpPr>
          <p:nvPr>
            <p:ph type="title"/>
          </p:nvPr>
        </p:nvSpPr>
        <p:spPr/>
        <p:txBody>
          <a:bodyPr/>
          <a:lstStyle/>
          <a:p>
            <a:pPr eaLnBrk="1" hangingPunct="1"/>
            <a:r>
              <a:rPr lang="da-DK" altLang="da-DK"/>
              <a:t>Jording</a:t>
            </a:r>
          </a:p>
        </p:txBody>
      </p:sp>
      <p:sp>
        <p:nvSpPr>
          <p:cNvPr id="76806" name="Rectangle 7">
            <a:extLst>
              <a:ext uri="{FF2B5EF4-FFF2-40B4-BE49-F238E27FC236}">
                <a16:creationId xmlns:a16="http://schemas.microsoft.com/office/drawing/2014/main" id="{F31065C0-AA21-A67D-448E-8F8FDEBA0CD0}"/>
              </a:ext>
            </a:extLst>
          </p:cNvPr>
          <p:cNvSpPr>
            <a:spLocks noGrp="1" noChangeArrowheads="1"/>
          </p:cNvSpPr>
          <p:nvPr>
            <p:ph type="body" idx="1"/>
          </p:nvPr>
        </p:nvSpPr>
        <p:spPr/>
        <p:txBody>
          <a:bodyPr/>
          <a:lstStyle/>
          <a:p>
            <a:pPr eaLnBrk="1" hangingPunct="1"/>
            <a:r>
              <a:rPr lang="en-GB" altLang="da-DK"/>
              <a:t>Jordforbindelsen i et </a:t>
            </a:r>
            <a:r>
              <a:rPr lang="da-DK" altLang="da-DK"/>
              <a:t>netværk</a:t>
            </a:r>
            <a:r>
              <a:rPr lang="en-GB" altLang="da-DK"/>
              <a:t> skal struktureres som et stjerne netværk:</a:t>
            </a:r>
            <a:endParaRPr lang="da-DK" altLang="da-DK"/>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0354" name="Rectangle 2">
            <a:extLst>
              <a:ext uri="{FF2B5EF4-FFF2-40B4-BE49-F238E27FC236}">
                <a16:creationId xmlns:a16="http://schemas.microsoft.com/office/drawing/2014/main" id="{3B62E353-0B0E-3D72-4945-596CE8AB815D}"/>
              </a:ext>
            </a:extLst>
          </p:cNvPr>
          <p:cNvSpPr>
            <a:spLocks noGrp="1" noChangeArrowheads="1"/>
          </p:cNvSpPr>
          <p:nvPr>
            <p:ph type="body" idx="1"/>
          </p:nvPr>
        </p:nvSpPr>
        <p:spPr>
          <a:noFill/>
        </p:spPr>
        <p:txBody>
          <a:bodyPr lIns="90488" tIns="44450" rIns="90488" bIns="44450"/>
          <a:lstStyle/>
          <a:p>
            <a:pPr eaLnBrk="1" hangingPunct="1">
              <a:buFontTx/>
              <a:buNone/>
            </a:pPr>
            <a:r>
              <a:rPr lang="da-DK" altLang="da-DK"/>
              <a:t>Montagekrav fra TSB40 standarden:</a:t>
            </a:r>
          </a:p>
          <a:p>
            <a:pPr eaLnBrk="1" hangingPunct="1">
              <a:lnSpc>
                <a:spcPct val="150000"/>
              </a:lnSpc>
            </a:pPr>
            <a:r>
              <a:rPr lang="da-DK" altLang="da-DK"/>
              <a:t>Kablerne må ikke opstrappes for hårdt			</a:t>
            </a:r>
          </a:p>
          <a:p>
            <a:pPr eaLnBrk="1" hangingPunct="1">
              <a:lnSpc>
                <a:spcPct val="150000"/>
              </a:lnSpc>
            </a:pPr>
            <a:r>
              <a:rPr lang="da-DK" altLang="da-DK"/>
              <a:t>Der skal klippes 1 meter af kablet i trækenden efter kabeltræk	</a:t>
            </a:r>
          </a:p>
          <a:p>
            <a:pPr eaLnBrk="1" hangingPunct="1">
              <a:lnSpc>
                <a:spcPct val="150000"/>
              </a:lnSpc>
            </a:pPr>
            <a:r>
              <a:rPr lang="da-DK" altLang="da-DK"/>
              <a:t>Bøjeradius under kabeltræk må ikke være mindre end 8 x diameter</a:t>
            </a:r>
          </a:p>
          <a:p>
            <a:pPr eaLnBrk="1" hangingPunct="1">
              <a:lnSpc>
                <a:spcPct val="150000"/>
              </a:lnSpc>
            </a:pPr>
            <a:r>
              <a:rPr lang="da-DK" altLang="da-DK"/>
              <a:t>Bøjeradius af installerede kabler må ikke være mindre end 4 x diameter </a:t>
            </a:r>
          </a:p>
          <a:p>
            <a:pPr eaLnBrk="1" hangingPunct="1">
              <a:lnSpc>
                <a:spcPct val="150000"/>
              </a:lnSpc>
            </a:pPr>
            <a:r>
              <a:rPr lang="da-DK" altLang="da-DK"/>
              <a:t>Kabelkappen skal trækkes helt op imod konnektoren		</a:t>
            </a:r>
          </a:p>
          <a:p>
            <a:pPr eaLnBrk="1" hangingPunct="1">
              <a:lnSpc>
                <a:spcPct val="150000"/>
              </a:lnSpc>
            </a:pPr>
            <a:r>
              <a:rPr lang="da-DK" altLang="da-DK"/>
              <a:t>Opsnoning af parrene må ikke være mere end: </a:t>
            </a:r>
          </a:p>
          <a:p>
            <a:pPr eaLnBrk="1" hangingPunct="1">
              <a:lnSpc>
                <a:spcPct val="150000"/>
              </a:lnSpc>
              <a:buFontTx/>
              <a:buNone/>
            </a:pPr>
            <a:r>
              <a:rPr lang="da-DK" altLang="da-DK"/>
              <a:t>	- Cat. 5/5+  = 13 mm</a:t>
            </a:r>
          </a:p>
          <a:p>
            <a:pPr eaLnBrk="1" hangingPunct="1">
              <a:lnSpc>
                <a:spcPct val="150000"/>
              </a:lnSpc>
              <a:buFontTx/>
              <a:buNone/>
            </a:pPr>
            <a:r>
              <a:rPr lang="da-DK" altLang="da-DK"/>
              <a:t>	- Cat. 6  og 6A=   6 mm</a:t>
            </a:r>
          </a:p>
          <a:p>
            <a:pPr eaLnBrk="1" hangingPunct="1">
              <a:buFontTx/>
              <a:buNone/>
            </a:pPr>
            <a:r>
              <a:rPr lang="da-DK" altLang="da-DK" b="1" i="1"/>
              <a:t>			</a:t>
            </a:r>
            <a:r>
              <a:rPr lang="da-DK" altLang="da-DK" sz="1400" b="1" i="1"/>
              <a:t>						      		</a:t>
            </a:r>
            <a:endParaRPr lang="da-DK" altLang="da-DK" sz="1400"/>
          </a:p>
        </p:txBody>
      </p:sp>
      <p:sp>
        <p:nvSpPr>
          <p:cNvPr id="78851" name="Rectangle 4">
            <a:extLst>
              <a:ext uri="{FF2B5EF4-FFF2-40B4-BE49-F238E27FC236}">
                <a16:creationId xmlns:a16="http://schemas.microsoft.com/office/drawing/2014/main" id="{9C0D0932-E10A-5772-F1E8-7328C4359DB2}"/>
              </a:ext>
            </a:extLst>
          </p:cNvPr>
          <p:cNvSpPr>
            <a:spLocks noGrp="1" noChangeArrowheads="1"/>
          </p:cNvSpPr>
          <p:nvPr>
            <p:ph type="title"/>
          </p:nvPr>
        </p:nvSpPr>
        <p:spPr/>
        <p:txBody>
          <a:bodyPr/>
          <a:lstStyle/>
          <a:p>
            <a:pPr eaLnBrk="1" hangingPunct="1"/>
            <a:r>
              <a:rPr lang="da-DK" altLang="da-DK"/>
              <a:t>Installation og montage</a:t>
            </a:r>
          </a:p>
        </p:txBody>
      </p:sp>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00354">
                                            <p:txEl>
                                              <p:pRg st="0" end="0"/>
                                            </p:txEl>
                                          </p:spTgt>
                                        </p:tgtEl>
                                        <p:attrNameLst>
                                          <p:attrName>style.visibility</p:attrName>
                                        </p:attrNameLst>
                                      </p:cBhvr>
                                      <p:to>
                                        <p:strVal val="visible"/>
                                      </p:to>
                                    </p:set>
                                    <p:anim calcmode="lin" valueType="num">
                                      <p:cBhvr>
                                        <p:cTn id="7" dur="500" fill="hold"/>
                                        <p:tgtEl>
                                          <p:spTgt spid="10035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0354">
                                            <p:txEl>
                                              <p:pRg st="0" end="0"/>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0" end="0"/>
                                            </p:txEl>
                                          </p:spTgt>
                                        </p:tgtEl>
                                        <p:attrNameLst>
                                          <p:attrName>ppt_c</p:attrName>
                                        </p:attrNameLst>
                                      </p:cBhvr>
                                      <p:to>
                                        <a:srgbClr val="003E00"/>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100354">
                                            <p:txEl>
                                              <p:pRg st="1" end="1"/>
                                            </p:txEl>
                                          </p:spTgt>
                                        </p:tgtEl>
                                        <p:attrNameLst>
                                          <p:attrName>style.visibility</p:attrName>
                                        </p:attrNameLst>
                                      </p:cBhvr>
                                      <p:to>
                                        <p:strVal val="visible"/>
                                      </p:to>
                                    </p:set>
                                    <p:anim calcmode="lin" valueType="num">
                                      <p:cBhvr>
                                        <p:cTn id="13" dur="500" fill="hold"/>
                                        <p:tgtEl>
                                          <p:spTgt spid="100354">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100354">
                                            <p:txEl>
                                              <p:pRg st="1" end="1"/>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1" end="1"/>
                                            </p:txEl>
                                          </p:spTgt>
                                        </p:tgtEl>
                                        <p:attrNameLst>
                                          <p:attrName>ppt_c</p:attrName>
                                        </p:attrNameLst>
                                      </p:cBhvr>
                                      <p:to>
                                        <a:srgbClr val="003E00"/>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00354">
                                            <p:txEl>
                                              <p:pRg st="2" end="2"/>
                                            </p:txEl>
                                          </p:spTgt>
                                        </p:tgtEl>
                                        <p:attrNameLst>
                                          <p:attrName>style.visibility</p:attrName>
                                        </p:attrNameLst>
                                      </p:cBhvr>
                                      <p:to>
                                        <p:strVal val="visible"/>
                                      </p:to>
                                    </p:set>
                                    <p:anim calcmode="lin" valueType="num">
                                      <p:cBhvr>
                                        <p:cTn id="19" dur="500" fill="hold"/>
                                        <p:tgtEl>
                                          <p:spTgt spid="100354">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00354">
                                            <p:txEl>
                                              <p:pRg st="2" end="2"/>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2" end="2"/>
                                            </p:txEl>
                                          </p:spTgt>
                                        </p:tgtEl>
                                        <p:attrNameLst>
                                          <p:attrName>ppt_c</p:attrName>
                                        </p:attrNameLst>
                                      </p:cBhvr>
                                      <p:to>
                                        <a:srgbClr val="003E00"/>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100354">
                                            <p:txEl>
                                              <p:pRg st="3" end="3"/>
                                            </p:txEl>
                                          </p:spTgt>
                                        </p:tgtEl>
                                        <p:attrNameLst>
                                          <p:attrName>style.visibility</p:attrName>
                                        </p:attrNameLst>
                                      </p:cBhvr>
                                      <p:to>
                                        <p:strVal val="visible"/>
                                      </p:to>
                                    </p:set>
                                    <p:anim calcmode="lin" valueType="num">
                                      <p:cBhvr>
                                        <p:cTn id="25" dur="500" fill="hold"/>
                                        <p:tgtEl>
                                          <p:spTgt spid="100354">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100354">
                                            <p:txEl>
                                              <p:pRg st="3" end="3"/>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3" end="3"/>
                                            </p:txEl>
                                          </p:spTgt>
                                        </p:tgtEl>
                                        <p:attrNameLst>
                                          <p:attrName>ppt_c</p:attrName>
                                        </p:attrNameLst>
                                      </p:cBhvr>
                                      <p:to>
                                        <a:srgbClr val="003E00"/>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100354">
                                            <p:txEl>
                                              <p:pRg st="4" end="4"/>
                                            </p:txEl>
                                          </p:spTgt>
                                        </p:tgtEl>
                                        <p:attrNameLst>
                                          <p:attrName>style.visibility</p:attrName>
                                        </p:attrNameLst>
                                      </p:cBhvr>
                                      <p:to>
                                        <p:strVal val="visible"/>
                                      </p:to>
                                    </p:set>
                                    <p:anim calcmode="lin" valueType="num">
                                      <p:cBhvr>
                                        <p:cTn id="31" dur="500" fill="hold"/>
                                        <p:tgtEl>
                                          <p:spTgt spid="100354">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100354">
                                            <p:txEl>
                                              <p:pRg st="4" end="4"/>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4" end="4"/>
                                            </p:txEl>
                                          </p:spTgt>
                                        </p:tgtEl>
                                        <p:attrNameLst>
                                          <p:attrName>ppt_c</p:attrName>
                                        </p:attrNameLst>
                                      </p:cBhvr>
                                      <p:to>
                                        <a:srgbClr val="003E00"/>
                                      </p:to>
                                    </p:animClr>
                                  </p:subTnLst>
                                </p:cTn>
                              </p:par>
                            </p:childTnLst>
                          </p:cTn>
                        </p:par>
                      </p:childTnLst>
                    </p:cTn>
                  </p:par>
                  <p:par>
                    <p:cTn id="33" fill="hold" nodeType="clickPar">
                      <p:stCondLst>
                        <p:cond delay="indefinite"/>
                      </p:stCondLst>
                      <p:childTnLst>
                        <p:par>
                          <p:cTn id="34" fill="hold" nodeType="withGroup">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100354">
                                            <p:txEl>
                                              <p:pRg st="5" end="5"/>
                                            </p:txEl>
                                          </p:spTgt>
                                        </p:tgtEl>
                                        <p:attrNameLst>
                                          <p:attrName>style.visibility</p:attrName>
                                        </p:attrNameLst>
                                      </p:cBhvr>
                                      <p:to>
                                        <p:strVal val="visible"/>
                                      </p:to>
                                    </p:set>
                                    <p:anim calcmode="lin" valueType="num">
                                      <p:cBhvr>
                                        <p:cTn id="37" dur="500" fill="hold"/>
                                        <p:tgtEl>
                                          <p:spTgt spid="100354">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100354">
                                            <p:txEl>
                                              <p:pRg st="5" end="5"/>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5" end="5"/>
                                            </p:txEl>
                                          </p:spTgt>
                                        </p:tgtEl>
                                        <p:attrNameLst>
                                          <p:attrName>ppt_c</p:attrName>
                                        </p:attrNameLst>
                                      </p:cBhvr>
                                      <p:to>
                                        <a:srgbClr val="003E00"/>
                                      </p:to>
                                    </p:animClr>
                                  </p:subTnLst>
                                </p:cTn>
                              </p:par>
                            </p:childTnLst>
                          </p:cTn>
                        </p:par>
                      </p:childTnLst>
                    </p:cTn>
                  </p:par>
                  <p:par>
                    <p:cTn id="39" fill="hold" nodeType="clickPar">
                      <p:stCondLst>
                        <p:cond delay="indefinite"/>
                      </p:stCondLst>
                      <p:childTnLst>
                        <p:par>
                          <p:cTn id="40" fill="hold" nodeType="withGroup">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100354">
                                            <p:txEl>
                                              <p:pRg st="6" end="6"/>
                                            </p:txEl>
                                          </p:spTgt>
                                        </p:tgtEl>
                                        <p:attrNameLst>
                                          <p:attrName>style.visibility</p:attrName>
                                        </p:attrNameLst>
                                      </p:cBhvr>
                                      <p:to>
                                        <p:strVal val="visible"/>
                                      </p:to>
                                    </p:set>
                                    <p:anim calcmode="lin" valueType="num">
                                      <p:cBhvr>
                                        <p:cTn id="43" dur="500" fill="hold"/>
                                        <p:tgtEl>
                                          <p:spTgt spid="100354">
                                            <p:txEl>
                                              <p:pRg st="6" end="6"/>
                                            </p:txEl>
                                          </p:spTgt>
                                        </p:tgtEl>
                                        <p:attrNameLst>
                                          <p:attrName>ppt_w</p:attrName>
                                        </p:attrNameLst>
                                      </p:cBhvr>
                                      <p:tavLst>
                                        <p:tav tm="0">
                                          <p:val>
                                            <p:fltVal val="0"/>
                                          </p:val>
                                        </p:tav>
                                        <p:tav tm="100000">
                                          <p:val>
                                            <p:strVal val="#ppt_w"/>
                                          </p:val>
                                        </p:tav>
                                      </p:tavLst>
                                    </p:anim>
                                    <p:anim calcmode="lin" valueType="num">
                                      <p:cBhvr>
                                        <p:cTn id="44" dur="500" fill="hold"/>
                                        <p:tgtEl>
                                          <p:spTgt spid="100354">
                                            <p:txEl>
                                              <p:pRg st="6" end="6"/>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6" end="6"/>
                                            </p:txEl>
                                          </p:spTgt>
                                        </p:tgtEl>
                                        <p:attrNameLst>
                                          <p:attrName>ppt_c</p:attrName>
                                        </p:attrNameLst>
                                      </p:cBhvr>
                                      <p:to>
                                        <a:srgbClr val="003E00"/>
                                      </p:to>
                                    </p:animClr>
                                  </p:subTnLst>
                                </p:cTn>
                              </p:par>
                            </p:childTnLst>
                          </p:cTn>
                        </p:par>
                      </p:childTnLst>
                    </p:cTn>
                  </p:par>
                  <p:par>
                    <p:cTn id="45" fill="hold" nodeType="clickPar">
                      <p:stCondLst>
                        <p:cond delay="indefinite"/>
                      </p:stCondLst>
                      <p:childTnLst>
                        <p:par>
                          <p:cTn id="46" fill="hold" nodeType="withGroup">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100354">
                                            <p:txEl>
                                              <p:pRg st="7" end="7"/>
                                            </p:txEl>
                                          </p:spTgt>
                                        </p:tgtEl>
                                        <p:attrNameLst>
                                          <p:attrName>style.visibility</p:attrName>
                                        </p:attrNameLst>
                                      </p:cBhvr>
                                      <p:to>
                                        <p:strVal val="visible"/>
                                      </p:to>
                                    </p:set>
                                    <p:anim calcmode="lin" valueType="num">
                                      <p:cBhvr>
                                        <p:cTn id="49" dur="500" fill="hold"/>
                                        <p:tgtEl>
                                          <p:spTgt spid="100354">
                                            <p:txEl>
                                              <p:pRg st="7" end="7"/>
                                            </p:txEl>
                                          </p:spTgt>
                                        </p:tgtEl>
                                        <p:attrNameLst>
                                          <p:attrName>ppt_w</p:attrName>
                                        </p:attrNameLst>
                                      </p:cBhvr>
                                      <p:tavLst>
                                        <p:tav tm="0">
                                          <p:val>
                                            <p:fltVal val="0"/>
                                          </p:val>
                                        </p:tav>
                                        <p:tav tm="100000">
                                          <p:val>
                                            <p:strVal val="#ppt_w"/>
                                          </p:val>
                                        </p:tav>
                                      </p:tavLst>
                                    </p:anim>
                                    <p:anim calcmode="lin" valueType="num">
                                      <p:cBhvr>
                                        <p:cTn id="50" dur="500" fill="hold"/>
                                        <p:tgtEl>
                                          <p:spTgt spid="100354">
                                            <p:txEl>
                                              <p:pRg st="7" end="7"/>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7" end="7"/>
                                            </p:txEl>
                                          </p:spTgt>
                                        </p:tgtEl>
                                        <p:attrNameLst>
                                          <p:attrName>ppt_c</p:attrName>
                                        </p:attrNameLst>
                                      </p:cBhvr>
                                      <p:to>
                                        <a:srgbClr val="003E00"/>
                                      </p:to>
                                    </p:animClr>
                                  </p:subTnLst>
                                </p:cTn>
                              </p:par>
                            </p:childTnLst>
                          </p:cTn>
                        </p:par>
                      </p:childTnLst>
                    </p:cTn>
                  </p:par>
                  <p:par>
                    <p:cTn id="51" fill="hold" nodeType="clickPar">
                      <p:stCondLst>
                        <p:cond delay="indefinite"/>
                      </p:stCondLst>
                      <p:childTnLst>
                        <p:par>
                          <p:cTn id="52" fill="hold" nodeType="withGroup">
                            <p:stCondLst>
                              <p:cond delay="0"/>
                            </p:stCondLst>
                            <p:childTnLst>
                              <p:par>
                                <p:cTn id="53" presetID="23" presetClass="entr" presetSubtype="16" fill="hold" grpId="0" nodeType="clickEffect">
                                  <p:stCondLst>
                                    <p:cond delay="0"/>
                                  </p:stCondLst>
                                  <p:childTnLst>
                                    <p:set>
                                      <p:cBhvr>
                                        <p:cTn id="54" dur="1" fill="hold">
                                          <p:stCondLst>
                                            <p:cond delay="0"/>
                                          </p:stCondLst>
                                        </p:cTn>
                                        <p:tgtEl>
                                          <p:spTgt spid="100354">
                                            <p:txEl>
                                              <p:pRg st="8" end="8"/>
                                            </p:txEl>
                                          </p:spTgt>
                                        </p:tgtEl>
                                        <p:attrNameLst>
                                          <p:attrName>style.visibility</p:attrName>
                                        </p:attrNameLst>
                                      </p:cBhvr>
                                      <p:to>
                                        <p:strVal val="visible"/>
                                      </p:to>
                                    </p:set>
                                    <p:anim calcmode="lin" valueType="num">
                                      <p:cBhvr>
                                        <p:cTn id="55" dur="500" fill="hold"/>
                                        <p:tgtEl>
                                          <p:spTgt spid="100354">
                                            <p:txEl>
                                              <p:pRg st="8" end="8"/>
                                            </p:txEl>
                                          </p:spTgt>
                                        </p:tgtEl>
                                        <p:attrNameLst>
                                          <p:attrName>ppt_w</p:attrName>
                                        </p:attrNameLst>
                                      </p:cBhvr>
                                      <p:tavLst>
                                        <p:tav tm="0">
                                          <p:val>
                                            <p:fltVal val="0"/>
                                          </p:val>
                                        </p:tav>
                                        <p:tav tm="100000">
                                          <p:val>
                                            <p:strVal val="#ppt_w"/>
                                          </p:val>
                                        </p:tav>
                                      </p:tavLst>
                                    </p:anim>
                                    <p:anim calcmode="lin" valueType="num">
                                      <p:cBhvr>
                                        <p:cTn id="56" dur="500" fill="hold"/>
                                        <p:tgtEl>
                                          <p:spTgt spid="100354">
                                            <p:txEl>
                                              <p:pRg st="8" end="8"/>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8" end="8"/>
                                            </p:txEl>
                                          </p:spTgt>
                                        </p:tgtEl>
                                        <p:attrNameLst>
                                          <p:attrName>ppt_c</p:attrName>
                                        </p:attrNameLst>
                                      </p:cBhvr>
                                      <p:to>
                                        <a:srgbClr val="003E00"/>
                                      </p:to>
                                    </p:animClr>
                                  </p:subTnLst>
                                </p:cTn>
                              </p:par>
                            </p:childTnLst>
                          </p:cTn>
                        </p:par>
                      </p:childTnLst>
                    </p:cTn>
                  </p:par>
                  <p:par>
                    <p:cTn id="57" fill="hold" nodeType="clickPar">
                      <p:stCondLst>
                        <p:cond delay="indefinite"/>
                      </p:stCondLst>
                      <p:childTnLst>
                        <p:par>
                          <p:cTn id="58" fill="hold" nodeType="withGroup">
                            <p:stCondLst>
                              <p:cond delay="0"/>
                            </p:stCondLst>
                            <p:childTnLst>
                              <p:par>
                                <p:cTn id="59" presetID="23" presetClass="entr" presetSubtype="16" fill="hold" grpId="0" nodeType="clickEffect">
                                  <p:stCondLst>
                                    <p:cond delay="0"/>
                                  </p:stCondLst>
                                  <p:childTnLst>
                                    <p:set>
                                      <p:cBhvr>
                                        <p:cTn id="60" dur="1" fill="hold">
                                          <p:stCondLst>
                                            <p:cond delay="0"/>
                                          </p:stCondLst>
                                        </p:cTn>
                                        <p:tgtEl>
                                          <p:spTgt spid="100354">
                                            <p:txEl>
                                              <p:pRg st="9" end="9"/>
                                            </p:txEl>
                                          </p:spTgt>
                                        </p:tgtEl>
                                        <p:attrNameLst>
                                          <p:attrName>style.visibility</p:attrName>
                                        </p:attrNameLst>
                                      </p:cBhvr>
                                      <p:to>
                                        <p:strVal val="visible"/>
                                      </p:to>
                                    </p:set>
                                    <p:anim calcmode="lin" valueType="num">
                                      <p:cBhvr>
                                        <p:cTn id="61" dur="500" fill="hold"/>
                                        <p:tgtEl>
                                          <p:spTgt spid="100354">
                                            <p:txEl>
                                              <p:pRg st="9" end="9"/>
                                            </p:txEl>
                                          </p:spTgt>
                                        </p:tgtEl>
                                        <p:attrNameLst>
                                          <p:attrName>ppt_w</p:attrName>
                                        </p:attrNameLst>
                                      </p:cBhvr>
                                      <p:tavLst>
                                        <p:tav tm="0">
                                          <p:val>
                                            <p:fltVal val="0"/>
                                          </p:val>
                                        </p:tav>
                                        <p:tav tm="100000">
                                          <p:val>
                                            <p:strVal val="#ppt_w"/>
                                          </p:val>
                                        </p:tav>
                                      </p:tavLst>
                                    </p:anim>
                                    <p:anim calcmode="lin" valueType="num">
                                      <p:cBhvr>
                                        <p:cTn id="62" dur="500" fill="hold"/>
                                        <p:tgtEl>
                                          <p:spTgt spid="100354">
                                            <p:txEl>
                                              <p:pRg st="9" end="9"/>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00354">
                                            <p:txEl>
                                              <p:pRg st="9" end="9"/>
                                            </p:txEl>
                                          </p:spTgt>
                                        </p:tgtEl>
                                        <p:attrNameLst>
                                          <p:attrName>ppt_c</p:attrName>
                                        </p:attrNameLst>
                                      </p:cBhvr>
                                      <p:to>
                                        <a:srgbClr val="003E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54" grpId="0" build="p"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a:extLst>
              <a:ext uri="{FF2B5EF4-FFF2-40B4-BE49-F238E27FC236}">
                <a16:creationId xmlns:a16="http://schemas.microsoft.com/office/drawing/2014/main" id="{60486768-C177-E3E4-2646-1B245B6E87F3}"/>
              </a:ext>
            </a:extLst>
          </p:cNvPr>
          <p:cNvSpPr>
            <a:spLocks noGrp="1" noChangeArrowheads="1"/>
          </p:cNvSpPr>
          <p:nvPr>
            <p:ph type="title"/>
          </p:nvPr>
        </p:nvSpPr>
        <p:spPr>
          <a:xfrm>
            <a:off x="457200" y="685800"/>
            <a:ext cx="8070850" cy="457200"/>
          </a:xfrm>
        </p:spPr>
        <p:txBody>
          <a:bodyPr/>
          <a:lstStyle/>
          <a:p>
            <a:pPr eaLnBrk="1" hangingPunct="1"/>
            <a:r>
              <a:rPr lang="da-DK" altLang="da-DK"/>
              <a:t>LK LexCom</a:t>
            </a:r>
            <a:r>
              <a:rPr lang="da-DK" altLang="da-DK" baseline="30000"/>
              <a:t>®</a:t>
            </a:r>
            <a:r>
              <a:rPr lang="da-DK" altLang="da-DK"/>
              <a:t> Office Line</a:t>
            </a:r>
          </a:p>
        </p:txBody>
      </p:sp>
      <p:sp>
        <p:nvSpPr>
          <p:cNvPr id="80899" name="Rectangle 3">
            <a:extLst>
              <a:ext uri="{FF2B5EF4-FFF2-40B4-BE49-F238E27FC236}">
                <a16:creationId xmlns:a16="http://schemas.microsoft.com/office/drawing/2014/main" id="{F6B08668-B7BB-24A5-9183-138212211F6C}"/>
              </a:ext>
            </a:extLst>
          </p:cNvPr>
          <p:cNvSpPr>
            <a:spLocks noGrp="1" noChangeArrowheads="1"/>
          </p:cNvSpPr>
          <p:nvPr>
            <p:ph type="body" sz="half" idx="1"/>
          </p:nvPr>
        </p:nvSpPr>
        <p:spPr>
          <a:xfrm>
            <a:off x="457200" y="1447800"/>
            <a:ext cx="5410200" cy="457200"/>
          </a:xfrm>
        </p:spPr>
        <p:txBody>
          <a:bodyPr/>
          <a:lstStyle/>
          <a:p>
            <a:pPr eaLnBrk="1" hangingPunct="1">
              <a:lnSpc>
                <a:spcPct val="80000"/>
              </a:lnSpc>
            </a:pPr>
            <a:r>
              <a:rPr lang="da-DK" altLang="da-DK" sz="1600" b="1"/>
              <a:t>Ny flot rackserie med massere </a:t>
            </a:r>
          </a:p>
          <a:p>
            <a:pPr eaLnBrk="1" hangingPunct="1">
              <a:lnSpc>
                <a:spcPct val="80000"/>
              </a:lnSpc>
              <a:buFontTx/>
              <a:buNone/>
            </a:pPr>
            <a:r>
              <a:rPr lang="da-DK" altLang="da-DK" sz="1600" b="1"/>
              <a:t>	af gode detaljer og tilbehør.</a:t>
            </a:r>
          </a:p>
          <a:p>
            <a:pPr eaLnBrk="1" hangingPunct="1">
              <a:lnSpc>
                <a:spcPct val="80000"/>
              </a:lnSpc>
            </a:pPr>
            <a:endParaRPr lang="da-DK" altLang="da-DK" sz="1600" b="1"/>
          </a:p>
        </p:txBody>
      </p:sp>
      <p:sp>
        <p:nvSpPr>
          <p:cNvPr id="80900" name="Rectangle 4">
            <a:extLst>
              <a:ext uri="{FF2B5EF4-FFF2-40B4-BE49-F238E27FC236}">
                <a16:creationId xmlns:a16="http://schemas.microsoft.com/office/drawing/2014/main" id="{FAFF4DB3-D4E7-F413-3E4F-CC01A0E0AF3B}"/>
              </a:ext>
            </a:extLst>
          </p:cNvPr>
          <p:cNvSpPr>
            <a:spLocks noGrp="1" noChangeArrowheads="1"/>
          </p:cNvSpPr>
          <p:nvPr>
            <p:ph type="body" sz="half" idx="2"/>
          </p:nvPr>
        </p:nvSpPr>
        <p:spPr>
          <a:xfrm>
            <a:off x="395288" y="2205038"/>
            <a:ext cx="8382000" cy="4467225"/>
          </a:xfrm>
        </p:spPr>
        <p:txBody>
          <a:bodyPr/>
          <a:lstStyle/>
          <a:p>
            <a:pPr eaLnBrk="1" hangingPunct="1">
              <a:lnSpc>
                <a:spcPct val="80000"/>
              </a:lnSpc>
            </a:pPr>
            <a:endParaRPr lang="da-DK" altLang="da-DK" sz="1200"/>
          </a:p>
          <a:p>
            <a:pPr eaLnBrk="1" hangingPunct="1">
              <a:lnSpc>
                <a:spcPct val="80000"/>
              </a:lnSpc>
            </a:pPr>
            <a:endParaRPr lang="da-DK" altLang="da-DK" sz="1200"/>
          </a:p>
          <a:p>
            <a:pPr eaLnBrk="1" hangingPunct="1">
              <a:lnSpc>
                <a:spcPct val="80000"/>
              </a:lnSpc>
            </a:pPr>
            <a:r>
              <a:rPr lang="da-DK" altLang="da-DK" sz="1600" b="1"/>
              <a:t>LK LexCom Office Line serien</a:t>
            </a:r>
          </a:p>
          <a:p>
            <a:pPr eaLnBrk="1" hangingPunct="1">
              <a:lnSpc>
                <a:spcPct val="80000"/>
              </a:lnSpc>
              <a:buFontTx/>
              <a:buNone/>
            </a:pPr>
            <a:r>
              <a:rPr lang="da-DK" altLang="da-DK" sz="1600" b="1"/>
              <a:t>	omfatter et bredt sortiment af</a:t>
            </a:r>
          </a:p>
          <a:p>
            <a:pPr eaLnBrk="1" hangingPunct="1">
              <a:lnSpc>
                <a:spcPct val="80000"/>
              </a:lnSpc>
              <a:buFontTx/>
              <a:buNone/>
            </a:pPr>
            <a:r>
              <a:rPr lang="da-DK" altLang="da-DK" sz="1600" b="1"/>
              <a:t>	server-, gulv- og vægrack. </a:t>
            </a:r>
          </a:p>
          <a:p>
            <a:pPr eaLnBrk="1" hangingPunct="1">
              <a:lnSpc>
                <a:spcPct val="80000"/>
              </a:lnSpc>
            </a:pPr>
            <a:endParaRPr lang="da-DK" altLang="da-DK" sz="1600" b="1"/>
          </a:p>
          <a:p>
            <a:pPr eaLnBrk="1" hangingPunct="1">
              <a:lnSpc>
                <a:spcPct val="80000"/>
              </a:lnSpc>
            </a:pPr>
            <a:endParaRPr lang="da-DK" altLang="da-DK" sz="1600" b="1"/>
          </a:p>
          <a:p>
            <a:pPr eaLnBrk="1" hangingPunct="1">
              <a:lnSpc>
                <a:spcPct val="80000"/>
              </a:lnSpc>
            </a:pPr>
            <a:r>
              <a:rPr lang="da-DK" altLang="da-DK" sz="1600" b="1"/>
              <a:t>Office Line rackene er</a:t>
            </a:r>
          </a:p>
          <a:p>
            <a:pPr eaLnBrk="1" hangingPunct="1">
              <a:lnSpc>
                <a:spcPct val="80000"/>
              </a:lnSpc>
              <a:buFontTx/>
              <a:buNone/>
            </a:pPr>
            <a:r>
              <a:rPr lang="da-DK" altLang="da-DK" sz="1600" b="1"/>
              <a:t>	fleksible og monteringsvenlige </a:t>
            </a:r>
          </a:p>
          <a:p>
            <a:pPr eaLnBrk="1" hangingPunct="1">
              <a:lnSpc>
                <a:spcPct val="80000"/>
              </a:lnSpc>
              <a:buFontTx/>
              <a:buNone/>
            </a:pPr>
            <a:r>
              <a:rPr lang="da-DK" altLang="da-DK" sz="1600" b="1"/>
              <a:t>	og passer stilmæssigt til </a:t>
            </a:r>
          </a:p>
          <a:p>
            <a:pPr eaLnBrk="1" hangingPunct="1">
              <a:lnSpc>
                <a:spcPct val="80000"/>
              </a:lnSpc>
              <a:buFontTx/>
              <a:buNone/>
            </a:pPr>
            <a:r>
              <a:rPr lang="da-DK" altLang="da-DK" sz="1600" b="1"/>
              <a:t>	moderne kontorbyggeri.</a:t>
            </a:r>
          </a:p>
          <a:p>
            <a:pPr eaLnBrk="1" hangingPunct="1">
              <a:lnSpc>
                <a:spcPct val="80000"/>
              </a:lnSpc>
              <a:buFontTx/>
              <a:buNone/>
            </a:pPr>
            <a:endParaRPr lang="da-DK" altLang="da-DK" sz="1200" b="1"/>
          </a:p>
          <a:p>
            <a:pPr eaLnBrk="1" hangingPunct="1">
              <a:lnSpc>
                <a:spcPct val="80000"/>
              </a:lnSpc>
            </a:pPr>
            <a:endParaRPr lang="da-DK" altLang="da-DK" sz="1200" b="1"/>
          </a:p>
          <a:p>
            <a:pPr eaLnBrk="1" hangingPunct="1">
              <a:lnSpc>
                <a:spcPct val="80000"/>
              </a:lnSpc>
            </a:pPr>
            <a:endParaRPr lang="da-DK" altLang="da-DK" sz="1200" b="1"/>
          </a:p>
          <a:p>
            <a:pPr eaLnBrk="1" hangingPunct="1">
              <a:lnSpc>
                <a:spcPct val="80000"/>
              </a:lnSpc>
            </a:pPr>
            <a:endParaRPr lang="da-DK" altLang="da-DK" sz="1200" b="1"/>
          </a:p>
          <a:p>
            <a:pPr eaLnBrk="1" hangingPunct="1">
              <a:lnSpc>
                <a:spcPct val="80000"/>
              </a:lnSpc>
            </a:pPr>
            <a:endParaRPr lang="da-DK" altLang="da-DK" sz="1200"/>
          </a:p>
          <a:p>
            <a:pPr eaLnBrk="1" hangingPunct="1">
              <a:lnSpc>
                <a:spcPct val="80000"/>
              </a:lnSpc>
            </a:pPr>
            <a:endParaRPr lang="da-DK" altLang="da-DK" sz="1200"/>
          </a:p>
        </p:txBody>
      </p:sp>
      <p:pic>
        <p:nvPicPr>
          <p:cNvPr id="80901" name="Picture 5" descr="Lexcom forside">
            <a:extLst>
              <a:ext uri="{FF2B5EF4-FFF2-40B4-BE49-F238E27FC236}">
                <a16:creationId xmlns:a16="http://schemas.microsoft.com/office/drawing/2014/main" id="{0F694548-878E-9748-EBDA-4774F0343A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14800" y="1868488"/>
            <a:ext cx="4495800" cy="445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a:extLst>
              <a:ext uri="{FF2B5EF4-FFF2-40B4-BE49-F238E27FC236}">
                <a16:creationId xmlns:a16="http://schemas.microsoft.com/office/drawing/2014/main" id="{53A9B602-7E96-1E07-176D-497B3E0FE0FA}"/>
              </a:ext>
            </a:extLst>
          </p:cNvPr>
          <p:cNvSpPr>
            <a:spLocks noGrp="1" noChangeArrowheads="1"/>
          </p:cNvSpPr>
          <p:nvPr>
            <p:ph type="title"/>
          </p:nvPr>
        </p:nvSpPr>
        <p:spPr>
          <a:xfrm>
            <a:off x="457200" y="685800"/>
            <a:ext cx="8070850" cy="457200"/>
          </a:xfrm>
        </p:spPr>
        <p:txBody>
          <a:bodyPr/>
          <a:lstStyle/>
          <a:p>
            <a:pPr eaLnBrk="1" hangingPunct="1"/>
            <a:r>
              <a:rPr lang="da-DK" altLang="da-DK"/>
              <a:t>LK LexCom</a:t>
            </a:r>
            <a:r>
              <a:rPr lang="da-DK" altLang="da-DK" baseline="30000"/>
              <a:t>®</a:t>
            </a:r>
            <a:r>
              <a:rPr lang="da-DK" altLang="da-DK"/>
              <a:t> Office Line</a:t>
            </a:r>
          </a:p>
        </p:txBody>
      </p:sp>
      <p:sp>
        <p:nvSpPr>
          <p:cNvPr id="81923" name="Rectangle 3">
            <a:extLst>
              <a:ext uri="{FF2B5EF4-FFF2-40B4-BE49-F238E27FC236}">
                <a16:creationId xmlns:a16="http://schemas.microsoft.com/office/drawing/2014/main" id="{4EE59092-8C65-9A4C-93B4-5EEBF2E4D63B}"/>
              </a:ext>
            </a:extLst>
          </p:cNvPr>
          <p:cNvSpPr>
            <a:spLocks noGrp="1" noChangeArrowheads="1"/>
          </p:cNvSpPr>
          <p:nvPr>
            <p:ph type="body" sz="half" idx="1"/>
          </p:nvPr>
        </p:nvSpPr>
        <p:spPr>
          <a:xfrm>
            <a:off x="457200" y="1447800"/>
            <a:ext cx="5410200" cy="457200"/>
          </a:xfrm>
        </p:spPr>
        <p:txBody>
          <a:bodyPr/>
          <a:lstStyle/>
          <a:p>
            <a:pPr eaLnBrk="1" hangingPunct="1"/>
            <a:r>
              <a:rPr lang="da-DK" altLang="da-DK" sz="1800" b="1"/>
              <a:t>Serverrack</a:t>
            </a:r>
          </a:p>
        </p:txBody>
      </p:sp>
      <p:sp>
        <p:nvSpPr>
          <p:cNvPr id="81924" name="Rectangle 4">
            <a:extLst>
              <a:ext uri="{FF2B5EF4-FFF2-40B4-BE49-F238E27FC236}">
                <a16:creationId xmlns:a16="http://schemas.microsoft.com/office/drawing/2014/main" id="{9EBF034D-E19B-6683-8DC4-55D10BA60C6F}"/>
              </a:ext>
            </a:extLst>
          </p:cNvPr>
          <p:cNvSpPr>
            <a:spLocks noGrp="1" noChangeArrowheads="1"/>
          </p:cNvSpPr>
          <p:nvPr>
            <p:ph type="body" sz="half" idx="2"/>
          </p:nvPr>
        </p:nvSpPr>
        <p:spPr>
          <a:xfrm>
            <a:off x="457200" y="1673225"/>
            <a:ext cx="8382000" cy="4422775"/>
          </a:xfrm>
        </p:spPr>
        <p:txBody>
          <a:bodyPr/>
          <a:lstStyle/>
          <a:p>
            <a:pPr eaLnBrk="1" hangingPunct="1"/>
            <a:endParaRPr lang="da-DK" altLang="da-DK" sz="1600">
              <a:latin typeface="Times New Roman" panose="02020603050405020304" pitchFamily="18" charset="0"/>
              <a:cs typeface="Times New Roman" panose="02020603050405020304" pitchFamily="18" charset="0"/>
            </a:endParaRPr>
          </a:p>
          <a:p>
            <a:pPr eaLnBrk="1" hangingPunct="1"/>
            <a:r>
              <a:rPr lang="da-DK" altLang="da-DK" sz="1800"/>
              <a:t>To sæt justerbare 19” profiler</a:t>
            </a:r>
          </a:p>
          <a:p>
            <a:pPr eaLnBrk="1" hangingPunct="1"/>
            <a:r>
              <a:rPr lang="da-DK" altLang="da-DK" sz="1800"/>
              <a:t>Glasdør </a:t>
            </a:r>
          </a:p>
          <a:p>
            <a:pPr eaLnBrk="1" hangingPunct="1"/>
            <a:r>
              <a:rPr lang="da-DK" altLang="da-DK" sz="1800"/>
              <a:t>600 og 800 mm bredde og 1.000 mm dybde.</a:t>
            </a:r>
          </a:p>
          <a:p>
            <a:pPr eaLnBrk="1" hangingPunct="1"/>
            <a:r>
              <a:rPr lang="da-DK" altLang="da-DK" sz="1800"/>
              <a:t>Højde: 2.000 mm (= 42 HE)</a:t>
            </a:r>
          </a:p>
          <a:p>
            <a:pPr eaLnBrk="1" hangingPunct="1"/>
            <a:r>
              <a:rPr lang="da-DK" altLang="da-DK" sz="1800"/>
              <a:t>Leveres med lås</a:t>
            </a:r>
          </a:p>
          <a:p>
            <a:pPr eaLnBrk="1" hangingPunct="1"/>
            <a:r>
              <a:rPr lang="da-DK" altLang="da-DK" sz="1800"/>
              <a:t>Låseindsats for montering af Rukolås</a:t>
            </a:r>
          </a:p>
          <a:p>
            <a:pPr eaLnBrk="1" hangingPunct="1">
              <a:buFontTx/>
              <a:buNone/>
            </a:pPr>
            <a:r>
              <a:rPr lang="da-DK" altLang="da-DK" sz="1800"/>
              <a:t>	(låsecylinder købes separat. Ruko 1660)</a:t>
            </a:r>
          </a:p>
          <a:p>
            <a:pPr eaLnBrk="1" hangingPunct="1"/>
            <a:r>
              <a:rPr lang="da-DK" altLang="da-DK" sz="1800"/>
              <a:t>Maksimal belastning på 19” er 250 kg.</a:t>
            </a:r>
          </a:p>
          <a:p>
            <a:pPr eaLnBrk="1" hangingPunct="1">
              <a:buFontTx/>
              <a:buNone/>
            </a:pPr>
            <a:r>
              <a:rPr lang="da-DK" altLang="da-DK" sz="1800"/>
              <a:t>	og 400 kg. på rack</a:t>
            </a:r>
          </a:p>
          <a:p>
            <a:pPr eaLnBrk="1" hangingPunct="1"/>
            <a:r>
              <a:rPr lang="da-DK" altLang="da-DK" sz="1800"/>
              <a:t>Standard i sort i RAL 9011 </a:t>
            </a:r>
          </a:p>
          <a:p>
            <a:pPr eaLnBrk="1" hangingPunct="1">
              <a:lnSpc>
                <a:spcPct val="112000"/>
              </a:lnSpc>
            </a:pPr>
            <a:endParaRPr lang="da-DK" altLang="da-DK" sz="1600"/>
          </a:p>
          <a:p>
            <a:pPr eaLnBrk="1" hangingPunct="1"/>
            <a:endParaRPr lang="da-DK" altLang="da-DK" sz="1800"/>
          </a:p>
          <a:p>
            <a:pPr eaLnBrk="1" hangingPunct="1"/>
            <a:endParaRPr lang="da-DK" altLang="da-DK" sz="1800"/>
          </a:p>
          <a:p>
            <a:pPr eaLnBrk="1" hangingPunct="1"/>
            <a:endParaRPr lang="da-DK" altLang="da-DK" sz="1800"/>
          </a:p>
          <a:p>
            <a:pPr eaLnBrk="1" hangingPunct="1"/>
            <a:endParaRPr lang="da-DK" altLang="da-DK" sz="1800"/>
          </a:p>
          <a:p>
            <a:pPr eaLnBrk="1" hangingPunct="1"/>
            <a:endParaRPr lang="da-DK" altLang="da-DK" sz="1800"/>
          </a:p>
          <a:p>
            <a:pPr eaLnBrk="1" hangingPunct="1"/>
            <a:endParaRPr lang="da-DK" altLang="da-DK" sz="1800"/>
          </a:p>
          <a:p>
            <a:pPr eaLnBrk="1" hangingPunct="1"/>
            <a:endParaRPr lang="da-DK" altLang="da-DK" sz="1800"/>
          </a:p>
        </p:txBody>
      </p:sp>
      <p:pic>
        <p:nvPicPr>
          <p:cNvPr id="81925" name="Picture 5" descr="serverrack">
            <a:extLst>
              <a:ext uri="{FF2B5EF4-FFF2-40B4-BE49-F238E27FC236}">
                <a16:creationId xmlns:a16="http://schemas.microsoft.com/office/drawing/2014/main" id="{AF2C1C35-6F58-9D8E-5D7E-9DACD11DFBD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10200" y="1533525"/>
            <a:ext cx="3195638" cy="479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a:extLst>
              <a:ext uri="{FF2B5EF4-FFF2-40B4-BE49-F238E27FC236}">
                <a16:creationId xmlns:a16="http://schemas.microsoft.com/office/drawing/2014/main" id="{371C8E70-120E-1D23-143C-402821E18C3A}"/>
              </a:ext>
            </a:extLst>
          </p:cNvPr>
          <p:cNvSpPr>
            <a:spLocks noGrp="1" noChangeArrowheads="1"/>
          </p:cNvSpPr>
          <p:nvPr>
            <p:ph type="title"/>
          </p:nvPr>
        </p:nvSpPr>
        <p:spPr>
          <a:xfrm>
            <a:off x="457200" y="685800"/>
            <a:ext cx="8070850" cy="457200"/>
          </a:xfrm>
        </p:spPr>
        <p:txBody>
          <a:bodyPr/>
          <a:lstStyle/>
          <a:p>
            <a:pPr eaLnBrk="1" hangingPunct="1"/>
            <a:r>
              <a:rPr lang="da-DK" altLang="da-DK"/>
              <a:t>LK LexCom</a:t>
            </a:r>
            <a:r>
              <a:rPr lang="da-DK" altLang="da-DK" baseline="30000"/>
              <a:t>®</a:t>
            </a:r>
            <a:r>
              <a:rPr lang="da-DK" altLang="da-DK"/>
              <a:t> Office Line</a:t>
            </a:r>
          </a:p>
        </p:txBody>
      </p:sp>
      <p:sp>
        <p:nvSpPr>
          <p:cNvPr id="82947" name="Rectangle 3">
            <a:extLst>
              <a:ext uri="{FF2B5EF4-FFF2-40B4-BE49-F238E27FC236}">
                <a16:creationId xmlns:a16="http://schemas.microsoft.com/office/drawing/2014/main" id="{60C681AF-D55F-D0BF-0C70-0DED6EC3B8F3}"/>
              </a:ext>
            </a:extLst>
          </p:cNvPr>
          <p:cNvSpPr>
            <a:spLocks noGrp="1" noChangeArrowheads="1"/>
          </p:cNvSpPr>
          <p:nvPr>
            <p:ph type="body" sz="half" idx="1"/>
          </p:nvPr>
        </p:nvSpPr>
        <p:spPr>
          <a:xfrm>
            <a:off x="457200" y="1447800"/>
            <a:ext cx="5410200" cy="457200"/>
          </a:xfrm>
        </p:spPr>
        <p:txBody>
          <a:bodyPr/>
          <a:lstStyle/>
          <a:p>
            <a:pPr eaLnBrk="1" hangingPunct="1"/>
            <a:r>
              <a:rPr lang="da-DK" altLang="da-DK" sz="1800" b="1"/>
              <a:t>Gulvrack</a:t>
            </a:r>
          </a:p>
        </p:txBody>
      </p:sp>
      <p:sp>
        <p:nvSpPr>
          <p:cNvPr id="82948" name="Rectangle 4">
            <a:extLst>
              <a:ext uri="{FF2B5EF4-FFF2-40B4-BE49-F238E27FC236}">
                <a16:creationId xmlns:a16="http://schemas.microsoft.com/office/drawing/2014/main" id="{2F065457-D5B8-74A0-9E50-5CE1ABE73FB8}"/>
              </a:ext>
            </a:extLst>
          </p:cNvPr>
          <p:cNvSpPr>
            <a:spLocks noGrp="1" noChangeArrowheads="1"/>
          </p:cNvSpPr>
          <p:nvPr>
            <p:ph type="body" sz="half" idx="2"/>
          </p:nvPr>
        </p:nvSpPr>
        <p:spPr>
          <a:xfrm>
            <a:off x="457200" y="1673225"/>
            <a:ext cx="4114800" cy="4422775"/>
          </a:xfrm>
        </p:spPr>
        <p:txBody>
          <a:bodyPr/>
          <a:lstStyle/>
          <a:p>
            <a:pPr eaLnBrk="1" hangingPunct="1"/>
            <a:endParaRPr lang="da-DK" altLang="da-DK" sz="1600">
              <a:latin typeface="Times New Roman" panose="02020603050405020304" pitchFamily="18" charset="0"/>
              <a:cs typeface="Times New Roman" panose="02020603050405020304" pitchFamily="18" charset="0"/>
            </a:endParaRPr>
          </a:p>
          <a:p>
            <a:pPr eaLnBrk="1" hangingPunct="1"/>
            <a:r>
              <a:rPr lang="da-DK" altLang="da-DK" sz="1800"/>
              <a:t>Et sæt justerbare 19” profiler</a:t>
            </a:r>
          </a:p>
          <a:p>
            <a:pPr eaLnBrk="1" hangingPunct="1"/>
            <a:r>
              <a:rPr lang="da-DK" altLang="da-DK" sz="1800"/>
              <a:t>Glas- eller pladedør </a:t>
            </a:r>
          </a:p>
          <a:p>
            <a:pPr eaLnBrk="1" hangingPunct="1"/>
            <a:r>
              <a:rPr lang="da-DK" altLang="da-DK" sz="1800"/>
              <a:t>600 og 800 mm bredde og 600 og 800 mm dybde.</a:t>
            </a:r>
          </a:p>
          <a:p>
            <a:pPr eaLnBrk="1" hangingPunct="1"/>
            <a:r>
              <a:rPr lang="da-DK" altLang="da-DK" sz="1800"/>
              <a:t>Højde er 2.000 mm (= 42 HE)</a:t>
            </a:r>
          </a:p>
          <a:p>
            <a:pPr eaLnBrk="1" hangingPunct="1"/>
            <a:r>
              <a:rPr lang="da-DK" altLang="da-DK" sz="1800"/>
              <a:t>Med lås samt låseindsats for montering af Rukolås</a:t>
            </a:r>
          </a:p>
          <a:p>
            <a:pPr eaLnBrk="1" hangingPunct="1"/>
            <a:r>
              <a:rPr lang="da-DK" altLang="da-DK" sz="1800"/>
              <a:t>Maksimal belastning på 19” er 250 kg. 400 kg. på rack</a:t>
            </a:r>
          </a:p>
          <a:p>
            <a:pPr eaLnBrk="1" hangingPunct="1"/>
            <a:r>
              <a:rPr lang="da-DK" altLang="da-DK" sz="1800">
                <a:cs typeface="Times New Roman" panose="02020603050405020304" pitchFamily="18" charset="0"/>
              </a:rPr>
              <a:t>S</a:t>
            </a:r>
            <a:r>
              <a:rPr lang="da-DK" altLang="da-DK" sz="1800"/>
              <a:t>om standard lysegrå i RAL 7035 og rammer grå i RAL 7011</a:t>
            </a:r>
          </a:p>
          <a:p>
            <a:pPr eaLnBrk="1" hangingPunct="1">
              <a:lnSpc>
                <a:spcPct val="112000"/>
              </a:lnSpc>
            </a:pPr>
            <a:endParaRPr lang="da-DK" altLang="da-DK" sz="1600"/>
          </a:p>
          <a:p>
            <a:pPr eaLnBrk="1" hangingPunct="1"/>
            <a:endParaRPr lang="da-DK" altLang="da-DK" sz="1800"/>
          </a:p>
        </p:txBody>
      </p:sp>
      <p:pic>
        <p:nvPicPr>
          <p:cNvPr id="82949" name="Picture 5" descr="LK_110208_ Rack-1">
            <a:extLst>
              <a:ext uri="{FF2B5EF4-FFF2-40B4-BE49-F238E27FC236}">
                <a16:creationId xmlns:a16="http://schemas.microsoft.com/office/drawing/2014/main" id="{49F7CF53-747A-A923-B03B-B29B946D58F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1066800"/>
            <a:ext cx="3813175"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a:extLst>
              <a:ext uri="{FF2B5EF4-FFF2-40B4-BE49-F238E27FC236}">
                <a16:creationId xmlns:a16="http://schemas.microsoft.com/office/drawing/2014/main" id="{D9E42DD0-ABEF-4E7A-A6F1-2A75EE09CB71}"/>
              </a:ext>
            </a:extLst>
          </p:cNvPr>
          <p:cNvSpPr>
            <a:spLocks noGrp="1" noChangeArrowheads="1"/>
          </p:cNvSpPr>
          <p:nvPr>
            <p:ph type="title"/>
          </p:nvPr>
        </p:nvSpPr>
        <p:spPr>
          <a:xfrm>
            <a:off x="457200" y="685800"/>
            <a:ext cx="8070850" cy="457200"/>
          </a:xfrm>
        </p:spPr>
        <p:txBody>
          <a:bodyPr/>
          <a:lstStyle/>
          <a:p>
            <a:pPr eaLnBrk="1" hangingPunct="1"/>
            <a:r>
              <a:rPr lang="da-DK" altLang="da-DK"/>
              <a:t>LK LexCom</a:t>
            </a:r>
            <a:r>
              <a:rPr lang="da-DK" altLang="da-DK" baseline="30000"/>
              <a:t>®</a:t>
            </a:r>
            <a:r>
              <a:rPr lang="da-DK" altLang="da-DK"/>
              <a:t> Office Line</a:t>
            </a:r>
          </a:p>
        </p:txBody>
      </p:sp>
      <p:sp>
        <p:nvSpPr>
          <p:cNvPr id="83971" name="Rectangle 3">
            <a:extLst>
              <a:ext uri="{FF2B5EF4-FFF2-40B4-BE49-F238E27FC236}">
                <a16:creationId xmlns:a16="http://schemas.microsoft.com/office/drawing/2014/main" id="{E663FC4C-9F07-40FD-38E3-167FEAAC226F}"/>
              </a:ext>
            </a:extLst>
          </p:cNvPr>
          <p:cNvSpPr>
            <a:spLocks noGrp="1" noChangeArrowheads="1"/>
          </p:cNvSpPr>
          <p:nvPr>
            <p:ph type="body" sz="half" idx="1"/>
          </p:nvPr>
        </p:nvSpPr>
        <p:spPr>
          <a:xfrm>
            <a:off x="457200" y="1447800"/>
            <a:ext cx="5410200" cy="457200"/>
          </a:xfrm>
        </p:spPr>
        <p:txBody>
          <a:bodyPr/>
          <a:lstStyle/>
          <a:p>
            <a:pPr eaLnBrk="1" hangingPunct="1"/>
            <a:r>
              <a:rPr lang="da-DK" altLang="da-DK" sz="1800" b="1"/>
              <a:t>Kælet for detaljen</a:t>
            </a:r>
          </a:p>
        </p:txBody>
      </p:sp>
      <p:sp>
        <p:nvSpPr>
          <p:cNvPr id="83972" name="Rectangle 4">
            <a:extLst>
              <a:ext uri="{FF2B5EF4-FFF2-40B4-BE49-F238E27FC236}">
                <a16:creationId xmlns:a16="http://schemas.microsoft.com/office/drawing/2014/main" id="{4152848A-B1CB-4EF3-3ACC-05556F379AC4}"/>
              </a:ext>
            </a:extLst>
          </p:cNvPr>
          <p:cNvSpPr>
            <a:spLocks noGrp="1" noChangeArrowheads="1"/>
          </p:cNvSpPr>
          <p:nvPr>
            <p:ph type="body" sz="half" idx="2"/>
          </p:nvPr>
        </p:nvSpPr>
        <p:spPr>
          <a:xfrm>
            <a:off x="457200" y="1597025"/>
            <a:ext cx="8382000" cy="4422775"/>
          </a:xfrm>
        </p:spPr>
        <p:txBody>
          <a:bodyPr/>
          <a:lstStyle/>
          <a:p>
            <a:pPr eaLnBrk="1" hangingPunct="1"/>
            <a:endParaRPr lang="da-DK" altLang="da-DK" sz="1800"/>
          </a:p>
          <a:p>
            <a:pPr eaLnBrk="1" hangingPunct="1"/>
            <a:r>
              <a:rPr lang="da-DK" altLang="da-DK" sz="1800"/>
              <a:t>Kabelgennemføring i toppen</a:t>
            </a:r>
          </a:p>
          <a:p>
            <a:pPr eaLnBrk="1" hangingPunct="1"/>
            <a:r>
              <a:rPr lang="da-DK" altLang="da-DK" sz="1800"/>
              <a:t>Ventilatorindsats/passiv ventilation</a:t>
            </a:r>
          </a:p>
          <a:p>
            <a:pPr eaLnBrk="1" hangingPunct="1"/>
            <a:r>
              <a:rPr lang="da-DK" altLang="da-DK" sz="1800"/>
              <a:t>Forberedt for Rukolås</a:t>
            </a:r>
          </a:p>
        </p:txBody>
      </p:sp>
      <p:pic>
        <p:nvPicPr>
          <p:cNvPr id="83973" name="Picture 5" descr="LK LEX-008487">
            <a:extLst>
              <a:ext uri="{FF2B5EF4-FFF2-40B4-BE49-F238E27FC236}">
                <a16:creationId xmlns:a16="http://schemas.microsoft.com/office/drawing/2014/main" id="{EC222DE9-E32B-90FF-2924-FF76278553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21500" y="4076700"/>
            <a:ext cx="1689100"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74" name="Picture 6" descr="LK LEX-008476">
            <a:extLst>
              <a:ext uri="{FF2B5EF4-FFF2-40B4-BE49-F238E27FC236}">
                <a16:creationId xmlns:a16="http://schemas.microsoft.com/office/drawing/2014/main" id="{F9E1B576-5408-B7F7-B15B-7B65D5316E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4737"/>
          <a:stretch>
            <a:fillRect/>
          </a:stretch>
        </p:blipFill>
        <p:spPr bwMode="auto">
          <a:xfrm>
            <a:off x="4835525" y="4076700"/>
            <a:ext cx="19462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75" name="Picture 7" descr="LK Lexcom-008119-2cmyk">
            <a:extLst>
              <a:ext uri="{FF2B5EF4-FFF2-40B4-BE49-F238E27FC236}">
                <a16:creationId xmlns:a16="http://schemas.microsoft.com/office/drawing/2014/main" id="{3B247C9E-2BB8-567D-96CB-D8066E9DE41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8833"/>
          <a:stretch>
            <a:fillRect/>
          </a:stretch>
        </p:blipFill>
        <p:spPr bwMode="auto">
          <a:xfrm>
            <a:off x="533400" y="3867150"/>
            <a:ext cx="3429000" cy="245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a:extLst>
              <a:ext uri="{FF2B5EF4-FFF2-40B4-BE49-F238E27FC236}">
                <a16:creationId xmlns:a16="http://schemas.microsoft.com/office/drawing/2014/main" id="{264DA204-2732-D61C-5096-AACA267022ED}"/>
              </a:ext>
            </a:extLst>
          </p:cNvPr>
          <p:cNvSpPr>
            <a:spLocks noGrp="1" noChangeArrowheads="1"/>
          </p:cNvSpPr>
          <p:nvPr>
            <p:ph type="title"/>
          </p:nvPr>
        </p:nvSpPr>
        <p:spPr>
          <a:xfrm>
            <a:off x="463550" y="685800"/>
            <a:ext cx="8070850" cy="457200"/>
          </a:xfrm>
        </p:spPr>
        <p:txBody>
          <a:bodyPr/>
          <a:lstStyle/>
          <a:p>
            <a:pPr eaLnBrk="1" hangingPunct="1"/>
            <a:r>
              <a:rPr lang="da-DK" altLang="da-DK"/>
              <a:t>LK LexCom</a:t>
            </a:r>
            <a:r>
              <a:rPr lang="da-DK" altLang="da-DK" baseline="30000"/>
              <a:t>®</a:t>
            </a:r>
            <a:r>
              <a:rPr lang="da-DK" altLang="da-DK"/>
              <a:t> Office Line</a:t>
            </a:r>
          </a:p>
        </p:txBody>
      </p:sp>
      <p:sp>
        <p:nvSpPr>
          <p:cNvPr id="84995" name="Rectangle 3">
            <a:extLst>
              <a:ext uri="{FF2B5EF4-FFF2-40B4-BE49-F238E27FC236}">
                <a16:creationId xmlns:a16="http://schemas.microsoft.com/office/drawing/2014/main" id="{C8A70845-49BE-0081-5FE6-B22E91340991}"/>
              </a:ext>
            </a:extLst>
          </p:cNvPr>
          <p:cNvSpPr>
            <a:spLocks noGrp="1" noChangeArrowheads="1"/>
          </p:cNvSpPr>
          <p:nvPr>
            <p:ph type="body" sz="half" idx="1"/>
          </p:nvPr>
        </p:nvSpPr>
        <p:spPr>
          <a:xfrm>
            <a:off x="457200" y="1447800"/>
            <a:ext cx="5410200" cy="457200"/>
          </a:xfrm>
        </p:spPr>
        <p:txBody>
          <a:bodyPr/>
          <a:lstStyle/>
          <a:p>
            <a:pPr eaLnBrk="1" hangingPunct="1"/>
            <a:r>
              <a:rPr lang="da-DK" altLang="da-DK" sz="1800" b="1"/>
              <a:t>Kælet for detaljen</a:t>
            </a:r>
          </a:p>
        </p:txBody>
      </p:sp>
      <p:sp>
        <p:nvSpPr>
          <p:cNvPr id="84996" name="Rectangle 4">
            <a:extLst>
              <a:ext uri="{FF2B5EF4-FFF2-40B4-BE49-F238E27FC236}">
                <a16:creationId xmlns:a16="http://schemas.microsoft.com/office/drawing/2014/main" id="{2A17A204-247B-F5C1-8BE0-6367EEA7904F}"/>
              </a:ext>
            </a:extLst>
          </p:cNvPr>
          <p:cNvSpPr>
            <a:spLocks noGrp="1" noChangeArrowheads="1"/>
          </p:cNvSpPr>
          <p:nvPr>
            <p:ph type="body" sz="half" idx="2"/>
          </p:nvPr>
        </p:nvSpPr>
        <p:spPr>
          <a:xfrm>
            <a:off x="457200" y="1597025"/>
            <a:ext cx="8382000" cy="4422775"/>
          </a:xfrm>
        </p:spPr>
        <p:txBody>
          <a:bodyPr/>
          <a:lstStyle/>
          <a:p>
            <a:pPr eaLnBrk="1" hangingPunct="1"/>
            <a:endParaRPr lang="da-DK" altLang="da-DK" sz="1800"/>
          </a:p>
          <a:p>
            <a:pPr eaLnBrk="1" hangingPunct="1"/>
            <a:r>
              <a:rPr lang="da-DK" altLang="da-DK" sz="1800"/>
              <a:t>Kabelguides monteres/demonteres uden brug af clipsmøtrikker</a:t>
            </a:r>
          </a:p>
          <a:p>
            <a:pPr eaLnBrk="1" hangingPunct="1"/>
            <a:r>
              <a:rPr lang="da-DK" altLang="da-DK" sz="1800"/>
              <a:t>Udtrækbare hylder monteres/demonteres uden brug af værktøj</a:t>
            </a:r>
          </a:p>
          <a:p>
            <a:pPr eaLnBrk="1" hangingPunct="1"/>
            <a:r>
              <a:rPr lang="da-DK" altLang="da-DK" sz="1800"/>
              <a:t>Solid konstruktion - forstærkede hjørner</a:t>
            </a:r>
          </a:p>
        </p:txBody>
      </p:sp>
      <p:pic>
        <p:nvPicPr>
          <p:cNvPr id="84997" name="Picture 5" descr="LC_COM_SKAB-000011cmyk">
            <a:extLst>
              <a:ext uri="{FF2B5EF4-FFF2-40B4-BE49-F238E27FC236}">
                <a16:creationId xmlns:a16="http://schemas.microsoft.com/office/drawing/2014/main" id="{4F92A4F7-D060-A36F-68B5-096562B101C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3124200"/>
            <a:ext cx="21336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8" name="Picture 6" descr="Lexcom hjørnebeslag">
            <a:extLst>
              <a:ext uri="{FF2B5EF4-FFF2-40B4-BE49-F238E27FC236}">
                <a16:creationId xmlns:a16="http://schemas.microsoft.com/office/drawing/2014/main" id="{A6847701-8336-4454-6E7B-F63BFC82DE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5342"/>
          <a:stretch>
            <a:fillRect/>
          </a:stretch>
        </p:blipFill>
        <p:spPr bwMode="auto">
          <a:xfrm>
            <a:off x="5791200" y="4114800"/>
            <a:ext cx="2813050"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9" name="Picture 7" descr="LK Lexcom-008133">
            <a:extLst>
              <a:ext uri="{FF2B5EF4-FFF2-40B4-BE49-F238E27FC236}">
                <a16:creationId xmlns:a16="http://schemas.microsoft.com/office/drawing/2014/main" id="{66674B9A-5FD8-F229-2114-FA87FB549F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4095750"/>
            <a:ext cx="2971800"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a:extLst>
              <a:ext uri="{FF2B5EF4-FFF2-40B4-BE49-F238E27FC236}">
                <a16:creationId xmlns:a16="http://schemas.microsoft.com/office/drawing/2014/main" id="{A8495145-65DC-D76E-5BD4-2999B34736BE}"/>
              </a:ext>
            </a:extLst>
          </p:cNvPr>
          <p:cNvSpPr>
            <a:spLocks noGrp="1" noChangeArrowheads="1"/>
          </p:cNvSpPr>
          <p:nvPr>
            <p:ph type="title"/>
          </p:nvPr>
        </p:nvSpPr>
        <p:spPr>
          <a:xfrm>
            <a:off x="457200" y="685800"/>
            <a:ext cx="8070850" cy="457200"/>
          </a:xfrm>
        </p:spPr>
        <p:txBody>
          <a:bodyPr/>
          <a:lstStyle/>
          <a:p>
            <a:pPr eaLnBrk="1" hangingPunct="1"/>
            <a:r>
              <a:rPr lang="da-DK" altLang="da-DK"/>
              <a:t>LK LexCom</a:t>
            </a:r>
            <a:r>
              <a:rPr lang="da-DK" altLang="da-DK" baseline="30000"/>
              <a:t>®</a:t>
            </a:r>
            <a:r>
              <a:rPr lang="da-DK" altLang="da-DK"/>
              <a:t> Office Line</a:t>
            </a:r>
          </a:p>
        </p:txBody>
      </p:sp>
      <p:sp>
        <p:nvSpPr>
          <p:cNvPr id="86019" name="Rectangle 3">
            <a:extLst>
              <a:ext uri="{FF2B5EF4-FFF2-40B4-BE49-F238E27FC236}">
                <a16:creationId xmlns:a16="http://schemas.microsoft.com/office/drawing/2014/main" id="{688BE10F-AD4B-8EC9-5A8A-D041185C227A}"/>
              </a:ext>
            </a:extLst>
          </p:cNvPr>
          <p:cNvSpPr>
            <a:spLocks noGrp="1" noChangeArrowheads="1"/>
          </p:cNvSpPr>
          <p:nvPr>
            <p:ph type="body" sz="half" idx="1"/>
          </p:nvPr>
        </p:nvSpPr>
        <p:spPr>
          <a:xfrm>
            <a:off x="457200" y="1447800"/>
            <a:ext cx="5410200" cy="457200"/>
          </a:xfrm>
        </p:spPr>
        <p:txBody>
          <a:bodyPr/>
          <a:lstStyle/>
          <a:p>
            <a:pPr eaLnBrk="1" hangingPunct="1"/>
            <a:r>
              <a:rPr lang="da-DK" altLang="da-DK" sz="1800" b="1"/>
              <a:t>Fleksibelt og brugervenligt</a:t>
            </a:r>
          </a:p>
        </p:txBody>
      </p:sp>
      <p:sp>
        <p:nvSpPr>
          <p:cNvPr id="86020" name="Rectangle 4">
            <a:extLst>
              <a:ext uri="{FF2B5EF4-FFF2-40B4-BE49-F238E27FC236}">
                <a16:creationId xmlns:a16="http://schemas.microsoft.com/office/drawing/2014/main" id="{8A2FA8A9-FA84-E599-7CD0-9F6AC814AB0F}"/>
              </a:ext>
            </a:extLst>
          </p:cNvPr>
          <p:cNvSpPr>
            <a:spLocks noGrp="1" noChangeArrowheads="1"/>
          </p:cNvSpPr>
          <p:nvPr>
            <p:ph type="body" sz="half" idx="2"/>
          </p:nvPr>
        </p:nvSpPr>
        <p:spPr>
          <a:xfrm>
            <a:off x="457200" y="1673225"/>
            <a:ext cx="8382000" cy="4422775"/>
          </a:xfrm>
        </p:spPr>
        <p:txBody>
          <a:bodyPr/>
          <a:lstStyle/>
          <a:p>
            <a:pPr eaLnBrk="1" hangingPunct="1"/>
            <a:endParaRPr lang="da-DK" altLang="da-DK" sz="1800"/>
          </a:p>
          <a:p>
            <a:pPr eaLnBrk="1" hangingPunct="1"/>
            <a:r>
              <a:rPr lang="da-DK" altLang="da-DK" sz="1800"/>
              <a:t>Side- og bagplader demonteres med et enkelt greb</a:t>
            </a:r>
          </a:p>
          <a:p>
            <a:pPr eaLnBrk="1" hangingPunct="1"/>
            <a:r>
              <a:rPr lang="da-DK" altLang="da-DK" sz="1800"/>
              <a:t>Side- og bagplader kan aflåses</a:t>
            </a:r>
          </a:p>
          <a:p>
            <a:pPr eaLnBrk="1" hangingPunct="1"/>
            <a:r>
              <a:rPr lang="da-DK" altLang="da-DK" sz="1800"/>
              <a:t>Højrehængslede og vendbare døre</a:t>
            </a:r>
          </a:p>
          <a:p>
            <a:pPr eaLnBrk="1" hangingPunct="1"/>
            <a:r>
              <a:rPr lang="da-DK" altLang="da-DK" sz="1800"/>
              <a:t>Topunktslåsning af rackdør øger stabiliteten</a:t>
            </a:r>
          </a:p>
        </p:txBody>
      </p:sp>
      <p:pic>
        <p:nvPicPr>
          <p:cNvPr id="86021" name="Picture 5" descr="LK Lexcom-008129-cmyk">
            <a:extLst>
              <a:ext uri="{FF2B5EF4-FFF2-40B4-BE49-F238E27FC236}">
                <a16:creationId xmlns:a16="http://schemas.microsoft.com/office/drawing/2014/main" id="{4D925358-4EE4-854F-5429-668A256766E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4076700"/>
            <a:ext cx="2971800"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22" name="Picture 6" descr="LK Lexcom-008084">
            <a:extLst>
              <a:ext uri="{FF2B5EF4-FFF2-40B4-BE49-F238E27FC236}">
                <a16:creationId xmlns:a16="http://schemas.microsoft.com/office/drawing/2014/main" id="{1BF6D8A5-6EC0-8514-CB3A-4A5EE585E9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8800" y="4076700"/>
            <a:ext cx="2971800"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a:extLst>
              <a:ext uri="{FF2B5EF4-FFF2-40B4-BE49-F238E27FC236}">
                <a16:creationId xmlns:a16="http://schemas.microsoft.com/office/drawing/2014/main" id="{60B8365D-D5E3-632F-50BE-67BB7B12E746}"/>
              </a:ext>
            </a:extLst>
          </p:cNvPr>
          <p:cNvSpPr>
            <a:spLocks noGrp="1" noChangeArrowheads="1"/>
          </p:cNvSpPr>
          <p:nvPr>
            <p:ph type="title"/>
          </p:nvPr>
        </p:nvSpPr>
        <p:spPr>
          <a:xfrm>
            <a:off x="457200" y="685800"/>
            <a:ext cx="8070850" cy="457200"/>
          </a:xfrm>
        </p:spPr>
        <p:txBody>
          <a:bodyPr/>
          <a:lstStyle/>
          <a:p>
            <a:pPr eaLnBrk="1" hangingPunct="1"/>
            <a:r>
              <a:rPr lang="da-DK" altLang="da-DK"/>
              <a:t>LK LexCom</a:t>
            </a:r>
            <a:r>
              <a:rPr lang="da-DK" altLang="da-DK" baseline="30000"/>
              <a:t>®</a:t>
            </a:r>
            <a:r>
              <a:rPr lang="da-DK" altLang="da-DK"/>
              <a:t> Office Line</a:t>
            </a:r>
          </a:p>
        </p:txBody>
      </p:sp>
      <p:sp>
        <p:nvSpPr>
          <p:cNvPr id="87043" name="Rectangle 3">
            <a:extLst>
              <a:ext uri="{FF2B5EF4-FFF2-40B4-BE49-F238E27FC236}">
                <a16:creationId xmlns:a16="http://schemas.microsoft.com/office/drawing/2014/main" id="{613C353C-B80B-6573-C430-0E16E0FA9012}"/>
              </a:ext>
            </a:extLst>
          </p:cNvPr>
          <p:cNvSpPr>
            <a:spLocks noGrp="1" noChangeArrowheads="1"/>
          </p:cNvSpPr>
          <p:nvPr>
            <p:ph type="body" sz="half" idx="1"/>
          </p:nvPr>
        </p:nvSpPr>
        <p:spPr>
          <a:xfrm>
            <a:off x="457200" y="1447800"/>
            <a:ext cx="5410200" cy="457200"/>
          </a:xfrm>
        </p:spPr>
        <p:txBody>
          <a:bodyPr/>
          <a:lstStyle/>
          <a:p>
            <a:pPr eaLnBrk="1" hangingPunct="1"/>
            <a:r>
              <a:rPr lang="da-DK" altLang="da-DK" sz="1800" b="1"/>
              <a:t>Stort udvalg i tilbehør</a:t>
            </a:r>
          </a:p>
        </p:txBody>
      </p:sp>
      <p:sp>
        <p:nvSpPr>
          <p:cNvPr id="87044" name="Rectangle 4">
            <a:extLst>
              <a:ext uri="{FF2B5EF4-FFF2-40B4-BE49-F238E27FC236}">
                <a16:creationId xmlns:a16="http://schemas.microsoft.com/office/drawing/2014/main" id="{74B257F3-FD91-9359-0BFB-78C0F3D55E9B}"/>
              </a:ext>
            </a:extLst>
          </p:cNvPr>
          <p:cNvSpPr>
            <a:spLocks noGrp="1" noChangeArrowheads="1"/>
          </p:cNvSpPr>
          <p:nvPr>
            <p:ph type="body" sz="half" idx="2"/>
          </p:nvPr>
        </p:nvSpPr>
        <p:spPr>
          <a:xfrm>
            <a:off x="457200" y="1673225"/>
            <a:ext cx="8382000" cy="4422775"/>
          </a:xfrm>
        </p:spPr>
        <p:txBody>
          <a:bodyPr/>
          <a:lstStyle/>
          <a:p>
            <a:pPr eaLnBrk="1" hangingPunct="1"/>
            <a:endParaRPr lang="da-DK" altLang="da-DK" sz="1800"/>
          </a:p>
          <a:p>
            <a:pPr eaLnBrk="1" hangingPunct="1"/>
            <a:r>
              <a:rPr lang="da-DK" altLang="da-DK" sz="1800"/>
              <a:t>Sortimentet omfatter blandt meget andet kabelaflastningsskinner, flanger med</a:t>
            </a:r>
          </a:p>
          <a:p>
            <a:pPr eaLnBrk="1" hangingPunct="1"/>
            <a:r>
              <a:rPr lang="da-DK" altLang="da-DK" sz="1800"/>
              <a:t>kabelbørster og 19” opspænding til vægrack</a:t>
            </a:r>
          </a:p>
          <a:p>
            <a:pPr eaLnBrk="1" hangingPunct="1"/>
            <a:endParaRPr lang="da-DK" altLang="da-DK" sz="1800"/>
          </a:p>
        </p:txBody>
      </p:sp>
      <p:pic>
        <p:nvPicPr>
          <p:cNvPr id="87045" name="Picture 5" descr="LK3-010042">
            <a:extLst>
              <a:ext uri="{FF2B5EF4-FFF2-40B4-BE49-F238E27FC236}">
                <a16:creationId xmlns:a16="http://schemas.microsoft.com/office/drawing/2014/main" id="{22B6C3A4-EA7E-315A-2375-35226A1123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15852"/>
          <a:stretch>
            <a:fillRect/>
          </a:stretch>
        </p:blipFill>
        <p:spPr bwMode="auto">
          <a:xfrm>
            <a:off x="304800" y="4191000"/>
            <a:ext cx="3200400" cy="202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6" name="Picture 6" descr="LK Lexcom-008291">
            <a:extLst>
              <a:ext uri="{FF2B5EF4-FFF2-40B4-BE49-F238E27FC236}">
                <a16:creationId xmlns:a16="http://schemas.microsoft.com/office/drawing/2014/main" id="{432056EC-FB61-7241-7927-AAD4F5975D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4298950"/>
            <a:ext cx="3581400" cy="202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id="{596BF7D4-19A5-50CD-AADF-6EFB73213242}"/>
              </a:ext>
            </a:extLst>
          </p:cNvPr>
          <p:cNvSpPr>
            <a:spLocks noGrp="1" noChangeArrowheads="1"/>
          </p:cNvSpPr>
          <p:nvPr>
            <p:ph type="title"/>
          </p:nvPr>
        </p:nvSpPr>
        <p:spPr>
          <a:xfrm>
            <a:off x="457200" y="685800"/>
            <a:ext cx="8070850" cy="457200"/>
          </a:xfrm>
        </p:spPr>
        <p:txBody>
          <a:bodyPr/>
          <a:lstStyle/>
          <a:p>
            <a:pPr eaLnBrk="1" hangingPunct="1"/>
            <a:r>
              <a:rPr lang="da-DK" altLang="da-DK"/>
              <a:t>LK LexCom</a:t>
            </a:r>
            <a:r>
              <a:rPr lang="da-DK" altLang="da-DK" baseline="30000"/>
              <a:t>®</a:t>
            </a:r>
            <a:r>
              <a:rPr lang="da-DK" altLang="da-DK"/>
              <a:t> Office Line</a:t>
            </a:r>
          </a:p>
        </p:txBody>
      </p:sp>
      <p:sp>
        <p:nvSpPr>
          <p:cNvPr id="88067" name="Rectangle 3">
            <a:extLst>
              <a:ext uri="{FF2B5EF4-FFF2-40B4-BE49-F238E27FC236}">
                <a16:creationId xmlns:a16="http://schemas.microsoft.com/office/drawing/2014/main" id="{7E19F2B1-9803-F0F4-E0B6-B79C1193A356}"/>
              </a:ext>
            </a:extLst>
          </p:cNvPr>
          <p:cNvSpPr>
            <a:spLocks noGrp="1" noChangeArrowheads="1"/>
          </p:cNvSpPr>
          <p:nvPr>
            <p:ph type="body" sz="half" idx="1"/>
          </p:nvPr>
        </p:nvSpPr>
        <p:spPr>
          <a:xfrm>
            <a:off x="457200" y="1447800"/>
            <a:ext cx="5410200" cy="457200"/>
          </a:xfrm>
        </p:spPr>
        <p:txBody>
          <a:bodyPr/>
          <a:lstStyle/>
          <a:p>
            <a:pPr eaLnBrk="1" hangingPunct="1"/>
            <a:r>
              <a:rPr lang="da-DK" altLang="da-DK" sz="1800" b="1"/>
              <a:t>Vægrack</a:t>
            </a:r>
          </a:p>
        </p:txBody>
      </p:sp>
      <p:sp>
        <p:nvSpPr>
          <p:cNvPr id="88068" name="Rectangle 4">
            <a:extLst>
              <a:ext uri="{FF2B5EF4-FFF2-40B4-BE49-F238E27FC236}">
                <a16:creationId xmlns:a16="http://schemas.microsoft.com/office/drawing/2014/main" id="{6E0B7124-065B-6240-26F8-4A26EF42439E}"/>
              </a:ext>
            </a:extLst>
          </p:cNvPr>
          <p:cNvSpPr>
            <a:spLocks noGrp="1" noChangeArrowheads="1"/>
          </p:cNvSpPr>
          <p:nvPr>
            <p:ph type="body" sz="half" idx="2"/>
          </p:nvPr>
        </p:nvSpPr>
        <p:spPr>
          <a:xfrm>
            <a:off x="457200" y="1749425"/>
            <a:ext cx="8382000" cy="4422775"/>
          </a:xfrm>
        </p:spPr>
        <p:txBody>
          <a:bodyPr/>
          <a:lstStyle/>
          <a:p>
            <a:pPr eaLnBrk="1" hangingPunct="1"/>
            <a:endParaRPr lang="da-DK" altLang="da-DK" sz="1600">
              <a:latin typeface="Times New Roman" panose="02020603050405020304" pitchFamily="18" charset="0"/>
              <a:cs typeface="Times New Roman" panose="02020603050405020304" pitchFamily="18" charset="0"/>
            </a:endParaRPr>
          </a:p>
          <a:p>
            <a:pPr eaLnBrk="1" hangingPunct="1"/>
            <a:r>
              <a:rPr lang="da-DK" altLang="da-DK" sz="1800"/>
              <a:t>19” opspænding - mulighed for justering i intervaller af 25 mm</a:t>
            </a:r>
          </a:p>
          <a:p>
            <a:pPr eaLnBrk="1" hangingPunct="1"/>
            <a:r>
              <a:rPr lang="da-DK" altLang="da-DK" sz="1800"/>
              <a:t>Glas- eller pladedør</a:t>
            </a:r>
          </a:p>
          <a:p>
            <a:pPr eaLnBrk="1" hangingPunct="1"/>
            <a:r>
              <a:rPr lang="da-DK" altLang="da-DK" sz="1800"/>
              <a:t>600 mm bredde og 400, 500 og 600 mm dybde. </a:t>
            </a:r>
          </a:p>
          <a:p>
            <a:pPr eaLnBrk="1" hangingPunct="1"/>
            <a:r>
              <a:rPr lang="da-DK" altLang="da-DK" sz="1800"/>
              <a:t>Højder 6, 9, 12, 15, 18 og 21 HE</a:t>
            </a:r>
          </a:p>
          <a:p>
            <a:pPr eaLnBrk="1" hangingPunct="1"/>
            <a:r>
              <a:rPr lang="da-DK" altLang="da-DK" sz="1800">
                <a:cs typeface="Times New Roman" panose="02020603050405020304" pitchFamily="18" charset="0"/>
              </a:rPr>
              <a:t>U</a:t>
            </a:r>
            <a:r>
              <a:rPr lang="da-DK" altLang="da-DK" sz="1800"/>
              <a:t>den bagplade. Opsætning på eksisterende kabel-</a:t>
            </a:r>
          </a:p>
          <a:p>
            <a:pPr eaLnBrk="1" hangingPunct="1">
              <a:buFontTx/>
              <a:buNone/>
            </a:pPr>
            <a:r>
              <a:rPr lang="da-DK" altLang="da-DK" sz="1800"/>
              <a:t>	installation.</a:t>
            </a:r>
          </a:p>
          <a:p>
            <a:pPr eaLnBrk="1" hangingPunct="1"/>
            <a:r>
              <a:rPr lang="da-DK" altLang="da-DK" sz="1800"/>
              <a:t>Ophængningshuller i bagkonstruktionen </a:t>
            </a:r>
          </a:p>
          <a:p>
            <a:pPr eaLnBrk="1" hangingPunct="1"/>
            <a:r>
              <a:rPr lang="da-DK" altLang="da-DK" sz="1800"/>
              <a:t>Sideplader kan åbnes 120</a:t>
            </a:r>
            <a:r>
              <a:rPr lang="da-DK" altLang="da-DK" sz="1800">
                <a:sym typeface="Symbol" panose="05050102010706020507" pitchFamily="18" charset="2"/>
              </a:rPr>
              <a:t></a:t>
            </a:r>
            <a:r>
              <a:rPr lang="da-DK" altLang="da-DK" sz="1800"/>
              <a:t> eller demonteres uden</a:t>
            </a:r>
          </a:p>
          <a:p>
            <a:pPr eaLnBrk="1" hangingPunct="1">
              <a:buFontTx/>
              <a:buNone/>
            </a:pPr>
            <a:r>
              <a:rPr lang="da-DK" altLang="da-DK" sz="1800"/>
              <a:t>	brug af specialværktøj</a:t>
            </a:r>
          </a:p>
          <a:p>
            <a:pPr eaLnBrk="1" hangingPunct="1"/>
            <a:r>
              <a:rPr lang="da-DK" altLang="da-DK" sz="1800"/>
              <a:t>Leveres med lås. Låsebeslag for eventuel Rukolås.</a:t>
            </a:r>
          </a:p>
          <a:p>
            <a:pPr eaLnBrk="1" hangingPunct="1"/>
            <a:r>
              <a:rPr lang="da-DK" altLang="da-DK" sz="1800"/>
              <a:t>Maksimal belastning på 19” er 3 kg. per HE og 50 kg. på rack</a:t>
            </a:r>
          </a:p>
          <a:p>
            <a:pPr eaLnBrk="1" hangingPunct="1"/>
            <a:r>
              <a:rPr lang="da-DK" altLang="da-DK" sz="1800"/>
              <a:t>Som standard lysegrå i RAL 7035 og rammer grå i RAL 7011</a:t>
            </a:r>
          </a:p>
          <a:p>
            <a:pPr eaLnBrk="1" hangingPunct="1"/>
            <a:endParaRPr lang="da-DK" altLang="da-DK" sz="1800"/>
          </a:p>
        </p:txBody>
      </p:sp>
      <p:pic>
        <p:nvPicPr>
          <p:cNvPr id="88069" name="Picture 5" descr="LK_110208_ rack-3">
            <a:extLst>
              <a:ext uri="{FF2B5EF4-FFF2-40B4-BE49-F238E27FC236}">
                <a16:creationId xmlns:a16="http://schemas.microsoft.com/office/drawing/2014/main" id="{99893DD5-1A56-2E6C-008A-651AF0BDDD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11888" y="2492375"/>
            <a:ext cx="2932112" cy="319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70" name="Picture 6" descr="LK3-010035-cmyk-hvid">
            <a:extLst>
              <a:ext uri="{FF2B5EF4-FFF2-40B4-BE49-F238E27FC236}">
                <a16:creationId xmlns:a16="http://schemas.microsoft.com/office/drawing/2014/main" id="{C364C8C4-5C7A-3E6E-2B3C-69BC5C19FF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0589" r="23529" b="14775"/>
          <a:stretch>
            <a:fillRect/>
          </a:stretch>
        </p:blipFill>
        <p:spPr bwMode="auto">
          <a:xfrm>
            <a:off x="7318375" y="549275"/>
            <a:ext cx="1825625" cy="172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71" name="Picture 7" descr="LK Lexcom-008291">
            <a:extLst>
              <a:ext uri="{FF2B5EF4-FFF2-40B4-BE49-F238E27FC236}">
                <a16:creationId xmlns:a16="http://schemas.microsoft.com/office/drawing/2014/main" id="{719F0753-4589-136A-EA18-CC0789A824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5600" y="765175"/>
            <a:ext cx="1727200" cy="97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1026">
            <a:extLst>
              <a:ext uri="{FF2B5EF4-FFF2-40B4-BE49-F238E27FC236}">
                <a16:creationId xmlns:a16="http://schemas.microsoft.com/office/drawing/2014/main" id="{F45BAFAA-B4C4-A6C7-2882-6A40E634EB30}"/>
              </a:ext>
            </a:extLst>
          </p:cNvPr>
          <p:cNvSpPr>
            <a:spLocks noGrp="1" noChangeArrowheads="1"/>
          </p:cNvSpPr>
          <p:nvPr>
            <p:ph type="title"/>
          </p:nvPr>
        </p:nvSpPr>
        <p:spPr>
          <a:xfrm>
            <a:off x="114300" y="1104900"/>
            <a:ext cx="8839200" cy="457200"/>
          </a:xfrm>
          <a:noFill/>
        </p:spPr>
        <p:txBody>
          <a:bodyPr/>
          <a:lstStyle/>
          <a:p>
            <a:pPr algn="r" eaLnBrk="1" hangingPunct="1"/>
            <a:r>
              <a:rPr lang="da-DK" altLang="da-DK"/>
              <a:t>Princip</a:t>
            </a:r>
          </a:p>
        </p:txBody>
      </p:sp>
      <p:grpSp>
        <p:nvGrpSpPr>
          <p:cNvPr id="13315" name="Group 1027">
            <a:extLst>
              <a:ext uri="{FF2B5EF4-FFF2-40B4-BE49-F238E27FC236}">
                <a16:creationId xmlns:a16="http://schemas.microsoft.com/office/drawing/2014/main" id="{E7740CE8-3A20-C886-C328-C8C6D12B7BB0}"/>
              </a:ext>
            </a:extLst>
          </p:cNvPr>
          <p:cNvGrpSpPr>
            <a:grpSpLocks/>
          </p:cNvGrpSpPr>
          <p:nvPr/>
        </p:nvGrpSpPr>
        <p:grpSpPr bwMode="auto">
          <a:xfrm>
            <a:off x="647700" y="1293813"/>
            <a:ext cx="4343400" cy="2836862"/>
            <a:chOff x="432" y="672"/>
            <a:chExt cx="2736" cy="1787"/>
          </a:xfrm>
        </p:grpSpPr>
        <p:grpSp>
          <p:nvGrpSpPr>
            <p:cNvPr id="13340" name="Group 1028">
              <a:extLst>
                <a:ext uri="{FF2B5EF4-FFF2-40B4-BE49-F238E27FC236}">
                  <a16:creationId xmlns:a16="http://schemas.microsoft.com/office/drawing/2014/main" id="{36E952BA-324F-245B-76F9-4B32A7D560A4}"/>
                </a:ext>
              </a:extLst>
            </p:cNvPr>
            <p:cNvGrpSpPr>
              <a:grpSpLocks/>
            </p:cNvGrpSpPr>
            <p:nvPr/>
          </p:nvGrpSpPr>
          <p:grpSpPr bwMode="auto">
            <a:xfrm>
              <a:off x="1392" y="1392"/>
              <a:ext cx="1776" cy="416"/>
              <a:chOff x="3312" y="1632"/>
              <a:chExt cx="1776" cy="416"/>
            </a:xfrm>
          </p:grpSpPr>
          <p:sp>
            <p:nvSpPr>
              <p:cNvPr id="13354" name="Rectangle 1029">
                <a:extLst>
                  <a:ext uri="{FF2B5EF4-FFF2-40B4-BE49-F238E27FC236}">
                    <a16:creationId xmlns:a16="http://schemas.microsoft.com/office/drawing/2014/main" id="{7EAE6057-E30A-2BAC-3F98-E38EE159355C}"/>
                  </a:ext>
                </a:extLst>
              </p:cNvPr>
              <p:cNvSpPr>
                <a:spLocks noChangeArrowheads="1"/>
              </p:cNvSpPr>
              <p:nvPr/>
            </p:nvSpPr>
            <p:spPr bwMode="auto">
              <a:xfrm>
                <a:off x="3312" y="1632"/>
                <a:ext cx="1776" cy="416"/>
              </a:xfrm>
              <a:prstGeom prst="rect">
                <a:avLst/>
              </a:prstGeom>
              <a:solidFill>
                <a:srgbClr val="142F96"/>
              </a:solidFill>
              <a:ln w="50800">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3355" name="Rectangle 1030">
                <a:extLst>
                  <a:ext uri="{FF2B5EF4-FFF2-40B4-BE49-F238E27FC236}">
                    <a16:creationId xmlns:a16="http://schemas.microsoft.com/office/drawing/2014/main" id="{EDFC782C-1391-D336-31B9-BF825B716785}"/>
                  </a:ext>
                </a:extLst>
              </p:cNvPr>
              <p:cNvSpPr>
                <a:spLocks noChangeArrowheads="1"/>
              </p:cNvSpPr>
              <p:nvPr/>
            </p:nvSpPr>
            <p:spPr bwMode="auto">
              <a:xfrm>
                <a:off x="3727" y="1719"/>
                <a:ext cx="698"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FFFFFF"/>
                    </a:solidFill>
                    <a:latin typeface="Times New Roman" panose="02020603050405020304" pitchFamily="18" charset="0"/>
                  </a:rPr>
                  <a:t>Krydsfelt</a:t>
                </a:r>
              </a:p>
            </p:txBody>
          </p:sp>
        </p:grpSp>
        <p:grpSp>
          <p:nvGrpSpPr>
            <p:cNvPr id="13341" name="Group 1031">
              <a:extLst>
                <a:ext uri="{FF2B5EF4-FFF2-40B4-BE49-F238E27FC236}">
                  <a16:creationId xmlns:a16="http://schemas.microsoft.com/office/drawing/2014/main" id="{6B978ABD-B05A-62A1-CF6C-42BAE11EB6A2}"/>
                </a:ext>
              </a:extLst>
            </p:cNvPr>
            <p:cNvGrpSpPr>
              <a:grpSpLocks/>
            </p:cNvGrpSpPr>
            <p:nvPr/>
          </p:nvGrpSpPr>
          <p:grpSpPr bwMode="auto">
            <a:xfrm>
              <a:off x="432" y="672"/>
              <a:ext cx="2533" cy="1787"/>
              <a:chOff x="432" y="672"/>
              <a:chExt cx="2533" cy="1787"/>
            </a:xfrm>
          </p:grpSpPr>
          <p:graphicFrame>
            <p:nvGraphicFramePr>
              <p:cNvPr id="13342" name="Object 1032">
                <a:hlinkClick r:id="" action="ppaction://ole?verb=0"/>
                <a:extLst>
                  <a:ext uri="{FF2B5EF4-FFF2-40B4-BE49-F238E27FC236}">
                    <a16:creationId xmlns:a16="http://schemas.microsoft.com/office/drawing/2014/main" id="{927D1B41-7931-6116-CA4F-CC5DD16DF6A9}"/>
                  </a:ext>
                </a:extLst>
              </p:cNvPr>
              <p:cNvGraphicFramePr>
                <a:graphicFrameLocks/>
              </p:cNvGraphicFramePr>
              <p:nvPr/>
            </p:nvGraphicFramePr>
            <p:xfrm>
              <a:off x="2112" y="2064"/>
              <a:ext cx="469" cy="363"/>
            </p:xfrm>
            <a:graphic>
              <a:graphicData uri="http://schemas.openxmlformats.org/presentationml/2006/ole">
                <mc:AlternateContent xmlns:mc="http://schemas.openxmlformats.org/markup-compatibility/2006">
                  <mc:Choice xmlns:v="urn:schemas-microsoft-com:vml" Requires="v">
                    <p:oleObj name="Clip" r:id="rId3" imgW="4006850" imgH="3192463" progId="MS_ClipArt_Gallery.5">
                      <p:embed/>
                    </p:oleObj>
                  </mc:Choice>
                  <mc:Fallback>
                    <p:oleObj name="Clip" r:id="rId3" imgW="4006850" imgH="3192463" progId="MS_ClipArt_Gallery.5">
                      <p:embed/>
                      <p:pic>
                        <p:nvPicPr>
                          <p:cNvPr id="13342" name="Object 1032">
                            <a:hlinkClick r:id="" action="ppaction://ole?verb=0"/>
                            <a:extLst>
                              <a:ext uri="{FF2B5EF4-FFF2-40B4-BE49-F238E27FC236}">
                                <a16:creationId xmlns:a16="http://schemas.microsoft.com/office/drawing/2014/main" id="{927D1B41-7931-6116-CA4F-CC5DD16DF6A9}"/>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2" y="2064"/>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43" name="Object 1033">
                <a:hlinkClick r:id="" action="ppaction://ole?verb=0"/>
                <a:extLst>
                  <a:ext uri="{FF2B5EF4-FFF2-40B4-BE49-F238E27FC236}">
                    <a16:creationId xmlns:a16="http://schemas.microsoft.com/office/drawing/2014/main" id="{3A8820D7-026F-B46D-3232-700C42E669C9}"/>
                  </a:ext>
                </a:extLst>
              </p:cNvPr>
              <p:cNvGraphicFramePr>
                <a:graphicFrameLocks/>
              </p:cNvGraphicFramePr>
              <p:nvPr/>
            </p:nvGraphicFramePr>
            <p:xfrm>
              <a:off x="1392" y="2160"/>
              <a:ext cx="294" cy="299"/>
            </p:xfrm>
            <a:graphic>
              <a:graphicData uri="http://schemas.openxmlformats.org/presentationml/2006/ole">
                <mc:AlternateContent xmlns:mc="http://schemas.openxmlformats.org/markup-compatibility/2006">
                  <mc:Choice xmlns:v="urn:schemas-microsoft-com:vml" Requires="v">
                    <p:oleObj name="Clip" r:id="rId5" imgW="4694238" imgH="4259263" progId="MS_ClipArt_Gallery.5">
                      <p:embed/>
                    </p:oleObj>
                  </mc:Choice>
                  <mc:Fallback>
                    <p:oleObj name="Clip" r:id="rId5" imgW="4694238" imgH="4259263" progId="MS_ClipArt_Gallery.5">
                      <p:embed/>
                      <p:pic>
                        <p:nvPicPr>
                          <p:cNvPr id="13343" name="Object 1033">
                            <a:hlinkClick r:id="" action="ppaction://ole?verb=0"/>
                            <a:extLst>
                              <a:ext uri="{FF2B5EF4-FFF2-40B4-BE49-F238E27FC236}">
                                <a16:creationId xmlns:a16="http://schemas.microsoft.com/office/drawing/2014/main" id="{3A8820D7-026F-B46D-3232-700C42E669C9}"/>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2" y="2160"/>
                            <a:ext cx="294" cy="2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44" name="Object 1034">
                <a:hlinkClick r:id="" action="ppaction://ole?verb=0"/>
                <a:extLst>
                  <a:ext uri="{FF2B5EF4-FFF2-40B4-BE49-F238E27FC236}">
                    <a16:creationId xmlns:a16="http://schemas.microsoft.com/office/drawing/2014/main" id="{7E45BE19-7EA6-9EB0-2916-DA83FBA7B8E9}"/>
                  </a:ext>
                </a:extLst>
              </p:cNvPr>
              <p:cNvGraphicFramePr>
                <a:graphicFrameLocks/>
              </p:cNvGraphicFramePr>
              <p:nvPr/>
            </p:nvGraphicFramePr>
            <p:xfrm>
              <a:off x="2496" y="768"/>
              <a:ext cx="469" cy="363"/>
            </p:xfrm>
            <a:graphic>
              <a:graphicData uri="http://schemas.openxmlformats.org/presentationml/2006/ole">
                <mc:AlternateContent xmlns:mc="http://schemas.openxmlformats.org/markup-compatibility/2006">
                  <mc:Choice xmlns:v="urn:schemas-microsoft-com:vml" Requires="v">
                    <p:oleObj name="Clip" r:id="rId7" imgW="4006850" imgH="3192463" progId="MS_ClipArt_Gallery.5">
                      <p:embed/>
                    </p:oleObj>
                  </mc:Choice>
                  <mc:Fallback>
                    <p:oleObj name="Clip" r:id="rId7" imgW="4006850" imgH="3192463" progId="MS_ClipArt_Gallery.5">
                      <p:embed/>
                      <p:pic>
                        <p:nvPicPr>
                          <p:cNvPr id="13344" name="Object 1034">
                            <a:hlinkClick r:id="" action="ppaction://ole?verb=0"/>
                            <a:extLst>
                              <a:ext uri="{FF2B5EF4-FFF2-40B4-BE49-F238E27FC236}">
                                <a16:creationId xmlns:a16="http://schemas.microsoft.com/office/drawing/2014/main" id="{7E45BE19-7EA6-9EB0-2916-DA83FBA7B8E9}"/>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6" y="768"/>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45" name="Object 1035">
                <a:hlinkClick r:id="" action="ppaction://ole?verb=0"/>
                <a:extLst>
                  <a:ext uri="{FF2B5EF4-FFF2-40B4-BE49-F238E27FC236}">
                    <a16:creationId xmlns:a16="http://schemas.microsoft.com/office/drawing/2014/main" id="{0C5F3C6E-0F35-B1FD-74FF-66FAC5F7A048}"/>
                  </a:ext>
                </a:extLst>
              </p:cNvPr>
              <p:cNvGraphicFramePr>
                <a:graphicFrameLocks/>
              </p:cNvGraphicFramePr>
              <p:nvPr/>
            </p:nvGraphicFramePr>
            <p:xfrm>
              <a:off x="432" y="960"/>
              <a:ext cx="469" cy="363"/>
            </p:xfrm>
            <a:graphic>
              <a:graphicData uri="http://schemas.openxmlformats.org/presentationml/2006/ole">
                <mc:AlternateContent xmlns:mc="http://schemas.openxmlformats.org/markup-compatibility/2006">
                  <mc:Choice xmlns:v="urn:schemas-microsoft-com:vml" Requires="v">
                    <p:oleObj name="Clip" r:id="rId8" imgW="4006850" imgH="3192463" progId="MS_ClipArt_Gallery.5">
                      <p:embed/>
                    </p:oleObj>
                  </mc:Choice>
                  <mc:Fallback>
                    <p:oleObj name="Clip" r:id="rId8" imgW="4006850" imgH="3192463" progId="MS_ClipArt_Gallery.5">
                      <p:embed/>
                      <p:pic>
                        <p:nvPicPr>
                          <p:cNvPr id="13345" name="Object 1035">
                            <a:hlinkClick r:id="" action="ppaction://ole?verb=0"/>
                            <a:extLst>
                              <a:ext uri="{FF2B5EF4-FFF2-40B4-BE49-F238E27FC236}">
                                <a16:creationId xmlns:a16="http://schemas.microsoft.com/office/drawing/2014/main" id="{0C5F3C6E-0F35-B1FD-74FF-66FAC5F7A048}"/>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 y="960"/>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46" name="Object 1036">
                <a:hlinkClick r:id="" action="ppaction://ole?verb=0"/>
                <a:extLst>
                  <a:ext uri="{FF2B5EF4-FFF2-40B4-BE49-F238E27FC236}">
                    <a16:creationId xmlns:a16="http://schemas.microsoft.com/office/drawing/2014/main" id="{392576BE-4196-636D-9417-130B442FF7F8}"/>
                  </a:ext>
                </a:extLst>
              </p:cNvPr>
              <p:cNvGraphicFramePr>
                <a:graphicFrameLocks/>
              </p:cNvGraphicFramePr>
              <p:nvPr/>
            </p:nvGraphicFramePr>
            <p:xfrm>
              <a:off x="1488" y="672"/>
              <a:ext cx="469" cy="363"/>
            </p:xfrm>
            <a:graphic>
              <a:graphicData uri="http://schemas.openxmlformats.org/presentationml/2006/ole">
                <mc:AlternateContent xmlns:mc="http://schemas.openxmlformats.org/markup-compatibility/2006">
                  <mc:Choice xmlns:v="urn:schemas-microsoft-com:vml" Requires="v">
                    <p:oleObj name="Clip" r:id="rId9" imgW="4006850" imgH="3192463" progId="MS_ClipArt_Gallery.5">
                      <p:embed/>
                    </p:oleObj>
                  </mc:Choice>
                  <mc:Fallback>
                    <p:oleObj name="Clip" r:id="rId9" imgW="4006850" imgH="3192463" progId="MS_ClipArt_Gallery.5">
                      <p:embed/>
                      <p:pic>
                        <p:nvPicPr>
                          <p:cNvPr id="13346" name="Object 1036">
                            <a:hlinkClick r:id="" action="ppaction://ole?verb=0"/>
                            <a:extLst>
                              <a:ext uri="{FF2B5EF4-FFF2-40B4-BE49-F238E27FC236}">
                                <a16:creationId xmlns:a16="http://schemas.microsoft.com/office/drawing/2014/main" id="{392576BE-4196-636D-9417-130B442FF7F8}"/>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88" y="672"/>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47" name="Object 1037">
                <a:hlinkClick r:id="" action="ppaction://ole?verb=0"/>
                <a:extLst>
                  <a:ext uri="{FF2B5EF4-FFF2-40B4-BE49-F238E27FC236}">
                    <a16:creationId xmlns:a16="http://schemas.microsoft.com/office/drawing/2014/main" id="{2384B27C-F31F-04BE-92D9-373539C33088}"/>
                  </a:ext>
                </a:extLst>
              </p:cNvPr>
              <p:cNvGraphicFramePr>
                <a:graphicFrameLocks/>
              </p:cNvGraphicFramePr>
              <p:nvPr/>
            </p:nvGraphicFramePr>
            <p:xfrm>
              <a:off x="528" y="1968"/>
              <a:ext cx="483" cy="335"/>
            </p:xfrm>
            <a:graphic>
              <a:graphicData uri="http://schemas.openxmlformats.org/presentationml/2006/ole">
                <mc:AlternateContent xmlns:mc="http://schemas.openxmlformats.org/markup-compatibility/2006">
                  <mc:Choice xmlns:v="urn:schemas-microsoft-com:vml" Requires="v">
                    <p:oleObj name="Clip" r:id="rId10" imgW="4991100" imgH="3078163" progId="MS_ClipArt_Gallery.5">
                      <p:embed/>
                    </p:oleObj>
                  </mc:Choice>
                  <mc:Fallback>
                    <p:oleObj name="Clip" r:id="rId10" imgW="4991100" imgH="3078163" progId="MS_ClipArt_Gallery.5">
                      <p:embed/>
                      <p:pic>
                        <p:nvPicPr>
                          <p:cNvPr id="13347" name="Object 1037">
                            <a:hlinkClick r:id="" action="ppaction://ole?verb=0"/>
                            <a:extLst>
                              <a:ext uri="{FF2B5EF4-FFF2-40B4-BE49-F238E27FC236}">
                                <a16:creationId xmlns:a16="http://schemas.microsoft.com/office/drawing/2014/main" id="{2384B27C-F31F-04BE-92D9-373539C33088}"/>
                              </a:ext>
                            </a:extLst>
                          </p:cNvPr>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8" y="1968"/>
                            <a:ext cx="483" cy="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348" name="Line 1038">
                <a:extLst>
                  <a:ext uri="{FF2B5EF4-FFF2-40B4-BE49-F238E27FC236}">
                    <a16:creationId xmlns:a16="http://schemas.microsoft.com/office/drawing/2014/main" id="{D057175A-C4A1-4505-ADC6-EAE4EFBAA861}"/>
                  </a:ext>
                </a:extLst>
              </p:cNvPr>
              <p:cNvSpPr>
                <a:spLocks noChangeShapeType="1"/>
              </p:cNvSpPr>
              <p:nvPr/>
            </p:nvSpPr>
            <p:spPr bwMode="auto">
              <a:xfrm flipH="1" flipV="1">
                <a:off x="1776" y="1056"/>
                <a:ext cx="48" cy="2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49" name="Line 1039">
                <a:extLst>
                  <a:ext uri="{FF2B5EF4-FFF2-40B4-BE49-F238E27FC236}">
                    <a16:creationId xmlns:a16="http://schemas.microsoft.com/office/drawing/2014/main" id="{CA73DD49-F2F7-E98F-C879-9C08321D9682}"/>
                  </a:ext>
                </a:extLst>
              </p:cNvPr>
              <p:cNvSpPr>
                <a:spLocks noChangeShapeType="1"/>
              </p:cNvSpPr>
              <p:nvPr/>
            </p:nvSpPr>
            <p:spPr bwMode="auto">
              <a:xfrm flipH="1" flipV="1">
                <a:off x="960" y="1248"/>
                <a:ext cx="384" cy="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50" name="Line 1040">
                <a:extLst>
                  <a:ext uri="{FF2B5EF4-FFF2-40B4-BE49-F238E27FC236}">
                    <a16:creationId xmlns:a16="http://schemas.microsoft.com/office/drawing/2014/main" id="{A2D5AFC4-2E92-1ACB-02B0-30C12FD83FD6}"/>
                  </a:ext>
                </a:extLst>
              </p:cNvPr>
              <p:cNvSpPr>
                <a:spLocks noChangeShapeType="1"/>
              </p:cNvSpPr>
              <p:nvPr/>
            </p:nvSpPr>
            <p:spPr bwMode="auto">
              <a:xfrm flipV="1">
                <a:off x="960" y="1776"/>
                <a:ext cx="38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51" name="Line 1041">
                <a:extLst>
                  <a:ext uri="{FF2B5EF4-FFF2-40B4-BE49-F238E27FC236}">
                    <a16:creationId xmlns:a16="http://schemas.microsoft.com/office/drawing/2014/main" id="{5E8F1BB7-DE06-CC03-EA2D-1E635DF87032}"/>
                  </a:ext>
                </a:extLst>
              </p:cNvPr>
              <p:cNvSpPr>
                <a:spLocks noChangeShapeType="1"/>
              </p:cNvSpPr>
              <p:nvPr/>
            </p:nvSpPr>
            <p:spPr bwMode="auto">
              <a:xfrm flipV="1">
                <a:off x="1584" y="1872"/>
                <a:ext cx="96"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52" name="Line 1042">
                <a:extLst>
                  <a:ext uri="{FF2B5EF4-FFF2-40B4-BE49-F238E27FC236}">
                    <a16:creationId xmlns:a16="http://schemas.microsoft.com/office/drawing/2014/main" id="{E9CF4A65-681D-5CDD-4B79-0D82664690E3}"/>
                  </a:ext>
                </a:extLst>
              </p:cNvPr>
              <p:cNvSpPr>
                <a:spLocks noChangeShapeType="1"/>
              </p:cNvSpPr>
              <p:nvPr/>
            </p:nvSpPr>
            <p:spPr bwMode="auto">
              <a:xfrm flipV="1">
                <a:off x="2544" y="1104"/>
                <a:ext cx="14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53" name="Line 1043">
                <a:extLst>
                  <a:ext uri="{FF2B5EF4-FFF2-40B4-BE49-F238E27FC236}">
                    <a16:creationId xmlns:a16="http://schemas.microsoft.com/office/drawing/2014/main" id="{C5BB72F3-9E14-B8E4-680D-B2D03011060E}"/>
                  </a:ext>
                </a:extLst>
              </p:cNvPr>
              <p:cNvSpPr>
                <a:spLocks noChangeShapeType="1"/>
              </p:cNvSpPr>
              <p:nvPr/>
            </p:nvSpPr>
            <p:spPr bwMode="auto">
              <a:xfrm flipH="1" flipV="1">
                <a:off x="2304" y="1872"/>
                <a:ext cx="48" cy="14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grpSp>
      </p:grpSp>
      <p:grpSp>
        <p:nvGrpSpPr>
          <p:cNvPr id="13316" name="Group 1044">
            <a:extLst>
              <a:ext uri="{FF2B5EF4-FFF2-40B4-BE49-F238E27FC236}">
                <a16:creationId xmlns:a16="http://schemas.microsoft.com/office/drawing/2014/main" id="{7B2E8F02-E95C-358C-56C9-9A87A5345E17}"/>
              </a:ext>
            </a:extLst>
          </p:cNvPr>
          <p:cNvGrpSpPr>
            <a:grpSpLocks/>
          </p:cNvGrpSpPr>
          <p:nvPr/>
        </p:nvGrpSpPr>
        <p:grpSpPr bwMode="auto">
          <a:xfrm>
            <a:off x="4038600" y="3787775"/>
            <a:ext cx="4343400" cy="2836863"/>
            <a:chOff x="432" y="672"/>
            <a:chExt cx="2736" cy="1787"/>
          </a:xfrm>
        </p:grpSpPr>
        <p:grpSp>
          <p:nvGrpSpPr>
            <p:cNvPr id="13324" name="Group 1045">
              <a:extLst>
                <a:ext uri="{FF2B5EF4-FFF2-40B4-BE49-F238E27FC236}">
                  <a16:creationId xmlns:a16="http://schemas.microsoft.com/office/drawing/2014/main" id="{6B2C50DB-68F6-AA09-E263-0B67B4BAE5EE}"/>
                </a:ext>
              </a:extLst>
            </p:cNvPr>
            <p:cNvGrpSpPr>
              <a:grpSpLocks/>
            </p:cNvGrpSpPr>
            <p:nvPr/>
          </p:nvGrpSpPr>
          <p:grpSpPr bwMode="auto">
            <a:xfrm>
              <a:off x="1392" y="1392"/>
              <a:ext cx="1776" cy="416"/>
              <a:chOff x="3312" y="1632"/>
              <a:chExt cx="1776" cy="416"/>
            </a:xfrm>
          </p:grpSpPr>
          <p:sp>
            <p:nvSpPr>
              <p:cNvPr id="13338" name="Rectangle 1046">
                <a:extLst>
                  <a:ext uri="{FF2B5EF4-FFF2-40B4-BE49-F238E27FC236}">
                    <a16:creationId xmlns:a16="http://schemas.microsoft.com/office/drawing/2014/main" id="{8F5E7BAA-DBEE-459A-23C8-B3845C9C0302}"/>
                  </a:ext>
                </a:extLst>
              </p:cNvPr>
              <p:cNvSpPr>
                <a:spLocks noChangeArrowheads="1"/>
              </p:cNvSpPr>
              <p:nvPr/>
            </p:nvSpPr>
            <p:spPr bwMode="auto">
              <a:xfrm>
                <a:off x="3312" y="1632"/>
                <a:ext cx="1776" cy="416"/>
              </a:xfrm>
              <a:prstGeom prst="rect">
                <a:avLst/>
              </a:prstGeom>
              <a:solidFill>
                <a:srgbClr val="142F96"/>
              </a:solidFill>
              <a:ln w="50800">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3339" name="Rectangle 1047">
                <a:extLst>
                  <a:ext uri="{FF2B5EF4-FFF2-40B4-BE49-F238E27FC236}">
                    <a16:creationId xmlns:a16="http://schemas.microsoft.com/office/drawing/2014/main" id="{ABA3B118-E755-057B-7873-575911BD9C9E}"/>
                  </a:ext>
                </a:extLst>
              </p:cNvPr>
              <p:cNvSpPr>
                <a:spLocks noChangeArrowheads="1"/>
              </p:cNvSpPr>
              <p:nvPr/>
            </p:nvSpPr>
            <p:spPr bwMode="auto">
              <a:xfrm>
                <a:off x="3727" y="1719"/>
                <a:ext cx="698"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FFFFFF"/>
                    </a:solidFill>
                    <a:latin typeface="Times New Roman" panose="02020603050405020304" pitchFamily="18" charset="0"/>
                  </a:rPr>
                  <a:t>Krydsfelt</a:t>
                </a:r>
              </a:p>
            </p:txBody>
          </p:sp>
        </p:grpSp>
        <p:grpSp>
          <p:nvGrpSpPr>
            <p:cNvPr id="13325" name="Group 1048">
              <a:extLst>
                <a:ext uri="{FF2B5EF4-FFF2-40B4-BE49-F238E27FC236}">
                  <a16:creationId xmlns:a16="http://schemas.microsoft.com/office/drawing/2014/main" id="{DDE576A5-C633-DBDC-8E17-AFA5CA62E768}"/>
                </a:ext>
              </a:extLst>
            </p:cNvPr>
            <p:cNvGrpSpPr>
              <a:grpSpLocks/>
            </p:cNvGrpSpPr>
            <p:nvPr/>
          </p:nvGrpSpPr>
          <p:grpSpPr bwMode="auto">
            <a:xfrm>
              <a:off x="432" y="672"/>
              <a:ext cx="2533" cy="1787"/>
              <a:chOff x="432" y="672"/>
              <a:chExt cx="2533" cy="1787"/>
            </a:xfrm>
          </p:grpSpPr>
          <p:graphicFrame>
            <p:nvGraphicFramePr>
              <p:cNvPr id="13326" name="Object 1049">
                <a:hlinkClick r:id="" action="ppaction://ole?verb=0"/>
                <a:extLst>
                  <a:ext uri="{FF2B5EF4-FFF2-40B4-BE49-F238E27FC236}">
                    <a16:creationId xmlns:a16="http://schemas.microsoft.com/office/drawing/2014/main" id="{5C8A5636-76DB-362B-F222-7EAD33131222}"/>
                  </a:ext>
                </a:extLst>
              </p:cNvPr>
              <p:cNvGraphicFramePr>
                <a:graphicFrameLocks/>
              </p:cNvGraphicFramePr>
              <p:nvPr/>
            </p:nvGraphicFramePr>
            <p:xfrm>
              <a:off x="2112" y="2064"/>
              <a:ext cx="469" cy="363"/>
            </p:xfrm>
            <a:graphic>
              <a:graphicData uri="http://schemas.openxmlformats.org/presentationml/2006/ole">
                <mc:AlternateContent xmlns:mc="http://schemas.openxmlformats.org/markup-compatibility/2006">
                  <mc:Choice xmlns:v="urn:schemas-microsoft-com:vml" Requires="v">
                    <p:oleObj name="Clip" r:id="rId12" imgW="4006850" imgH="3192463" progId="MS_ClipArt_Gallery.5">
                      <p:embed/>
                    </p:oleObj>
                  </mc:Choice>
                  <mc:Fallback>
                    <p:oleObj name="Clip" r:id="rId12" imgW="4006850" imgH="3192463" progId="MS_ClipArt_Gallery.5">
                      <p:embed/>
                      <p:pic>
                        <p:nvPicPr>
                          <p:cNvPr id="13326" name="Object 1049">
                            <a:hlinkClick r:id="" action="ppaction://ole?verb=0"/>
                            <a:extLst>
                              <a:ext uri="{FF2B5EF4-FFF2-40B4-BE49-F238E27FC236}">
                                <a16:creationId xmlns:a16="http://schemas.microsoft.com/office/drawing/2014/main" id="{5C8A5636-76DB-362B-F222-7EAD33131222}"/>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2" y="2064"/>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27" name="Object 1050">
                <a:hlinkClick r:id="" action="ppaction://ole?verb=0"/>
                <a:extLst>
                  <a:ext uri="{FF2B5EF4-FFF2-40B4-BE49-F238E27FC236}">
                    <a16:creationId xmlns:a16="http://schemas.microsoft.com/office/drawing/2014/main" id="{1927A238-3B11-2E11-4E6D-4874B180FE20}"/>
                  </a:ext>
                </a:extLst>
              </p:cNvPr>
              <p:cNvGraphicFramePr>
                <a:graphicFrameLocks/>
              </p:cNvGraphicFramePr>
              <p:nvPr/>
            </p:nvGraphicFramePr>
            <p:xfrm>
              <a:off x="1392" y="2160"/>
              <a:ext cx="294" cy="299"/>
            </p:xfrm>
            <a:graphic>
              <a:graphicData uri="http://schemas.openxmlformats.org/presentationml/2006/ole">
                <mc:AlternateContent xmlns:mc="http://schemas.openxmlformats.org/markup-compatibility/2006">
                  <mc:Choice xmlns:v="urn:schemas-microsoft-com:vml" Requires="v">
                    <p:oleObj name="Clip" r:id="rId13" imgW="4694238" imgH="4259263" progId="MS_ClipArt_Gallery.5">
                      <p:embed/>
                    </p:oleObj>
                  </mc:Choice>
                  <mc:Fallback>
                    <p:oleObj name="Clip" r:id="rId13" imgW="4694238" imgH="4259263" progId="MS_ClipArt_Gallery.5">
                      <p:embed/>
                      <p:pic>
                        <p:nvPicPr>
                          <p:cNvPr id="13327" name="Object 1050">
                            <a:hlinkClick r:id="" action="ppaction://ole?verb=0"/>
                            <a:extLst>
                              <a:ext uri="{FF2B5EF4-FFF2-40B4-BE49-F238E27FC236}">
                                <a16:creationId xmlns:a16="http://schemas.microsoft.com/office/drawing/2014/main" id="{1927A238-3B11-2E11-4E6D-4874B180FE20}"/>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2" y="2160"/>
                            <a:ext cx="294" cy="2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28" name="Object 1051">
                <a:hlinkClick r:id="" action="ppaction://ole?verb=0"/>
                <a:extLst>
                  <a:ext uri="{FF2B5EF4-FFF2-40B4-BE49-F238E27FC236}">
                    <a16:creationId xmlns:a16="http://schemas.microsoft.com/office/drawing/2014/main" id="{4E56DC9F-6DD9-86E1-A5E3-41D38C550867}"/>
                  </a:ext>
                </a:extLst>
              </p:cNvPr>
              <p:cNvGraphicFramePr>
                <a:graphicFrameLocks/>
              </p:cNvGraphicFramePr>
              <p:nvPr/>
            </p:nvGraphicFramePr>
            <p:xfrm>
              <a:off x="2496" y="768"/>
              <a:ext cx="469" cy="363"/>
            </p:xfrm>
            <a:graphic>
              <a:graphicData uri="http://schemas.openxmlformats.org/presentationml/2006/ole">
                <mc:AlternateContent xmlns:mc="http://schemas.openxmlformats.org/markup-compatibility/2006">
                  <mc:Choice xmlns:v="urn:schemas-microsoft-com:vml" Requires="v">
                    <p:oleObj name="Clip" r:id="rId14" imgW="4006850" imgH="3192463" progId="MS_ClipArt_Gallery.5">
                      <p:embed/>
                    </p:oleObj>
                  </mc:Choice>
                  <mc:Fallback>
                    <p:oleObj name="Clip" r:id="rId14" imgW="4006850" imgH="3192463" progId="MS_ClipArt_Gallery.5">
                      <p:embed/>
                      <p:pic>
                        <p:nvPicPr>
                          <p:cNvPr id="13328" name="Object 1051">
                            <a:hlinkClick r:id="" action="ppaction://ole?verb=0"/>
                            <a:extLst>
                              <a:ext uri="{FF2B5EF4-FFF2-40B4-BE49-F238E27FC236}">
                                <a16:creationId xmlns:a16="http://schemas.microsoft.com/office/drawing/2014/main" id="{4E56DC9F-6DD9-86E1-A5E3-41D38C550867}"/>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6" y="768"/>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29" name="Object 1052">
                <a:hlinkClick r:id="" action="ppaction://ole?verb=0"/>
                <a:extLst>
                  <a:ext uri="{FF2B5EF4-FFF2-40B4-BE49-F238E27FC236}">
                    <a16:creationId xmlns:a16="http://schemas.microsoft.com/office/drawing/2014/main" id="{6A1720BE-9F99-0746-8288-F3256B815963}"/>
                  </a:ext>
                </a:extLst>
              </p:cNvPr>
              <p:cNvGraphicFramePr>
                <a:graphicFrameLocks/>
              </p:cNvGraphicFramePr>
              <p:nvPr/>
            </p:nvGraphicFramePr>
            <p:xfrm>
              <a:off x="432" y="960"/>
              <a:ext cx="469" cy="363"/>
            </p:xfrm>
            <a:graphic>
              <a:graphicData uri="http://schemas.openxmlformats.org/presentationml/2006/ole">
                <mc:AlternateContent xmlns:mc="http://schemas.openxmlformats.org/markup-compatibility/2006">
                  <mc:Choice xmlns:v="urn:schemas-microsoft-com:vml" Requires="v">
                    <p:oleObj name="Clip" r:id="rId15" imgW="4006850" imgH="3192463" progId="MS_ClipArt_Gallery.5">
                      <p:embed/>
                    </p:oleObj>
                  </mc:Choice>
                  <mc:Fallback>
                    <p:oleObj name="Clip" r:id="rId15" imgW="4006850" imgH="3192463" progId="MS_ClipArt_Gallery.5">
                      <p:embed/>
                      <p:pic>
                        <p:nvPicPr>
                          <p:cNvPr id="13329" name="Object 1052">
                            <a:hlinkClick r:id="" action="ppaction://ole?verb=0"/>
                            <a:extLst>
                              <a:ext uri="{FF2B5EF4-FFF2-40B4-BE49-F238E27FC236}">
                                <a16:creationId xmlns:a16="http://schemas.microsoft.com/office/drawing/2014/main" id="{6A1720BE-9F99-0746-8288-F3256B815963}"/>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 y="960"/>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30" name="Object 1053">
                <a:hlinkClick r:id="" action="ppaction://ole?verb=0"/>
                <a:extLst>
                  <a:ext uri="{FF2B5EF4-FFF2-40B4-BE49-F238E27FC236}">
                    <a16:creationId xmlns:a16="http://schemas.microsoft.com/office/drawing/2014/main" id="{E976C220-B6C3-5F81-FC9C-50942A470B6C}"/>
                  </a:ext>
                </a:extLst>
              </p:cNvPr>
              <p:cNvGraphicFramePr>
                <a:graphicFrameLocks/>
              </p:cNvGraphicFramePr>
              <p:nvPr/>
            </p:nvGraphicFramePr>
            <p:xfrm>
              <a:off x="1488" y="672"/>
              <a:ext cx="469" cy="363"/>
            </p:xfrm>
            <a:graphic>
              <a:graphicData uri="http://schemas.openxmlformats.org/presentationml/2006/ole">
                <mc:AlternateContent xmlns:mc="http://schemas.openxmlformats.org/markup-compatibility/2006">
                  <mc:Choice xmlns:v="urn:schemas-microsoft-com:vml" Requires="v">
                    <p:oleObj name="Clip" r:id="rId16" imgW="4006850" imgH="3192463" progId="MS_ClipArt_Gallery.5">
                      <p:embed/>
                    </p:oleObj>
                  </mc:Choice>
                  <mc:Fallback>
                    <p:oleObj name="Clip" r:id="rId16" imgW="4006850" imgH="3192463" progId="MS_ClipArt_Gallery.5">
                      <p:embed/>
                      <p:pic>
                        <p:nvPicPr>
                          <p:cNvPr id="13330" name="Object 1053">
                            <a:hlinkClick r:id="" action="ppaction://ole?verb=0"/>
                            <a:extLst>
                              <a:ext uri="{FF2B5EF4-FFF2-40B4-BE49-F238E27FC236}">
                                <a16:creationId xmlns:a16="http://schemas.microsoft.com/office/drawing/2014/main" id="{E976C220-B6C3-5F81-FC9C-50942A470B6C}"/>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88" y="672"/>
                            <a:ext cx="469"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31" name="Object 1054">
                <a:hlinkClick r:id="" action="ppaction://ole?verb=0"/>
                <a:extLst>
                  <a:ext uri="{FF2B5EF4-FFF2-40B4-BE49-F238E27FC236}">
                    <a16:creationId xmlns:a16="http://schemas.microsoft.com/office/drawing/2014/main" id="{58D5B74A-D7C4-8003-1A8C-A9E05DED3CC1}"/>
                  </a:ext>
                </a:extLst>
              </p:cNvPr>
              <p:cNvGraphicFramePr>
                <a:graphicFrameLocks/>
              </p:cNvGraphicFramePr>
              <p:nvPr/>
            </p:nvGraphicFramePr>
            <p:xfrm>
              <a:off x="528" y="1968"/>
              <a:ext cx="483" cy="335"/>
            </p:xfrm>
            <a:graphic>
              <a:graphicData uri="http://schemas.openxmlformats.org/presentationml/2006/ole">
                <mc:AlternateContent xmlns:mc="http://schemas.openxmlformats.org/markup-compatibility/2006">
                  <mc:Choice xmlns:v="urn:schemas-microsoft-com:vml" Requires="v">
                    <p:oleObj name="Clip" r:id="rId17" imgW="4991100" imgH="3078163" progId="MS_ClipArt_Gallery.5">
                      <p:embed/>
                    </p:oleObj>
                  </mc:Choice>
                  <mc:Fallback>
                    <p:oleObj name="Clip" r:id="rId17" imgW="4991100" imgH="3078163" progId="MS_ClipArt_Gallery.5">
                      <p:embed/>
                      <p:pic>
                        <p:nvPicPr>
                          <p:cNvPr id="13331" name="Object 1054">
                            <a:hlinkClick r:id="" action="ppaction://ole?verb=0"/>
                            <a:extLst>
                              <a:ext uri="{FF2B5EF4-FFF2-40B4-BE49-F238E27FC236}">
                                <a16:creationId xmlns:a16="http://schemas.microsoft.com/office/drawing/2014/main" id="{58D5B74A-D7C4-8003-1A8C-A9E05DED3CC1}"/>
                              </a:ext>
                            </a:extLst>
                          </p:cNvPr>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8" y="1968"/>
                            <a:ext cx="483" cy="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332" name="Line 1055">
                <a:extLst>
                  <a:ext uri="{FF2B5EF4-FFF2-40B4-BE49-F238E27FC236}">
                    <a16:creationId xmlns:a16="http://schemas.microsoft.com/office/drawing/2014/main" id="{CC0F42DB-1C1D-9838-D429-9B1E6101A080}"/>
                  </a:ext>
                </a:extLst>
              </p:cNvPr>
              <p:cNvSpPr>
                <a:spLocks noChangeShapeType="1"/>
              </p:cNvSpPr>
              <p:nvPr/>
            </p:nvSpPr>
            <p:spPr bwMode="auto">
              <a:xfrm flipH="1" flipV="1">
                <a:off x="1776" y="1056"/>
                <a:ext cx="48" cy="2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33" name="Line 1056">
                <a:extLst>
                  <a:ext uri="{FF2B5EF4-FFF2-40B4-BE49-F238E27FC236}">
                    <a16:creationId xmlns:a16="http://schemas.microsoft.com/office/drawing/2014/main" id="{62F7089D-80E7-3CA4-A6FA-CFF8887285B9}"/>
                  </a:ext>
                </a:extLst>
              </p:cNvPr>
              <p:cNvSpPr>
                <a:spLocks noChangeShapeType="1"/>
              </p:cNvSpPr>
              <p:nvPr/>
            </p:nvSpPr>
            <p:spPr bwMode="auto">
              <a:xfrm flipH="1" flipV="1">
                <a:off x="960" y="1248"/>
                <a:ext cx="384" cy="9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34" name="Line 1057">
                <a:extLst>
                  <a:ext uri="{FF2B5EF4-FFF2-40B4-BE49-F238E27FC236}">
                    <a16:creationId xmlns:a16="http://schemas.microsoft.com/office/drawing/2014/main" id="{0B0591C4-FDDD-2018-5CDD-B41C411BE8A1}"/>
                  </a:ext>
                </a:extLst>
              </p:cNvPr>
              <p:cNvSpPr>
                <a:spLocks noChangeShapeType="1"/>
              </p:cNvSpPr>
              <p:nvPr/>
            </p:nvSpPr>
            <p:spPr bwMode="auto">
              <a:xfrm flipV="1">
                <a:off x="960" y="1776"/>
                <a:ext cx="38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35" name="Line 1058">
                <a:extLst>
                  <a:ext uri="{FF2B5EF4-FFF2-40B4-BE49-F238E27FC236}">
                    <a16:creationId xmlns:a16="http://schemas.microsoft.com/office/drawing/2014/main" id="{8D869C53-BB05-8D58-EB47-0B5C3AE79FAA}"/>
                  </a:ext>
                </a:extLst>
              </p:cNvPr>
              <p:cNvSpPr>
                <a:spLocks noChangeShapeType="1"/>
              </p:cNvSpPr>
              <p:nvPr/>
            </p:nvSpPr>
            <p:spPr bwMode="auto">
              <a:xfrm flipV="1">
                <a:off x="1584" y="1872"/>
                <a:ext cx="96"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36" name="Line 1059">
                <a:extLst>
                  <a:ext uri="{FF2B5EF4-FFF2-40B4-BE49-F238E27FC236}">
                    <a16:creationId xmlns:a16="http://schemas.microsoft.com/office/drawing/2014/main" id="{4CBD744C-99D1-186C-E03E-D0BF434AD75E}"/>
                  </a:ext>
                </a:extLst>
              </p:cNvPr>
              <p:cNvSpPr>
                <a:spLocks noChangeShapeType="1"/>
              </p:cNvSpPr>
              <p:nvPr/>
            </p:nvSpPr>
            <p:spPr bwMode="auto">
              <a:xfrm flipV="1">
                <a:off x="2544" y="1104"/>
                <a:ext cx="14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sp>
            <p:nvSpPr>
              <p:cNvPr id="13337" name="Line 1060">
                <a:extLst>
                  <a:ext uri="{FF2B5EF4-FFF2-40B4-BE49-F238E27FC236}">
                    <a16:creationId xmlns:a16="http://schemas.microsoft.com/office/drawing/2014/main" id="{6051D68E-D793-AC00-10D2-CB6D1BE847D5}"/>
                  </a:ext>
                </a:extLst>
              </p:cNvPr>
              <p:cNvSpPr>
                <a:spLocks noChangeShapeType="1"/>
              </p:cNvSpPr>
              <p:nvPr/>
            </p:nvSpPr>
            <p:spPr bwMode="auto">
              <a:xfrm flipH="1" flipV="1">
                <a:off x="2304" y="1872"/>
                <a:ext cx="48" cy="14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lIns="90488" tIns="44450" rIns="90488" bIns="44450" anchor="ctr">
                <a:spAutoFit/>
              </a:bodyPr>
              <a:lstStyle/>
              <a:p>
                <a:endParaRPr lang="da-DK"/>
              </a:p>
            </p:txBody>
          </p:sp>
        </p:grpSp>
      </p:grpSp>
      <p:graphicFrame>
        <p:nvGraphicFramePr>
          <p:cNvPr id="13317" name="Object 1061">
            <a:hlinkClick r:id="" action="ppaction://ole?verb=0"/>
            <a:extLst>
              <a:ext uri="{FF2B5EF4-FFF2-40B4-BE49-F238E27FC236}">
                <a16:creationId xmlns:a16="http://schemas.microsoft.com/office/drawing/2014/main" id="{1A0B53DC-A928-0FBF-21D1-884913EA290A}"/>
              </a:ext>
            </a:extLst>
          </p:cNvPr>
          <p:cNvGraphicFramePr>
            <a:graphicFrameLocks/>
          </p:cNvGraphicFramePr>
          <p:nvPr/>
        </p:nvGraphicFramePr>
        <p:xfrm>
          <a:off x="1981200" y="5257800"/>
          <a:ext cx="477838" cy="714375"/>
        </p:xfrm>
        <a:graphic>
          <a:graphicData uri="http://schemas.openxmlformats.org/presentationml/2006/ole">
            <mc:AlternateContent xmlns:mc="http://schemas.openxmlformats.org/markup-compatibility/2006">
              <mc:Choice xmlns:v="urn:schemas-microsoft-com:vml" Requires="v">
                <p:oleObj name="Clip" r:id="rId18" imgW="2735263" imgH="3825875" progId="MS_ClipArt_Gallery.5">
                  <p:embed/>
                </p:oleObj>
              </mc:Choice>
              <mc:Fallback>
                <p:oleObj name="Clip" r:id="rId18" imgW="2735263" imgH="3825875" progId="MS_ClipArt_Gallery.5">
                  <p:embed/>
                  <p:pic>
                    <p:nvPicPr>
                      <p:cNvPr id="13317" name="Object 1061">
                        <a:hlinkClick r:id="" action="ppaction://ole?verb=0"/>
                        <a:extLst>
                          <a:ext uri="{FF2B5EF4-FFF2-40B4-BE49-F238E27FC236}">
                            <a16:creationId xmlns:a16="http://schemas.microsoft.com/office/drawing/2014/main" id="{1A0B53DC-A928-0FBF-21D1-884913EA290A}"/>
                          </a:ext>
                        </a:extLst>
                      </p:cNvPr>
                      <p:cNvPicPr>
                        <a:picLocks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981200" y="5257800"/>
                        <a:ext cx="477838" cy="7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318" name="Rectangle 1062">
            <a:extLst>
              <a:ext uri="{FF2B5EF4-FFF2-40B4-BE49-F238E27FC236}">
                <a16:creationId xmlns:a16="http://schemas.microsoft.com/office/drawing/2014/main" id="{DB2953A6-79B8-98E9-6743-4FA860906A79}"/>
              </a:ext>
            </a:extLst>
          </p:cNvPr>
          <p:cNvSpPr>
            <a:spLocks noChangeArrowheads="1"/>
          </p:cNvSpPr>
          <p:nvPr/>
        </p:nvSpPr>
        <p:spPr bwMode="auto">
          <a:xfrm>
            <a:off x="685800" y="5410200"/>
            <a:ext cx="1131888"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latin typeface="Times New Roman" panose="02020603050405020304" pitchFamily="18" charset="0"/>
              </a:rPr>
              <a:t>Server</a:t>
            </a:r>
          </a:p>
        </p:txBody>
      </p:sp>
      <p:sp>
        <p:nvSpPr>
          <p:cNvPr id="13319" name="Rectangle 1063">
            <a:extLst>
              <a:ext uri="{FF2B5EF4-FFF2-40B4-BE49-F238E27FC236}">
                <a16:creationId xmlns:a16="http://schemas.microsoft.com/office/drawing/2014/main" id="{ECD08463-6550-54A0-7A0B-89ABC8AE9F66}"/>
              </a:ext>
            </a:extLst>
          </p:cNvPr>
          <p:cNvSpPr>
            <a:spLocks noChangeArrowheads="1"/>
          </p:cNvSpPr>
          <p:nvPr/>
        </p:nvSpPr>
        <p:spPr bwMode="auto">
          <a:xfrm>
            <a:off x="5783263" y="1981200"/>
            <a:ext cx="10953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latin typeface="Times New Roman" panose="02020603050405020304" pitchFamily="18" charset="0"/>
              </a:rPr>
              <a:t>Backbone</a:t>
            </a:r>
          </a:p>
        </p:txBody>
      </p:sp>
      <p:sp>
        <p:nvSpPr>
          <p:cNvPr id="13320" name="Line 1064">
            <a:extLst>
              <a:ext uri="{FF2B5EF4-FFF2-40B4-BE49-F238E27FC236}">
                <a16:creationId xmlns:a16="http://schemas.microsoft.com/office/drawing/2014/main" id="{94168735-0C57-2F18-EFDC-D70D484993A7}"/>
              </a:ext>
            </a:extLst>
          </p:cNvPr>
          <p:cNvSpPr>
            <a:spLocks noChangeShapeType="1"/>
          </p:cNvSpPr>
          <p:nvPr/>
        </p:nvSpPr>
        <p:spPr bwMode="auto">
          <a:xfrm>
            <a:off x="6858000" y="2514600"/>
            <a:ext cx="0" cy="22860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3321" name="Line 1065">
            <a:extLst>
              <a:ext uri="{FF2B5EF4-FFF2-40B4-BE49-F238E27FC236}">
                <a16:creationId xmlns:a16="http://schemas.microsoft.com/office/drawing/2014/main" id="{B616FF14-C1FE-FC1E-F0D8-1E1A80DD8A76}"/>
              </a:ext>
            </a:extLst>
          </p:cNvPr>
          <p:cNvSpPr>
            <a:spLocks noChangeShapeType="1"/>
          </p:cNvSpPr>
          <p:nvPr/>
        </p:nvSpPr>
        <p:spPr bwMode="auto">
          <a:xfrm>
            <a:off x="5105400" y="2514600"/>
            <a:ext cx="17526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3322" name="Line 1066">
            <a:extLst>
              <a:ext uri="{FF2B5EF4-FFF2-40B4-BE49-F238E27FC236}">
                <a16:creationId xmlns:a16="http://schemas.microsoft.com/office/drawing/2014/main" id="{3119FC56-C5EC-5E30-E846-5E23CB53E921}"/>
              </a:ext>
            </a:extLst>
          </p:cNvPr>
          <p:cNvSpPr>
            <a:spLocks noChangeShapeType="1"/>
          </p:cNvSpPr>
          <p:nvPr/>
        </p:nvSpPr>
        <p:spPr bwMode="auto">
          <a:xfrm flipV="1">
            <a:off x="2590800" y="5181600"/>
            <a:ext cx="2895600" cy="3810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pic>
        <p:nvPicPr>
          <p:cNvPr id="13323" name="Picture 56">
            <a:extLst>
              <a:ext uri="{FF2B5EF4-FFF2-40B4-BE49-F238E27FC236}">
                <a16:creationId xmlns:a16="http://schemas.microsoft.com/office/drawing/2014/main" id="{39846AAA-3A32-13D1-5509-3C875721F7E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a:extLst>
              <a:ext uri="{FF2B5EF4-FFF2-40B4-BE49-F238E27FC236}">
                <a16:creationId xmlns:a16="http://schemas.microsoft.com/office/drawing/2014/main" id="{92D69735-6578-9ED3-B247-B9A08DDF679D}"/>
              </a:ext>
            </a:extLst>
          </p:cNvPr>
          <p:cNvSpPr>
            <a:spLocks noGrp="1" noChangeArrowheads="1"/>
          </p:cNvSpPr>
          <p:nvPr>
            <p:ph type="ctrTitle"/>
          </p:nvPr>
        </p:nvSpPr>
        <p:spPr>
          <a:xfrm>
            <a:off x="0" y="609600"/>
            <a:ext cx="9144000" cy="914400"/>
          </a:xfrm>
        </p:spPr>
        <p:txBody>
          <a:bodyPr/>
          <a:lstStyle/>
          <a:p>
            <a:pPr eaLnBrk="1" hangingPunct="1"/>
            <a:r>
              <a:rPr lang="da-DK" altLang="da-DK" sz="1600" b="0"/>
              <a:t>     </a:t>
            </a:r>
            <a:r>
              <a:rPr lang="da-DK" altLang="da-DK" sz="1600"/>
              <a:t>Patch paneler</a:t>
            </a:r>
            <a:endParaRPr lang="da-DK" altLang="da-DK" sz="1600" b="0" i="1"/>
          </a:p>
        </p:txBody>
      </p:sp>
      <p:sp>
        <p:nvSpPr>
          <p:cNvPr id="89091" name="Rectangle 3">
            <a:extLst>
              <a:ext uri="{FF2B5EF4-FFF2-40B4-BE49-F238E27FC236}">
                <a16:creationId xmlns:a16="http://schemas.microsoft.com/office/drawing/2014/main" id="{50C57828-EBF7-E623-66DF-B91E80FCCEAF}"/>
              </a:ext>
            </a:extLst>
          </p:cNvPr>
          <p:cNvSpPr>
            <a:spLocks noGrp="1" noChangeArrowheads="1"/>
          </p:cNvSpPr>
          <p:nvPr>
            <p:ph type="subTitle" idx="1"/>
          </p:nvPr>
        </p:nvSpPr>
        <p:spPr>
          <a:xfrm>
            <a:off x="381000" y="1371600"/>
            <a:ext cx="4724400" cy="1981200"/>
          </a:xfrm>
        </p:spPr>
        <p:txBody>
          <a:bodyPr/>
          <a:lstStyle/>
          <a:p>
            <a:pPr eaLnBrk="1" hangingPunct="1">
              <a:buFontTx/>
              <a:buChar char="•"/>
              <a:tabLst>
                <a:tab pos="187325" algn="l"/>
              </a:tabLst>
            </a:pPr>
            <a:r>
              <a:rPr lang="da-DK" altLang="da-DK" sz="1000"/>
              <a:t> </a:t>
            </a:r>
            <a:r>
              <a:rPr lang="da-DK" altLang="da-DK" sz="1400"/>
              <a:t>Farvekodebjælker</a:t>
            </a:r>
          </a:p>
          <a:p>
            <a:pPr eaLnBrk="1" hangingPunct="1">
              <a:buFontTx/>
              <a:buChar char="•"/>
              <a:tabLst>
                <a:tab pos="187325" algn="l"/>
              </a:tabLst>
            </a:pPr>
            <a:r>
              <a:rPr lang="da-DK" altLang="da-DK" sz="1400"/>
              <a:t> Farvebjælker, blind</a:t>
            </a:r>
          </a:p>
          <a:p>
            <a:pPr eaLnBrk="1" hangingPunct="1">
              <a:buFontTx/>
              <a:buChar char="•"/>
              <a:tabLst>
                <a:tab pos="187325" algn="l"/>
              </a:tabLst>
            </a:pPr>
            <a:r>
              <a:rPr lang="da-DK" altLang="da-DK" sz="1400"/>
              <a:t>  Patchkabelholder, vandret</a:t>
            </a:r>
          </a:p>
          <a:p>
            <a:pPr eaLnBrk="1" hangingPunct="1">
              <a:buFontTx/>
              <a:buChar char="•"/>
              <a:tabLst>
                <a:tab pos="187325" algn="l"/>
              </a:tabLst>
            </a:pPr>
            <a:r>
              <a:rPr lang="da-DK" altLang="da-DK" sz="1400"/>
              <a:t> Patchkabelholder, lodret</a:t>
            </a:r>
            <a:endParaRPr lang="da-DK" altLang="da-DK" sz="1000"/>
          </a:p>
          <a:p>
            <a:pPr eaLnBrk="1" hangingPunct="1">
              <a:buFontTx/>
              <a:buChar char="•"/>
              <a:tabLst>
                <a:tab pos="187325" algn="l"/>
              </a:tabLst>
            </a:pPr>
            <a:endParaRPr lang="da-DK" altLang="da-DK" sz="1000"/>
          </a:p>
        </p:txBody>
      </p:sp>
      <p:sp>
        <p:nvSpPr>
          <p:cNvPr id="89092" name="Text Box 4">
            <a:extLst>
              <a:ext uri="{FF2B5EF4-FFF2-40B4-BE49-F238E27FC236}">
                <a16:creationId xmlns:a16="http://schemas.microsoft.com/office/drawing/2014/main" id="{249607F8-8FCD-6612-0162-E3F5BEA78811}"/>
              </a:ext>
            </a:extLst>
          </p:cNvPr>
          <p:cNvSpPr txBox="1">
            <a:spLocks noChangeArrowheads="1"/>
          </p:cNvSpPr>
          <p:nvPr/>
        </p:nvSpPr>
        <p:spPr bwMode="auto">
          <a:xfrm>
            <a:off x="2667000" y="166688"/>
            <a:ext cx="2895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r>
              <a:rPr lang="da-DK" altLang="da-DK" sz="2800" b="1">
                <a:solidFill>
                  <a:srgbClr val="C7D0D6"/>
                </a:solidFill>
                <a:latin typeface="Times New Roman" panose="02020603050405020304" pitchFamily="18" charset="0"/>
              </a:rPr>
              <a:t>Tilbehør</a:t>
            </a:r>
          </a:p>
        </p:txBody>
      </p:sp>
      <p:pic>
        <p:nvPicPr>
          <p:cNvPr id="89093" name="Picture 5">
            <a:extLst>
              <a:ext uri="{FF2B5EF4-FFF2-40B4-BE49-F238E27FC236}">
                <a16:creationId xmlns:a16="http://schemas.microsoft.com/office/drawing/2014/main" id="{E9578669-0EDF-68B0-DE10-C84F00A246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3048000"/>
            <a:ext cx="33528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094" name="Picture 6">
            <a:extLst>
              <a:ext uri="{FF2B5EF4-FFF2-40B4-BE49-F238E27FC236}">
                <a16:creationId xmlns:a16="http://schemas.microsoft.com/office/drawing/2014/main" id="{C6327DE3-EF82-4003-1E65-FD8BCD433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0400" y="914400"/>
            <a:ext cx="2393950" cy="160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095" name="Picture 7">
            <a:extLst>
              <a:ext uri="{FF2B5EF4-FFF2-40B4-BE49-F238E27FC236}">
                <a16:creationId xmlns:a16="http://schemas.microsoft.com/office/drawing/2014/main" id="{78896331-E9F0-86D1-B216-A4E6444957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0" y="608013"/>
            <a:ext cx="2622550"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096" name="Picture 8">
            <a:extLst>
              <a:ext uri="{FF2B5EF4-FFF2-40B4-BE49-F238E27FC236}">
                <a16:creationId xmlns:a16="http://schemas.microsoft.com/office/drawing/2014/main" id="{CE67F929-CE35-03A0-E657-372B49F659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33800" y="3048000"/>
            <a:ext cx="5105400" cy="337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0114" name="Rectangle 2">
            <a:extLst>
              <a:ext uri="{FF2B5EF4-FFF2-40B4-BE49-F238E27FC236}">
                <a16:creationId xmlns:a16="http://schemas.microsoft.com/office/drawing/2014/main" id="{3B9EEEA8-F15A-B97D-D460-C3092D4C8676}"/>
              </a:ext>
            </a:extLst>
          </p:cNvPr>
          <p:cNvSpPr>
            <a:spLocks noGrp="1" noChangeArrowheads="1"/>
          </p:cNvSpPr>
          <p:nvPr>
            <p:ph type="title"/>
          </p:nvPr>
        </p:nvSpPr>
        <p:spPr>
          <a:noFill/>
        </p:spPr>
        <p:txBody>
          <a:bodyPr lIns="90488" tIns="44450" rIns="90488" bIns="44450"/>
          <a:lstStyle/>
          <a:p>
            <a:pPr eaLnBrk="1" hangingPunct="1"/>
            <a:r>
              <a:rPr lang="da-DK" altLang="da-DK"/>
              <a:t>Test og certificering</a:t>
            </a:r>
          </a:p>
        </p:txBody>
      </p:sp>
      <p:sp>
        <p:nvSpPr>
          <p:cNvPr id="141315" name="Rectangle 3">
            <a:extLst>
              <a:ext uri="{FF2B5EF4-FFF2-40B4-BE49-F238E27FC236}">
                <a16:creationId xmlns:a16="http://schemas.microsoft.com/office/drawing/2014/main" id="{DF855E06-AA54-36EB-9096-56A66C142516}"/>
              </a:ext>
            </a:extLst>
          </p:cNvPr>
          <p:cNvSpPr>
            <a:spLocks noGrp="1" noChangeArrowheads="1"/>
          </p:cNvSpPr>
          <p:nvPr>
            <p:ph type="body" sz="half" idx="4294967295"/>
          </p:nvPr>
        </p:nvSpPr>
        <p:spPr>
          <a:xfrm>
            <a:off x="817563" y="2401888"/>
            <a:ext cx="7653337" cy="1606550"/>
          </a:xfrm>
          <a:noFill/>
        </p:spPr>
        <p:txBody>
          <a:bodyPr lIns="90488" tIns="44450" rIns="90488" bIns="44450"/>
          <a:lstStyle/>
          <a:p>
            <a:pPr eaLnBrk="1" hangingPunct="1"/>
            <a:r>
              <a:rPr lang="da-DK" altLang="da-DK"/>
              <a:t>I datanet installationer skal alle drop/forbindelser altid testes</a:t>
            </a:r>
            <a:r>
              <a:rPr lang="da-DK" altLang="da-DK">
                <a:solidFill>
                  <a:srgbClr val="0000FF"/>
                </a:solidFill>
              </a:rPr>
              <a:t>.  Det er ikke nok med “hul” igennem.</a:t>
            </a:r>
            <a:r>
              <a:rPr lang="da-DK" altLang="da-DK"/>
              <a:t>			</a:t>
            </a:r>
          </a:p>
          <a:p>
            <a:pPr eaLnBrk="1" hangingPunct="1"/>
            <a:r>
              <a:rPr lang="da-DK" altLang="da-DK"/>
              <a:t>For opnåelse af fuld 20 års garanti fra Lauritz Knudsen A/S skal installationen certificeres.</a:t>
            </a:r>
          </a:p>
        </p:txBody>
      </p:sp>
      <p:grpSp>
        <p:nvGrpSpPr>
          <p:cNvPr id="90116" name="Group 4">
            <a:extLst>
              <a:ext uri="{FF2B5EF4-FFF2-40B4-BE49-F238E27FC236}">
                <a16:creationId xmlns:a16="http://schemas.microsoft.com/office/drawing/2014/main" id="{5393D308-CFAF-10FB-931C-66F8F7943D37}"/>
              </a:ext>
            </a:extLst>
          </p:cNvPr>
          <p:cNvGrpSpPr>
            <a:grpSpLocks/>
          </p:cNvGrpSpPr>
          <p:nvPr/>
        </p:nvGrpSpPr>
        <p:grpSpPr bwMode="auto">
          <a:xfrm>
            <a:off x="4953000" y="4114800"/>
            <a:ext cx="2590800" cy="2438400"/>
            <a:chOff x="2412" y="2411"/>
            <a:chExt cx="1319" cy="1236"/>
          </a:xfrm>
        </p:grpSpPr>
        <p:sp>
          <p:nvSpPr>
            <p:cNvPr id="90124" name="Freeform 5">
              <a:extLst>
                <a:ext uri="{FF2B5EF4-FFF2-40B4-BE49-F238E27FC236}">
                  <a16:creationId xmlns:a16="http://schemas.microsoft.com/office/drawing/2014/main" id="{0ED05E44-7847-DA14-3A5C-9A58D533FDA2}"/>
                </a:ext>
              </a:extLst>
            </p:cNvPr>
            <p:cNvSpPr>
              <a:spLocks/>
            </p:cNvSpPr>
            <p:nvPr/>
          </p:nvSpPr>
          <p:spPr bwMode="auto">
            <a:xfrm>
              <a:off x="2515" y="3526"/>
              <a:ext cx="235" cy="121"/>
            </a:xfrm>
            <a:custGeom>
              <a:avLst/>
              <a:gdLst>
                <a:gd name="T0" fmla="*/ 37 w 471"/>
                <a:gd name="T1" fmla="*/ 0 h 241"/>
                <a:gd name="T2" fmla="*/ 7 w 471"/>
                <a:gd name="T3" fmla="*/ 3 h 241"/>
                <a:gd name="T4" fmla="*/ 4 w 471"/>
                <a:gd name="T5" fmla="*/ 5 h 241"/>
                <a:gd name="T6" fmla="*/ 2 w 471"/>
                <a:gd name="T7" fmla="*/ 7 h 241"/>
                <a:gd name="T8" fmla="*/ 1 w 471"/>
                <a:gd name="T9" fmla="*/ 10 h 241"/>
                <a:gd name="T10" fmla="*/ 0 w 471"/>
                <a:gd name="T11" fmla="*/ 14 h 241"/>
                <a:gd name="T12" fmla="*/ 0 w 471"/>
                <a:gd name="T13" fmla="*/ 19 h 241"/>
                <a:gd name="T14" fmla="*/ 1 w 471"/>
                <a:gd name="T15" fmla="*/ 21 h 241"/>
                <a:gd name="T16" fmla="*/ 2 w 471"/>
                <a:gd name="T17" fmla="*/ 24 h 241"/>
                <a:gd name="T18" fmla="*/ 6 w 471"/>
                <a:gd name="T19" fmla="*/ 27 h 241"/>
                <a:gd name="T20" fmla="*/ 9 w 471"/>
                <a:gd name="T21" fmla="*/ 29 h 241"/>
                <a:gd name="T22" fmla="*/ 13 w 471"/>
                <a:gd name="T23" fmla="*/ 30 h 241"/>
                <a:gd name="T24" fmla="*/ 16 w 471"/>
                <a:gd name="T25" fmla="*/ 30 h 241"/>
                <a:gd name="T26" fmla="*/ 21 w 471"/>
                <a:gd name="T27" fmla="*/ 31 h 241"/>
                <a:gd name="T28" fmla="*/ 20 w 471"/>
                <a:gd name="T29" fmla="*/ 30 h 241"/>
                <a:gd name="T30" fmla="*/ 44 w 471"/>
                <a:gd name="T31" fmla="*/ 28 h 241"/>
                <a:gd name="T32" fmla="*/ 58 w 471"/>
                <a:gd name="T33" fmla="*/ 0 h 241"/>
                <a:gd name="T34" fmla="*/ 37 w 471"/>
                <a:gd name="T35" fmla="*/ 0 h 2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1"/>
                <a:gd name="T55" fmla="*/ 0 h 241"/>
                <a:gd name="T56" fmla="*/ 471 w 471"/>
                <a:gd name="T57" fmla="*/ 241 h 2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1" h="241">
                  <a:moveTo>
                    <a:pt x="301" y="0"/>
                  </a:moveTo>
                  <a:lnTo>
                    <a:pt x="61" y="21"/>
                  </a:lnTo>
                  <a:lnTo>
                    <a:pt x="37" y="37"/>
                  </a:lnTo>
                  <a:lnTo>
                    <a:pt x="23" y="55"/>
                  </a:lnTo>
                  <a:lnTo>
                    <a:pt x="9" y="75"/>
                  </a:lnTo>
                  <a:lnTo>
                    <a:pt x="0" y="109"/>
                  </a:lnTo>
                  <a:lnTo>
                    <a:pt x="1" y="147"/>
                  </a:lnTo>
                  <a:lnTo>
                    <a:pt x="9" y="167"/>
                  </a:lnTo>
                  <a:lnTo>
                    <a:pt x="23" y="190"/>
                  </a:lnTo>
                  <a:lnTo>
                    <a:pt x="48" y="210"/>
                  </a:lnTo>
                  <a:lnTo>
                    <a:pt x="77" y="225"/>
                  </a:lnTo>
                  <a:lnTo>
                    <a:pt x="108" y="235"/>
                  </a:lnTo>
                  <a:lnTo>
                    <a:pt x="133" y="239"/>
                  </a:lnTo>
                  <a:lnTo>
                    <a:pt x="168" y="241"/>
                  </a:lnTo>
                  <a:lnTo>
                    <a:pt x="165" y="239"/>
                  </a:lnTo>
                  <a:lnTo>
                    <a:pt x="352" y="223"/>
                  </a:lnTo>
                  <a:lnTo>
                    <a:pt x="471" y="0"/>
                  </a:lnTo>
                  <a:lnTo>
                    <a:pt x="301" y="0"/>
                  </a:lnTo>
                  <a:close/>
                </a:path>
              </a:pathLst>
            </a:custGeom>
            <a:solidFill>
              <a:srgbClr val="808080"/>
            </a:solidFill>
            <a:ln w="17463">
              <a:solidFill>
                <a:srgbClr val="000000"/>
              </a:solidFill>
              <a:prstDash val="solid"/>
              <a:round/>
              <a:headEnd/>
              <a:tailEnd/>
            </a:ln>
          </p:spPr>
          <p:txBody>
            <a:bodyPr/>
            <a:lstStyle/>
            <a:p>
              <a:endParaRPr lang="da-DK"/>
            </a:p>
          </p:txBody>
        </p:sp>
        <p:sp>
          <p:nvSpPr>
            <p:cNvPr id="90125" name="Freeform 6">
              <a:extLst>
                <a:ext uri="{FF2B5EF4-FFF2-40B4-BE49-F238E27FC236}">
                  <a16:creationId xmlns:a16="http://schemas.microsoft.com/office/drawing/2014/main" id="{D8571036-4C8E-6290-673E-F13C7F3E786D}"/>
                </a:ext>
              </a:extLst>
            </p:cNvPr>
            <p:cNvSpPr>
              <a:spLocks/>
            </p:cNvSpPr>
            <p:nvPr/>
          </p:nvSpPr>
          <p:spPr bwMode="auto">
            <a:xfrm>
              <a:off x="2412" y="2411"/>
              <a:ext cx="1319" cy="1235"/>
            </a:xfrm>
            <a:custGeom>
              <a:avLst/>
              <a:gdLst>
                <a:gd name="T0" fmla="*/ 18 w 2640"/>
                <a:gd name="T1" fmla="*/ 2 h 2468"/>
                <a:gd name="T2" fmla="*/ 11 w 2640"/>
                <a:gd name="T3" fmla="*/ 6 h 2468"/>
                <a:gd name="T4" fmla="*/ 3 w 2640"/>
                <a:gd name="T5" fmla="*/ 14 h 2468"/>
                <a:gd name="T6" fmla="*/ 0 w 2640"/>
                <a:gd name="T7" fmla="*/ 23 h 2468"/>
                <a:gd name="T8" fmla="*/ 0 w 2640"/>
                <a:gd name="T9" fmla="*/ 34 h 2468"/>
                <a:gd name="T10" fmla="*/ 1 w 2640"/>
                <a:gd name="T11" fmla="*/ 43 h 2468"/>
                <a:gd name="T12" fmla="*/ 5 w 2640"/>
                <a:gd name="T13" fmla="*/ 57 h 2468"/>
                <a:gd name="T14" fmla="*/ 17 w 2640"/>
                <a:gd name="T15" fmla="*/ 82 h 2468"/>
                <a:gd name="T16" fmla="*/ 31 w 2640"/>
                <a:gd name="T17" fmla="*/ 109 h 2468"/>
                <a:gd name="T18" fmla="*/ 44 w 2640"/>
                <a:gd name="T19" fmla="*/ 137 h 2468"/>
                <a:gd name="T20" fmla="*/ 54 w 2640"/>
                <a:gd name="T21" fmla="*/ 174 h 2468"/>
                <a:gd name="T22" fmla="*/ 60 w 2640"/>
                <a:gd name="T23" fmla="*/ 218 h 2468"/>
                <a:gd name="T24" fmla="*/ 63 w 2640"/>
                <a:gd name="T25" fmla="*/ 250 h 2468"/>
                <a:gd name="T26" fmla="*/ 63 w 2640"/>
                <a:gd name="T27" fmla="*/ 274 h 2468"/>
                <a:gd name="T28" fmla="*/ 59 w 2640"/>
                <a:gd name="T29" fmla="*/ 292 h 2468"/>
                <a:gd name="T30" fmla="*/ 54 w 2640"/>
                <a:gd name="T31" fmla="*/ 302 h 2468"/>
                <a:gd name="T32" fmla="*/ 49 w 2640"/>
                <a:gd name="T33" fmla="*/ 307 h 2468"/>
                <a:gd name="T34" fmla="*/ 76 w 2640"/>
                <a:gd name="T35" fmla="*/ 306 h 2468"/>
                <a:gd name="T36" fmla="*/ 180 w 2640"/>
                <a:gd name="T37" fmla="*/ 295 h 2468"/>
                <a:gd name="T38" fmla="*/ 274 w 2640"/>
                <a:gd name="T39" fmla="*/ 288 h 2468"/>
                <a:gd name="T40" fmla="*/ 313 w 2640"/>
                <a:gd name="T41" fmla="*/ 289 h 2468"/>
                <a:gd name="T42" fmla="*/ 321 w 2640"/>
                <a:gd name="T43" fmla="*/ 283 h 2468"/>
                <a:gd name="T44" fmla="*/ 327 w 2640"/>
                <a:gd name="T45" fmla="*/ 272 h 2468"/>
                <a:gd name="T46" fmla="*/ 329 w 2640"/>
                <a:gd name="T47" fmla="*/ 255 h 2468"/>
                <a:gd name="T48" fmla="*/ 329 w 2640"/>
                <a:gd name="T49" fmla="*/ 234 h 2468"/>
                <a:gd name="T50" fmla="*/ 325 w 2640"/>
                <a:gd name="T51" fmla="*/ 203 h 2468"/>
                <a:gd name="T52" fmla="*/ 314 w 2640"/>
                <a:gd name="T53" fmla="*/ 163 h 2468"/>
                <a:gd name="T54" fmla="*/ 301 w 2640"/>
                <a:gd name="T55" fmla="*/ 127 h 2468"/>
                <a:gd name="T56" fmla="*/ 286 w 2640"/>
                <a:gd name="T57" fmla="*/ 94 h 2468"/>
                <a:gd name="T58" fmla="*/ 269 w 2640"/>
                <a:gd name="T59" fmla="*/ 57 h 2468"/>
                <a:gd name="T60" fmla="*/ 264 w 2640"/>
                <a:gd name="T61" fmla="*/ 41 h 2468"/>
                <a:gd name="T62" fmla="*/ 263 w 2640"/>
                <a:gd name="T63" fmla="*/ 28 h 2468"/>
                <a:gd name="T64" fmla="*/ 269 w 2640"/>
                <a:gd name="T65" fmla="*/ 3 h 2468"/>
                <a:gd name="T66" fmla="*/ 20 w 2640"/>
                <a:gd name="T67" fmla="*/ 1 h 24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40"/>
                <a:gd name="T103" fmla="*/ 0 h 2468"/>
                <a:gd name="T104" fmla="*/ 2640 w 2640"/>
                <a:gd name="T105" fmla="*/ 2468 h 24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40" h="2468">
                  <a:moveTo>
                    <a:pt x="167" y="4"/>
                  </a:moveTo>
                  <a:lnTo>
                    <a:pt x="148" y="9"/>
                  </a:lnTo>
                  <a:lnTo>
                    <a:pt x="124" y="19"/>
                  </a:lnTo>
                  <a:lnTo>
                    <a:pt x="95" y="42"/>
                  </a:lnTo>
                  <a:lnTo>
                    <a:pt x="56" y="75"/>
                  </a:lnTo>
                  <a:lnTo>
                    <a:pt x="28" y="110"/>
                  </a:lnTo>
                  <a:lnTo>
                    <a:pt x="12" y="148"/>
                  </a:lnTo>
                  <a:lnTo>
                    <a:pt x="6" y="181"/>
                  </a:lnTo>
                  <a:lnTo>
                    <a:pt x="0" y="224"/>
                  </a:lnTo>
                  <a:lnTo>
                    <a:pt x="0" y="266"/>
                  </a:lnTo>
                  <a:lnTo>
                    <a:pt x="7" y="301"/>
                  </a:lnTo>
                  <a:lnTo>
                    <a:pt x="12" y="338"/>
                  </a:lnTo>
                  <a:lnTo>
                    <a:pt x="20" y="370"/>
                  </a:lnTo>
                  <a:lnTo>
                    <a:pt x="47" y="454"/>
                  </a:lnTo>
                  <a:lnTo>
                    <a:pt x="84" y="547"/>
                  </a:lnTo>
                  <a:lnTo>
                    <a:pt x="140" y="650"/>
                  </a:lnTo>
                  <a:lnTo>
                    <a:pt x="196" y="767"/>
                  </a:lnTo>
                  <a:lnTo>
                    <a:pt x="252" y="869"/>
                  </a:lnTo>
                  <a:lnTo>
                    <a:pt x="300" y="972"/>
                  </a:lnTo>
                  <a:lnTo>
                    <a:pt x="356" y="1095"/>
                  </a:lnTo>
                  <a:lnTo>
                    <a:pt x="404" y="1252"/>
                  </a:lnTo>
                  <a:lnTo>
                    <a:pt x="436" y="1388"/>
                  </a:lnTo>
                  <a:lnTo>
                    <a:pt x="468" y="1559"/>
                  </a:lnTo>
                  <a:lnTo>
                    <a:pt x="484" y="1743"/>
                  </a:lnTo>
                  <a:lnTo>
                    <a:pt x="508" y="1907"/>
                  </a:lnTo>
                  <a:lnTo>
                    <a:pt x="508" y="1997"/>
                  </a:lnTo>
                  <a:lnTo>
                    <a:pt x="508" y="2113"/>
                  </a:lnTo>
                  <a:lnTo>
                    <a:pt x="508" y="2188"/>
                  </a:lnTo>
                  <a:lnTo>
                    <a:pt x="502" y="2259"/>
                  </a:lnTo>
                  <a:lnTo>
                    <a:pt x="476" y="2332"/>
                  </a:lnTo>
                  <a:lnTo>
                    <a:pt x="459" y="2375"/>
                  </a:lnTo>
                  <a:lnTo>
                    <a:pt x="436" y="2413"/>
                  </a:lnTo>
                  <a:lnTo>
                    <a:pt x="414" y="2439"/>
                  </a:lnTo>
                  <a:lnTo>
                    <a:pt x="398" y="2453"/>
                  </a:lnTo>
                  <a:lnTo>
                    <a:pt x="380" y="2468"/>
                  </a:lnTo>
                  <a:lnTo>
                    <a:pt x="615" y="2447"/>
                  </a:lnTo>
                  <a:lnTo>
                    <a:pt x="1070" y="2393"/>
                  </a:lnTo>
                  <a:lnTo>
                    <a:pt x="1446" y="2352"/>
                  </a:lnTo>
                  <a:lnTo>
                    <a:pt x="1878" y="2311"/>
                  </a:lnTo>
                  <a:lnTo>
                    <a:pt x="2200" y="2297"/>
                  </a:lnTo>
                  <a:lnTo>
                    <a:pt x="2448" y="2304"/>
                  </a:lnTo>
                  <a:lnTo>
                    <a:pt x="2512" y="2304"/>
                  </a:lnTo>
                  <a:lnTo>
                    <a:pt x="2552" y="2297"/>
                  </a:lnTo>
                  <a:lnTo>
                    <a:pt x="2576" y="2263"/>
                  </a:lnTo>
                  <a:lnTo>
                    <a:pt x="2600" y="2226"/>
                  </a:lnTo>
                  <a:lnTo>
                    <a:pt x="2620" y="2170"/>
                  </a:lnTo>
                  <a:lnTo>
                    <a:pt x="2632" y="2103"/>
                  </a:lnTo>
                  <a:lnTo>
                    <a:pt x="2640" y="2038"/>
                  </a:lnTo>
                  <a:lnTo>
                    <a:pt x="2640" y="1943"/>
                  </a:lnTo>
                  <a:lnTo>
                    <a:pt x="2636" y="1870"/>
                  </a:lnTo>
                  <a:lnTo>
                    <a:pt x="2632" y="1750"/>
                  </a:lnTo>
                  <a:lnTo>
                    <a:pt x="2608" y="1620"/>
                  </a:lnTo>
                  <a:lnTo>
                    <a:pt x="2568" y="1453"/>
                  </a:lnTo>
                  <a:lnTo>
                    <a:pt x="2520" y="1299"/>
                  </a:lnTo>
                  <a:lnTo>
                    <a:pt x="2480" y="1163"/>
                  </a:lnTo>
                  <a:lnTo>
                    <a:pt x="2416" y="1013"/>
                  </a:lnTo>
                  <a:lnTo>
                    <a:pt x="2352" y="876"/>
                  </a:lnTo>
                  <a:lnTo>
                    <a:pt x="2296" y="746"/>
                  </a:lnTo>
                  <a:lnTo>
                    <a:pt x="2208" y="561"/>
                  </a:lnTo>
                  <a:lnTo>
                    <a:pt x="2160" y="452"/>
                  </a:lnTo>
                  <a:lnTo>
                    <a:pt x="2130" y="379"/>
                  </a:lnTo>
                  <a:lnTo>
                    <a:pt x="2114" y="322"/>
                  </a:lnTo>
                  <a:lnTo>
                    <a:pt x="2108" y="268"/>
                  </a:lnTo>
                  <a:lnTo>
                    <a:pt x="2108" y="222"/>
                  </a:lnTo>
                  <a:lnTo>
                    <a:pt x="2144" y="56"/>
                  </a:lnTo>
                  <a:lnTo>
                    <a:pt x="2160" y="21"/>
                  </a:lnTo>
                  <a:lnTo>
                    <a:pt x="192" y="0"/>
                  </a:lnTo>
                  <a:lnTo>
                    <a:pt x="167" y="4"/>
                  </a:lnTo>
                  <a:close/>
                </a:path>
              </a:pathLst>
            </a:custGeom>
            <a:solidFill>
              <a:srgbClr val="FFFFFF"/>
            </a:solidFill>
            <a:ln w="17463">
              <a:solidFill>
                <a:srgbClr val="000000"/>
              </a:solidFill>
              <a:prstDash val="solid"/>
              <a:round/>
              <a:headEnd/>
              <a:tailEnd/>
            </a:ln>
          </p:spPr>
          <p:txBody>
            <a:bodyPr/>
            <a:lstStyle/>
            <a:p>
              <a:endParaRPr lang="da-DK"/>
            </a:p>
          </p:txBody>
        </p:sp>
        <p:sp>
          <p:nvSpPr>
            <p:cNvPr id="90126" name="Freeform 7">
              <a:extLst>
                <a:ext uri="{FF2B5EF4-FFF2-40B4-BE49-F238E27FC236}">
                  <a16:creationId xmlns:a16="http://schemas.microsoft.com/office/drawing/2014/main" id="{0D0D0499-62A9-A321-5DA7-50FB08E1AB7D}"/>
                </a:ext>
              </a:extLst>
            </p:cNvPr>
            <p:cNvSpPr>
              <a:spLocks/>
            </p:cNvSpPr>
            <p:nvPr/>
          </p:nvSpPr>
          <p:spPr bwMode="auto">
            <a:xfrm>
              <a:off x="2481" y="2468"/>
              <a:ext cx="109" cy="81"/>
            </a:xfrm>
            <a:custGeom>
              <a:avLst/>
              <a:gdLst>
                <a:gd name="T0" fmla="*/ 28 w 217"/>
                <a:gd name="T1" fmla="*/ 2 h 162"/>
                <a:gd name="T2" fmla="*/ 21 w 217"/>
                <a:gd name="T3" fmla="*/ 19 h 162"/>
                <a:gd name="T4" fmla="*/ 14 w 217"/>
                <a:gd name="T5" fmla="*/ 21 h 162"/>
                <a:gd name="T6" fmla="*/ 10 w 217"/>
                <a:gd name="T7" fmla="*/ 20 h 162"/>
                <a:gd name="T8" fmla="*/ 7 w 217"/>
                <a:gd name="T9" fmla="*/ 19 h 162"/>
                <a:gd name="T10" fmla="*/ 4 w 217"/>
                <a:gd name="T11" fmla="*/ 17 h 162"/>
                <a:gd name="T12" fmla="*/ 2 w 217"/>
                <a:gd name="T13" fmla="*/ 15 h 162"/>
                <a:gd name="T14" fmla="*/ 1 w 217"/>
                <a:gd name="T15" fmla="*/ 13 h 162"/>
                <a:gd name="T16" fmla="*/ 0 w 217"/>
                <a:gd name="T17" fmla="*/ 10 h 162"/>
                <a:gd name="T18" fmla="*/ 1 w 217"/>
                <a:gd name="T19" fmla="*/ 7 h 162"/>
                <a:gd name="T20" fmla="*/ 2 w 217"/>
                <a:gd name="T21" fmla="*/ 5 h 162"/>
                <a:gd name="T22" fmla="*/ 4 w 217"/>
                <a:gd name="T23" fmla="*/ 4 h 162"/>
                <a:gd name="T24" fmla="*/ 6 w 217"/>
                <a:gd name="T25" fmla="*/ 2 h 162"/>
                <a:gd name="T26" fmla="*/ 9 w 217"/>
                <a:gd name="T27" fmla="*/ 1 h 162"/>
                <a:gd name="T28" fmla="*/ 12 w 217"/>
                <a:gd name="T29" fmla="*/ 1 h 162"/>
                <a:gd name="T30" fmla="*/ 14 w 217"/>
                <a:gd name="T31" fmla="*/ 1 h 162"/>
                <a:gd name="T32" fmla="*/ 17 w 217"/>
                <a:gd name="T33" fmla="*/ 1 h 162"/>
                <a:gd name="T34" fmla="*/ 19 w 217"/>
                <a:gd name="T35" fmla="*/ 0 h 162"/>
                <a:gd name="T36" fmla="*/ 28 w 217"/>
                <a:gd name="T37" fmla="*/ 2 h 1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7"/>
                <a:gd name="T58" fmla="*/ 0 h 162"/>
                <a:gd name="T59" fmla="*/ 217 w 217"/>
                <a:gd name="T60" fmla="*/ 162 h 1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7" h="162">
                  <a:moveTo>
                    <a:pt x="217" y="12"/>
                  </a:moveTo>
                  <a:lnTo>
                    <a:pt x="161" y="148"/>
                  </a:lnTo>
                  <a:lnTo>
                    <a:pt x="105" y="162"/>
                  </a:lnTo>
                  <a:lnTo>
                    <a:pt x="77" y="160"/>
                  </a:lnTo>
                  <a:lnTo>
                    <a:pt x="49" y="151"/>
                  </a:lnTo>
                  <a:lnTo>
                    <a:pt x="28" y="135"/>
                  </a:lnTo>
                  <a:lnTo>
                    <a:pt x="13" y="119"/>
                  </a:lnTo>
                  <a:lnTo>
                    <a:pt x="4" y="98"/>
                  </a:lnTo>
                  <a:lnTo>
                    <a:pt x="0" y="80"/>
                  </a:lnTo>
                  <a:lnTo>
                    <a:pt x="1" y="56"/>
                  </a:lnTo>
                  <a:lnTo>
                    <a:pt x="9" y="39"/>
                  </a:lnTo>
                  <a:lnTo>
                    <a:pt x="25" y="25"/>
                  </a:lnTo>
                  <a:lnTo>
                    <a:pt x="45" y="14"/>
                  </a:lnTo>
                  <a:lnTo>
                    <a:pt x="69" y="8"/>
                  </a:lnTo>
                  <a:lnTo>
                    <a:pt x="89" y="5"/>
                  </a:lnTo>
                  <a:lnTo>
                    <a:pt x="112" y="2"/>
                  </a:lnTo>
                  <a:lnTo>
                    <a:pt x="129" y="2"/>
                  </a:lnTo>
                  <a:lnTo>
                    <a:pt x="152" y="0"/>
                  </a:lnTo>
                  <a:lnTo>
                    <a:pt x="217" y="12"/>
                  </a:lnTo>
                  <a:close/>
                </a:path>
              </a:pathLst>
            </a:custGeom>
            <a:solidFill>
              <a:srgbClr val="808080"/>
            </a:solidFill>
            <a:ln w="17463">
              <a:solidFill>
                <a:srgbClr val="000000"/>
              </a:solidFill>
              <a:prstDash val="solid"/>
              <a:round/>
              <a:headEnd/>
              <a:tailEnd/>
            </a:ln>
          </p:spPr>
          <p:txBody>
            <a:bodyPr/>
            <a:lstStyle/>
            <a:p>
              <a:endParaRPr lang="da-DK"/>
            </a:p>
          </p:txBody>
        </p:sp>
        <p:sp>
          <p:nvSpPr>
            <p:cNvPr id="90127" name="Freeform 8">
              <a:extLst>
                <a:ext uri="{FF2B5EF4-FFF2-40B4-BE49-F238E27FC236}">
                  <a16:creationId xmlns:a16="http://schemas.microsoft.com/office/drawing/2014/main" id="{D92DFE12-C89A-E42D-F2A1-25035C20C71B}"/>
                </a:ext>
              </a:extLst>
            </p:cNvPr>
            <p:cNvSpPr>
              <a:spLocks/>
            </p:cNvSpPr>
            <p:nvPr/>
          </p:nvSpPr>
          <p:spPr bwMode="auto">
            <a:xfrm>
              <a:off x="2523" y="2463"/>
              <a:ext cx="76" cy="66"/>
            </a:xfrm>
            <a:custGeom>
              <a:avLst/>
              <a:gdLst>
                <a:gd name="T0" fmla="*/ 0 w 152"/>
                <a:gd name="T1" fmla="*/ 2 h 132"/>
                <a:gd name="T2" fmla="*/ 4 w 152"/>
                <a:gd name="T3" fmla="*/ 5 h 132"/>
                <a:gd name="T4" fmla="*/ 6 w 152"/>
                <a:gd name="T5" fmla="*/ 7 h 132"/>
                <a:gd name="T6" fmla="*/ 6 w 152"/>
                <a:gd name="T7" fmla="*/ 9 h 132"/>
                <a:gd name="T8" fmla="*/ 7 w 152"/>
                <a:gd name="T9" fmla="*/ 12 h 132"/>
                <a:gd name="T10" fmla="*/ 6 w 152"/>
                <a:gd name="T11" fmla="*/ 15 h 132"/>
                <a:gd name="T12" fmla="*/ 4 w 152"/>
                <a:gd name="T13" fmla="*/ 17 h 132"/>
                <a:gd name="T14" fmla="*/ 19 w 152"/>
                <a:gd name="T15" fmla="*/ 14 h 132"/>
                <a:gd name="T16" fmla="*/ 18 w 152"/>
                <a:gd name="T17" fmla="*/ 0 h 132"/>
                <a:gd name="T18" fmla="*/ 0 w 152"/>
                <a:gd name="T19" fmla="*/ 2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132"/>
                <a:gd name="T32" fmla="*/ 152 w 152"/>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132">
                  <a:moveTo>
                    <a:pt x="0" y="16"/>
                  </a:moveTo>
                  <a:lnTo>
                    <a:pt x="28" y="33"/>
                  </a:lnTo>
                  <a:lnTo>
                    <a:pt x="41" y="50"/>
                  </a:lnTo>
                  <a:lnTo>
                    <a:pt x="48" y="67"/>
                  </a:lnTo>
                  <a:lnTo>
                    <a:pt x="49" y="92"/>
                  </a:lnTo>
                  <a:lnTo>
                    <a:pt x="44" y="113"/>
                  </a:lnTo>
                  <a:lnTo>
                    <a:pt x="28" y="132"/>
                  </a:lnTo>
                  <a:lnTo>
                    <a:pt x="152" y="110"/>
                  </a:lnTo>
                  <a:lnTo>
                    <a:pt x="141" y="0"/>
                  </a:lnTo>
                  <a:lnTo>
                    <a:pt x="0" y="16"/>
                  </a:lnTo>
                  <a:close/>
                </a:path>
              </a:pathLst>
            </a:custGeom>
            <a:solidFill>
              <a:srgbClr val="000000"/>
            </a:solidFill>
            <a:ln w="17463">
              <a:solidFill>
                <a:srgbClr val="000000"/>
              </a:solidFill>
              <a:prstDash val="solid"/>
              <a:round/>
              <a:headEnd/>
              <a:tailEnd/>
            </a:ln>
          </p:spPr>
          <p:txBody>
            <a:bodyPr/>
            <a:lstStyle/>
            <a:p>
              <a:endParaRPr lang="da-DK"/>
            </a:p>
          </p:txBody>
        </p:sp>
        <p:sp>
          <p:nvSpPr>
            <p:cNvPr id="90128" name="Freeform 9">
              <a:extLst>
                <a:ext uri="{FF2B5EF4-FFF2-40B4-BE49-F238E27FC236}">
                  <a16:creationId xmlns:a16="http://schemas.microsoft.com/office/drawing/2014/main" id="{86C1FCCF-3D5D-7912-6570-22B684AD303A}"/>
                </a:ext>
              </a:extLst>
            </p:cNvPr>
            <p:cNvSpPr>
              <a:spLocks/>
            </p:cNvSpPr>
            <p:nvPr/>
          </p:nvSpPr>
          <p:spPr bwMode="auto">
            <a:xfrm>
              <a:off x="2502" y="2412"/>
              <a:ext cx="1105" cy="137"/>
            </a:xfrm>
            <a:custGeom>
              <a:avLst/>
              <a:gdLst>
                <a:gd name="T0" fmla="*/ 262 w 2210"/>
                <a:gd name="T1" fmla="*/ 3 h 273"/>
                <a:gd name="T2" fmla="*/ 0 w 2210"/>
                <a:gd name="T3" fmla="*/ 0 h 273"/>
                <a:gd name="T4" fmla="*/ 8 w 2210"/>
                <a:gd name="T5" fmla="*/ 1 h 273"/>
                <a:gd name="T6" fmla="*/ 10 w 2210"/>
                <a:gd name="T7" fmla="*/ 2 h 273"/>
                <a:gd name="T8" fmla="*/ 13 w 2210"/>
                <a:gd name="T9" fmla="*/ 3 h 273"/>
                <a:gd name="T10" fmla="*/ 15 w 2210"/>
                <a:gd name="T11" fmla="*/ 5 h 273"/>
                <a:gd name="T12" fmla="*/ 17 w 2210"/>
                <a:gd name="T13" fmla="*/ 7 h 273"/>
                <a:gd name="T14" fmla="*/ 18 w 2210"/>
                <a:gd name="T15" fmla="*/ 10 h 273"/>
                <a:gd name="T16" fmla="*/ 19 w 2210"/>
                <a:gd name="T17" fmla="*/ 13 h 273"/>
                <a:gd name="T18" fmla="*/ 19 w 2210"/>
                <a:gd name="T19" fmla="*/ 15 h 273"/>
                <a:gd name="T20" fmla="*/ 19 w 2210"/>
                <a:gd name="T21" fmla="*/ 18 h 273"/>
                <a:gd name="T22" fmla="*/ 19 w 2210"/>
                <a:gd name="T23" fmla="*/ 21 h 273"/>
                <a:gd name="T24" fmla="*/ 18 w 2210"/>
                <a:gd name="T25" fmla="*/ 25 h 273"/>
                <a:gd name="T26" fmla="*/ 16 w 2210"/>
                <a:gd name="T27" fmla="*/ 28 h 273"/>
                <a:gd name="T28" fmla="*/ 14 w 2210"/>
                <a:gd name="T29" fmla="*/ 31 h 273"/>
                <a:gd name="T30" fmla="*/ 10 w 2210"/>
                <a:gd name="T31" fmla="*/ 33 h 273"/>
                <a:gd name="T32" fmla="*/ 7 w 2210"/>
                <a:gd name="T33" fmla="*/ 35 h 273"/>
                <a:gd name="T34" fmla="*/ 24 w 2210"/>
                <a:gd name="T35" fmla="*/ 33 h 273"/>
                <a:gd name="T36" fmla="*/ 43 w 2210"/>
                <a:gd name="T37" fmla="*/ 30 h 273"/>
                <a:gd name="T38" fmla="*/ 74 w 2210"/>
                <a:gd name="T39" fmla="*/ 29 h 273"/>
                <a:gd name="T40" fmla="*/ 99 w 2210"/>
                <a:gd name="T41" fmla="*/ 27 h 273"/>
                <a:gd name="T42" fmla="*/ 129 w 2210"/>
                <a:gd name="T43" fmla="*/ 27 h 273"/>
                <a:gd name="T44" fmla="*/ 162 w 2210"/>
                <a:gd name="T45" fmla="*/ 28 h 273"/>
                <a:gd name="T46" fmla="*/ 203 w 2210"/>
                <a:gd name="T47" fmla="*/ 29 h 273"/>
                <a:gd name="T48" fmla="*/ 242 w 2210"/>
                <a:gd name="T49" fmla="*/ 31 h 273"/>
                <a:gd name="T50" fmla="*/ 258 w 2210"/>
                <a:gd name="T51" fmla="*/ 34 h 273"/>
                <a:gd name="T52" fmla="*/ 262 w 2210"/>
                <a:gd name="T53" fmla="*/ 34 h 273"/>
                <a:gd name="T54" fmla="*/ 267 w 2210"/>
                <a:gd name="T55" fmla="*/ 34 h 273"/>
                <a:gd name="T56" fmla="*/ 271 w 2210"/>
                <a:gd name="T57" fmla="*/ 34 h 273"/>
                <a:gd name="T58" fmla="*/ 274 w 2210"/>
                <a:gd name="T59" fmla="*/ 31 h 273"/>
                <a:gd name="T60" fmla="*/ 276 w 2210"/>
                <a:gd name="T61" fmla="*/ 28 h 273"/>
                <a:gd name="T62" fmla="*/ 276 w 2210"/>
                <a:gd name="T63" fmla="*/ 25 h 273"/>
                <a:gd name="T64" fmla="*/ 277 w 2210"/>
                <a:gd name="T65" fmla="*/ 22 h 273"/>
                <a:gd name="T66" fmla="*/ 276 w 2210"/>
                <a:gd name="T67" fmla="*/ 17 h 273"/>
                <a:gd name="T68" fmla="*/ 275 w 2210"/>
                <a:gd name="T69" fmla="*/ 14 h 273"/>
                <a:gd name="T70" fmla="*/ 273 w 2210"/>
                <a:gd name="T71" fmla="*/ 10 h 273"/>
                <a:gd name="T72" fmla="*/ 271 w 2210"/>
                <a:gd name="T73" fmla="*/ 8 h 273"/>
                <a:gd name="T74" fmla="*/ 269 w 2210"/>
                <a:gd name="T75" fmla="*/ 6 h 273"/>
                <a:gd name="T76" fmla="*/ 266 w 2210"/>
                <a:gd name="T77" fmla="*/ 4 h 273"/>
                <a:gd name="T78" fmla="*/ 262 w 2210"/>
                <a:gd name="T79" fmla="*/ 3 h 2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10"/>
                <a:gd name="T121" fmla="*/ 0 h 273"/>
                <a:gd name="T122" fmla="*/ 2210 w 2210"/>
                <a:gd name="T123" fmla="*/ 273 h 27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10" h="273">
                  <a:moveTo>
                    <a:pt x="2092" y="20"/>
                  </a:moveTo>
                  <a:lnTo>
                    <a:pt x="0" y="0"/>
                  </a:lnTo>
                  <a:lnTo>
                    <a:pt x="59" y="8"/>
                  </a:lnTo>
                  <a:lnTo>
                    <a:pt x="80" y="14"/>
                  </a:lnTo>
                  <a:lnTo>
                    <a:pt x="103" y="22"/>
                  </a:lnTo>
                  <a:lnTo>
                    <a:pt x="118" y="34"/>
                  </a:lnTo>
                  <a:lnTo>
                    <a:pt x="135" y="52"/>
                  </a:lnTo>
                  <a:lnTo>
                    <a:pt x="143" y="74"/>
                  </a:lnTo>
                  <a:lnTo>
                    <a:pt x="148" y="97"/>
                  </a:lnTo>
                  <a:lnTo>
                    <a:pt x="151" y="119"/>
                  </a:lnTo>
                  <a:lnTo>
                    <a:pt x="152" y="139"/>
                  </a:lnTo>
                  <a:lnTo>
                    <a:pt x="148" y="167"/>
                  </a:lnTo>
                  <a:lnTo>
                    <a:pt x="143" y="194"/>
                  </a:lnTo>
                  <a:lnTo>
                    <a:pt x="128" y="218"/>
                  </a:lnTo>
                  <a:lnTo>
                    <a:pt x="106" y="242"/>
                  </a:lnTo>
                  <a:lnTo>
                    <a:pt x="78" y="258"/>
                  </a:lnTo>
                  <a:lnTo>
                    <a:pt x="55" y="273"/>
                  </a:lnTo>
                  <a:lnTo>
                    <a:pt x="192" y="259"/>
                  </a:lnTo>
                  <a:lnTo>
                    <a:pt x="344" y="239"/>
                  </a:lnTo>
                  <a:lnTo>
                    <a:pt x="586" y="225"/>
                  </a:lnTo>
                  <a:lnTo>
                    <a:pt x="786" y="212"/>
                  </a:lnTo>
                  <a:lnTo>
                    <a:pt x="1026" y="212"/>
                  </a:lnTo>
                  <a:lnTo>
                    <a:pt x="1290" y="218"/>
                  </a:lnTo>
                  <a:lnTo>
                    <a:pt x="1618" y="225"/>
                  </a:lnTo>
                  <a:lnTo>
                    <a:pt x="1932" y="246"/>
                  </a:lnTo>
                  <a:lnTo>
                    <a:pt x="2060" y="266"/>
                  </a:lnTo>
                  <a:lnTo>
                    <a:pt x="2096" y="271"/>
                  </a:lnTo>
                  <a:lnTo>
                    <a:pt x="2136" y="272"/>
                  </a:lnTo>
                  <a:lnTo>
                    <a:pt x="2164" y="266"/>
                  </a:lnTo>
                  <a:lnTo>
                    <a:pt x="2188" y="246"/>
                  </a:lnTo>
                  <a:lnTo>
                    <a:pt x="2201" y="221"/>
                  </a:lnTo>
                  <a:lnTo>
                    <a:pt x="2208" y="199"/>
                  </a:lnTo>
                  <a:lnTo>
                    <a:pt x="2210" y="175"/>
                  </a:lnTo>
                  <a:lnTo>
                    <a:pt x="2205" y="132"/>
                  </a:lnTo>
                  <a:lnTo>
                    <a:pt x="2194" y="105"/>
                  </a:lnTo>
                  <a:lnTo>
                    <a:pt x="2178" y="76"/>
                  </a:lnTo>
                  <a:lnTo>
                    <a:pt x="2164" y="58"/>
                  </a:lnTo>
                  <a:lnTo>
                    <a:pt x="2146" y="43"/>
                  </a:lnTo>
                  <a:lnTo>
                    <a:pt x="2121" y="28"/>
                  </a:lnTo>
                  <a:lnTo>
                    <a:pt x="2092" y="20"/>
                  </a:lnTo>
                  <a:close/>
                </a:path>
              </a:pathLst>
            </a:custGeom>
            <a:solidFill>
              <a:srgbClr val="FFFFFF"/>
            </a:solidFill>
            <a:ln w="17463">
              <a:solidFill>
                <a:srgbClr val="000000"/>
              </a:solidFill>
              <a:prstDash val="solid"/>
              <a:round/>
              <a:headEnd/>
              <a:tailEnd/>
            </a:ln>
          </p:spPr>
          <p:txBody>
            <a:bodyPr/>
            <a:lstStyle/>
            <a:p>
              <a:endParaRPr lang="da-DK"/>
            </a:p>
          </p:txBody>
        </p:sp>
      </p:grpSp>
      <p:grpSp>
        <p:nvGrpSpPr>
          <p:cNvPr id="90117" name="Group 10">
            <a:extLst>
              <a:ext uri="{FF2B5EF4-FFF2-40B4-BE49-F238E27FC236}">
                <a16:creationId xmlns:a16="http://schemas.microsoft.com/office/drawing/2014/main" id="{AD06EC76-C1B1-9E44-C4BE-C2220AD1F548}"/>
              </a:ext>
            </a:extLst>
          </p:cNvPr>
          <p:cNvGrpSpPr>
            <a:grpSpLocks/>
          </p:cNvGrpSpPr>
          <p:nvPr/>
        </p:nvGrpSpPr>
        <p:grpSpPr bwMode="auto">
          <a:xfrm>
            <a:off x="5303838" y="5218113"/>
            <a:ext cx="561975" cy="719137"/>
            <a:chOff x="3341" y="3287"/>
            <a:chExt cx="354" cy="453"/>
          </a:xfrm>
        </p:grpSpPr>
        <p:sp>
          <p:nvSpPr>
            <p:cNvPr id="90119" name="Freeform 11">
              <a:extLst>
                <a:ext uri="{FF2B5EF4-FFF2-40B4-BE49-F238E27FC236}">
                  <a16:creationId xmlns:a16="http://schemas.microsoft.com/office/drawing/2014/main" id="{1A366B92-7931-F128-4453-C3078D85F365}"/>
                </a:ext>
              </a:extLst>
            </p:cNvPr>
            <p:cNvSpPr>
              <a:spLocks/>
            </p:cNvSpPr>
            <p:nvPr/>
          </p:nvSpPr>
          <p:spPr bwMode="auto">
            <a:xfrm>
              <a:off x="3341" y="3406"/>
              <a:ext cx="354" cy="334"/>
            </a:xfrm>
            <a:custGeom>
              <a:avLst/>
              <a:gdLst>
                <a:gd name="T0" fmla="*/ 31 w 708"/>
                <a:gd name="T1" fmla="*/ 5 h 668"/>
                <a:gd name="T2" fmla="*/ 22 w 708"/>
                <a:gd name="T3" fmla="*/ 33 h 668"/>
                <a:gd name="T4" fmla="*/ 12 w 708"/>
                <a:gd name="T5" fmla="*/ 57 h 668"/>
                <a:gd name="T6" fmla="*/ 0 w 708"/>
                <a:gd name="T7" fmla="*/ 84 h 668"/>
                <a:gd name="T8" fmla="*/ 10 w 708"/>
                <a:gd name="T9" fmla="*/ 79 h 668"/>
                <a:gd name="T10" fmla="*/ 22 w 708"/>
                <a:gd name="T11" fmla="*/ 72 h 668"/>
                <a:gd name="T12" fmla="*/ 28 w 708"/>
                <a:gd name="T13" fmla="*/ 70 h 668"/>
                <a:gd name="T14" fmla="*/ 33 w 708"/>
                <a:gd name="T15" fmla="*/ 68 h 668"/>
                <a:gd name="T16" fmla="*/ 38 w 708"/>
                <a:gd name="T17" fmla="*/ 67 h 668"/>
                <a:gd name="T18" fmla="*/ 43 w 708"/>
                <a:gd name="T19" fmla="*/ 66 h 668"/>
                <a:gd name="T20" fmla="*/ 49 w 708"/>
                <a:gd name="T21" fmla="*/ 65 h 668"/>
                <a:gd name="T22" fmla="*/ 45 w 708"/>
                <a:gd name="T23" fmla="*/ 56 h 668"/>
                <a:gd name="T24" fmla="*/ 50 w 708"/>
                <a:gd name="T25" fmla="*/ 55 h 668"/>
                <a:gd name="T26" fmla="*/ 56 w 708"/>
                <a:gd name="T27" fmla="*/ 57 h 668"/>
                <a:gd name="T28" fmla="*/ 62 w 708"/>
                <a:gd name="T29" fmla="*/ 59 h 668"/>
                <a:gd name="T30" fmla="*/ 67 w 708"/>
                <a:gd name="T31" fmla="*/ 62 h 668"/>
                <a:gd name="T32" fmla="*/ 71 w 708"/>
                <a:gd name="T33" fmla="*/ 64 h 668"/>
                <a:gd name="T34" fmla="*/ 75 w 708"/>
                <a:gd name="T35" fmla="*/ 67 h 668"/>
                <a:gd name="T36" fmla="*/ 81 w 708"/>
                <a:gd name="T37" fmla="*/ 72 h 668"/>
                <a:gd name="T38" fmla="*/ 89 w 708"/>
                <a:gd name="T39" fmla="*/ 77 h 668"/>
                <a:gd name="T40" fmla="*/ 87 w 708"/>
                <a:gd name="T41" fmla="*/ 60 h 668"/>
                <a:gd name="T42" fmla="*/ 83 w 708"/>
                <a:gd name="T43" fmla="*/ 45 h 668"/>
                <a:gd name="T44" fmla="*/ 79 w 708"/>
                <a:gd name="T45" fmla="*/ 29 h 668"/>
                <a:gd name="T46" fmla="*/ 76 w 708"/>
                <a:gd name="T47" fmla="*/ 17 h 668"/>
                <a:gd name="T48" fmla="*/ 73 w 708"/>
                <a:gd name="T49" fmla="*/ 7 h 668"/>
                <a:gd name="T50" fmla="*/ 72 w 708"/>
                <a:gd name="T51" fmla="*/ 0 h 668"/>
                <a:gd name="T52" fmla="*/ 31 w 708"/>
                <a:gd name="T53" fmla="*/ 5 h 66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8"/>
                <a:gd name="T82" fmla="*/ 0 h 668"/>
                <a:gd name="T83" fmla="*/ 708 w 708"/>
                <a:gd name="T84" fmla="*/ 668 h 66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8" h="668">
                  <a:moveTo>
                    <a:pt x="244" y="34"/>
                  </a:moveTo>
                  <a:lnTo>
                    <a:pt x="175" y="258"/>
                  </a:lnTo>
                  <a:lnTo>
                    <a:pt x="93" y="450"/>
                  </a:lnTo>
                  <a:lnTo>
                    <a:pt x="0" y="668"/>
                  </a:lnTo>
                  <a:lnTo>
                    <a:pt x="79" y="625"/>
                  </a:lnTo>
                  <a:lnTo>
                    <a:pt x="170" y="576"/>
                  </a:lnTo>
                  <a:lnTo>
                    <a:pt x="220" y="553"/>
                  </a:lnTo>
                  <a:lnTo>
                    <a:pt x="260" y="538"/>
                  </a:lnTo>
                  <a:lnTo>
                    <a:pt x="300" y="530"/>
                  </a:lnTo>
                  <a:lnTo>
                    <a:pt x="338" y="527"/>
                  </a:lnTo>
                  <a:lnTo>
                    <a:pt x="390" y="518"/>
                  </a:lnTo>
                  <a:lnTo>
                    <a:pt x="358" y="445"/>
                  </a:lnTo>
                  <a:lnTo>
                    <a:pt x="398" y="440"/>
                  </a:lnTo>
                  <a:lnTo>
                    <a:pt x="446" y="450"/>
                  </a:lnTo>
                  <a:lnTo>
                    <a:pt x="494" y="470"/>
                  </a:lnTo>
                  <a:lnTo>
                    <a:pt x="531" y="489"/>
                  </a:lnTo>
                  <a:lnTo>
                    <a:pt x="563" y="512"/>
                  </a:lnTo>
                  <a:lnTo>
                    <a:pt x="596" y="535"/>
                  </a:lnTo>
                  <a:lnTo>
                    <a:pt x="648" y="576"/>
                  </a:lnTo>
                  <a:lnTo>
                    <a:pt x="708" y="616"/>
                  </a:lnTo>
                  <a:lnTo>
                    <a:pt x="695" y="473"/>
                  </a:lnTo>
                  <a:lnTo>
                    <a:pt x="663" y="360"/>
                  </a:lnTo>
                  <a:lnTo>
                    <a:pt x="630" y="228"/>
                  </a:lnTo>
                  <a:lnTo>
                    <a:pt x="602" y="131"/>
                  </a:lnTo>
                  <a:lnTo>
                    <a:pt x="583" y="55"/>
                  </a:lnTo>
                  <a:lnTo>
                    <a:pt x="575" y="0"/>
                  </a:lnTo>
                  <a:lnTo>
                    <a:pt x="244" y="34"/>
                  </a:lnTo>
                  <a:close/>
                </a:path>
              </a:pathLst>
            </a:custGeom>
            <a:solidFill>
              <a:srgbClr val="FF0000"/>
            </a:solidFill>
            <a:ln w="7938">
              <a:solidFill>
                <a:srgbClr val="000000"/>
              </a:solidFill>
              <a:prstDash val="solid"/>
              <a:round/>
              <a:headEnd/>
              <a:tailEnd/>
            </a:ln>
          </p:spPr>
          <p:txBody>
            <a:bodyPr/>
            <a:lstStyle/>
            <a:p>
              <a:endParaRPr lang="da-DK"/>
            </a:p>
          </p:txBody>
        </p:sp>
        <p:sp>
          <p:nvSpPr>
            <p:cNvPr id="90120" name="Oval 12">
              <a:extLst>
                <a:ext uri="{FF2B5EF4-FFF2-40B4-BE49-F238E27FC236}">
                  <a16:creationId xmlns:a16="http://schemas.microsoft.com/office/drawing/2014/main" id="{DF828CEA-5741-EC38-7703-72933AAD4BED}"/>
                </a:ext>
              </a:extLst>
            </p:cNvPr>
            <p:cNvSpPr>
              <a:spLocks noChangeArrowheads="1"/>
            </p:cNvSpPr>
            <p:nvPr/>
          </p:nvSpPr>
          <p:spPr bwMode="auto">
            <a:xfrm>
              <a:off x="3435" y="3287"/>
              <a:ext cx="216" cy="176"/>
            </a:xfrm>
            <a:prstGeom prst="ellipse">
              <a:avLst/>
            </a:prstGeom>
            <a:solidFill>
              <a:srgbClr val="FFFF00"/>
            </a:solidFill>
            <a:ln w="7938">
              <a:solidFill>
                <a:srgbClr val="000000"/>
              </a:solidFill>
              <a:round/>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0121" name="Freeform 13">
              <a:extLst>
                <a:ext uri="{FF2B5EF4-FFF2-40B4-BE49-F238E27FC236}">
                  <a16:creationId xmlns:a16="http://schemas.microsoft.com/office/drawing/2014/main" id="{9A8C3B3D-A93F-2202-4896-62B86643DBFC}"/>
                </a:ext>
              </a:extLst>
            </p:cNvPr>
            <p:cNvSpPr>
              <a:spLocks/>
            </p:cNvSpPr>
            <p:nvPr/>
          </p:nvSpPr>
          <p:spPr bwMode="auto">
            <a:xfrm>
              <a:off x="3438" y="3292"/>
              <a:ext cx="206" cy="170"/>
            </a:xfrm>
            <a:custGeom>
              <a:avLst/>
              <a:gdLst>
                <a:gd name="T0" fmla="*/ 26 w 412"/>
                <a:gd name="T1" fmla="*/ 0 h 341"/>
                <a:gd name="T2" fmla="*/ 24 w 412"/>
                <a:gd name="T3" fmla="*/ 7 h 341"/>
                <a:gd name="T4" fmla="*/ 19 w 412"/>
                <a:gd name="T5" fmla="*/ 1 h 341"/>
                <a:gd name="T6" fmla="*/ 20 w 412"/>
                <a:gd name="T7" fmla="*/ 8 h 341"/>
                <a:gd name="T8" fmla="*/ 13 w 412"/>
                <a:gd name="T9" fmla="*/ 2 h 341"/>
                <a:gd name="T10" fmla="*/ 16 w 412"/>
                <a:gd name="T11" fmla="*/ 10 h 341"/>
                <a:gd name="T12" fmla="*/ 9 w 412"/>
                <a:gd name="T13" fmla="*/ 5 h 341"/>
                <a:gd name="T14" fmla="*/ 13 w 412"/>
                <a:gd name="T15" fmla="*/ 13 h 341"/>
                <a:gd name="T16" fmla="*/ 4 w 412"/>
                <a:gd name="T17" fmla="*/ 10 h 341"/>
                <a:gd name="T18" fmla="*/ 10 w 412"/>
                <a:gd name="T19" fmla="*/ 16 h 341"/>
                <a:gd name="T20" fmla="*/ 1 w 412"/>
                <a:gd name="T21" fmla="*/ 15 h 341"/>
                <a:gd name="T22" fmla="*/ 10 w 412"/>
                <a:gd name="T23" fmla="*/ 19 h 341"/>
                <a:gd name="T24" fmla="*/ 0 w 412"/>
                <a:gd name="T25" fmla="*/ 21 h 341"/>
                <a:gd name="T26" fmla="*/ 10 w 412"/>
                <a:gd name="T27" fmla="*/ 22 h 341"/>
                <a:gd name="T28" fmla="*/ 1 w 412"/>
                <a:gd name="T29" fmla="*/ 26 h 341"/>
                <a:gd name="T30" fmla="*/ 10 w 412"/>
                <a:gd name="T31" fmla="*/ 26 h 341"/>
                <a:gd name="T32" fmla="*/ 4 w 412"/>
                <a:gd name="T33" fmla="*/ 31 h 341"/>
                <a:gd name="T34" fmla="*/ 13 w 412"/>
                <a:gd name="T35" fmla="*/ 29 h 341"/>
                <a:gd name="T36" fmla="*/ 8 w 412"/>
                <a:gd name="T37" fmla="*/ 36 h 341"/>
                <a:gd name="T38" fmla="*/ 16 w 412"/>
                <a:gd name="T39" fmla="*/ 32 h 341"/>
                <a:gd name="T40" fmla="*/ 13 w 412"/>
                <a:gd name="T41" fmla="*/ 39 h 341"/>
                <a:gd name="T42" fmla="*/ 19 w 412"/>
                <a:gd name="T43" fmla="*/ 34 h 341"/>
                <a:gd name="T44" fmla="*/ 19 w 412"/>
                <a:gd name="T45" fmla="*/ 41 h 341"/>
                <a:gd name="T46" fmla="*/ 23 w 412"/>
                <a:gd name="T47" fmla="*/ 34 h 341"/>
                <a:gd name="T48" fmla="*/ 26 w 412"/>
                <a:gd name="T49" fmla="*/ 42 h 341"/>
                <a:gd name="T50" fmla="*/ 28 w 412"/>
                <a:gd name="T51" fmla="*/ 35 h 341"/>
                <a:gd name="T52" fmla="*/ 31 w 412"/>
                <a:gd name="T53" fmla="*/ 42 h 341"/>
                <a:gd name="T54" fmla="*/ 32 w 412"/>
                <a:gd name="T55" fmla="*/ 34 h 341"/>
                <a:gd name="T56" fmla="*/ 37 w 412"/>
                <a:gd name="T57" fmla="*/ 40 h 341"/>
                <a:gd name="T58" fmla="*/ 36 w 412"/>
                <a:gd name="T59" fmla="*/ 32 h 341"/>
                <a:gd name="T60" fmla="*/ 42 w 412"/>
                <a:gd name="T61" fmla="*/ 37 h 341"/>
                <a:gd name="T62" fmla="*/ 39 w 412"/>
                <a:gd name="T63" fmla="*/ 30 h 341"/>
                <a:gd name="T64" fmla="*/ 48 w 412"/>
                <a:gd name="T65" fmla="*/ 32 h 341"/>
                <a:gd name="T66" fmla="*/ 42 w 412"/>
                <a:gd name="T67" fmla="*/ 27 h 341"/>
                <a:gd name="T68" fmla="*/ 51 w 412"/>
                <a:gd name="T69" fmla="*/ 26 h 341"/>
                <a:gd name="T70" fmla="*/ 43 w 412"/>
                <a:gd name="T71" fmla="*/ 23 h 341"/>
                <a:gd name="T72" fmla="*/ 52 w 412"/>
                <a:gd name="T73" fmla="*/ 21 h 341"/>
                <a:gd name="T74" fmla="*/ 43 w 412"/>
                <a:gd name="T75" fmla="*/ 19 h 341"/>
                <a:gd name="T76" fmla="*/ 51 w 412"/>
                <a:gd name="T77" fmla="*/ 16 h 341"/>
                <a:gd name="T78" fmla="*/ 42 w 412"/>
                <a:gd name="T79" fmla="*/ 15 h 341"/>
                <a:gd name="T80" fmla="*/ 49 w 412"/>
                <a:gd name="T81" fmla="*/ 11 h 341"/>
                <a:gd name="T82" fmla="*/ 40 w 412"/>
                <a:gd name="T83" fmla="*/ 12 h 341"/>
                <a:gd name="T84" fmla="*/ 46 w 412"/>
                <a:gd name="T85" fmla="*/ 7 h 341"/>
                <a:gd name="T86" fmla="*/ 37 w 412"/>
                <a:gd name="T87" fmla="*/ 10 h 341"/>
                <a:gd name="T88" fmla="*/ 40 w 412"/>
                <a:gd name="T89" fmla="*/ 3 h 341"/>
                <a:gd name="T90" fmla="*/ 34 w 412"/>
                <a:gd name="T91" fmla="*/ 8 h 341"/>
                <a:gd name="T92" fmla="*/ 35 w 412"/>
                <a:gd name="T93" fmla="*/ 1 h 341"/>
                <a:gd name="T94" fmla="*/ 29 w 412"/>
                <a:gd name="T95" fmla="*/ 7 h 341"/>
                <a:gd name="T96" fmla="*/ 26 w 412"/>
                <a:gd name="T97" fmla="*/ 0 h 3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2"/>
                <a:gd name="T148" fmla="*/ 0 h 341"/>
                <a:gd name="T149" fmla="*/ 412 w 412"/>
                <a:gd name="T150" fmla="*/ 341 h 3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2" h="341">
                  <a:moveTo>
                    <a:pt x="203" y="0"/>
                  </a:moveTo>
                  <a:lnTo>
                    <a:pt x="188" y="63"/>
                  </a:lnTo>
                  <a:lnTo>
                    <a:pt x="145" y="8"/>
                  </a:lnTo>
                  <a:lnTo>
                    <a:pt x="155" y="69"/>
                  </a:lnTo>
                  <a:lnTo>
                    <a:pt x="103" y="23"/>
                  </a:lnTo>
                  <a:lnTo>
                    <a:pt x="123" y="83"/>
                  </a:lnTo>
                  <a:lnTo>
                    <a:pt x="67" y="47"/>
                  </a:lnTo>
                  <a:lnTo>
                    <a:pt x="99" y="104"/>
                  </a:lnTo>
                  <a:lnTo>
                    <a:pt x="29" y="82"/>
                  </a:lnTo>
                  <a:lnTo>
                    <a:pt x="79" y="129"/>
                  </a:lnTo>
                  <a:lnTo>
                    <a:pt x="7" y="122"/>
                  </a:lnTo>
                  <a:lnTo>
                    <a:pt x="75" y="153"/>
                  </a:lnTo>
                  <a:lnTo>
                    <a:pt x="0" y="169"/>
                  </a:lnTo>
                  <a:lnTo>
                    <a:pt x="75" y="183"/>
                  </a:lnTo>
                  <a:lnTo>
                    <a:pt x="7" y="211"/>
                  </a:lnTo>
                  <a:lnTo>
                    <a:pt x="80" y="212"/>
                  </a:lnTo>
                  <a:lnTo>
                    <a:pt x="27" y="255"/>
                  </a:lnTo>
                  <a:lnTo>
                    <a:pt x="97" y="237"/>
                  </a:lnTo>
                  <a:lnTo>
                    <a:pt x="59" y="289"/>
                  </a:lnTo>
                  <a:lnTo>
                    <a:pt x="123" y="259"/>
                  </a:lnTo>
                  <a:lnTo>
                    <a:pt x="103" y="317"/>
                  </a:lnTo>
                  <a:lnTo>
                    <a:pt x="148" y="275"/>
                  </a:lnTo>
                  <a:lnTo>
                    <a:pt x="147" y="335"/>
                  </a:lnTo>
                  <a:lnTo>
                    <a:pt x="180" y="279"/>
                  </a:lnTo>
                  <a:lnTo>
                    <a:pt x="203" y="341"/>
                  </a:lnTo>
                  <a:lnTo>
                    <a:pt x="220" y="281"/>
                  </a:lnTo>
                  <a:lnTo>
                    <a:pt x="243" y="337"/>
                  </a:lnTo>
                  <a:lnTo>
                    <a:pt x="256" y="276"/>
                  </a:lnTo>
                  <a:lnTo>
                    <a:pt x="293" y="323"/>
                  </a:lnTo>
                  <a:lnTo>
                    <a:pt x="284" y="262"/>
                  </a:lnTo>
                  <a:lnTo>
                    <a:pt x="336" y="297"/>
                  </a:lnTo>
                  <a:lnTo>
                    <a:pt x="311" y="240"/>
                  </a:lnTo>
                  <a:lnTo>
                    <a:pt x="377" y="261"/>
                  </a:lnTo>
                  <a:lnTo>
                    <a:pt x="332" y="216"/>
                  </a:lnTo>
                  <a:lnTo>
                    <a:pt x="403" y="215"/>
                  </a:lnTo>
                  <a:lnTo>
                    <a:pt x="340" y="190"/>
                  </a:lnTo>
                  <a:lnTo>
                    <a:pt x="412" y="169"/>
                  </a:lnTo>
                  <a:lnTo>
                    <a:pt x="337" y="154"/>
                  </a:lnTo>
                  <a:lnTo>
                    <a:pt x="407" y="130"/>
                  </a:lnTo>
                  <a:lnTo>
                    <a:pt x="329" y="127"/>
                  </a:lnTo>
                  <a:lnTo>
                    <a:pt x="391" y="92"/>
                  </a:lnTo>
                  <a:lnTo>
                    <a:pt x="317" y="102"/>
                  </a:lnTo>
                  <a:lnTo>
                    <a:pt x="361" y="56"/>
                  </a:lnTo>
                  <a:lnTo>
                    <a:pt x="295" y="82"/>
                  </a:lnTo>
                  <a:lnTo>
                    <a:pt x="320" y="31"/>
                  </a:lnTo>
                  <a:lnTo>
                    <a:pt x="265" y="69"/>
                  </a:lnTo>
                  <a:lnTo>
                    <a:pt x="275" y="11"/>
                  </a:lnTo>
                  <a:lnTo>
                    <a:pt x="231" y="59"/>
                  </a:lnTo>
                  <a:lnTo>
                    <a:pt x="203" y="0"/>
                  </a:lnTo>
                  <a:close/>
                </a:path>
              </a:pathLst>
            </a:custGeom>
            <a:solidFill>
              <a:srgbClr val="808000"/>
            </a:solidFill>
            <a:ln w="7938">
              <a:solidFill>
                <a:srgbClr val="000000"/>
              </a:solidFill>
              <a:prstDash val="solid"/>
              <a:round/>
              <a:headEnd/>
              <a:tailEnd/>
            </a:ln>
          </p:spPr>
          <p:txBody>
            <a:bodyPr/>
            <a:lstStyle/>
            <a:p>
              <a:endParaRPr lang="da-DK"/>
            </a:p>
          </p:txBody>
        </p:sp>
        <p:sp>
          <p:nvSpPr>
            <p:cNvPr id="90122" name="Oval 14">
              <a:extLst>
                <a:ext uri="{FF2B5EF4-FFF2-40B4-BE49-F238E27FC236}">
                  <a16:creationId xmlns:a16="http://schemas.microsoft.com/office/drawing/2014/main" id="{3CFEEE8D-BF96-88D9-3272-8FA5349944BB}"/>
                </a:ext>
              </a:extLst>
            </p:cNvPr>
            <p:cNvSpPr>
              <a:spLocks noChangeArrowheads="1"/>
            </p:cNvSpPr>
            <p:nvPr/>
          </p:nvSpPr>
          <p:spPr bwMode="auto">
            <a:xfrm>
              <a:off x="3475" y="3316"/>
              <a:ext cx="135" cy="119"/>
            </a:xfrm>
            <a:prstGeom prst="ellipse">
              <a:avLst/>
            </a:prstGeom>
            <a:solidFill>
              <a:srgbClr val="FFFF00"/>
            </a:solidFill>
            <a:ln w="17463">
              <a:solidFill>
                <a:srgbClr val="808000"/>
              </a:solidFill>
              <a:round/>
              <a:headEnd/>
              <a:tailEnd/>
            </a:ln>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0123" name="Freeform 15">
              <a:extLst>
                <a:ext uri="{FF2B5EF4-FFF2-40B4-BE49-F238E27FC236}">
                  <a16:creationId xmlns:a16="http://schemas.microsoft.com/office/drawing/2014/main" id="{4E9575E0-EFC0-BD30-A2F7-37F69469B34F}"/>
                </a:ext>
              </a:extLst>
            </p:cNvPr>
            <p:cNvSpPr>
              <a:spLocks/>
            </p:cNvSpPr>
            <p:nvPr/>
          </p:nvSpPr>
          <p:spPr bwMode="auto">
            <a:xfrm>
              <a:off x="3488" y="3459"/>
              <a:ext cx="32" cy="183"/>
            </a:xfrm>
            <a:custGeom>
              <a:avLst/>
              <a:gdLst>
                <a:gd name="T0" fmla="*/ 8 w 64"/>
                <a:gd name="T1" fmla="*/ 42 h 365"/>
                <a:gd name="T2" fmla="*/ 4 w 64"/>
                <a:gd name="T3" fmla="*/ 44 h 365"/>
                <a:gd name="T4" fmla="*/ 0 w 64"/>
                <a:gd name="T5" fmla="*/ 46 h 365"/>
                <a:gd name="T6" fmla="*/ 8 w 64"/>
                <a:gd name="T7" fmla="*/ 0 h 365"/>
                <a:gd name="T8" fmla="*/ 8 w 64"/>
                <a:gd name="T9" fmla="*/ 0 h 365"/>
                <a:gd name="T10" fmla="*/ 0 60000 65536"/>
                <a:gd name="T11" fmla="*/ 0 60000 65536"/>
                <a:gd name="T12" fmla="*/ 0 60000 65536"/>
                <a:gd name="T13" fmla="*/ 0 60000 65536"/>
                <a:gd name="T14" fmla="*/ 0 60000 65536"/>
                <a:gd name="T15" fmla="*/ 0 w 64"/>
                <a:gd name="T16" fmla="*/ 0 h 365"/>
                <a:gd name="T17" fmla="*/ 64 w 64"/>
                <a:gd name="T18" fmla="*/ 365 h 365"/>
              </a:gdLst>
              <a:ahLst/>
              <a:cxnLst>
                <a:cxn ang="T10">
                  <a:pos x="T0" y="T1"/>
                </a:cxn>
                <a:cxn ang="T11">
                  <a:pos x="T2" y="T3"/>
                </a:cxn>
                <a:cxn ang="T12">
                  <a:pos x="T4" y="T5"/>
                </a:cxn>
                <a:cxn ang="T13">
                  <a:pos x="T6" y="T7"/>
                </a:cxn>
                <a:cxn ang="T14">
                  <a:pos x="T8" y="T9"/>
                </a:cxn>
              </a:cxnLst>
              <a:rect l="T15" t="T16" r="T17" b="T18"/>
              <a:pathLst>
                <a:path w="64" h="365">
                  <a:moveTo>
                    <a:pt x="64" y="336"/>
                  </a:moveTo>
                  <a:lnTo>
                    <a:pt x="28" y="350"/>
                  </a:lnTo>
                  <a:lnTo>
                    <a:pt x="0" y="365"/>
                  </a:lnTo>
                  <a:lnTo>
                    <a:pt x="61"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grpSp>
      <p:sp>
        <p:nvSpPr>
          <p:cNvPr id="90118" name="Text Box 16">
            <a:extLst>
              <a:ext uri="{FF2B5EF4-FFF2-40B4-BE49-F238E27FC236}">
                <a16:creationId xmlns:a16="http://schemas.microsoft.com/office/drawing/2014/main" id="{27F41D50-FEC1-8849-AAC6-1CE101705041}"/>
              </a:ext>
            </a:extLst>
          </p:cNvPr>
          <p:cNvSpPr txBox="1">
            <a:spLocks noChangeArrowheads="1"/>
          </p:cNvSpPr>
          <p:nvPr/>
        </p:nvSpPr>
        <p:spPr bwMode="auto">
          <a:xfrm>
            <a:off x="5257800" y="4495800"/>
            <a:ext cx="152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sz="2000">
                <a:latin typeface="Times New Roman" panose="02020603050405020304" pitchFamily="18" charset="0"/>
              </a:rPr>
              <a:t> </a:t>
            </a:r>
            <a:r>
              <a:rPr lang="da-DK" altLang="da-DK">
                <a:latin typeface="Times New Roman" panose="02020603050405020304" pitchFamily="18" charset="0"/>
              </a:rPr>
              <a:t>LexCom 250</a:t>
            </a:r>
          </a:p>
        </p:txBody>
      </p:sp>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41315">
                                            <p:txEl>
                                              <p:pRg st="0" end="0"/>
                                            </p:txEl>
                                          </p:spTgt>
                                        </p:tgtEl>
                                        <p:attrNameLst>
                                          <p:attrName>style.visibility</p:attrName>
                                        </p:attrNameLst>
                                      </p:cBhvr>
                                      <p:to>
                                        <p:strVal val="visible"/>
                                      </p:to>
                                    </p:set>
                                    <p:anim calcmode="lin" valueType="num">
                                      <p:cBhvr additive="base">
                                        <p:cTn id="7" dur="500" fill="hold"/>
                                        <p:tgtEl>
                                          <p:spTgt spid="14131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41315">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1315">
                                            <p:txEl>
                                              <p:pRg st="0" end="0"/>
                                            </p:txEl>
                                          </p:spTgt>
                                        </p:tgtEl>
                                        <p:attrNameLst>
                                          <p:attrName>ppt_c</p:attrName>
                                        </p:attrNameLst>
                                      </p:cBhvr>
                                      <p:to>
                                        <a:srgbClr val="003E00"/>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1315">
                                            <p:txEl>
                                              <p:pRg st="1" end="1"/>
                                            </p:txEl>
                                          </p:spTgt>
                                        </p:tgtEl>
                                        <p:attrNameLst>
                                          <p:attrName>style.visibility</p:attrName>
                                        </p:attrNameLst>
                                      </p:cBhvr>
                                      <p:to>
                                        <p:strVal val="visible"/>
                                      </p:to>
                                    </p:set>
                                    <p:anim calcmode="lin" valueType="num">
                                      <p:cBhvr additive="base">
                                        <p:cTn id="13" dur="500" fill="hold"/>
                                        <p:tgtEl>
                                          <p:spTgt spid="141315">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41315">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1315">
                                            <p:txEl>
                                              <p:pRg st="1" end="1"/>
                                            </p:txEl>
                                          </p:spTgt>
                                        </p:tgtEl>
                                        <p:attrNameLst>
                                          <p:attrName>ppt_c</p:attrName>
                                        </p:attrNameLst>
                                      </p:cBhvr>
                                      <p:to>
                                        <a:srgbClr val="003E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5" grpId="0" build="p"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a:extLst>
              <a:ext uri="{FF2B5EF4-FFF2-40B4-BE49-F238E27FC236}">
                <a16:creationId xmlns:a16="http://schemas.microsoft.com/office/drawing/2014/main" id="{63F60C5C-3FAB-5D70-69FC-DD4C1A930DCB}"/>
              </a:ext>
            </a:extLst>
          </p:cNvPr>
          <p:cNvSpPr>
            <a:spLocks noGrp="1" noChangeArrowheads="1"/>
          </p:cNvSpPr>
          <p:nvPr>
            <p:ph type="title"/>
          </p:nvPr>
        </p:nvSpPr>
        <p:spPr>
          <a:noFill/>
        </p:spPr>
        <p:txBody>
          <a:bodyPr lIns="90488" tIns="44450" rIns="90488" bIns="44450"/>
          <a:lstStyle/>
          <a:p>
            <a:pPr eaLnBrk="1" hangingPunct="1"/>
            <a:r>
              <a:rPr lang="da-DK" altLang="da-DK"/>
              <a:t>Test og certificering</a:t>
            </a:r>
          </a:p>
        </p:txBody>
      </p:sp>
      <p:sp>
        <p:nvSpPr>
          <p:cNvPr id="92163" name="Rectangle 3">
            <a:extLst>
              <a:ext uri="{FF2B5EF4-FFF2-40B4-BE49-F238E27FC236}">
                <a16:creationId xmlns:a16="http://schemas.microsoft.com/office/drawing/2014/main" id="{39E0C85B-9183-1904-033C-ED3722B69CF9}"/>
              </a:ext>
            </a:extLst>
          </p:cNvPr>
          <p:cNvSpPr>
            <a:spLocks noChangeArrowheads="1"/>
          </p:cNvSpPr>
          <p:nvPr/>
        </p:nvSpPr>
        <p:spPr bwMode="auto">
          <a:xfrm>
            <a:off x="425450" y="2724150"/>
            <a:ext cx="4365625"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Installatøren udfører selv testen,</a:t>
            </a:r>
          </a:p>
          <a:p>
            <a:pPr>
              <a:spcBef>
                <a:spcPct val="0"/>
              </a:spcBef>
              <a:buFontTx/>
              <a:buNone/>
            </a:pPr>
            <a:r>
              <a:rPr lang="da-DK" altLang="da-DK">
                <a:latin typeface="Times New Roman" panose="02020603050405020304" pitchFamily="18" charset="0"/>
              </a:rPr>
              <a:t>anvender Lauritz Knudsens LexCom Rack og</a:t>
            </a:r>
          </a:p>
          <a:p>
            <a:pPr>
              <a:spcBef>
                <a:spcPct val="0"/>
              </a:spcBef>
              <a:buFontTx/>
              <a:buNone/>
            </a:pPr>
            <a:r>
              <a:rPr lang="da-DK" altLang="da-DK">
                <a:latin typeface="Times New Roman" panose="02020603050405020304" pitchFamily="18" charset="0"/>
              </a:rPr>
              <a:t>får den godkendt hos Lauritz Knudsen.</a:t>
            </a:r>
          </a:p>
        </p:txBody>
      </p:sp>
      <p:sp>
        <p:nvSpPr>
          <p:cNvPr id="147460" name="Text Box 4">
            <a:extLst>
              <a:ext uri="{FF2B5EF4-FFF2-40B4-BE49-F238E27FC236}">
                <a16:creationId xmlns:a16="http://schemas.microsoft.com/office/drawing/2014/main" id="{D86BDFDE-71F0-2696-872E-DF4469A0D6FA}"/>
              </a:ext>
            </a:extLst>
          </p:cNvPr>
          <p:cNvSpPr txBox="1">
            <a:spLocks noChangeArrowheads="1"/>
          </p:cNvSpPr>
          <p:nvPr/>
        </p:nvSpPr>
        <p:spPr bwMode="auto">
          <a:xfrm>
            <a:off x="381000" y="4495800"/>
            <a:ext cx="48339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Pris:	0,00 +  0,00 kr. pr. drop</a:t>
            </a:r>
          </a:p>
        </p:txBody>
      </p:sp>
      <p:grpSp>
        <p:nvGrpSpPr>
          <p:cNvPr id="92165" name="Group 5">
            <a:extLst>
              <a:ext uri="{FF2B5EF4-FFF2-40B4-BE49-F238E27FC236}">
                <a16:creationId xmlns:a16="http://schemas.microsoft.com/office/drawing/2014/main" id="{F1F09BB9-3AE5-6097-C9D9-6EB0330F8C4F}"/>
              </a:ext>
            </a:extLst>
          </p:cNvPr>
          <p:cNvGrpSpPr>
            <a:grpSpLocks/>
          </p:cNvGrpSpPr>
          <p:nvPr/>
        </p:nvGrpSpPr>
        <p:grpSpPr bwMode="auto">
          <a:xfrm>
            <a:off x="6275388" y="1789113"/>
            <a:ext cx="1876425" cy="4014787"/>
            <a:chOff x="4317" y="1127"/>
            <a:chExt cx="582" cy="1311"/>
          </a:xfrm>
        </p:grpSpPr>
        <p:sp>
          <p:nvSpPr>
            <p:cNvPr id="92167" name="Rectangle 6">
              <a:extLst>
                <a:ext uri="{FF2B5EF4-FFF2-40B4-BE49-F238E27FC236}">
                  <a16:creationId xmlns:a16="http://schemas.microsoft.com/office/drawing/2014/main" id="{005543D7-59CC-D18A-57EA-ED06D69CE959}"/>
                </a:ext>
              </a:extLst>
            </p:cNvPr>
            <p:cNvSpPr>
              <a:spLocks noChangeArrowheads="1"/>
            </p:cNvSpPr>
            <p:nvPr/>
          </p:nvSpPr>
          <p:spPr bwMode="auto">
            <a:xfrm>
              <a:off x="4317" y="1127"/>
              <a:ext cx="582" cy="1234"/>
            </a:xfrm>
            <a:prstGeom prst="rect">
              <a:avLst/>
            </a:prstGeom>
            <a:noFill/>
            <a:ln w="50800">
              <a:solidFill>
                <a:srgbClr val="142F5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68" name="Rectangle 7">
              <a:extLst>
                <a:ext uri="{FF2B5EF4-FFF2-40B4-BE49-F238E27FC236}">
                  <a16:creationId xmlns:a16="http://schemas.microsoft.com/office/drawing/2014/main" id="{8CC46A52-40E8-E2A8-DC3A-5C481EE467A9}"/>
                </a:ext>
              </a:extLst>
            </p:cNvPr>
            <p:cNvSpPr>
              <a:spLocks noChangeArrowheads="1"/>
            </p:cNvSpPr>
            <p:nvPr/>
          </p:nvSpPr>
          <p:spPr bwMode="auto">
            <a:xfrm>
              <a:off x="4331" y="2381"/>
              <a:ext cx="554" cy="57"/>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92169" name="Group 8">
              <a:extLst>
                <a:ext uri="{FF2B5EF4-FFF2-40B4-BE49-F238E27FC236}">
                  <a16:creationId xmlns:a16="http://schemas.microsoft.com/office/drawing/2014/main" id="{95725515-5F44-D304-8C45-2204B621605C}"/>
                </a:ext>
              </a:extLst>
            </p:cNvPr>
            <p:cNvGrpSpPr>
              <a:grpSpLocks/>
            </p:cNvGrpSpPr>
            <p:nvPr/>
          </p:nvGrpSpPr>
          <p:grpSpPr bwMode="auto">
            <a:xfrm>
              <a:off x="4335" y="1295"/>
              <a:ext cx="546" cy="118"/>
              <a:chOff x="4335" y="1295"/>
              <a:chExt cx="546" cy="118"/>
            </a:xfrm>
          </p:grpSpPr>
          <p:sp>
            <p:nvSpPr>
              <p:cNvPr id="92276" name="Rectangle 9">
                <a:extLst>
                  <a:ext uri="{FF2B5EF4-FFF2-40B4-BE49-F238E27FC236}">
                    <a16:creationId xmlns:a16="http://schemas.microsoft.com/office/drawing/2014/main" id="{B02C501D-1670-FDA8-0EEB-2FCEEA61C326}"/>
                  </a:ext>
                </a:extLst>
              </p:cNvPr>
              <p:cNvSpPr>
                <a:spLocks noChangeArrowheads="1"/>
              </p:cNvSpPr>
              <p:nvPr/>
            </p:nvSpPr>
            <p:spPr bwMode="auto">
              <a:xfrm>
                <a:off x="4335" y="1295"/>
                <a:ext cx="546" cy="118"/>
              </a:xfrm>
              <a:prstGeom prst="rect">
                <a:avLst/>
              </a:prstGeom>
              <a:noFill/>
              <a:ln w="25400">
                <a:solidFill>
                  <a:srgbClr val="142F5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77" name="Rectangle 10">
                <a:extLst>
                  <a:ext uri="{FF2B5EF4-FFF2-40B4-BE49-F238E27FC236}">
                    <a16:creationId xmlns:a16="http://schemas.microsoft.com/office/drawing/2014/main" id="{2E8634D9-21EC-28E7-704C-6EB1D169DAC7}"/>
                  </a:ext>
                </a:extLst>
              </p:cNvPr>
              <p:cNvSpPr>
                <a:spLocks noChangeArrowheads="1"/>
              </p:cNvSpPr>
              <p:nvPr/>
            </p:nvSpPr>
            <p:spPr bwMode="auto">
              <a:xfrm>
                <a:off x="4371" y="1312"/>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78" name="Rectangle 11">
                <a:extLst>
                  <a:ext uri="{FF2B5EF4-FFF2-40B4-BE49-F238E27FC236}">
                    <a16:creationId xmlns:a16="http://schemas.microsoft.com/office/drawing/2014/main" id="{8309F692-18CB-50B5-336F-F0EFD4BDE994}"/>
                  </a:ext>
                </a:extLst>
              </p:cNvPr>
              <p:cNvSpPr>
                <a:spLocks noChangeArrowheads="1"/>
              </p:cNvSpPr>
              <p:nvPr/>
            </p:nvSpPr>
            <p:spPr bwMode="auto">
              <a:xfrm>
                <a:off x="4435" y="1312"/>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79" name="Rectangle 12">
                <a:extLst>
                  <a:ext uri="{FF2B5EF4-FFF2-40B4-BE49-F238E27FC236}">
                    <a16:creationId xmlns:a16="http://schemas.microsoft.com/office/drawing/2014/main" id="{E8AE31DC-1548-7A4A-CBE7-0A9128E63126}"/>
                  </a:ext>
                </a:extLst>
              </p:cNvPr>
              <p:cNvSpPr>
                <a:spLocks noChangeArrowheads="1"/>
              </p:cNvSpPr>
              <p:nvPr/>
            </p:nvSpPr>
            <p:spPr bwMode="auto">
              <a:xfrm>
                <a:off x="4498" y="1312"/>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0" name="Rectangle 13">
                <a:extLst>
                  <a:ext uri="{FF2B5EF4-FFF2-40B4-BE49-F238E27FC236}">
                    <a16:creationId xmlns:a16="http://schemas.microsoft.com/office/drawing/2014/main" id="{74EE3A64-1D32-C222-2C9F-8524B31083A2}"/>
                  </a:ext>
                </a:extLst>
              </p:cNvPr>
              <p:cNvSpPr>
                <a:spLocks noChangeArrowheads="1"/>
              </p:cNvSpPr>
              <p:nvPr/>
            </p:nvSpPr>
            <p:spPr bwMode="auto">
              <a:xfrm>
                <a:off x="4622" y="1312"/>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1" name="Rectangle 14">
                <a:extLst>
                  <a:ext uri="{FF2B5EF4-FFF2-40B4-BE49-F238E27FC236}">
                    <a16:creationId xmlns:a16="http://schemas.microsoft.com/office/drawing/2014/main" id="{3B3A5B2E-264B-A77C-7019-84C1C395B13D}"/>
                  </a:ext>
                </a:extLst>
              </p:cNvPr>
              <p:cNvSpPr>
                <a:spLocks noChangeArrowheads="1"/>
              </p:cNvSpPr>
              <p:nvPr/>
            </p:nvSpPr>
            <p:spPr bwMode="auto">
              <a:xfrm>
                <a:off x="4559" y="1312"/>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2" name="Rectangle 15">
                <a:extLst>
                  <a:ext uri="{FF2B5EF4-FFF2-40B4-BE49-F238E27FC236}">
                    <a16:creationId xmlns:a16="http://schemas.microsoft.com/office/drawing/2014/main" id="{12B72C5D-1D6C-55AA-566A-D7DD17FB68AD}"/>
                  </a:ext>
                </a:extLst>
              </p:cNvPr>
              <p:cNvSpPr>
                <a:spLocks noChangeArrowheads="1"/>
              </p:cNvSpPr>
              <p:nvPr/>
            </p:nvSpPr>
            <p:spPr bwMode="auto">
              <a:xfrm>
                <a:off x="4809" y="1312"/>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3" name="Rectangle 16">
                <a:extLst>
                  <a:ext uri="{FF2B5EF4-FFF2-40B4-BE49-F238E27FC236}">
                    <a16:creationId xmlns:a16="http://schemas.microsoft.com/office/drawing/2014/main" id="{78D2D4E3-7BD6-07C0-06DD-356B3E1F1705}"/>
                  </a:ext>
                </a:extLst>
              </p:cNvPr>
              <p:cNvSpPr>
                <a:spLocks noChangeArrowheads="1"/>
              </p:cNvSpPr>
              <p:nvPr/>
            </p:nvSpPr>
            <p:spPr bwMode="auto">
              <a:xfrm>
                <a:off x="4746" y="1312"/>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4" name="Rectangle 17">
                <a:extLst>
                  <a:ext uri="{FF2B5EF4-FFF2-40B4-BE49-F238E27FC236}">
                    <a16:creationId xmlns:a16="http://schemas.microsoft.com/office/drawing/2014/main" id="{63E29527-88A3-E1EB-00FF-07D1C7628A5D}"/>
                  </a:ext>
                </a:extLst>
              </p:cNvPr>
              <p:cNvSpPr>
                <a:spLocks noChangeArrowheads="1"/>
              </p:cNvSpPr>
              <p:nvPr/>
            </p:nvSpPr>
            <p:spPr bwMode="auto">
              <a:xfrm>
                <a:off x="4685" y="1312"/>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5" name="Rectangle 18">
                <a:extLst>
                  <a:ext uri="{FF2B5EF4-FFF2-40B4-BE49-F238E27FC236}">
                    <a16:creationId xmlns:a16="http://schemas.microsoft.com/office/drawing/2014/main" id="{0387F49E-FE96-BC78-E4AA-DF90487D54EC}"/>
                  </a:ext>
                </a:extLst>
              </p:cNvPr>
              <p:cNvSpPr>
                <a:spLocks noChangeArrowheads="1"/>
              </p:cNvSpPr>
              <p:nvPr/>
            </p:nvSpPr>
            <p:spPr bwMode="auto">
              <a:xfrm>
                <a:off x="4371" y="1368"/>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6" name="Rectangle 19">
                <a:extLst>
                  <a:ext uri="{FF2B5EF4-FFF2-40B4-BE49-F238E27FC236}">
                    <a16:creationId xmlns:a16="http://schemas.microsoft.com/office/drawing/2014/main" id="{8483C871-422E-EC1B-E10D-6D43B37D3EE8}"/>
                  </a:ext>
                </a:extLst>
              </p:cNvPr>
              <p:cNvSpPr>
                <a:spLocks noChangeArrowheads="1"/>
              </p:cNvSpPr>
              <p:nvPr/>
            </p:nvSpPr>
            <p:spPr bwMode="auto">
              <a:xfrm>
                <a:off x="4435" y="1368"/>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7" name="Rectangle 20">
                <a:extLst>
                  <a:ext uri="{FF2B5EF4-FFF2-40B4-BE49-F238E27FC236}">
                    <a16:creationId xmlns:a16="http://schemas.microsoft.com/office/drawing/2014/main" id="{5DC2E378-FB24-3634-1EB4-958D37BC5BD3}"/>
                  </a:ext>
                </a:extLst>
              </p:cNvPr>
              <p:cNvSpPr>
                <a:spLocks noChangeArrowheads="1"/>
              </p:cNvSpPr>
              <p:nvPr/>
            </p:nvSpPr>
            <p:spPr bwMode="auto">
              <a:xfrm>
                <a:off x="4498" y="1368"/>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8" name="Rectangle 21">
                <a:extLst>
                  <a:ext uri="{FF2B5EF4-FFF2-40B4-BE49-F238E27FC236}">
                    <a16:creationId xmlns:a16="http://schemas.microsoft.com/office/drawing/2014/main" id="{99D50610-EA17-BE27-2F39-C538F47B306B}"/>
                  </a:ext>
                </a:extLst>
              </p:cNvPr>
              <p:cNvSpPr>
                <a:spLocks noChangeArrowheads="1"/>
              </p:cNvSpPr>
              <p:nvPr/>
            </p:nvSpPr>
            <p:spPr bwMode="auto">
              <a:xfrm>
                <a:off x="4559" y="1368"/>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89" name="Rectangle 22">
                <a:extLst>
                  <a:ext uri="{FF2B5EF4-FFF2-40B4-BE49-F238E27FC236}">
                    <a16:creationId xmlns:a16="http://schemas.microsoft.com/office/drawing/2014/main" id="{58BFD858-4CA8-6D40-1FAC-87861D08302A}"/>
                  </a:ext>
                </a:extLst>
              </p:cNvPr>
              <p:cNvSpPr>
                <a:spLocks noChangeArrowheads="1"/>
              </p:cNvSpPr>
              <p:nvPr/>
            </p:nvSpPr>
            <p:spPr bwMode="auto">
              <a:xfrm>
                <a:off x="4622" y="1368"/>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90" name="Rectangle 23">
                <a:extLst>
                  <a:ext uri="{FF2B5EF4-FFF2-40B4-BE49-F238E27FC236}">
                    <a16:creationId xmlns:a16="http://schemas.microsoft.com/office/drawing/2014/main" id="{C30D2D53-3521-33DA-A674-C63A68849FE3}"/>
                  </a:ext>
                </a:extLst>
              </p:cNvPr>
              <p:cNvSpPr>
                <a:spLocks noChangeArrowheads="1"/>
              </p:cNvSpPr>
              <p:nvPr/>
            </p:nvSpPr>
            <p:spPr bwMode="auto">
              <a:xfrm>
                <a:off x="4685" y="1368"/>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91" name="Rectangle 24">
                <a:extLst>
                  <a:ext uri="{FF2B5EF4-FFF2-40B4-BE49-F238E27FC236}">
                    <a16:creationId xmlns:a16="http://schemas.microsoft.com/office/drawing/2014/main" id="{A0B4A662-1998-7C71-AB9F-D6274D8808E3}"/>
                  </a:ext>
                </a:extLst>
              </p:cNvPr>
              <p:cNvSpPr>
                <a:spLocks noChangeArrowheads="1"/>
              </p:cNvSpPr>
              <p:nvPr/>
            </p:nvSpPr>
            <p:spPr bwMode="auto">
              <a:xfrm>
                <a:off x="4746" y="1368"/>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92" name="Rectangle 25">
                <a:extLst>
                  <a:ext uri="{FF2B5EF4-FFF2-40B4-BE49-F238E27FC236}">
                    <a16:creationId xmlns:a16="http://schemas.microsoft.com/office/drawing/2014/main" id="{6CE0F5BE-D8D2-436B-A276-69E0323EBA38}"/>
                  </a:ext>
                </a:extLst>
              </p:cNvPr>
              <p:cNvSpPr>
                <a:spLocks noChangeArrowheads="1"/>
              </p:cNvSpPr>
              <p:nvPr/>
            </p:nvSpPr>
            <p:spPr bwMode="auto">
              <a:xfrm>
                <a:off x="4809" y="1368"/>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92170" name="Group 26">
              <a:extLst>
                <a:ext uri="{FF2B5EF4-FFF2-40B4-BE49-F238E27FC236}">
                  <a16:creationId xmlns:a16="http://schemas.microsoft.com/office/drawing/2014/main" id="{42ED1FAE-09D1-0A06-291F-86A8E32B313C}"/>
                </a:ext>
              </a:extLst>
            </p:cNvPr>
            <p:cNvGrpSpPr>
              <a:grpSpLocks/>
            </p:cNvGrpSpPr>
            <p:nvPr/>
          </p:nvGrpSpPr>
          <p:grpSpPr bwMode="auto">
            <a:xfrm>
              <a:off x="4335" y="1763"/>
              <a:ext cx="546" cy="95"/>
              <a:chOff x="4335" y="1763"/>
              <a:chExt cx="546" cy="95"/>
            </a:xfrm>
          </p:grpSpPr>
          <p:sp>
            <p:nvSpPr>
              <p:cNvPr id="92266" name="Rectangle 27">
                <a:extLst>
                  <a:ext uri="{FF2B5EF4-FFF2-40B4-BE49-F238E27FC236}">
                    <a16:creationId xmlns:a16="http://schemas.microsoft.com/office/drawing/2014/main" id="{C0C6DB67-9F5C-E7C6-B1EB-2A644A7CF288}"/>
                  </a:ext>
                </a:extLst>
              </p:cNvPr>
              <p:cNvSpPr>
                <a:spLocks noChangeArrowheads="1"/>
              </p:cNvSpPr>
              <p:nvPr/>
            </p:nvSpPr>
            <p:spPr bwMode="auto">
              <a:xfrm>
                <a:off x="4335" y="1763"/>
                <a:ext cx="546" cy="95"/>
              </a:xfrm>
              <a:prstGeom prst="rect">
                <a:avLst/>
              </a:prstGeom>
              <a:noFill/>
              <a:ln w="25400">
                <a:solidFill>
                  <a:srgbClr val="142F5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92267" name="Group 28">
                <a:extLst>
                  <a:ext uri="{FF2B5EF4-FFF2-40B4-BE49-F238E27FC236}">
                    <a16:creationId xmlns:a16="http://schemas.microsoft.com/office/drawing/2014/main" id="{CEF7CC98-5E88-F123-2524-105AD22F21CD}"/>
                  </a:ext>
                </a:extLst>
              </p:cNvPr>
              <p:cNvGrpSpPr>
                <a:grpSpLocks/>
              </p:cNvGrpSpPr>
              <p:nvPr/>
            </p:nvGrpSpPr>
            <p:grpSpPr bwMode="auto">
              <a:xfrm>
                <a:off x="4371" y="1801"/>
                <a:ext cx="474" cy="30"/>
                <a:chOff x="4371" y="1801"/>
                <a:chExt cx="474" cy="30"/>
              </a:xfrm>
            </p:grpSpPr>
            <p:sp>
              <p:nvSpPr>
                <p:cNvPr id="92268" name="Rectangle 29">
                  <a:extLst>
                    <a:ext uri="{FF2B5EF4-FFF2-40B4-BE49-F238E27FC236}">
                      <a16:creationId xmlns:a16="http://schemas.microsoft.com/office/drawing/2014/main" id="{EEE6FA96-B2CF-4FB9-CF9B-33EB2AEED793}"/>
                    </a:ext>
                  </a:extLst>
                </p:cNvPr>
                <p:cNvSpPr>
                  <a:spLocks noChangeArrowheads="1"/>
                </p:cNvSpPr>
                <p:nvPr/>
              </p:nvSpPr>
              <p:spPr bwMode="auto">
                <a:xfrm>
                  <a:off x="4371" y="1801"/>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69" name="Rectangle 30">
                  <a:extLst>
                    <a:ext uri="{FF2B5EF4-FFF2-40B4-BE49-F238E27FC236}">
                      <a16:creationId xmlns:a16="http://schemas.microsoft.com/office/drawing/2014/main" id="{D25B1559-A6E0-9DED-E18A-A931002BA530}"/>
                    </a:ext>
                  </a:extLst>
                </p:cNvPr>
                <p:cNvSpPr>
                  <a:spLocks noChangeArrowheads="1"/>
                </p:cNvSpPr>
                <p:nvPr/>
              </p:nvSpPr>
              <p:spPr bwMode="auto">
                <a:xfrm>
                  <a:off x="4435" y="1801"/>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70" name="Rectangle 31">
                  <a:extLst>
                    <a:ext uri="{FF2B5EF4-FFF2-40B4-BE49-F238E27FC236}">
                      <a16:creationId xmlns:a16="http://schemas.microsoft.com/office/drawing/2014/main" id="{3958DF33-F5E9-75C9-4835-56A1D772352A}"/>
                    </a:ext>
                  </a:extLst>
                </p:cNvPr>
                <p:cNvSpPr>
                  <a:spLocks noChangeArrowheads="1"/>
                </p:cNvSpPr>
                <p:nvPr/>
              </p:nvSpPr>
              <p:spPr bwMode="auto">
                <a:xfrm>
                  <a:off x="4498" y="1801"/>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71" name="Rectangle 32">
                  <a:extLst>
                    <a:ext uri="{FF2B5EF4-FFF2-40B4-BE49-F238E27FC236}">
                      <a16:creationId xmlns:a16="http://schemas.microsoft.com/office/drawing/2014/main" id="{267FD789-7438-ED81-E1CF-F0114F7244B8}"/>
                    </a:ext>
                  </a:extLst>
                </p:cNvPr>
                <p:cNvSpPr>
                  <a:spLocks noChangeArrowheads="1"/>
                </p:cNvSpPr>
                <p:nvPr/>
              </p:nvSpPr>
              <p:spPr bwMode="auto">
                <a:xfrm>
                  <a:off x="4622" y="1801"/>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72" name="Rectangle 33">
                  <a:extLst>
                    <a:ext uri="{FF2B5EF4-FFF2-40B4-BE49-F238E27FC236}">
                      <a16:creationId xmlns:a16="http://schemas.microsoft.com/office/drawing/2014/main" id="{D63E887B-7845-EB83-AA22-91CF721D63DD}"/>
                    </a:ext>
                  </a:extLst>
                </p:cNvPr>
                <p:cNvSpPr>
                  <a:spLocks noChangeArrowheads="1"/>
                </p:cNvSpPr>
                <p:nvPr/>
              </p:nvSpPr>
              <p:spPr bwMode="auto">
                <a:xfrm>
                  <a:off x="4559" y="1801"/>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73" name="Rectangle 34">
                  <a:extLst>
                    <a:ext uri="{FF2B5EF4-FFF2-40B4-BE49-F238E27FC236}">
                      <a16:creationId xmlns:a16="http://schemas.microsoft.com/office/drawing/2014/main" id="{A178910B-A96D-A914-F984-E2E0ACDF53B3}"/>
                    </a:ext>
                  </a:extLst>
                </p:cNvPr>
                <p:cNvSpPr>
                  <a:spLocks noChangeArrowheads="1"/>
                </p:cNvSpPr>
                <p:nvPr/>
              </p:nvSpPr>
              <p:spPr bwMode="auto">
                <a:xfrm>
                  <a:off x="4809" y="1801"/>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74" name="Rectangle 35">
                  <a:extLst>
                    <a:ext uri="{FF2B5EF4-FFF2-40B4-BE49-F238E27FC236}">
                      <a16:creationId xmlns:a16="http://schemas.microsoft.com/office/drawing/2014/main" id="{727599DC-1A92-5728-160A-47F43E7696E7}"/>
                    </a:ext>
                  </a:extLst>
                </p:cNvPr>
                <p:cNvSpPr>
                  <a:spLocks noChangeArrowheads="1"/>
                </p:cNvSpPr>
                <p:nvPr/>
              </p:nvSpPr>
              <p:spPr bwMode="auto">
                <a:xfrm>
                  <a:off x="4746" y="1801"/>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75" name="Rectangle 36">
                  <a:extLst>
                    <a:ext uri="{FF2B5EF4-FFF2-40B4-BE49-F238E27FC236}">
                      <a16:creationId xmlns:a16="http://schemas.microsoft.com/office/drawing/2014/main" id="{5CAB28FC-0D7A-D9B5-E7AE-75CDA65A28B5}"/>
                    </a:ext>
                  </a:extLst>
                </p:cNvPr>
                <p:cNvSpPr>
                  <a:spLocks noChangeArrowheads="1"/>
                </p:cNvSpPr>
                <p:nvPr/>
              </p:nvSpPr>
              <p:spPr bwMode="auto">
                <a:xfrm>
                  <a:off x="4685" y="1801"/>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nvGrpSpPr>
            <p:cNvPr id="92171" name="Group 37">
              <a:extLst>
                <a:ext uri="{FF2B5EF4-FFF2-40B4-BE49-F238E27FC236}">
                  <a16:creationId xmlns:a16="http://schemas.microsoft.com/office/drawing/2014/main" id="{7B119433-1805-C14D-1084-FE87181A20D6}"/>
                </a:ext>
              </a:extLst>
            </p:cNvPr>
            <p:cNvGrpSpPr>
              <a:grpSpLocks/>
            </p:cNvGrpSpPr>
            <p:nvPr/>
          </p:nvGrpSpPr>
          <p:grpSpPr bwMode="auto">
            <a:xfrm>
              <a:off x="4335" y="1141"/>
              <a:ext cx="546" cy="119"/>
              <a:chOff x="4335" y="1141"/>
              <a:chExt cx="546" cy="119"/>
            </a:xfrm>
          </p:grpSpPr>
          <p:sp>
            <p:nvSpPr>
              <p:cNvPr id="92249" name="Rectangle 38">
                <a:extLst>
                  <a:ext uri="{FF2B5EF4-FFF2-40B4-BE49-F238E27FC236}">
                    <a16:creationId xmlns:a16="http://schemas.microsoft.com/office/drawing/2014/main" id="{EEA61315-4B2F-1366-4960-364425CBF701}"/>
                  </a:ext>
                </a:extLst>
              </p:cNvPr>
              <p:cNvSpPr>
                <a:spLocks noChangeArrowheads="1"/>
              </p:cNvSpPr>
              <p:nvPr/>
            </p:nvSpPr>
            <p:spPr bwMode="auto">
              <a:xfrm>
                <a:off x="4335" y="1141"/>
                <a:ext cx="546" cy="119"/>
              </a:xfrm>
              <a:prstGeom prst="rect">
                <a:avLst/>
              </a:prstGeom>
              <a:noFill/>
              <a:ln w="25400">
                <a:solidFill>
                  <a:srgbClr val="142F5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0" name="Rectangle 39">
                <a:extLst>
                  <a:ext uri="{FF2B5EF4-FFF2-40B4-BE49-F238E27FC236}">
                    <a16:creationId xmlns:a16="http://schemas.microsoft.com/office/drawing/2014/main" id="{E7D68C75-C337-96A7-1CBC-2C9A603175FB}"/>
                  </a:ext>
                </a:extLst>
              </p:cNvPr>
              <p:cNvSpPr>
                <a:spLocks noChangeArrowheads="1"/>
              </p:cNvSpPr>
              <p:nvPr/>
            </p:nvSpPr>
            <p:spPr bwMode="auto">
              <a:xfrm>
                <a:off x="4375" y="1159"/>
                <a:ext cx="28" cy="22"/>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1" name="Rectangle 40">
                <a:extLst>
                  <a:ext uri="{FF2B5EF4-FFF2-40B4-BE49-F238E27FC236}">
                    <a16:creationId xmlns:a16="http://schemas.microsoft.com/office/drawing/2014/main" id="{37B81C1E-1860-9F88-52AA-5D02FD66A3D1}"/>
                  </a:ext>
                </a:extLst>
              </p:cNvPr>
              <p:cNvSpPr>
                <a:spLocks noChangeArrowheads="1"/>
              </p:cNvSpPr>
              <p:nvPr/>
            </p:nvSpPr>
            <p:spPr bwMode="auto">
              <a:xfrm>
                <a:off x="4439" y="1159"/>
                <a:ext cx="27" cy="22"/>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2" name="Rectangle 41">
                <a:extLst>
                  <a:ext uri="{FF2B5EF4-FFF2-40B4-BE49-F238E27FC236}">
                    <a16:creationId xmlns:a16="http://schemas.microsoft.com/office/drawing/2014/main" id="{AF8B6505-1640-A0FC-6BA8-6E3F24BB6A03}"/>
                  </a:ext>
                </a:extLst>
              </p:cNvPr>
              <p:cNvSpPr>
                <a:spLocks noChangeArrowheads="1"/>
              </p:cNvSpPr>
              <p:nvPr/>
            </p:nvSpPr>
            <p:spPr bwMode="auto">
              <a:xfrm>
                <a:off x="4502" y="1159"/>
                <a:ext cx="25" cy="22"/>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3" name="Rectangle 42">
                <a:extLst>
                  <a:ext uri="{FF2B5EF4-FFF2-40B4-BE49-F238E27FC236}">
                    <a16:creationId xmlns:a16="http://schemas.microsoft.com/office/drawing/2014/main" id="{13438B0D-8F11-BB96-88CE-0B16E0764679}"/>
                  </a:ext>
                </a:extLst>
              </p:cNvPr>
              <p:cNvSpPr>
                <a:spLocks noChangeArrowheads="1"/>
              </p:cNvSpPr>
              <p:nvPr/>
            </p:nvSpPr>
            <p:spPr bwMode="auto">
              <a:xfrm>
                <a:off x="4626" y="1159"/>
                <a:ext cx="27" cy="22"/>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4" name="Rectangle 43">
                <a:extLst>
                  <a:ext uri="{FF2B5EF4-FFF2-40B4-BE49-F238E27FC236}">
                    <a16:creationId xmlns:a16="http://schemas.microsoft.com/office/drawing/2014/main" id="{F467257A-86DF-86E3-7CAB-FF21618D0D95}"/>
                  </a:ext>
                </a:extLst>
              </p:cNvPr>
              <p:cNvSpPr>
                <a:spLocks noChangeArrowheads="1"/>
              </p:cNvSpPr>
              <p:nvPr/>
            </p:nvSpPr>
            <p:spPr bwMode="auto">
              <a:xfrm>
                <a:off x="4563" y="1159"/>
                <a:ext cx="27" cy="22"/>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5" name="Rectangle 44">
                <a:extLst>
                  <a:ext uri="{FF2B5EF4-FFF2-40B4-BE49-F238E27FC236}">
                    <a16:creationId xmlns:a16="http://schemas.microsoft.com/office/drawing/2014/main" id="{8F0CA5DE-B1B1-D3CB-6B3A-E1A05E9F3D1D}"/>
                  </a:ext>
                </a:extLst>
              </p:cNvPr>
              <p:cNvSpPr>
                <a:spLocks noChangeArrowheads="1"/>
              </p:cNvSpPr>
              <p:nvPr/>
            </p:nvSpPr>
            <p:spPr bwMode="auto">
              <a:xfrm>
                <a:off x="4813" y="1159"/>
                <a:ext cx="28" cy="22"/>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6" name="Rectangle 45">
                <a:extLst>
                  <a:ext uri="{FF2B5EF4-FFF2-40B4-BE49-F238E27FC236}">
                    <a16:creationId xmlns:a16="http://schemas.microsoft.com/office/drawing/2014/main" id="{C18D7481-C412-4455-9965-5934D9AE566D}"/>
                  </a:ext>
                </a:extLst>
              </p:cNvPr>
              <p:cNvSpPr>
                <a:spLocks noChangeArrowheads="1"/>
              </p:cNvSpPr>
              <p:nvPr/>
            </p:nvSpPr>
            <p:spPr bwMode="auto">
              <a:xfrm>
                <a:off x="4750" y="1159"/>
                <a:ext cx="27" cy="22"/>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7" name="Rectangle 46">
                <a:extLst>
                  <a:ext uri="{FF2B5EF4-FFF2-40B4-BE49-F238E27FC236}">
                    <a16:creationId xmlns:a16="http://schemas.microsoft.com/office/drawing/2014/main" id="{E8C95F54-6C0D-3449-17A5-B9AF9AF17FF0}"/>
                  </a:ext>
                </a:extLst>
              </p:cNvPr>
              <p:cNvSpPr>
                <a:spLocks noChangeArrowheads="1"/>
              </p:cNvSpPr>
              <p:nvPr/>
            </p:nvSpPr>
            <p:spPr bwMode="auto">
              <a:xfrm>
                <a:off x="4689" y="1159"/>
                <a:ext cx="25" cy="22"/>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8" name="Rectangle 47">
                <a:extLst>
                  <a:ext uri="{FF2B5EF4-FFF2-40B4-BE49-F238E27FC236}">
                    <a16:creationId xmlns:a16="http://schemas.microsoft.com/office/drawing/2014/main" id="{2EEAE7C3-3129-BC42-D079-D91FF5211607}"/>
                  </a:ext>
                </a:extLst>
              </p:cNvPr>
              <p:cNvSpPr>
                <a:spLocks noChangeArrowheads="1"/>
              </p:cNvSpPr>
              <p:nvPr/>
            </p:nvSpPr>
            <p:spPr bwMode="auto">
              <a:xfrm>
                <a:off x="4375" y="1218"/>
                <a:ext cx="28" cy="21"/>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59" name="Rectangle 48">
                <a:extLst>
                  <a:ext uri="{FF2B5EF4-FFF2-40B4-BE49-F238E27FC236}">
                    <a16:creationId xmlns:a16="http://schemas.microsoft.com/office/drawing/2014/main" id="{77884FF9-95BC-B636-E11D-4859DF99D333}"/>
                  </a:ext>
                </a:extLst>
              </p:cNvPr>
              <p:cNvSpPr>
                <a:spLocks noChangeArrowheads="1"/>
              </p:cNvSpPr>
              <p:nvPr/>
            </p:nvSpPr>
            <p:spPr bwMode="auto">
              <a:xfrm>
                <a:off x="4439" y="1218"/>
                <a:ext cx="27" cy="21"/>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60" name="Rectangle 49">
                <a:extLst>
                  <a:ext uri="{FF2B5EF4-FFF2-40B4-BE49-F238E27FC236}">
                    <a16:creationId xmlns:a16="http://schemas.microsoft.com/office/drawing/2014/main" id="{BC9E8723-081F-5D44-BE2E-CFD68EE87CF8}"/>
                  </a:ext>
                </a:extLst>
              </p:cNvPr>
              <p:cNvSpPr>
                <a:spLocks noChangeArrowheads="1"/>
              </p:cNvSpPr>
              <p:nvPr/>
            </p:nvSpPr>
            <p:spPr bwMode="auto">
              <a:xfrm>
                <a:off x="4502" y="1218"/>
                <a:ext cx="25" cy="21"/>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61" name="Rectangle 50">
                <a:extLst>
                  <a:ext uri="{FF2B5EF4-FFF2-40B4-BE49-F238E27FC236}">
                    <a16:creationId xmlns:a16="http://schemas.microsoft.com/office/drawing/2014/main" id="{6E930AEF-2F0B-3C8B-5CB7-F5F8F26E271E}"/>
                  </a:ext>
                </a:extLst>
              </p:cNvPr>
              <p:cNvSpPr>
                <a:spLocks noChangeArrowheads="1"/>
              </p:cNvSpPr>
              <p:nvPr/>
            </p:nvSpPr>
            <p:spPr bwMode="auto">
              <a:xfrm>
                <a:off x="4563" y="1218"/>
                <a:ext cx="27" cy="21"/>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62" name="Rectangle 51">
                <a:extLst>
                  <a:ext uri="{FF2B5EF4-FFF2-40B4-BE49-F238E27FC236}">
                    <a16:creationId xmlns:a16="http://schemas.microsoft.com/office/drawing/2014/main" id="{F6D723BB-F31B-E5FA-2A92-AEB2854CACC1}"/>
                  </a:ext>
                </a:extLst>
              </p:cNvPr>
              <p:cNvSpPr>
                <a:spLocks noChangeArrowheads="1"/>
              </p:cNvSpPr>
              <p:nvPr/>
            </p:nvSpPr>
            <p:spPr bwMode="auto">
              <a:xfrm>
                <a:off x="4626" y="1218"/>
                <a:ext cx="27" cy="21"/>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63" name="Rectangle 52">
                <a:extLst>
                  <a:ext uri="{FF2B5EF4-FFF2-40B4-BE49-F238E27FC236}">
                    <a16:creationId xmlns:a16="http://schemas.microsoft.com/office/drawing/2014/main" id="{CB9E336A-B9F8-2B5C-4DCE-E81FC1126BCA}"/>
                  </a:ext>
                </a:extLst>
              </p:cNvPr>
              <p:cNvSpPr>
                <a:spLocks noChangeArrowheads="1"/>
              </p:cNvSpPr>
              <p:nvPr/>
            </p:nvSpPr>
            <p:spPr bwMode="auto">
              <a:xfrm>
                <a:off x="4689" y="1218"/>
                <a:ext cx="25" cy="21"/>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64" name="Rectangle 53">
                <a:extLst>
                  <a:ext uri="{FF2B5EF4-FFF2-40B4-BE49-F238E27FC236}">
                    <a16:creationId xmlns:a16="http://schemas.microsoft.com/office/drawing/2014/main" id="{118BFF0B-F609-7C36-7FC0-4927C1F03F4D}"/>
                  </a:ext>
                </a:extLst>
              </p:cNvPr>
              <p:cNvSpPr>
                <a:spLocks noChangeArrowheads="1"/>
              </p:cNvSpPr>
              <p:nvPr/>
            </p:nvSpPr>
            <p:spPr bwMode="auto">
              <a:xfrm>
                <a:off x="4750" y="1218"/>
                <a:ext cx="27" cy="21"/>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65" name="Rectangle 54">
                <a:extLst>
                  <a:ext uri="{FF2B5EF4-FFF2-40B4-BE49-F238E27FC236}">
                    <a16:creationId xmlns:a16="http://schemas.microsoft.com/office/drawing/2014/main" id="{D646A675-C1FF-508D-566E-CDAC7B8DD65D}"/>
                  </a:ext>
                </a:extLst>
              </p:cNvPr>
              <p:cNvSpPr>
                <a:spLocks noChangeArrowheads="1"/>
              </p:cNvSpPr>
              <p:nvPr/>
            </p:nvSpPr>
            <p:spPr bwMode="auto">
              <a:xfrm>
                <a:off x="4813" y="1218"/>
                <a:ext cx="28" cy="21"/>
              </a:xfrm>
              <a:prstGeom prst="rect">
                <a:avLst/>
              </a:prstGeom>
              <a:solidFill>
                <a:srgbClr val="FFFFFF"/>
              </a:solidFill>
              <a:ln w="254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92172" name="Group 55">
              <a:extLst>
                <a:ext uri="{FF2B5EF4-FFF2-40B4-BE49-F238E27FC236}">
                  <a16:creationId xmlns:a16="http://schemas.microsoft.com/office/drawing/2014/main" id="{52A1FFD4-1C00-210D-4A7F-DE49F47AE98A}"/>
                </a:ext>
              </a:extLst>
            </p:cNvPr>
            <p:cNvGrpSpPr>
              <a:grpSpLocks/>
            </p:cNvGrpSpPr>
            <p:nvPr/>
          </p:nvGrpSpPr>
          <p:grpSpPr bwMode="auto">
            <a:xfrm>
              <a:off x="4335" y="1607"/>
              <a:ext cx="546" cy="117"/>
              <a:chOff x="4335" y="1607"/>
              <a:chExt cx="546" cy="117"/>
            </a:xfrm>
          </p:grpSpPr>
          <p:sp>
            <p:nvSpPr>
              <p:cNvPr id="92232" name="Rectangle 56">
                <a:extLst>
                  <a:ext uri="{FF2B5EF4-FFF2-40B4-BE49-F238E27FC236}">
                    <a16:creationId xmlns:a16="http://schemas.microsoft.com/office/drawing/2014/main" id="{6AEDF193-184F-07DF-C1AA-313D5B2DC2DB}"/>
                  </a:ext>
                </a:extLst>
              </p:cNvPr>
              <p:cNvSpPr>
                <a:spLocks noChangeArrowheads="1"/>
              </p:cNvSpPr>
              <p:nvPr/>
            </p:nvSpPr>
            <p:spPr bwMode="auto">
              <a:xfrm>
                <a:off x="4335" y="1607"/>
                <a:ext cx="546" cy="117"/>
              </a:xfrm>
              <a:prstGeom prst="rect">
                <a:avLst/>
              </a:prstGeom>
              <a:noFill/>
              <a:ln w="25400">
                <a:solidFill>
                  <a:srgbClr val="142F5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33" name="Rectangle 57">
                <a:extLst>
                  <a:ext uri="{FF2B5EF4-FFF2-40B4-BE49-F238E27FC236}">
                    <a16:creationId xmlns:a16="http://schemas.microsoft.com/office/drawing/2014/main" id="{E03AC727-921F-DC37-B3F9-5AE1C9B3E2DA}"/>
                  </a:ext>
                </a:extLst>
              </p:cNvPr>
              <p:cNvSpPr>
                <a:spLocks noChangeArrowheads="1"/>
              </p:cNvSpPr>
              <p:nvPr/>
            </p:nvSpPr>
            <p:spPr bwMode="auto">
              <a:xfrm>
                <a:off x="4371" y="1621"/>
                <a:ext cx="36" cy="32"/>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34" name="Rectangle 58">
                <a:extLst>
                  <a:ext uri="{FF2B5EF4-FFF2-40B4-BE49-F238E27FC236}">
                    <a16:creationId xmlns:a16="http://schemas.microsoft.com/office/drawing/2014/main" id="{123586BD-4AAC-93E8-7CFF-2BA2DDADFC8C}"/>
                  </a:ext>
                </a:extLst>
              </p:cNvPr>
              <p:cNvSpPr>
                <a:spLocks noChangeArrowheads="1"/>
              </p:cNvSpPr>
              <p:nvPr/>
            </p:nvSpPr>
            <p:spPr bwMode="auto">
              <a:xfrm>
                <a:off x="4435" y="1621"/>
                <a:ext cx="35" cy="32"/>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35" name="Rectangle 59">
                <a:extLst>
                  <a:ext uri="{FF2B5EF4-FFF2-40B4-BE49-F238E27FC236}">
                    <a16:creationId xmlns:a16="http://schemas.microsoft.com/office/drawing/2014/main" id="{B5C39477-0DBC-7D90-F2B5-CC8AD9763084}"/>
                  </a:ext>
                </a:extLst>
              </p:cNvPr>
              <p:cNvSpPr>
                <a:spLocks noChangeArrowheads="1"/>
              </p:cNvSpPr>
              <p:nvPr/>
            </p:nvSpPr>
            <p:spPr bwMode="auto">
              <a:xfrm>
                <a:off x="4498" y="1621"/>
                <a:ext cx="33" cy="32"/>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36" name="Rectangle 60">
                <a:extLst>
                  <a:ext uri="{FF2B5EF4-FFF2-40B4-BE49-F238E27FC236}">
                    <a16:creationId xmlns:a16="http://schemas.microsoft.com/office/drawing/2014/main" id="{5066956B-5976-70D3-B44A-1B9A92D3EAF3}"/>
                  </a:ext>
                </a:extLst>
              </p:cNvPr>
              <p:cNvSpPr>
                <a:spLocks noChangeArrowheads="1"/>
              </p:cNvSpPr>
              <p:nvPr/>
            </p:nvSpPr>
            <p:spPr bwMode="auto">
              <a:xfrm>
                <a:off x="4622" y="1621"/>
                <a:ext cx="35" cy="32"/>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37" name="Rectangle 61">
                <a:extLst>
                  <a:ext uri="{FF2B5EF4-FFF2-40B4-BE49-F238E27FC236}">
                    <a16:creationId xmlns:a16="http://schemas.microsoft.com/office/drawing/2014/main" id="{EA6C7CFC-3968-12F7-87EB-3764B94B1E99}"/>
                  </a:ext>
                </a:extLst>
              </p:cNvPr>
              <p:cNvSpPr>
                <a:spLocks noChangeArrowheads="1"/>
              </p:cNvSpPr>
              <p:nvPr/>
            </p:nvSpPr>
            <p:spPr bwMode="auto">
              <a:xfrm>
                <a:off x="4559" y="1621"/>
                <a:ext cx="35" cy="32"/>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38" name="Rectangle 62">
                <a:extLst>
                  <a:ext uri="{FF2B5EF4-FFF2-40B4-BE49-F238E27FC236}">
                    <a16:creationId xmlns:a16="http://schemas.microsoft.com/office/drawing/2014/main" id="{F5F59054-BC42-0953-7D5E-A69B83FD855A}"/>
                  </a:ext>
                </a:extLst>
              </p:cNvPr>
              <p:cNvSpPr>
                <a:spLocks noChangeArrowheads="1"/>
              </p:cNvSpPr>
              <p:nvPr/>
            </p:nvSpPr>
            <p:spPr bwMode="auto">
              <a:xfrm>
                <a:off x="4809" y="1621"/>
                <a:ext cx="36" cy="32"/>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39" name="Rectangle 63">
                <a:extLst>
                  <a:ext uri="{FF2B5EF4-FFF2-40B4-BE49-F238E27FC236}">
                    <a16:creationId xmlns:a16="http://schemas.microsoft.com/office/drawing/2014/main" id="{793715C0-7895-3429-200A-208A64C60FDD}"/>
                  </a:ext>
                </a:extLst>
              </p:cNvPr>
              <p:cNvSpPr>
                <a:spLocks noChangeArrowheads="1"/>
              </p:cNvSpPr>
              <p:nvPr/>
            </p:nvSpPr>
            <p:spPr bwMode="auto">
              <a:xfrm>
                <a:off x="4746" y="1621"/>
                <a:ext cx="35" cy="32"/>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40" name="Rectangle 64">
                <a:extLst>
                  <a:ext uri="{FF2B5EF4-FFF2-40B4-BE49-F238E27FC236}">
                    <a16:creationId xmlns:a16="http://schemas.microsoft.com/office/drawing/2014/main" id="{D8120582-706D-D989-1625-74B7DD76F9D0}"/>
                  </a:ext>
                </a:extLst>
              </p:cNvPr>
              <p:cNvSpPr>
                <a:spLocks noChangeArrowheads="1"/>
              </p:cNvSpPr>
              <p:nvPr/>
            </p:nvSpPr>
            <p:spPr bwMode="auto">
              <a:xfrm>
                <a:off x="4685" y="1621"/>
                <a:ext cx="33" cy="32"/>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41" name="Rectangle 65">
                <a:extLst>
                  <a:ext uri="{FF2B5EF4-FFF2-40B4-BE49-F238E27FC236}">
                    <a16:creationId xmlns:a16="http://schemas.microsoft.com/office/drawing/2014/main" id="{32AD5BD7-8EB4-FEE9-7A4C-C273E7A7C59A}"/>
                  </a:ext>
                </a:extLst>
              </p:cNvPr>
              <p:cNvSpPr>
                <a:spLocks noChangeArrowheads="1"/>
              </p:cNvSpPr>
              <p:nvPr/>
            </p:nvSpPr>
            <p:spPr bwMode="auto">
              <a:xfrm>
                <a:off x="4371" y="1679"/>
                <a:ext cx="36" cy="31"/>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42" name="Rectangle 66">
                <a:extLst>
                  <a:ext uri="{FF2B5EF4-FFF2-40B4-BE49-F238E27FC236}">
                    <a16:creationId xmlns:a16="http://schemas.microsoft.com/office/drawing/2014/main" id="{42A4EAC2-30DA-5CCA-D2F3-99D3B15048F4}"/>
                  </a:ext>
                </a:extLst>
              </p:cNvPr>
              <p:cNvSpPr>
                <a:spLocks noChangeArrowheads="1"/>
              </p:cNvSpPr>
              <p:nvPr/>
            </p:nvSpPr>
            <p:spPr bwMode="auto">
              <a:xfrm>
                <a:off x="4435" y="1679"/>
                <a:ext cx="35" cy="31"/>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43" name="Rectangle 67">
                <a:extLst>
                  <a:ext uri="{FF2B5EF4-FFF2-40B4-BE49-F238E27FC236}">
                    <a16:creationId xmlns:a16="http://schemas.microsoft.com/office/drawing/2014/main" id="{485FA782-FE8C-0512-66DF-951940DC2DCE}"/>
                  </a:ext>
                </a:extLst>
              </p:cNvPr>
              <p:cNvSpPr>
                <a:spLocks noChangeArrowheads="1"/>
              </p:cNvSpPr>
              <p:nvPr/>
            </p:nvSpPr>
            <p:spPr bwMode="auto">
              <a:xfrm>
                <a:off x="4498" y="1679"/>
                <a:ext cx="33" cy="31"/>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44" name="Rectangle 68">
                <a:extLst>
                  <a:ext uri="{FF2B5EF4-FFF2-40B4-BE49-F238E27FC236}">
                    <a16:creationId xmlns:a16="http://schemas.microsoft.com/office/drawing/2014/main" id="{9B64EB86-4AD3-B7E0-A3CA-6E59CE253011}"/>
                  </a:ext>
                </a:extLst>
              </p:cNvPr>
              <p:cNvSpPr>
                <a:spLocks noChangeArrowheads="1"/>
              </p:cNvSpPr>
              <p:nvPr/>
            </p:nvSpPr>
            <p:spPr bwMode="auto">
              <a:xfrm>
                <a:off x="4559" y="1679"/>
                <a:ext cx="35" cy="31"/>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45" name="Rectangle 69">
                <a:extLst>
                  <a:ext uri="{FF2B5EF4-FFF2-40B4-BE49-F238E27FC236}">
                    <a16:creationId xmlns:a16="http://schemas.microsoft.com/office/drawing/2014/main" id="{EAF387F0-3452-CBE9-7DDC-C9407EEB851B}"/>
                  </a:ext>
                </a:extLst>
              </p:cNvPr>
              <p:cNvSpPr>
                <a:spLocks noChangeArrowheads="1"/>
              </p:cNvSpPr>
              <p:nvPr/>
            </p:nvSpPr>
            <p:spPr bwMode="auto">
              <a:xfrm>
                <a:off x="4622" y="1679"/>
                <a:ext cx="35" cy="31"/>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46" name="Rectangle 70">
                <a:extLst>
                  <a:ext uri="{FF2B5EF4-FFF2-40B4-BE49-F238E27FC236}">
                    <a16:creationId xmlns:a16="http://schemas.microsoft.com/office/drawing/2014/main" id="{0678B027-DF28-AEC9-B08E-50D57BBF0C5C}"/>
                  </a:ext>
                </a:extLst>
              </p:cNvPr>
              <p:cNvSpPr>
                <a:spLocks noChangeArrowheads="1"/>
              </p:cNvSpPr>
              <p:nvPr/>
            </p:nvSpPr>
            <p:spPr bwMode="auto">
              <a:xfrm>
                <a:off x="4685" y="1679"/>
                <a:ext cx="33" cy="31"/>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47" name="Rectangle 71">
                <a:extLst>
                  <a:ext uri="{FF2B5EF4-FFF2-40B4-BE49-F238E27FC236}">
                    <a16:creationId xmlns:a16="http://schemas.microsoft.com/office/drawing/2014/main" id="{1DEA6122-E33B-B6B0-A823-CC436EAFCF1B}"/>
                  </a:ext>
                </a:extLst>
              </p:cNvPr>
              <p:cNvSpPr>
                <a:spLocks noChangeArrowheads="1"/>
              </p:cNvSpPr>
              <p:nvPr/>
            </p:nvSpPr>
            <p:spPr bwMode="auto">
              <a:xfrm>
                <a:off x="4746" y="1679"/>
                <a:ext cx="35" cy="31"/>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48" name="Rectangle 72">
                <a:extLst>
                  <a:ext uri="{FF2B5EF4-FFF2-40B4-BE49-F238E27FC236}">
                    <a16:creationId xmlns:a16="http://schemas.microsoft.com/office/drawing/2014/main" id="{4226BEAA-CAF0-A98D-EF31-EB456D91E341}"/>
                  </a:ext>
                </a:extLst>
              </p:cNvPr>
              <p:cNvSpPr>
                <a:spLocks noChangeArrowheads="1"/>
              </p:cNvSpPr>
              <p:nvPr/>
            </p:nvSpPr>
            <p:spPr bwMode="auto">
              <a:xfrm>
                <a:off x="4809" y="1679"/>
                <a:ext cx="36" cy="31"/>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92173" name="Group 73">
              <a:extLst>
                <a:ext uri="{FF2B5EF4-FFF2-40B4-BE49-F238E27FC236}">
                  <a16:creationId xmlns:a16="http://schemas.microsoft.com/office/drawing/2014/main" id="{86F22634-FC8A-0116-062D-BBBF34454239}"/>
                </a:ext>
              </a:extLst>
            </p:cNvPr>
            <p:cNvGrpSpPr>
              <a:grpSpLocks/>
            </p:cNvGrpSpPr>
            <p:nvPr/>
          </p:nvGrpSpPr>
          <p:grpSpPr bwMode="auto">
            <a:xfrm>
              <a:off x="4335" y="1895"/>
              <a:ext cx="546" cy="229"/>
              <a:chOff x="4335" y="1895"/>
              <a:chExt cx="546" cy="229"/>
            </a:xfrm>
          </p:grpSpPr>
          <p:sp>
            <p:nvSpPr>
              <p:cNvPr id="92197" name="Rectangle 74">
                <a:extLst>
                  <a:ext uri="{FF2B5EF4-FFF2-40B4-BE49-F238E27FC236}">
                    <a16:creationId xmlns:a16="http://schemas.microsoft.com/office/drawing/2014/main" id="{6FBF1B57-D626-6124-8113-49C739121E6E}"/>
                  </a:ext>
                </a:extLst>
              </p:cNvPr>
              <p:cNvSpPr>
                <a:spLocks noChangeArrowheads="1"/>
              </p:cNvSpPr>
              <p:nvPr/>
            </p:nvSpPr>
            <p:spPr bwMode="auto">
              <a:xfrm>
                <a:off x="4335" y="1895"/>
                <a:ext cx="546" cy="229"/>
              </a:xfrm>
              <a:prstGeom prst="rect">
                <a:avLst/>
              </a:prstGeom>
              <a:noFill/>
              <a:ln w="25400">
                <a:solidFill>
                  <a:srgbClr val="142F5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92198" name="Group 75">
                <a:extLst>
                  <a:ext uri="{FF2B5EF4-FFF2-40B4-BE49-F238E27FC236}">
                    <a16:creationId xmlns:a16="http://schemas.microsoft.com/office/drawing/2014/main" id="{8162A157-A939-BBC2-FF4E-EDF121C63A35}"/>
                  </a:ext>
                </a:extLst>
              </p:cNvPr>
              <p:cNvGrpSpPr>
                <a:grpSpLocks/>
              </p:cNvGrpSpPr>
              <p:nvPr/>
            </p:nvGrpSpPr>
            <p:grpSpPr bwMode="auto">
              <a:xfrm>
                <a:off x="4371" y="1912"/>
                <a:ext cx="474" cy="86"/>
                <a:chOff x="4371" y="1912"/>
                <a:chExt cx="474" cy="86"/>
              </a:xfrm>
            </p:grpSpPr>
            <p:sp>
              <p:nvSpPr>
                <p:cNvPr id="92216" name="Rectangle 76">
                  <a:extLst>
                    <a:ext uri="{FF2B5EF4-FFF2-40B4-BE49-F238E27FC236}">
                      <a16:creationId xmlns:a16="http://schemas.microsoft.com/office/drawing/2014/main" id="{5040E906-7202-BD27-C3C7-6567EEA0A255}"/>
                    </a:ext>
                  </a:extLst>
                </p:cNvPr>
                <p:cNvSpPr>
                  <a:spLocks noChangeArrowheads="1"/>
                </p:cNvSpPr>
                <p:nvPr/>
              </p:nvSpPr>
              <p:spPr bwMode="auto">
                <a:xfrm>
                  <a:off x="4371" y="1912"/>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17" name="Rectangle 77">
                  <a:extLst>
                    <a:ext uri="{FF2B5EF4-FFF2-40B4-BE49-F238E27FC236}">
                      <a16:creationId xmlns:a16="http://schemas.microsoft.com/office/drawing/2014/main" id="{521AD929-0FC2-A7FE-5BD4-5CD00C71EA15}"/>
                    </a:ext>
                  </a:extLst>
                </p:cNvPr>
                <p:cNvSpPr>
                  <a:spLocks noChangeArrowheads="1"/>
                </p:cNvSpPr>
                <p:nvPr/>
              </p:nvSpPr>
              <p:spPr bwMode="auto">
                <a:xfrm>
                  <a:off x="4435" y="1912"/>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18" name="Rectangle 78">
                  <a:extLst>
                    <a:ext uri="{FF2B5EF4-FFF2-40B4-BE49-F238E27FC236}">
                      <a16:creationId xmlns:a16="http://schemas.microsoft.com/office/drawing/2014/main" id="{44BA031C-C74E-E63C-351A-CCEEF521BEF6}"/>
                    </a:ext>
                  </a:extLst>
                </p:cNvPr>
                <p:cNvSpPr>
                  <a:spLocks noChangeArrowheads="1"/>
                </p:cNvSpPr>
                <p:nvPr/>
              </p:nvSpPr>
              <p:spPr bwMode="auto">
                <a:xfrm>
                  <a:off x="4498" y="1912"/>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19" name="Rectangle 79">
                  <a:extLst>
                    <a:ext uri="{FF2B5EF4-FFF2-40B4-BE49-F238E27FC236}">
                      <a16:creationId xmlns:a16="http://schemas.microsoft.com/office/drawing/2014/main" id="{5508F2ED-BFC6-830D-BB59-0C3365356DAB}"/>
                    </a:ext>
                  </a:extLst>
                </p:cNvPr>
                <p:cNvSpPr>
                  <a:spLocks noChangeArrowheads="1"/>
                </p:cNvSpPr>
                <p:nvPr/>
              </p:nvSpPr>
              <p:spPr bwMode="auto">
                <a:xfrm>
                  <a:off x="4622" y="1912"/>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0" name="Rectangle 80">
                  <a:extLst>
                    <a:ext uri="{FF2B5EF4-FFF2-40B4-BE49-F238E27FC236}">
                      <a16:creationId xmlns:a16="http://schemas.microsoft.com/office/drawing/2014/main" id="{129CB93B-D8F1-018F-0B27-BE3E7D9C2B4C}"/>
                    </a:ext>
                  </a:extLst>
                </p:cNvPr>
                <p:cNvSpPr>
                  <a:spLocks noChangeArrowheads="1"/>
                </p:cNvSpPr>
                <p:nvPr/>
              </p:nvSpPr>
              <p:spPr bwMode="auto">
                <a:xfrm>
                  <a:off x="4559" y="1912"/>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1" name="Rectangle 81">
                  <a:extLst>
                    <a:ext uri="{FF2B5EF4-FFF2-40B4-BE49-F238E27FC236}">
                      <a16:creationId xmlns:a16="http://schemas.microsoft.com/office/drawing/2014/main" id="{67EE5ACF-109B-3DF5-4EEB-203E1D018C8B}"/>
                    </a:ext>
                  </a:extLst>
                </p:cNvPr>
                <p:cNvSpPr>
                  <a:spLocks noChangeArrowheads="1"/>
                </p:cNvSpPr>
                <p:nvPr/>
              </p:nvSpPr>
              <p:spPr bwMode="auto">
                <a:xfrm>
                  <a:off x="4809" y="1912"/>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2" name="Rectangle 82">
                  <a:extLst>
                    <a:ext uri="{FF2B5EF4-FFF2-40B4-BE49-F238E27FC236}">
                      <a16:creationId xmlns:a16="http://schemas.microsoft.com/office/drawing/2014/main" id="{3BE97F43-70BF-F07C-140C-16AEED379919}"/>
                    </a:ext>
                  </a:extLst>
                </p:cNvPr>
                <p:cNvSpPr>
                  <a:spLocks noChangeArrowheads="1"/>
                </p:cNvSpPr>
                <p:nvPr/>
              </p:nvSpPr>
              <p:spPr bwMode="auto">
                <a:xfrm>
                  <a:off x="4746" y="1912"/>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3" name="Rectangle 83">
                  <a:extLst>
                    <a:ext uri="{FF2B5EF4-FFF2-40B4-BE49-F238E27FC236}">
                      <a16:creationId xmlns:a16="http://schemas.microsoft.com/office/drawing/2014/main" id="{28E9EFD9-A095-C23B-C2E4-365FCE6BC988}"/>
                    </a:ext>
                  </a:extLst>
                </p:cNvPr>
                <p:cNvSpPr>
                  <a:spLocks noChangeArrowheads="1"/>
                </p:cNvSpPr>
                <p:nvPr/>
              </p:nvSpPr>
              <p:spPr bwMode="auto">
                <a:xfrm>
                  <a:off x="4685" y="1912"/>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4" name="Rectangle 84">
                  <a:extLst>
                    <a:ext uri="{FF2B5EF4-FFF2-40B4-BE49-F238E27FC236}">
                      <a16:creationId xmlns:a16="http://schemas.microsoft.com/office/drawing/2014/main" id="{9C300EF0-2099-C080-ECB8-AB902DE661B6}"/>
                    </a:ext>
                  </a:extLst>
                </p:cNvPr>
                <p:cNvSpPr>
                  <a:spLocks noChangeArrowheads="1"/>
                </p:cNvSpPr>
                <p:nvPr/>
              </p:nvSpPr>
              <p:spPr bwMode="auto">
                <a:xfrm>
                  <a:off x="4371" y="1968"/>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5" name="Rectangle 85">
                  <a:extLst>
                    <a:ext uri="{FF2B5EF4-FFF2-40B4-BE49-F238E27FC236}">
                      <a16:creationId xmlns:a16="http://schemas.microsoft.com/office/drawing/2014/main" id="{D4A38B72-F974-F0FB-DBF5-153B791C2867}"/>
                    </a:ext>
                  </a:extLst>
                </p:cNvPr>
                <p:cNvSpPr>
                  <a:spLocks noChangeArrowheads="1"/>
                </p:cNvSpPr>
                <p:nvPr/>
              </p:nvSpPr>
              <p:spPr bwMode="auto">
                <a:xfrm>
                  <a:off x="4435" y="1968"/>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6" name="Rectangle 86">
                  <a:extLst>
                    <a:ext uri="{FF2B5EF4-FFF2-40B4-BE49-F238E27FC236}">
                      <a16:creationId xmlns:a16="http://schemas.microsoft.com/office/drawing/2014/main" id="{C5D20225-5892-1368-ED88-D0E324AA6501}"/>
                    </a:ext>
                  </a:extLst>
                </p:cNvPr>
                <p:cNvSpPr>
                  <a:spLocks noChangeArrowheads="1"/>
                </p:cNvSpPr>
                <p:nvPr/>
              </p:nvSpPr>
              <p:spPr bwMode="auto">
                <a:xfrm>
                  <a:off x="4498" y="1968"/>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7" name="Rectangle 87">
                  <a:extLst>
                    <a:ext uri="{FF2B5EF4-FFF2-40B4-BE49-F238E27FC236}">
                      <a16:creationId xmlns:a16="http://schemas.microsoft.com/office/drawing/2014/main" id="{441CA381-7308-725E-CC1E-B69246A0B565}"/>
                    </a:ext>
                  </a:extLst>
                </p:cNvPr>
                <p:cNvSpPr>
                  <a:spLocks noChangeArrowheads="1"/>
                </p:cNvSpPr>
                <p:nvPr/>
              </p:nvSpPr>
              <p:spPr bwMode="auto">
                <a:xfrm>
                  <a:off x="4559" y="1968"/>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8" name="Rectangle 88">
                  <a:extLst>
                    <a:ext uri="{FF2B5EF4-FFF2-40B4-BE49-F238E27FC236}">
                      <a16:creationId xmlns:a16="http://schemas.microsoft.com/office/drawing/2014/main" id="{BC5D8EB0-7AFB-61C3-803E-36F19ABDDF01}"/>
                    </a:ext>
                  </a:extLst>
                </p:cNvPr>
                <p:cNvSpPr>
                  <a:spLocks noChangeArrowheads="1"/>
                </p:cNvSpPr>
                <p:nvPr/>
              </p:nvSpPr>
              <p:spPr bwMode="auto">
                <a:xfrm>
                  <a:off x="4622" y="1968"/>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29" name="Rectangle 89">
                  <a:extLst>
                    <a:ext uri="{FF2B5EF4-FFF2-40B4-BE49-F238E27FC236}">
                      <a16:creationId xmlns:a16="http://schemas.microsoft.com/office/drawing/2014/main" id="{94813058-80CC-6161-FF9D-058D91FA5E68}"/>
                    </a:ext>
                  </a:extLst>
                </p:cNvPr>
                <p:cNvSpPr>
                  <a:spLocks noChangeArrowheads="1"/>
                </p:cNvSpPr>
                <p:nvPr/>
              </p:nvSpPr>
              <p:spPr bwMode="auto">
                <a:xfrm>
                  <a:off x="4685" y="1968"/>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30" name="Rectangle 90">
                  <a:extLst>
                    <a:ext uri="{FF2B5EF4-FFF2-40B4-BE49-F238E27FC236}">
                      <a16:creationId xmlns:a16="http://schemas.microsoft.com/office/drawing/2014/main" id="{EC8E5374-6D44-8CAF-9838-043363833E44}"/>
                    </a:ext>
                  </a:extLst>
                </p:cNvPr>
                <p:cNvSpPr>
                  <a:spLocks noChangeArrowheads="1"/>
                </p:cNvSpPr>
                <p:nvPr/>
              </p:nvSpPr>
              <p:spPr bwMode="auto">
                <a:xfrm>
                  <a:off x="4746" y="1968"/>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31" name="Rectangle 91">
                  <a:extLst>
                    <a:ext uri="{FF2B5EF4-FFF2-40B4-BE49-F238E27FC236}">
                      <a16:creationId xmlns:a16="http://schemas.microsoft.com/office/drawing/2014/main" id="{8D5493FD-1F6D-F7E3-B763-830C65C896A0}"/>
                    </a:ext>
                  </a:extLst>
                </p:cNvPr>
                <p:cNvSpPr>
                  <a:spLocks noChangeArrowheads="1"/>
                </p:cNvSpPr>
                <p:nvPr/>
              </p:nvSpPr>
              <p:spPr bwMode="auto">
                <a:xfrm>
                  <a:off x="4809" y="1968"/>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92199" name="Group 92">
                <a:extLst>
                  <a:ext uri="{FF2B5EF4-FFF2-40B4-BE49-F238E27FC236}">
                    <a16:creationId xmlns:a16="http://schemas.microsoft.com/office/drawing/2014/main" id="{04551C6F-F6CE-F76B-F6B2-468B98A1F2B5}"/>
                  </a:ext>
                </a:extLst>
              </p:cNvPr>
              <p:cNvGrpSpPr>
                <a:grpSpLocks/>
              </p:cNvGrpSpPr>
              <p:nvPr/>
            </p:nvGrpSpPr>
            <p:grpSpPr bwMode="auto">
              <a:xfrm>
                <a:off x="4371" y="2023"/>
                <a:ext cx="474" cy="84"/>
                <a:chOff x="4371" y="2023"/>
                <a:chExt cx="474" cy="84"/>
              </a:xfrm>
            </p:grpSpPr>
            <p:sp>
              <p:nvSpPr>
                <p:cNvPr id="92200" name="Rectangle 93">
                  <a:extLst>
                    <a:ext uri="{FF2B5EF4-FFF2-40B4-BE49-F238E27FC236}">
                      <a16:creationId xmlns:a16="http://schemas.microsoft.com/office/drawing/2014/main" id="{7724CE72-5686-F5BA-9C63-B438E425F2B0}"/>
                    </a:ext>
                  </a:extLst>
                </p:cNvPr>
                <p:cNvSpPr>
                  <a:spLocks noChangeArrowheads="1"/>
                </p:cNvSpPr>
                <p:nvPr/>
              </p:nvSpPr>
              <p:spPr bwMode="auto">
                <a:xfrm>
                  <a:off x="4371" y="2023"/>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01" name="Rectangle 94">
                  <a:extLst>
                    <a:ext uri="{FF2B5EF4-FFF2-40B4-BE49-F238E27FC236}">
                      <a16:creationId xmlns:a16="http://schemas.microsoft.com/office/drawing/2014/main" id="{451B3C0A-5104-A3A6-433C-300DB332DAE9}"/>
                    </a:ext>
                  </a:extLst>
                </p:cNvPr>
                <p:cNvSpPr>
                  <a:spLocks noChangeArrowheads="1"/>
                </p:cNvSpPr>
                <p:nvPr/>
              </p:nvSpPr>
              <p:spPr bwMode="auto">
                <a:xfrm>
                  <a:off x="4435" y="2023"/>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02" name="Rectangle 95">
                  <a:extLst>
                    <a:ext uri="{FF2B5EF4-FFF2-40B4-BE49-F238E27FC236}">
                      <a16:creationId xmlns:a16="http://schemas.microsoft.com/office/drawing/2014/main" id="{74C9D639-4292-394D-C357-91C0BE495DE7}"/>
                    </a:ext>
                  </a:extLst>
                </p:cNvPr>
                <p:cNvSpPr>
                  <a:spLocks noChangeArrowheads="1"/>
                </p:cNvSpPr>
                <p:nvPr/>
              </p:nvSpPr>
              <p:spPr bwMode="auto">
                <a:xfrm>
                  <a:off x="4498" y="2023"/>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03" name="Rectangle 96">
                  <a:extLst>
                    <a:ext uri="{FF2B5EF4-FFF2-40B4-BE49-F238E27FC236}">
                      <a16:creationId xmlns:a16="http://schemas.microsoft.com/office/drawing/2014/main" id="{B481A901-DB2E-754A-2C23-083451A8FF58}"/>
                    </a:ext>
                  </a:extLst>
                </p:cNvPr>
                <p:cNvSpPr>
                  <a:spLocks noChangeArrowheads="1"/>
                </p:cNvSpPr>
                <p:nvPr/>
              </p:nvSpPr>
              <p:spPr bwMode="auto">
                <a:xfrm>
                  <a:off x="4622" y="2023"/>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04" name="Rectangle 97">
                  <a:extLst>
                    <a:ext uri="{FF2B5EF4-FFF2-40B4-BE49-F238E27FC236}">
                      <a16:creationId xmlns:a16="http://schemas.microsoft.com/office/drawing/2014/main" id="{83F4C38B-8FAE-B4D9-9C2D-4544CF884F2B}"/>
                    </a:ext>
                  </a:extLst>
                </p:cNvPr>
                <p:cNvSpPr>
                  <a:spLocks noChangeArrowheads="1"/>
                </p:cNvSpPr>
                <p:nvPr/>
              </p:nvSpPr>
              <p:spPr bwMode="auto">
                <a:xfrm>
                  <a:off x="4559" y="2023"/>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05" name="Rectangle 98">
                  <a:extLst>
                    <a:ext uri="{FF2B5EF4-FFF2-40B4-BE49-F238E27FC236}">
                      <a16:creationId xmlns:a16="http://schemas.microsoft.com/office/drawing/2014/main" id="{274642AB-9CB6-6086-C3F5-167F515A2A46}"/>
                    </a:ext>
                  </a:extLst>
                </p:cNvPr>
                <p:cNvSpPr>
                  <a:spLocks noChangeArrowheads="1"/>
                </p:cNvSpPr>
                <p:nvPr/>
              </p:nvSpPr>
              <p:spPr bwMode="auto">
                <a:xfrm>
                  <a:off x="4809" y="2023"/>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06" name="Rectangle 99">
                  <a:extLst>
                    <a:ext uri="{FF2B5EF4-FFF2-40B4-BE49-F238E27FC236}">
                      <a16:creationId xmlns:a16="http://schemas.microsoft.com/office/drawing/2014/main" id="{79A38C10-1BE8-0C22-B01B-AA3564D9960E}"/>
                    </a:ext>
                  </a:extLst>
                </p:cNvPr>
                <p:cNvSpPr>
                  <a:spLocks noChangeArrowheads="1"/>
                </p:cNvSpPr>
                <p:nvPr/>
              </p:nvSpPr>
              <p:spPr bwMode="auto">
                <a:xfrm>
                  <a:off x="4746" y="2023"/>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07" name="Rectangle 100">
                  <a:extLst>
                    <a:ext uri="{FF2B5EF4-FFF2-40B4-BE49-F238E27FC236}">
                      <a16:creationId xmlns:a16="http://schemas.microsoft.com/office/drawing/2014/main" id="{1C41D02F-8BAF-FADE-2015-F598203FE36D}"/>
                    </a:ext>
                  </a:extLst>
                </p:cNvPr>
                <p:cNvSpPr>
                  <a:spLocks noChangeArrowheads="1"/>
                </p:cNvSpPr>
                <p:nvPr/>
              </p:nvSpPr>
              <p:spPr bwMode="auto">
                <a:xfrm>
                  <a:off x="4685" y="2023"/>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08" name="Rectangle 101">
                  <a:extLst>
                    <a:ext uri="{FF2B5EF4-FFF2-40B4-BE49-F238E27FC236}">
                      <a16:creationId xmlns:a16="http://schemas.microsoft.com/office/drawing/2014/main" id="{5EC0985F-79AD-C99E-4DC6-BF4D718534A0}"/>
                    </a:ext>
                  </a:extLst>
                </p:cNvPr>
                <p:cNvSpPr>
                  <a:spLocks noChangeArrowheads="1"/>
                </p:cNvSpPr>
                <p:nvPr/>
              </p:nvSpPr>
              <p:spPr bwMode="auto">
                <a:xfrm>
                  <a:off x="4371" y="2077"/>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09" name="Rectangle 102">
                  <a:extLst>
                    <a:ext uri="{FF2B5EF4-FFF2-40B4-BE49-F238E27FC236}">
                      <a16:creationId xmlns:a16="http://schemas.microsoft.com/office/drawing/2014/main" id="{37528CCD-DA12-6628-38B0-85F9A7E61BC2}"/>
                    </a:ext>
                  </a:extLst>
                </p:cNvPr>
                <p:cNvSpPr>
                  <a:spLocks noChangeArrowheads="1"/>
                </p:cNvSpPr>
                <p:nvPr/>
              </p:nvSpPr>
              <p:spPr bwMode="auto">
                <a:xfrm>
                  <a:off x="4435" y="2077"/>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10" name="Rectangle 103">
                  <a:extLst>
                    <a:ext uri="{FF2B5EF4-FFF2-40B4-BE49-F238E27FC236}">
                      <a16:creationId xmlns:a16="http://schemas.microsoft.com/office/drawing/2014/main" id="{3F860EA4-AE2A-FDDA-B1F5-2A2D375D6542}"/>
                    </a:ext>
                  </a:extLst>
                </p:cNvPr>
                <p:cNvSpPr>
                  <a:spLocks noChangeArrowheads="1"/>
                </p:cNvSpPr>
                <p:nvPr/>
              </p:nvSpPr>
              <p:spPr bwMode="auto">
                <a:xfrm>
                  <a:off x="4498" y="2077"/>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11" name="Rectangle 104">
                  <a:extLst>
                    <a:ext uri="{FF2B5EF4-FFF2-40B4-BE49-F238E27FC236}">
                      <a16:creationId xmlns:a16="http://schemas.microsoft.com/office/drawing/2014/main" id="{049BCC04-2886-E2C7-940C-7F7309520E59}"/>
                    </a:ext>
                  </a:extLst>
                </p:cNvPr>
                <p:cNvSpPr>
                  <a:spLocks noChangeArrowheads="1"/>
                </p:cNvSpPr>
                <p:nvPr/>
              </p:nvSpPr>
              <p:spPr bwMode="auto">
                <a:xfrm>
                  <a:off x="4559" y="2077"/>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12" name="Rectangle 105">
                  <a:extLst>
                    <a:ext uri="{FF2B5EF4-FFF2-40B4-BE49-F238E27FC236}">
                      <a16:creationId xmlns:a16="http://schemas.microsoft.com/office/drawing/2014/main" id="{9A98E870-1F28-DD3A-5F5A-E5CD13CB2D0F}"/>
                    </a:ext>
                  </a:extLst>
                </p:cNvPr>
                <p:cNvSpPr>
                  <a:spLocks noChangeArrowheads="1"/>
                </p:cNvSpPr>
                <p:nvPr/>
              </p:nvSpPr>
              <p:spPr bwMode="auto">
                <a:xfrm>
                  <a:off x="4622" y="2077"/>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13" name="Rectangle 106">
                  <a:extLst>
                    <a:ext uri="{FF2B5EF4-FFF2-40B4-BE49-F238E27FC236}">
                      <a16:creationId xmlns:a16="http://schemas.microsoft.com/office/drawing/2014/main" id="{F0CF2D70-2DF1-06A2-4354-30DE445CFA94}"/>
                    </a:ext>
                  </a:extLst>
                </p:cNvPr>
                <p:cNvSpPr>
                  <a:spLocks noChangeArrowheads="1"/>
                </p:cNvSpPr>
                <p:nvPr/>
              </p:nvSpPr>
              <p:spPr bwMode="auto">
                <a:xfrm>
                  <a:off x="4685" y="2077"/>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14" name="Rectangle 107">
                  <a:extLst>
                    <a:ext uri="{FF2B5EF4-FFF2-40B4-BE49-F238E27FC236}">
                      <a16:creationId xmlns:a16="http://schemas.microsoft.com/office/drawing/2014/main" id="{9BAF5F2F-A7B4-7B61-B1D8-8958387DB924}"/>
                    </a:ext>
                  </a:extLst>
                </p:cNvPr>
                <p:cNvSpPr>
                  <a:spLocks noChangeArrowheads="1"/>
                </p:cNvSpPr>
                <p:nvPr/>
              </p:nvSpPr>
              <p:spPr bwMode="auto">
                <a:xfrm>
                  <a:off x="4746" y="2077"/>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215" name="Rectangle 108">
                  <a:extLst>
                    <a:ext uri="{FF2B5EF4-FFF2-40B4-BE49-F238E27FC236}">
                      <a16:creationId xmlns:a16="http://schemas.microsoft.com/office/drawing/2014/main" id="{1A4C1379-06ED-D748-DFAE-F3D14A3A1FF6}"/>
                    </a:ext>
                  </a:extLst>
                </p:cNvPr>
                <p:cNvSpPr>
                  <a:spLocks noChangeArrowheads="1"/>
                </p:cNvSpPr>
                <p:nvPr/>
              </p:nvSpPr>
              <p:spPr bwMode="auto">
                <a:xfrm>
                  <a:off x="4809" y="2077"/>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nvGrpSpPr>
            <p:cNvPr id="92174" name="Group 109">
              <a:extLst>
                <a:ext uri="{FF2B5EF4-FFF2-40B4-BE49-F238E27FC236}">
                  <a16:creationId xmlns:a16="http://schemas.microsoft.com/office/drawing/2014/main" id="{CE5AE8B4-E9C7-8323-FFE5-EA6092C5D728}"/>
                </a:ext>
              </a:extLst>
            </p:cNvPr>
            <p:cNvGrpSpPr>
              <a:grpSpLocks/>
            </p:cNvGrpSpPr>
            <p:nvPr/>
          </p:nvGrpSpPr>
          <p:grpSpPr bwMode="auto">
            <a:xfrm>
              <a:off x="4335" y="1452"/>
              <a:ext cx="546" cy="116"/>
              <a:chOff x="4335" y="1452"/>
              <a:chExt cx="546" cy="116"/>
            </a:xfrm>
          </p:grpSpPr>
          <p:sp>
            <p:nvSpPr>
              <p:cNvPr id="92180" name="Rectangle 110">
                <a:extLst>
                  <a:ext uri="{FF2B5EF4-FFF2-40B4-BE49-F238E27FC236}">
                    <a16:creationId xmlns:a16="http://schemas.microsoft.com/office/drawing/2014/main" id="{BD225ECD-048F-F910-6A7D-DA4358E853B1}"/>
                  </a:ext>
                </a:extLst>
              </p:cNvPr>
              <p:cNvSpPr>
                <a:spLocks noChangeArrowheads="1"/>
              </p:cNvSpPr>
              <p:nvPr/>
            </p:nvSpPr>
            <p:spPr bwMode="auto">
              <a:xfrm>
                <a:off x="4335" y="1452"/>
                <a:ext cx="546" cy="116"/>
              </a:xfrm>
              <a:prstGeom prst="rect">
                <a:avLst/>
              </a:prstGeom>
              <a:noFill/>
              <a:ln w="25400">
                <a:solidFill>
                  <a:srgbClr val="142F5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81" name="Rectangle 111">
                <a:extLst>
                  <a:ext uri="{FF2B5EF4-FFF2-40B4-BE49-F238E27FC236}">
                    <a16:creationId xmlns:a16="http://schemas.microsoft.com/office/drawing/2014/main" id="{4FEDD009-7D53-57E2-A899-744E07AF1F92}"/>
                  </a:ext>
                </a:extLst>
              </p:cNvPr>
              <p:cNvSpPr>
                <a:spLocks noChangeArrowheads="1"/>
              </p:cNvSpPr>
              <p:nvPr/>
            </p:nvSpPr>
            <p:spPr bwMode="auto">
              <a:xfrm>
                <a:off x="4371" y="1467"/>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82" name="Rectangle 112">
                <a:extLst>
                  <a:ext uri="{FF2B5EF4-FFF2-40B4-BE49-F238E27FC236}">
                    <a16:creationId xmlns:a16="http://schemas.microsoft.com/office/drawing/2014/main" id="{663237ED-C2CC-C55B-3F66-9A008A0C31DF}"/>
                  </a:ext>
                </a:extLst>
              </p:cNvPr>
              <p:cNvSpPr>
                <a:spLocks noChangeArrowheads="1"/>
              </p:cNvSpPr>
              <p:nvPr/>
            </p:nvSpPr>
            <p:spPr bwMode="auto">
              <a:xfrm>
                <a:off x="4435" y="1467"/>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83" name="Rectangle 113">
                <a:extLst>
                  <a:ext uri="{FF2B5EF4-FFF2-40B4-BE49-F238E27FC236}">
                    <a16:creationId xmlns:a16="http://schemas.microsoft.com/office/drawing/2014/main" id="{7F3D5974-2EFF-F1FF-75E7-0B09117FE515}"/>
                  </a:ext>
                </a:extLst>
              </p:cNvPr>
              <p:cNvSpPr>
                <a:spLocks noChangeArrowheads="1"/>
              </p:cNvSpPr>
              <p:nvPr/>
            </p:nvSpPr>
            <p:spPr bwMode="auto">
              <a:xfrm>
                <a:off x="4498" y="1467"/>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84" name="Rectangle 114">
                <a:extLst>
                  <a:ext uri="{FF2B5EF4-FFF2-40B4-BE49-F238E27FC236}">
                    <a16:creationId xmlns:a16="http://schemas.microsoft.com/office/drawing/2014/main" id="{C1668959-A653-846F-FC87-7F0891119C71}"/>
                  </a:ext>
                </a:extLst>
              </p:cNvPr>
              <p:cNvSpPr>
                <a:spLocks noChangeArrowheads="1"/>
              </p:cNvSpPr>
              <p:nvPr/>
            </p:nvSpPr>
            <p:spPr bwMode="auto">
              <a:xfrm>
                <a:off x="4622" y="1467"/>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85" name="Rectangle 115">
                <a:extLst>
                  <a:ext uri="{FF2B5EF4-FFF2-40B4-BE49-F238E27FC236}">
                    <a16:creationId xmlns:a16="http://schemas.microsoft.com/office/drawing/2014/main" id="{6D7503C1-7E68-A8DB-FADF-4F42495EB65E}"/>
                  </a:ext>
                </a:extLst>
              </p:cNvPr>
              <p:cNvSpPr>
                <a:spLocks noChangeArrowheads="1"/>
              </p:cNvSpPr>
              <p:nvPr/>
            </p:nvSpPr>
            <p:spPr bwMode="auto">
              <a:xfrm>
                <a:off x="4559" y="1467"/>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86" name="Rectangle 116">
                <a:extLst>
                  <a:ext uri="{FF2B5EF4-FFF2-40B4-BE49-F238E27FC236}">
                    <a16:creationId xmlns:a16="http://schemas.microsoft.com/office/drawing/2014/main" id="{68E3E916-7320-8C02-E204-78589E67768F}"/>
                  </a:ext>
                </a:extLst>
              </p:cNvPr>
              <p:cNvSpPr>
                <a:spLocks noChangeArrowheads="1"/>
              </p:cNvSpPr>
              <p:nvPr/>
            </p:nvSpPr>
            <p:spPr bwMode="auto">
              <a:xfrm>
                <a:off x="4809" y="1467"/>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87" name="Rectangle 117">
                <a:extLst>
                  <a:ext uri="{FF2B5EF4-FFF2-40B4-BE49-F238E27FC236}">
                    <a16:creationId xmlns:a16="http://schemas.microsoft.com/office/drawing/2014/main" id="{329DD97E-2C18-9AF8-3081-4A5667A7E4E1}"/>
                  </a:ext>
                </a:extLst>
              </p:cNvPr>
              <p:cNvSpPr>
                <a:spLocks noChangeArrowheads="1"/>
              </p:cNvSpPr>
              <p:nvPr/>
            </p:nvSpPr>
            <p:spPr bwMode="auto">
              <a:xfrm>
                <a:off x="4746" y="1467"/>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88" name="Rectangle 118">
                <a:extLst>
                  <a:ext uri="{FF2B5EF4-FFF2-40B4-BE49-F238E27FC236}">
                    <a16:creationId xmlns:a16="http://schemas.microsoft.com/office/drawing/2014/main" id="{044D16F1-24B0-D752-F19A-475447A59452}"/>
                  </a:ext>
                </a:extLst>
              </p:cNvPr>
              <p:cNvSpPr>
                <a:spLocks noChangeArrowheads="1"/>
              </p:cNvSpPr>
              <p:nvPr/>
            </p:nvSpPr>
            <p:spPr bwMode="auto">
              <a:xfrm>
                <a:off x="4685" y="1467"/>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89" name="Rectangle 119">
                <a:extLst>
                  <a:ext uri="{FF2B5EF4-FFF2-40B4-BE49-F238E27FC236}">
                    <a16:creationId xmlns:a16="http://schemas.microsoft.com/office/drawing/2014/main" id="{C85BDB1A-093A-F09F-2B60-847BD4722806}"/>
                  </a:ext>
                </a:extLst>
              </p:cNvPr>
              <p:cNvSpPr>
                <a:spLocks noChangeArrowheads="1"/>
              </p:cNvSpPr>
              <p:nvPr/>
            </p:nvSpPr>
            <p:spPr bwMode="auto">
              <a:xfrm>
                <a:off x="4371" y="1524"/>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90" name="Rectangle 120">
                <a:extLst>
                  <a:ext uri="{FF2B5EF4-FFF2-40B4-BE49-F238E27FC236}">
                    <a16:creationId xmlns:a16="http://schemas.microsoft.com/office/drawing/2014/main" id="{361B234D-2971-BC90-EA01-6A8D379E937E}"/>
                  </a:ext>
                </a:extLst>
              </p:cNvPr>
              <p:cNvSpPr>
                <a:spLocks noChangeArrowheads="1"/>
              </p:cNvSpPr>
              <p:nvPr/>
            </p:nvSpPr>
            <p:spPr bwMode="auto">
              <a:xfrm>
                <a:off x="4435" y="1524"/>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91" name="Rectangle 121">
                <a:extLst>
                  <a:ext uri="{FF2B5EF4-FFF2-40B4-BE49-F238E27FC236}">
                    <a16:creationId xmlns:a16="http://schemas.microsoft.com/office/drawing/2014/main" id="{4B9DC344-E516-C881-F09C-152148A187C1}"/>
                  </a:ext>
                </a:extLst>
              </p:cNvPr>
              <p:cNvSpPr>
                <a:spLocks noChangeArrowheads="1"/>
              </p:cNvSpPr>
              <p:nvPr/>
            </p:nvSpPr>
            <p:spPr bwMode="auto">
              <a:xfrm>
                <a:off x="4498" y="1524"/>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92" name="Rectangle 122">
                <a:extLst>
                  <a:ext uri="{FF2B5EF4-FFF2-40B4-BE49-F238E27FC236}">
                    <a16:creationId xmlns:a16="http://schemas.microsoft.com/office/drawing/2014/main" id="{E5CE7986-FB13-FDFD-F4EF-22573D59CD47}"/>
                  </a:ext>
                </a:extLst>
              </p:cNvPr>
              <p:cNvSpPr>
                <a:spLocks noChangeArrowheads="1"/>
              </p:cNvSpPr>
              <p:nvPr/>
            </p:nvSpPr>
            <p:spPr bwMode="auto">
              <a:xfrm>
                <a:off x="4559" y="1524"/>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93" name="Rectangle 123">
                <a:extLst>
                  <a:ext uri="{FF2B5EF4-FFF2-40B4-BE49-F238E27FC236}">
                    <a16:creationId xmlns:a16="http://schemas.microsoft.com/office/drawing/2014/main" id="{43DC164D-F2E0-6C5D-DAD8-A82CCF27BC56}"/>
                  </a:ext>
                </a:extLst>
              </p:cNvPr>
              <p:cNvSpPr>
                <a:spLocks noChangeArrowheads="1"/>
              </p:cNvSpPr>
              <p:nvPr/>
            </p:nvSpPr>
            <p:spPr bwMode="auto">
              <a:xfrm>
                <a:off x="4622" y="1524"/>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94" name="Rectangle 124">
                <a:extLst>
                  <a:ext uri="{FF2B5EF4-FFF2-40B4-BE49-F238E27FC236}">
                    <a16:creationId xmlns:a16="http://schemas.microsoft.com/office/drawing/2014/main" id="{A1D882B7-F381-6A0D-5C5A-5EC25BE27B52}"/>
                  </a:ext>
                </a:extLst>
              </p:cNvPr>
              <p:cNvSpPr>
                <a:spLocks noChangeArrowheads="1"/>
              </p:cNvSpPr>
              <p:nvPr/>
            </p:nvSpPr>
            <p:spPr bwMode="auto">
              <a:xfrm>
                <a:off x="4685" y="1524"/>
                <a:ext cx="33"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95" name="Rectangle 125">
                <a:extLst>
                  <a:ext uri="{FF2B5EF4-FFF2-40B4-BE49-F238E27FC236}">
                    <a16:creationId xmlns:a16="http://schemas.microsoft.com/office/drawing/2014/main" id="{8DB887BA-CF73-1355-A977-F6FB37F7F161}"/>
                  </a:ext>
                </a:extLst>
              </p:cNvPr>
              <p:cNvSpPr>
                <a:spLocks noChangeArrowheads="1"/>
              </p:cNvSpPr>
              <p:nvPr/>
            </p:nvSpPr>
            <p:spPr bwMode="auto">
              <a:xfrm>
                <a:off x="4746" y="1524"/>
                <a:ext cx="35"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96" name="Rectangle 126">
                <a:extLst>
                  <a:ext uri="{FF2B5EF4-FFF2-40B4-BE49-F238E27FC236}">
                    <a16:creationId xmlns:a16="http://schemas.microsoft.com/office/drawing/2014/main" id="{982C4D9E-BBE1-7E15-3F20-37CCFE54E0CB}"/>
                  </a:ext>
                </a:extLst>
              </p:cNvPr>
              <p:cNvSpPr>
                <a:spLocks noChangeArrowheads="1"/>
              </p:cNvSpPr>
              <p:nvPr/>
            </p:nvSpPr>
            <p:spPr bwMode="auto">
              <a:xfrm>
                <a:off x="4809" y="1524"/>
                <a:ext cx="36" cy="30"/>
              </a:xfrm>
              <a:prstGeom prst="rect">
                <a:avLst/>
              </a:prstGeom>
              <a:solidFill>
                <a:schemeClr val="bg2"/>
              </a:solidFill>
              <a:ln w="12700">
                <a:solidFill>
                  <a:srgbClr val="142F55"/>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92175" name="Rectangle 127">
              <a:extLst>
                <a:ext uri="{FF2B5EF4-FFF2-40B4-BE49-F238E27FC236}">
                  <a16:creationId xmlns:a16="http://schemas.microsoft.com/office/drawing/2014/main" id="{3A0D5CF0-4240-0D70-A191-90A9E8F51C62}"/>
                </a:ext>
              </a:extLst>
            </p:cNvPr>
            <p:cNvSpPr>
              <a:spLocks noChangeArrowheads="1"/>
            </p:cNvSpPr>
            <p:nvPr/>
          </p:nvSpPr>
          <p:spPr bwMode="auto">
            <a:xfrm>
              <a:off x="4331" y="2158"/>
              <a:ext cx="554" cy="191"/>
            </a:xfrm>
            <a:prstGeom prst="rect">
              <a:avLst/>
            </a:prstGeom>
            <a:noFill/>
            <a:ln w="12700">
              <a:solidFill>
                <a:srgbClr val="142F5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92176" name="Line 128">
              <a:extLst>
                <a:ext uri="{FF2B5EF4-FFF2-40B4-BE49-F238E27FC236}">
                  <a16:creationId xmlns:a16="http://schemas.microsoft.com/office/drawing/2014/main" id="{A416D91A-62E8-2EE0-B3BD-6D8133D6765C}"/>
                </a:ext>
              </a:extLst>
            </p:cNvPr>
            <p:cNvSpPr>
              <a:spLocks noChangeShapeType="1"/>
            </p:cNvSpPr>
            <p:nvPr/>
          </p:nvSpPr>
          <p:spPr bwMode="auto">
            <a:xfrm>
              <a:off x="4429" y="2176"/>
              <a:ext cx="0" cy="148"/>
            </a:xfrm>
            <a:prstGeom prst="line">
              <a:avLst/>
            </a:prstGeom>
            <a:noFill/>
            <a:ln w="50800">
              <a:solidFill>
                <a:srgbClr val="142F55"/>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92177" name="Line 129">
              <a:extLst>
                <a:ext uri="{FF2B5EF4-FFF2-40B4-BE49-F238E27FC236}">
                  <a16:creationId xmlns:a16="http://schemas.microsoft.com/office/drawing/2014/main" id="{4B960C10-3E89-FD8A-2C67-B8D298C6390C}"/>
                </a:ext>
              </a:extLst>
            </p:cNvPr>
            <p:cNvSpPr>
              <a:spLocks noChangeShapeType="1"/>
            </p:cNvSpPr>
            <p:nvPr/>
          </p:nvSpPr>
          <p:spPr bwMode="auto">
            <a:xfrm>
              <a:off x="4556" y="2176"/>
              <a:ext cx="0" cy="148"/>
            </a:xfrm>
            <a:prstGeom prst="line">
              <a:avLst/>
            </a:prstGeom>
            <a:noFill/>
            <a:ln w="50800">
              <a:solidFill>
                <a:srgbClr val="142F55"/>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92178" name="Line 130">
              <a:extLst>
                <a:ext uri="{FF2B5EF4-FFF2-40B4-BE49-F238E27FC236}">
                  <a16:creationId xmlns:a16="http://schemas.microsoft.com/office/drawing/2014/main" id="{FC1C025A-DFD4-108F-9AB9-C3DC6DDE1FB5}"/>
                </a:ext>
              </a:extLst>
            </p:cNvPr>
            <p:cNvSpPr>
              <a:spLocks noChangeShapeType="1"/>
            </p:cNvSpPr>
            <p:nvPr/>
          </p:nvSpPr>
          <p:spPr bwMode="auto">
            <a:xfrm>
              <a:off x="4685" y="2176"/>
              <a:ext cx="0" cy="148"/>
            </a:xfrm>
            <a:prstGeom prst="line">
              <a:avLst/>
            </a:prstGeom>
            <a:noFill/>
            <a:ln w="50800">
              <a:solidFill>
                <a:srgbClr val="142F55"/>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92179" name="Line 131">
              <a:extLst>
                <a:ext uri="{FF2B5EF4-FFF2-40B4-BE49-F238E27FC236}">
                  <a16:creationId xmlns:a16="http://schemas.microsoft.com/office/drawing/2014/main" id="{2497C79B-8347-A75E-E026-20FFF2976816}"/>
                </a:ext>
              </a:extLst>
            </p:cNvPr>
            <p:cNvSpPr>
              <a:spLocks noChangeShapeType="1"/>
            </p:cNvSpPr>
            <p:nvPr/>
          </p:nvSpPr>
          <p:spPr bwMode="auto">
            <a:xfrm>
              <a:off x="4813" y="2176"/>
              <a:ext cx="0" cy="148"/>
            </a:xfrm>
            <a:prstGeom prst="line">
              <a:avLst/>
            </a:prstGeom>
            <a:noFill/>
            <a:ln w="50800">
              <a:solidFill>
                <a:srgbClr val="142F55"/>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sp>
        <p:nvSpPr>
          <p:cNvPr id="92166" name="Text Box 132">
            <a:extLst>
              <a:ext uri="{FF2B5EF4-FFF2-40B4-BE49-F238E27FC236}">
                <a16:creationId xmlns:a16="http://schemas.microsoft.com/office/drawing/2014/main" id="{2D5E3065-C458-2DC4-25C3-C378E4E313D0}"/>
              </a:ext>
            </a:extLst>
          </p:cNvPr>
          <p:cNvSpPr txBox="1">
            <a:spLocks noChangeArrowheads="1"/>
          </p:cNvSpPr>
          <p:nvPr/>
        </p:nvSpPr>
        <p:spPr bwMode="auto">
          <a:xfrm>
            <a:off x="476250" y="1703388"/>
            <a:ext cx="4400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Plus-testcertifikat</a:t>
            </a:r>
          </a:p>
        </p:txBody>
      </p:sp>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47460"/>
                                        </p:tgtEl>
                                        <p:attrNameLst>
                                          <p:attrName>style.visibility</p:attrName>
                                        </p:attrNameLst>
                                      </p:cBhvr>
                                      <p:to>
                                        <p:strVal val="visible"/>
                                      </p:to>
                                    </p:set>
                                    <p:anim calcmode="lin" valueType="num">
                                      <p:cBhvr additive="base">
                                        <p:cTn id="7" dur="500" fill="hold"/>
                                        <p:tgtEl>
                                          <p:spTgt spid="147460"/>
                                        </p:tgtEl>
                                        <p:attrNameLst>
                                          <p:attrName>ppt_x</p:attrName>
                                        </p:attrNameLst>
                                      </p:cBhvr>
                                      <p:tavLst>
                                        <p:tav tm="0">
                                          <p:val>
                                            <p:strVal val="1+#ppt_w/2"/>
                                          </p:val>
                                        </p:tav>
                                        <p:tav tm="100000">
                                          <p:val>
                                            <p:strVal val="#ppt_x"/>
                                          </p:val>
                                        </p:tav>
                                      </p:tavLst>
                                    </p:anim>
                                    <p:anim calcmode="lin" valueType="num">
                                      <p:cBhvr additive="base">
                                        <p:cTn id="8" dur="500" fill="hold"/>
                                        <p:tgtEl>
                                          <p:spTgt spid="1474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60"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80C0B9C7-03DA-4FB3-94BB-F26206F173E7}"/>
              </a:ext>
            </a:extLst>
          </p:cNvPr>
          <p:cNvSpPr>
            <a:spLocks noGrp="1" noChangeArrowheads="1"/>
          </p:cNvSpPr>
          <p:nvPr>
            <p:ph type="title"/>
          </p:nvPr>
        </p:nvSpPr>
        <p:spPr>
          <a:noFill/>
        </p:spPr>
        <p:txBody>
          <a:bodyPr lIns="90488" tIns="44450" rIns="90488" bIns="44450"/>
          <a:lstStyle/>
          <a:p>
            <a:pPr eaLnBrk="1" hangingPunct="1"/>
            <a:r>
              <a:rPr lang="da-DK" altLang="da-DK"/>
              <a:t>Test og certificering</a:t>
            </a:r>
          </a:p>
        </p:txBody>
      </p:sp>
      <p:grpSp>
        <p:nvGrpSpPr>
          <p:cNvPr id="94211" name="Group 3">
            <a:extLst>
              <a:ext uri="{FF2B5EF4-FFF2-40B4-BE49-F238E27FC236}">
                <a16:creationId xmlns:a16="http://schemas.microsoft.com/office/drawing/2014/main" id="{82FCEF3A-FEDD-0B54-E7C4-F03E56535B3E}"/>
              </a:ext>
            </a:extLst>
          </p:cNvPr>
          <p:cNvGrpSpPr>
            <a:grpSpLocks/>
          </p:cNvGrpSpPr>
          <p:nvPr/>
        </p:nvGrpSpPr>
        <p:grpSpPr bwMode="auto">
          <a:xfrm>
            <a:off x="5865813" y="2065338"/>
            <a:ext cx="2759075" cy="3535362"/>
            <a:chOff x="3704" y="728"/>
            <a:chExt cx="1520" cy="1472"/>
          </a:xfrm>
        </p:grpSpPr>
        <p:graphicFrame>
          <p:nvGraphicFramePr>
            <p:cNvPr id="94214" name="Object 4">
              <a:hlinkClick r:id="" action="ppaction://ole?verb=0"/>
              <a:extLst>
                <a:ext uri="{FF2B5EF4-FFF2-40B4-BE49-F238E27FC236}">
                  <a16:creationId xmlns:a16="http://schemas.microsoft.com/office/drawing/2014/main" id="{C064216B-FFB4-70CB-BC68-CAAD25A0EB6F}"/>
                </a:ext>
              </a:extLst>
            </p:cNvPr>
            <p:cNvGraphicFramePr>
              <a:graphicFrameLocks/>
            </p:cNvGraphicFramePr>
            <p:nvPr/>
          </p:nvGraphicFramePr>
          <p:xfrm>
            <a:off x="3798" y="768"/>
            <a:ext cx="1338" cy="1406"/>
          </p:xfrm>
          <a:graphic>
            <a:graphicData uri="http://schemas.openxmlformats.org/presentationml/2006/ole">
              <mc:AlternateContent xmlns:mc="http://schemas.openxmlformats.org/markup-compatibility/2006">
                <mc:Choice xmlns:v="urn:schemas-microsoft-com:vml" Requires="v">
                  <p:oleObj name="Clip" r:id="rId3" imgW="3794125" imgH="4960938" progId="MS_ClipArt_Gallery.5">
                    <p:embed/>
                  </p:oleObj>
                </mc:Choice>
                <mc:Fallback>
                  <p:oleObj name="Clip" r:id="rId3" imgW="3794125" imgH="4960938" progId="MS_ClipArt_Gallery.5">
                    <p:embed/>
                    <p:pic>
                      <p:nvPicPr>
                        <p:cNvPr id="94214" name="Object 4">
                          <a:hlinkClick r:id="" action="ppaction://ole?verb=0"/>
                          <a:extLst>
                            <a:ext uri="{FF2B5EF4-FFF2-40B4-BE49-F238E27FC236}">
                              <a16:creationId xmlns:a16="http://schemas.microsoft.com/office/drawing/2014/main" id="{C064216B-FFB4-70CB-BC68-CAAD25A0EB6F}"/>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98" y="768"/>
                          <a:ext cx="1338" cy="1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4215" name="Rectangle 5">
              <a:extLst>
                <a:ext uri="{FF2B5EF4-FFF2-40B4-BE49-F238E27FC236}">
                  <a16:creationId xmlns:a16="http://schemas.microsoft.com/office/drawing/2014/main" id="{13C93A33-E6A4-52AC-F870-E7AA7EA90A45}"/>
                </a:ext>
              </a:extLst>
            </p:cNvPr>
            <p:cNvSpPr>
              <a:spLocks noChangeArrowheads="1"/>
            </p:cNvSpPr>
            <p:nvPr/>
          </p:nvSpPr>
          <p:spPr bwMode="auto">
            <a:xfrm>
              <a:off x="3704" y="728"/>
              <a:ext cx="1520" cy="1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94212" name="Rectangle 6">
            <a:extLst>
              <a:ext uri="{FF2B5EF4-FFF2-40B4-BE49-F238E27FC236}">
                <a16:creationId xmlns:a16="http://schemas.microsoft.com/office/drawing/2014/main" id="{7255C374-D645-3CC4-A26D-0E1AF0745441}"/>
              </a:ext>
            </a:extLst>
          </p:cNvPr>
          <p:cNvSpPr>
            <a:spLocks noChangeArrowheads="1"/>
          </p:cNvSpPr>
          <p:nvPr/>
        </p:nvSpPr>
        <p:spPr bwMode="auto">
          <a:xfrm>
            <a:off x="352425" y="2724150"/>
            <a:ext cx="416242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Installatøren udfører selv testen og</a:t>
            </a:r>
          </a:p>
          <a:p>
            <a:pPr>
              <a:spcBef>
                <a:spcPct val="0"/>
              </a:spcBef>
              <a:buFontTx/>
              <a:buNone/>
            </a:pPr>
            <a:r>
              <a:rPr lang="da-DK" altLang="da-DK">
                <a:latin typeface="Times New Roman" panose="02020603050405020304" pitchFamily="18" charset="0"/>
              </a:rPr>
              <a:t>får den godkendt hos Lauritz Knudsen A/S.</a:t>
            </a:r>
          </a:p>
        </p:txBody>
      </p:sp>
      <p:sp>
        <p:nvSpPr>
          <p:cNvPr id="143367" name="Text Box 7">
            <a:extLst>
              <a:ext uri="{FF2B5EF4-FFF2-40B4-BE49-F238E27FC236}">
                <a16:creationId xmlns:a16="http://schemas.microsoft.com/office/drawing/2014/main" id="{7343D706-7368-4948-F7F4-8AAB5B7BFB92}"/>
              </a:ext>
            </a:extLst>
          </p:cNvPr>
          <p:cNvSpPr txBox="1">
            <a:spLocks noChangeArrowheads="1"/>
          </p:cNvSpPr>
          <p:nvPr/>
        </p:nvSpPr>
        <p:spPr bwMode="auto">
          <a:xfrm>
            <a:off x="404813" y="4027488"/>
            <a:ext cx="4833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Pris:	1500,00 + 5,00 kr. pr. drop</a:t>
            </a:r>
          </a:p>
        </p:txBody>
      </p:sp>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43367"/>
                                        </p:tgtEl>
                                        <p:attrNameLst>
                                          <p:attrName>style.visibility</p:attrName>
                                        </p:attrNameLst>
                                      </p:cBhvr>
                                      <p:to>
                                        <p:strVal val="visible"/>
                                      </p:to>
                                    </p:set>
                                    <p:anim calcmode="lin" valueType="num">
                                      <p:cBhvr additive="base">
                                        <p:cTn id="7" dur="500" fill="hold"/>
                                        <p:tgtEl>
                                          <p:spTgt spid="143367"/>
                                        </p:tgtEl>
                                        <p:attrNameLst>
                                          <p:attrName>ppt_x</p:attrName>
                                        </p:attrNameLst>
                                      </p:cBhvr>
                                      <p:tavLst>
                                        <p:tav tm="0">
                                          <p:val>
                                            <p:strVal val="1+#ppt_w/2"/>
                                          </p:val>
                                        </p:tav>
                                        <p:tav tm="100000">
                                          <p:val>
                                            <p:strVal val="#ppt_x"/>
                                          </p:val>
                                        </p:tav>
                                      </p:tavLst>
                                    </p:anim>
                                    <p:anim calcmode="lin" valueType="num">
                                      <p:cBhvr additive="base">
                                        <p:cTn id="8" dur="500" fill="hold"/>
                                        <p:tgtEl>
                                          <p:spTgt spid="1433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7"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id="{E6C0D302-F4D1-829F-5B95-5CBBF06C7D0D}"/>
              </a:ext>
            </a:extLst>
          </p:cNvPr>
          <p:cNvSpPr>
            <a:spLocks noGrp="1" noChangeArrowheads="1"/>
          </p:cNvSpPr>
          <p:nvPr>
            <p:ph type="title"/>
          </p:nvPr>
        </p:nvSpPr>
        <p:spPr>
          <a:noFill/>
        </p:spPr>
        <p:txBody>
          <a:bodyPr lIns="90488" tIns="44450" rIns="90488" bIns="44450"/>
          <a:lstStyle/>
          <a:p>
            <a:pPr eaLnBrk="1" hangingPunct="1"/>
            <a:r>
              <a:rPr lang="da-DK" altLang="da-DK"/>
              <a:t>Test og certificering</a:t>
            </a:r>
          </a:p>
        </p:txBody>
      </p:sp>
      <p:graphicFrame>
        <p:nvGraphicFramePr>
          <p:cNvPr id="96259" name="Object 3">
            <a:hlinkClick r:id="" action="ppaction://ole?verb=0"/>
            <a:extLst>
              <a:ext uri="{FF2B5EF4-FFF2-40B4-BE49-F238E27FC236}">
                <a16:creationId xmlns:a16="http://schemas.microsoft.com/office/drawing/2014/main" id="{D2834049-E615-D3F9-5F06-F22E71B99371}"/>
              </a:ext>
            </a:extLst>
          </p:cNvPr>
          <p:cNvGraphicFramePr>
            <a:graphicFrameLocks/>
          </p:cNvGraphicFramePr>
          <p:nvPr/>
        </p:nvGraphicFramePr>
        <p:xfrm>
          <a:off x="493713" y="2295525"/>
          <a:ext cx="2451100" cy="2630488"/>
        </p:xfrm>
        <a:graphic>
          <a:graphicData uri="http://schemas.openxmlformats.org/presentationml/2006/ole">
            <mc:AlternateContent xmlns:mc="http://schemas.openxmlformats.org/markup-compatibility/2006">
              <mc:Choice xmlns:v="urn:schemas-microsoft-com:vml" Requires="v">
                <p:oleObj name="Clip" r:id="rId3" imgW="6026150" imgH="5683250" progId="MS_ClipArt_Gallery.5">
                  <p:embed/>
                </p:oleObj>
              </mc:Choice>
              <mc:Fallback>
                <p:oleObj name="Clip" r:id="rId3" imgW="6026150" imgH="5683250" progId="MS_ClipArt_Gallery.5">
                  <p:embed/>
                  <p:pic>
                    <p:nvPicPr>
                      <p:cNvPr id="96259" name="Object 3">
                        <a:hlinkClick r:id="" action="ppaction://ole?verb=0"/>
                        <a:extLst>
                          <a:ext uri="{FF2B5EF4-FFF2-40B4-BE49-F238E27FC236}">
                            <a16:creationId xmlns:a16="http://schemas.microsoft.com/office/drawing/2014/main" id="{D2834049-E615-D3F9-5F06-F22E71B99371}"/>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3713" y="2295525"/>
                        <a:ext cx="2451100" cy="2630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6260" name="Rectangle 4">
            <a:extLst>
              <a:ext uri="{FF2B5EF4-FFF2-40B4-BE49-F238E27FC236}">
                <a16:creationId xmlns:a16="http://schemas.microsoft.com/office/drawing/2014/main" id="{5F9A8E24-5287-A77B-3094-43561CEF453A}"/>
              </a:ext>
            </a:extLst>
          </p:cNvPr>
          <p:cNvSpPr>
            <a:spLocks noChangeArrowheads="1"/>
          </p:cNvSpPr>
          <p:nvPr/>
        </p:nvSpPr>
        <p:spPr bwMode="auto">
          <a:xfrm>
            <a:off x="3109913" y="2395538"/>
            <a:ext cx="356552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Lauritz Knudsen A/S udfører testen i</a:t>
            </a:r>
          </a:p>
          <a:p>
            <a:pPr>
              <a:spcBef>
                <a:spcPct val="0"/>
              </a:spcBef>
              <a:buFontTx/>
              <a:buNone/>
            </a:pPr>
            <a:r>
              <a:rPr lang="da-DK" altLang="da-DK">
                <a:latin typeface="Times New Roman" panose="02020603050405020304" pitchFamily="18" charset="0"/>
              </a:rPr>
              <a:t>samarbejde med installatøren.</a:t>
            </a:r>
          </a:p>
        </p:txBody>
      </p:sp>
      <p:sp>
        <p:nvSpPr>
          <p:cNvPr id="145413" name="Rectangle 5">
            <a:extLst>
              <a:ext uri="{FF2B5EF4-FFF2-40B4-BE49-F238E27FC236}">
                <a16:creationId xmlns:a16="http://schemas.microsoft.com/office/drawing/2014/main" id="{0E4C3C64-474D-9F0B-4B00-16AD521128D8}"/>
              </a:ext>
            </a:extLst>
          </p:cNvPr>
          <p:cNvSpPr>
            <a:spLocks noChangeArrowheads="1"/>
          </p:cNvSpPr>
          <p:nvPr/>
        </p:nvSpPr>
        <p:spPr bwMode="auto">
          <a:xfrm>
            <a:off x="3124200" y="3810000"/>
            <a:ext cx="4622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Pris:	4500,00 + 15,00 kr. pr. drop</a:t>
            </a:r>
          </a:p>
        </p:txBody>
      </p:sp>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45413"/>
                                        </p:tgtEl>
                                        <p:attrNameLst>
                                          <p:attrName>style.visibility</p:attrName>
                                        </p:attrNameLst>
                                      </p:cBhvr>
                                      <p:to>
                                        <p:strVal val="visible"/>
                                      </p:to>
                                    </p:set>
                                    <p:anim calcmode="lin" valueType="num">
                                      <p:cBhvr additive="base">
                                        <p:cTn id="7" dur="500" fill="hold"/>
                                        <p:tgtEl>
                                          <p:spTgt spid="145413"/>
                                        </p:tgtEl>
                                        <p:attrNameLst>
                                          <p:attrName>ppt_x</p:attrName>
                                        </p:attrNameLst>
                                      </p:cBhvr>
                                      <p:tavLst>
                                        <p:tav tm="0">
                                          <p:val>
                                            <p:strVal val="1+#ppt_w/2"/>
                                          </p:val>
                                        </p:tav>
                                        <p:tav tm="100000">
                                          <p:val>
                                            <p:strVal val="#ppt_x"/>
                                          </p:val>
                                        </p:tav>
                                      </p:tavLst>
                                    </p:anim>
                                    <p:anim calcmode="lin" valueType="num">
                                      <p:cBhvr additive="base">
                                        <p:cTn id="8" dur="500" fill="hold"/>
                                        <p:tgtEl>
                                          <p:spTgt spid="1454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3"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9506" name="Rectangle 2">
            <a:extLst>
              <a:ext uri="{FF2B5EF4-FFF2-40B4-BE49-F238E27FC236}">
                <a16:creationId xmlns:a16="http://schemas.microsoft.com/office/drawing/2014/main" id="{EC4A140F-5BBC-C93B-09B1-219DF3BD1978}"/>
              </a:ext>
            </a:extLst>
          </p:cNvPr>
          <p:cNvSpPr>
            <a:spLocks noGrp="1" noChangeArrowheads="1"/>
          </p:cNvSpPr>
          <p:nvPr>
            <p:ph type="body" idx="1"/>
          </p:nvPr>
        </p:nvSpPr>
        <p:spPr>
          <a:noFill/>
        </p:spPr>
        <p:txBody>
          <a:bodyPr lIns="90488" tIns="44450" rIns="90488" bIns="44450"/>
          <a:lstStyle/>
          <a:p>
            <a:pPr eaLnBrk="1" hangingPunct="1">
              <a:buFontTx/>
              <a:buNone/>
            </a:pPr>
            <a:r>
              <a:rPr lang="da-DK" altLang="da-DK">
                <a:solidFill>
                  <a:srgbClr val="142F55"/>
                </a:solidFill>
              </a:rPr>
              <a:t>Anbefales udført ved enhver installation uanset om denne</a:t>
            </a:r>
          </a:p>
          <a:p>
            <a:pPr eaLnBrk="1" hangingPunct="1">
              <a:buFontTx/>
              <a:buNone/>
            </a:pPr>
            <a:r>
              <a:rPr lang="da-DK" altLang="da-DK">
                <a:solidFill>
                  <a:srgbClr val="142F55"/>
                </a:solidFill>
              </a:rPr>
              <a:t>forventes certificeret og dermed blive omfattet af udvidet garanti.</a:t>
            </a:r>
          </a:p>
          <a:p>
            <a:pPr eaLnBrk="1" hangingPunct="1"/>
            <a:endParaRPr lang="da-DK" altLang="da-DK" b="1"/>
          </a:p>
          <a:p>
            <a:pPr eaLnBrk="1" hangingPunct="1"/>
            <a:r>
              <a:rPr lang="da-DK" altLang="da-DK"/>
              <a:t>Testen skal sikre:						</a:t>
            </a:r>
          </a:p>
          <a:p>
            <a:pPr eaLnBrk="1" hangingPunct="1">
              <a:buFontTx/>
              <a:buNone/>
            </a:pPr>
            <a:r>
              <a:rPr lang="da-DK" altLang="da-DK"/>
              <a:t>	- At kunden får en korrekt installeret kabling</a:t>
            </a:r>
          </a:p>
          <a:p>
            <a:pPr eaLnBrk="1" hangingPunct="1">
              <a:buFontTx/>
              <a:buNone/>
            </a:pPr>
            <a:r>
              <a:rPr lang="da-DK" altLang="da-DK"/>
              <a:t>	- 100% verifikation af installationen</a:t>
            </a:r>
          </a:p>
          <a:p>
            <a:pPr eaLnBrk="1" hangingPunct="1">
              <a:buFontTx/>
              <a:buNone/>
            </a:pPr>
            <a:r>
              <a:rPr lang="da-DK" altLang="da-DK"/>
              <a:t>	- Installatørens kvalitetssikring		</a:t>
            </a:r>
          </a:p>
          <a:p>
            <a:pPr eaLnBrk="1" hangingPunct="1">
              <a:buFontTx/>
              <a:buNone/>
            </a:pPr>
            <a:r>
              <a:rPr lang="da-DK" altLang="da-DK"/>
              <a:t>	- Installatørens egen sikkerhed</a:t>
            </a:r>
          </a:p>
        </p:txBody>
      </p:sp>
      <p:sp>
        <p:nvSpPr>
          <p:cNvPr id="98307" name="Rectangle 4">
            <a:extLst>
              <a:ext uri="{FF2B5EF4-FFF2-40B4-BE49-F238E27FC236}">
                <a16:creationId xmlns:a16="http://schemas.microsoft.com/office/drawing/2014/main" id="{EC496EAD-3802-03E1-5533-6FA2920AD73D}"/>
              </a:ext>
            </a:extLst>
          </p:cNvPr>
          <p:cNvSpPr>
            <a:spLocks noGrp="1" noChangeArrowheads="1"/>
          </p:cNvSpPr>
          <p:nvPr>
            <p:ph type="title"/>
          </p:nvPr>
        </p:nvSpPr>
        <p:spPr/>
        <p:txBody>
          <a:bodyPr/>
          <a:lstStyle/>
          <a:p>
            <a:pPr eaLnBrk="1" hangingPunct="1"/>
            <a:r>
              <a:rPr lang="da-DK" altLang="da-DK"/>
              <a:t>Test med LAN-tester</a:t>
            </a:r>
          </a:p>
        </p:txBody>
      </p:sp>
    </p:spTree>
  </p:cSld>
  <p:clrMapOvr>
    <a:masterClrMapping/>
  </p:clrMapOvr>
  <p:transition spd="slow">
    <p:pull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49506">
                                            <p:txEl>
                                              <p:pRg st="0" end="0"/>
                                            </p:txEl>
                                          </p:spTgt>
                                        </p:tgtEl>
                                        <p:attrNameLst>
                                          <p:attrName>style.visibility</p:attrName>
                                        </p:attrNameLst>
                                      </p:cBhvr>
                                      <p:to>
                                        <p:strVal val="visible"/>
                                      </p:to>
                                    </p:set>
                                    <p:anim calcmode="lin" valueType="num">
                                      <p:cBhvr>
                                        <p:cTn id="7" dur="500" fill="hold"/>
                                        <p:tgtEl>
                                          <p:spTgt spid="14950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49506">
                                            <p:txEl>
                                              <p:pRg st="0" end="0"/>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49506">
                                            <p:txEl>
                                              <p:pRg st="0" end="0"/>
                                            </p:txEl>
                                          </p:spTgt>
                                        </p:tgtEl>
                                        <p:attrNameLst>
                                          <p:attrName>ppt_c</p:attrName>
                                        </p:attrNameLst>
                                      </p:cBhvr>
                                      <p:to>
                                        <a:srgbClr val="003E00"/>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149506">
                                            <p:txEl>
                                              <p:pRg st="1" end="1"/>
                                            </p:txEl>
                                          </p:spTgt>
                                        </p:tgtEl>
                                        <p:attrNameLst>
                                          <p:attrName>style.visibility</p:attrName>
                                        </p:attrNameLst>
                                      </p:cBhvr>
                                      <p:to>
                                        <p:strVal val="visible"/>
                                      </p:to>
                                    </p:set>
                                    <p:anim calcmode="lin" valueType="num">
                                      <p:cBhvr>
                                        <p:cTn id="13" dur="500" fill="hold"/>
                                        <p:tgtEl>
                                          <p:spTgt spid="149506">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149506">
                                            <p:txEl>
                                              <p:pRg st="1" end="1"/>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49506">
                                            <p:txEl>
                                              <p:pRg st="1" end="1"/>
                                            </p:txEl>
                                          </p:spTgt>
                                        </p:tgtEl>
                                        <p:attrNameLst>
                                          <p:attrName>ppt_c</p:attrName>
                                        </p:attrNameLst>
                                      </p:cBhvr>
                                      <p:to>
                                        <a:srgbClr val="003E00"/>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49506">
                                            <p:txEl>
                                              <p:pRg st="3" end="3"/>
                                            </p:txEl>
                                          </p:spTgt>
                                        </p:tgtEl>
                                        <p:attrNameLst>
                                          <p:attrName>style.visibility</p:attrName>
                                        </p:attrNameLst>
                                      </p:cBhvr>
                                      <p:to>
                                        <p:strVal val="visible"/>
                                      </p:to>
                                    </p:set>
                                    <p:anim calcmode="lin" valueType="num">
                                      <p:cBhvr>
                                        <p:cTn id="19" dur="500" fill="hold"/>
                                        <p:tgtEl>
                                          <p:spTgt spid="149506">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149506">
                                            <p:txEl>
                                              <p:pRg st="3" end="3"/>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49506">
                                            <p:txEl>
                                              <p:pRg st="3" end="3"/>
                                            </p:txEl>
                                          </p:spTgt>
                                        </p:tgtEl>
                                        <p:attrNameLst>
                                          <p:attrName>ppt_c</p:attrName>
                                        </p:attrNameLst>
                                      </p:cBhvr>
                                      <p:to>
                                        <a:srgbClr val="003E00"/>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149506">
                                            <p:txEl>
                                              <p:pRg st="4" end="4"/>
                                            </p:txEl>
                                          </p:spTgt>
                                        </p:tgtEl>
                                        <p:attrNameLst>
                                          <p:attrName>style.visibility</p:attrName>
                                        </p:attrNameLst>
                                      </p:cBhvr>
                                      <p:to>
                                        <p:strVal val="visible"/>
                                      </p:to>
                                    </p:set>
                                    <p:anim calcmode="lin" valueType="num">
                                      <p:cBhvr>
                                        <p:cTn id="25" dur="500" fill="hold"/>
                                        <p:tgtEl>
                                          <p:spTgt spid="149506">
                                            <p:txEl>
                                              <p:pRg st="4" end="4"/>
                                            </p:txEl>
                                          </p:spTgt>
                                        </p:tgtEl>
                                        <p:attrNameLst>
                                          <p:attrName>ppt_w</p:attrName>
                                        </p:attrNameLst>
                                      </p:cBhvr>
                                      <p:tavLst>
                                        <p:tav tm="0">
                                          <p:val>
                                            <p:fltVal val="0"/>
                                          </p:val>
                                        </p:tav>
                                        <p:tav tm="100000">
                                          <p:val>
                                            <p:strVal val="#ppt_w"/>
                                          </p:val>
                                        </p:tav>
                                      </p:tavLst>
                                    </p:anim>
                                    <p:anim calcmode="lin" valueType="num">
                                      <p:cBhvr>
                                        <p:cTn id="26" dur="500" fill="hold"/>
                                        <p:tgtEl>
                                          <p:spTgt spid="149506">
                                            <p:txEl>
                                              <p:pRg st="4" end="4"/>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49506">
                                            <p:txEl>
                                              <p:pRg st="4" end="4"/>
                                            </p:txEl>
                                          </p:spTgt>
                                        </p:tgtEl>
                                        <p:attrNameLst>
                                          <p:attrName>ppt_c</p:attrName>
                                        </p:attrNameLst>
                                      </p:cBhvr>
                                      <p:to>
                                        <a:srgbClr val="003E00"/>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149506">
                                            <p:txEl>
                                              <p:pRg st="5" end="5"/>
                                            </p:txEl>
                                          </p:spTgt>
                                        </p:tgtEl>
                                        <p:attrNameLst>
                                          <p:attrName>style.visibility</p:attrName>
                                        </p:attrNameLst>
                                      </p:cBhvr>
                                      <p:to>
                                        <p:strVal val="visible"/>
                                      </p:to>
                                    </p:set>
                                    <p:anim calcmode="lin" valueType="num">
                                      <p:cBhvr>
                                        <p:cTn id="31" dur="500" fill="hold"/>
                                        <p:tgtEl>
                                          <p:spTgt spid="149506">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149506">
                                            <p:txEl>
                                              <p:pRg st="5" end="5"/>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49506">
                                            <p:txEl>
                                              <p:pRg st="5" end="5"/>
                                            </p:txEl>
                                          </p:spTgt>
                                        </p:tgtEl>
                                        <p:attrNameLst>
                                          <p:attrName>ppt_c</p:attrName>
                                        </p:attrNameLst>
                                      </p:cBhvr>
                                      <p:to>
                                        <a:srgbClr val="003E00"/>
                                      </p:to>
                                    </p:animClr>
                                  </p:subTnLst>
                                </p:cTn>
                              </p:par>
                            </p:childTnLst>
                          </p:cTn>
                        </p:par>
                      </p:childTnLst>
                    </p:cTn>
                  </p:par>
                  <p:par>
                    <p:cTn id="33" fill="hold" nodeType="clickPar">
                      <p:stCondLst>
                        <p:cond delay="indefinite"/>
                      </p:stCondLst>
                      <p:childTnLst>
                        <p:par>
                          <p:cTn id="34" fill="hold" nodeType="withGroup">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149506">
                                            <p:txEl>
                                              <p:pRg st="6" end="6"/>
                                            </p:txEl>
                                          </p:spTgt>
                                        </p:tgtEl>
                                        <p:attrNameLst>
                                          <p:attrName>style.visibility</p:attrName>
                                        </p:attrNameLst>
                                      </p:cBhvr>
                                      <p:to>
                                        <p:strVal val="visible"/>
                                      </p:to>
                                    </p:set>
                                    <p:anim calcmode="lin" valueType="num">
                                      <p:cBhvr>
                                        <p:cTn id="37" dur="500" fill="hold"/>
                                        <p:tgtEl>
                                          <p:spTgt spid="149506">
                                            <p:txEl>
                                              <p:pRg st="6" end="6"/>
                                            </p:txEl>
                                          </p:spTgt>
                                        </p:tgtEl>
                                        <p:attrNameLst>
                                          <p:attrName>ppt_w</p:attrName>
                                        </p:attrNameLst>
                                      </p:cBhvr>
                                      <p:tavLst>
                                        <p:tav tm="0">
                                          <p:val>
                                            <p:fltVal val="0"/>
                                          </p:val>
                                        </p:tav>
                                        <p:tav tm="100000">
                                          <p:val>
                                            <p:strVal val="#ppt_w"/>
                                          </p:val>
                                        </p:tav>
                                      </p:tavLst>
                                    </p:anim>
                                    <p:anim calcmode="lin" valueType="num">
                                      <p:cBhvr>
                                        <p:cTn id="38" dur="500" fill="hold"/>
                                        <p:tgtEl>
                                          <p:spTgt spid="149506">
                                            <p:txEl>
                                              <p:pRg st="6" end="6"/>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49506">
                                            <p:txEl>
                                              <p:pRg st="6" end="6"/>
                                            </p:txEl>
                                          </p:spTgt>
                                        </p:tgtEl>
                                        <p:attrNameLst>
                                          <p:attrName>ppt_c</p:attrName>
                                        </p:attrNameLst>
                                      </p:cBhvr>
                                      <p:to>
                                        <a:srgbClr val="003E00"/>
                                      </p:to>
                                    </p:animClr>
                                  </p:subTnLst>
                                </p:cTn>
                              </p:par>
                            </p:childTnLst>
                          </p:cTn>
                        </p:par>
                      </p:childTnLst>
                    </p:cTn>
                  </p:par>
                  <p:par>
                    <p:cTn id="39" fill="hold" nodeType="clickPar">
                      <p:stCondLst>
                        <p:cond delay="indefinite"/>
                      </p:stCondLst>
                      <p:childTnLst>
                        <p:par>
                          <p:cTn id="40" fill="hold" nodeType="withGroup">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149506">
                                            <p:txEl>
                                              <p:pRg st="7" end="7"/>
                                            </p:txEl>
                                          </p:spTgt>
                                        </p:tgtEl>
                                        <p:attrNameLst>
                                          <p:attrName>style.visibility</p:attrName>
                                        </p:attrNameLst>
                                      </p:cBhvr>
                                      <p:to>
                                        <p:strVal val="visible"/>
                                      </p:to>
                                    </p:set>
                                    <p:anim calcmode="lin" valueType="num">
                                      <p:cBhvr>
                                        <p:cTn id="43" dur="500" fill="hold"/>
                                        <p:tgtEl>
                                          <p:spTgt spid="149506">
                                            <p:txEl>
                                              <p:pRg st="7" end="7"/>
                                            </p:txEl>
                                          </p:spTgt>
                                        </p:tgtEl>
                                        <p:attrNameLst>
                                          <p:attrName>ppt_w</p:attrName>
                                        </p:attrNameLst>
                                      </p:cBhvr>
                                      <p:tavLst>
                                        <p:tav tm="0">
                                          <p:val>
                                            <p:fltVal val="0"/>
                                          </p:val>
                                        </p:tav>
                                        <p:tav tm="100000">
                                          <p:val>
                                            <p:strVal val="#ppt_w"/>
                                          </p:val>
                                        </p:tav>
                                      </p:tavLst>
                                    </p:anim>
                                    <p:anim calcmode="lin" valueType="num">
                                      <p:cBhvr>
                                        <p:cTn id="44" dur="500" fill="hold"/>
                                        <p:tgtEl>
                                          <p:spTgt spid="149506">
                                            <p:txEl>
                                              <p:pRg st="7" end="7"/>
                                            </p:txEl>
                                          </p:spTgt>
                                        </p:tgtEl>
                                        <p:attrNameLst>
                                          <p:attrName>ppt_h</p:attrName>
                                        </p:attrNameLst>
                                      </p:cBhvr>
                                      <p:tavLst>
                                        <p:tav tm="0">
                                          <p:val>
                                            <p:fltVal val="0"/>
                                          </p:val>
                                        </p:tav>
                                        <p:tav tm="100000">
                                          <p:val>
                                            <p:strVal val="#ppt_h"/>
                                          </p:val>
                                        </p:tav>
                                      </p:tavLst>
                                    </p:anim>
                                  </p:childTnLst>
                                  <p:subTnLst>
                                    <p:animClr clrSpc="rgb" dir="cw">
                                      <p:cBhvr override="childStyle">
                                        <p:cTn dur="1" fill="hold" display="0" masterRel="nextClick" afterEffect="1"/>
                                        <p:tgtEl>
                                          <p:spTgt spid="149506">
                                            <p:txEl>
                                              <p:pRg st="7" end="7"/>
                                            </p:txEl>
                                          </p:spTgt>
                                        </p:tgtEl>
                                        <p:attrNameLst>
                                          <p:attrName>ppt_c</p:attrName>
                                        </p:attrNameLst>
                                      </p:cBhvr>
                                      <p:to>
                                        <a:srgbClr val="003E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06" grpId="0" build="p"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a:extLst>
              <a:ext uri="{FF2B5EF4-FFF2-40B4-BE49-F238E27FC236}">
                <a16:creationId xmlns:a16="http://schemas.microsoft.com/office/drawing/2014/main" id="{BCFA9A36-B475-C900-2AA3-BD65EDDE6BC6}"/>
              </a:ext>
            </a:extLst>
          </p:cNvPr>
          <p:cNvSpPr>
            <a:spLocks noGrp="1" noChangeArrowheads="1"/>
          </p:cNvSpPr>
          <p:nvPr>
            <p:ph type="subTitle" idx="1"/>
          </p:nvPr>
        </p:nvSpPr>
        <p:spPr>
          <a:xfrm>
            <a:off x="1403350" y="1989138"/>
            <a:ext cx="6400800" cy="1752600"/>
          </a:xfrm>
        </p:spPr>
        <p:txBody>
          <a:bodyPr/>
          <a:lstStyle/>
          <a:p>
            <a:pPr algn="ctr" eaLnBrk="1" hangingPunct="1"/>
            <a:r>
              <a:rPr lang="da-DK" altLang="da-DK" sz="6000"/>
              <a:t>Velkommen til </a:t>
            </a:r>
          </a:p>
          <a:p>
            <a:pPr algn="ctr" eaLnBrk="1" hangingPunct="1"/>
            <a:r>
              <a:rPr lang="da-DK" altLang="da-DK" sz="6000" b="1" i="1" baseline="30000"/>
              <a:t> </a:t>
            </a:r>
            <a:r>
              <a:rPr lang="da-DK" altLang="da-DK" sz="6000" b="1"/>
              <a:t>Fiber</a:t>
            </a:r>
            <a:r>
              <a:rPr lang="da-DK" altLang="da-DK" sz="6000"/>
              <a:t> intro</a:t>
            </a:r>
          </a:p>
        </p:txBody>
      </p:sp>
      <p:pic>
        <p:nvPicPr>
          <p:cNvPr id="100355" name="Picture 3">
            <a:extLst>
              <a:ext uri="{FF2B5EF4-FFF2-40B4-BE49-F238E27FC236}">
                <a16:creationId xmlns:a16="http://schemas.microsoft.com/office/drawing/2014/main" id="{413C1D55-8A78-AB4E-6BA2-6B125F9AC9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620838"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00356" name="Picture 4">
            <a:extLst>
              <a:ext uri="{FF2B5EF4-FFF2-40B4-BE49-F238E27FC236}">
                <a16:creationId xmlns:a16="http://schemas.microsoft.com/office/drawing/2014/main" id="{BD20B415-C505-C4B4-F5CD-25EE7CCCEF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5738" y="4300538"/>
            <a:ext cx="3738562" cy="24876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pic>
        <p:nvPicPr>
          <p:cNvPr id="100357" name="Picture 5">
            <a:extLst>
              <a:ext uri="{FF2B5EF4-FFF2-40B4-BE49-F238E27FC236}">
                <a16:creationId xmlns:a16="http://schemas.microsoft.com/office/drawing/2014/main" id="{EC332B46-B3DC-98D2-1E1D-2875583605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10100" y="4086225"/>
            <a:ext cx="4073525" cy="27019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pic>
        <p:nvPicPr>
          <p:cNvPr id="100358" name="Picture 6">
            <a:extLst>
              <a:ext uri="{FF2B5EF4-FFF2-40B4-BE49-F238E27FC236}">
                <a16:creationId xmlns:a16="http://schemas.microsoft.com/office/drawing/2014/main" id="{12B517C8-3114-836D-B64E-3AD749B887F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9144000" cy="1511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id="{259DE654-B0B1-6B61-EA85-68C80536D2B5}"/>
              </a:ext>
            </a:extLst>
          </p:cNvPr>
          <p:cNvSpPr>
            <a:spLocks noGrp="1" noChangeArrowheads="1"/>
          </p:cNvSpPr>
          <p:nvPr>
            <p:ph type="title"/>
          </p:nvPr>
        </p:nvSpPr>
        <p:spPr>
          <a:xfrm>
            <a:off x="114300" y="1460500"/>
            <a:ext cx="8839200" cy="457200"/>
          </a:xfrm>
        </p:spPr>
        <p:txBody>
          <a:bodyPr/>
          <a:lstStyle/>
          <a:p>
            <a:pPr algn="ctr" eaLnBrk="1" hangingPunct="1"/>
            <a:r>
              <a:rPr lang="da-DK" altLang="da-DK"/>
              <a:t>Installations typer.</a:t>
            </a:r>
          </a:p>
        </p:txBody>
      </p:sp>
      <p:sp>
        <p:nvSpPr>
          <p:cNvPr id="629763" name="Rectangle 3">
            <a:extLst>
              <a:ext uri="{FF2B5EF4-FFF2-40B4-BE49-F238E27FC236}">
                <a16:creationId xmlns:a16="http://schemas.microsoft.com/office/drawing/2014/main" id="{08799BFA-8579-3C88-0250-FFFA67FD4E25}"/>
              </a:ext>
            </a:extLst>
          </p:cNvPr>
          <p:cNvSpPr>
            <a:spLocks noGrp="1" noChangeArrowheads="1"/>
          </p:cNvSpPr>
          <p:nvPr>
            <p:ph type="body" idx="1"/>
          </p:nvPr>
        </p:nvSpPr>
        <p:spPr>
          <a:xfrm>
            <a:off x="381000" y="1993900"/>
            <a:ext cx="8382000" cy="3962400"/>
          </a:xfrm>
        </p:spPr>
        <p:txBody>
          <a:bodyPr/>
          <a:lstStyle/>
          <a:p>
            <a:pPr eaLnBrk="1" hangingPunct="1"/>
            <a:r>
              <a:rPr lang="da-DK" altLang="da-DK"/>
              <a:t>Fiber som Backbone</a:t>
            </a:r>
          </a:p>
          <a:p>
            <a:pPr lvl="1" eaLnBrk="1" hangingPunct="1"/>
            <a:r>
              <a:rPr lang="da-DK" altLang="da-DK"/>
              <a:t>Fiber mellem krydsfelter.(krav iht. EIA/TIA).</a:t>
            </a:r>
          </a:p>
          <a:p>
            <a:pPr lvl="1" eaLnBrk="1" hangingPunct="1"/>
            <a:r>
              <a:rPr lang="da-DK" altLang="da-DK"/>
              <a:t>Den mest anvendte løsning i dag.</a:t>
            </a:r>
          </a:p>
          <a:p>
            <a:pPr lvl="1" eaLnBrk="1" hangingPunct="1"/>
            <a:r>
              <a:rPr lang="da-DK" altLang="da-DK"/>
              <a:t>I dag anvendes ST eller SC konnektorer.</a:t>
            </a:r>
          </a:p>
          <a:p>
            <a:pPr lvl="1" eaLnBrk="1" hangingPunct="1"/>
            <a:r>
              <a:rPr lang="da-DK" altLang="da-DK"/>
              <a:t>ST er ikke omfattet af de nye standarder (2002).</a:t>
            </a:r>
          </a:p>
          <a:p>
            <a:pPr lvl="1" eaLnBrk="1" hangingPunct="1"/>
            <a:r>
              <a:rPr lang="da-DK" altLang="da-DK"/>
              <a:t>MT-RJ og LC værdige afløsere.</a:t>
            </a:r>
          </a:p>
          <a:p>
            <a:pPr eaLnBrk="1" hangingPunct="1"/>
            <a:endParaRPr lang="da-DK" altLang="da-DK"/>
          </a:p>
          <a:p>
            <a:pPr eaLnBrk="1" hangingPunct="1"/>
            <a:endParaRPr lang="da-DK" altLang="da-DK"/>
          </a:p>
          <a:p>
            <a:pPr eaLnBrk="1" hangingPunct="1"/>
            <a:r>
              <a:rPr lang="da-DK" altLang="da-DK"/>
              <a:t>Fiber to the Desk.</a:t>
            </a:r>
          </a:p>
          <a:p>
            <a:pPr lvl="1" eaLnBrk="1" hangingPunct="1"/>
            <a:r>
              <a:rPr lang="da-DK" altLang="da-DK"/>
              <a:t>Fiber til arbejdspladsen (vægudtag/udtag).</a:t>
            </a:r>
          </a:p>
          <a:p>
            <a:pPr lvl="1" eaLnBrk="1" hangingPunct="1"/>
            <a:r>
              <a:rPr lang="da-DK" altLang="da-DK"/>
              <a:t>Ikke særligt udbredt i dag.</a:t>
            </a:r>
          </a:p>
          <a:p>
            <a:pPr lvl="1" eaLnBrk="1" hangingPunct="1"/>
            <a:r>
              <a:rPr lang="da-DK" altLang="da-DK"/>
              <a:t>Priserne på Fiber falder og kobber priserne stiger ( cat 5 til cat 6).</a:t>
            </a:r>
          </a:p>
          <a:p>
            <a:pPr lvl="1" eaLnBrk="1" hangingPunct="1"/>
            <a:r>
              <a:rPr lang="da-DK" altLang="da-DK"/>
              <a:t>MT-RJ og LC er værdige afløsere.</a:t>
            </a:r>
          </a:p>
        </p:txBody>
      </p:sp>
      <p:pic>
        <p:nvPicPr>
          <p:cNvPr id="102404" name="Picture 4">
            <a:extLst>
              <a:ext uri="{FF2B5EF4-FFF2-40B4-BE49-F238E27FC236}">
                <a16:creationId xmlns:a16="http://schemas.microsoft.com/office/drawing/2014/main" id="{000DB666-7466-E4F2-6D0E-84F951CAF7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51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29763">
                                            <p:txEl>
                                              <p:pRg st="0" end="0"/>
                                            </p:txEl>
                                          </p:spTgt>
                                        </p:tgtEl>
                                        <p:attrNameLst>
                                          <p:attrName>style.visibility</p:attrName>
                                        </p:attrNameLst>
                                      </p:cBhvr>
                                      <p:to>
                                        <p:strVal val="visible"/>
                                      </p:to>
                                    </p:set>
                                    <p:anim calcmode="lin" valueType="num">
                                      <p:cBhvr additive="base">
                                        <p:cTn id="7" dur="500" fill="hold"/>
                                        <p:tgtEl>
                                          <p:spTgt spid="6297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2976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29763">
                                            <p:txEl>
                                              <p:pRg st="1" end="1"/>
                                            </p:txEl>
                                          </p:spTgt>
                                        </p:tgtEl>
                                        <p:attrNameLst>
                                          <p:attrName>style.visibility</p:attrName>
                                        </p:attrNameLst>
                                      </p:cBhvr>
                                      <p:to>
                                        <p:strVal val="visible"/>
                                      </p:to>
                                    </p:set>
                                    <p:anim calcmode="lin" valueType="num">
                                      <p:cBhvr additive="base">
                                        <p:cTn id="11" dur="500" fill="hold"/>
                                        <p:tgtEl>
                                          <p:spTgt spid="62976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2976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29763">
                                            <p:txEl>
                                              <p:pRg st="2" end="2"/>
                                            </p:txEl>
                                          </p:spTgt>
                                        </p:tgtEl>
                                        <p:attrNameLst>
                                          <p:attrName>style.visibility</p:attrName>
                                        </p:attrNameLst>
                                      </p:cBhvr>
                                      <p:to>
                                        <p:strVal val="visible"/>
                                      </p:to>
                                    </p:set>
                                    <p:anim calcmode="lin" valueType="num">
                                      <p:cBhvr additive="base">
                                        <p:cTn id="15" dur="500" fill="hold"/>
                                        <p:tgtEl>
                                          <p:spTgt spid="62976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29763">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29763">
                                            <p:txEl>
                                              <p:pRg st="3" end="3"/>
                                            </p:txEl>
                                          </p:spTgt>
                                        </p:tgtEl>
                                        <p:attrNameLst>
                                          <p:attrName>style.visibility</p:attrName>
                                        </p:attrNameLst>
                                      </p:cBhvr>
                                      <p:to>
                                        <p:strVal val="visible"/>
                                      </p:to>
                                    </p:set>
                                    <p:anim calcmode="lin" valueType="num">
                                      <p:cBhvr additive="base">
                                        <p:cTn id="19" dur="500" fill="hold"/>
                                        <p:tgtEl>
                                          <p:spTgt spid="62976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29763">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29763">
                                            <p:txEl>
                                              <p:pRg st="4" end="4"/>
                                            </p:txEl>
                                          </p:spTgt>
                                        </p:tgtEl>
                                        <p:attrNameLst>
                                          <p:attrName>style.visibility</p:attrName>
                                        </p:attrNameLst>
                                      </p:cBhvr>
                                      <p:to>
                                        <p:strVal val="visible"/>
                                      </p:to>
                                    </p:set>
                                    <p:anim calcmode="lin" valueType="num">
                                      <p:cBhvr additive="base">
                                        <p:cTn id="23" dur="500" fill="hold"/>
                                        <p:tgtEl>
                                          <p:spTgt spid="629763">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29763">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29763">
                                            <p:txEl>
                                              <p:pRg st="5" end="5"/>
                                            </p:txEl>
                                          </p:spTgt>
                                        </p:tgtEl>
                                        <p:attrNameLst>
                                          <p:attrName>style.visibility</p:attrName>
                                        </p:attrNameLst>
                                      </p:cBhvr>
                                      <p:to>
                                        <p:strVal val="visible"/>
                                      </p:to>
                                    </p:set>
                                    <p:anim calcmode="lin" valueType="num">
                                      <p:cBhvr additive="base">
                                        <p:cTn id="27" dur="500" fill="hold"/>
                                        <p:tgtEl>
                                          <p:spTgt spid="629763">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2976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629763">
                                            <p:txEl>
                                              <p:pRg st="8" end="8"/>
                                            </p:txEl>
                                          </p:spTgt>
                                        </p:tgtEl>
                                        <p:attrNameLst>
                                          <p:attrName>style.visibility</p:attrName>
                                        </p:attrNameLst>
                                      </p:cBhvr>
                                      <p:to>
                                        <p:strVal val="visible"/>
                                      </p:to>
                                    </p:set>
                                    <p:anim calcmode="lin" valueType="num">
                                      <p:cBhvr additive="base">
                                        <p:cTn id="33" dur="500" fill="hold"/>
                                        <p:tgtEl>
                                          <p:spTgt spid="629763">
                                            <p:txEl>
                                              <p:pRg st="8" end="8"/>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629763">
                                            <p:txEl>
                                              <p:pRg st="8" end="8"/>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629763">
                                            <p:txEl>
                                              <p:pRg st="9" end="9"/>
                                            </p:txEl>
                                          </p:spTgt>
                                        </p:tgtEl>
                                        <p:attrNameLst>
                                          <p:attrName>style.visibility</p:attrName>
                                        </p:attrNameLst>
                                      </p:cBhvr>
                                      <p:to>
                                        <p:strVal val="visible"/>
                                      </p:to>
                                    </p:set>
                                    <p:anim calcmode="lin" valueType="num">
                                      <p:cBhvr additive="base">
                                        <p:cTn id="37" dur="500" fill="hold"/>
                                        <p:tgtEl>
                                          <p:spTgt spid="629763">
                                            <p:txEl>
                                              <p:pRg st="9" end="9"/>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29763">
                                            <p:txEl>
                                              <p:pRg st="9" end="9"/>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629763">
                                            <p:txEl>
                                              <p:pRg st="10" end="10"/>
                                            </p:txEl>
                                          </p:spTgt>
                                        </p:tgtEl>
                                        <p:attrNameLst>
                                          <p:attrName>style.visibility</p:attrName>
                                        </p:attrNameLst>
                                      </p:cBhvr>
                                      <p:to>
                                        <p:strVal val="visible"/>
                                      </p:to>
                                    </p:set>
                                    <p:anim calcmode="lin" valueType="num">
                                      <p:cBhvr additive="base">
                                        <p:cTn id="41" dur="500" fill="hold"/>
                                        <p:tgtEl>
                                          <p:spTgt spid="629763">
                                            <p:txEl>
                                              <p:pRg st="10" end="1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629763">
                                            <p:txEl>
                                              <p:pRg st="10" end="10"/>
                                            </p:txEl>
                                          </p:spTgt>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629763">
                                            <p:txEl>
                                              <p:pRg st="11" end="11"/>
                                            </p:txEl>
                                          </p:spTgt>
                                        </p:tgtEl>
                                        <p:attrNameLst>
                                          <p:attrName>style.visibility</p:attrName>
                                        </p:attrNameLst>
                                      </p:cBhvr>
                                      <p:to>
                                        <p:strVal val="visible"/>
                                      </p:to>
                                    </p:set>
                                    <p:anim calcmode="lin" valueType="num">
                                      <p:cBhvr additive="base">
                                        <p:cTn id="45" dur="500" fill="hold"/>
                                        <p:tgtEl>
                                          <p:spTgt spid="629763">
                                            <p:txEl>
                                              <p:pRg st="11" end="1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629763">
                                            <p:txEl>
                                              <p:pRg st="11" end="11"/>
                                            </p:txEl>
                                          </p:spTgt>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629763">
                                            <p:txEl>
                                              <p:pRg st="12" end="12"/>
                                            </p:txEl>
                                          </p:spTgt>
                                        </p:tgtEl>
                                        <p:attrNameLst>
                                          <p:attrName>style.visibility</p:attrName>
                                        </p:attrNameLst>
                                      </p:cBhvr>
                                      <p:to>
                                        <p:strVal val="visible"/>
                                      </p:to>
                                    </p:set>
                                    <p:anim calcmode="lin" valueType="num">
                                      <p:cBhvr additive="base">
                                        <p:cTn id="49" dur="500" fill="hold"/>
                                        <p:tgtEl>
                                          <p:spTgt spid="629763">
                                            <p:txEl>
                                              <p:pRg st="12" end="1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29763">
                                            <p:txEl>
                                              <p:pRg st="12" end="1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9763" grpId="0" build="p"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4F191E0F-F5CB-0218-0021-69B117218ADC}"/>
              </a:ext>
            </a:extLst>
          </p:cNvPr>
          <p:cNvSpPr>
            <a:spLocks noGrp="1" noChangeArrowheads="1"/>
          </p:cNvSpPr>
          <p:nvPr>
            <p:ph type="title"/>
          </p:nvPr>
        </p:nvSpPr>
        <p:spPr>
          <a:xfrm>
            <a:off x="152400" y="1458913"/>
            <a:ext cx="8839200" cy="457200"/>
          </a:xfrm>
        </p:spPr>
        <p:txBody>
          <a:bodyPr/>
          <a:lstStyle/>
          <a:p>
            <a:pPr algn="ctr" eaLnBrk="1" hangingPunct="1"/>
            <a:r>
              <a:rPr lang="da-DK" altLang="da-DK"/>
              <a:t>Konnektor typer</a:t>
            </a:r>
          </a:p>
        </p:txBody>
      </p:sp>
      <p:pic>
        <p:nvPicPr>
          <p:cNvPr id="104451" name="Picture 5" descr="showpic">
            <a:extLst>
              <a:ext uri="{FF2B5EF4-FFF2-40B4-BE49-F238E27FC236}">
                <a16:creationId xmlns:a16="http://schemas.microsoft.com/office/drawing/2014/main" id="{47CF5E05-BE4C-16E6-0DD0-A3F85ED0DCD6}"/>
              </a:ext>
            </a:extLst>
          </p:cNvPr>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a:stretch>
            <a:fillRect/>
          </a:stretch>
        </p:blipFill>
        <p:spPr bwMode="auto">
          <a:xfrm>
            <a:off x="609600" y="4343400"/>
            <a:ext cx="3429000" cy="197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2" name="Text Box 6">
            <a:extLst>
              <a:ext uri="{FF2B5EF4-FFF2-40B4-BE49-F238E27FC236}">
                <a16:creationId xmlns:a16="http://schemas.microsoft.com/office/drawing/2014/main" id="{471891BF-45C3-1A76-D535-104D89934D8D}"/>
              </a:ext>
            </a:extLst>
          </p:cNvPr>
          <p:cNvSpPr txBox="1">
            <a:spLocks noChangeArrowheads="1"/>
          </p:cNvSpPr>
          <p:nvPr/>
        </p:nvSpPr>
        <p:spPr bwMode="auto">
          <a:xfrm>
            <a:off x="7086600" y="3048000"/>
            <a:ext cx="608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400" b="1">
                <a:latin typeface="Verdana" panose="020B0604030504040204" pitchFamily="34" charset="0"/>
              </a:rPr>
              <a:t>ST</a:t>
            </a:r>
          </a:p>
        </p:txBody>
      </p:sp>
      <p:sp>
        <p:nvSpPr>
          <p:cNvPr id="104453" name="Text Box 7">
            <a:extLst>
              <a:ext uri="{FF2B5EF4-FFF2-40B4-BE49-F238E27FC236}">
                <a16:creationId xmlns:a16="http://schemas.microsoft.com/office/drawing/2014/main" id="{5DF73C24-783B-66EC-5A5F-2826D70EBB93}"/>
              </a:ext>
            </a:extLst>
          </p:cNvPr>
          <p:cNvSpPr txBox="1">
            <a:spLocks noChangeArrowheads="1"/>
          </p:cNvSpPr>
          <p:nvPr/>
        </p:nvSpPr>
        <p:spPr bwMode="auto">
          <a:xfrm>
            <a:off x="2660650" y="3048000"/>
            <a:ext cx="620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400" b="1">
                <a:latin typeface="Verdana" panose="020B0604030504040204" pitchFamily="34" charset="0"/>
              </a:rPr>
              <a:t>SC</a:t>
            </a:r>
          </a:p>
        </p:txBody>
      </p:sp>
      <p:sp>
        <p:nvSpPr>
          <p:cNvPr id="104454" name="Text Box 8">
            <a:extLst>
              <a:ext uri="{FF2B5EF4-FFF2-40B4-BE49-F238E27FC236}">
                <a16:creationId xmlns:a16="http://schemas.microsoft.com/office/drawing/2014/main" id="{0C6FAC45-2756-D053-F976-A2387944AB92}"/>
              </a:ext>
            </a:extLst>
          </p:cNvPr>
          <p:cNvSpPr txBox="1">
            <a:spLocks noChangeArrowheads="1"/>
          </p:cNvSpPr>
          <p:nvPr/>
        </p:nvSpPr>
        <p:spPr bwMode="auto">
          <a:xfrm>
            <a:off x="2427288" y="5715000"/>
            <a:ext cx="1089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400" b="1">
                <a:latin typeface="Verdana" panose="020B0604030504040204" pitchFamily="34" charset="0"/>
              </a:rPr>
              <a:t>MTRJ</a:t>
            </a:r>
          </a:p>
        </p:txBody>
      </p:sp>
      <p:pic>
        <p:nvPicPr>
          <p:cNvPr id="104455" name="Picture 10" descr="showpic">
            <a:extLst>
              <a:ext uri="{FF2B5EF4-FFF2-40B4-BE49-F238E27FC236}">
                <a16:creationId xmlns:a16="http://schemas.microsoft.com/office/drawing/2014/main" id="{0D152325-17A4-7F60-BBDF-730DBB8734C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0088" y="2179638"/>
            <a:ext cx="3429000" cy="213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56" name="Picture 11" descr="showpic">
            <a:extLst>
              <a:ext uri="{FF2B5EF4-FFF2-40B4-BE49-F238E27FC236}">
                <a16:creationId xmlns:a16="http://schemas.microsoft.com/office/drawing/2014/main" id="{196FD87F-A5F0-980E-4998-14CC492C0B0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2413" y="2179638"/>
            <a:ext cx="3429000" cy="219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57" name="Picture 12" descr="showpic">
            <a:extLst>
              <a:ext uri="{FF2B5EF4-FFF2-40B4-BE49-F238E27FC236}">
                <a16:creationId xmlns:a16="http://schemas.microsoft.com/office/drawing/2014/main" id="{7A840054-619F-178A-3E5A-91D229555C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4343400"/>
            <a:ext cx="3429000" cy="197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8" name="Text Box 13">
            <a:extLst>
              <a:ext uri="{FF2B5EF4-FFF2-40B4-BE49-F238E27FC236}">
                <a16:creationId xmlns:a16="http://schemas.microsoft.com/office/drawing/2014/main" id="{A0DCD099-F6AA-048A-5657-51BC23A96C0A}"/>
              </a:ext>
            </a:extLst>
          </p:cNvPr>
          <p:cNvSpPr txBox="1">
            <a:spLocks noChangeArrowheads="1"/>
          </p:cNvSpPr>
          <p:nvPr/>
        </p:nvSpPr>
        <p:spPr bwMode="auto">
          <a:xfrm>
            <a:off x="7635875" y="3048000"/>
            <a:ext cx="608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400" b="1">
                <a:latin typeface="Verdana" panose="020B0604030504040204" pitchFamily="34" charset="0"/>
              </a:rPr>
              <a:t>ST</a:t>
            </a:r>
          </a:p>
        </p:txBody>
      </p:sp>
      <p:sp>
        <p:nvSpPr>
          <p:cNvPr id="104459" name="Text Box 14">
            <a:extLst>
              <a:ext uri="{FF2B5EF4-FFF2-40B4-BE49-F238E27FC236}">
                <a16:creationId xmlns:a16="http://schemas.microsoft.com/office/drawing/2014/main" id="{EAC6D343-1FEE-66D4-DA3B-6B307E594831}"/>
              </a:ext>
            </a:extLst>
          </p:cNvPr>
          <p:cNvSpPr txBox="1">
            <a:spLocks noChangeArrowheads="1"/>
          </p:cNvSpPr>
          <p:nvPr/>
        </p:nvSpPr>
        <p:spPr bwMode="auto">
          <a:xfrm>
            <a:off x="2627313" y="3048000"/>
            <a:ext cx="620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400" b="1">
                <a:latin typeface="Verdana" panose="020B0604030504040204" pitchFamily="34" charset="0"/>
              </a:rPr>
              <a:t>SC</a:t>
            </a:r>
          </a:p>
        </p:txBody>
      </p:sp>
      <p:sp>
        <p:nvSpPr>
          <p:cNvPr id="104460" name="Text Box 15">
            <a:extLst>
              <a:ext uri="{FF2B5EF4-FFF2-40B4-BE49-F238E27FC236}">
                <a16:creationId xmlns:a16="http://schemas.microsoft.com/office/drawing/2014/main" id="{00FCAC05-C8A9-53E6-7603-C37DF6F8FA7E}"/>
              </a:ext>
            </a:extLst>
          </p:cNvPr>
          <p:cNvSpPr txBox="1">
            <a:spLocks noChangeArrowheads="1"/>
          </p:cNvSpPr>
          <p:nvPr/>
        </p:nvSpPr>
        <p:spPr bwMode="auto">
          <a:xfrm>
            <a:off x="2427288" y="5715000"/>
            <a:ext cx="1089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400" b="1">
                <a:latin typeface="Verdana" panose="020B0604030504040204" pitchFamily="34" charset="0"/>
              </a:rPr>
              <a:t>MTRJ</a:t>
            </a:r>
          </a:p>
        </p:txBody>
      </p:sp>
      <p:sp>
        <p:nvSpPr>
          <p:cNvPr id="104461" name="Text Box 16">
            <a:extLst>
              <a:ext uri="{FF2B5EF4-FFF2-40B4-BE49-F238E27FC236}">
                <a16:creationId xmlns:a16="http://schemas.microsoft.com/office/drawing/2014/main" id="{2852E762-BAAB-6FC7-63E9-38A8EBBD1751}"/>
              </a:ext>
            </a:extLst>
          </p:cNvPr>
          <p:cNvSpPr txBox="1">
            <a:spLocks noChangeArrowheads="1"/>
          </p:cNvSpPr>
          <p:nvPr/>
        </p:nvSpPr>
        <p:spPr bwMode="auto">
          <a:xfrm>
            <a:off x="7645400" y="5715000"/>
            <a:ext cx="598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400" b="1">
                <a:latin typeface="Verdana" panose="020B0604030504040204" pitchFamily="34" charset="0"/>
              </a:rPr>
              <a:t>LC</a:t>
            </a:r>
          </a:p>
        </p:txBody>
      </p:sp>
      <p:pic>
        <p:nvPicPr>
          <p:cNvPr id="104462" name="Picture 17" descr="ab7P4217243A-72">
            <a:extLst>
              <a:ext uri="{FF2B5EF4-FFF2-40B4-BE49-F238E27FC236}">
                <a16:creationId xmlns:a16="http://schemas.microsoft.com/office/drawing/2014/main" id="{BE6961C7-9317-EB73-4401-DBB3D858D42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11650" y="3881438"/>
            <a:ext cx="34290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63" name="Picture 18">
            <a:extLst>
              <a:ext uri="{FF2B5EF4-FFF2-40B4-BE49-F238E27FC236}">
                <a16:creationId xmlns:a16="http://schemas.microsoft.com/office/drawing/2014/main" id="{ED7BB226-9B34-21A8-E394-22E917F0E6E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31750"/>
            <a:ext cx="9144000" cy="151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06498" name="Rectangle 2">
            <a:extLst>
              <a:ext uri="{FF2B5EF4-FFF2-40B4-BE49-F238E27FC236}">
                <a16:creationId xmlns:a16="http://schemas.microsoft.com/office/drawing/2014/main" id="{0259DE01-9F7E-2E78-D26F-CEEF917D5523}"/>
              </a:ext>
            </a:extLst>
          </p:cNvPr>
          <p:cNvSpPr>
            <a:spLocks noGrp="1" noChangeArrowheads="1"/>
          </p:cNvSpPr>
          <p:nvPr>
            <p:ph type="title"/>
          </p:nvPr>
        </p:nvSpPr>
        <p:spPr>
          <a:xfrm>
            <a:off x="215900" y="1651000"/>
            <a:ext cx="8839200" cy="457200"/>
          </a:xfrm>
        </p:spPr>
        <p:txBody>
          <a:bodyPr/>
          <a:lstStyle/>
          <a:p>
            <a:pPr algn="ctr" eaLnBrk="1" hangingPunct="1"/>
            <a:r>
              <a:rPr lang="da-DK" altLang="da-DK"/>
              <a:t>Installations typer.</a:t>
            </a:r>
          </a:p>
        </p:txBody>
      </p:sp>
      <p:sp>
        <p:nvSpPr>
          <p:cNvPr id="633859" name="Rectangle 3">
            <a:extLst>
              <a:ext uri="{FF2B5EF4-FFF2-40B4-BE49-F238E27FC236}">
                <a16:creationId xmlns:a16="http://schemas.microsoft.com/office/drawing/2014/main" id="{2C90B32E-2B09-3C42-230F-0E8F48A5F397}"/>
              </a:ext>
            </a:extLst>
          </p:cNvPr>
          <p:cNvSpPr>
            <a:spLocks noGrp="1" noChangeArrowheads="1"/>
          </p:cNvSpPr>
          <p:nvPr>
            <p:ph type="body" idx="1"/>
          </p:nvPr>
        </p:nvSpPr>
        <p:spPr>
          <a:xfrm>
            <a:off x="317500" y="2565400"/>
            <a:ext cx="8382000" cy="3962400"/>
          </a:xfrm>
        </p:spPr>
        <p:txBody>
          <a:bodyPr/>
          <a:lstStyle/>
          <a:p>
            <a:pPr eaLnBrk="1" hangingPunct="1">
              <a:buFontTx/>
              <a:buNone/>
            </a:pPr>
            <a:r>
              <a:rPr lang="da-DK" altLang="da-DK"/>
              <a:t>Fiber to the Desk. </a:t>
            </a:r>
          </a:p>
          <a:p>
            <a:pPr eaLnBrk="1" hangingPunct="1"/>
            <a:r>
              <a:rPr lang="da-DK" altLang="da-DK"/>
              <a:t>Denne løsning omfatter  fiber fra krydsfelt til PC.</a:t>
            </a:r>
          </a:p>
          <a:p>
            <a:pPr eaLnBrk="1" hangingPunct="1"/>
            <a:r>
              <a:rPr lang="da-DK" altLang="da-DK"/>
              <a:t>I krydsfelt afsluttes der i et patchpanel.</a:t>
            </a:r>
          </a:p>
          <a:p>
            <a:pPr eaLnBrk="1" hangingPunct="1"/>
            <a:r>
              <a:rPr lang="da-DK" altLang="da-DK"/>
              <a:t>I væg afsluttes der i udtag med enten MT-RJ, LC eller SC konnektorer.</a:t>
            </a:r>
          </a:p>
          <a:p>
            <a:pPr eaLnBrk="1" hangingPunct="1"/>
            <a:r>
              <a:rPr lang="da-DK" altLang="da-DK"/>
              <a:t>Ingen problemer med støj eller transienter.</a:t>
            </a:r>
          </a:p>
          <a:p>
            <a:pPr eaLnBrk="1" hangingPunct="1"/>
            <a:r>
              <a:rPr lang="da-DK" altLang="da-DK"/>
              <a:t>Ingen problemer med eksplosions farlige områder.</a:t>
            </a:r>
          </a:p>
          <a:p>
            <a:pPr eaLnBrk="1" hangingPunct="1"/>
            <a:r>
              <a:rPr lang="da-DK" altLang="da-DK"/>
              <a:t>Patchkabler til ST, SC, LC eller MT-RJ. </a:t>
            </a:r>
          </a:p>
          <a:p>
            <a:pPr eaLnBrk="1" hangingPunct="1"/>
            <a:r>
              <a:rPr lang="da-DK" altLang="da-DK"/>
              <a:t>Afstande op til 2000m (100Mbit).</a:t>
            </a:r>
          </a:p>
          <a:p>
            <a:pPr eaLnBrk="1" hangingPunct="1"/>
            <a:r>
              <a:rPr lang="da-DK" altLang="da-DK"/>
              <a:t>Kabler til inden- og udendørs brug, og en eller flere brugere.</a:t>
            </a:r>
          </a:p>
          <a:p>
            <a:pPr eaLnBrk="1" hangingPunct="1"/>
            <a:r>
              <a:rPr lang="da-DK" altLang="da-DK"/>
              <a:t>Færre krydsfelter.</a:t>
            </a:r>
          </a:p>
        </p:txBody>
      </p:sp>
      <p:pic>
        <p:nvPicPr>
          <p:cNvPr id="106500" name="Picture 4">
            <a:extLst>
              <a:ext uri="{FF2B5EF4-FFF2-40B4-BE49-F238E27FC236}">
                <a16:creationId xmlns:a16="http://schemas.microsoft.com/office/drawing/2014/main" id="{5641BA6F-D769-3C11-AE98-B52EA49321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51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33859">
                                            <p:txEl>
                                              <p:pRg st="0" end="0"/>
                                            </p:txEl>
                                          </p:spTgt>
                                        </p:tgtEl>
                                        <p:attrNameLst>
                                          <p:attrName>style.visibility</p:attrName>
                                        </p:attrNameLst>
                                      </p:cBhvr>
                                      <p:to>
                                        <p:strVal val="visible"/>
                                      </p:to>
                                    </p:set>
                                    <p:anim calcmode="lin" valueType="num">
                                      <p:cBhvr additive="base">
                                        <p:cTn id="7" dur="500" fill="hold"/>
                                        <p:tgtEl>
                                          <p:spTgt spid="6338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338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33859">
                                            <p:txEl>
                                              <p:pRg st="1" end="1"/>
                                            </p:txEl>
                                          </p:spTgt>
                                        </p:tgtEl>
                                        <p:attrNameLst>
                                          <p:attrName>style.visibility</p:attrName>
                                        </p:attrNameLst>
                                      </p:cBhvr>
                                      <p:to>
                                        <p:strVal val="visible"/>
                                      </p:to>
                                    </p:set>
                                    <p:anim calcmode="lin" valueType="num">
                                      <p:cBhvr additive="base">
                                        <p:cTn id="13" dur="500" fill="hold"/>
                                        <p:tgtEl>
                                          <p:spTgt spid="63385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338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33859">
                                            <p:txEl>
                                              <p:pRg st="2" end="2"/>
                                            </p:txEl>
                                          </p:spTgt>
                                        </p:tgtEl>
                                        <p:attrNameLst>
                                          <p:attrName>style.visibility</p:attrName>
                                        </p:attrNameLst>
                                      </p:cBhvr>
                                      <p:to>
                                        <p:strVal val="visible"/>
                                      </p:to>
                                    </p:set>
                                    <p:anim calcmode="lin" valueType="num">
                                      <p:cBhvr additive="base">
                                        <p:cTn id="19" dur="500" fill="hold"/>
                                        <p:tgtEl>
                                          <p:spTgt spid="63385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338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33859">
                                            <p:txEl>
                                              <p:pRg st="3" end="3"/>
                                            </p:txEl>
                                          </p:spTgt>
                                        </p:tgtEl>
                                        <p:attrNameLst>
                                          <p:attrName>style.visibility</p:attrName>
                                        </p:attrNameLst>
                                      </p:cBhvr>
                                      <p:to>
                                        <p:strVal val="visible"/>
                                      </p:to>
                                    </p:set>
                                    <p:anim calcmode="lin" valueType="num">
                                      <p:cBhvr additive="base">
                                        <p:cTn id="25" dur="500" fill="hold"/>
                                        <p:tgtEl>
                                          <p:spTgt spid="63385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3385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33859">
                                            <p:txEl>
                                              <p:pRg st="4" end="4"/>
                                            </p:txEl>
                                          </p:spTgt>
                                        </p:tgtEl>
                                        <p:attrNameLst>
                                          <p:attrName>style.visibility</p:attrName>
                                        </p:attrNameLst>
                                      </p:cBhvr>
                                      <p:to>
                                        <p:strVal val="visible"/>
                                      </p:to>
                                    </p:set>
                                    <p:anim calcmode="lin" valueType="num">
                                      <p:cBhvr additive="base">
                                        <p:cTn id="31" dur="500" fill="hold"/>
                                        <p:tgtEl>
                                          <p:spTgt spid="63385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3385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33859">
                                            <p:txEl>
                                              <p:pRg st="5" end="5"/>
                                            </p:txEl>
                                          </p:spTgt>
                                        </p:tgtEl>
                                        <p:attrNameLst>
                                          <p:attrName>style.visibility</p:attrName>
                                        </p:attrNameLst>
                                      </p:cBhvr>
                                      <p:to>
                                        <p:strVal val="visible"/>
                                      </p:to>
                                    </p:set>
                                    <p:anim calcmode="lin" valueType="num">
                                      <p:cBhvr additive="base">
                                        <p:cTn id="37" dur="500" fill="hold"/>
                                        <p:tgtEl>
                                          <p:spTgt spid="63385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3385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633859">
                                            <p:txEl>
                                              <p:pRg st="6" end="6"/>
                                            </p:txEl>
                                          </p:spTgt>
                                        </p:tgtEl>
                                        <p:attrNameLst>
                                          <p:attrName>style.visibility</p:attrName>
                                        </p:attrNameLst>
                                      </p:cBhvr>
                                      <p:to>
                                        <p:strVal val="visible"/>
                                      </p:to>
                                    </p:set>
                                    <p:anim calcmode="lin" valueType="num">
                                      <p:cBhvr additive="base">
                                        <p:cTn id="43" dur="500" fill="hold"/>
                                        <p:tgtEl>
                                          <p:spTgt spid="633859">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3385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633859">
                                            <p:txEl>
                                              <p:pRg st="7" end="7"/>
                                            </p:txEl>
                                          </p:spTgt>
                                        </p:tgtEl>
                                        <p:attrNameLst>
                                          <p:attrName>style.visibility</p:attrName>
                                        </p:attrNameLst>
                                      </p:cBhvr>
                                      <p:to>
                                        <p:strVal val="visible"/>
                                      </p:to>
                                    </p:set>
                                    <p:anim calcmode="lin" valueType="num">
                                      <p:cBhvr additive="base">
                                        <p:cTn id="49" dur="500" fill="hold"/>
                                        <p:tgtEl>
                                          <p:spTgt spid="633859">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3385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633859">
                                            <p:txEl>
                                              <p:pRg st="8" end="8"/>
                                            </p:txEl>
                                          </p:spTgt>
                                        </p:tgtEl>
                                        <p:attrNameLst>
                                          <p:attrName>style.visibility</p:attrName>
                                        </p:attrNameLst>
                                      </p:cBhvr>
                                      <p:to>
                                        <p:strVal val="visible"/>
                                      </p:to>
                                    </p:set>
                                    <p:anim calcmode="lin" valueType="num">
                                      <p:cBhvr additive="base">
                                        <p:cTn id="55" dur="500" fill="hold"/>
                                        <p:tgtEl>
                                          <p:spTgt spid="633859">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3385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633859">
                                            <p:txEl>
                                              <p:pRg st="9" end="9"/>
                                            </p:txEl>
                                          </p:spTgt>
                                        </p:tgtEl>
                                        <p:attrNameLst>
                                          <p:attrName>style.visibility</p:attrName>
                                        </p:attrNameLst>
                                      </p:cBhvr>
                                      <p:to>
                                        <p:strVal val="visible"/>
                                      </p:to>
                                    </p:set>
                                    <p:anim calcmode="lin" valueType="num">
                                      <p:cBhvr additive="base">
                                        <p:cTn id="61" dur="500" fill="hold"/>
                                        <p:tgtEl>
                                          <p:spTgt spid="633859">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633859">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3859" grpId="0" build="p"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017249E9-2231-08D0-2457-A3518B8B0355}"/>
              </a:ext>
            </a:extLst>
          </p:cNvPr>
          <p:cNvSpPr>
            <a:spLocks noChangeArrowheads="1"/>
          </p:cNvSpPr>
          <p:nvPr/>
        </p:nvSpPr>
        <p:spPr bwMode="auto">
          <a:xfrm>
            <a:off x="3073400" y="1676400"/>
            <a:ext cx="3654425" cy="944563"/>
          </a:xfrm>
          <a:prstGeom prst="rect">
            <a:avLst/>
          </a:prstGeom>
          <a:solidFill>
            <a:srgbClr val="142F96"/>
          </a:solidFill>
          <a:ln w="50800">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aphicFrame>
        <p:nvGraphicFramePr>
          <p:cNvPr id="15363" name="Object 1024">
            <a:hlinkClick r:id="" action="ppaction://ole?verb=0"/>
            <a:extLst>
              <a:ext uri="{FF2B5EF4-FFF2-40B4-BE49-F238E27FC236}">
                <a16:creationId xmlns:a16="http://schemas.microsoft.com/office/drawing/2014/main" id="{6030FC93-D49A-0291-6507-D1E4B23173D1}"/>
              </a:ext>
            </a:extLst>
          </p:cNvPr>
          <p:cNvGraphicFramePr>
            <a:graphicFrameLocks/>
          </p:cNvGraphicFramePr>
          <p:nvPr/>
        </p:nvGraphicFramePr>
        <p:xfrm>
          <a:off x="7772400" y="5562600"/>
          <a:ext cx="703263" cy="455613"/>
        </p:xfrm>
        <a:graphic>
          <a:graphicData uri="http://schemas.openxmlformats.org/presentationml/2006/ole">
            <mc:AlternateContent xmlns:mc="http://schemas.openxmlformats.org/markup-compatibility/2006">
              <mc:Choice xmlns:v="urn:schemas-microsoft-com:vml" Requires="v">
                <p:oleObj name="Clip" r:id="rId3" imgW="4991100" imgH="3078163" progId="MS_ClipArt_Gallery.5">
                  <p:embed/>
                </p:oleObj>
              </mc:Choice>
              <mc:Fallback>
                <p:oleObj name="Clip" r:id="rId3" imgW="4991100" imgH="3078163" progId="MS_ClipArt_Gallery.5">
                  <p:embed/>
                  <p:pic>
                    <p:nvPicPr>
                      <p:cNvPr id="15363" name="Object 1024">
                        <a:hlinkClick r:id="" action="ppaction://ole?verb=0"/>
                        <a:extLst>
                          <a:ext uri="{FF2B5EF4-FFF2-40B4-BE49-F238E27FC236}">
                            <a16:creationId xmlns:a16="http://schemas.microsoft.com/office/drawing/2014/main" id="{6030FC93-D49A-0291-6507-D1E4B23173D1}"/>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2400" y="5562600"/>
                        <a:ext cx="703263" cy="455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364" name="Object 1025">
            <a:hlinkClick r:id="" action="ppaction://ole?verb=0"/>
            <a:extLst>
              <a:ext uri="{FF2B5EF4-FFF2-40B4-BE49-F238E27FC236}">
                <a16:creationId xmlns:a16="http://schemas.microsoft.com/office/drawing/2014/main" id="{F3AA18EE-56F3-DCF4-98EB-B6F360CCBE24}"/>
              </a:ext>
            </a:extLst>
          </p:cNvPr>
          <p:cNvGraphicFramePr>
            <a:graphicFrameLocks/>
          </p:cNvGraphicFramePr>
          <p:nvPr/>
        </p:nvGraphicFramePr>
        <p:xfrm>
          <a:off x="4786313" y="3298825"/>
          <a:ext cx="477837" cy="714375"/>
        </p:xfrm>
        <a:graphic>
          <a:graphicData uri="http://schemas.openxmlformats.org/presentationml/2006/ole">
            <mc:AlternateContent xmlns:mc="http://schemas.openxmlformats.org/markup-compatibility/2006">
              <mc:Choice xmlns:v="urn:schemas-microsoft-com:vml" Requires="v">
                <p:oleObj name="Clip" r:id="rId5" imgW="2735263" imgH="3825875" progId="MS_ClipArt_Gallery.5">
                  <p:embed/>
                </p:oleObj>
              </mc:Choice>
              <mc:Fallback>
                <p:oleObj name="Clip" r:id="rId5" imgW="2735263" imgH="3825875" progId="MS_ClipArt_Gallery.5">
                  <p:embed/>
                  <p:pic>
                    <p:nvPicPr>
                      <p:cNvPr id="15364" name="Object 1025">
                        <a:hlinkClick r:id="" action="ppaction://ole?verb=0"/>
                        <a:extLst>
                          <a:ext uri="{FF2B5EF4-FFF2-40B4-BE49-F238E27FC236}">
                            <a16:creationId xmlns:a16="http://schemas.microsoft.com/office/drawing/2014/main" id="{F3AA18EE-56F3-DCF4-98EB-B6F360CCBE24}"/>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86313" y="3298825"/>
                        <a:ext cx="477837" cy="7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365" name="Rectangle 5">
            <a:extLst>
              <a:ext uri="{FF2B5EF4-FFF2-40B4-BE49-F238E27FC236}">
                <a16:creationId xmlns:a16="http://schemas.microsoft.com/office/drawing/2014/main" id="{071BA7B5-CBAE-9A77-2183-75EDE48A433D}"/>
              </a:ext>
            </a:extLst>
          </p:cNvPr>
          <p:cNvSpPr>
            <a:spLocks noChangeArrowheads="1"/>
          </p:cNvSpPr>
          <p:nvPr/>
        </p:nvSpPr>
        <p:spPr bwMode="auto">
          <a:xfrm>
            <a:off x="4138613" y="1865313"/>
            <a:ext cx="11080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FFFFFF"/>
                </a:solidFill>
                <a:latin typeface="Times New Roman" panose="02020603050405020304" pitchFamily="18" charset="0"/>
              </a:rPr>
              <a:t>Krydsfelt</a:t>
            </a:r>
          </a:p>
        </p:txBody>
      </p:sp>
      <p:sp>
        <p:nvSpPr>
          <p:cNvPr id="15366" name="Rectangle 6">
            <a:extLst>
              <a:ext uri="{FF2B5EF4-FFF2-40B4-BE49-F238E27FC236}">
                <a16:creationId xmlns:a16="http://schemas.microsoft.com/office/drawing/2014/main" id="{3A6D6046-5EE2-7A1E-C520-AEF500A494DF}"/>
              </a:ext>
            </a:extLst>
          </p:cNvPr>
          <p:cNvSpPr>
            <a:spLocks noChangeArrowheads="1"/>
          </p:cNvSpPr>
          <p:nvPr/>
        </p:nvSpPr>
        <p:spPr bwMode="auto">
          <a:xfrm>
            <a:off x="6499225" y="4481513"/>
            <a:ext cx="6778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5367" name="Rectangle 7">
            <a:extLst>
              <a:ext uri="{FF2B5EF4-FFF2-40B4-BE49-F238E27FC236}">
                <a16:creationId xmlns:a16="http://schemas.microsoft.com/office/drawing/2014/main" id="{91A5B329-9681-9EBB-82DA-846423FB5E72}"/>
              </a:ext>
            </a:extLst>
          </p:cNvPr>
          <p:cNvSpPr>
            <a:spLocks noChangeArrowheads="1"/>
          </p:cNvSpPr>
          <p:nvPr/>
        </p:nvSpPr>
        <p:spPr bwMode="auto">
          <a:xfrm>
            <a:off x="4800600" y="3962400"/>
            <a:ext cx="1131888"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latin typeface="Times New Roman" panose="02020603050405020304" pitchFamily="18" charset="0"/>
              </a:rPr>
              <a:t>Server</a:t>
            </a:r>
          </a:p>
        </p:txBody>
      </p:sp>
      <p:sp>
        <p:nvSpPr>
          <p:cNvPr id="15368" name="Rectangle 8">
            <a:extLst>
              <a:ext uri="{FF2B5EF4-FFF2-40B4-BE49-F238E27FC236}">
                <a16:creationId xmlns:a16="http://schemas.microsoft.com/office/drawing/2014/main" id="{2D8C4ABE-29BA-AD4B-4FE8-98117D64CF52}"/>
              </a:ext>
            </a:extLst>
          </p:cNvPr>
          <p:cNvSpPr>
            <a:spLocks noChangeArrowheads="1"/>
          </p:cNvSpPr>
          <p:nvPr/>
        </p:nvSpPr>
        <p:spPr bwMode="auto">
          <a:xfrm>
            <a:off x="557213" y="2355850"/>
            <a:ext cx="10953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latin typeface="Times New Roman" panose="02020603050405020304" pitchFamily="18" charset="0"/>
              </a:rPr>
              <a:t>Backbone</a:t>
            </a:r>
          </a:p>
        </p:txBody>
      </p:sp>
      <p:sp>
        <p:nvSpPr>
          <p:cNvPr id="15369" name="Rectangle 9">
            <a:extLst>
              <a:ext uri="{FF2B5EF4-FFF2-40B4-BE49-F238E27FC236}">
                <a16:creationId xmlns:a16="http://schemas.microsoft.com/office/drawing/2014/main" id="{7C7EE0A8-1BDC-73D4-117C-00FC9287F7ED}"/>
              </a:ext>
            </a:extLst>
          </p:cNvPr>
          <p:cNvSpPr>
            <a:spLocks noChangeArrowheads="1"/>
          </p:cNvSpPr>
          <p:nvPr/>
        </p:nvSpPr>
        <p:spPr bwMode="auto">
          <a:xfrm>
            <a:off x="1543050" y="3130550"/>
            <a:ext cx="2552700" cy="660400"/>
          </a:xfrm>
          <a:prstGeom prst="rect">
            <a:avLst/>
          </a:prstGeom>
          <a:solidFill>
            <a:srgbClr val="142F96"/>
          </a:solidFill>
          <a:ln w="50800">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5370" name="Rectangle 10">
            <a:extLst>
              <a:ext uri="{FF2B5EF4-FFF2-40B4-BE49-F238E27FC236}">
                <a16:creationId xmlns:a16="http://schemas.microsoft.com/office/drawing/2014/main" id="{DE574E03-6E69-273C-D144-15C2B94D2668}"/>
              </a:ext>
            </a:extLst>
          </p:cNvPr>
          <p:cNvSpPr>
            <a:spLocks noChangeArrowheads="1"/>
          </p:cNvSpPr>
          <p:nvPr/>
        </p:nvSpPr>
        <p:spPr bwMode="auto">
          <a:xfrm>
            <a:off x="1795463" y="3255963"/>
            <a:ext cx="1793875" cy="363537"/>
          </a:xfrm>
          <a:prstGeom prst="rect">
            <a:avLst/>
          </a:prstGeom>
          <a:solidFill>
            <a:srgbClr val="142F96"/>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FFFFFF"/>
                </a:solidFill>
                <a:latin typeface="Times New Roman" panose="02020603050405020304" pitchFamily="18" charset="0"/>
              </a:rPr>
              <a:t>Mellemkrydsfelt</a:t>
            </a:r>
          </a:p>
        </p:txBody>
      </p:sp>
      <p:graphicFrame>
        <p:nvGraphicFramePr>
          <p:cNvPr id="15371" name="Object 1026">
            <a:hlinkClick r:id="" action="ppaction://ole?verb=0"/>
            <a:extLst>
              <a:ext uri="{FF2B5EF4-FFF2-40B4-BE49-F238E27FC236}">
                <a16:creationId xmlns:a16="http://schemas.microsoft.com/office/drawing/2014/main" id="{C7070AD4-E37A-6C11-C7BC-3D4E458E390A}"/>
              </a:ext>
            </a:extLst>
          </p:cNvPr>
          <p:cNvGraphicFramePr>
            <a:graphicFrameLocks/>
          </p:cNvGraphicFramePr>
          <p:nvPr/>
        </p:nvGraphicFramePr>
        <p:xfrm>
          <a:off x="2036763" y="5265738"/>
          <a:ext cx="592137" cy="474662"/>
        </p:xfrm>
        <a:graphic>
          <a:graphicData uri="http://schemas.openxmlformats.org/presentationml/2006/ole">
            <mc:AlternateContent xmlns:mc="http://schemas.openxmlformats.org/markup-compatibility/2006">
              <mc:Choice xmlns:v="urn:schemas-microsoft-com:vml" Requires="v">
                <p:oleObj name="Clip" r:id="rId7" imgW="4006850" imgH="3192463" progId="MS_ClipArt_Gallery.5">
                  <p:embed/>
                </p:oleObj>
              </mc:Choice>
              <mc:Fallback>
                <p:oleObj name="Clip" r:id="rId7" imgW="4006850" imgH="3192463" progId="MS_ClipArt_Gallery.5">
                  <p:embed/>
                  <p:pic>
                    <p:nvPicPr>
                      <p:cNvPr id="15371" name="Object 1026">
                        <a:hlinkClick r:id="" action="ppaction://ole?verb=0"/>
                        <a:extLst>
                          <a:ext uri="{FF2B5EF4-FFF2-40B4-BE49-F238E27FC236}">
                            <a16:creationId xmlns:a16="http://schemas.microsoft.com/office/drawing/2014/main" id="{C7070AD4-E37A-6C11-C7BC-3D4E458E390A}"/>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36763" y="5265738"/>
                        <a:ext cx="592137" cy="474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372" name="Rectangle 12">
            <a:extLst>
              <a:ext uri="{FF2B5EF4-FFF2-40B4-BE49-F238E27FC236}">
                <a16:creationId xmlns:a16="http://schemas.microsoft.com/office/drawing/2014/main" id="{B47FA2BB-B608-584C-32E9-1705A0FEF8EE}"/>
              </a:ext>
            </a:extLst>
          </p:cNvPr>
          <p:cNvSpPr>
            <a:spLocks noChangeArrowheads="1"/>
          </p:cNvSpPr>
          <p:nvPr/>
        </p:nvSpPr>
        <p:spPr bwMode="auto">
          <a:xfrm>
            <a:off x="5975350" y="4349750"/>
            <a:ext cx="2419350" cy="469900"/>
          </a:xfrm>
          <a:prstGeom prst="rect">
            <a:avLst/>
          </a:prstGeom>
          <a:solidFill>
            <a:srgbClr val="142F96"/>
          </a:solidFill>
          <a:ln w="50800">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5373" name="Rectangle 13">
            <a:extLst>
              <a:ext uri="{FF2B5EF4-FFF2-40B4-BE49-F238E27FC236}">
                <a16:creationId xmlns:a16="http://schemas.microsoft.com/office/drawing/2014/main" id="{F402E89B-204F-0D23-27C0-85759BA7A8AC}"/>
              </a:ext>
            </a:extLst>
          </p:cNvPr>
          <p:cNvSpPr>
            <a:spLocks noChangeArrowheads="1"/>
          </p:cNvSpPr>
          <p:nvPr/>
        </p:nvSpPr>
        <p:spPr bwMode="auto">
          <a:xfrm>
            <a:off x="6297613" y="4418013"/>
            <a:ext cx="16795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FFFFFF"/>
                </a:solidFill>
                <a:latin typeface="Times New Roman" panose="02020603050405020304" pitchFamily="18" charset="0"/>
              </a:rPr>
              <a:t>Underkrydsfelt</a:t>
            </a:r>
          </a:p>
        </p:txBody>
      </p:sp>
      <p:sp>
        <p:nvSpPr>
          <p:cNvPr id="15374" name="Rectangle 14">
            <a:extLst>
              <a:ext uri="{FF2B5EF4-FFF2-40B4-BE49-F238E27FC236}">
                <a16:creationId xmlns:a16="http://schemas.microsoft.com/office/drawing/2014/main" id="{C5B45D36-EAE6-5355-4226-593175E5949C}"/>
              </a:ext>
            </a:extLst>
          </p:cNvPr>
          <p:cNvSpPr>
            <a:spLocks noChangeArrowheads="1"/>
          </p:cNvSpPr>
          <p:nvPr/>
        </p:nvSpPr>
        <p:spPr bwMode="auto">
          <a:xfrm>
            <a:off x="685800" y="4419600"/>
            <a:ext cx="1670050" cy="381000"/>
          </a:xfrm>
          <a:prstGeom prst="rect">
            <a:avLst/>
          </a:prstGeom>
          <a:solidFill>
            <a:srgbClr val="142F96"/>
          </a:solidFill>
          <a:ln w="50800">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5375" name="Rectangle 15">
            <a:extLst>
              <a:ext uri="{FF2B5EF4-FFF2-40B4-BE49-F238E27FC236}">
                <a16:creationId xmlns:a16="http://schemas.microsoft.com/office/drawing/2014/main" id="{F26C7E3E-8319-3105-D9B8-3BA4AFCFA2D1}"/>
              </a:ext>
            </a:extLst>
          </p:cNvPr>
          <p:cNvSpPr>
            <a:spLocks noChangeArrowheads="1"/>
          </p:cNvSpPr>
          <p:nvPr/>
        </p:nvSpPr>
        <p:spPr bwMode="auto">
          <a:xfrm>
            <a:off x="2787650" y="4413250"/>
            <a:ext cx="1631950" cy="381000"/>
          </a:xfrm>
          <a:prstGeom prst="rect">
            <a:avLst/>
          </a:prstGeom>
          <a:solidFill>
            <a:srgbClr val="142F96"/>
          </a:solidFill>
          <a:ln w="50800">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5376" name="Rectangle 16">
            <a:extLst>
              <a:ext uri="{FF2B5EF4-FFF2-40B4-BE49-F238E27FC236}">
                <a16:creationId xmlns:a16="http://schemas.microsoft.com/office/drawing/2014/main" id="{CBBE2304-EC99-3028-28ED-A5A2B475FE1C}"/>
              </a:ext>
            </a:extLst>
          </p:cNvPr>
          <p:cNvSpPr>
            <a:spLocks noChangeArrowheads="1"/>
          </p:cNvSpPr>
          <p:nvPr/>
        </p:nvSpPr>
        <p:spPr bwMode="auto">
          <a:xfrm>
            <a:off x="685800" y="4419600"/>
            <a:ext cx="16795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FFFFFF"/>
                </a:solidFill>
                <a:latin typeface="Times New Roman" panose="02020603050405020304" pitchFamily="18" charset="0"/>
              </a:rPr>
              <a:t>Underkrydsfelt</a:t>
            </a:r>
          </a:p>
        </p:txBody>
      </p:sp>
      <p:sp>
        <p:nvSpPr>
          <p:cNvPr id="15377" name="Rectangle 17">
            <a:extLst>
              <a:ext uri="{FF2B5EF4-FFF2-40B4-BE49-F238E27FC236}">
                <a16:creationId xmlns:a16="http://schemas.microsoft.com/office/drawing/2014/main" id="{9F467381-FD02-1E75-DAD1-001B2C8C70D4}"/>
              </a:ext>
            </a:extLst>
          </p:cNvPr>
          <p:cNvSpPr>
            <a:spLocks noChangeArrowheads="1"/>
          </p:cNvSpPr>
          <p:nvPr/>
        </p:nvSpPr>
        <p:spPr bwMode="auto">
          <a:xfrm>
            <a:off x="2819400" y="4419600"/>
            <a:ext cx="16795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b="1">
                <a:solidFill>
                  <a:srgbClr val="FFFFFF"/>
                </a:solidFill>
                <a:latin typeface="Times New Roman" panose="02020603050405020304" pitchFamily="18" charset="0"/>
              </a:rPr>
              <a:t>Underkrydsfelt</a:t>
            </a:r>
          </a:p>
        </p:txBody>
      </p:sp>
      <p:graphicFrame>
        <p:nvGraphicFramePr>
          <p:cNvPr id="15378" name="Object 1027">
            <a:hlinkClick r:id="" action="ppaction://ole?verb=0"/>
            <a:extLst>
              <a:ext uri="{FF2B5EF4-FFF2-40B4-BE49-F238E27FC236}">
                <a16:creationId xmlns:a16="http://schemas.microsoft.com/office/drawing/2014/main" id="{765424F6-A8E4-6178-5149-8A967EB20F29}"/>
              </a:ext>
            </a:extLst>
          </p:cNvPr>
          <p:cNvGraphicFramePr>
            <a:graphicFrameLocks/>
          </p:cNvGraphicFramePr>
          <p:nvPr/>
        </p:nvGraphicFramePr>
        <p:xfrm>
          <a:off x="2900363" y="5240338"/>
          <a:ext cx="592137" cy="474662"/>
        </p:xfrm>
        <a:graphic>
          <a:graphicData uri="http://schemas.openxmlformats.org/presentationml/2006/ole">
            <mc:AlternateContent xmlns:mc="http://schemas.openxmlformats.org/markup-compatibility/2006">
              <mc:Choice xmlns:v="urn:schemas-microsoft-com:vml" Requires="v">
                <p:oleObj name="Clip" r:id="rId9" imgW="4006850" imgH="3192463" progId="MS_ClipArt_Gallery.5">
                  <p:embed/>
                </p:oleObj>
              </mc:Choice>
              <mc:Fallback>
                <p:oleObj name="Clip" r:id="rId9" imgW="4006850" imgH="3192463" progId="MS_ClipArt_Gallery.5">
                  <p:embed/>
                  <p:pic>
                    <p:nvPicPr>
                      <p:cNvPr id="15378" name="Object 1027">
                        <a:hlinkClick r:id="" action="ppaction://ole?verb=0"/>
                        <a:extLst>
                          <a:ext uri="{FF2B5EF4-FFF2-40B4-BE49-F238E27FC236}">
                            <a16:creationId xmlns:a16="http://schemas.microsoft.com/office/drawing/2014/main" id="{765424F6-A8E4-6178-5149-8A967EB20F29}"/>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00363" y="5240338"/>
                        <a:ext cx="592137" cy="474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379" name="Object 1028">
            <a:hlinkClick r:id="" action="ppaction://ole?verb=0"/>
            <a:extLst>
              <a:ext uri="{FF2B5EF4-FFF2-40B4-BE49-F238E27FC236}">
                <a16:creationId xmlns:a16="http://schemas.microsoft.com/office/drawing/2014/main" id="{9C8FF8CE-884B-07CF-CD93-81E5DE2F1BD1}"/>
              </a:ext>
            </a:extLst>
          </p:cNvPr>
          <p:cNvGraphicFramePr>
            <a:graphicFrameLocks/>
          </p:cNvGraphicFramePr>
          <p:nvPr/>
        </p:nvGraphicFramePr>
        <p:xfrm>
          <a:off x="3662363" y="5253038"/>
          <a:ext cx="592137" cy="474662"/>
        </p:xfrm>
        <a:graphic>
          <a:graphicData uri="http://schemas.openxmlformats.org/presentationml/2006/ole">
            <mc:AlternateContent xmlns:mc="http://schemas.openxmlformats.org/markup-compatibility/2006">
              <mc:Choice xmlns:v="urn:schemas-microsoft-com:vml" Requires="v">
                <p:oleObj name="Clip" r:id="rId10" imgW="4006850" imgH="3192463" progId="MS_ClipArt_Gallery.5">
                  <p:embed/>
                </p:oleObj>
              </mc:Choice>
              <mc:Fallback>
                <p:oleObj name="Clip" r:id="rId10" imgW="4006850" imgH="3192463" progId="MS_ClipArt_Gallery.5">
                  <p:embed/>
                  <p:pic>
                    <p:nvPicPr>
                      <p:cNvPr id="15379" name="Object 1028">
                        <a:hlinkClick r:id="" action="ppaction://ole?verb=0"/>
                        <a:extLst>
                          <a:ext uri="{FF2B5EF4-FFF2-40B4-BE49-F238E27FC236}">
                            <a16:creationId xmlns:a16="http://schemas.microsoft.com/office/drawing/2014/main" id="{9C8FF8CE-884B-07CF-CD93-81E5DE2F1BD1}"/>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62363" y="5253038"/>
                        <a:ext cx="592137" cy="474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380" name="Object 1029">
            <a:hlinkClick r:id="" action="ppaction://ole?verb=0"/>
            <a:extLst>
              <a:ext uri="{FF2B5EF4-FFF2-40B4-BE49-F238E27FC236}">
                <a16:creationId xmlns:a16="http://schemas.microsoft.com/office/drawing/2014/main" id="{8C98572E-F3A3-3107-F981-1A48763AF364}"/>
              </a:ext>
            </a:extLst>
          </p:cNvPr>
          <p:cNvGraphicFramePr>
            <a:graphicFrameLocks/>
          </p:cNvGraphicFramePr>
          <p:nvPr/>
        </p:nvGraphicFramePr>
        <p:xfrm>
          <a:off x="1325563" y="5265738"/>
          <a:ext cx="592137" cy="474662"/>
        </p:xfrm>
        <a:graphic>
          <a:graphicData uri="http://schemas.openxmlformats.org/presentationml/2006/ole">
            <mc:AlternateContent xmlns:mc="http://schemas.openxmlformats.org/markup-compatibility/2006">
              <mc:Choice xmlns:v="urn:schemas-microsoft-com:vml" Requires="v">
                <p:oleObj name="Clip" r:id="rId11" imgW="4006850" imgH="3192463" progId="MS_ClipArt_Gallery.5">
                  <p:embed/>
                </p:oleObj>
              </mc:Choice>
              <mc:Fallback>
                <p:oleObj name="Clip" r:id="rId11" imgW="4006850" imgH="3192463" progId="MS_ClipArt_Gallery.5">
                  <p:embed/>
                  <p:pic>
                    <p:nvPicPr>
                      <p:cNvPr id="15380" name="Object 1029">
                        <a:hlinkClick r:id="" action="ppaction://ole?verb=0"/>
                        <a:extLst>
                          <a:ext uri="{FF2B5EF4-FFF2-40B4-BE49-F238E27FC236}">
                            <a16:creationId xmlns:a16="http://schemas.microsoft.com/office/drawing/2014/main" id="{8C98572E-F3A3-3107-F981-1A48763AF364}"/>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325563" y="5265738"/>
                        <a:ext cx="592137" cy="474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381" name="Object 1030">
            <a:hlinkClick r:id="" action="ppaction://ole?verb=0"/>
            <a:extLst>
              <a:ext uri="{FF2B5EF4-FFF2-40B4-BE49-F238E27FC236}">
                <a16:creationId xmlns:a16="http://schemas.microsoft.com/office/drawing/2014/main" id="{E262B2C7-686E-D889-EE3F-6678A2F96D86}"/>
              </a:ext>
            </a:extLst>
          </p:cNvPr>
          <p:cNvGraphicFramePr>
            <a:graphicFrameLocks/>
          </p:cNvGraphicFramePr>
          <p:nvPr/>
        </p:nvGraphicFramePr>
        <p:xfrm>
          <a:off x="563563" y="5278438"/>
          <a:ext cx="592137" cy="474662"/>
        </p:xfrm>
        <a:graphic>
          <a:graphicData uri="http://schemas.openxmlformats.org/presentationml/2006/ole">
            <mc:AlternateContent xmlns:mc="http://schemas.openxmlformats.org/markup-compatibility/2006">
              <mc:Choice xmlns:v="urn:schemas-microsoft-com:vml" Requires="v">
                <p:oleObj name="Clip" r:id="rId12" imgW="4006850" imgH="3192463" progId="MS_ClipArt_Gallery.5">
                  <p:embed/>
                </p:oleObj>
              </mc:Choice>
              <mc:Fallback>
                <p:oleObj name="Clip" r:id="rId12" imgW="4006850" imgH="3192463" progId="MS_ClipArt_Gallery.5">
                  <p:embed/>
                  <p:pic>
                    <p:nvPicPr>
                      <p:cNvPr id="15381" name="Object 1030">
                        <a:hlinkClick r:id="" action="ppaction://ole?verb=0"/>
                        <a:extLst>
                          <a:ext uri="{FF2B5EF4-FFF2-40B4-BE49-F238E27FC236}">
                            <a16:creationId xmlns:a16="http://schemas.microsoft.com/office/drawing/2014/main" id="{E262B2C7-686E-D889-EE3F-6678A2F96D86}"/>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563" y="5278438"/>
                        <a:ext cx="592137" cy="474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382" name="Object 1031">
            <a:hlinkClick r:id="" action="ppaction://ole?verb=0"/>
            <a:extLst>
              <a:ext uri="{FF2B5EF4-FFF2-40B4-BE49-F238E27FC236}">
                <a16:creationId xmlns:a16="http://schemas.microsoft.com/office/drawing/2014/main" id="{B661612D-381B-5400-9E17-ECC39E94BF19}"/>
              </a:ext>
            </a:extLst>
          </p:cNvPr>
          <p:cNvGraphicFramePr>
            <a:graphicFrameLocks/>
          </p:cNvGraphicFramePr>
          <p:nvPr/>
        </p:nvGraphicFramePr>
        <p:xfrm>
          <a:off x="6781800" y="5562600"/>
          <a:ext cx="592138" cy="474663"/>
        </p:xfrm>
        <a:graphic>
          <a:graphicData uri="http://schemas.openxmlformats.org/presentationml/2006/ole">
            <mc:AlternateContent xmlns:mc="http://schemas.openxmlformats.org/markup-compatibility/2006">
              <mc:Choice xmlns:v="urn:schemas-microsoft-com:vml" Requires="v">
                <p:oleObj name="Clip" r:id="rId13" imgW="4006850" imgH="3192463" progId="MS_ClipArt_Gallery.5">
                  <p:embed/>
                </p:oleObj>
              </mc:Choice>
              <mc:Fallback>
                <p:oleObj name="Clip" r:id="rId13" imgW="4006850" imgH="3192463" progId="MS_ClipArt_Gallery.5">
                  <p:embed/>
                  <p:pic>
                    <p:nvPicPr>
                      <p:cNvPr id="15382" name="Object 1031">
                        <a:hlinkClick r:id="" action="ppaction://ole?verb=0"/>
                        <a:extLst>
                          <a:ext uri="{FF2B5EF4-FFF2-40B4-BE49-F238E27FC236}">
                            <a16:creationId xmlns:a16="http://schemas.microsoft.com/office/drawing/2014/main" id="{B661612D-381B-5400-9E17-ECC39E94BF19}"/>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781800" y="5562600"/>
                        <a:ext cx="592138" cy="47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383" name="Object 1032">
            <a:hlinkClick r:id="" action="ppaction://ole?verb=0"/>
            <a:extLst>
              <a:ext uri="{FF2B5EF4-FFF2-40B4-BE49-F238E27FC236}">
                <a16:creationId xmlns:a16="http://schemas.microsoft.com/office/drawing/2014/main" id="{9D6708AA-C527-D953-46B5-69E0561CD880}"/>
              </a:ext>
            </a:extLst>
          </p:cNvPr>
          <p:cNvGraphicFramePr>
            <a:graphicFrameLocks/>
          </p:cNvGraphicFramePr>
          <p:nvPr/>
        </p:nvGraphicFramePr>
        <p:xfrm>
          <a:off x="5567363" y="5551488"/>
          <a:ext cx="592137" cy="474662"/>
        </p:xfrm>
        <a:graphic>
          <a:graphicData uri="http://schemas.openxmlformats.org/presentationml/2006/ole">
            <mc:AlternateContent xmlns:mc="http://schemas.openxmlformats.org/markup-compatibility/2006">
              <mc:Choice xmlns:v="urn:schemas-microsoft-com:vml" Requires="v">
                <p:oleObj name="Clip" r:id="rId14" imgW="4006850" imgH="3192463" progId="MS_ClipArt_Gallery.5">
                  <p:embed/>
                </p:oleObj>
              </mc:Choice>
              <mc:Fallback>
                <p:oleObj name="Clip" r:id="rId14" imgW="4006850" imgH="3192463" progId="MS_ClipArt_Gallery.5">
                  <p:embed/>
                  <p:pic>
                    <p:nvPicPr>
                      <p:cNvPr id="15383" name="Object 1032">
                        <a:hlinkClick r:id="" action="ppaction://ole?verb=0"/>
                        <a:extLst>
                          <a:ext uri="{FF2B5EF4-FFF2-40B4-BE49-F238E27FC236}">
                            <a16:creationId xmlns:a16="http://schemas.microsoft.com/office/drawing/2014/main" id="{9D6708AA-C527-D953-46B5-69E0561CD880}"/>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67363" y="5551488"/>
                        <a:ext cx="592137" cy="474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384" name="Line 26">
            <a:extLst>
              <a:ext uri="{FF2B5EF4-FFF2-40B4-BE49-F238E27FC236}">
                <a16:creationId xmlns:a16="http://schemas.microsoft.com/office/drawing/2014/main" id="{F42C276B-F51C-46B3-BD1A-24AF37E3A224}"/>
              </a:ext>
            </a:extLst>
          </p:cNvPr>
          <p:cNvSpPr>
            <a:spLocks noChangeShapeType="1"/>
          </p:cNvSpPr>
          <p:nvPr/>
        </p:nvSpPr>
        <p:spPr bwMode="auto">
          <a:xfrm flipH="1">
            <a:off x="863600" y="4800600"/>
            <a:ext cx="431800" cy="495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85" name="Line 27">
            <a:extLst>
              <a:ext uri="{FF2B5EF4-FFF2-40B4-BE49-F238E27FC236}">
                <a16:creationId xmlns:a16="http://schemas.microsoft.com/office/drawing/2014/main" id="{7933C895-3546-EA65-8FB4-674FACA21A60}"/>
              </a:ext>
            </a:extLst>
          </p:cNvPr>
          <p:cNvSpPr>
            <a:spLocks noChangeShapeType="1"/>
          </p:cNvSpPr>
          <p:nvPr/>
        </p:nvSpPr>
        <p:spPr bwMode="auto">
          <a:xfrm>
            <a:off x="1524000" y="4800600"/>
            <a:ext cx="101600" cy="5080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86" name="Line 28">
            <a:extLst>
              <a:ext uri="{FF2B5EF4-FFF2-40B4-BE49-F238E27FC236}">
                <a16:creationId xmlns:a16="http://schemas.microsoft.com/office/drawing/2014/main" id="{DB303590-5DE6-00E0-2CEC-7C443666E929}"/>
              </a:ext>
            </a:extLst>
          </p:cNvPr>
          <p:cNvSpPr>
            <a:spLocks noChangeShapeType="1"/>
          </p:cNvSpPr>
          <p:nvPr/>
        </p:nvSpPr>
        <p:spPr bwMode="auto">
          <a:xfrm>
            <a:off x="1905000" y="4800600"/>
            <a:ext cx="419100" cy="4826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87" name="Line 31">
            <a:extLst>
              <a:ext uri="{FF2B5EF4-FFF2-40B4-BE49-F238E27FC236}">
                <a16:creationId xmlns:a16="http://schemas.microsoft.com/office/drawing/2014/main" id="{7CB9A185-B460-E910-F667-283BB54B3F7D}"/>
              </a:ext>
            </a:extLst>
          </p:cNvPr>
          <p:cNvSpPr>
            <a:spLocks noChangeShapeType="1"/>
          </p:cNvSpPr>
          <p:nvPr/>
        </p:nvSpPr>
        <p:spPr bwMode="auto">
          <a:xfrm flipV="1">
            <a:off x="3181350" y="4876800"/>
            <a:ext cx="247650" cy="3619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88" name="Line 33">
            <a:extLst>
              <a:ext uri="{FF2B5EF4-FFF2-40B4-BE49-F238E27FC236}">
                <a16:creationId xmlns:a16="http://schemas.microsoft.com/office/drawing/2014/main" id="{05CBCCC9-D974-0882-36B0-5F66C15C10CD}"/>
              </a:ext>
            </a:extLst>
          </p:cNvPr>
          <p:cNvSpPr>
            <a:spLocks noChangeShapeType="1"/>
          </p:cNvSpPr>
          <p:nvPr/>
        </p:nvSpPr>
        <p:spPr bwMode="auto">
          <a:xfrm>
            <a:off x="3657600" y="4876800"/>
            <a:ext cx="295275" cy="3905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89" name="Line 35">
            <a:extLst>
              <a:ext uri="{FF2B5EF4-FFF2-40B4-BE49-F238E27FC236}">
                <a16:creationId xmlns:a16="http://schemas.microsoft.com/office/drawing/2014/main" id="{7675A374-7AE7-06C1-2CE9-CC0A07BD2FD1}"/>
              </a:ext>
            </a:extLst>
          </p:cNvPr>
          <p:cNvSpPr>
            <a:spLocks noChangeShapeType="1"/>
          </p:cNvSpPr>
          <p:nvPr/>
        </p:nvSpPr>
        <p:spPr bwMode="auto">
          <a:xfrm flipH="1">
            <a:off x="5870575" y="4953000"/>
            <a:ext cx="682625" cy="6191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90" name="Line 36">
            <a:extLst>
              <a:ext uri="{FF2B5EF4-FFF2-40B4-BE49-F238E27FC236}">
                <a16:creationId xmlns:a16="http://schemas.microsoft.com/office/drawing/2014/main" id="{25CF8CC1-9497-13DB-C7F7-CA05CDBA1D24}"/>
              </a:ext>
            </a:extLst>
          </p:cNvPr>
          <p:cNvSpPr>
            <a:spLocks noChangeShapeType="1"/>
          </p:cNvSpPr>
          <p:nvPr/>
        </p:nvSpPr>
        <p:spPr bwMode="auto">
          <a:xfrm flipH="1">
            <a:off x="7086600" y="4953000"/>
            <a:ext cx="168275" cy="5810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91" name="Line 37">
            <a:extLst>
              <a:ext uri="{FF2B5EF4-FFF2-40B4-BE49-F238E27FC236}">
                <a16:creationId xmlns:a16="http://schemas.microsoft.com/office/drawing/2014/main" id="{4B2BB472-C361-5CFD-EB1D-BE657F78C6B6}"/>
              </a:ext>
            </a:extLst>
          </p:cNvPr>
          <p:cNvSpPr>
            <a:spLocks noChangeShapeType="1"/>
          </p:cNvSpPr>
          <p:nvPr/>
        </p:nvSpPr>
        <p:spPr bwMode="auto">
          <a:xfrm>
            <a:off x="7696200" y="4876800"/>
            <a:ext cx="381000" cy="6096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92" name="Line 40">
            <a:extLst>
              <a:ext uri="{FF2B5EF4-FFF2-40B4-BE49-F238E27FC236}">
                <a16:creationId xmlns:a16="http://schemas.microsoft.com/office/drawing/2014/main" id="{E2B766FD-75CB-7E40-B29B-D7E476F9D25E}"/>
              </a:ext>
            </a:extLst>
          </p:cNvPr>
          <p:cNvSpPr>
            <a:spLocks noChangeShapeType="1"/>
          </p:cNvSpPr>
          <p:nvPr/>
        </p:nvSpPr>
        <p:spPr bwMode="auto">
          <a:xfrm flipH="1">
            <a:off x="3009900" y="2628900"/>
            <a:ext cx="1171575" cy="4762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93" name="Freeform 41">
            <a:extLst>
              <a:ext uri="{FF2B5EF4-FFF2-40B4-BE49-F238E27FC236}">
                <a16:creationId xmlns:a16="http://schemas.microsoft.com/office/drawing/2014/main" id="{C9F64671-941C-89ED-F5D1-4480A495DDFE}"/>
              </a:ext>
            </a:extLst>
          </p:cNvPr>
          <p:cNvSpPr>
            <a:spLocks/>
          </p:cNvSpPr>
          <p:nvPr/>
        </p:nvSpPr>
        <p:spPr bwMode="auto">
          <a:xfrm>
            <a:off x="5610225" y="2667000"/>
            <a:ext cx="1438275" cy="1714500"/>
          </a:xfrm>
          <a:custGeom>
            <a:avLst/>
            <a:gdLst>
              <a:gd name="T0" fmla="*/ 0 w 906"/>
              <a:gd name="T1" fmla="*/ 0 h 1080"/>
              <a:gd name="T2" fmla="*/ 2147483646 w 906"/>
              <a:gd name="T3" fmla="*/ 2147483646 h 1080"/>
              <a:gd name="T4" fmla="*/ 0 60000 65536"/>
              <a:gd name="T5" fmla="*/ 0 60000 65536"/>
              <a:gd name="T6" fmla="*/ 0 w 906"/>
              <a:gd name="T7" fmla="*/ 0 h 1080"/>
              <a:gd name="T8" fmla="*/ 906 w 906"/>
              <a:gd name="T9" fmla="*/ 1080 h 1080"/>
            </a:gdLst>
            <a:ahLst/>
            <a:cxnLst>
              <a:cxn ang="T4">
                <a:pos x="T0" y="T1"/>
              </a:cxn>
              <a:cxn ang="T5">
                <a:pos x="T2" y="T3"/>
              </a:cxn>
            </a:cxnLst>
            <a:rect l="T6" t="T7" r="T8" b="T9"/>
            <a:pathLst>
              <a:path w="906" h="1080">
                <a:moveTo>
                  <a:pt x="0" y="0"/>
                </a:moveTo>
                <a:lnTo>
                  <a:pt x="906" y="108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sp>
        <p:nvSpPr>
          <p:cNvPr id="15394" name="Line 42">
            <a:extLst>
              <a:ext uri="{FF2B5EF4-FFF2-40B4-BE49-F238E27FC236}">
                <a16:creationId xmlns:a16="http://schemas.microsoft.com/office/drawing/2014/main" id="{165CCBA5-88B3-988F-F065-598EAAF24E0F}"/>
              </a:ext>
            </a:extLst>
          </p:cNvPr>
          <p:cNvSpPr>
            <a:spLocks noChangeShapeType="1"/>
          </p:cNvSpPr>
          <p:nvPr/>
        </p:nvSpPr>
        <p:spPr bwMode="auto">
          <a:xfrm flipH="1">
            <a:off x="1447800" y="3800475"/>
            <a:ext cx="857250" cy="619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5395" name="Text Box 44">
            <a:extLst>
              <a:ext uri="{FF2B5EF4-FFF2-40B4-BE49-F238E27FC236}">
                <a16:creationId xmlns:a16="http://schemas.microsoft.com/office/drawing/2014/main" id="{99373397-4003-C5CE-AFA2-39F463684AFE}"/>
              </a:ext>
            </a:extLst>
          </p:cNvPr>
          <p:cNvSpPr txBox="1">
            <a:spLocks noChangeArrowheads="1"/>
          </p:cNvSpPr>
          <p:nvPr/>
        </p:nvSpPr>
        <p:spPr bwMode="auto">
          <a:xfrm>
            <a:off x="2041525" y="2705100"/>
            <a:ext cx="946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50000"/>
              </a:spcBef>
              <a:buFontTx/>
              <a:buNone/>
            </a:pPr>
            <a:r>
              <a:rPr lang="da-DK" altLang="da-DK" sz="1600" b="1">
                <a:solidFill>
                  <a:srgbClr val="0000FF"/>
                </a:solidFill>
                <a:latin typeface="Times New Roman" panose="02020603050405020304" pitchFamily="18" charset="0"/>
              </a:rPr>
              <a:t>1. lag</a:t>
            </a:r>
          </a:p>
        </p:txBody>
      </p:sp>
      <p:sp>
        <p:nvSpPr>
          <p:cNvPr id="15396" name="Rectangle 45">
            <a:extLst>
              <a:ext uri="{FF2B5EF4-FFF2-40B4-BE49-F238E27FC236}">
                <a16:creationId xmlns:a16="http://schemas.microsoft.com/office/drawing/2014/main" id="{F836438B-A88D-6E08-C47D-6A9203614D66}"/>
              </a:ext>
            </a:extLst>
          </p:cNvPr>
          <p:cNvSpPr>
            <a:spLocks noChangeArrowheads="1"/>
          </p:cNvSpPr>
          <p:nvPr/>
        </p:nvSpPr>
        <p:spPr bwMode="auto">
          <a:xfrm>
            <a:off x="796925" y="3954463"/>
            <a:ext cx="833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sz="1600" b="1">
                <a:solidFill>
                  <a:srgbClr val="0000FF"/>
                </a:solidFill>
                <a:latin typeface="Times New Roman" panose="02020603050405020304" pitchFamily="18" charset="0"/>
              </a:rPr>
              <a:t>2. lag</a:t>
            </a:r>
          </a:p>
        </p:txBody>
      </p:sp>
      <p:sp>
        <p:nvSpPr>
          <p:cNvPr id="15397" name="Line 46">
            <a:extLst>
              <a:ext uri="{FF2B5EF4-FFF2-40B4-BE49-F238E27FC236}">
                <a16:creationId xmlns:a16="http://schemas.microsoft.com/office/drawing/2014/main" id="{0DCB160C-7021-1C77-459E-C63AD5A80603}"/>
              </a:ext>
            </a:extLst>
          </p:cNvPr>
          <p:cNvSpPr>
            <a:spLocks noChangeShapeType="1"/>
          </p:cNvSpPr>
          <p:nvPr/>
        </p:nvSpPr>
        <p:spPr bwMode="auto">
          <a:xfrm>
            <a:off x="1790700" y="2654300"/>
            <a:ext cx="381000" cy="1778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5398" name="Line 47">
            <a:extLst>
              <a:ext uri="{FF2B5EF4-FFF2-40B4-BE49-F238E27FC236}">
                <a16:creationId xmlns:a16="http://schemas.microsoft.com/office/drawing/2014/main" id="{10DC1FDF-D12E-B119-FAAA-379E43E4A748}"/>
              </a:ext>
            </a:extLst>
          </p:cNvPr>
          <p:cNvSpPr>
            <a:spLocks noChangeShapeType="1"/>
          </p:cNvSpPr>
          <p:nvPr/>
        </p:nvSpPr>
        <p:spPr bwMode="auto">
          <a:xfrm>
            <a:off x="901700" y="2692400"/>
            <a:ext cx="419100" cy="12827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5399" name="Rectangle 48">
            <a:extLst>
              <a:ext uri="{FF2B5EF4-FFF2-40B4-BE49-F238E27FC236}">
                <a16:creationId xmlns:a16="http://schemas.microsoft.com/office/drawing/2014/main" id="{07E9DDC9-492B-CB2E-EACC-EB19A58EDE18}"/>
              </a:ext>
            </a:extLst>
          </p:cNvPr>
          <p:cNvSpPr>
            <a:spLocks noChangeArrowheads="1"/>
          </p:cNvSpPr>
          <p:nvPr/>
        </p:nvSpPr>
        <p:spPr bwMode="auto">
          <a:xfrm>
            <a:off x="7453313" y="2368550"/>
            <a:ext cx="10953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latin typeface="Times New Roman" panose="02020603050405020304" pitchFamily="18" charset="0"/>
              </a:rPr>
              <a:t>Backbone</a:t>
            </a:r>
          </a:p>
        </p:txBody>
      </p:sp>
      <p:sp>
        <p:nvSpPr>
          <p:cNvPr id="15400" name="Freeform 49">
            <a:extLst>
              <a:ext uri="{FF2B5EF4-FFF2-40B4-BE49-F238E27FC236}">
                <a16:creationId xmlns:a16="http://schemas.microsoft.com/office/drawing/2014/main" id="{B0DCA609-318B-AFB8-8B9A-7CC0830A4E0A}"/>
              </a:ext>
            </a:extLst>
          </p:cNvPr>
          <p:cNvSpPr>
            <a:spLocks/>
          </p:cNvSpPr>
          <p:nvPr/>
        </p:nvSpPr>
        <p:spPr bwMode="auto">
          <a:xfrm>
            <a:off x="6610350" y="2781300"/>
            <a:ext cx="1250950" cy="971550"/>
          </a:xfrm>
          <a:custGeom>
            <a:avLst/>
            <a:gdLst>
              <a:gd name="T0" fmla="*/ 2147483646 w 788"/>
              <a:gd name="T1" fmla="*/ 0 h 612"/>
              <a:gd name="T2" fmla="*/ 0 w 788"/>
              <a:gd name="T3" fmla="*/ 2147483646 h 612"/>
              <a:gd name="T4" fmla="*/ 0 60000 65536"/>
              <a:gd name="T5" fmla="*/ 0 60000 65536"/>
              <a:gd name="T6" fmla="*/ 0 w 788"/>
              <a:gd name="T7" fmla="*/ 0 h 612"/>
              <a:gd name="T8" fmla="*/ 788 w 788"/>
              <a:gd name="T9" fmla="*/ 612 h 612"/>
            </a:gdLst>
            <a:ahLst/>
            <a:cxnLst>
              <a:cxn ang="T4">
                <a:pos x="T0" y="T1"/>
              </a:cxn>
              <a:cxn ang="T5">
                <a:pos x="T2" y="T3"/>
              </a:cxn>
            </a:cxnLst>
            <a:rect l="T6" t="T7" r="T8" b="T9"/>
            <a:pathLst>
              <a:path w="788" h="612">
                <a:moveTo>
                  <a:pt x="788" y="0"/>
                </a:moveTo>
                <a:lnTo>
                  <a:pt x="0" y="612"/>
                </a:lnTo>
              </a:path>
            </a:pathLst>
          </a:custGeom>
          <a:noFill/>
          <a:ln w="127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sp>
        <p:nvSpPr>
          <p:cNvPr id="15401" name="Line 50">
            <a:extLst>
              <a:ext uri="{FF2B5EF4-FFF2-40B4-BE49-F238E27FC236}">
                <a16:creationId xmlns:a16="http://schemas.microsoft.com/office/drawing/2014/main" id="{CB6E173B-4DCC-54F5-4CB6-6B9010208977}"/>
              </a:ext>
            </a:extLst>
          </p:cNvPr>
          <p:cNvSpPr>
            <a:spLocks noChangeShapeType="1"/>
          </p:cNvSpPr>
          <p:nvPr/>
        </p:nvSpPr>
        <p:spPr bwMode="auto">
          <a:xfrm>
            <a:off x="4972050" y="2724150"/>
            <a:ext cx="0" cy="55245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spAutoFit/>
          </a:bodyPr>
          <a:lstStyle/>
          <a:p>
            <a:endParaRPr lang="da-DK"/>
          </a:p>
        </p:txBody>
      </p:sp>
      <p:sp>
        <p:nvSpPr>
          <p:cNvPr id="15402" name="Freeform 51">
            <a:extLst>
              <a:ext uri="{FF2B5EF4-FFF2-40B4-BE49-F238E27FC236}">
                <a16:creationId xmlns:a16="http://schemas.microsoft.com/office/drawing/2014/main" id="{4E2A1E22-90EE-0D21-819D-C27602951BB8}"/>
              </a:ext>
            </a:extLst>
          </p:cNvPr>
          <p:cNvSpPr>
            <a:spLocks/>
          </p:cNvSpPr>
          <p:nvPr/>
        </p:nvSpPr>
        <p:spPr bwMode="auto">
          <a:xfrm>
            <a:off x="4829175" y="2714625"/>
            <a:ext cx="28575" cy="542925"/>
          </a:xfrm>
          <a:custGeom>
            <a:avLst/>
            <a:gdLst>
              <a:gd name="T0" fmla="*/ 0 w 18"/>
              <a:gd name="T1" fmla="*/ 0 h 342"/>
              <a:gd name="T2" fmla="*/ 2147483646 w 18"/>
              <a:gd name="T3" fmla="*/ 2147483646 h 342"/>
              <a:gd name="T4" fmla="*/ 0 60000 65536"/>
              <a:gd name="T5" fmla="*/ 0 60000 65536"/>
              <a:gd name="T6" fmla="*/ 0 w 18"/>
              <a:gd name="T7" fmla="*/ 0 h 342"/>
              <a:gd name="T8" fmla="*/ 18 w 18"/>
              <a:gd name="T9" fmla="*/ 342 h 342"/>
            </a:gdLst>
            <a:ahLst/>
            <a:cxnLst>
              <a:cxn ang="T4">
                <a:pos x="T0" y="T1"/>
              </a:cxn>
              <a:cxn ang="T5">
                <a:pos x="T2" y="T3"/>
              </a:cxn>
            </a:cxnLst>
            <a:rect l="T6" t="T7" r="T8" b="T9"/>
            <a:pathLst>
              <a:path w="18" h="342">
                <a:moveTo>
                  <a:pt x="0" y="0"/>
                </a:moveTo>
                <a:lnTo>
                  <a:pt x="18" y="342"/>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graphicFrame>
        <p:nvGraphicFramePr>
          <p:cNvPr id="15403" name="Object 1033">
            <a:hlinkClick r:id="" action="ppaction://ole?verb=0"/>
            <a:extLst>
              <a:ext uri="{FF2B5EF4-FFF2-40B4-BE49-F238E27FC236}">
                <a16:creationId xmlns:a16="http://schemas.microsoft.com/office/drawing/2014/main" id="{402AFBF3-41CD-A44D-A5B3-ECC3893811A3}"/>
              </a:ext>
            </a:extLst>
          </p:cNvPr>
          <p:cNvGraphicFramePr>
            <a:graphicFrameLocks/>
          </p:cNvGraphicFramePr>
          <p:nvPr/>
        </p:nvGraphicFramePr>
        <p:xfrm>
          <a:off x="5376863" y="3279775"/>
          <a:ext cx="477837" cy="714375"/>
        </p:xfrm>
        <a:graphic>
          <a:graphicData uri="http://schemas.openxmlformats.org/presentationml/2006/ole">
            <mc:AlternateContent xmlns:mc="http://schemas.openxmlformats.org/markup-compatibility/2006">
              <mc:Choice xmlns:v="urn:schemas-microsoft-com:vml" Requires="v">
                <p:oleObj name="Clip" r:id="rId15" imgW="2735263" imgH="3825875" progId="MS_ClipArt_Gallery.5">
                  <p:embed/>
                </p:oleObj>
              </mc:Choice>
              <mc:Fallback>
                <p:oleObj name="Clip" r:id="rId15" imgW="2735263" imgH="3825875" progId="MS_ClipArt_Gallery.5">
                  <p:embed/>
                  <p:pic>
                    <p:nvPicPr>
                      <p:cNvPr id="15403" name="Object 1033">
                        <a:hlinkClick r:id="" action="ppaction://ole?verb=0"/>
                        <a:extLst>
                          <a:ext uri="{FF2B5EF4-FFF2-40B4-BE49-F238E27FC236}">
                            <a16:creationId xmlns:a16="http://schemas.microsoft.com/office/drawing/2014/main" id="{402AFBF3-41CD-A44D-A5B3-ECC3893811A3}"/>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76863" y="3279775"/>
                        <a:ext cx="477837" cy="7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404" name="Freeform 53">
            <a:extLst>
              <a:ext uri="{FF2B5EF4-FFF2-40B4-BE49-F238E27FC236}">
                <a16:creationId xmlns:a16="http://schemas.microsoft.com/office/drawing/2014/main" id="{BF531E6B-5C46-A7AD-BB4C-2D62C80E2ED3}"/>
              </a:ext>
            </a:extLst>
          </p:cNvPr>
          <p:cNvSpPr>
            <a:spLocks/>
          </p:cNvSpPr>
          <p:nvPr/>
        </p:nvSpPr>
        <p:spPr bwMode="auto">
          <a:xfrm>
            <a:off x="5457825" y="2733675"/>
            <a:ext cx="28575" cy="542925"/>
          </a:xfrm>
          <a:custGeom>
            <a:avLst/>
            <a:gdLst>
              <a:gd name="T0" fmla="*/ 0 w 18"/>
              <a:gd name="T1" fmla="*/ 0 h 342"/>
              <a:gd name="T2" fmla="*/ 2147483646 w 18"/>
              <a:gd name="T3" fmla="*/ 2147483646 h 342"/>
              <a:gd name="T4" fmla="*/ 0 60000 65536"/>
              <a:gd name="T5" fmla="*/ 0 60000 65536"/>
              <a:gd name="T6" fmla="*/ 0 w 18"/>
              <a:gd name="T7" fmla="*/ 0 h 342"/>
              <a:gd name="T8" fmla="*/ 18 w 18"/>
              <a:gd name="T9" fmla="*/ 342 h 342"/>
            </a:gdLst>
            <a:ahLst/>
            <a:cxnLst>
              <a:cxn ang="T4">
                <a:pos x="T0" y="T1"/>
              </a:cxn>
              <a:cxn ang="T5">
                <a:pos x="T2" y="T3"/>
              </a:cxn>
            </a:cxnLst>
            <a:rect l="T6" t="T7" r="T8" b="T9"/>
            <a:pathLst>
              <a:path w="18" h="342">
                <a:moveTo>
                  <a:pt x="0" y="0"/>
                </a:moveTo>
                <a:lnTo>
                  <a:pt x="18" y="342"/>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sp>
        <p:nvSpPr>
          <p:cNvPr id="15405" name="Rectangle 55">
            <a:extLst>
              <a:ext uri="{FF2B5EF4-FFF2-40B4-BE49-F238E27FC236}">
                <a16:creationId xmlns:a16="http://schemas.microsoft.com/office/drawing/2014/main" id="{ACC69811-8E40-5ADA-6068-23FB480EBF56}"/>
              </a:ext>
            </a:extLst>
          </p:cNvPr>
          <p:cNvSpPr>
            <a:spLocks noGrp="1" noChangeArrowheads="1"/>
          </p:cNvSpPr>
          <p:nvPr>
            <p:ph type="title"/>
          </p:nvPr>
        </p:nvSpPr>
        <p:spPr>
          <a:xfrm>
            <a:off x="79375" y="1219200"/>
            <a:ext cx="8839200" cy="457200"/>
          </a:xfrm>
        </p:spPr>
        <p:txBody>
          <a:bodyPr/>
          <a:lstStyle/>
          <a:p>
            <a:pPr eaLnBrk="1" hangingPunct="1"/>
            <a:r>
              <a:rPr lang="da-DK" altLang="da-DK"/>
              <a:t>Princip</a:t>
            </a:r>
          </a:p>
        </p:txBody>
      </p:sp>
      <p:sp>
        <p:nvSpPr>
          <p:cNvPr id="15406" name="Line 56">
            <a:extLst>
              <a:ext uri="{FF2B5EF4-FFF2-40B4-BE49-F238E27FC236}">
                <a16:creationId xmlns:a16="http://schemas.microsoft.com/office/drawing/2014/main" id="{D6EA2C43-9445-04B6-72CC-8C1D9342D923}"/>
              </a:ext>
            </a:extLst>
          </p:cNvPr>
          <p:cNvSpPr>
            <a:spLocks noChangeShapeType="1"/>
          </p:cNvSpPr>
          <p:nvPr/>
        </p:nvSpPr>
        <p:spPr bwMode="auto">
          <a:xfrm>
            <a:off x="2971800" y="3810000"/>
            <a:ext cx="762000" cy="6096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pic>
        <p:nvPicPr>
          <p:cNvPr id="15407" name="Picture 57">
            <a:extLst>
              <a:ext uri="{FF2B5EF4-FFF2-40B4-BE49-F238E27FC236}">
                <a16:creationId xmlns:a16="http://schemas.microsoft.com/office/drawing/2014/main" id="{6993A3C7-DA95-9A84-80DB-5155E23E2729}"/>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slow">
    <p:pull dir="rd"/>
  </p:transition>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546" name="Rectangle 2">
            <a:extLst>
              <a:ext uri="{FF2B5EF4-FFF2-40B4-BE49-F238E27FC236}">
                <a16:creationId xmlns:a16="http://schemas.microsoft.com/office/drawing/2014/main" id="{2D8A7482-3C86-FAA0-33F8-E370A5333E4B}"/>
              </a:ext>
            </a:extLst>
          </p:cNvPr>
          <p:cNvSpPr>
            <a:spLocks noGrp="1" noChangeArrowheads="1"/>
          </p:cNvSpPr>
          <p:nvPr>
            <p:ph type="title"/>
          </p:nvPr>
        </p:nvSpPr>
        <p:spPr>
          <a:xfrm>
            <a:off x="152400" y="1917700"/>
            <a:ext cx="8839200" cy="457200"/>
          </a:xfrm>
        </p:spPr>
        <p:txBody>
          <a:bodyPr/>
          <a:lstStyle/>
          <a:p>
            <a:pPr algn="ctr" eaLnBrk="1" hangingPunct="1"/>
            <a:r>
              <a:rPr lang="da-DK" altLang="da-DK"/>
              <a:t>Installations typer.</a:t>
            </a:r>
          </a:p>
        </p:txBody>
      </p:sp>
      <p:sp>
        <p:nvSpPr>
          <p:cNvPr id="108547" name="Rectangle 3">
            <a:extLst>
              <a:ext uri="{FF2B5EF4-FFF2-40B4-BE49-F238E27FC236}">
                <a16:creationId xmlns:a16="http://schemas.microsoft.com/office/drawing/2014/main" id="{F3A0850F-BF2B-CA9E-A797-8071F06234ED}"/>
              </a:ext>
            </a:extLst>
          </p:cNvPr>
          <p:cNvSpPr>
            <a:spLocks noGrp="1" noChangeArrowheads="1"/>
          </p:cNvSpPr>
          <p:nvPr>
            <p:ph type="body" idx="1"/>
          </p:nvPr>
        </p:nvSpPr>
        <p:spPr>
          <a:xfrm>
            <a:off x="241300" y="2768600"/>
            <a:ext cx="8382000" cy="3962400"/>
          </a:xfrm>
        </p:spPr>
        <p:txBody>
          <a:bodyPr/>
          <a:lstStyle/>
          <a:p>
            <a:pPr eaLnBrk="1" hangingPunct="1">
              <a:buFontTx/>
              <a:buNone/>
            </a:pPr>
            <a:r>
              <a:rPr lang="da-DK" altLang="da-DK"/>
              <a:t>Fiber mellem krydsfelter (Backbone).</a:t>
            </a:r>
          </a:p>
          <a:p>
            <a:pPr eaLnBrk="1" hangingPunct="1"/>
            <a:r>
              <a:rPr lang="da-DK" altLang="da-DK"/>
              <a:t>SC, LC og MT-RJ er velegnet mellem krydsfelter.</a:t>
            </a:r>
          </a:p>
          <a:p>
            <a:pPr eaLnBrk="1" hangingPunct="1"/>
            <a:r>
              <a:rPr lang="da-DK" altLang="da-DK"/>
              <a:t>Hurtig og stabil forbindelse.</a:t>
            </a:r>
          </a:p>
          <a:p>
            <a:pPr eaLnBrk="1" hangingPunct="1"/>
            <a:r>
              <a:rPr lang="da-DK" altLang="da-DK"/>
              <a:t>Afstande op til 2000m (100Mbit).</a:t>
            </a:r>
          </a:p>
          <a:p>
            <a:pPr eaLnBrk="1" hangingPunct="1"/>
            <a:r>
              <a:rPr lang="da-DK" altLang="da-DK"/>
              <a:t>Hastigheder op til 10 Gbit.</a:t>
            </a:r>
          </a:p>
          <a:p>
            <a:pPr eaLnBrk="1" hangingPunct="1"/>
            <a:r>
              <a:rPr lang="da-DK" altLang="da-DK"/>
              <a:t>Kabler til inden- og udendørs brug. </a:t>
            </a:r>
          </a:p>
          <a:p>
            <a:pPr eaLnBrk="1" hangingPunct="1"/>
            <a:r>
              <a:rPr lang="da-DK" altLang="da-DK"/>
              <a:t>Galvanisk adskillelse.</a:t>
            </a:r>
          </a:p>
        </p:txBody>
      </p:sp>
      <p:pic>
        <p:nvPicPr>
          <p:cNvPr id="108548" name="Picture 4">
            <a:extLst>
              <a:ext uri="{FF2B5EF4-FFF2-40B4-BE49-F238E27FC236}">
                <a16:creationId xmlns:a16="http://schemas.microsoft.com/office/drawing/2014/main" id="{BDE73E2A-51B1-9798-540E-16E9B386B0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050"/>
            <a:ext cx="9144000" cy="151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Oval 2">
            <a:extLst>
              <a:ext uri="{FF2B5EF4-FFF2-40B4-BE49-F238E27FC236}">
                <a16:creationId xmlns:a16="http://schemas.microsoft.com/office/drawing/2014/main" id="{07DE8E36-D879-3C46-F295-2BCAFB04D9B1}"/>
              </a:ext>
            </a:extLst>
          </p:cNvPr>
          <p:cNvSpPr>
            <a:spLocks noChangeArrowheads="1"/>
          </p:cNvSpPr>
          <p:nvPr/>
        </p:nvSpPr>
        <p:spPr bwMode="auto">
          <a:xfrm>
            <a:off x="3810000" y="3886200"/>
            <a:ext cx="533400" cy="5334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round/>
                <a:headEnd/>
                <a:tailEnd/>
              </a14:hiddenLine>
            </a:ext>
          </a:extLst>
        </p:spPr>
        <p:txBody>
          <a:bodyPr wrap="none" lIns="90488" tIns="44450" rIns="90488" bIns="44450" anchor="ct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0595" name="Oval 3">
            <a:extLst>
              <a:ext uri="{FF2B5EF4-FFF2-40B4-BE49-F238E27FC236}">
                <a16:creationId xmlns:a16="http://schemas.microsoft.com/office/drawing/2014/main" id="{0FEE33F6-2D1B-4DA1-DE4D-63EBC5110471}"/>
              </a:ext>
            </a:extLst>
          </p:cNvPr>
          <p:cNvSpPr>
            <a:spLocks noChangeArrowheads="1"/>
          </p:cNvSpPr>
          <p:nvPr/>
        </p:nvSpPr>
        <p:spPr bwMode="auto">
          <a:xfrm>
            <a:off x="2895600" y="4267200"/>
            <a:ext cx="457200" cy="5334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round/>
                <a:headEnd/>
                <a:tailEnd/>
              </a14:hiddenLine>
            </a:ext>
          </a:extLst>
        </p:spPr>
        <p:txBody>
          <a:bodyPr wrap="none" lIns="90488" tIns="44450" rIns="90488" bIns="44450" anchor="ct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0596" name="Oval 4">
            <a:extLst>
              <a:ext uri="{FF2B5EF4-FFF2-40B4-BE49-F238E27FC236}">
                <a16:creationId xmlns:a16="http://schemas.microsoft.com/office/drawing/2014/main" id="{BC9B509E-7B86-B735-4DF3-60EA9E6FDAB6}"/>
              </a:ext>
            </a:extLst>
          </p:cNvPr>
          <p:cNvSpPr>
            <a:spLocks noChangeArrowheads="1"/>
          </p:cNvSpPr>
          <p:nvPr/>
        </p:nvSpPr>
        <p:spPr bwMode="auto">
          <a:xfrm>
            <a:off x="3962400" y="4572000"/>
            <a:ext cx="914400" cy="8382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round/>
                <a:headEnd/>
                <a:tailEnd/>
              </a14:hiddenLine>
            </a:ext>
          </a:extLst>
        </p:spPr>
        <p:txBody>
          <a:bodyPr wrap="none" lIns="90488" tIns="44450" rIns="90488" bIns="44450" anchor="ct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110597" name="Group 5">
            <a:extLst>
              <a:ext uri="{FF2B5EF4-FFF2-40B4-BE49-F238E27FC236}">
                <a16:creationId xmlns:a16="http://schemas.microsoft.com/office/drawing/2014/main" id="{61EC5EFF-5FBB-A2D4-6F04-A6606439D479}"/>
              </a:ext>
            </a:extLst>
          </p:cNvPr>
          <p:cNvGrpSpPr>
            <a:grpSpLocks/>
          </p:cNvGrpSpPr>
          <p:nvPr/>
        </p:nvGrpSpPr>
        <p:grpSpPr bwMode="auto">
          <a:xfrm>
            <a:off x="711200" y="3055938"/>
            <a:ext cx="7664450" cy="3581400"/>
            <a:chOff x="528" y="1728"/>
            <a:chExt cx="4828" cy="2256"/>
          </a:xfrm>
        </p:grpSpPr>
        <p:sp>
          <p:nvSpPr>
            <p:cNvPr id="110601" name="Rectangle 6">
              <a:extLst>
                <a:ext uri="{FF2B5EF4-FFF2-40B4-BE49-F238E27FC236}">
                  <a16:creationId xmlns:a16="http://schemas.microsoft.com/office/drawing/2014/main" id="{C0EF6883-B8AD-DB21-922E-34839C958537}"/>
                </a:ext>
              </a:extLst>
            </p:cNvPr>
            <p:cNvSpPr>
              <a:spLocks noChangeArrowheads="1"/>
            </p:cNvSpPr>
            <p:nvPr/>
          </p:nvSpPr>
          <p:spPr bwMode="auto">
            <a:xfrm>
              <a:off x="528" y="1728"/>
              <a:ext cx="4800" cy="2256"/>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110602" name="Group 7">
              <a:extLst>
                <a:ext uri="{FF2B5EF4-FFF2-40B4-BE49-F238E27FC236}">
                  <a16:creationId xmlns:a16="http://schemas.microsoft.com/office/drawing/2014/main" id="{BA771EBC-CFDA-A956-F8B2-6F25DC2AE5EE}"/>
                </a:ext>
              </a:extLst>
            </p:cNvPr>
            <p:cNvGrpSpPr>
              <a:grpSpLocks/>
            </p:cNvGrpSpPr>
            <p:nvPr/>
          </p:nvGrpSpPr>
          <p:grpSpPr bwMode="auto">
            <a:xfrm>
              <a:off x="731" y="1946"/>
              <a:ext cx="4625" cy="1748"/>
              <a:chOff x="731" y="1946"/>
              <a:chExt cx="4625" cy="1748"/>
            </a:xfrm>
          </p:grpSpPr>
          <p:grpSp>
            <p:nvGrpSpPr>
              <p:cNvPr id="110603" name="Group 8">
                <a:extLst>
                  <a:ext uri="{FF2B5EF4-FFF2-40B4-BE49-F238E27FC236}">
                    <a16:creationId xmlns:a16="http://schemas.microsoft.com/office/drawing/2014/main" id="{E6DF0F4F-96ED-8931-8BC4-9202E028E258}"/>
                  </a:ext>
                </a:extLst>
              </p:cNvPr>
              <p:cNvGrpSpPr>
                <a:grpSpLocks/>
              </p:cNvGrpSpPr>
              <p:nvPr/>
            </p:nvGrpSpPr>
            <p:grpSpPr bwMode="auto">
              <a:xfrm>
                <a:off x="731" y="1946"/>
                <a:ext cx="1727" cy="1727"/>
                <a:chOff x="731" y="1946"/>
                <a:chExt cx="1727" cy="1727"/>
              </a:xfrm>
            </p:grpSpPr>
            <p:sp>
              <p:nvSpPr>
                <p:cNvPr id="110616" name="Oval 9">
                  <a:extLst>
                    <a:ext uri="{FF2B5EF4-FFF2-40B4-BE49-F238E27FC236}">
                      <a16:creationId xmlns:a16="http://schemas.microsoft.com/office/drawing/2014/main" id="{A9ECF47C-D09D-9E09-EDC0-3986718A0CB8}"/>
                    </a:ext>
                  </a:extLst>
                </p:cNvPr>
                <p:cNvSpPr>
                  <a:spLocks noChangeArrowheads="1"/>
                </p:cNvSpPr>
                <p:nvPr/>
              </p:nvSpPr>
              <p:spPr bwMode="auto">
                <a:xfrm>
                  <a:off x="731" y="1946"/>
                  <a:ext cx="1727" cy="1727"/>
                </a:xfrm>
                <a:prstGeom prst="ellipse">
                  <a:avLst/>
                </a:prstGeom>
                <a:solidFill>
                  <a:srgbClr val="0066FF"/>
                </a:solidFill>
                <a:ln w="9525">
                  <a:solidFill>
                    <a:schemeClr val="tx1"/>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0617" name="Oval 10">
                  <a:extLst>
                    <a:ext uri="{FF2B5EF4-FFF2-40B4-BE49-F238E27FC236}">
                      <a16:creationId xmlns:a16="http://schemas.microsoft.com/office/drawing/2014/main" id="{13C119D6-E270-584D-DAF0-05BEAFE47476}"/>
                    </a:ext>
                  </a:extLst>
                </p:cNvPr>
                <p:cNvSpPr>
                  <a:spLocks noChangeArrowheads="1"/>
                </p:cNvSpPr>
                <p:nvPr/>
              </p:nvSpPr>
              <p:spPr bwMode="auto">
                <a:xfrm>
                  <a:off x="1165" y="2383"/>
                  <a:ext cx="881" cy="881"/>
                </a:xfrm>
                <a:prstGeom prst="ellipse">
                  <a:avLst/>
                </a:prstGeom>
                <a:solidFill>
                  <a:schemeClr val="accent1"/>
                </a:solidFill>
                <a:ln w="9525">
                  <a:solidFill>
                    <a:schemeClr val="tx1"/>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0618" name="Oval 11">
                  <a:extLst>
                    <a:ext uri="{FF2B5EF4-FFF2-40B4-BE49-F238E27FC236}">
                      <a16:creationId xmlns:a16="http://schemas.microsoft.com/office/drawing/2014/main" id="{42CBA715-08B2-9C49-581A-DA20A8FA508D}"/>
                    </a:ext>
                  </a:extLst>
                </p:cNvPr>
                <p:cNvSpPr>
                  <a:spLocks noChangeArrowheads="1"/>
                </p:cNvSpPr>
                <p:nvPr/>
              </p:nvSpPr>
              <p:spPr bwMode="auto">
                <a:xfrm>
                  <a:off x="1376" y="2610"/>
                  <a:ext cx="443" cy="443"/>
                </a:xfrm>
                <a:prstGeom prst="ellipse">
                  <a:avLst/>
                </a:prstGeom>
                <a:solidFill>
                  <a:schemeClr val="bg1"/>
                </a:solidFill>
                <a:ln w="9525">
                  <a:solidFill>
                    <a:schemeClr val="tx1"/>
                  </a:solidFill>
                  <a:round/>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110604" name="Line 12">
                <a:extLst>
                  <a:ext uri="{FF2B5EF4-FFF2-40B4-BE49-F238E27FC236}">
                    <a16:creationId xmlns:a16="http://schemas.microsoft.com/office/drawing/2014/main" id="{F70CBC98-94CA-0F57-5A6F-FCB02D08E987}"/>
                  </a:ext>
                </a:extLst>
              </p:cNvPr>
              <p:cNvSpPr>
                <a:spLocks noChangeShapeType="1"/>
              </p:cNvSpPr>
              <p:nvPr/>
            </p:nvSpPr>
            <p:spPr bwMode="auto">
              <a:xfrm>
                <a:off x="1574" y="3066"/>
                <a:ext cx="1352" cy="0"/>
              </a:xfrm>
              <a:prstGeom prst="line">
                <a:avLst/>
              </a:prstGeom>
              <a:noFill/>
              <a:ln w="63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10605" name="Line 13">
                <a:extLst>
                  <a:ext uri="{FF2B5EF4-FFF2-40B4-BE49-F238E27FC236}">
                    <a16:creationId xmlns:a16="http://schemas.microsoft.com/office/drawing/2014/main" id="{6091ED33-361E-6BD4-5BF3-1DF573EAF13B}"/>
                  </a:ext>
                </a:extLst>
              </p:cNvPr>
              <p:cNvSpPr>
                <a:spLocks noChangeShapeType="1"/>
              </p:cNvSpPr>
              <p:nvPr/>
            </p:nvSpPr>
            <p:spPr bwMode="auto">
              <a:xfrm>
                <a:off x="2898" y="2661"/>
                <a:ext cx="0" cy="36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0606" name="Line 14">
                <a:extLst>
                  <a:ext uri="{FF2B5EF4-FFF2-40B4-BE49-F238E27FC236}">
                    <a16:creationId xmlns:a16="http://schemas.microsoft.com/office/drawing/2014/main" id="{7977EBAF-D7F9-0B57-6194-A1FA4AD66720}"/>
                  </a:ext>
                </a:extLst>
              </p:cNvPr>
              <p:cNvSpPr>
                <a:spLocks noChangeShapeType="1"/>
              </p:cNvSpPr>
              <p:nvPr/>
            </p:nvSpPr>
            <p:spPr bwMode="auto">
              <a:xfrm>
                <a:off x="1560" y="2601"/>
                <a:ext cx="1352" cy="0"/>
              </a:xfrm>
              <a:prstGeom prst="line">
                <a:avLst/>
              </a:prstGeom>
              <a:noFill/>
              <a:ln w="63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10607" name="Line 15">
                <a:extLst>
                  <a:ext uri="{FF2B5EF4-FFF2-40B4-BE49-F238E27FC236}">
                    <a16:creationId xmlns:a16="http://schemas.microsoft.com/office/drawing/2014/main" id="{0D3DE7EA-1133-AC31-410E-F47CC5731EA7}"/>
                  </a:ext>
                </a:extLst>
              </p:cNvPr>
              <p:cNvSpPr>
                <a:spLocks noChangeShapeType="1"/>
              </p:cNvSpPr>
              <p:nvPr/>
            </p:nvSpPr>
            <p:spPr bwMode="auto">
              <a:xfrm>
                <a:off x="1610" y="2372"/>
                <a:ext cx="2299"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10608" name="Line 16">
                <a:extLst>
                  <a:ext uri="{FF2B5EF4-FFF2-40B4-BE49-F238E27FC236}">
                    <a16:creationId xmlns:a16="http://schemas.microsoft.com/office/drawing/2014/main" id="{C4D3B814-EDD1-52DA-F4BE-1DDDA501B45B}"/>
                  </a:ext>
                </a:extLst>
              </p:cNvPr>
              <p:cNvSpPr>
                <a:spLocks noChangeShapeType="1"/>
              </p:cNvSpPr>
              <p:nvPr/>
            </p:nvSpPr>
            <p:spPr bwMode="auto">
              <a:xfrm>
                <a:off x="1610" y="3286"/>
                <a:ext cx="2299"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10609" name="Line 17">
                <a:extLst>
                  <a:ext uri="{FF2B5EF4-FFF2-40B4-BE49-F238E27FC236}">
                    <a16:creationId xmlns:a16="http://schemas.microsoft.com/office/drawing/2014/main" id="{6F1826D2-5F9F-F95D-819B-B91E3AC6F89C}"/>
                  </a:ext>
                </a:extLst>
              </p:cNvPr>
              <p:cNvSpPr>
                <a:spLocks noChangeShapeType="1"/>
              </p:cNvSpPr>
              <p:nvPr/>
            </p:nvSpPr>
            <p:spPr bwMode="auto">
              <a:xfrm>
                <a:off x="3840" y="2448"/>
                <a:ext cx="0" cy="74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0610" name="Text Box 18">
                <a:extLst>
                  <a:ext uri="{FF2B5EF4-FFF2-40B4-BE49-F238E27FC236}">
                    <a16:creationId xmlns:a16="http://schemas.microsoft.com/office/drawing/2014/main" id="{357E9733-100A-3184-98CB-E4A427ABBB90}"/>
                  </a:ext>
                </a:extLst>
              </p:cNvPr>
              <p:cNvSpPr txBox="1">
                <a:spLocks noChangeArrowheads="1"/>
              </p:cNvSpPr>
              <p:nvPr/>
            </p:nvSpPr>
            <p:spPr bwMode="auto">
              <a:xfrm>
                <a:off x="2948" y="2633"/>
                <a:ext cx="8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US" altLang="da-DK" sz="1400">
                    <a:latin typeface="Times New Roman" panose="02020603050405020304" pitchFamily="18" charset="0"/>
                  </a:rPr>
                  <a:t>Kerne:</a:t>
                </a:r>
              </a:p>
              <a:p>
                <a:pPr>
                  <a:spcBef>
                    <a:spcPct val="0"/>
                  </a:spcBef>
                  <a:buFontTx/>
                  <a:buNone/>
                </a:pPr>
                <a:r>
                  <a:rPr lang="en-US" altLang="da-DK" sz="1400">
                    <a:latin typeface="Times New Roman" panose="02020603050405020304" pitchFamily="18" charset="0"/>
                  </a:rPr>
                  <a:t>9/50 or 62.5</a:t>
                </a:r>
                <a:r>
                  <a:rPr lang="en-US" altLang="da-DK" sz="1400"/>
                  <a:t>µ</a:t>
                </a:r>
                <a:r>
                  <a:rPr lang="en-US" altLang="da-DK" sz="1400">
                    <a:latin typeface="Times New Roman" panose="02020603050405020304" pitchFamily="18" charset="0"/>
                  </a:rPr>
                  <a:t>m</a:t>
                </a:r>
              </a:p>
            </p:txBody>
          </p:sp>
          <p:sp>
            <p:nvSpPr>
              <p:cNvPr id="110611" name="Text Box 19">
                <a:extLst>
                  <a:ext uri="{FF2B5EF4-FFF2-40B4-BE49-F238E27FC236}">
                    <a16:creationId xmlns:a16="http://schemas.microsoft.com/office/drawing/2014/main" id="{B80611B3-A772-841D-242C-4618B05FB492}"/>
                  </a:ext>
                </a:extLst>
              </p:cNvPr>
              <p:cNvSpPr txBox="1">
                <a:spLocks noChangeArrowheads="1"/>
              </p:cNvSpPr>
              <p:nvPr/>
            </p:nvSpPr>
            <p:spPr bwMode="auto">
              <a:xfrm>
                <a:off x="3924" y="2670"/>
                <a:ext cx="5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US" altLang="da-DK" sz="1400">
                    <a:latin typeface="Times New Roman" panose="02020603050405020304" pitchFamily="18" charset="0"/>
                  </a:rPr>
                  <a:t>Cladding:</a:t>
                </a:r>
              </a:p>
              <a:p>
                <a:pPr>
                  <a:spcBef>
                    <a:spcPct val="0"/>
                  </a:spcBef>
                  <a:buFontTx/>
                  <a:buNone/>
                </a:pPr>
                <a:r>
                  <a:rPr lang="en-US" altLang="da-DK" sz="1400">
                    <a:latin typeface="Times New Roman" panose="02020603050405020304" pitchFamily="18" charset="0"/>
                  </a:rPr>
                  <a:t>125 µm</a:t>
                </a:r>
              </a:p>
            </p:txBody>
          </p:sp>
          <p:sp>
            <p:nvSpPr>
              <p:cNvPr id="110612" name="Line 20">
                <a:extLst>
                  <a:ext uri="{FF2B5EF4-FFF2-40B4-BE49-F238E27FC236}">
                    <a16:creationId xmlns:a16="http://schemas.microsoft.com/office/drawing/2014/main" id="{17721817-B57A-1218-EC8F-3C483494AED0}"/>
                  </a:ext>
                </a:extLst>
              </p:cNvPr>
              <p:cNvSpPr>
                <a:spLocks noChangeShapeType="1"/>
              </p:cNvSpPr>
              <p:nvPr/>
            </p:nvSpPr>
            <p:spPr bwMode="auto">
              <a:xfrm>
                <a:off x="1610" y="3694"/>
                <a:ext cx="3245"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10613" name="Line 21">
                <a:extLst>
                  <a:ext uri="{FF2B5EF4-FFF2-40B4-BE49-F238E27FC236}">
                    <a16:creationId xmlns:a16="http://schemas.microsoft.com/office/drawing/2014/main" id="{A85FA28E-12BD-DA2A-4D29-5FA20686A415}"/>
                  </a:ext>
                </a:extLst>
              </p:cNvPr>
              <p:cNvSpPr>
                <a:spLocks noChangeShapeType="1"/>
              </p:cNvSpPr>
              <p:nvPr/>
            </p:nvSpPr>
            <p:spPr bwMode="auto">
              <a:xfrm>
                <a:off x="4855" y="1983"/>
                <a:ext cx="0" cy="167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0614" name="Line 22">
                <a:extLst>
                  <a:ext uri="{FF2B5EF4-FFF2-40B4-BE49-F238E27FC236}">
                    <a16:creationId xmlns:a16="http://schemas.microsoft.com/office/drawing/2014/main" id="{9754398B-37FB-196B-BF51-845B5A17C299}"/>
                  </a:ext>
                </a:extLst>
              </p:cNvPr>
              <p:cNvSpPr>
                <a:spLocks noChangeShapeType="1"/>
              </p:cNvSpPr>
              <p:nvPr/>
            </p:nvSpPr>
            <p:spPr bwMode="auto">
              <a:xfrm>
                <a:off x="1610" y="1946"/>
                <a:ext cx="3245"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10615" name="Text Box 23">
                <a:extLst>
                  <a:ext uri="{FF2B5EF4-FFF2-40B4-BE49-F238E27FC236}">
                    <a16:creationId xmlns:a16="http://schemas.microsoft.com/office/drawing/2014/main" id="{10F5E212-EDDA-1A76-48A0-54F70418809B}"/>
                  </a:ext>
                </a:extLst>
              </p:cNvPr>
              <p:cNvSpPr txBox="1">
                <a:spLocks noChangeArrowheads="1"/>
              </p:cNvSpPr>
              <p:nvPr/>
            </p:nvSpPr>
            <p:spPr bwMode="auto">
              <a:xfrm>
                <a:off x="4854" y="2625"/>
                <a:ext cx="50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US" altLang="da-DK" sz="1400">
                    <a:latin typeface="Times New Roman" panose="02020603050405020304" pitchFamily="18" charset="0"/>
                  </a:rPr>
                  <a:t>Coating:</a:t>
                </a:r>
              </a:p>
              <a:p>
                <a:pPr>
                  <a:spcBef>
                    <a:spcPct val="0"/>
                  </a:spcBef>
                  <a:buFontTx/>
                  <a:buNone/>
                </a:pPr>
                <a:r>
                  <a:rPr lang="en-US" altLang="da-DK" sz="1400">
                    <a:latin typeface="Times New Roman" panose="02020603050405020304" pitchFamily="18" charset="0"/>
                  </a:rPr>
                  <a:t>245 µm</a:t>
                </a:r>
              </a:p>
            </p:txBody>
          </p:sp>
        </p:grpSp>
      </p:grpSp>
      <p:sp>
        <p:nvSpPr>
          <p:cNvPr id="110598" name="Rectangle 24">
            <a:extLst>
              <a:ext uri="{FF2B5EF4-FFF2-40B4-BE49-F238E27FC236}">
                <a16:creationId xmlns:a16="http://schemas.microsoft.com/office/drawing/2014/main" id="{3951ADF0-25EF-A8C1-4B6E-FB3147E62A50}"/>
              </a:ext>
            </a:extLst>
          </p:cNvPr>
          <p:cNvSpPr>
            <a:spLocks noGrp="1" noChangeArrowheads="1"/>
          </p:cNvSpPr>
          <p:nvPr>
            <p:ph type="title"/>
          </p:nvPr>
        </p:nvSpPr>
        <p:spPr>
          <a:xfrm>
            <a:off x="133350" y="1600200"/>
            <a:ext cx="8839200" cy="457200"/>
          </a:xfrm>
        </p:spPr>
        <p:txBody>
          <a:bodyPr/>
          <a:lstStyle/>
          <a:p>
            <a:pPr algn="ctr" eaLnBrk="1" hangingPunct="1"/>
            <a:r>
              <a:rPr lang="da-DK" altLang="da-DK"/>
              <a:t>Fiber opbygning.</a:t>
            </a:r>
          </a:p>
        </p:txBody>
      </p:sp>
      <p:sp>
        <p:nvSpPr>
          <p:cNvPr id="110599" name="Rectangle 25">
            <a:extLst>
              <a:ext uri="{FF2B5EF4-FFF2-40B4-BE49-F238E27FC236}">
                <a16:creationId xmlns:a16="http://schemas.microsoft.com/office/drawing/2014/main" id="{3BF4814C-2BFE-6533-AEA5-D0862DE7BBBA}"/>
              </a:ext>
            </a:extLst>
          </p:cNvPr>
          <p:cNvSpPr>
            <a:spLocks noGrp="1" noChangeArrowheads="1"/>
          </p:cNvSpPr>
          <p:nvPr>
            <p:ph type="body" idx="1"/>
          </p:nvPr>
        </p:nvSpPr>
        <p:spPr>
          <a:xfrm>
            <a:off x="330200" y="2028825"/>
            <a:ext cx="8382000" cy="3962400"/>
          </a:xfrm>
        </p:spPr>
        <p:txBody>
          <a:bodyPr/>
          <a:lstStyle/>
          <a:p>
            <a:pPr eaLnBrk="1" hangingPunct="1">
              <a:buFontTx/>
              <a:buNone/>
            </a:pPr>
            <a:r>
              <a:rPr lang="da-DK" altLang="da-DK"/>
              <a:t>Multimode:</a:t>
            </a:r>
          </a:p>
          <a:p>
            <a:pPr eaLnBrk="1" hangingPunct="1"/>
            <a:r>
              <a:rPr lang="da-DK" altLang="da-DK"/>
              <a:t>Fiber består af 3 dele- kerne, cladding og en coating.</a:t>
            </a:r>
          </a:p>
          <a:p>
            <a:pPr lvl="1" eaLnBrk="1" hangingPunct="1"/>
            <a:endParaRPr lang="da-DK" altLang="da-DK"/>
          </a:p>
        </p:txBody>
      </p:sp>
      <p:pic>
        <p:nvPicPr>
          <p:cNvPr id="110600" name="Picture 26">
            <a:extLst>
              <a:ext uri="{FF2B5EF4-FFF2-40B4-BE49-F238E27FC236}">
                <a16:creationId xmlns:a16="http://schemas.microsoft.com/office/drawing/2014/main" id="{37E45E82-915D-9DA5-FA16-0249727E36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0"/>
            <a:ext cx="9144000" cy="151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a:extLst>
              <a:ext uri="{FF2B5EF4-FFF2-40B4-BE49-F238E27FC236}">
                <a16:creationId xmlns:a16="http://schemas.microsoft.com/office/drawing/2014/main" id="{FF3B4FAF-CAEC-0A20-49B9-1F957A30519A}"/>
              </a:ext>
            </a:extLst>
          </p:cNvPr>
          <p:cNvSpPr>
            <a:spLocks noGrp="1" noChangeArrowheads="1"/>
          </p:cNvSpPr>
          <p:nvPr>
            <p:ph type="title"/>
          </p:nvPr>
        </p:nvSpPr>
        <p:spPr>
          <a:xfrm>
            <a:off x="247650" y="1739900"/>
            <a:ext cx="8839200" cy="457200"/>
          </a:xfrm>
        </p:spPr>
        <p:txBody>
          <a:bodyPr/>
          <a:lstStyle/>
          <a:p>
            <a:pPr algn="ctr" eaLnBrk="1" hangingPunct="1"/>
            <a:r>
              <a:rPr lang="da-DK" altLang="da-DK"/>
              <a:t>Lysets vandring.</a:t>
            </a:r>
          </a:p>
        </p:txBody>
      </p:sp>
      <p:grpSp>
        <p:nvGrpSpPr>
          <p:cNvPr id="112643" name="Group 3">
            <a:extLst>
              <a:ext uri="{FF2B5EF4-FFF2-40B4-BE49-F238E27FC236}">
                <a16:creationId xmlns:a16="http://schemas.microsoft.com/office/drawing/2014/main" id="{7D24D0E2-2298-313D-142D-1F5E9A1BE8C5}"/>
              </a:ext>
            </a:extLst>
          </p:cNvPr>
          <p:cNvGrpSpPr>
            <a:grpSpLocks/>
          </p:cNvGrpSpPr>
          <p:nvPr/>
        </p:nvGrpSpPr>
        <p:grpSpPr bwMode="auto">
          <a:xfrm>
            <a:off x="247650" y="2557463"/>
            <a:ext cx="8510588" cy="3887787"/>
            <a:chOff x="319" y="1111"/>
            <a:chExt cx="5361" cy="2449"/>
          </a:xfrm>
        </p:grpSpPr>
        <p:sp>
          <p:nvSpPr>
            <p:cNvPr id="112645" name="Rectangle 4">
              <a:extLst>
                <a:ext uri="{FF2B5EF4-FFF2-40B4-BE49-F238E27FC236}">
                  <a16:creationId xmlns:a16="http://schemas.microsoft.com/office/drawing/2014/main" id="{F62E7692-A947-6889-F6CC-D489BC5BA8BB}"/>
                </a:ext>
              </a:extLst>
            </p:cNvPr>
            <p:cNvSpPr>
              <a:spLocks noChangeArrowheads="1"/>
            </p:cNvSpPr>
            <p:nvPr/>
          </p:nvSpPr>
          <p:spPr bwMode="auto">
            <a:xfrm>
              <a:off x="1960" y="1680"/>
              <a:ext cx="2552" cy="152"/>
            </a:xfrm>
            <a:prstGeom prst="rect">
              <a:avLst/>
            </a:prstGeom>
            <a:solidFill>
              <a:srgbClr val="0000FF"/>
            </a:solidFill>
            <a:ln w="12700">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2646" name="Rectangle 5">
              <a:extLst>
                <a:ext uri="{FF2B5EF4-FFF2-40B4-BE49-F238E27FC236}">
                  <a16:creationId xmlns:a16="http://schemas.microsoft.com/office/drawing/2014/main" id="{83B87A92-6E92-7D73-48CC-A52288A4D670}"/>
                </a:ext>
              </a:extLst>
            </p:cNvPr>
            <p:cNvSpPr>
              <a:spLocks noChangeArrowheads="1"/>
            </p:cNvSpPr>
            <p:nvPr/>
          </p:nvSpPr>
          <p:spPr bwMode="auto">
            <a:xfrm>
              <a:off x="1968" y="1840"/>
              <a:ext cx="2544" cy="72"/>
            </a:xfrm>
            <a:prstGeom prst="rect">
              <a:avLst/>
            </a:prstGeom>
            <a:solidFill>
              <a:srgbClr val="D2D200"/>
            </a:solidFill>
            <a:ln w="12700">
              <a:solidFill>
                <a:srgbClr val="D2D2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2647" name="Rectangle 6">
              <a:extLst>
                <a:ext uri="{FF2B5EF4-FFF2-40B4-BE49-F238E27FC236}">
                  <a16:creationId xmlns:a16="http://schemas.microsoft.com/office/drawing/2014/main" id="{FFF8CB41-2C48-EBAA-2DB4-B62781FBA0BB}"/>
                </a:ext>
              </a:extLst>
            </p:cNvPr>
            <p:cNvSpPr>
              <a:spLocks noChangeArrowheads="1"/>
            </p:cNvSpPr>
            <p:nvPr/>
          </p:nvSpPr>
          <p:spPr bwMode="auto">
            <a:xfrm>
              <a:off x="1984" y="2312"/>
              <a:ext cx="2544" cy="72"/>
            </a:xfrm>
            <a:prstGeom prst="rect">
              <a:avLst/>
            </a:prstGeom>
            <a:solidFill>
              <a:srgbClr val="D2D200"/>
            </a:solidFill>
            <a:ln w="12700">
              <a:solidFill>
                <a:srgbClr val="D2D2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2648" name="Rectangle 7">
              <a:extLst>
                <a:ext uri="{FF2B5EF4-FFF2-40B4-BE49-F238E27FC236}">
                  <a16:creationId xmlns:a16="http://schemas.microsoft.com/office/drawing/2014/main" id="{C2A871BE-BFFF-49C1-4760-2532DEA3A168}"/>
                </a:ext>
              </a:extLst>
            </p:cNvPr>
            <p:cNvSpPr>
              <a:spLocks noChangeArrowheads="1"/>
            </p:cNvSpPr>
            <p:nvPr/>
          </p:nvSpPr>
          <p:spPr bwMode="auto">
            <a:xfrm>
              <a:off x="1976" y="2392"/>
              <a:ext cx="2552" cy="152"/>
            </a:xfrm>
            <a:prstGeom prst="rect">
              <a:avLst/>
            </a:prstGeom>
            <a:solidFill>
              <a:srgbClr val="0000FF"/>
            </a:solidFill>
            <a:ln w="12700">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2649" name="Line 8">
              <a:extLst>
                <a:ext uri="{FF2B5EF4-FFF2-40B4-BE49-F238E27FC236}">
                  <a16:creationId xmlns:a16="http://schemas.microsoft.com/office/drawing/2014/main" id="{C638524D-B80F-9F19-9E35-223DC653DDA3}"/>
                </a:ext>
              </a:extLst>
            </p:cNvPr>
            <p:cNvSpPr>
              <a:spLocks noChangeShapeType="1"/>
            </p:cNvSpPr>
            <p:nvPr/>
          </p:nvSpPr>
          <p:spPr bwMode="auto">
            <a:xfrm flipV="1">
              <a:off x="1992" y="1917"/>
              <a:ext cx="384" cy="267"/>
            </a:xfrm>
            <a:prstGeom prst="line">
              <a:avLst/>
            </a:prstGeom>
            <a:noFill/>
            <a:ln w="28575">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50" name="Line 9">
              <a:extLst>
                <a:ext uri="{FF2B5EF4-FFF2-40B4-BE49-F238E27FC236}">
                  <a16:creationId xmlns:a16="http://schemas.microsoft.com/office/drawing/2014/main" id="{2940F194-932E-908A-F85A-983317734CBB}"/>
                </a:ext>
              </a:extLst>
            </p:cNvPr>
            <p:cNvSpPr>
              <a:spLocks noChangeShapeType="1"/>
            </p:cNvSpPr>
            <p:nvPr/>
          </p:nvSpPr>
          <p:spPr bwMode="auto">
            <a:xfrm>
              <a:off x="2368" y="1936"/>
              <a:ext cx="632" cy="365"/>
            </a:xfrm>
            <a:prstGeom prst="line">
              <a:avLst/>
            </a:prstGeom>
            <a:noFill/>
            <a:ln w="28575">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51" name="Line 10">
              <a:extLst>
                <a:ext uri="{FF2B5EF4-FFF2-40B4-BE49-F238E27FC236}">
                  <a16:creationId xmlns:a16="http://schemas.microsoft.com/office/drawing/2014/main" id="{F48F95BC-A093-6D75-EB9A-0575A12B2A49}"/>
                </a:ext>
              </a:extLst>
            </p:cNvPr>
            <p:cNvSpPr>
              <a:spLocks noChangeShapeType="1"/>
            </p:cNvSpPr>
            <p:nvPr/>
          </p:nvSpPr>
          <p:spPr bwMode="auto">
            <a:xfrm flipV="1">
              <a:off x="3000" y="1922"/>
              <a:ext cx="648" cy="374"/>
            </a:xfrm>
            <a:prstGeom prst="line">
              <a:avLst/>
            </a:prstGeom>
            <a:noFill/>
            <a:ln w="28575">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52" name="Line 11">
              <a:extLst>
                <a:ext uri="{FF2B5EF4-FFF2-40B4-BE49-F238E27FC236}">
                  <a16:creationId xmlns:a16="http://schemas.microsoft.com/office/drawing/2014/main" id="{67734B01-C81B-841F-9627-70F779F690D4}"/>
                </a:ext>
              </a:extLst>
            </p:cNvPr>
            <p:cNvSpPr>
              <a:spLocks noChangeShapeType="1"/>
            </p:cNvSpPr>
            <p:nvPr/>
          </p:nvSpPr>
          <p:spPr bwMode="auto">
            <a:xfrm>
              <a:off x="3632" y="1952"/>
              <a:ext cx="600" cy="346"/>
            </a:xfrm>
            <a:prstGeom prst="line">
              <a:avLst/>
            </a:prstGeom>
            <a:noFill/>
            <a:ln w="28575">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53" name="Line 12">
              <a:extLst>
                <a:ext uri="{FF2B5EF4-FFF2-40B4-BE49-F238E27FC236}">
                  <a16:creationId xmlns:a16="http://schemas.microsoft.com/office/drawing/2014/main" id="{009C9E38-9C1E-C50C-E4D1-65D2FA6F8CAF}"/>
                </a:ext>
              </a:extLst>
            </p:cNvPr>
            <p:cNvSpPr>
              <a:spLocks noChangeShapeType="1"/>
            </p:cNvSpPr>
            <p:nvPr/>
          </p:nvSpPr>
          <p:spPr bwMode="auto">
            <a:xfrm flipV="1">
              <a:off x="4216" y="2116"/>
              <a:ext cx="312" cy="180"/>
            </a:xfrm>
            <a:prstGeom prst="line">
              <a:avLst/>
            </a:prstGeom>
            <a:noFill/>
            <a:ln w="28575">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54" name="Rectangle 13">
              <a:extLst>
                <a:ext uri="{FF2B5EF4-FFF2-40B4-BE49-F238E27FC236}">
                  <a16:creationId xmlns:a16="http://schemas.microsoft.com/office/drawing/2014/main" id="{658ADCA8-5810-5512-6A6D-EED24BDFF379}"/>
                </a:ext>
              </a:extLst>
            </p:cNvPr>
            <p:cNvSpPr>
              <a:spLocks noChangeArrowheads="1"/>
            </p:cNvSpPr>
            <p:nvPr/>
          </p:nvSpPr>
          <p:spPr bwMode="auto">
            <a:xfrm>
              <a:off x="1976" y="2760"/>
              <a:ext cx="2552" cy="152"/>
            </a:xfrm>
            <a:prstGeom prst="rect">
              <a:avLst/>
            </a:prstGeom>
            <a:solidFill>
              <a:srgbClr val="0000FF"/>
            </a:solidFill>
            <a:ln w="12700">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2655" name="Rectangle 14">
              <a:extLst>
                <a:ext uri="{FF2B5EF4-FFF2-40B4-BE49-F238E27FC236}">
                  <a16:creationId xmlns:a16="http://schemas.microsoft.com/office/drawing/2014/main" id="{D756226F-96F7-14A0-3830-5A3065DB227F}"/>
                </a:ext>
              </a:extLst>
            </p:cNvPr>
            <p:cNvSpPr>
              <a:spLocks noChangeArrowheads="1"/>
            </p:cNvSpPr>
            <p:nvPr/>
          </p:nvSpPr>
          <p:spPr bwMode="auto">
            <a:xfrm>
              <a:off x="1984" y="3408"/>
              <a:ext cx="2552" cy="152"/>
            </a:xfrm>
            <a:prstGeom prst="rect">
              <a:avLst/>
            </a:prstGeom>
            <a:solidFill>
              <a:srgbClr val="0000FF"/>
            </a:solidFill>
            <a:ln w="12700">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2656" name="Rectangle 15">
              <a:extLst>
                <a:ext uri="{FF2B5EF4-FFF2-40B4-BE49-F238E27FC236}">
                  <a16:creationId xmlns:a16="http://schemas.microsoft.com/office/drawing/2014/main" id="{413C168E-06C0-634B-FB4A-D9E21F818CF8}"/>
                </a:ext>
              </a:extLst>
            </p:cNvPr>
            <p:cNvSpPr>
              <a:spLocks noChangeArrowheads="1"/>
            </p:cNvSpPr>
            <p:nvPr/>
          </p:nvSpPr>
          <p:spPr bwMode="auto">
            <a:xfrm>
              <a:off x="1984" y="3216"/>
              <a:ext cx="2544" cy="184"/>
            </a:xfrm>
            <a:prstGeom prst="rect">
              <a:avLst/>
            </a:prstGeom>
            <a:solidFill>
              <a:srgbClr val="D2D200"/>
            </a:solidFill>
            <a:ln w="12700">
              <a:solidFill>
                <a:srgbClr val="D2D2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2657" name="Rectangle 16">
              <a:extLst>
                <a:ext uri="{FF2B5EF4-FFF2-40B4-BE49-F238E27FC236}">
                  <a16:creationId xmlns:a16="http://schemas.microsoft.com/office/drawing/2014/main" id="{4B947A53-C828-C25E-FBEC-1FD05986E6A8}"/>
                </a:ext>
              </a:extLst>
            </p:cNvPr>
            <p:cNvSpPr>
              <a:spLocks noChangeArrowheads="1"/>
            </p:cNvSpPr>
            <p:nvPr/>
          </p:nvSpPr>
          <p:spPr bwMode="auto">
            <a:xfrm>
              <a:off x="1992" y="2920"/>
              <a:ext cx="2544" cy="200"/>
            </a:xfrm>
            <a:prstGeom prst="rect">
              <a:avLst/>
            </a:prstGeom>
            <a:solidFill>
              <a:srgbClr val="D2D200"/>
            </a:solidFill>
            <a:ln w="12700">
              <a:solidFill>
                <a:srgbClr val="D2D200"/>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12658" name="Line 17">
              <a:extLst>
                <a:ext uri="{FF2B5EF4-FFF2-40B4-BE49-F238E27FC236}">
                  <a16:creationId xmlns:a16="http://schemas.microsoft.com/office/drawing/2014/main" id="{8E31C8E2-38A1-F816-7C53-9879673EC0B0}"/>
                </a:ext>
              </a:extLst>
            </p:cNvPr>
            <p:cNvSpPr>
              <a:spLocks noChangeShapeType="1"/>
            </p:cNvSpPr>
            <p:nvPr/>
          </p:nvSpPr>
          <p:spPr bwMode="auto">
            <a:xfrm>
              <a:off x="1992" y="3168"/>
              <a:ext cx="2528" cy="0"/>
            </a:xfrm>
            <a:prstGeom prst="line">
              <a:avLst/>
            </a:prstGeom>
            <a:noFill/>
            <a:ln w="28575">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59" name="Line 18">
              <a:extLst>
                <a:ext uri="{FF2B5EF4-FFF2-40B4-BE49-F238E27FC236}">
                  <a16:creationId xmlns:a16="http://schemas.microsoft.com/office/drawing/2014/main" id="{77D594C7-0F41-C816-F5BF-3EA8128087BA}"/>
                </a:ext>
              </a:extLst>
            </p:cNvPr>
            <p:cNvSpPr>
              <a:spLocks noChangeShapeType="1"/>
            </p:cNvSpPr>
            <p:nvPr/>
          </p:nvSpPr>
          <p:spPr bwMode="auto">
            <a:xfrm flipV="1">
              <a:off x="1984" y="1936"/>
              <a:ext cx="1163" cy="312"/>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60" name="Line 19">
              <a:extLst>
                <a:ext uri="{FF2B5EF4-FFF2-40B4-BE49-F238E27FC236}">
                  <a16:creationId xmlns:a16="http://schemas.microsoft.com/office/drawing/2014/main" id="{5A90C28C-DCC1-1E47-EAE7-ADBD4B9F297E}"/>
                </a:ext>
              </a:extLst>
            </p:cNvPr>
            <p:cNvSpPr>
              <a:spLocks noChangeShapeType="1"/>
            </p:cNvSpPr>
            <p:nvPr/>
          </p:nvSpPr>
          <p:spPr bwMode="auto">
            <a:xfrm>
              <a:off x="3120" y="1944"/>
              <a:ext cx="1373" cy="36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61" name="Line 20">
              <a:extLst>
                <a:ext uri="{FF2B5EF4-FFF2-40B4-BE49-F238E27FC236}">
                  <a16:creationId xmlns:a16="http://schemas.microsoft.com/office/drawing/2014/main" id="{6C1BB1E8-E019-F4B7-DBEE-CF725644170B}"/>
                </a:ext>
              </a:extLst>
            </p:cNvPr>
            <p:cNvSpPr>
              <a:spLocks noChangeShapeType="1"/>
            </p:cNvSpPr>
            <p:nvPr/>
          </p:nvSpPr>
          <p:spPr bwMode="auto">
            <a:xfrm>
              <a:off x="1976" y="2008"/>
              <a:ext cx="704" cy="312"/>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62" name="Line 21">
              <a:extLst>
                <a:ext uri="{FF2B5EF4-FFF2-40B4-BE49-F238E27FC236}">
                  <a16:creationId xmlns:a16="http://schemas.microsoft.com/office/drawing/2014/main" id="{3B30F13F-8467-E6E7-EEE0-8D567B3F3AB9}"/>
                </a:ext>
              </a:extLst>
            </p:cNvPr>
            <p:cNvSpPr>
              <a:spLocks noChangeShapeType="1"/>
            </p:cNvSpPr>
            <p:nvPr/>
          </p:nvSpPr>
          <p:spPr bwMode="auto">
            <a:xfrm flipV="1">
              <a:off x="2664" y="1920"/>
              <a:ext cx="1464" cy="392"/>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63" name="Line 22">
              <a:extLst>
                <a:ext uri="{FF2B5EF4-FFF2-40B4-BE49-F238E27FC236}">
                  <a16:creationId xmlns:a16="http://schemas.microsoft.com/office/drawing/2014/main" id="{C6BEF22B-4400-0249-4A2E-1ED01F959DA5}"/>
                </a:ext>
              </a:extLst>
            </p:cNvPr>
            <p:cNvSpPr>
              <a:spLocks noChangeShapeType="1"/>
            </p:cNvSpPr>
            <p:nvPr/>
          </p:nvSpPr>
          <p:spPr bwMode="auto">
            <a:xfrm>
              <a:off x="4120" y="1920"/>
              <a:ext cx="388" cy="104"/>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12664" name="Freeform 23">
              <a:extLst>
                <a:ext uri="{FF2B5EF4-FFF2-40B4-BE49-F238E27FC236}">
                  <a16:creationId xmlns:a16="http://schemas.microsoft.com/office/drawing/2014/main" id="{84F0155C-329F-2253-B486-3595B9B8C6E3}"/>
                </a:ext>
              </a:extLst>
            </p:cNvPr>
            <p:cNvSpPr>
              <a:spLocks/>
            </p:cNvSpPr>
            <p:nvPr/>
          </p:nvSpPr>
          <p:spPr bwMode="auto">
            <a:xfrm>
              <a:off x="1328" y="1762"/>
              <a:ext cx="184" cy="606"/>
            </a:xfrm>
            <a:custGeom>
              <a:avLst/>
              <a:gdLst>
                <a:gd name="T0" fmla="*/ 0 w 296"/>
                <a:gd name="T1" fmla="*/ 2880 h 278"/>
                <a:gd name="T2" fmla="*/ 39 w 296"/>
                <a:gd name="T3" fmla="*/ 9 h 278"/>
                <a:gd name="T4" fmla="*/ 71 w 296"/>
                <a:gd name="T5" fmla="*/ 2799 h 278"/>
                <a:gd name="T6" fmla="*/ 0 60000 65536"/>
                <a:gd name="T7" fmla="*/ 0 60000 65536"/>
                <a:gd name="T8" fmla="*/ 0 60000 65536"/>
                <a:gd name="T9" fmla="*/ 0 w 296"/>
                <a:gd name="T10" fmla="*/ 0 h 278"/>
                <a:gd name="T11" fmla="*/ 296 w 296"/>
                <a:gd name="T12" fmla="*/ 278 h 278"/>
              </a:gdLst>
              <a:ahLst/>
              <a:cxnLst>
                <a:cxn ang="T6">
                  <a:pos x="T0" y="T1"/>
                </a:cxn>
                <a:cxn ang="T7">
                  <a:pos x="T2" y="T3"/>
                </a:cxn>
                <a:cxn ang="T8">
                  <a:pos x="T4" y="T5"/>
                </a:cxn>
              </a:cxnLst>
              <a:rect l="T9" t="T10" r="T11" b="T12"/>
              <a:pathLst>
                <a:path w="296" h="278">
                  <a:moveTo>
                    <a:pt x="0" y="278"/>
                  </a:moveTo>
                  <a:cubicBezTo>
                    <a:pt x="55" y="140"/>
                    <a:pt x="111" y="2"/>
                    <a:pt x="160" y="1"/>
                  </a:cubicBezTo>
                  <a:cubicBezTo>
                    <a:pt x="209" y="0"/>
                    <a:pt x="275" y="225"/>
                    <a:pt x="296" y="270"/>
                  </a:cubicBezTo>
                </a:path>
              </a:pathLst>
            </a:custGeom>
            <a:noFill/>
            <a:ln w="12700" cap="flat" cmpd="sng">
              <a:solidFill>
                <a:srgbClr val="142F55"/>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sp>
          <p:nvSpPr>
            <p:cNvPr id="112665" name="Freeform 24">
              <a:extLst>
                <a:ext uri="{FF2B5EF4-FFF2-40B4-BE49-F238E27FC236}">
                  <a16:creationId xmlns:a16="http://schemas.microsoft.com/office/drawing/2014/main" id="{B9DD8279-1889-9DE0-DB2F-356233470D2E}"/>
                </a:ext>
              </a:extLst>
            </p:cNvPr>
            <p:cNvSpPr>
              <a:spLocks/>
            </p:cNvSpPr>
            <p:nvPr/>
          </p:nvSpPr>
          <p:spPr bwMode="auto">
            <a:xfrm>
              <a:off x="1336" y="2778"/>
              <a:ext cx="184" cy="606"/>
            </a:xfrm>
            <a:custGeom>
              <a:avLst/>
              <a:gdLst>
                <a:gd name="T0" fmla="*/ 0 w 296"/>
                <a:gd name="T1" fmla="*/ 2880 h 278"/>
                <a:gd name="T2" fmla="*/ 39 w 296"/>
                <a:gd name="T3" fmla="*/ 9 h 278"/>
                <a:gd name="T4" fmla="*/ 71 w 296"/>
                <a:gd name="T5" fmla="*/ 2799 h 278"/>
                <a:gd name="T6" fmla="*/ 0 60000 65536"/>
                <a:gd name="T7" fmla="*/ 0 60000 65536"/>
                <a:gd name="T8" fmla="*/ 0 60000 65536"/>
                <a:gd name="T9" fmla="*/ 0 w 296"/>
                <a:gd name="T10" fmla="*/ 0 h 278"/>
                <a:gd name="T11" fmla="*/ 296 w 296"/>
                <a:gd name="T12" fmla="*/ 278 h 278"/>
              </a:gdLst>
              <a:ahLst/>
              <a:cxnLst>
                <a:cxn ang="T6">
                  <a:pos x="T0" y="T1"/>
                </a:cxn>
                <a:cxn ang="T7">
                  <a:pos x="T2" y="T3"/>
                </a:cxn>
                <a:cxn ang="T8">
                  <a:pos x="T4" y="T5"/>
                </a:cxn>
              </a:cxnLst>
              <a:rect l="T9" t="T10" r="T11" b="T12"/>
              <a:pathLst>
                <a:path w="296" h="278">
                  <a:moveTo>
                    <a:pt x="0" y="278"/>
                  </a:moveTo>
                  <a:cubicBezTo>
                    <a:pt x="55" y="140"/>
                    <a:pt x="111" y="2"/>
                    <a:pt x="160" y="1"/>
                  </a:cubicBezTo>
                  <a:cubicBezTo>
                    <a:pt x="209" y="0"/>
                    <a:pt x="275" y="225"/>
                    <a:pt x="296" y="270"/>
                  </a:cubicBezTo>
                </a:path>
              </a:pathLst>
            </a:custGeom>
            <a:noFill/>
            <a:ln w="12700" cap="flat" cmpd="sng">
              <a:solidFill>
                <a:srgbClr val="142F55"/>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sp>
          <p:nvSpPr>
            <p:cNvPr id="112666" name="Freeform 25">
              <a:extLst>
                <a:ext uri="{FF2B5EF4-FFF2-40B4-BE49-F238E27FC236}">
                  <a16:creationId xmlns:a16="http://schemas.microsoft.com/office/drawing/2014/main" id="{D9B83A8B-6FEE-7A99-FD9E-2745E64BA941}"/>
                </a:ext>
              </a:extLst>
            </p:cNvPr>
            <p:cNvSpPr>
              <a:spLocks/>
            </p:cNvSpPr>
            <p:nvPr/>
          </p:nvSpPr>
          <p:spPr bwMode="auto">
            <a:xfrm>
              <a:off x="4784" y="2039"/>
              <a:ext cx="896" cy="382"/>
            </a:xfrm>
            <a:custGeom>
              <a:avLst/>
              <a:gdLst>
                <a:gd name="T0" fmla="*/ 0 w 896"/>
                <a:gd name="T1" fmla="*/ 321 h 382"/>
                <a:gd name="T2" fmla="*/ 196 w 896"/>
                <a:gd name="T3" fmla="*/ 1 h 382"/>
                <a:gd name="T4" fmla="*/ 748 w 896"/>
                <a:gd name="T5" fmla="*/ 325 h 382"/>
                <a:gd name="T6" fmla="*/ 896 w 896"/>
                <a:gd name="T7" fmla="*/ 345 h 382"/>
                <a:gd name="T8" fmla="*/ 0 60000 65536"/>
                <a:gd name="T9" fmla="*/ 0 60000 65536"/>
                <a:gd name="T10" fmla="*/ 0 60000 65536"/>
                <a:gd name="T11" fmla="*/ 0 60000 65536"/>
                <a:gd name="T12" fmla="*/ 0 w 896"/>
                <a:gd name="T13" fmla="*/ 0 h 382"/>
                <a:gd name="T14" fmla="*/ 896 w 896"/>
                <a:gd name="T15" fmla="*/ 382 h 382"/>
              </a:gdLst>
              <a:ahLst/>
              <a:cxnLst>
                <a:cxn ang="T8">
                  <a:pos x="T0" y="T1"/>
                </a:cxn>
                <a:cxn ang="T9">
                  <a:pos x="T2" y="T3"/>
                </a:cxn>
                <a:cxn ang="T10">
                  <a:pos x="T4" y="T5"/>
                </a:cxn>
                <a:cxn ang="T11">
                  <a:pos x="T6" y="T7"/>
                </a:cxn>
              </a:cxnLst>
              <a:rect l="T12" t="T13" r="T14" b="T15"/>
              <a:pathLst>
                <a:path w="896" h="382">
                  <a:moveTo>
                    <a:pt x="0" y="321"/>
                  </a:moveTo>
                  <a:cubicBezTo>
                    <a:pt x="33" y="268"/>
                    <a:pt x="71" y="0"/>
                    <a:pt x="196" y="1"/>
                  </a:cubicBezTo>
                  <a:cubicBezTo>
                    <a:pt x="321" y="2"/>
                    <a:pt x="631" y="268"/>
                    <a:pt x="748" y="325"/>
                  </a:cubicBezTo>
                  <a:cubicBezTo>
                    <a:pt x="865" y="382"/>
                    <a:pt x="865" y="341"/>
                    <a:pt x="896" y="345"/>
                  </a:cubicBezTo>
                </a:path>
              </a:pathLst>
            </a:custGeom>
            <a:noFill/>
            <a:ln w="12700" cap="flat" cmpd="sng">
              <a:solidFill>
                <a:srgbClr val="142F55"/>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sp>
          <p:nvSpPr>
            <p:cNvPr id="112667" name="Freeform 26">
              <a:extLst>
                <a:ext uri="{FF2B5EF4-FFF2-40B4-BE49-F238E27FC236}">
                  <a16:creationId xmlns:a16="http://schemas.microsoft.com/office/drawing/2014/main" id="{C690CFAD-3946-8D83-E7D6-BBF058B393F4}"/>
                </a:ext>
              </a:extLst>
            </p:cNvPr>
            <p:cNvSpPr>
              <a:spLocks/>
            </p:cNvSpPr>
            <p:nvPr/>
          </p:nvSpPr>
          <p:spPr bwMode="auto">
            <a:xfrm>
              <a:off x="4832" y="2732"/>
              <a:ext cx="432" cy="635"/>
            </a:xfrm>
            <a:custGeom>
              <a:avLst/>
              <a:gdLst>
                <a:gd name="T0" fmla="*/ 0 w 896"/>
                <a:gd name="T1" fmla="*/ 1360 h 387"/>
                <a:gd name="T2" fmla="*/ 24 w 896"/>
                <a:gd name="T3" fmla="*/ 18 h 387"/>
                <a:gd name="T4" fmla="*/ 83 w 896"/>
                <a:gd name="T5" fmla="*/ 1467 h 387"/>
                <a:gd name="T6" fmla="*/ 100 w 896"/>
                <a:gd name="T7" fmla="*/ 1467 h 387"/>
                <a:gd name="T8" fmla="*/ 0 60000 65536"/>
                <a:gd name="T9" fmla="*/ 0 60000 65536"/>
                <a:gd name="T10" fmla="*/ 0 60000 65536"/>
                <a:gd name="T11" fmla="*/ 0 60000 65536"/>
                <a:gd name="T12" fmla="*/ 0 w 896"/>
                <a:gd name="T13" fmla="*/ 0 h 387"/>
                <a:gd name="T14" fmla="*/ 896 w 896"/>
                <a:gd name="T15" fmla="*/ 387 h 387"/>
              </a:gdLst>
              <a:ahLst/>
              <a:cxnLst>
                <a:cxn ang="T8">
                  <a:pos x="T0" y="T1"/>
                </a:cxn>
                <a:cxn ang="T9">
                  <a:pos x="T2" y="T3"/>
                </a:cxn>
                <a:cxn ang="T10">
                  <a:pos x="T4" y="T5"/>
                </a:cxn>
                <a:cxn ang="T11">
                  <a:pos x="T6" y="T7"/>
                </a:cxn>
              </a:cxnLst>
              <a:rect l="T12" t="T13" r="T14" b="T15"/>
              <a:pathLst>
                <a:path w="896" h="387">
                  <a:moveTo>
                    <a:pt x="0" y="308"/>
                  </a:moveTo>
                  <a:cubicBezTo>
                    <a:pt x="46" y="154"/>
                    <a:pt x="92" y="0"/>
                    <a:pt x="216" y="4"/>
                  </a:cubicBezTo>
                  <a:cubicBezTo>
                    <a:pt x="340" y="8"/>
                    <a:pt x="631" y="277"/>
                    <a:pt x="744" y="332"/>
                  </a:cubicBezTo>
                  <a:cubicBezTo>
                    <a:pt x="857" y="387"/>
                    <a:pt x="876" y="359"/>
                    <a:pt x="896" y="332"/>
                  </a:cubicBezTo>
                </a:path>
              </a:pathLst>
            </a:custGeom>
            <a:noFill/>
            <a:ln w="12700" cap="flat" cmpd="sng">
              <a:solidFill>
                <a:srgbClr val="142F55"/>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da-DK"/>
            </a:p>
          </p:txBody>
        </p:sp>
        <p:sp>
          <p:nvSpPr>
            <p:cNvPr id="112668" name="Text Box 27">
              <a:extLst>
                <a:ext uri="{FF2B5EF4-FFF2-40B4-BE49-F238E27FC236}">
                  <a16:creationId xmlns:a16="http://schemas.microsoft.com/office/drawing/2014/main" id="{B2020D79-4B96-9433-CFC3-41138C419707}"/>
                </a:ext>
              </a:extLst>
            </p:cNvPr>
            <p:cNvSpPr txBox="1">
              <a:spLocks noChangeArrowheads="1"/>
            </p:cNvSpPr>
            <p:nvPr/>
          </p:nvSpPr>
          <p:spPr bwMode="auto">
            <a:xfrm>
              <a:off x="395" y="1143"/>
              <a:ext cx="81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t>Inputsignal</a:t>
              </a:r>
            </a:p>
          </p:txBody>
        </p:sp>
        <p:sp>
          <p:nvSpPr>
            <p:cNvPr id="112669" name="Text Box 28">
              <a:extLst>
                <a:ext uri="{FF2B5EF4-FFF2-40B4-BE49-F238E27FC236}">
                  <a16:creationId xmlns:a16="http://schemas.microsoft.com/office/drawing/2014/main" id="{8F18BD36-9893-A77F-3E36-CE0C5A7C46AF}"/>
                </a:ext>
              </a:extLst>
            </p:cNvPr>
            <p:cNvSpPr txBox="1">
              <a:spLocks noChangeArrowheads="1"/>
            </p:cNvSpPr>
            <p:nvPr/>
          </p:nvSpPr>
          <p:spPr bwMode="auto">
            <a:xfrm>
              <a:off x="4734" y="1111"/>
              <a:ext cx="11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endParaRPr lang="da-DK" altLang="da-DK" sz="2000" b="1">
                <a:solidFill>
                  <a:schemeClr val="hlink"/>
                </a:solidFill>
              </a:endParaRPr>
            </a:p>
          </p:txBody>
        </p:sp>
        <p:sp>
          <p:nvSpPr>
            <p:cNvPr id="112670" name="Text Box 29">
              <a:extLst>
                <a:ext uri="{FF2B5EF4-FFF2-40B4-BE49-F238E27FC236}">
                  <a16:creationId xmlns:a16="http://schemas.microsoft.com/office/drawing/2014/main" id="{A0AEE604-8EBB-729F-D88D-E6BF9778B9A8}"/>
                </a:ext>
              </a:extLst>
            </p:cNvPr>
            <p:cNvSpPr txBox="1">
              <a:spLocks noChangeArrowheads="1"/>
            </p:cNvSpPr>
            <p:nvPr/>
          </p:nvSpPr>
          <p:spPr bwMode="auto">
            <a:xfrm>
              <a:off x="4587" y="1191"/>
              <a:ext cx="92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t>Outputsignal</a:t>
              </a:r>
              <a:endParaRPr lang="da-DK" altLang="da-DK" sz="2400"/>
            </a:p>
          </p:txBody>
        </p:sp>
        <p:sp>
          <p:nvSpPr>
            <p:cNvPr id="112671" name="Text Box 30">
              <a:extLst>
                <a:ext uri="{FF2B5EF4-FFF2-40B4-BE49-F238E27FC236}">
                  <a16:creationId xmlns:a16="http://schemas.microsoft.com/office/drawing/2014/main" id="{4960FE64-D2A1-7EA7-FEEB-7485EDF4A271}"/>
                </a:ext>
              </a:extLst>
            </p:cNvPr>
            <p:cNvSpPr txBox="1">
              <a:spLocks noChangeArrowheads="1"/>
            </p:cNvSpPr>
            <p:nvPr/>
          </p:nvSpPr>
          <p:spPr bwMode="auto">
            <a:xfrm>
              <a:off x="319" y="3055"/>
              <a:ext cx="9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t>Single mode</a:t>
              </a:r>
            </a:p>
          </p:txBody>
        </p:sp>
        <p:sp>
          <p:nvSpPr>
            <p:cNvPr id="112672" name="Text Box 31">
              <a:extLst>
                <a:ext uri="{FF2B5EF4-FFF2-40B4-BE49-F238E27FC236}">
                  <a16:creationId xmlns:a16="http://schemas.microsoft.com/office/drawing/2014/main" id="{4191A5FC-A140-D9EF-ED6F-3ECADCC48068}"/>
                </a:ext>
              </a:extLst>
            </p:cNvPr>
            <p:cNvSpPr txBox="1">
              <a:spLocks noChangeArrowheads="1"/>
            </p:cNvSpPr>
            <p:nvPr/>
          </p:nvSpPr>
          <p:spPr bwMode="auto">
            <a:xfrm>
              <a:off x="363" y="2039"/>
              <a:ext cx="7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da-DK" altLang="da-DK"/>
                <a:t>Multimode</a:t>
              </a:r>
              <a:endParaRPr lang="da-DK" altLang="da-DK" sz="2400"/>
            </a:p>
          </p:txBody>
        </p:sp>
      </p:grpSp>
      <p:pic>
        <p:nvPicPr>
          <p:cNvPr id="112644" name="Picture 32">
            <a:extLst>
              <a:ext uri="{FF2B5EF4-FFF2-40B4-BE49-F238E27FC236}">
                <a16:creationId xmlns:a16="http://schemas.microsoft.com/office/drawing/2014/main" id="{314020A9-ADD3-370B-AD2C-5DF5FBDF0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3"/>
            <a:ext cx="9144000" cy="151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690" name="Rectangle 2">
            <a:extLst>
              <a:ext uri="{FF2B5EF4-FFF2-40B4-BE49-F238E27FC236}">
                <a16:creationId xmlns:a16="http://schemas.microsoft.com/office/drawing/2014/main" id="{C613A394-6AA9-61B7-D47C-42F2B49A87E8}"/>
              </a:ext>
            </a:extLst>
          </p:cNvPr>
          <p:cNvSpPr>
            <a:spLocks noGrp="1" noChangeArrowheads="1"/>
          </p:cNvSpPr>
          <p:nvPr>
            <p:ph type="title"/>
          </p:nvPr>
        </p:nvSpPr>
        <p:spPr>
          <a:xfrm>
            <a:off x="304800" y="2044700"/>
            <a:ext cx="8839200" cy="457200"/>
          </a:xfrm>
        </p:spPr>
        <p:txBody>
          <a:bodyPr/>
          <a:lstStyle/>
          <a:p>
            <a:pPr algn="ctr" eaLnBrk="1" hangingPunct="1"/>
            <a:r>
              <a:rPr lang="da-DK" altLang="da-DK"/>
              <a:t>Fiber typer.</a:t>
            </a:r>
          </a:p>
        </p:txBody>
      </p:sp>
      <p:sp>
        <p:nvSpPr>
          <p:cNvPr id="114691" name="Rectangle 3">
            <a:extLst>
              <a:ext uri="{FF2B5EF4-FFF2-40B4-BE49-F238E27FC236}">
                <a16:creationId xmlns:a16="http://schemas.microsoft.com/office/drawing/2014/main" id="{12F32B89-DFEF-62DF-B5A3-DE7A5B0084A5}"/>
              </a:ext>
            </a:extLst>
          </p:cNvPr>
          <p:cNvSpPr>
            <a:spLocks noGrp="1" noChangeArrowheads="1"/>
          </p:cNvSpPr>
          <p:nvPr>
            <p:ph type="body" idx="1"/>
          </p:nvPr>
        </p:nvSpPr>
        <p:spPr>
          <a:xfrm>
            <a:off x="304800" y="2705100"/>
            <a:ext cx="8382000" cy="3962400"/>
          </a:xfrm>
        </p:spPr>
        <p:txBody>
          <a:bodyPr/>
          <a:lstStyle/>
          <a:p>
            <a:pPr eaLnBrk="1" hangingPunct="1"/>
            <a:r>
              <a:rPr lang="da-DK" altLang="da-DK"/>
              <a:t>Multimode</a:t>
            </a:r>
          </a:p>
          <a:p>
            <a:pPr lvl="1" eaLnBrk="1" hangingPunct="1"/>
            <a:r>
              <a:rPr lang="da-DK" altLang="da-DK"/>
              <a:t>Til de korte afstande. </a:t>
            </a:r>
          </a:p>
          <a:p>
            <a:pPr lvl="1" eaLnBrk="1" hangingPunct="1"/>
            <a:r>
              <a:rPr lang="da-DK" altLang="da-DK"/>
              <a:t>Op til 2000 meter (100Mbit).</a:t>
            </a:r>
          </a:p>
          <a:p>
            <a:pPr lvl="1" eaLnBrk="1" hangingPunct="1"/>
            <a:r>
              <a:rPr lang="da-DK" altLang="da-DK"/>
              <a:t>”Lave” hastigheder. </a:t>
            </a:r>
          </a:p>
          <a:p>
            <a:pPr lvl="1" eaLnBrk="1" hangingPunct="1"/>
            <a:r>
              <a:rPr lang="da-DK" altLang="da-DK"/>
              <a:t>Op til 10 Gigabit.</a:t>
            </a:r>
          </a:p>
          <a:p>
            <a:pPr eaLnBrk="1" hangingPunct="1"/>
            <a:r>
              <a:rPr lang="da-DK" altLang="da-DK"/>
              <a:t>Single mode</a:t>
            </a:r>
          </a:p>
          <a:p>
            <a:pPr lvl="1" eaLnBrk="1" hangingPunct="1"/>
            <a:r>
              <a:rPr lang="da-DK" altLang="da-DK"/>
              <a:t>Afstande fra 500 meter og op efter.</a:t>
            </a:r>
          </a:p>
          <a:p>
            <a:pPr lvl="1" eaLnBrk="1" hangingPunct="1"/>
            <a:r>
              <a:rPr lang="da-DK" altLang="da-DK"/>
              <a:t>Hastigheder op til mange Gigabit (terrabit).</a:t>
            </a:r>
          </a:p>
        </p:txBody>
      </p:sp>
      <p:pic>
        <p:nvPicPr>
          <p:cNvPr id="114692" name="Picture 4">
            <a:extLst>
              <a:ext uri="{FF2B5EF4-FFF2-40B4-BE49-F238E27FC236}">
                <a16:creationId xmlns:a16="http://schemas.microsoft.com/office/drawing/2014/main" id="{BA35FAE0-79A8-FB5D-E260-AD6FB2C0BF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51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738" name="Rectangle 2">
            <a:extLst>
              <a:ext uri="{FF2B5EF4-FFF2-40B4-BE49-F238E27FC236}">
                <a16:creationId xmlns:a16="http://schemas.microsoft.com/office/drawing/2014/main" id="{4EF626D8-090E-E42E-51ED-1D66B92CEDEF}"/>
              </a:ext>
            </a:extLst>
          </p:cNvPr>
          <p:cNvSpPr>
            <a:spLocks noGrp="1" noChangeArrowheads="1"/>
          </p:cNvSpPr>
          <p:nvPr>
            <p:ph type="title"/>
          </p:nvPr>
        </p:nvSpPr>
        <p:spPr>
          <a:xfrm>
            <a:off x="304800" y="2019300"/>
            <a:ext cx="8839200" cy="457200"/>
          </a:xfrm>
        </p:spPr>
        <p:txBody>
          <a:bodyPr/>
          <a:lstStyle/>
          <a:p>
            <a:pPr algn="ctr" eaLnBrk="1" hangingPunct="1"/>
            <a:r>
              <a:rPr lang="da-DK" altLang="da-DK"/>
              <a:t>Fiber typer</a:t>
            </a:r>
          </a:p>
        </p:txBody>
      </p:sp>
      <p:sp>
        <p:nvSpPr>
          <p:cNvPr id="116739" name="Rectangle 3">
            <a:extLst>
              <a:ext uri="{FF2B5EF4-FFF2-40B4-BE49-F238E27FC236}">
                <a16:creationId xmlns:a16="http://schemas.microsoft.com/office/drawing/2014/main" id="{E95425A0-88F1-A2E6-F367-D1B4CB2D6352}"/>
              </a:ext>
            </a:extLst>
          </p:cNvPr>
          <p:cNvSpPr>
            <a:spLocks noGrp="1" noChangeArrowheads="1"/>
          </p:cNvSpPr>
          <p:nvPr>
            <p:ph type="body" idx="1"/>
          </p:nvPr>
        </p:nvSpPr>
        <p:spPr>
          <a:xfrm>
            <a:off x="241300" y="2730500"/>
            <a:ext cx="8382000" cy="3962400"/>
          </a:xfrm>
        </p:spPr>
        <p:txBody>
          <a:bodyPr/>
          <a:lstStyle/>
          <a:p>
            <a:pPr eaLnBrk="1" hangingPunct="1">
              <a:buFontTx/>
              <a:buNone/>
            </a:pPr>
            <a:r>
              <a:rPr lang="da-DK" altLang="da-DK"/>
              <a:t>Multimode</a:t>
            </a:r>
          </a:p>
          <a:p>
            <a:pPr eaLnBrk="1" hangingPunct="1"/>
            <a:r>
              <a:rPr lang="da-DK" altLang="da-DK"/>
              <a:t>Multimode findes i to typer.</a:t>
            </a:r>
          </a:p>
          <a:p>
            <a:pPr eaLnBrk="1" hangingPunct="1">
              <a:buFontTx/>
              <a:buNone/>
            </a:pPr>
            <a:r>
              <a:rPr lang="da-DK" altLang="da-DK"/>
              <a:t>	Kernediameter</a:t>
            </a:r>
          </a:p>
          <a:p>
            <a:pPr lvl="1" eaLnBrk="1" hangingPunct="1"/>
            <a:r>
              <a:rPr lang="da-DK" altLang="da-DK"/>
              <a:t>62,5 µm</a:t>
            </a:r>
          </a:p>
          <a:p>
            <a:pPr lvl="1" eaLnBrk="1" hangingPunct="1"/>
            <a:r>
              <a:rPr lang="da-DK" altLang="da-DK"/>
              <a:t>50 µm</a:t>
            </a:r>
          </a:p>
          <a:p>
            <a:pPr eaLnBrk="1" hangingPunct="1">
              <a:buFontTx/>
              <a:buNone/>
            </a:pPr>
            <a:r>
              <a:rPr lang="da-DK" altLang="da-DK"/>
              <a:t>62,5 µm</a:t>
            </a:r>
          </a:p>
          <a:p>
            <a:pPr lvl="1" eaLnBrk="1" hangingPunct="1"/>
            <a:r>
              <a:rPr lang="da-DK" altLang="da-DK"/>
              <a:t>Til korte afstande.</a:t>
            </a:r>
          </a:p>
          <a:p>
            <a:pPr lvl="1" eaLnBrk="1" hangingPunct="1"/>
            <a:r>
              <a:rPr lang="da-DK" altLang="da-DK"/>
              <a:t>Til lave hastigheder.</a:t>
            </a:r>
          </a:p>
          <a:p>
            <a:pPr eaLnBrk="1" hangingPunct="1">
              <a:buFontTx/>
              <a:buNone/>
            </a:pPr>
            <a:r>
              <a:rPr lang="da-DK" altLang="da-DK"/>
              <a:t>50 µm</a:t>
            </a:r>
          </a:p>
          <a:p>
            <a:pPr lvl="1" eaLnBrk="1" hangingPunct="1"/>
            <a:r>
              <a:rPr lang="da-DK" altLang="da-DK"/>
              <a:t>Til  længere afstande.</a:t>
            </a:r>
          </a:p>
          <a:p>
            <a:pPr lvl="1" eaLnBrk="1" hangingPunct="1"/>
            <a:r>
              <a:rPr lang="da-DK" altLang="da-DK"/>
              <a:t>Til højere hastigheder.</a:t>
            </a:r>
          </a:p>
        </p:txBody>
      </p:sp>
      <p:pic>
        <p:nvPicPr>
          <p:cNvPr id="116740" name="Picture 4">
            <a:extLst>
              <a:ext uri="{FF2B5EF4-FFF2-40B4-BE49-F238E27FC236}">
                <a16:creationId xmlns:a16="http://schemas.microsoft.com/office/drawing/2014/main" id="{8888EDF8-9392-1309-53B3-B7B87BEE2C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51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786" name="Group 2">
            <a:extLst>
              <a:ext uri="{FF2B5EF4-FFF2-40B4-BE49-F238E27FC236}">
                <a16:creationId xmlns:a16="http://schemas.microsoft.com/office/drawing/2014/main" id="{9F624A6F-E55F-798C-F66D-465C105D77B2}"/>
              </a:ext>
            </a:extLst>
          </p:cNvPr>
          <p:cNvGrpSpPr>
            <a:grpSpLocks/>
          </p:cNvGrpSpPr>
          <p:nvPr/>
        </p:nvGrpSpPr>
        <p:grpSpPr bwMode="auto">
          <a:xfrm>
            <a:off x="1411288" y="1760538"/>
            <a:ext cx="7667625" cy="4779962"/>
            <a:chOff x="786" y="864"/>
            <a:chExt cx="3936" cy="2658"/>
          </a:xfrm>
        </p:grpSpPr>
        <p:sp>
          <p:nvSpPr>
            <p:cNvPr id="118793" name="Rectangle 3">
              <a:extLst>
                <a:ext uri="{FF2B5EF4-FFF2-40B4-BE49-F238E27FC236}">
                  <a16:creationId xmlns:a16="http://schemas.microsoft.com/office/drawing/2014/main" id="{37639E54-A654-A291-3A47-68165E71C545}"/>
                </a:ext>
              </a:extLst>
            </p:cNvPr>
            <p:cNvSpPr>
              <a:spLocks noChangeArrowheads="1"/>
            </p:cNvSpPr>
            <p:nvPr/>
          </p:nvSpPr>
          <p:spPr bwMode="auto">
            <a:xfrm>
              <a:off x="786" y="1088"/>
              <a:ext cx="768" cy="528"/>
            </a:xfrm>
            <a:prstGeom prst="rect">
              <a:avLst/>
            </a:prstGeom>
            <a:solidFill>
              <a:schemeClr val="folHlink"/>
            </a:solidFill>
            <a:ln w="9525">
              <a:miter lim="800000"/>
              <a:headEnd/>
              <a:tailEnd/>
            </a:ln>
            <a:scene3d>
              <a:camera prst="legacyObliqueTopLeft"/>
              <a:lightRig rig="legacyFlat3" dir="t"/>
            </a:scene3d>
            <a:sp3d extrusionH="430200" prstMaterial="legacyMatte">
              <a:bevelT w="13500" h="13500" prst="angle"/>
              <a:bevelB w="13500" h="13500" prst="angle"/>
              <a:extrusionClr>
                <a:schemeClr val="folHlink"/>
              </a:extrusionClr>
              <a:contourClr>
                <a:schemeClr val="folHlink"/>
              </a:contourClr>
            </a:sp3d>
          </p:spPr>
          <p:txBody>
            <a:bodyPr wrap="none" anchor="ctr">
              <a:flatTx/>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000" b="1">
                  <a:solidFill>
                    <a:schemeClr val="bg1"/>
                  </a:solidFill>
                </a:rPr>
                <a:t>LED</a:t>
              </a:r>
              <a:endParaRPr lang="fr-FR" altLang="da-DK" sz="2400" b="1">
                <a:solidFill>
                  <a:schemeClr val="bg1"/>
                </a:solidFill>
              </a:endParaRPr>
            </a:p>
          </p:txBody>
        </p:sp>
        <p:sp>
          <p:nvSpPr>
            <p:cNvPr id="118794" name="Rectangle 4">
              <a:extLst>
                <a:ext uri="{FF2B5EF4-FFF2-40B4-BE49-F238E27FC236}">
                  <a16:creationId xmlns:a16="http://schemas.microsoft.com/office/drawing/2014/main" id="{D4A69D6F-C4CA-8D1F-61B9-977E5BEFF557}"/>
                </a:ext>
              </a:extLst>
            </p:cNvPr>
            <p:cNvSpPr>
              <a:spLocks noChangeArrowheads="1"/>
            </p:cNvSpPr>
            <p:nvPr/>
          </p:nvSpPr>
          <p:spPr bwMode="auto">
            <a:xfrm>
              <a:off x="786" y="1968"/>
              <a:ext cx="768" cy="480"/>
            </a:xfrm>
            <a:prstGeom prst="rect">
              <a:avLst/>
            </a:prstGeom>
            <a:solidFill>
              <a:schemeClr val="folHlink"/>
            </a:solidFill>
            <a:ln w="9525">
              <a:miter lim="800000"/>
              <a:headEnd/>
              <a:tailEnd/>
            </a:ln>
            <a:scene3d>
              <a:camera prst="legacyObliqueTopLeft"/>
              <a:lightRig rig="legacyFlat3" dir="t"/>
            </a:scene3d>
            <a:sp3d extrusionH="430200" prstMaterial="legacyMatte">
              <a:bevelT w="13500" h="13500" prst="angle"/>
              <a:bevelB w="13500" h="13500" prst="angle"/>
              <a:extrusionClr>
                <a:schemeClr val="folHlink"/>
              </a:extrusionClr>
              <a:contourClr>
                <a:schemeClr val="folHlink"/>
              </a:contourClr>
            </a:sp3d>
          </p:spPr>
          <p:txBody>
            <a:bodyPr wrap="none" anchor="ctr">
              <a:flatTx/>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000" b="1">
                  <a:solidFill>
                    <a:schemeClr val="bg1"/>
                  </a:solidFill>
                </a:rPr>
                <a:t>VCSEL</a:t>
              </a:r>
              <a:endParaRPr lang="fr-FR" altLang="da-DK" sz="2400" b="1">
                <a:solidFill>
                  <a:schemeClr val="bg1"/>
                </a:solidFill>
              </a:endParaRPr>
            </a:p>
          </p:txBody>
        </p:sp>
        <p:sp>
          <p:nvSpPr>
            <p:cNvPr id="118795" name="Rectangle 5">
              <a:extLst>
                <a:ext uri="{FF2B5EF4-FFF2-40B4-BE49-F238E27FC236}">
                  <a16:creationId xmlns:a16="http://schemas.microsoft.com/office/drawing/2014/main" id="{80524039-2837-6E5F-6D28-4D04248A305D}"/>
                </a:ext>
              </a:extLst>
            </p:cNvPr>
            <p:cNvSpPr>
              <a:spLocks noChangeArrowheads="1"/>
            </p:cNvSpPr>
            <p:nvPr/>
          </p:nvSpPr>
          <p:spPr bwMode="auto">
            <a:xfrm>
              <a:off x="786" y="2832"/>
              <a:ext cx="768" cy="480"/>
            </a:xfrm>
            <a:prstGeom prst="rect">
              <a:avLst/>
            </a:prstGeom>
            <a:solidFill>
              <a:schemeClr val="folHlink"/>
            </a:solidFill>
            <a:ln w="9525">
              <a:miter lim="800000"/>
              <a:headEnd/>
              <a:tailEnd/>
            </a:ln>
            <a:scene3d>
              <a:camera prst="legacyObliqueTopLeft"/>
              <a:lightRig rig="legacyFlat3" dir="t"/>
            </a:scene3d>
            <a:sp3d extrusionH="430200" prstMaterial="legacyMatte">
              <a:bevelT w="13500" h="13500" prst="angle"/>
              <a:bevelB w="13500" h="13500" prst="angle"/>
              <a:extrusionClr>
                <a:schemeClr val="folHlink"/>
              </a:extrusionClr>
              <a:contourClr>
                <a:schemeClr val="folHlink"/>
              </a:contourClr>
            </a:sp3d>
          </p:spPr>
          <p:txBody>
            <a:bodyPr wrap="none" anchor="ctr">
              <a:flatTx/>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000" b="1">
                  <a:solidFill>
                    <a:schemeClr val="bg1"/>
                  </a:solidFill>
                </a:rPr>
                <a:t>LASER</a:t>
              </a:r>
              <a:endParaRPr lang="fr-FR" altLang="da-DK" sz="2400" b="1">
                <a:solidFill>
                  <a:schemeClr val="bg1"/>
                </a:solidFill>
              </a:endParaRPr>
            </a:p>
          </p:txBody>
        </p:sp>
        <p:pic>
          <p:nvPicPr>
            <p:cNvPr id="118796" name="Picture 6">
              <a:extLst>
                <a:ext uri="{FF2B5EF4-FFF2-40B4-BE49-F238E27FC236}">
                  <a16:creationId xmlns:a16="http://schemas.microsoft.com/office/drawing/2014/main" id="{7AEB729A-3FEE-4C4D-E9EF-CA95DAB5CD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4" y="864"/>
              <a:ext cx="3168" cy="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8787" name="Rectangle 7">
            <a:extLst>
              <a:ext uri="{FF2B5EF4-FFF2-40B4-BE49-F238E27FC236}">
                <a16:creationId xmlns:a16="http://schemas.microsoft.com/office/drawing/2014/main" id="{72EAE79D-67DF-14A7-EA8C-7DC572182004}"/>
              </a:ext>
            </a:extLst>
          </p:cNvPr>
          <p:cNvSpPr>
            <a:spLocks noChangeArrowheads="1"/>
          </p:cNvSpPr>
          <p:nvPr/>
        </p:nvSpPr>
        <p:spPr bwMode="auto">
          <a:xfrm>
            <a:off x="215900" y="1100138"/>
            <a:ext cx="88407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2400" b="1">
                <a:solidFill>
                  <a:schemeClr val="tx2"/>
                </a:solidFill>
              </a:rPr>
              <a:t>Lys Kilder  </a:t>
            </a:r>
          </a:p>
        </p:txBody>
      </p:sp>
      <p:sp>
        <p:nvSpPr>
          <p:cNvPr id="118788" name="Rectangle 8">
            <a:extLst>
              <a:ext uri="{FF2B5EF4-FFF2-40B4-BE49-F238E27FC236}">
                <a16:creationId xmlns:a16="http://schemas.microsoft.com/office/drawing/2014/main" id="{6345AE81-BEFB-4F4E-3058-F8F551F1EA4B}"/>
              </a:ext>
            </a:extLst>
          </p:cNvPr>
          <p:cNvSpPr>
            <a:spLocks noChangeArrowheads="1"/>
          </p:cNvSpPr>
          <p:nvPr/>
        </p:nvSpPr>
        <p:spPr bwMode="auto">
          <a:xfrm>
            <a:off x="215900" y="4787900"/>
            <a:ext cx="1638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it-IT" altLang="da-DK" sz="1400" b="1"/>
              <a:t>Spot size 8 - 10 </a:t>
            </a:r>
            <a:r>
              <a:rPr lang="it-IT" altLang="da-DK" sz="1400" b="1">
                <a:latin typeface="Symbol" panose="05050102010706020507" pitchFamily="18" charset="2"/>
              </a:rPr>
              <a:t>m</a:t>
            </a:r>
            <a:r>
              <a:rPr lang="it-IT" altLang="da-DK" sz="1400" b="1"/>
              <a:t>m</a:t>
            </a:r>
          </a:p>
        </p:txBody>
      </p:sp>
      <p:sp>
        <p:nvSpPr>
          <p:cNvPr id="118789" name="Rectangle 9">
            <a:extLst>
              <a:ext uri="{FF2B5EF4-FFF2-40B4-BE49-F238E27FC236}">
                <a16:creationId xmlns:a16="http://schemas.microsoft.com/office/drawing/2014/main" id="{F8F5808A-8D10-FB01-874E-7048B497784E}"/>
              </a:ext>
            </a:extLst>
          </p:cNvPr>
          <p:cNvSpPr>
            <a:spLocks noChangeArrowheads="1"/>
          </p:cNvSpPr>
          <p:nvPr/>
        </p:nvSpPr>
        <p:spPr bwMode="auto">
          <a:xfrm>
            <a:off x="215900" y="3187700"/>
            <a:ext cx="1728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it-IT" altLang="da-DK" sz="1400" b="1"/>
              <a:t>Spot size 30 - 40 </a:t>
            </a:r>
            <a:r>
              <a:rPr lang="it-IT" altLang="da-DK" sz="1400" b="1">
                <a:latin typeface="Symbol" panose="05050102010706020507" pitchFamily="18" charset="2"/>
              </a:rPr>
              <a:t>m</a:t>
            </a:r>
            <a:r>
              <a:rPr lang="it-IT" altLang="da-DK" sz="1400" b="1"/>
              <a:t>m</a:t>
            </a:r>
          </a:p>
        </p:txBody>
      </p:sp>
      <p:sp>
        <p:nvSpPr>
          <p:cNvPr id="118790" name="Rectangle 10">
            <a:extLst>
              <a:ext uri="{FF2B5EF4-FFF2-40B4-BE49-F238E27FC236}">
                <a16:creationId xmlns:a16="http://schemas.microsoft.com/office/drawing/2014/main" id="{B190EEDA-93CD-1E3E-FBBB-2BAE048317A8}"/>
              </a:ext>
            </a:extLst>
          </p:cNvPr>
          <p:cNvSpPr>
            <a:spLocks noChangeArrowheads="1"/>
          </p:cNvSpPr>
          <p:nvPr/>
        </p:nvSpPr>
        <p:spPr bwMode="auto">
          <a:xfrm>
            <a:off x="539750" y="1557338"/>
            <a:ext cx="13684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b="1">
              <a:latin typeface="Times New Roman" panose="02020603050405020304" pitchFamily="18" charset="0"/>
            </a:endParaRPr>
          </a:p>
        </p:txBody>
      </p:sp>
      <p:sp>
        <p:nvSpPr>
          <p:cNvPr id="118791" name="Rectangle 11">
            <a:extLst>
              <a:ext uri="{FF2B5EF4-FFF2-40B4-BE49-F238E27FC236}">
                <a16:creationId xmlns:a16="http://schemas.microsoft.com/office/drawing/2014/main" id="{ADF811D6-BB3A-C7FE-4804-6189C5D62BF6}"/>
              </a:ext>
            </a:extLst>
          </p:cNvPr>
          <p:cNvSpPr>
            <a:spLocks noChangeArrowheads="1"/>
          </p:cNvSpPr>
          <p:nvPr/>
        </p:nvSpPr>
        <p:spPr bwMode="auto">
          <a:xfrm>
            <a:off x="250825" y="1468438"/>
            <a:ext cx="1819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it-IT" altLang="da-DK" sz="1400" b="1"/>
              <a:t>Spot size  &gt; 100 </a:t>
            </a:r>
            <a:r>
              <a:rPr lang="it-IT" altLang="da-DK" sz="1400" b="1">
                <a:latin typeface="Symbol" panose="05050102010706020507" pitchFamily="18" charset="2"/>
              </a:rPr>
              <a:t>m</a:t>
            </a:r>
            <a:r>
              <a:rPr lang="it-IT" altLang="da-DK" sz="1400" b="1"/>
              <a:t>m</a:t>
            </a:r>
          </a:p>
        </p:txBody>
      </p:sp>
      <p:pic>
        <p:nvPicPr>
          <p:cNvPr id="118792" name="Picture 12">
            <a:extLst>
              <a:ext uri="{FF2B5EF4-FFF2-40B4-BE49-F238E27FC236}">
                <a16:creationId xmlns:a16="http://schemas.microsoft.com/office/drawing/2014/main" id="{CCD44742-17B1-2A9D-1083-7D03E3D959F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100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a:extLst>
              <a:ext uri="{FF2B5EF4-FFF2-40B4-BE49-F238E27FC236}">
                <a16:creationId xmlns:a16="http://schemas.microsoft.com/office/drawing/2014/main" id="{BB7F3EDA-8C5F-75BD-65BA-A93693F88598}"/>
              </a:ext>
            </a:extLst>
          </p:cNvPr>
          <p:cNvSpPr>
            <a:spLocks noGrp="1" noChangeArrowheads="1"/>
          </p:cNvSpPr>
          <p:nvPr>
            <p:ph type="title"/>
          </p:nvPr>
        </p:nvSpPr>
        <p:spPr>
          <a:xfrm>
            <a:off x="1171575" y="1028700"/>
            <a:ext cx="7065963" cy="582613"/>
          </a:xfrm>
        </p:spPr>
        <p:txBody>
          <a:bodyPr/>
          <a:lstStyle/>
          <a:p>
            <a:pPr eaLnBrk="1" hangingPunct="1"/>
            <a:r>
              <a:rPr lang="fr-FR" altLang="da-DK" sz="2000"/>
              <a:t>LYS TRANSMISSION BASICS : </a:t>
            </a:r>
            <a:r>
              <a:rPr lang="fr-FR" altLang="da-DK" sz="2000" b="0"/>
              <a:t>Bølje længder</a:t>
            </a:r>
          </a:p>
        </p:txBody>
      </p:sp>
      <p:sp>
        <p:nvSpPr>
          <p:cNvPr id="120835" name="Rectangle 3">
            <a:extLst>
              <a:ext uri="{FF2B5EF4-FFF2-40B4-BE49-F238E27FC236}">
                <a16:creationId xmlns:a16="http://schemas.microsoft.com/office/drawing/2014/main" id="{709E3E87-B746-7EFB-6FAB-A3D6FFD378D9}"/>
              </a:ext>
            </a:extLst>
          </p:cNvPr>
          <p:cNvSpPr>
            <a:spLocks noChangeArrowheads="1"/>
          </p:cNvSpPr>
          <p:nvPr/>
        </p:nvSpPr>
        <p:spPr bwMode="auto">
          <a:xfrm>
            <a:off x="663575" y="4691063"/>
            <a:ext cx="7818438" cy="139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Aft>
                <a:spcPct val="40000"/>
              </a:spcAft>
              <a:buClr>
                <a:schemeClr val="accent2"/>
              </a:buClr>
              <a:buFont typeface="Wingdings" panose="05000000000000000000" pitchFamily="2" charset="2"/>
              <a:buNone/>
            </a:pPr>
            <a:endParaRPr lang="fr-FR" altLang="da-DK" sz="1600" b="1">
              <a:solidFill>
                <a:srgbClr val="FF9900"/>
              </a:solidFill>
              <a:latin typeface="Arial Rounded MT Bold" panose="020F0704030504030204" pitchFamily="34" charset="0"/>
            </a:endParaRPr>
          </a:p>
        </p:txBody>
      </p:sp>
      <p:sp>
        <p:nvSpPr>
          <p:cNvPr id="120836" name="Rectangle 4">
            <a:extLst>
              <a:ext uri="{FF2B5EF4-FFF2-40B4-BE49-F238E27FC236}">
                <a16:creationId xmlns:a16="http://schemas.microsoft.com/office/drawing/2014/main" id="{9431F42A-AA1E-04DE-E139-112F12D58E1C}"/>
              </a:ext>
            </a:extLst>
          </p:cNvPr>
          <p:cNvSpPr>
            <a:spLocks noGrp="1" noChangeArrowheads="1"/>
          </p:cNvSpPr>
          <p:nvPr>
            <p:ph type="body" idx="1"/>
          </p:nvPr>
        </p:nvSpPr>
        <p:spPr>
          <a:xfrm>
            <a:off x="665163" y="1573213"/>
            <a:ext cx="7737475" cy="641350"/>
          </a:xfrm>
          <a:noFill/>
        </p:spPr>
        <p:txBody>
          <a:bodyPr rIns="54000"/>
          <a:lstStyle/>
          <a:p>
            <a:pPr algn="ctr" eaLnBrk="1" hangingPunct="1"/>
            <a:r>
              <a:rPr lang="fr-FR" altLang="da-DK" sz="3200"/>
              <a:t>nm vs Hz … ?!</a:t>
            </a:r>
          </a:p>
        </p:txBody>
      </p:sp>
      <p:pic>
        <p:nvPicPr>
          <p:cNvPr id="120837" name="Picture 5" descr="light_em_spectrum">
            <a:extLst>
              <a:ext uri="{FF2B5EF4-FFF2-40B4-BE49-F238E27FC236}">
                <a16:creationId xmlns:a16="http://schemas.microsoft.com/office/drawing/2014/main" id="{28FD63BA-55AA-24F2-0945-A17D5F8A60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9287" b="20097"/>
          <a:stretch>
            <a:fillRect/>
          </a:stretch>
        </p:blipFill>
        <p:spPr bwMode="auto">
          <a:xfrm>
            <a:off x="1171575" y="2997200"/>
            <a:ext cx="6800850" cy="308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0838" name="Group 6">
            <a:extLst>
              <a:ext uri="{FF2B5EF4-FFF2-40B4-BE49-F238E27FC236}">
                <a16:creationId xmlns:a16="http://schemas.microsoft.com/office/drawing/2014/main" id="{50F19CAC-E4F0-C0E8-5D1F-AAC627EA3EC6}"/>
              </a:ext>
            </a:extLst>
          </p:cNvPr>
          <p:cNvGrpSpPr>
            <a:grpSpLocks/>
          </p:cNvGrpSpPr>
          <p:nvPr/>
        </p:nvGrpSpPr>
        <p:grpSpPr bwMode="auto">
          <a:xfrm>
            <a:off x="1584325" y="2565400"/>
            <a:ext cx="6145213" cy="304800"/>
            <a:chOff x="998" y="1584"/>
            <a:chExt cx="3871" cy="192"/>
          </a:xfrm>
        </p:grpSpPr>
        <p:sp>
          <p:nvSpPr>
            <p:cNvPr id="120843" name="Text Box 7">
              <a:extLst>
                <a:ext uri="{FF2B5EF4-FFF2-40B4-BE49-F238E27FC236}">
                  <a16:creationId xmlns:a16="http://schemas.microsoft.com/office/drawing/2014/main" id="{63407C36-A746-BAE0-6B8C-C8C3B7916A31}"/>
                </a:ext>
              </a:extLst>
            </p:cNvPr>
            <p:cNvSpPr txBox="1">
              <a:spLocks noChangeArrowheads="1"/>
            </p:cNvSpPr>
            <p:nvPr/>
          </p:nvSpPr>
          <p:spPr bwMode="auto">
            <a:xfrm>
              <a:off x="998" y="1584"/>
              <a:ext cx="3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fr-FR" altLang="da-DK" sz="1400" b="1">
                  <a:solidFill>
                    <a:schemeClr val="tx2"/>
                  </a:solidFill>
                  <a:latin typeface="Humanst521 BT" pitchFamily="34" charset="0"/>
                </a:rPr>
                <a:t>10</a:t>
              </a:r>
              <a:r>
                <a:rPr lang="fr-FR" altLang="da-DK" sz="1400" b="1" baseline="30000">
                  <a:solidFill>
                    <a:schemeClr val="tx2"/>
                  </a:solidFill>
                  <a:latin typeface="Humanst521 BT" pitchFamily="34" charset="0"/>
                </a:rPr>
                <a:t>15</a:t>
              </a:r>
              <a:endParaRPr lang="fr-FR" altLang="da-DK" sz="1400" b="1">
                <a:solidFill>
                  <a:schemeClr val="tx2"/>
                </a:solidFill>
                <a:latin typeface="Humanst521 BT" pitchFamily="34" charset="0"/>
              </a:endParaRPr>
            </a:p>
          </p:txBody>
        </p:sp>
        <p:sp>
          <p:nvSpPr>
            <p:cNvPr id="120844" name="Text Box 8">
              <a:extLst>
                <a:ext uri="{FF2B5EF4-FFF2-40B4-BE49-F238E27FC236}">
                  <a16:creationId xmlns:a16="http://schemas.microsoft.com/office/drawing/2014/main" id="{C78CC395-478B-D8A0-6E20-5C4301B8CBAC}"/>
                </a:ext>
              </a:extLst>
            </p:cNvPr>
            <p:cNvSpPr txBox="1">
              <a:spLocks noChangeArrowheads="1"/>
            </p:cNvSpPr>
            <p:nvPr/>
          </p:nvSpPr>
          <p:spPr bwMode="auto">
            <a:xfrm>
              <a:off x="2150" y="1584"/>
              <a:ext cx="43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fr-FR" altLang="da-DK" sz="1400" b="1">
                  <a:solidFill>
                    <a:schemeClr val="tx2"/>
                  </a:solidFill>
                  <a:latin typeface="Humanst521 BT" pitchFamily="34" charset="0"/>
                </a:rPr>
                <a:t>30.10</a:t>
              </a:r>
              <a:r>
                <a:rPr lang="fr-FR" altLang="da-DK" sz="1400" b="1" baseline="30000">
                  <a:solidFill>
                    <a:schemeClr val="tx2"/>
                  </a:solidFill>
                  <a:latin typeface="Humanst521 BT" pitchFamily="34" charset="0"/>
                </a:rPr>
                <a:t>9</a:t>
              </a:r>
            </a:p>
          </p:txBody>
        </p:sp>
        <p:sp>
          <p:nvSpPr>
            <p:cNvPr id="120845" name="Text Box 9">
              <a:extLst>
                <a:ext uri="{FF2B5EF4-FFF2-40B4-BE49-F238E27FC236}">
                  <a16:creationId xmlns:a16="http://schemas.microsoft.com/office/drawing/2014/main" id="{5F9C189F-A339-6E2A-1817-18451B8D065B}"/>
                </a:ext>
              </a:extLst>
            </p:cNvPr>
            <p:cNvSpPr txBox="1">
              <a:spLocks noChangeArrowheads="1"/>
            </p:cNvSpPr>
            <p:nvPr/>
          </p:nvSpPr>
          <p:spPr bwMode="auto">
            <a:xfrm>
              <a:off x="2607" y="1584"/>
              <a:ext cx="49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fr-FR" altLang="da-DK" sz="1400" b="1">
                  <a:solidFill>
                    <a:schemeClr val="tx2"/>
                  </a:solidFill>
                  <a:latin typeface="Humanst521 BT" pitchFamily="34" charset="0"/>
                </a:rPr>
                <a:t>300.10</a:t>
              </a:r>
              <a:r>
                <a:rPr lang="fr-FR" altLang="da-DK" sz="1400" b="1" baseline="30000">
                  <a:solidFill>
                    <a:schemeClr val="tx2"/>
                  </a:solidFill>
                  <a:latin typeface="Humanst521 BT" pitchFamily="34" charset="0"/>
                </a:rPr>
                <a:t>6</a:t>
              </a:r>
              <a:endParaRPr lang="fr-FR" altLang="da-DK" sz="1400" b="1">
                <a:solidFill>
                  <a:schemeClr val="tx2"/>
                </a:solidFill>
                <a:latin typeface="Humanst521 BT" pitchFamily="34" charset="0"/>
              </a:endParaRPr>
            </a:p>
          </p:txBody>
        </p:sp>
        <p:sp>
          <p:nvSpPr>
            <p:cNvPr id="120846" name="Text Box 10">
              <a:extLst>
                <a:ext uri="{FF2B5EF4-FFF2-40B4-BE49-F238E27FC236}">
                  <a16:creationId xmlns:a16="http://schemas.microsoft.com/office/drawing/2014/main" id="{EC6A366E-B6D9-FBF3-86FA-4B9B7E4FC8DA}"/>
                </a:ext>
              </a:extLst>
            </p:cNvPr>
            <p:cNvSpPr txBox="1">
              <a:spLocks noChangeArrowheads="1"/>
            </p:cNvSpPr>
            <p:nvPr/>
          </p:nvSpPr>
          <p:spPr bwMode="auto">
            <a:xfrm>
              <a:off x="3152" y="1584"/>
              <a:ext cx="37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fr-FR" altLang="da-DK" sz="1400" b="1">
                  <a:solidFill>
                    <a:schemeClr val="tx2"/>
                  </a:solidFill>
                  <a:latin typeface="Humanst521 BT" pitchFamily="34" charset="0"/>
                </a:rPr>
                <a:t>3.10</a:t>
              </a:r>
              <a:r>
                <a:rPr lang="fr-FR" altLang="da-DK" sz="1400" b="1" baseline="30000">
                  <a:solidFill>
                    <a:schemeClr val="tx2"/>
                  </a:solidFill>
                  <a:latin typeface="Humanst521 BT" pitchFamily="34" charset="0"/>
                </a:rPr>
                <a:t>6</a:t>
              </a:r>
              <a:endParaRPr lang="fr-FR" altLang="da-DK" sz="1400" b="1">
                <a:solidFill>
                  <a:schemeClr val="tx2"/>
                </a:solidFill>
                <a:latin typeface="Humanst521 BT" pitchFamily="34" charset="0"/>
              </a:endParaRPr>
            </a:p>
          </p:txBody>
        </p:sp>
        <p:sp>
          <p:nvSpPr>
            <p:cNvPr id="120847" name="Text Box 11">
              <a:extLst>
                <a:ext uri="{FF2B5EF4-FFF2-40B4-BE49-F238E27FC236}">
                  <a16:creationId xmlns:a16="http://schemas.microsoft.com/office/drawing/2014/main" id="{8534C414-B520-42F4-3C7D-1688E7B4F5A5}"/>
                </a:ext>
              </a:extLst>
            </p:cNvPr>
            <p:cNvSpPr txBox="1">
              <a:spLocks noChangeArrowheads="1"/>
            </p:cNvSpPr>
            <p:nvPr/>
          </p:nvSpPr>
          <p:spPr bwMode="auto">
            <a:xfrm>
              <a:off x="3604" y="1584"/>
              <a:ext cx="43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fr-FR" altLang="da-DK" sz="1400" b="1">
                  <a:solidFill>
                    <a:schemeClr val="tx2"/>
                  </a:solidFill>
                  <a:latin typeface="Humanst521 BT" pitchFamily="34" charset="0"/>
                </a:rPr>
                <a:t>30.10</a:t>
              </a:r>
              <a:r>
                <a:rPr lang="fr-FR" altLang="da-DK" sz="1400" b="1" baseline="30000">
                  <a:solidFill>
                    <a:schemeClr val="tx2"/>
                  </a:solidFill>
                  <a:latin typeface="Humanst521 BT" pitchFamily="34" charset="0"/>
                </a:rPr>
                <a:t>3</a:t>
              </a:r>
              <a:endParaRPr lang="fr-FR" altLang="da-DK" sz="1400" b="1">
                <a:solidFill>
                  <a:schemeClr val="tx2"/>
                </a:solidFill>
                <a:latin typeface="Humanst521 BT" pitchFamily="34" charset="0"/>
              </a:endParaRPr>
            </a:p>
          </p:txBody>
        </p:sp>
        <p:sp>
          <p:nvSpPr>
            <p:cNvPr id="120848" name="Text Box 12">
              <a:extLst>
                <a:ext uri="{FF2B5EF4-FFF2-40B4-BE49-F238E27FC236}">
                  <a16:creationId xmlns:a16="http://schemas.microsoft.com/office/drawing/2014/main" id="{04E46419-09A3-E6F4-A6E8-3F4046DC89BB}"/>
                </a:ext>
              </a:extLst>
            </p:cNvPr>
            <p:cNvSpPr txBox="1">
              <a:spLocks noChangeArrowheads="1"/>
            </p:cNvSpPr>
            <p:nvPr/>
          </p:nvSpPr>
          <p:spPr bwMode="auto">
            <a:xfrm>
              <a:off x="4135" y="1584"/>
              <a:ext cx="30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fr-FR" altLang="da-DK" sz="1400" b="1">
                  <a:solidFill>
                    <a:schemeClr val="tx2"/>
                  </a:solidFill>
                  <a:latin typeface="Humanst521 BT" pitchFamily="34" charset="0"/>
                </a:rPr>
                <a:t>300</a:t>
              </a:r>
            </a:p>
          </p:txBody>
        </p:sp>
        <p:sp>
          <p:nvSpPr>
            <p:cNvPr id="120849" name="Text Box 13">
              <a:extLst>
                <a:ext uri="{FF2B5EF4-FFF2-40B4-BE49-F238E27FC236}">
                  <a16:creationId xmlns:a16="http://schemas.microsoft.com/office/drawing/2014/main" id="{05562FD3-7829-CDAA-FF65-EA1514C42A1F}"/>
                </a:ext>
              </a:extLst>
            </p:cNvPr>
            <p:cNvSpPr txBox="1">
              <a:spLocks noChangeArrowheads="1"/>
            </p:cNvSpPr>
            <p:nvPr/>
          </p:nvSpPr>
          <p:spPr bwMode="auto">
            <a:xfrm>
              <a:off x="4691" y="1584"/>
              <a:ext cx="1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fr-FR" altLang="da-DK" sz="1400" b="1">
                  <a:solidFill>
                    <a:schemeClr val="tx2"/>
                  </a:solidFill>
                  <a:latin typeface="Humanst521 BT" pitchFamily="34" charset="0"/>
                </a:rPr>
                <a:t>3</a:t>
              </a:r>
            </a:p>
          </p:txBody>
        </p:sp>
        <p:sp>
          <p:nvSpPr>
            <p:cNvPr id="120850" name="Text Box 14">
              <a:extLst>
                <a:ext uri="{FF2B5EF4-FFF2-40B4-BE49-F238E27FC236}">
                  <a16:creationId xmlns:a16="http://schemas.microsoft.com/office/drawing/2014/main" id="{95D5B5CF-1EF7-6427-319E-4F23D46BF1C8}"/>
                </a:ext>
              </a:extLst>
            </p:cNvPr>
            <p:cNvSpPr txBox="1">
              <a:spLocks noChangeArrowheads="1"/>
            </p:cNvSpPr>
            <p:nvPr/>
          </p:nvSpPr>
          <p:spPr bwMode="auto">
            <a:xfrm>
              <a:off x="1438" y="1584"/>
              <a:ext cx="41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eaLnBrk="1" hangingPunct="1">
                <a:spcBef>
                  <a:spcPct val="0"/>
                </a:spcBef>
                <a:buFontTx/>
                <a:buNone/>
              </a:pPr>
              <a:r>
                <a:rPr lang="fr-FR" altLang="da-DK" sz="1400" b="1">
                  <a:solidFill>
                    <a:schemeClr val="tx2"/>
                  </a:solidFill>
                  <a:latin typeface="Humanst521 BT" pitchFamily="34" charset="0"/>
                </a:rPr>
                <a:t>3.10</a:t>
              </a:r>
              <a:r>
                <a:rPr lang="fr-FR" altLang="da-DK" sz="1400" b="1" baseline="30000">
                  <a:solidFill>
                    <a:schemeClr val="tx2"/>
                  </a:solidFill>
                  <a:latin typeface="Humanst521 BT" pitchFamily="34" charset="0"/>
                </a:rPr>
                <a:t>13</a:t>
              </a:r>
              <a:endParaRPr lang="fr-FR" altLang="da-DK" sz="1400" b="1">
                <a:solidFill>
                  <a:schemeClr val="tx2"/>
                </a:solidFill>
                <a:latin typeface="Humanst521 BT" pitchFamily="34" charset="0"/>
              </a:endParaRPr>
            </a:p>
          </p:txBody>
        </p:sp>
      </p:grpSp>
      <p:sp>
        <p:nvSpPr>
          <p:cNvPr id="120839" name="Line 15">
            <a:extLst>
              <a:ext uri="{FF2B5EF4-FFF2-40B4-BE49-F238E27FC236}">
                <a16:creationId xmlns:a16="http://schemas.microsoft.com/office/drawing/2014/main" id="{F78150F3-F791-6B4A-ED03-0DAD1E6295E5}"/>
              </a:ext>
            </a:extLst>
          </p:cNvPr>
          <p:cNvSpPr>
            <a:spLocks noChangeShapeType="1"/>
          </p:cNvSpPr>
          <p:nvPr/>
        </p:nvSpPr>
        <p:spPr bwMode="auto">
          <a:xfrm flipH="1">
            <a:off x="1384300" y="2362200"/>
            <a:ext cx="6345238" cy="0"/>
          </a:xfrm>
          <a:prstGeom prst="line">
            <a:avLst/>
          </a:prstGeom>
          <a:noFill/>
          <a:ln w="28575">
            <a:solidFill>
              <a:schemeClr val="tx2"/>
            </a:solidFill>
            <a:round/>
            <a:headEnd/>
            <a:tailEnd type="stealth" w="sm" len="med"/>
          </a:ln>
          <a:extLst>
            <a:ext uri="{909E8E84-426E-40DD-AFC4-6F175D3DCCD1}">
              <a14:hiddenFill xmlns:a14="http://schemas.microsoft.com/office/drawing/2010/main">
                <a:noFill/>
              </a14:hiddenFill>
            </a:ext>
          </a:extLst>
        </p:spPr>
        <p:txBody>
          <a:bodyPr wrap="none">
            <a:spAutoFit/>
          </a:bodyPr>
          <a:lstStyle/>
          <a:p>
            <a:endParaRPr lang="da-DK"/>
          </a:p>
        </p:txBody>
      </p:sp>
      <p:sp>
        <p:nvSpPr>
          <p:cNvPr id="120840" name="Text Box 16">
            <a:extLst>
              <a:ext uri="{FF2B5EF4-FFF2-40B4-BE49-F238E27FC236}">
                <a16:creationId xmlns:a16="http://schemas.microsoft.com/office/drawing/2014/main" id="{93403868-FE13-25D2-864A-3B498D2221CC}"/>
              </a:ext>
            </a:extLst>
          </p:cNvPr>
          <p:cNvSpPr txBox="1">
            <a:spLocks noChangeArrowheads="1"/>
          </p:cNvSpPr>
          <p:nvPr/>
        </p:nvSpPr>
        <p:spPr bwMode="auto">
          <a:xfrm>
            <a:off x="3548063" y="2214563"/>
            <a:ext cx="2051050" cy="2746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eaLnBrk="1" hangingPunct="1">
              <a:spcBef>
                <a:spcPct val="0"/>
              </a:spcBef>
              <a:buFontTx/>
              <a:buNone/>
            </a:pPr>
            <a:r>
              <a:rPr lang="fr-FR" altLang="da-DK" sz="1200">
                <a:solidFill>
                  <a:schemeClr val="tx2"/>
                </a:solidFill>
              </a:rPr>
              <a:t>Increasing frequency (MHz)</a:t>
            </a:r>
          </a:p>
        </p:txBody>
      </p:sp>
      <p:sp>
        <p:nvSpPr>
          <p:cNvPr id="120841" name="Rectangle 17">
            <a:extLst>
              <a:ext uri="{FF2B5EF4-FFF2-40B4-BE49-F238E27FC236}">
                <a16:creationId xmlns:a16="http://schemas.microsoft.com/office/drawing/2014/main" id="{790634A6-F494-28B2-C9C4-70683F3585D8}"/>
              </a:ext>
            </a:extLst>
          </p:cNvPr>
          <p:cNvSpPr>
            <a:spLocks noChangeArrowheads="1"/>
          </p:cNvSpPr>
          <p:nvPr/>
        </p:nvSpPr>
        <p:spPr bwMode="auto">
          <a:xfrm>
            <a:off x="4219575" y="3735388"/>
            <a:ext cx="561975" cy="827087"/>
          </a:xfrm>
          <a:prstGeom prst="rect">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pic>
        <p:nvPicPr>
          <p:cNvPr id="120842" name="Picture 18">
            <a:extLst>
              <a:ext uri="{FF2B5EF4-FFF2-40B4-BE49-F238E27FC236}">
                <a16:creationId xmlns:a16="http://schemas.microsoft.com/office/drawing/2014/main" id="{68347D22-482F-80EB-780C-2614363448C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advClick="0"/>
</p:sld>
</file>

<file path=ppt/slides/slide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882" name="Rectangle 2">
            <a:extLst>
              <a:ext uri="{FF2B5EF4-FFF2-40B4-BE49-F238E27FC236}">
                <a16:creationId xmlns:a16="http://schemas.microsoft.com/office/drawing/2014/main" id="{3E98E4EB-52ED-3434-367B-F878A33FFA2B}"/>
              </a:ext>
            </a:extLst>
          </p:cNvPr>
          <p:cNvSpPr>
            <a:spLocks noGrp="1" noChangeArrowheads="1"/>
          </p:cNvSpPr>
          <p:nvPr>
            <p:ph type="title"/>
          </p:nvPr>
        </p:nvSpPr>
        <p:spPr>
          <a:xfrm>
            <a:off x="190500" y="1524000"/>
            <a:ext cx="8839200" cy="457200"/>
          </a:xfrm>
        </p:spPr>
        <p:txBody>
          <a:bodyPr/>
          <a:lstStyle/>
          <a:p>
            <a:pPr algn="ctr" eaLnBrk="1" hangingPunct="1"/>
            <a:r>
              <a:rPr lang="da-DK" altLang="da-DK"/>
              <a:t>Sikkerhed.</a:t>
            </a:r>
          </a:p>
        </p:txBody>
      </p:sp>
      <p:sp>
        <p:nvSpPr>
          <p:cNvPr id="666627" name="Rectangle 3">
            <a:extLst>
              <a:ext uri="{FF2B5EF4-FFF2-40B4-BE49-F238E27FC236}">
                <a16:creationId xmlns:a16="http://schemas.microsoft.com/office/drawing/2014/main" id="{C3102564-A0AA-824C-15E1-CFD1A77C18BC}"/>
              </a:ext>
            </a:extLst>
          </p:cNvPr>
          <p:cNvSpPr>
            <a:spLocks noGrp="1" noChangeArrowheads="1"/>
          </p:cNvSpPr>
          <p:nvPr>
            <p:ph type="body" idx="1"/>
          </p:nvPr>
        </p:nvSpPr>
        <p:spPr>
          <a:xfrm>
            <a:off x="228600" y="2374900"/>
            <a:ext cx="8382000" cy="3962400"/>
          </a:xfrm>
        </p:spPr>
        <p:txBody>
          <a:bodyPr/>
          <a:lstStyle/>
          <a:p>
            <a:pPr eaLnBrk="1" hangingPunct="1"/>
            <a:r>
              <a:rPr lang="da-DK" altLang="da-DK"/>
              <a:t>Under arbejdet:</a:t>
            </a:r>
          </a:p>
          <a:p>
            <a:pPr lvl="1" eaLnBrk="1" hangingPunct="1"/>
            <a:r>
              <a:rPr lang="da-DK" altLang="da-DK"/>
              <a:t>Personsikkerheden.</a:t>
            </a:r>
          </a:p>
          <a:p>
            <a:pPr lvl="1" eaLnBrk="1" hangingPunct="1"/>
            <a:r>
              <a:rPr lang="da-DK" altLang="da-DK"/>
              <a:t>Lyset er usynligt, kan ikke ses, men er lige skadelig.</a:t>
            </a:r>
          </a:p>
          <a:p>
            <a:pPr lvl="1" eaLnBrk="1" hangingPunct="1"/>
            <a:r>
              <a:rPr lang="da-DK" altLang="da-DK"/>
              <a:t>Arbejdet skal udføres i et rent miljø.</a:t>
            </a:r>
          </a:p>
          <a:p>
            <a:pPr lvl="1" eaLnBrk="1" hangingPunct="1"/>
            <a:r>
              <a:rPr lang="da-DK" altLang="da-DK"/>
              <a:t>Fiberrester er meget skadelige (125 µm). </a:t>
            </a:r>
          </a:p>
          <a:p>
            <a:pPr lvl="1" eaLnBrk="1" hangingPunct="1"/>
            <a:r>
              <a:rPr lang="da-DK" altLang="da-DK"/>
              <a:t>Et hår er ca. 80 µm.</a:t>
            </a:r>
          </a:p>
          <a:p>
            <a:pPr lvl="1" eaLnBrk="1" hangingPunct="1"/>
            <a:r>
              <a:rPr lang="da-DK" altLang="da-DK"/>
              <a:t>Passerer huden uden problemer.</a:t>
            </a:r>
          </a:p>
          <a:p>
            <a:pPr lvl="1" eaLnBrk="1" hangingPunct="1"/>
            <a:r>
              <a:rPr lang="da-DK" altLang="da-DK"/>
              <a:t>Fiberrester må ikke efterlades på bordet, men opsamles i egnet beholder.</a:t>
            </a:r>
          </a:p>
          <a:p>
            <a:pPr lvl="1" eaLnBrk="1" hangingPunct="1"/>
            <a:r>
              <a:rPr lang="da-DK" altLang="da-DK"/>
              <a:t>Kan ikke spores ved hjælp af røntgen el.lign. </a:t>
            </a:r>
          </a:p>
          <a:p>
            <a:pPr lvl="1" eaLnBrk="1" hangingPunct="1"/>
            <a:r>
              <a:rPr lang="da-DK" altLang="da-DK"/>
              <a:t>Husk god arbejdsbelysning letter opgaven, samt oprydning letter overblikket.</a:t>
            </a:r>
          </a:p>
          <a:p>
            <a:pPr eaLnBrk="1" hangingPunct="1"/>
            <a:endParaRPr lang="da-DK" altLang="da-DK"/>
          </a:p>
        </p:txBody>
      </p:sp>
      <p:pic>
        <p:nvPicPr>
          <p:cNvPr id="122884" name="Picture 4">
            <a:extLst>
              <a:ext uri="{FF2B5EF4-FFF2-40B4-BE49-F238E27FC236}">
                <a16:creationId xmlns:a16="http://schemas.microsoft.com/office/drawing/2014/main" id="{8D8F2A82-109C-7BF0-61E8-9F51CF35EB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66627">
                                            <p:txEl>
                                              <p:pRg st="0" end="0"/>
                                            </p:txEl>
                                          </p:spTgt>
                                        </p:tgtEl>
                                        <p:attrNameLst>
                                          <p:attrName>style.visibility</p:attrName>
                                        </p:attrNameLst>
                                      </p:cBhvr>
                                      <p:to>
                                        <p:strVal val="visible"/>
                                      </p:to>
                                    </p:set>
                                    <p:anim calcmode="lin" valueType="num">
                                      <p:cBhvr additive="base">
                                        <p:cTn id="7" dur="500" fill="hold"/>
                                        <p:tgtEl>
                                          <p:spTgt spid="66662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6662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66627">
                                            <p:txEl>
                                              <p:pRg st="1" end="1"/>
                                            </p:txEl>
                                          </p:spTgt>
                                        </p:tgtEl>
                                        <p:attrNameLst>
                                          <p:attrName>style.visibility</p:attrName>
                                        </p:attrNameLst>
                                      </p:cBhvr>
                                      <p:to>
                                        <p:strVal val="visible"/>
                                      </p:to>
                                    </p:set>
                                    <p:anim calcmode="lin" valueType="num">
                                      <p:cBhvr additive="base">
                                        <p:cTn id="11" dur="500" fill="hold"/>
                                        <p:tgtEl>
                                          <p:spTgt spid="66662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6662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66627">
                                            <p:txEl>
                                              <p:pRg st="2" end="2"/>
                                            </p:txEl>
                                          </p:spTgt>
                                        </p:tgtEl>
                                        <p:attrNameLst>
                                          <p:attrName>style.visibility</p:attrName>
                                        </p:attrNameLst>
                                      </p:cBhvr>
                                      <p:to>
                                        <p:strVal val="visible"/>
                                      </p:to>
                                    </p:set>
                                    <p:anim calcmode="lin" valueType="num">
                                      <p:cBhvr additive="base">
                                        <p:cTn id="15" dur="500" fill="hold"/>
                                        <p:tgtEl>
                                          <p:spTgt spid="666627">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66627">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66627">
                                            <p:txEl>
                                              <p:pRg st="3" end="3"/>
                                            </p:txEl>
                                          </p:spTgt>
                                        </p:tgtEl>
                                        <p:attrNameLst>
                                          <p:attrName>style.visibility</p:attrName>
                                        </p:attrNameLst>
                                      </p:cBhvr>
                                      <p:to>
                                        <p:strVal val="visible"/>
                                      </p:to>
                                    </p:set>
                                    <p:anim calcmode="lin" valueType="num">
                                      <p:cBhvr additive="base">
                                        <p:cTn id="19" dur="500" fill="hold"/>
                                        <p:tgtEl>
                                          <p:spTgt spid="666627">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66627">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66627">
                                            <p:txEl>
                                              <p:pRg st="4" end="4"/>
                                            </p:txEl>
                                          </p:spTgt>
                                        </p:tgtEl>
                                        <p:attrNameLst>
                                          <p:attrName>style.visibility</p:attrName>
                                        </p:attrNameLst>
                                      </p:cBhvr>
                                      <p:to>
                                        <p:strVal val="visible"/>
                                      </p:to>
                                    </p:set>
                                    <p:anim calcmode="lin" valueType="num">
                                      <p:cBhvr additive="base">
                                        <p:cTn id="23" dur="500" fill="hold"/>
                                        <p:tgtEl>
                                          <p:spTgt spid="666627">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66627">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66627">
                                            <p:txEl>
                                              <p:pRg st="5" end="5"/>
                                            </p:txEl>
                                          </p:spTgt>
                                        </p:tgtEl>
                                        <p:attrNameLst>
                                          <p:attrName>style.visibility</p:attrName>
                                        </p:attrNameLst>
                                      </p:cBhvr>
                                      <p:to>
                                        <p:strVal val="visible"/>
                                      </p:to>
                                    </p:set>
                                    <p:anim calcmode="lin" valueType="num">
                                      <p:cBhvr additive="base">
                                        <p:cTn id="27" dur="500" fill="hold"/>
                                        <p:tgtEl>
                                          <p:spTgt spid="666627">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66627">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666627">
                                            <p:txEl>
                                              <p:pRg st="6" end="6"/>
                                            </p:txEl>
                                          </p:spTgt>
                                        </p:tgtEl>
                                        <p:attrNameLst>
                                          <p:attrName>style.visibility</p:attrName>
                                        </p:attrNameLst>
                                      </p:cBhvr>
                                      <p:to>
                                        <p:strVal val="visible"/>
                                      </p:to>
                                    </p:set>
                                    <p:anim calcmode="lin" valueType="num">
                                      <p:cBhvr additive="base">
                                        <p:cTn id="31" dur="500" fill="hold"/>
                                        <p:tgtEl>
                                          <p:spTgt spid="666627">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66627">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666627">
                                            <p:txEl>
                                              <p:pRg st="7" end="7"/>
                                            </p:txEl>
                                          </p:spTgt>
                                        </p:tgtEl>
                                        <p:attrNameLst>
                                          <p:attrName>style.visibility</p:attrName>
                                        </p:attrNameLst>
                                      </p:cBhvr>
                                      <p:to>
                                        <p:strVal val="visible"/>
                                      </p:to>
                                    </p:set>
                                    <p:anim calcmode="lin" valueType="num">
                                      <p:cBhvr additive="base">
                                        <p:cTn id="35" dur="500" fill="hold"/>
                                        <p:tgtEl>
                                          <p:spTgt spid="666627">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666627">
                                            <p:txEl>
                                              <p:pRg st="7" end="7"/>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666627">
                                            <p:txEl>
                                              <p:pRg st="8" end="8"/>
                                            </p:txEl>
                                          </p:spTgt>
                                        </p:tgtEl>
                                        <p:attrNameLst>
                                          <p:attrName>style.visibility</p:attrName>
                                        </p:attrNameLst>
                                      </p:cBhvr>
                                      <p:to>
                                        <p:strVal val="visible"/>
                                      </p:to>
                                    </p:set>
                                    <p:anim calcmode="lin" valueType="num">
                                      <p:cBhvr additive="base">
                                        <p:cTn id="39" dur="500" fill="hold"/>
                                        <p:tgtEl>
                                          <p:spTgt spid="666627">
                                            <p:txEl>
                                              <p:pRg st="8" end="8"/>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666627">
                                            <p:txEl>
                                              <p:pRg st="8" end="8"/>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666627">
                                            <p:txEl>
                                              <p:pRg st="9" end="9"/>
                                            </p:txEl>
                                          </p:spTgt>
                                        </p:tgtEl>
                                        <p:attrNameLst>
                                          <p:attrName>style.visibility</p:attrName>
                                        </p:attrNameLst>
                                      </p:cBhvr>
                                      <p:to>
                                        <p:strVal val="visible"/>
                                      </p:to>
                                    </p:set>
                                    <p:anim calcmode="lin" valueType="num">
                                      <p:cBhvr additive="base">
                                        <p:cTn id="43" dur="500" fill="hold"/>
                                        <p:tgtEl>
                                          <p:spTgt spid="666627">
                                            <p:txEl>
                                              <p:pRg st="9" end="9"/>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66627">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627"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4930" name="Rectangle 2">
            <a:extLst>
              <a:ext uri="{FF2B5EF4-FFF2-40B4-BE49-F238E27FC236}">
                <a16:creationId xmlns:a16="http://schemas.microsoft.com/office/drawing/2014/main" id="{3819345B-8370-5BAA-7CD7-FE52744AA8CF}"/>
              </a:ext>
            </a:extLst>
          </p:cNvPr>
          <p:cNvSpPr>
            <a:spLocks noGrp="1" noChangeArrowheads="1"/>
          </p:cNvSpPr>
          <p:nvPr>
            <p:ph type="title"/>
          </p:nvPr>
        </p:nvSpPr>
        <p:spPr>
          <a:xfrm>
            <a:off x="177800" y="1701800"/>
            <a:ext cx="8839200" cy="457200"/>
          </a:xfrm>
        </p:spPr>
        <p:txBody>
          <a:bodyPr/>
          <a:lstStyle/>
          <a:p>
            <a:pPr algn="ctr" eaLnBrk="1" hangingPunct="1"/>
            <a:r>
              <a:rPr lang="da-DK" altLang="da-DK"/>
              <a:t>Regler der skal følges.</a:t>
            </a:r>
          </a:p>
        </p:txBody>
      </p:sp>
      <p:sp>
        <p:nvSpPr>
          <p:cNvPr id="668675" name="Rectangle 3">
            <a:extLst>
              <a:ext uri="{FF2B5EF4-FFF2-40B4-BE49-F238E27FC236}">
                <a16:creationId xmlns:a16="http://schemas.microsoft.com/office/drawing/2014/main" id="{4116832F-62EC-7EB3-F69F-028BF6F3F501}"/>
              </a:ext>
            </a:extLst>
          </p:cNvPr>
          <p:cNvSpPr>
            <a:spLocks noGrp="1" noChangeArrowheads="1"/>
          </p:cNvSpPr>
          <p:nvPr>
            <p:ph type="body" idx="1"/>
          </p:nvPr>
        </p:nvSpPr>
        <p:spPr>
          <a:xfrm>
            <a:off x="342900" y="2565400"/>
            <a:ext cx="8382000" cy="3962400"/>
          </a:xfrm>
        </p:spPr>
        <p:txBody>
          <a:bodyPr/>
          <a:lstStyle/>
          <a:p>
            <a:pPr eaLnBrk="1" hangingPunct="1"/>
            <a:r>
              <a:rPr lang="da-DK" altLang="da-DK"/>
              <a:t>Undersøg sikkerhedsanvisninger og advarsler inden arbejdet påbegyndes og ikke efter, at uheldet er sket.</a:t>
            </a:r>
          </a:p>
          <a:p>
            <a:pPr eaLnBrk="1" hangingPunct="1"/>
            <a:r>
              <a:rPr lang="da-DK" altLang="da-DK"/>
              <a:t>Sørg for at alle støvhætter monteres ( de skærmer også mod laser lys).</a:t>
            </a:r>
          </a:p>
          <a:p>
            <a:pPr eaLnBrk="1" hangingPunct="1"/>
            <a:r>
              <a:rPr lang="da-DK" altLang="da-DK"/>
              <a:t>Hold alle mad- og drikkevarer væk fra arbejds-området.</a:t>
            </a:r>
          </a:p>
          <a:p>
            <a:pPr eaLnBrk="1" hangingPunct="1"/>
            <a:r>
              <a:rPr lang="da-DK" altLang="da-DK"/>
              <a:t>Ingen rygning – let antændelige væsker.</a:t>
            </a:r>
          </a:p>
          <a:p>
            <a:pPr eaLnBrk="1" hangingPunct="1"/>
            <a:r>
              <a:rPr lang="da-DK" altLang="da-DK"/>
              <a:t>Kig aldrig ind i enden af en fiber (brug et power meter).</a:t>
            </a:r>
          </a:p>
          <a:p>
            <a:pPr eaLnBrk="1" hangingPunct="1"/>
            <a:r>
              <a:rPr lang="da-DK" altLang="da-DK"/>
              <a:t>Arbejd kun i godt ventilerede områder.</a:t>
            </a:r>
          </a:p>
          <a:p>
            <a:pPr eaLnBrk="1" hangingPunct="1"/>
            <a:r>
              <a:rPr lang="da-DK" altLang="da-DK"/>
              <a:t>Brug sikkerhedsbriller under arbejdet.</a:t>
            </a:r>
          </a:p>
          <a:p>
            <a:pPr eaLnBrk="1" hangingPunct="1"/>
            <a:r>
              <a:rPr lang="da-DK" altLang="da-DK"/>
              <a:t>Brug sikkerhedsbriller med laserfilter ved installationer i brug.</a:t>
            </a:r>
          </a:p>
          <a:p>
            <a:pPr eaLnBrk="1" hangingPunct="1"/>
            <a:r>
              <a:rPr lang="da-DK" altLang="da-DK"/>
              <a:t>Hold hænderne væk fra næse, øjne og mund.</a:t>
            </a:r>
          </a:p>
          <a:p>
            <a:pPr eaLnBrk="1" hangingPunct="1"/>
            <a:r>
              <a:rPr lang="da-DK" altLang="da-DK"/>
              <a:t>Vask hænder efter arbejdet.</a:t>
            </a:r>
          </a:p>
          <a:p>
            <a:pPr eaLnBrk="1" hangingPunct="1"/>
            <a:r>
              <a:rPr lang="da-DK" altLang="da-DK"/>
              <a:t>Brug eventuelt hansker.</a:t>
            </a:r>
          </a:p>
          <a:p>
            <a:pPr eaLnBrk="1" hangingPunct="1"/>
            <a:endParaRPr lang="da-DK" altLang="da-DK"/>
          </a:p>
          <a:p>
            <a:pPr eaLnBrk="1" hangingPunct="1"/>
            <a:endParaRPr lang="da-DK" altLang="da-DK"/>
          </a:p>
        </p:txBody>
      </p:sp>
      <p:pic>
        <p:nvPicPr>
          <p:cNvPr id="124932" name="Picture 4">
            <a:extLst>
              <a:ext uri="{FF2B5EF4-FFF2-40B4-BE49-F238E27FC236}">
                <a16:creationId xmlns:a16="http://schemas.microsoft.com/office/drawing/2014/main" id="{2BB96C1D-579A-88CB-FBDE-40BEB27BFB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68675">
                                            <p:txEl>
                                              <p:pRg st="0" end="0"/>
                                            </p:txEl>
                                          </p:spTgt>
                                        </p:tgtEl>
                                        <p:attrNameLst>
                                          <p:attrName>style.visibility</p:attrName>
                                        </p:attrNameLst>
                                      </p:cBhvr>
                                      <p:to>
                                        <p:strVal val="visible"/>
                                      </p:to>
                                    </p:set>
                                    <p:anim calcmode="lin" valueType="num">
                                      <p:cBhvr additive="base">
                                        <p:cTn id="7" dur="500" fill="hold"/>
                                        <p:tgtEl>
                                          <p:spTgt spid="66867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686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68675">
                                            <p:txEl>
                                              <p:pRg st="1" end="1"/>
                                            </p:txEl>
                                          </p:spTgt>
                                        </p:tgtEl>
                                        <p:attrNameLst>
                                          <p:attrName>style.visibility</p:attrName>
                                        </p:attrNameLst>
                                      </p:cBhvr>
                                      <p:to>
                                        <p:strVal val="visible"/>
                                      </p:to>
                                    </p:set>
                                    <p:anim calcmode="lin" valueType="num">
                                      <p:cBhvr additive="base">
                                        <p:cTn id="13" dur="500" fill="hold"/>
                                        <p:tgtEl>
                                          <p:spTgt spid="66867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6867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68675">
                                            <p:txEl>
                                              <p:pRg st="2" end="2"/>
                                            </p:txEl>
                                          </p:spTgt>
                                        </p:tgtEl>
                                        <p:attrNameLst>
                                          <p:attrName>style.visibility</p:attrName>
                                        </p:attrNameLst>
                                      </p:cBhvr>
                                      <p:to>
                                        <p:strVal val="visible"/>
                                      </p:to>
                                    </p:set>
                                    <p:anim calcmode="lin" valueType="num">
                                      <p:cBhvr additive="base">
                                        <p:cTn id="19" dur="500" fill="hold"/>
                                        <p:tgtEl>
                                          <p:spTgt spid="66867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6867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68675">
                                            <p:txEl>
                                              <p:pRg st="3" end="3"/>
                                            </p:txEl>
                                          </p:spTgt>
                                        </p:tgtEl>
                                        <p:attrNameLst>
                                          <p:attrName>style.visibility</p:attrName>
                                        </p:attrNameLst>
                                      </p:cBhvr>
                                      <p:to>
                                        <p:strVal val="visible"/>
                                      </p:to>
                                    </p:set>
                                    <p:anim calcmode="lin" valueType="num">
                                      <p:cBhvr additive="base">
                                        <p:cTn id="25" dur="500" fill="hold"/>
                                        <p:tgtEl>
                                          <p:spTgt spid="66867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6867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68675">
                                            <p:txEl>
                                              <p:pRg st="4" end="4"/>
                                            </p:txEl>
                                          </p:spTgt>
                                        </p:tgtEl>
                                        <p:attrNameLst>
                                          <p:attrName>style.visibility</p:attrName>
                                        </p:attrNameLst>
                                      </p:cBhvr>
                                      <p:to>
                                        <p:strVal val="visible"/>
                                      </p:to>
                                    </p:set>
                                    <p:anim calcmode="lin" valueType="num">
                                      <p:cBhvr additive="base">
                                        <p:cTn id="31" dur="500" fill="hold"/>
                                        <p:tgtEl>
                                          <p:spTgt spid="668675">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6867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68675">
                                            <p:txEl>
                                              <p:pRg st="5" end="5"/>
                                            </p:txEl>
                                          </p:spTgt>
                                        </p:tgtEl>
                                        <p:attrNameLst>
                                          <p:attrName>style.visibility</p:attrName>
                                        </p:attrNameLst>
                                      </p:cBhvr>
                                      <p:to>
                                        <p:strVal val="visible"/>
                                      </p:to>
                                    </p:set>
                                    <p:anim calcmode="lin" valueType="num">
                                      <p:cBhvr additive="base">
                                        <p:cTn id="37" dur="500" fill="hold"/>
                                        <p:tgtEl>
                                          <p:spTgt spid="668675">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6867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668675">
                                            <p:txEl>
                                              <p:pRg st="6" end="6"/>
                                            </p:txEl>
                                          </p:spTgt>
                                        </p:tgtEl>
                                        <p:attrNameLst>
                                          <p:attrName>style.visibility</p:attrName>
                                        </p:attrNameLst>
                                      </p:cBhvr>
                                      <p:to>
                                        <p:strVal val="visible"/>
                                      </p:to>
                                    </p:set>
                                    <p:anim calcmode="lin" valueType="num">
                                      <p:cBhvr additive="base">
                                        <p:cTn id="43" dur="500" fill="hold"/>
                                        <p:tgtEl>
                                          <p:spTgt spid="668675">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6867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668675">
                                            <p:txEl>
                                              <p:pRg st="7" end="7"/>
                                            </p:txEl>
                                          </p:spTgt>
                                        </p:tgtEl>
                                        <p:attrNameLst>
                                          <p:attrName>style.visibility</p:attrName>
                                        </p:attrNameLst>
                                      </p:cBhvr>
                                      <p:to>
                                        <p:strVal val="visible"/>
                                      </p:to>
                                    </p:set>
                                    <p:anim calcmode="lin" valueType="num">
                                      <p:cBhvr additive="base">
                                        <p:cTn id="49" dur="500" fill="hold"/>
                                        <p:tgtEl>
                                          <p:spTgt spid="668675">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6867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668675">
                                            <p:txEl>
                                              <p:pRg st="8" end="8"/>
                                            </p:txEl>
                                          </p:spTgt>
                                        </p:tgtEl>
                                        <p:attrNameLst>
                                          <p:attrName>style.visibility</p:attrName>
                                        </p:attrNameLst>
                                      </p:cBhvr>
                                      <p:to>
                                        <p:strVal val="visible"/>
                                      </p:to>
                                    </p:set>
                                    <p:anim calcmode="lin" valueType="num">
                                      <p:cBhvr additive="base">
                                        <p:cTn id="55" dur="500" fill="hold"/>
                                        <p:tgtEl>
                                          <p:spTgt spid="668675">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68675">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668675">
                                            <p:txEl>
                                              <p:pRg st="9" end="9"/>
                                            </p:txEl>
                                          </p:spTgt>
                                        </p:tgtEl>
                                        <p:attrNameLst>
                                          <p:attrName>style.visibility</p:attrName>
                                        </p:attrNameLst>
                                      </p:cBhvr>
                                      <p:to>
                                        <p:strVal val="visible"/>
                                      </p:to>
                                    </p:set>
                                    <p:anim calcmode="lin" valueType="num">
                                      <p:cBhvr additive="base">
                                        <p:cTn id="61" dur="500" fill="hold"/>
                                        <p:tgtEl>
                                          <p:spTgt spid="668675">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668675">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668675">
                                            <p:txEl>
                                              <p:pRg st="10" end="10"/>
                                            </p:txEl>
                                          </p:spTgt>
                                        </p:tgtEl>
                                        <p:attrNameLst>
                                          <p:attrName>style.visibility</p:attrName>
                                        </p:attrNameLst>
                                      </p:cBhvr>
                                      <p:to>
                                        <p:strVal val="visible"/>
                                      </p:to>
                                    </p:set>
                                    <p:anim calcmode="lin" valueType="num">
                                      <p:cBhvr additive="base">
                                        <p:cTn id="67" dur="500" fill="hold"/>
                                        <p:tgtEl>
                                          <p:spTgt spid="668675">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668675">
                                            <p:txEl>
                                              <p:pRg st="10" end="1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8675"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6978" name="Rectangle 2">
            <a:extLst>
              <a:ext uri="{FF2B5EF4-FFF2-40B4-BE49-F238E27FC236}">
                <a16:creationId xmlns:a16="http://schemas.microsoft.com/office/drawing/2014/main" id="{64203DC2-B007-1DE5-9EEC-7E48C8B80F29}"/>
              </a:ext>
            </a:extLst>
          </p:cNvPr>
          <p:cNvSpPr>
            <a:spLocks noGrp="1" noChangeArrowheads="1"/>
          </p:cNvSpPr>
          <p:nvPr>
            <p:ph type="title"/>
          </p:nvPr>
        </p:nvSpPr>
        <p:spPr>
          <a:xfrm>
            <a:off x="203200" y="1612900"/>
            <a:ext cx="8839200" cy="457200"/>
          </a:xfrm>
        </p:spPr>
        <p:txBody>
          <a:bodyPr/>
          <a:lstStyle/>
          <a:p>
            <a:pPr algn="ctr" eaLnBrk="1" hangingPunct="1"/>
            <a:r>
              <a:rPr lang="da-DK" altLang="da-DK"/>
              <a:t>Affalds problematikken.</a:t>
            </a:r>
          </a:p>
        </p:txBody>
      </p:sp>
      <p:sp>
        <p:nvSpPr>
          <p:cNvPr id="670723" name="Rectangle 3">
            <a:extLst>
              <a:ext uri="{FF2B5EF4-FFF2-40B4-BE49-F238E27FC236}">
                <a16:creationId xmlns:a16="http://schemas.microsoft.com/office/drawing/2014/main" id="{F32932D9-11DF-244F-50E4-CAF5C6AEEF47}"/>
              </a:ext>
            </a:extLst>
          </p:cNvPr>
          <p:cNvSpPr>
            <a:spLocks noGrp="1" noChangeArrowheads="1"/>
          </p:cNvSpPr>
          <p:nvPr>
            <p:ph type="body" idx="1"/>
          </p:nvPr>
        </p:nvSpPr>
        <p:spPr>
          <a:xfrm>
            <a:off x="177800" y="2895600"/>
            <a:ext cx="8382000" cy="3962400"/>
          </a:xfrm>
        </p:spPr>
        <p:txBody>
          <a:bodyPr/>
          <a:lstStyle/>
          <a:p>
            <a:pPr eaLnBrk="1" hangingPunct="1"/>
            <a:endParaRPr lang="da-DK" altLang="da-DK"/>
          </a:p>
          <a:p>
            <a:pPr lvl="1" eaLnBrk="1" hangingPunct="1">
              <a:buFontTx/>
              <a:buNone/>
            </a:pPr>
            <a:r>
              <a:rPr lang="da-DK" altLang="da-DK"/>
              <a:t>Fiber rester er problem affald og skal destrueres forsvarligt.</a:t>
            </a:r>
          </a:p>
          <a:p>
            <a:pPr lvl="1" eaLnBrk="1" hangingPunct="1">
              <a:buFontTx/>
              <a:buNone/>
            </a:pPr>
            <a:r>
              <a:rPr lang="da-DK" altLang="da-DK"/>
              <a:t>Enten på forbrænding eller på apoteket. Det afleveres i de specielle</a:t>
            </a:r>
          </a:p>
          <a:p>
            <a:pPr lvl="1" eaLnBrk="1" hangingPunct="1">
              <a:buFontTx/>
              <a:buNone/>
            </a:pPr>
            <a:r>
              <a:rPr lang="da-DK" altLang="da-DK"/>
              <a:t>engangs beholdere.</a:t>
            </a:r>
          </a:p>
          <a:p>
            <a:pPr lvl="1" eaLnBrk="1" hangingPunct="1">
              <a:buFontTx/>
              <a:buNone/>
            </a:pPr>
            <a:r>
              <a:rPr lang="da-DK" altLang="da-DK"/>
              <a:t>Affaldet er ikke et miljø problem, da det er glas. Men en betydelig</a:t>
            </a:r>
          </a:p>
          <a:p>
            <a:pPr lvl="1" eaLnBrk="1" hangingPunct="1">
              <a:buFontTx/>
              <a:buNone/>
            </a:pPr>
            <a:r>
              <a:rPr lang="da-DK" altLang="da-DK" sz="2000" b="1" i="1"/>
              <a:t>sikkerheds risiko</a:t>
            </a:r>
            <a:r>
              <a:rPr lang="da-DK" altLang="da-DK"/>
              <a:t>!</a:t>
            </a:r>
          </a:p>
        </p:txBody>
      </p:sp>
      <p:pic>
        <p:nvPicPr>
          <p:cNvPr id="126980" name="Picture 4">
            <a:extLst>
              <a:ext uri="{FF2B5EF4-FFF2-40B4-BE49-F238E27FC236}">
                <a16:creationId xmlns:a16="http://schemas.microsoft.com/office/drawing/2014/main" id="{062211DE-CDF1-DF95-33DE-BE2BDC5459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70723">
                                            <p:txEl>
                                              <p:pRg st="1" end="1"/>
                                            </p:txEl>
                                          </p:spTgt>
                                        </p:tgtEl>
                                        <p:attrNameLst>
                                          <p:attrName>style.visibility</p:attrName>
                                        </p:attrNameLst>
                                      </p:cBhvr>
                                      <p:to>
                                        <p:strVal val="visible"/>
                                      </p:to>
                                    </p:set>
                                    <p:anim calcmode="lin" valueType="num">
                                      <p:cBhvr additive="base">
                                        <p:cTn id="7" dur="500" fill="hold"/>
                                        <p:tgtEl>
                                          <p:spTgt spid="67072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70723">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70723">
                                            <p:txEl>
                                              <p:pRg st="2" end="2"/>
                                            </p:txEl>
                                          </p:spTgt>
                                        </p:tgtEl>
                                        <p:attrNameLst>
                                          <p:attrName>style.visibility</p:attrName>
                                        </p:attrNameLst>
                                      </p:cBhvr>
                                      <p:to>
                                        <p:strVal val="visible"/>
                                      </p:to>
                                    </p:set>
                                    <p:anim calcmode="lin" valueType="num">
                                      <p:cBhvr additive="base">
                                        <p:cTn id="11" dur="500" fill="hold"/>
                                        <p:tgtEl>
                                          <p:spTgt spid="670723">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70723">
                                            <p:txEl>
                                              <p:pRg st="2" end="2"/>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70723">
                                            <p:txEl>
                                              <p:pRg st="3" end="3"/>
                                            </p:txEl>
                                          </p:spTgt>
                                        </p:tgtEl>
                                        <p:attrNameLst>
                                          <p:attrName>style.visibility</p:attrName>
                                        </p:attrNameLst>
                                      </p:cBhvr>
                                      <p:to>
                                        <p:strVal val="visible"/>
                                      </p:to>
                                    </p:set>
                                    <p:anim calcmode="lin" valueType="num">
                                      <p:cBhvr additive="base">
                                        <p:cTn id="15" dur="500" fill="hold"/>
                                        <p:tgtEl>
                                          <p:spTgt spid="670723">
                                            <p:txEl>
                                              <p:pRg st="3" end="3"/>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70723">
                                            <p:txEl>
                                              <p:pRg st="3" end="3"/>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70723">
                                            <p:txEl>
                                              <p:pRg st="4" end="4"/>
                                            </p:txEl>
                                          </p:spTgt>
                                        </p:tgtEl>
                                        <p:attrNameLst>
                                          <p:attrName>style.visibility</p:attrName>
                                        </p:attrNameLst>
                                      </p:cBhvr>
                                      <p:to>
                                        <p:strVal val="visible"/>
                                      </p:to>
                                    </p:set>
                                    <p:anim calcmode="lin" valueType="num">
                                      <p:cBhvr additive="base">
                                        <p:cTn id="19" dur="500" fill="hold"/>
                                        <p:tgtEl>
                                          <p:spTgt spid="670723">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70723">
                                            <p:txEl>
                                              <p:pRg st="4" end="4"/>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70723">
                                            <p:txEl>
                                              <p:pRg st="5" end="5"/>
                                            </p:txEl>
                                          </p:spTgt>
                                        </p:tgtEl>
                                        <p:attrNameLst>
                                          <p:attrName>style.visibility</p:attrName>
                                        </p:attrNameLst>
                                      </p:cBhvr>
                                      <p:to>
                                        <p:strVal val="visible"/>
                                      </p:to>
                                    </p:set>
                                    <p:anim calcmode="lin" valueType="num">
                                      <p:cBhvr additive="base">
                                        <p:cTn id="23" dur="500" fill="hold"/>
                                        <p:tgtEl>
                                          <p:spTgt spid="670723">
                                            <p:txEl>
                                              <p:pRg st="5" end="5"/>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7072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0723" grpId="0" build="p"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Line 69">
            <a:extLst>
              <a:ext uri="{FF2B5EF4-FFF2-40B4-BE49-F238E27FC236}">
                <a16:creationId xmlns:a16="http://schemas.microsoft.com/office/drawing/2014/main" id="{B3ABB0FB-AB43-7F9E-F11D-749B89ACCBDA}"/>
              </a:ext>
            </a:extLst>
          </p:cNvPr>
          <p:cNvSpPr>
            <a:spLocks noChangeShapeType="1"/>
          </p:cNvSpPr>
          <p:nvPr/>
        </p:nvSpPr>
        <p:spPr bwMode="auto">
          <a:xfrm>
            <a:off x="6823075" y="5503863"/>
            <a:ext cx="111125" cy="1174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11" name="Line 70">
            <a:extLst>
              <a:ext uri="{FF2B5EF4-FFF2-40B4-BE49-F238E27FC236}">
                <a16:creationId xmlns:a16="http://schemas.microsoft.com/office/drawing/2014/main" id="{83FA76BD-0708-3CDF-07D3-F1014C783536}"/>
              </a:ext>
            </a:extLst>
          </p:cNvPr>
          <p:cNvSpPr>
            <a:spLocks noChangeShapeType="1"/>
          </p:cNvSpPr>
          <p:nvPr/>
        </p:nvSpPr>
        <p:spPr bwMode="auto">
          <a:xfrm flipH="1">
            <a:off x="6834188" y="5665788"/>
            <a:ext cx="61912"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12" name="Line 71">
            <a:extLst>
              <a:ext uri="{FF2B5EF4-FFF2-40B4-BE49-F238E27FC236}">
                <a16:creationId xmlns:a16="http://schemas.microsoft.com/office/drawing/2014/main" id="{A89FEC5D-3958-0061-060D-BE13F2621393}"/>
              </a:ext>
            </a:extLst>
          </p:cNvPr>
          <p:cNvSpPr>
            <a:spLocks noChangeShapeType="1"/>
          </p:cNvSpPr>
          <p:nvPr/>
        </p:nvSpPr>
        <p:spPr bwMode="auto">
          <a:xfrm flipH="1">
            <a:off x="6835775" y="5726113"/>
            <a:ext cx="58738"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13" name="Line 72">
            <a:extLst>
              <a:ext uri="{FF2B5EF4-FFF2-40B4-BE49-F238E27FC236}">
                <a16:creationId xmlns:a16="http://schemas.microsoft.com/office/drawing/2014/main" id="{76D2AA1B-9BEB-F763-7DC3-F628939BAA96}"/>
              </a:ext>
            </a:extLst>
          </p:cNvPr>
          <p:cNvSpPr>
            <a:spLocks noChangeShapeType="1"/>
          </p:cNvSpPr>
          <p:nvPr/>
        </p:nvSpPr>
        <p:spPr bwMode="auto">
          <a:xfrm flipH="1">
            <a:off x="6788150" y="5600700"/>
            <a:ext cx="127000" cy="587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14" name="Line 73">
            <a:extLst>
              <a:ext uri="{FF2B5EF4-FFF2-40B4-BE49-F238E27FC236}">
                <a16:creationId xmlns:a16="http://schemas.microsoft.com/office/drawing/2014/main" id="{46B54900-DDC2-7CE8-701D-1A2023EFD69D}"/>
              </a:ext>
            </a:extLst>
          </p:cNvPr>
          <p:cNvSpPr>
            <a:spLocks noChangeShapeType="1"/>
          </p:cNvSpPr>
          <p:nvPr/>
        </p:nvSpPr>
        <p:spPr bwMode="auto">
          <a:xfrm>
            <a:off x="6840538" y="5697538"/>
            <a:ext cx="1587"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15" name="Line 74">
            <a:extLst>
              <a:ext uri="{FF2B5EF4-FFF2-40B4-BE49-F238E27FC236}">
                <a16:creationId xmlns:a16="http://schemas.microsoft.com/office/drawing/2014/main" id="{B253708F-4C49-03FF-400B-303B20D63DDA}"/>
              </a:ext>
            </a:extLst>
          </p:cNvPr>
          <p:cNvSpPr>
            <a:spLocks noChangeShapeType="1"/>
          </p:cNvSpPr>
          <p:nvPr/>
        </p:nvSpPr>
        <p:spPr bwMode="auto">
          <a:xfrm>
            <a:off x="6794500" y="5672138"/>
            <a:ext cx="1588" cy="587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16" name="Line 75">
            <a:extLst>
              <a:ext uri="{FF2B5EF4-FFF2-40B4-BE49-F238E27FC236}">
                <a16:creationId xmlns:a16="http://schemas.microsoft.com/office/drawing/2014/main" id="{FAB495AF-BB89-3453-658C-B8107020A7E5}"/>
              </a:ext>
            </a:extLst>
          </p:cNvPr>
          <p:cNvSpPr>
            <a:spLocks noChangeShapeType="1"/>
          </p:cNvSpPr>
          <p:nvPr/>
        </p:nvSpPr>
        <p:spPr bwMode="auto">
          <a:xfrm>
            <a:off x="6746875" y="5648325"/>
            <a:ext cx="0" cy="69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17" name="Line 76">
            <a:extLst>
              <a:ext uri="{FF2B5EF4-FFF2-40B4-BE49-F238E27FC236}">
                <a16:creationId xmlns:a16="http://schemas.microsoft.com/office/drawing/2014/main" id="{884EFF95-B55C-1E0F-7C18-13D53B822266}"/>
              </a:ext>
            </a:extLst>
          </p:cNvPr>
          <p:cNvSpPr>
            <a:spLocks noChangeShapeType="1"/>
          </p:cNvSpPr>
          <p:nvPr/>
        </p:nvSpPr>
        <p:spPr bwMode="auto">
          <a:xfrm>
            <a:off x="6699250" y="56261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18" name="Line 77">
            <a:extLst>
              <a:ext uri="{FF2B5EF4-FFF2-40B4-BE49-F238E27FC236}">
                <a16:creationId xmlns:a16="http://schemas.microsoft.com/office/drawing/2014/main" id="{57263C75-BE41-D4E2-2C7E-CD3D9711368A}"/>
              </a:ext>
            </a:extLst>
          </p:cNvPr>
          <p:cNvSpPr>
            <a:spLocks noChangeShapeType="1"/>
          </p:cNvSpPr>
          <p:nvPr/>
        </p:nvSpPr>
        <p:spPr bwMode="auto">
          <a:xfrm flipH="1" flipV="1">
            <a:off x="6648450" y="5692775"/>
            <a:ext cx="200025"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19" name="Line 78">
            <a:extLst>
              <a:ext uri="{FF2B5EF4-FFF2-40B4-BE49-F238E27FC236}">
                <a16:creationId xmlns:a16="http://schemas.microsoft.com/office/drawing/2014/main" id="{9DA201B8-5BC3-BF15-A2A9-3FFC378708B1}"/>
              </a:ext>
            </a:extLst>
          </p:cNvPr>
          <p:cNvSpPr>
            <a:spLocks noChangeShapeType="1"/>
          </p:cNvSpPr>
          <p:nvPr/>
        </p:nvSpPr>
        <p:spPr bwMode="auto">
          <a:xfrm flipH="1">
            <a:off x="6646863" y="5503863"/>
            <a:ext cx="176212"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0" name="Line 79">
            <a:extLst>
              <a:ext uri="{FF2B5EF4-FFF2-40B4-BE49-F238E27FC236}">
                <a16:creationId xmlns:a16="http://schemas.microsoft.com/office/drawing/2014/main" id="{4BBD35B8-B620-5145-B614-84725130A2AF}"/>
              </a:ext>
            </a:extLst>
          </p:cNvPr>
          <p:cNvSpPr>
            <a:spLocks noChangeShapeType="1"/>
          </p:cNvSpPr>
          <p:nvPr/>
        </p:nvSpPr>
        <p:spPr bwMode="auto">
          <a:xfrm>
            <a:off x="6659563" y="5603875"/>
            <a:ext cx="174625" cy="809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1" name="Line 80">
            <a:extLst>
              <a:ext uri="{FF2B5EF4-FFF2-40B4-BE49-F238E27FC236}">
                <a16:creationId xmlns:a16="http://schemas.microsoft.com/office/drawing/2014/main" id="{3ADB7F78-2F33-9EEE-61E3-3231FB5CB353}"/>
              </a:ext>
            </a:extLst>
          </p:cNvPr>
          <p:cNvSpPr>
            <a:spLocks noChangeShapeType="1"/>
          </p:cNvSpPr>
          <p:nvPr/>
        </p:nvSpPr>
        <p:spPr bwMode="auto">
          <a:xfrm>
            <a:off x="6653213" y="5603875"/>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2" name="Line 81">
            <a:extLst>
              <a:ext uri="{FF2B5EF4-FFF2-40B4-BE49-F238E27FC236}">
                <a16:creationId xmlns:a16="http://schemas.microsoft.com/office/drawing/2014/main" id="{953090CB-5149-1768-3126-7A26C5B2BD28}"/>
              </a:ext>
            </a:extLst>
          </p:cNvPr>
          <p:cNvSpPr>
            <a:spLocks noChangeShapeType="1"/>
          </p:cNvSpPr>
          <p:nvPr/>
        </p:nvSpPr>
        <p:spPr bwMode="auto">
          <a:xfrm flipH="1">
            <a:off x="6692900" y="5537200"/>
            <a:ext cx="1619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3" name="Line 82">
            <a:extLst>
              <a:ext uri="{FF2B5EF4-FFF2-40B4-BE49-F238E27FC236}">
                <a16:creationId xmlns:a16="http://schemas.microsoft.com/office/drawing/2014/main" id="{078422B6-B284-8DFB-3D27-E125CF7BB2BD}"/>
              </a:ext>
            </a:extLst>
          </p:cNvPr>
          <p:cNvSpPr>
            <a:spLocks noChangeShapeType="1"/>
          </p:cNvSpPr>
          <p:nvPr/>
        </p:nvSpPr>
        <p:spPr bwMode="auto">
          <a:xfrm flipH="1">
            <a:off x="6740525" y="55689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4" name="Line 83">
            <a:extLst>
              <a:ext uri="{FF2B5EF4-FFF2-40B4-BE49-F238E27FC236}">
                <a16:creationId xmlns:a16="http://schemas.microsoft.com/office/drawing/2014/main" id="{CEBF8421-1619-56DA-71CB-63BCF3D31DC2}"/>
              </a:ext>
            </a:extLst>
          </p:cNvPr>
          <p:cNvSpPr>
            <a:spLocks noChangeShapeType="1"/>
          </p:cNvSpPr>
          <p:nvPr/>
        </p:nvSpPr>
        <p:spPr bwMode="auto">
          <a:xfrm flipH="1">
            <a:off x="6740525" y="55689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5" name="Line 84">
            <a:extLst>
              <a:ext uri="{FF2B5EF4-FFF2-40B4-BE49-F238E27FC236}">
                <a16:creationId xmlns:a16="http://schemas.microsoft.com/office/drawing/2014/main" id="{485DD796-5850-3AEB-92CE-30FD82D93C83}"/>
              </a:ext>
            </a:extLst>
          </p:cNvPr>
          <p:cNvSpPr>
            <a:spLocks noChangeShapeType="1"/>
          </p:cNvSpPr>
          <p:nvPr/>
        </p:nvSpPr>
        <p:spPr bwMode="auto">
          <a:xfrm>
            <a:off x="8491538" y="51149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6" name="Line 85">
            <a:extLst>
              <a:ext uri="{FF2B5EF4-FFF2-40B4-BE49-F238E27FC236}">
                <a16:creationId xmlns:a16="http://schemas.microsoft.com/office/drawing/2014/main" id="{F66FDB44-37AF-8823-6B64-02EDDE1D4D60}"/>
              </a:ext>
            </a:extLst>
          </p:cNvPr>
          <p:cNvSpPr>
            <a:spLocks noChangeShapeType="1"/>
          </p:cNvSpPr>
          <p:nvPr/>
        </p:nvSpPr>
        <p:spPr bwMode="auto">
          <a:xfrm>
            <a:off x="8491538" y="51149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7" name="Line 86">
            <a:extLst>
              <a:ext uri="{FF2B5EF4-FFF2-40B4-BE49-F238E27FC236}">
                <a16:creationId xmlns:a16="http://schemas.microsoft.com/office/drawing/2014/main" id="{E99D7E4C-5C4F-D9DC-D6B1-00AC9395886A}"/>
              </a:ext>
            </a:extLst>
          </p:cNvPr>
          <p:cNvSpPr>
            <a:spLocks noChangeShapeType="1"/>
          </p:cNvSpPr>
          <p:nvPr/>
        </p:nvSpPr>
        <p:spPr bwMode="auto">
          <a:xfrm flipH="1">
            <a:off x="8418513" y="5048250"/>
            <a:ext cx="131762"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8" name="Line 87">
            <a:extLst>
              <a:ext uri="{FF2B5EF4-FFF2-40B4-BE49-F238E27FC236}">
                <a16:creationId xmlns:a16="http://schemas.microsoft.com/office/drawing/2014/main" id="{B6AFD054-5EE1-860E-31DF-DCA918C976BA}"/>
              </a:ext>
            </a:extLst>
          </p:cNvPr>
          <p:cNvSpPr>
            <a:spLocks noChangeShapeType="1"/>
          </p:cNvSpPr>
          <p:nvPr/>
        </p:nvSpPr>
        <p:spPr bwMode="auto">
          <a:xfrm>
            <a:off x="8482013" y="5272088"/>
            <a:ext cx="38100"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29" name="Line 88">
            <a:extLst>
              <a:ext uri="{FF2B5EF4-FFF2-40B4-BE49-F238E27FC236}">
                <a16:creationId xmlns:a16="http://schemas.microsoft.com/office/drawing/2014/main" id="{809CD65C-21BC-E5DD-62CB-B6BA0EF26085}"/>
              </a:ext>
            </a:extLst>
          </p:cNvPr>
          <p:cNvSpPr>
            <a:spLocks noChangeShapeType="1"/>
          </p:cNvSpPr>
          <p:nvPr/>
        </p:nvSpPr>
        <p:spPr bwMode="auto">
          <a:xfrm>
            <a:off x="8480425" y="5213350"/>
            <a:ext cx="39688"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0" name="Line 89">
            <a:extLst>
              <a:ext uri="{FF2B5EF4-FFF2-40B4-BE49-F238E27FC236}">
                <a16:creationId xmlns:a16="http://schemas.microsoft.com/office/drawing/2014/main" id="{79B6D3C0-D785-B1E9-9E6F-B26DD4392BDD}"/>
              </a:ext>
            </a:extLst>
          </p:cNvPr>
          <p:cNvSpPr>
            <a:spLocks noChangeShapeType="1"/>
          </p:cNvSpPr>
          <p:nvPr/>
        </p:nvSpPr>
        <p:spPr bwMode="auto">
          <a:xfrm>
            <a:off x="8461375" y="5148263"/>
            <a:ext cx="104775" cy="555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1" name="Line 90">
            <a:extLst>
              <a:ext uri="{FF2B5EF4-FFF2-40B4-BE49-F238E27FC236}">
                <a16:creationId xmlns:a16="http://schemas.microsoft.com/office/drawing/2014/main" id="{36925C75-5AF6-F4ED-A37B-366043E0CBEF}"/>
              </a:ext>
            </a:extLst>
          </p:cNvPr>
          <p:cNvSpPr>
            <a:spLocks noChangeShapeType="1"/>
          </p:cNvSpPr>
          <p:nvPr/>
        </p:nvSpPr>
        <p:spPr bwMode="auto">
          <a:xfrm flipV="1">
            <a:off x="8496300" y="5243513"/>
            <a:ext cx="4763"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2" name="Line 91">
            <a:extLst>
              <a:ext uri="{FF2B5EF4-FFF2-40B4-BE49-F238E27FC236}">
                <a16:creationId xmlns:a16="http://schemas.microsoft.com/office/drawing/2014/main" id="{5C63F2D4-0725-7D56-AADE-4F46B0C4C4C0}"/>
              </a:ext>
            </a:extLst>
          </p:cNvPr>
          <p:cNvSpPr>
            <a:spLocks noChangeShapeType="1"/>
          </p:cNvSpPr>
          <p:nvPr/>
        </p:nvSpPr>
        <p:spPr bwMode="auto">
          <a:xfrm flipH="1">
            <a:off x="8305800" y="5227638"/>
            <a:ext cx="146050"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3" name="Line 92">
            <a:extLst>
              <a:ext uri="{FF2B5EF4-FFF2-40B4-BE49-F238E27FC236}">
                <a16:creationId xmlns:a16="http://schemas.microsoft.com/office/drawing/2014/main" id="{CC2453D2-97F2-7289-4945-610D4E95C6EE}"/>
              </a:ext>
            </a:extLst>
          </p:cNvPr>
          <p:cNvSpPr>
            <a:spLocks noChangeShapeType="1"/>
          </p:cNvSpPr>
          <p:nvPr/>
        </p:nvSpPr>
        <p:spPr bwMode="auto">
          <a:xfrm flipH="1">
            <a:off x="8377238" y="5265738"/>
            <a:ext cx="11906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4" name="Line 93">
            <a:extLst>
              <a:ext uri="{FF2B5EF4-FFF2-40B4-BE49-F238E27FC236}">
                <a16:creationId xmlns:a16="http://schemas.microsoft.com/office/drawing/2014/main" id="{5BCD4D9F-D491-B40D-0AB5-E6E275038F9C}"/>
              </a:ext>
            </a:extLst>
          </p:cNvPr>
          <p:cNvSpPr>
            <a:spLocks noChangeShapeType="1"/>
          </p:cNvSpPr>
          <p:nvPr/>
        </p:nvSpPr>
        <p:spPr bwMode="auto">
          <a:xfrm>
            <a:off x="8474075" y="5262563"/>
            <a:ext cx="1588"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5" name="Line 94">
            <a:extLst>
              <a:ext uri="{FF2B5EF4-FFF2-40B4-BE49-F238E27FC236}">
                <a16:creationId xmlns:a16="http://schemas.microsoft.com/office/drawing/2014/main" id="{D5290E93-2582-B4DA-7C4C-73498BFA2FE4}"/>
              </a:ext>
            </a:extLst>
          </p:cNvPr>
          <p:cNvSpPr>
            <a:spLocks noChangeShapeType="1"/>
          </p:cNvSpPr>
          <p:nvPr/>
        </p:nvSpPr>
        <p:spPr bwMode="auto">
          <a:xfrm>
            <a:off x="6923088" y="567531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6" name="Line 95">
            <a:extLst>
              <a:ext uri="{FF2B5EF4-FFF2-40B4-BE49-F238E27FC236}">
                <a16:creationId xmlns:a16="http://schemas.microsoft.com/office/drawing/2014/main" id="{B99C9793-1CDA-4FCD-30ED-8CD7BD4CC057}"/>
              </a:ext>
            </a:extLst>
          </p:cNvPr>
          <p:cNvSpPr>
            <a:spLocks noChangeShapeType="1"/>
          </p:cNvSpPr>
          <p:nvPr/>
        </p:nvSpPr>
        <p:spPr bwMode="auto">
          <a:xfrm flipH="1">
            <a:off x="6883400" y="5634038"/>
            <a:ext cx="63500"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7" name="Line 96">
            <a:extLst>
              <a:ext uri="{FF2B5EF4-FFF2-40B4-BE49-F238E27FC236}">
                <a16:creationId xmlns:a16="http://schemas.microsoft.com/office/drawing/2014/main" id="{4C28CB1F-1851-2FEA-73E0-B2A0D5D132AC}"/>
              </a:ext>
            </a:extLst>
          </p:cNvPr>
          <p:cNvSpPr>
            <a:spLocks noChangeShapeType="1"/>
          </p:cNvSpPr>
          <p:nvPr/>
        </p:nvSpPr>
        <p:spPr bwMode="auto">
          <a:xfrm>
            <a:off x="6940550" y="5634038"/>
            <a:ext cx="0" cy="428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8" name="Line 97">
            <a:extLst>
              <a:ext uri="{FF2B5EF4-FFF2-40B4-BE49-F238E27FC236}">
                <a16:creationId xmlns:a16="http://schemas.microsoft.com/office/drawing/2014/main" id="{86DA8CE8-7315-7029-D82B-CD7CC7509BFE}"/>
              </a:ext>
            </a:extLst>
          </p:cNvPr>
          <p:cNvSpPr>
            <a:spLocks noChangeShapeType="1"/>
          </p:cNvSpPr>
          <p:nvPr/>
        </p:nvSpPr>
        <p:spPr bwMode="auto">
          <a:xfrm>
            <a:off x="8507413" y="524986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39" name="Freeform 98">
            <a:extLst>
              <a:ext uri="{FF2B5EF4-FFF2-40B4-BE49-F238E27FC236}">
                <a16:creationId xmlns:a16="http://schemas.microsoft.com/office/drawing/2014/main" id="{587048D2-19B6-2EAF-6307-692F7322CB66}"/>
              </a:ext>
            </a:extLst>
          </p:cNvPr>
          <p:cNvSpPr>
            <a:spLocks/>
          </p:cNvSpPr>
          <p:nvPr/>
        </p:nvSpPr>
        <p:spPr bwMode="auto">
          <a:xfrm>
            <a:off x="8504238" y="5238750"/>
            <a:ext cx="4762" cy="12700"/>
          </a:xfrm>
          <a:custGeom>
            <a:avLst/>
            <a:gdLst>
              <a:gd name="T0" fmla="*/ 2147483646 w 3"/>
              <a:gd name="T1" fmla="*/ 2147483646 h 8"/>
              <a:gd name="T2" fmla="*/ 2147483646 w 3"/>
              <a:gd name="T3" fmla="*/ 2147483646 h 8"/>
              <a:gd name="T4" fmla="*/ 2147483646 w 3"/>
              <a:gd name="T5" fmla="*/ 2147483646 h 8"/>
              <a:gd name="T6" fmla="*/ 2147483646 w 3"/>
              <a:gd name="T7" fmla="*/ 2147483646 h 8"/>
              <a:gd name="T8" fmla="*/ 2147483646 w 3"/>
              <a:gd name="T9" fmla="*/ 2147483646 h 8"/>
              <a:gd name="T10" fmla="*/ 0 w 3"/>
              <a:gd name="T11" fmla="*/ 0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2" y="7"/>
                </a:moveTo>
                <a:lnTo>
                  <a:pt x="2" y="7"/>
                </a:lnTo>
                <a:lnTo>
                  <a:pt x="1" y="5"/>
                </a:lnTo>
                <a:lnTo>
                  <a:pt x="1" y="3"/>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40" name="Freeform 99">
            <a:extLst>
              <a:ext uri="{FF2B5EF4-FFF2-40B4-BE49-F238E27FC236}">
                <a16:creationId xmlns:a16="http://schemas.microsoft.com/office/drawing/2014/main" id="{900B6A6B-898A-6D22-2114-5EADD32FA4EC}"/>
              </a:ext>
            </a:extLst>
          </p:cNvPr>
          <p:cNvSpPr>
            <a:spLocks/>
          </p:cNvSpPr>
          <p:nvPr/>
        </p:nvSpPr>
        <p:spPr bwMode="auto">
          <a:xfrm>
            <a:off x="8496300" y="5230813"/>
            <a:ext cx="9525" cy="9525"/>
          </a:xfrm>
          <a:custGeom>
            <a:avLst/>
            <a:gdLst>
              <a:gd name="T0" fmla="*/ 2147483646 w 6"/>
              <a:gd name="T1" fmla="*/ 2147483646 h 6"/>
              <a:gd name="T2" fmla="*/ 2147483646 w 6"/>
              <a:gd name="T3" fmla="*/ 2147483646 h 6"/>
              <a:gd name="T4" fmla="*/ 2147483646 w 6"/>
              <a:gd name="T5" fmla="*/ 2147483646 h 6"/>
              <a:gd name="T6" fmla="*/ 2147483646 w 6"/>
              <a:gd name="T7" fmla="*/ 2147483646 h 6"/>
              <a:gd name="T8" fmla="*/ 2147483646 w 6"/>
              <a:gd name="T9" fmla="*/ 2147483646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5" y="5"/>
                </a:moveTo>
                <a:lnTo>
                  <a:pt x="5" y="5"/>
                </a:lnTo>
                <a:lnTo>
                  <a:pt x="4" y="4"/>
                </a:lnTo>
                <a:lnTo>
                  <a:pt x="3" y="2"/>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41" name="Freeform 100">
            <a:extLst>
              <a:ext uri="{FF2B5EF4-FFF2-40B4-BE49-F238E27FC236}">
                <a16:creationId xmlns:a16="http://schemas.microsoft.com/office/drawing/2014/main" id="{81987130-2214-4862-8FDA-FE35D80D79C6}"/>
              </a:ext>
            </a:extLst>
          </p:cNvPr>
          <p:cNvSpPr>
            <a:spLocks/>
          </p:cNvSpPr>
          <p:nvPr/>
        </p:nvSpPr>
        <p:spPr bwMode="auto">
          <a:xfrm>
            <a:off x="8485188" y="5221288"/>
            <a:ext cx="12700" cy="11112"/>
          </a:xfrm>
          <a:custGeom>
            <a:avLst/>
            <a:gdLst>
              <a:gd name="T0" fmla="*/ 2147483646 w 8"/>
              <a:gd name="T1" fmla="*/ 2147483646 h 7"/>
              <a:gd name="T2" fmla="*/ 2147483646 w 8"/>
              <a:gd name="T3" fmla="*/ 2147483646 h 7"/>
              <a:gd name="T4" fmla="*/ 2147483646 w 8"/>
              <a:gd name="T5" fmla="*/ 2147483646 h 7"/>
              <a:gd name="T6" fmla="*/ 2147483646 w 8"/>
              <a:gd name="T7" fmla="*/ 2147483646 h 7"/>
              <a:gd name="T8" fmla="*/ 2147483646 w 8"/>
              <a:gd name="T9" fmla="*/ 2147483646 h 7"/>
              <a:gd name="T10" fmla="*/ 0 w 8"/>
              <a:gd name="T11" fmla="*/ 0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7" y="6"/>
                </a:moveTo>
                <a:lnTo>
                  <a:pt x="7" y="6"/>
                </a:lnTo>
                <a:lnTo>
                  <a:pt x="6" y="4"/>
                </a:lnTo>
                <a:lnTo>
                  <a:pt x="4" y="2"/>
                </a:lnTo>
                <a:lnTo>
                  <a:pt x="3"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42" name="Freeform 101">
            <a:extLst>
              <a:ext uri="{FF2B5EF4-FFF2-40B4-BE49-F238E27FC236}">
                <a16:creationId xmlns:a16="http://schemas.microsoft.com/office/drawing/2014/main" id="{CCED799B-D077-7BBA-D0A2-3E6A48B7E885}"/>
              </a:ext>
            </a:extLst>
          </p:cNvPr>
          <p:cNvSpPr>
            <a:spLocks/>
          </p:cNvSpPr>
          <p:nvPr/>
        </p:nvSpPr>
        <p:spPr bwMode="auto">
          <a:xfrm>
            <a:off x="8470900" y="5214938"/>
            <a:ext cx="15875" cy="7937"/>
          </a:xfrm>
          <a:custGeom>
            <a:avLst/>
            <a:gdLst>
              <a:gd name="T0" fmla="*/ 2147483646 w 10"/>
              <a:gd name="T1" fmla="*/ 2147483646 h 5"/>
              <a:gd name="T2" fmla="*/ 2147483646 w 10"/>
              <a:gd name="T3" fmla="*/ 2147483646 h 5"/>
              <a:gd name="T4" fmla="*/ 2147483646 w 10"/>
              <a:gd name="T5" fmla="*/ 2147483646 h 5"/>
              <a:gd name="T6" fmla="*/ 2147483646 w 10"/>
              <a:gd name="T7" fmla="*/ 2147483646 h 5"/>
              <a:gd name="T8" fmla="*/ 2147483646 w 10"/>
              <a:gd name="T9" fmla="*/ 2147483646 h 5"/>
              <a:gd name="T10" fmla="*/ 0 w 10"/>
              <a:gd name="T11" fmla="*/ 0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9" y="4"/>
                </a:moveTo>
                <a:lnTo>
                  <a:pt x="9" y="4"/>
                </a:lnTo>
                <a:lnTo>
                  <a:pt x="7" y="2"/>
                </a:lnTo>
                <a:lnTo>
                  <a:pt x="5" y="2"/>
                </a:lnTo>
                <a:lnTo>
                  <a:pt x="2"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43" name="Freeform 102">
            <a:extLst>
              <a:ext uri="{FF2B5EF4-FFF2-40B4-BE49-F238E27FC236}">
                <a16:creationId xmlns:a16="http://schemas.microsoft.com/office/drawing/2014/main" id="{285D4CA1-7F5E-0176-9DB8-92B867099D9F}"/>
              </a:ext>
            </a:extLst>
          </p:cNvPr>
          <p:cNvSpPr>
            <a:spLocks/>
          </p:cNvSpPr>
          <p:nvPr/>
        </p:nvSpPr>
        <p:spPr bwMode="auto">
          <a:xfrm>
            <a:off x="8461375" y="5210175"/>
            <a:ext cx="11113" cy="6350"/>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2147483646 w 7"/>
              <a:gd name="T9" fmla="*/ 0 h 4"/>
              <a:gd name="T10" fmla="*/ 0 w 7"/>
              <a:gd name="T11" fmla="*/ 0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6" y="3"/>
                </a:moveTo>
                <a:lnTo>
                  <a:pt x="6" y="3"/>
                </a:lnTo>
                <a:lnTo>
                  <a:pt x="5" y="2"/>
                </a:lnTo>
                <a:lnTo>
                  <a:pt x="3" y="2"/>
                </a:lnTo>
                <a:lnTo>
                  <a:pt x="2"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44" name="Freeform 103">
            <a:extLst>
              <a:ext uri="{FF2B5EF4-FFF2-40B4-BE49-F238E27FC236}">
                <a16:creationId xmlns:a16="http://schemas.microsoft.com/office/drawing/2014/main" id="{8972BF1E-373B-2CFA-8AE4-1361ABBA83C0}"/>
              </a:ext>
            </a:extLst>
          </p:cNvPr>
          <p:cNvSpPr>
            <a:spLocks/>
          </p:cNvSpPr>
          <p:nvPr/>
        </p:nvSpPr>
        <p:spPr bwMode="auto">
          <a:xfrm>
            <a:off x="8451850" y="5210175"/>
            <a:ext cx="11113" cy="4763"/>
          </a:xfrm>
          <a:custGeom>
            <a:avLst/>
            <a:gdLst>
              <a:gd name="T0" fmla="*/ 2147483646 w 7"/>
              <a:gd name="T1" fmla="*/ 0 h 3"/>
              <a:gd name="T2" fmla="*/ 2147483646 w 7"/>
              <a:gd name="T3" fmla="*/ 0 h 3"/>
              <a:gd name="T4" fmla="*/ 2147483646 w 7"/>
              <a:gd name="T5" fmla="*/ 0 h 3"/>
              <a:gd name="T6" fmla="*/ 2147483646 w 7"/>
              <a:gd name="T7" fmla="*/ 0 h 3"/>
              <a:gd name="T8" fmla="*/ 2147483646 w 7"/>
              <a:gd name="T9" fmla="*/ 0 h 3"/>
              <a:gd name="T10" fmla="*/ 2147483646 w 7"/>
              <a:gd name="T11" fmla="*/ 0 h 3"/>
              <a:gd name="T12" fmla="*/ 0 w 7"/>
              <a:gd name="T13" fmla="*/ 2147483646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6" y="0"/>
                </a:moveTo>
                <a:lnTo>
                  <a:pt x="6" y="0"/>
                </a:lnTo>
                <a:lnTo>
                  <a:pt x="5" y="0"/>
                </a:lnTo>
                <a:lnTo>
                  <a:pt x="4" y="0"/>
                </a:lnTo>
                <a:lnTo>
                  <a:pt x="2" y="0"/>
                </a:lnTo>
                <a:lnTo>
                  <a:pt x="1" y="0"/>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45" name="Freeform 104">
            <a:extLst>
              <a:ext uri="{FF2B5EF4-FFF2-40B4-BE49-F238E27FC236}">
                <a16:creationId xmlns:a16="http://schemas.microsoft.com/office/drawing/2014/main" id="{C9DCD749-7EA4-73BD-D719-EF603C646A2D}"/>
              </a:ext>
            </a:extLst>
          </p:cNvPr>
          <p:cNvSpPr>
            <a:spLocks/>
          </p:cNvSpPr>
          <p:nvPr/>
        </p:nvSpPr>
        <p:spPr bwMode="auto">
          <a:xfrm>
            <a:off x="8447088" y="5213350"/>
            <a:ext cx="6350" cy="4763"/>
          </a:xfrm>
          <a:custGeom>
            <a:avLst/>
            <a:gdLst>
              <a:gd name="T0" fmla="*/ 2147483646 w 4"/>
              <a:gd name="T1" fmla="*/ 0 h 3"/>
              <a:gd name="T2" fmla="*/ 2147483646 w 4"/>
              <a:gd name="T3" fmla="*/ 0 h 3"/>
              <a:gd name="T4" fmla="*/ 2147483646 w 4"/>
              <a:gd name="T5" fmla="*/ 0 h 3"/>
              <a:gd name="T6" fmla="*/ 2147483646 w 4"/>
              <a:gd name="T7" fmla="*/ 2147483646 h 3"/>
              <a:gd name="T8" fmla="*/ 0 w 4"/>
              <a:gd name="T9" fmla="*/ 2147483646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0"/>
                </a:moveTo>
                <a:lnTo>
                  <a:pt x="3" y="0"/>
                </a:lnTo>
                <a:lnTo>
                  <a:pt x="2" y="0"/>
                </a:lnTo>
                <a:lnTo>
                  <a:pt x="1" y="1"/>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46" name="Freeform 105">
            <a:extLst>
              <a:ext uri="{FF2B5EF4-FFF2-40B4-BE49-F238E27FC236}">
                <a16:creationId xmlns:a16="http://schemas.microsoft.com/office/drawing/2014/main" id="{C56D6CD8-48F3-B72F-B4E7-F63ECB038B87}"/>
              </a:ext>
            </a:extLst>
          </p:cNvPr>
          <p:cNvSpPr>
            <a:spLocks/>
          </p:cNvSpPr>
          <p:nvPr/>
        </p:nvSpPr>
        <p:spPr bwMode="auto">
          <a:xfrm>
            <a:off x="8445500" y="5216525"/>
            <a:ext cx="3175" cy="7938"/>
          </a:xfrm>
          <a:custGeom>
            <a:avLst/>
            <a:gdLst>
              <a:gd name="T0" fmla="*/ 2147483646 w 2"/>
              <a:gd name="T1" fmla="*/ 0 h 5"/>
              <a:gd name="T2" fmla="*/ 2147483646 w 2"/>
              <a:gd name="T3" fmla="*/ 0 h 5"/>
              <a:gd name="T4" fmla="*/ 0 w 2"/>
              <a:gd name="T5" fmla="*/ 0 h 5"/>
              <a:gd name="T6" fmla="*/ 0 w 2"/>
              <a:gd name="T7" fmla="*/ 2147483646 h 5"/>
              <a:gd name="T8" fmla="*/ 0 w 2"/>
              <a:gd name="T9" fmla="*/ 2147483646 h 5"/>
              <a:gd name="T10" fmla="*/ 0 w 2"/>
              <a:gd name="T11" fmla="*/ 2147483646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1" y="0"/>
                </a:moveTo>
                <a:lnTo>
                  <a:pt x="1" y="0"/>
                </a:lnTo>
                <a:lnTo>
                  <a:pt x="0" y="0"/>
                </a:lnTo>
                <a:lnTo>
                  <a:pt x="0" y="1"/>
                </a:lnTo>
                <a:lnTo>
                  <a:pt x="0"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47" name="Line 106">
            <a:extLst>
              <a:ext uri="{FF2B5EF4-FFF2-40B4-BE49-F238E27FC236}">
                <a16:creationId xmlns:a16="http://schemas.microsoft.com/office/drawing/2014/main" id="{715DBC71-5BC5-ACE5-09BD-93E445E9F47C}"/>
              </a:ext>
            </a:extLst>
          </p:cNvPr>
          <p:cNvSpPr>
            <a:spLocks noChangeShapeType="1"/>
          </p:cNvSpPr>
          <p:nvPr/>
        </p:nvSpPr>
        <p:spPr bwMode="auto">
          <a:xfrm>
            <a:off x="8431213" y="5184775"/>
            <a:ext cx="36512"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48" name="Line 107">
            <a:extLst>
              <a:ext uri="{FF2B5EF4-FFF2-40B4-BE49-F238E27FC236}">
                <a16:creationId xmlns:a16="http://schemas.microsoft.com/office/drawing/2014/main" id="{FBB05628-4682-EBFA-1E27-0867F17ECFC0}"/>
              </a:ext>
            </a:extLst>
          </p:cNvPr>
          <p:cNvSpPr>
            <a:spLocks noChangeShapeType="1"/>
          </p:cNvSpPr>
          <p:nvPr/>
        </p:nvSpPr>
        <p:spPr bwMode="auto">
          <a:xfrm>
            <a:off x="8424863" y="5184775"/>
            <a:ext cx="1587" cy="396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49" name="Line 108">
            <a:extLst>
              <a:ext uri="{FF2B5EF4-FFF2-40B4-BE49-F238E27FC236}">
                <a16:creationId xmlns:a16="http://schemas.microsoft.com/office/drawing/2014/main" id="{DED014FC-AABA-4990-E390-118B2963CFBC}"/>
              </a:ext>
            </a:extLst>
          </p:cNvPr>
          <p:cNvSpPr>
            <a:spLocks noChangeShapeType="1"/>
          </p:cNvSpPr>
          <p:nvPr/>
        </p:nvSpPr>
        <p:spPr bwMode="auto">
          <a:xfrm>
            <a:off x="8572500" y="5216525"/>
            <a:ext cx="1588" cy="571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50" name="Line 109">
            <a:extLst>
              <a:ext uri="{FF2B5EF4-FFF2-40B4-BE49-F238E27FC236}">
                <a16:creationId xmlns:a16="http://schemas.microsoft.com/office/drawing/2014/main" id="{F6B6F88D-2BD4-507B-7472-9C793ECAB9C3}"/>
              </a:ext>
            </a:extLst>
          </p:cNvPr>
          <p:cNvSpPr>
            <a:spLocks noChangeShapeType="1"/>
          </p:cNvSpPr>
          <p:nvPr/>
        </p:nvSpPr>
        <p:spPr bwMode="auto">
          <a:xfrm>
            <a:off x="8526463" y="5240338"/>
            <a:ext cx="0" cy="476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51" name="Line 110">
            <a:extLst>
              <a:ext uri="{FF2B5EF4-FFF2-40B4-BE49-F238E27FC236}">
                <a16:creationId xmlns:a16="http://schemas.microsoft.com/office/drawing/2014/main" id="{9F706EBC-D313-8D11-8D78-E915E18EED67}"/>
              </a:ext>
            </a:extLst>
          </p:cNvPr>
          <p:cNvSpPr>
            <a:spLocks noChangeShapeType="1"/>
          </p:cNvSpPr>
          <p:nvPr/>
        </p:nvSpPr>
        <p:spPr bwMode="auto">
          <a:xfrm flipV="1">
            <a:off x="8532813" y="5233988"/>
            <a:ext cx="173037"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52" name="Line 111">
            <a:extLst>
              <a:ext uri="{FF2B5EF4-FFF2-40B4-BE49-F238E27FC236}">
                <a16:creationId xmlns:a16="http://schemas.microsoft.com/office/drawing/2014/main" id="{C0D57044-C25D-EB5A-4B6E-026C497DE738}"/>
              </a:ext>
            </a:extLst>
          </p:cNvPr>
          <p:cNvSpPr>
            <a:spLocks noChangeShapeType="1"/>
          </p:cNvSpPr>
          <p:nvPr/>
        </p:nvSpPr>
        <p:spPr bwMode="auto">
          <a:xfrm>
            <a:off x="8618538" y="5192713"/>
            <a:ext cx="0" cy="68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53" name="Line 112">
            <a:extLst>
              <a:ext uri="{FF2B5EF4-FFF2-40B4-BE49-F238E27FC236}">
                <a16:creationId xmlns:a16="http://schemas.microsoft.com/office/drawing/2014/main" id="{13D6A334-9910-D5F4-4798-980A8B65F782}"/>
              </a:ext>
            </a:extLst>
          </p:cNvPr>
          <p:cNvSpPr>
            <a:spLocks noChangeShapeType="1"/>
          </p:cNvSpPr>
          <p:nvPr/>
        </p:nvSpPr>
        <p:spPr bwMode="auto">
          <a:xfrm>
            <a:off x="8664575" y="51689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54" name="Line 113">
            <a:extLst>
              <a:ext uri="{FF2B5EF4-FFF2-40B4-BE49-F238E27FC236}">
                <a16:creationId xmlns:a16="http://schemas.microsoft.com/office/drawing/2014/main" id="{BAAD603B-B1FB-00E2-C78A-62CDC1C01E53}"/>
              </a:ext>
            </a:extLst>
          </p:cNvPr>
          <p:cNvSpPr>
            <a:spLocks noChangeShapeType="1"/>
          </p:cNvSpPr>
          <p:nvPr/>
        </p:nvSpPr>
        <p:spPr bwMode="auto">
          <a:xfrm>
            <a:off x="8550275" y="5048250"/>
            <a:ext cx="153988" cy="841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55" name="Line 114">
            <a:extLst>
              <a:ext uri="{FF2B5EF4-FFF2-40B4-BE49-F238E27FC236}">
                <a16:creationId xmlns:a16="http://schemas.microsoft.com/office/drawing/2014/main" id="{4B9B3041-D5F5-F124-EA88-DBBA854A6DE5}"/>
              </a:ext>
            </a:extLst>
          </p:cNvPr>
          <p:cNvSpPr>
            <a:spLocks noChangeShapeType="1"/>
          </p:cNvSpPr>
          <p:nvPr/>
        </p:nvSpPr>
        <p:spPr bwMode="auto">
          <a:xfrm flipH="1">
            <a:off x="8520113" y="5145088"/>
            <a:ext cx="196850" cy="825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56" name="Line 115">
            <a:extLst>
              <a:ext uri="{FF2B5EF4-FFF2-40B4-BE49-F238E27FC236}">
                <a16:creationId xmlns:a16="http://schemas.microsoft.com/office/drawing/2014/main" id="{DE5C8B49-AB45-C9A0-055B-615CCA59DEB6}"/>
              </a:ext>
            </a:extLst>
          </p:cNvPr>
          <p:cNvSpPr>
            <a:spLocks noChangeShapeType="1"/>
          </p:cNvSpPr>
          <p:nvPr/>
        </p:nvSpPr>
        <p:spPr bwMode="auto">
          <a:xfrm>
            <a:off x="8521700" y="5081588"/>
            <a:ext cx="136525" cy="746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57" name="Line 116">
            <a:extLst>
              <a:ext uri="{FF2B5EF4-FFF2-40B4-BE49-F238E27FC236}">
                <a16:creationId xmlns:a16="http://schemas.microsoft.com/office/drawing/2014/main" id="{11FA9AA4-9104-F4CC-DD92-47A270245881}"/>
              </a:ext>
            </a:extLst>
          </p:cNvPr>
          <p:cNvSpPr>
            <a:spLocks noChangeShapeType="1"/>
          </p:cNvSpPr>
          <p:nvPr/>
        </p:nvSpPr>
        <p:spPr bwMode="auto">
          <a:xfrm>
            <a:off x="8710613" y="5145088"/>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58" name="Freeform 117">
            <a:extLst>
              <a:ext uri="{FF2B5EF4-FFF2-40B4-BE49-F238E27FC236}">
                <a16:creationId xmlns:a16="http://schemas.microsoft.com/office/drawing/2014/main" id="{1488F686-BD89-73FC-A361-21C6F667924F}"/>
              </a:ext>
            </a:extLst>
          </p:cNvPr>
          <p:cNvSpPr>
            <a:spLocks/>
          </p:cNvSpPr>
          <p:nvPr/>
        </p:nvSpPr>
        <p:spPr bwMode="auto">
          <a:xfrm>
            <a:off x="6916738" y="5665788"/>
            <a:ext cx="4762" cy="3175"/>
          </a:xfrm>
          <a:custGeom>
            <a:avLst/>
            <a:gdLst>
              <a:gd name="T0" fmla="*/ 2147483646 w 3"/>
              <a:gd name="T1" fmla="*/ 2147483646 h 2"/>
              <a:gd name="T2" fmla="*/ 2147483646 w 3"/>
              <a:gd name="T3" fmla="*/ 2147483646 h 2"/>
              <a:gd name="T4" fmla="*/ 2147483646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2" y="1"/>
                </a:moveTo>
                <a:lnTo>
                  <a:pt x="2" y="1"/>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59" name="Freeform 118">
            <a:extLst>
              <a:ext uri="{FF2B5EF4-FFF2-40B4-BE49-F238E27FC236}">
                <a16:creationId xmlns:a16="http://schemas.microsoft.com/office/drawing/2014/main" id="{AB266C82-C2D6-D78D-96F4-59803AD89D8F}"/>
              </a:ext>
            </a:extLst>
          </p:cNvPr>
          <p:cNvSpPr>
            <a:spLocks/>
          </p:cNvSpPr>
          <p:nvPr/>
        </p:nvSpPr>
        <p:spPr bwMode="auto">
          <a:xfrm>
            <a:off x="6907213" y="5665788"/>
            <a:ext cx="11112" cy="1587"/>
          </a:xfrm>
          <a:custGeom>
            <a:avLst/>
            <a:gdLst>
              <a:gd name="T0" fmla="*/ 2147483646 w 7"/>
              <a:gd name="T1" fmla="*/ 0 h 1"/>
              <a:gd name="T2" fmla="*/ 2147483646 w 7"/>
              <a:gd name="T3" fmla="*/ 0 h 1"/>
              <a:gd name="T4" fmla="*/ 2147483646 w 7"/>
              <a:gd name="T5" fmla="*/ 0 h 1"/>
              <a:gd name="T6" fmla="*/ 2147483646 w 7"/>
              <a:gd name="T7" fmla="*/ 0 h 1"/>
              <a:gd name="T8" fmla="*/ 2147483646 w 7"/>
              <a:gd name="T9" fmla="*/ 0 h 1"/>
              <a:gd name="T10" fmla="*/ 2147483646 w 7"/>
              <a:gd name="T11" fmla="*/ 0 h 1"/>
              <a:gd name="T12" fmla="*/ 0 w 7"/>
              <a:gd name="T13" fmla="*/ 0 h 1"/>
              <a:gd name="T14" fmla="*/ 0 w 7"/>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
              <a:gd name="T26" fmla="*/ 7 w 7"/>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
                <a:moveTo>
                  <a:pt x="6" y="0"/>
                </a:moveTo>
                <a:lnTo>
                  <a:pt x="6" y="0"/>
                </a:lnTo>
                <a:lnTo>
                  <a:pt x="4" y="0"/>
                </a:lnTo>
                <a:lnTo>
                  <a:pt x="3" y="0"/>
                </a:lnTo>
                <a:lnTo>
                  <a:pt x="2" y="0"/>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60" name="Freeform 119">
            <a:extLst>
              <a:ext uri="{FF2B5EF4-FFF2-40B4-BE49-F238E27FC236}">
                <a16:creationId xmlns:a16="http://schemas.microsoft.com/office/drawing/2014/main" id="{984423B5-854B-48D9-F4DA-26386F7CBA0A}"/>
              </a:ext>
            </a:extLst>
          </p:cNvPr>
          <p:cNvSpPr>
            <a:spLocks/>
          </p:cNvSpPr>
          <p:nvPr/>
        </p:nvSpPr>
        <p:spPr bwMode="auto">
          <a:xfrm>
            <a:off x="6896100" y="5665788"/>
            <a:ext cx="12700" cy="3175"/>
          </a:xfrm>
          <a:custGeom>
            <a:avLst/>
            <a:gdLst>
              <a:gd name="T0" fmla="*/ 2147483646 w 8"/>
              <a:gd name="T1" fmla="*/ 0 h 2"/>
              <a:gd name="T2" fmla="*/ 2147483646 w 8"/>
              <a:gd name="T3" fmla="*/ 0 h 2"/>
              <a:gd name="T4" fmla="*/ 2147483646 w 8"/>
              <a:gd name="T5" fmla="*/ 0 h 2"/>
              <a:gd name="T6" fmla="*/ 2147483646 w 8"/>
              <a:gd name="T7" fmla="*/ 0 h 2"/>
              <a:gd name="T8" fmla="*/ 2147483646 w 8"/>
              <a:gd name="T9" fmla="*/ 0 h 2"/>
              <a:gd name="T10" fmla="*/ 0 w 8"/>
              <a:gd name="T11" fmla="*/ 2147483646 h 2"/>
              <a:gd name="T12" fmla="*/ 0 60000 65536"/>
              <a:gd name="T13" fmla="*/ 0 60000 65536"/>
              <a:gd name="T14" fmla="*/ 0 60000 65536"/>
              <a:gd name="T15" fmla="*/ 0 60000 65536"/>
              <a:gd name="T16" fmla="*/ 0 60000 65536"/>
              <a:gd name="T17" fmla="*/ 0 60000 65536"/>
              <a:gd name="T18" fmla="*/ 0 w 8"/>
              <a:gd name="T19" fmla="*/ 0 h 2"/>
              <a:gd name="T20" fmla="*/ 8 w 8"/>
              <a:gd name="T21" fmla="*/ 2 h 2"/>
            </a:gdLst>
            <a:ahLst/>
            <a:cxnLst>
              <a:cxn ang="T12">
                <a:pos x="T0" y="T1"/>
              </a:cxn>
              <a:cxn ang="T13">
                <a:pos x="T2" y="T3"/>
              </a:cxn>
              <a:cxn ang="T14">
                <a:pos x="T4" y="T5"/>
              </a:cxn>
              <a:cxn ang="T15">
                <a:pos x="T6" y="T7"/>
              </a:cxn>
              <a:cxn ang="T16">
                <a:pos x="T8" y="T9"/>
              </a:cxn>
              <a:cxn ang="T17">
                <a:pos x="T10" y="T11"/>
              </a:cxn>
            </a:cxnLst>
            <a:rect l="T18" t="T19" r="T20" b="T21"/>
            <a:pathLst>
              <a:path w="8" h="2">
                <a:moveTo>
                  <a:pt x="7" y="0"/>
                </a:moveTo>
                <a:lnTo>
                  <a:pt x="7" y="0"/>
                </a:lnTo>
                <a:lnTo>
                  <a:pt x="6" y="0"/>
                </a:lnTo>
                <a:lnTo>
                  <a:pt x="4" y="0"/>
                </a:lnTo>
                <a:lnTo>
                  <a:pt x="2" y="0"/>
                </a:lnTo>
                <a:lnTo>
                  <a:pt x="0" y="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61" name="Freeform 120">
            <a:extLst>
              <a:ext uri="{FF2B5EF4-FFF2-40B4-BE49-F238E27FC236}">
                <a16:creationId xmlns:a16="http://schemas.microsoft.com/office/drawing/2014/main" id="{0B871EBC-5E3F-6C2C-C16E-63D3C73DA143}"/>
              </a:ext>
            </a:extLst>
          </p:cNvPr>
          <p:cNvSpPr>
            <a:spLocks/>
          </p:cNvSpPr>
          <p:nvPr/>
        </p:nvSpPr>
        <p:spPr bwMode="auto">
          <a:xfrm>
            <a:off x="6884988" y="5667375"/>
            <a:ext cx="12700" cy="7938"/>
          </a:xfrm>
          <a:custGeom>
            <a:avLst/>
            <a:gdLst>
              <a:gd name="T0" fmla="*/ 2147483646 w 8"/>
              <a:gd name="T1" fmla="*/ 0 h 5"/>
              <a:gd name="T2" fmla="*/ 2147483646 w 8"/>
              <a:gd name="T3" fmla="*/ 0 h 5"/>
              <a:gd name="T4" fmla="*/ 2147483646 w 8"/>
              <a:gd name="T5" fmla="*/ 2147483646 h 5"/>
              <a:gd name="T6" fmla="*/ 2147483646 w 8"/>
              <a:gd name="T7" fmla="*/ 2147483646 h 5"/>
              <a:gd name="T8" fmla="*/ 2147483646 w 8"/>
              <a:gd name="T9" fmla="*/ 2147483646 h 5"/>
              <a:gd name="T10" fmla="*/ 0 w 8"/>
              <a:gd name="T11" fmla="*/ 2147483646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7" y="0"/>
                </a:moveTo>
                <a:lnTo>
                  <a:pt x="7" y="0"/>
                </a:lnTo>
                <a:lnTo>
                  <a:pt x="5" y="2"/>
                </a:lnTo>
                <a:lnTo>
                  <a:pt x="4" y="2"/>
                </a:lnTo>
                <a:lnTo>
                  <a:pt x="2" y="2"/>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62" name="Freeform 121">
            <a:extLst>
              <a:ext uri="{FF2B5EF4-FFF2-40B4-BE49-F238E27FC236}">
                <a16:creationId xmlns:a16="http://schemas.microsoft.com/office/drawing/2014/main" id="{FC144BE8-78BF-831A-98BD-03FF8517633D}"/>
              </a:ext>
            </a:extLst>
          </p:cNvPr>
          <p:cNvSpPr>
            <a:spLocks/>
          </p:cNvSpPr>
          <p:nvPr/>
        </p:nvSpPr>
        <p:spPr bwMode="auto">
          <a:xfrm>
            <a:off x="6872288" y="5673725"/>
            <a:ext cx="14287" cy="7938"/>
          </a:xfrm>
          <a:custGeom>
            <a:avLst/>
            <a:gdLst>
              <a:gd name="T0" fmla="*/ 2147483646 w 9"/>
              <a:gd name="T1" fmla="*/ 0 h 5"/>
              <a:gd name="T2" fmla="*/ 2147483646 w 9"/>
              <a:gd name="T3" fmla="*/ 0 h 5"/>
              <a:gd name="T4" fmla="*/ 2147483646 w 9"/>
              <a:gd name="T5" fmla="*/ 2147483646 h 5"/>
              <a:gd name="T6" fmla="*/ 2147483646 w 9"/>
              <a:gd name="T7" fmla="*/ 2147483646 h 5"/>
              <a:gd name="T8" fmla="*/ 2147483646 w 9"/>
              <a:gd name="T9" fmla="*/ 2147483646 h 5"/>
              <a:gd name="T10" fmla="*/ 0 w 9"/>
              <a:gd name="T11" fmla="*/ 2147483646 h 5"/>
              <a:gd name="T12" fmla="*/ 0 60000 65536"/>
              <a:gd name="T13" fmla="*/ 0 60000 65536"/>
              <a:gd name="T14" fmla="*/ 0 60000 65536"/>
              <a:gd name="T15" fmla="*/ 0 60000 65536"/>
              <a:gd name="T16" fmla="*/ 0 60000 65536"/>
              <a:gd name="T17" fmla="*/ 0 60000 65536"/>
              <a:gd name="T18" fmla="*/ 0 w 9"/>
              <a:gd name="T19" fmla="*/ 0 h 5"/>
              <a:gd name="T20" fmla="*/ 9 w 9"/>
              <a:gd name="T21" fmla="*/ 5 h 5"/>
            </a:gdLst>
            <a:ahLst/>
            <a:cxnLst>
              <a:cxn ang="T12">
                <a:pos x="T0" y="T1"/>
              </a:cxn>
              <a:cxn ang="T13">
                <a:pos x="T2" y="T3"/>
              </a:cxn>
              <a:cxn ang="T14">
                <a:pos x="T4" y="T5"/>
              </a:cxn>
              <a:cxn ang="T15">
                <a:pos x="T6" y="T7"/>
              </a:cxn>
              <a:cxn ang="T16">
                <a:pos x="T8" y="T9"/>
              </a:cxn>
              <a:cxn ang="T17">
                <a:pos x="T10" y="T11"/>
              </a:cxn>
            </a:cxnLst>
            <a:rect l="T18" t="T19" r="T20" b="T21"/>
            <a:pathLst>
              <a:path w="9" h="5">
                <a:moveTo>
                  <a:pt x="8" y="0"/>
                </a:moveTo>
                <a:lnTo>
                  <a:pt x="8" y="0"/>
                </a:lnTo>
                <a:lnTo>
                  <a:pt x="6" y="1"/>
                </a:lnTo>
                <a:lnTo>
                  <a:pt x="5" y="2"/>
                </a:lnTo>
                <a:lnTo>
                  <a:pt x="2"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63" name="Freeform 122">
            <a:extLst>
              <a:ext uri="{FF2B5EF4-FFF2-40B4-BE49-F238E27FC236}">
                <a16:creationId xmlns:a16="http://schemas.microsoft.com/office/drawing/2014/main" id="{06BABAA4-97D5-7C11-768C-205289A63226}"/>
              </a:ext>
            </a:extLst>
          </p:cNvPr>
          <p:cNvSpPr>
            <a:spLocks/>
          </p:cNvSpPr>
          <p:nvPr/>
        </p:nvSpPr>
        <p:spPr bwMode="auto">
          <a:xfrm>
            <a:off x="6865938" y="5680075"/>
            <a:ext cx="7937" cy="9525"/>
          </a:xfrm>
          <a:custGeom>
            <a:avLst/>
            <a:gdLst>
              <a:gd name="T0" fmla="*/ 2147483646 w 5"/>
              <a:gd name="T1" fmla="*/ 0 h 6"/>
              <a:gd name="T2" fmla="*/ 2147483646 w 5"/>
              <a:gd name="T3" fmla="*/ 0 h 6"/>
              <a:gd name="T4" fmla="*/ 2147483646 w 5"/>
              <a:gd name="T5" fmla="*/ 2147483646 h 6"/>
              <a:gd name="T6" fmla="*/ 2147483646 w 5"/>
              <a:gd name="T7" fmla="*/ 2147483646 h 6"/>
              <a:gd name="T8" fmla="*/ 2147483646 w 5"/>
              <a:gd name="T9" fmla="*/ 2147483646 h 6"/>
              <a:gd name="T10" fmla="*/ 0 w 5"/>
              <a:gd name="T11" fmla="*/ 2147483646 h 6"/>
              <a:gd name="T12" fmla="*/ 0 60000 65536"/>
              <a:gd name="T13" fmla="*/ 0 60000 65536"/>
              <a:gd name="T14" fmla="*/ 0 60000 65536"/>
              <a:gd name="T15" fmla="*/ 0 60000 65536"/>
              <a:gd name="T16" fmla="*/ 0 60000 65536"/>
              <a:gd name="T17" fmla="*/ 0 60000 65536"/>
              <a:gd name="T18" fmla="*/ 0 w 5"/>
              <a:gd name="T19" fmla="*/ 0 h 6"/>
              <a:gd name="T20" fmla="*/ 5 w 5"/>
              <a:gd name="T21" fmla="*/ 6 h 6"/>
            </a:gdLst>
            <a:ahLst/>
            <a:cxnLst>
              <a:cxn ang="T12">
                <a:pos x="T0" y="T1"/>
              </a:cxn>
              <a:cxn ang="T13">
                <a:pos x="T2" y="T3"/>
              </a:cxn>
              <a:cxn ang="T14">
                <a:pos x="T4" y="T5"/>
              </a:cxn>
              <a:cxn ang="T15">
                <a:pos x="T6" y="T7"/>
              </a:cxn>
              <a:cxn ang="T16">
                <a:pos x="T8" y="T9"/>
              </a:cxn>
              <a:cxn ang="T17">
                <a:pos x="T10" y="T11"/>
              </a:cxn>
            </a:cxnLst>
            <a:rect l="T18" t="T19" r="T20" b="T21"/>
            <a:pathLst>
              <a:path w="5" h="6">
                <a:moveTo>
                  <a:pt x="4" y="0"/>
                </a:moveTo>
                <a:lnTo>
                  <a:pt x="4" y="0"/>
                </a:lnTo>
                <a:lnTo>
                  <a:pt x="3" y="2"/>
                </a:lnTo>
                <a:lnTo>
                  <a:pt x="2" y="3"/>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64" name="Freeform 123">
            <a:extLst>
              <a:ext uri="{FF2B5EF4-FFF2-40B4-BE49-F238E27FC236}">
                <a16:creationId xmlns:a16="http://schemas.microsoft.com/office/drawing/2014/main" id="{CC272642-FEF4-F796-3953-5FD25CA5430B}"/>
              </a:ext>
            </a:extLst>
          </p:cNvPr>
          <p:cNvSpPr>
            <a:spLocks/>
          </p:cNvSpPr>
          <p:nvPr/>
        </p:nvSpPr>
        <p:spPr bwMode="auto">
          <a:xfrm>
            <a:off x="6861175" y="5688013"/>
            <a:ext cx="6350" cy="9525"/>
          </a:xfrm>
          <a:custGeom>
            <a:avLst/>
            <a:gdLst>
              <a:gd name="T0" fmla="*/ 2147483646 w 4"/>
              <a:gd name="T1" fmla="*/ 0 h 6"/>
              <a:gd name="T2" fmla="*/ 2147483646 w 4"/>
              <a:gd name="T3" fmla="*/ 0 h 6"/>
              <a:gd name="T4" fmla="*/ 2147483646 w 4"/>
              <a:gd name="T5" fmla="*/ 2147483646 h 6"/>
              <a:gd name="T6" fmla="*/ 2147483646 w 4"/>
              <a:gd name="T7" fmla="*/ 2147483646 h 6"/>
              <a:gd name="T8" fmla="*/ 2147483646 w 4"/>
              <a:gd name="T9" fmla="*/ 2147483646 h 6"/>
              <a:gd name="T10" fmla="*/ 0 w 4"/>
              <a:gd name="T11" fmla="*/ 2147483646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0"/>
                </a:moveTo>
                <a:lnTo>
                  <a:pt x="3" y="0"/>
                </a:lnTo>
                <a:lnTo>
                  <a:pt x="2" y="1"/>
                </a:lnTo>
                <a:lnTo>
                  <a:pt x="2" y="2"/>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65" name="Freeform 124">
            <a:extLst>
              <a:ext uri="{FF2B5EF4-FFF2-40B4-BE49-F238E27FC236}">
                <a16:creationId xmlns:a16="http://schemas.microsoft.com/office/drawing/2014/main" id="{A3410A87-3DDD-2BDF-2137-43E0000D27DA}"/>
              </a:ext>
            </a:extLst>
          </p:cNvPr>
          <p:cNvSpPr>
            <a:spLocks/>
          </p:cNvSpPr>
          <p:nvPr/>
        </p:nvSpPr>
        <p:spPr bwMode="auto">
          <a:xfrm>
            <a:off x="6861175" y="5695950"/>
            <a:ext cx="1588" cy="6350"/>
          </a:xfrm>
          <a:custGeom>
            <a:avLst/>
            <a:gdLst>
              <a:gd name="T0" fmla="*/ 0 w 1"/>
              <a:gd name="T1" fmla="*/ 0 h 4"/>
              <a:gd name="T2" fmla="*/ 0 w 1"/>
              <a:gd name="T3" fmla="*/ 0 h 4"/>
              <a:gd name="T4" fmla="*/ 0 w 1"/>
              <a:gd name="T5" fmla="*/ 2147483646 h 4"/>
              <a:gd name="T6" fmla="*/ 0 w 1"/>
              <a:gd name="T7" fmla="*/ 2147483646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66" name="Line 125">
            <a:extLst>
              <a:ext uri="{FF2B5EF4-FFF2-40B4-BE49-F238E27FC236}">
                <a16:creationId xmlns:a16="http://schemas.microsoft.com/office/drawing/2014/main" id="{F798AFC1-05B7-DA08-4BA4-48797E24E4B7}"/>
              </a:ext>
            </a:extLst>
          </p:cNvPr>
          <p:cNvSpPr>
            <a:spLocks noChangeShapeType="1"/>
          </p:cNvSpPr>
          <p:nvPr/>
        </p:nvSpPr>
        <p:spPr bwMode="auto">
          <a:xfrm flipH="1">
            <a:off x="7369175" y="5268913"/>
            <a:ext cx="1111250" cy="557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67" name="Line 126">
            <a:extLst>
              <a:ext uri="{FF2B5EF4-FFF2-40B4-BE49-F238E27FC236}">
                <a16:creationId xmlns:a16="http://schemas.microsoft.com/office/drawing/2014/main" id="{194C6F04-6E94-0CD1-B427-A11ED1CA3590}"/>
              </a:ext>
            </a:extLst>
          </p:cNvPr>
          <p:cNvSpPr>
            <a:spLocks noChangeShapeType="1"/>
          </p:cNvSpPr>
          <p:nvPr/>
        </p:nvSpPr>
        <p:spPr bwMode="auto">
          <a:xfrm flipH="1">
            <a:off x="7339013" y="5237163"/>
            <a:ext cx="1093787" cy="536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68" name="Line 127">
            <a:extLst>
              <a:ext uri="{FF2B5EF4-FFF2-40B4-BE49-F238E27FC236}">
                <a16:creationId xmlns:a16="http://schemas.microsoft.com/office/drawing/2014/main" id="{092F405C-C2DA-6CE0-024C-FB2E902DBD79}"/>
              </a:ext>
            </a:extLst>
          </p:cNvPr>
          <p:cNvSpPr>
            <a:spLocks noChangeShapeType="1"/>
          </p:cNvSpPr>
          <p:nvPr/>
        </p:nvSpPr>
        <p:spPr bwMode="auto">
          <a:xfrm>
            <a:off x="6894513" y="5726113"/>
            <a:ext cx="142875" cy="85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69" name="Line 128">
            <a:extLst>
              <a:ext uri="{FF2B5EF4-FFF2-40B4-BE49-F238E27FC236}">
                <a16:creationId xmlns:a16="http://schemas.microsoft.com/office/drawing/2014/main" id="{9F64495B-945C-8E9A-9595-B53E4005741F}"/>
              </a:ext>
            </a:extLst>
          </p:cNvPr>
          <p:cNvSpPr>
            <a:spLocks noChangeShapeType="1"/>
          </p:cNvSpPr>
          <p:nvPr/>
        </p:nvSpPr>
        <p:spPr bwMode="auto">
          <a:xfrm>
            <a:off x="6946900" y="5689600"/>
            <a:ext cx="133350" cy="74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70" name="Line 129">
            <a:extLst>
              <a:ext uri="{FF2B5EF4-FFF2-40B4-BE49-F238E27FC236}">
                <a16:creationId xmlns:a16="http://schemas.microsoft.com/office/drawing/2014/main" id="{926796E8-2730-2C72-E1AD-BB2852780107}"/>
              </a:ext>
            </a:extLst>
          </p:cNvPr>
          <p:cNvSpPr>
            <a:spLocks noChangeShapeType="1"/>
          </p:cNvSpPr>
          <p:nvPr/>
        </p:nvSpPr>
        <p:spPr bwMode="auto">
          <a:xfrm>
            <a:off x="6867525" y="5707063"/>
            <a:ext cx="14288"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71" name="Line 130">
            <a:extLst>
              <a:ext uri="{FF2B5EF4-FFF2-40B4-BE49-F238E27FC236}">
                <a16:creationId xmlns:a16="http://schemas.microsoft.com/office/drawing/2014/main" id="{B5880E06-2FF9-6350-9E7F-3AD4A6509713}"/>
              </a:ext>
            </a:extLst>
          </p:cNvPr>
          <p:cNvSpPr>
            <a:spLocks noChangeShapeType="1"/>
          </p:cNvSpPr>
          <p:nvPr/>
        </p:nvSpPr>
        <p:spPr bwMode="auto">
          <a:xfrm>
            <a:off x="6926263" y="56737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72" name="Freeform 131">
            <a:extLst>
              <a:ext uri="{FF2B5EF4-FFF2-40B4-BE49-F238E27FC236}">
                <a16:creationId xmlns:a16="http://schemas.microsoft.com/office/drawing/2014/main" id="{76DEA73F-9418-FFD5-FE7A-853661F8DB8F}"/>
              </a:ext>
            </a:extLst>
          </p:cNvPr>
          <p:cNvSpPr>
            <a:spLocks/>
          </p:cNvSpPr>
          <p:nvPr/>
        </p:nvSpPr>
        <p:spPr bwMode="auto">
          <a:xfrm>
            <a:off x="7086600" y="5770563"/>
            <a:ext cx="260350" cy="39687"/>
          </a:xfrm>
          <a:custGeom>
            <a:avLst/>
            <a:gdLst>
              <a:gd name="T0" fmla="*/ 0 w 164"/>
              <a:gd name="T1" fmla="*/ 0 h 25"/>
              <a:gd name="T2" fmla="*/ 0 w 164"/>
              <a:gd name="T3" fmla="*/ 0 h 25"/>
              <a:gd name="T4" fmla="*/ 2147483646 w 164"/>
              <a:gd name="T5" fmla="*/ 2147483646 h 25"/>
              <a:gd name="T6" fmla="*/ 2147483646 w 164"/>
              <a:gd name="T7" fmla="*/ 2147483646 h 25"/>
              <a:gd name="T8" fmla="*/ 2147483646 w 164"/>
              <a:gd name="T9" fmla="*/ 2147483646 h 25"/>
              <a:gd name="T10" fmla="*/ 2147483646 w 164"/>
              <a:gd name="T11" fmla="*/ 2147483646 h 25"/>
              <a:gd name="T12" fmla="*/ 2147483646 w 164"/>
              <a:gd name="T13" fmla="*/ 2147483646 h 25"/>
              <a:gd name="T14" fmla="*/ 2147483646 w 164"/>
              <a:gd name="T15" fmla="*/ 2147483646 h 25"/>
              <a:gd name="T16" fmla="*/ 2147483646 w 164"/>
              <a:gd name="T17" fmla="*/ 2147483646 h 25"/>
              <a:gd name="T18" fmla="*/ 2147483646 w 164"/>
              <a:gd name="T19" fmla="*/ 2147483646 h 25"/>
              <a:gd name="T20" fmla="*/ 2147483646 w 164"/>
              <a:gd name="T21" fmla="*/ 2147483646 h 25"/>
              <a:gd name="T22" fmla="*/ 2147483646 w 164"/>
              <a:gd name="T23" fmla="*/ 2147483646 h 25"/>
              <a:gd name="T24" fmla="*/ 2147483646 w 164"/>
              <a:gd name="T25" fmla="*/ 2147483646 h 25"/>
              <a:gd name="T26" fmla="*/ 2147483646 w 164"/>
              <a:gd name="T27" fmla="*/ 2147483646 h 25"/>
              <a:gd name="T28" fmla="*/ 2147483646 w 164"/>
              <a:gd name="T29" fmla="*/ 2147483646 h 25"/>
              <a:gd name="T30" fmla="*/ 2147483646 w 164"/>
              <a:gd name="T31" fmla="*/ 2147483646 h 25"/>
              <a:gd name="T32" fmla="*/ 2147483646 w 164"/>
              <a:gd name="T33" fmla="*/ 2147483646 h 25"/>
              <a:gd name="T34" fmla="*/ 2147483646 w 164"/>
              <a:gd name="T35" fmla="*/ 2147483646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4"/>
              <a:gd name="T55" fmla="*/ 0 h 25"/>
              <a:gd name="T56" fmla="*/ 164 w 164"/>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4" h="25">
                <a:moveTo>
                  <a:pt x="0" y="0"/>
                </a:moveTo>
                <a:lnTo>
                  <a:pt x="0" y="0"/>
                </a:lnTo>
                <a:lnTo>
                  <a:pt x="10" y="6"/>
                </a:lnTo>
                <a:lnTo>
                  <a:pt x="20" y="12"/>
                </a:lnTo>
                <a:lnTo>
                  <a:pt x="31" y="15"/>
                </a:lnTo>
                <a:lnTo>
                  <a:pt x="42" y="19"/>
                </a:lnTo>
                <a:lnTo>
                  <a:pt x="53" y="20"/>
                </a:lnTo>
                <a:lnTo>
                  <a:pt x="63" y="22"/>
                </a:lnTo>
                <a:lnTo>
                  <a:pt x="75" y="24"/>
                </a:lnTo>
                <a:lnTo>
                  <a:pt x="87" y="24"/>
                </a:lnTo>
                <a:lnTo>
                  <a:pt x="97" y="24"/>
                </a:lnTo>
                <a:lnTo>
                  <a:pt x="106" y="22"/>
                </a:lnTo>
                <a:lnTo>
                  <a:pt x="117" y="22"/>
                </a:lnTo>
                <a:lnTo>
                  <a:pt x="127" y="19"/>
                </a:lnTo>
                <a:lnTo>
                  <a:pt x="135" y="17"/>
                </a:lnTo>
                <a:lnTo>
                  <a:pt x="144" y="14"/>
                </a:lnTo>
                <a:lnTo>
                  <a:pt x="154" y="10"/>
                </a:lnTo>
                <a:lnTo>
                  <a:pt x="163" y="6"/>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73" name="Freeform 132">
            <a:extLst>
              <a:ext uri="{FF2B5EF4-FFF2-40B4-BE49-F238E27FC236}">
                <a16:creationId xmlns:a16="http://schemas.microsoft.com/office/drawing/2014/main" id="{18E05ECE-D6DD-5682-889E-38BDBFBFB860}"/>
              </a:ext>
            </a:extLst>
          </p:cNvPr>
          <p:cNvSpPr>
            <a:spLocks/>
          </p:cNvSpPr>
          <p:nvPr/>
        </p:nvSpPr>
        <p:spPr bwMode="auto">
          <a:xfrm>
            <a:off x="7043738" y="5818188"/>
            <a:ext cx="333375" cy="52387"/>
          </a:xfrm>
          <a:custGeom>
            <a:avLst/>
            <a:gdLst>
              <a:gd name="T0" fmla="*/ 0 w 210"/>
              <a:gd name="T1" fmla="*/ 0 h 33"/>
              <a:gd name="T2" fmla="*/ 0 w 210"/>
              <a:gd name="T3" fmla="*/ 0 h 33"/>
              <a:gd name="T4" fmla="*/ 2147483646 w 210"/>
              <a:gd name="T5" fmla="*/ 2147483646 h 33"/>
              <a:gd name="T6" fmla="*/ 2147483646 w 210"/>
              <a:gd name="T7" fmla="*/ 2147483646 h 33"/>
              <a:gd name="T8" fmla="*/ 2147483646 w 210"/>
              <a:gd name="T9" fmla="*/ 2147483646 h 33"/>
              <a:gd name="T10" fmla="*/ 2147483646 w 210"/>
              <a:gd name="T11" fmla="*/ 2147483646 h 33"/>
              <a:gd name="T12" fmla="*/ 2147483646 w 210"/>
              <a:gd name="T13" fmla="*/ 2147483646 h 33"/>
              <a:gd name="T14" fmla="*/ 2147483646 w 210"/>
              <a:gd name="T15" fmla="*/ 2147483646 h 33"/>
              <a:gd name="T16" fmla="*/ 2147483646 w 210"/>
              <a:gd name="T17" fmla="*/ 2147483646 h 33"/>
              <a:gd name="T18" fmla="*/ 2147483646 w 210"/>
              <a:gd name="T19" fmla="*/ 2147483646 h 33"/>
              <a:gd name="T20" fmla="*/ 2147483646 w 210"/>
              <a:gd name="T21" fmla="*/ 2147483646 h 33"/>
              <a:gd name="T22" fmla="*/ 2147483646 w 210"/>
              <a:gd name="T23" fmla="*/ 2147483646 h 33"/>
              <a:gd name="T24" fmla="*/ 2147483646 w 210"/>
              <a:gd name="T25" fmla="*/ 2147483646 h 33"/>
              <a:gd name="T26" fmla="*/ 2147483646 w 210"/>
              <a:gd name="T27" fmla="*/ 2147483646 h 33"/>
              <a:gd name="T28" fmla="*/ 2147483646 w 210"/>
              <a:gd name="T29" fmla="*/ 2147483646 h 33"/>
              <a:gd name="T30" fmla="*/ 2147483646 w 210"/>
              <a:gd name="T31" fmla="*/ 2147483646 h 33"/>
              <a:gd name="T32" fmla="*/ 2147483646 w 210"/>
              <a:gd name="T33" fmla="*/ 2147483646 h 33"/>
              <a:gd name="T34" fmla="*/ 2147483646 w 210"/>
              <a:gd name="T35" fmla="*/ 2147483646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0"/>
              <a:gd name="T55" fmla="*/ 0 h 33"/>
              <a:gd name="T56" fmla="*/ 210 w 210"/>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0" h="33">
                <a:moveTo>
                  <a:pt x="0" y="0"/>
                </a:moveTo>
                <a:lnTo>
                  <a:pt x="0" y="0"/>
                </a:lnTo>
                <a:lnTo>
                  <a:pt x="14" y="8"/>
                </a:lnTo>
                <a:lnTo>
                  <a:pt x="27" y="13"/>
                </a:lnTo>
                <a:lnTo>
                  <a:pt x="40" y="20"/>
                </a:lnTo>
                <a:lnTo>
                  <a:pt x="55" y="24"/>
                </a:lnTo>
                <a:lnTo>
                  <a:pt x="68" y="27"/>
                </a:lnTo>
                <a:lnTo>
                  <a:pt x="82" y="30"/>
                </a:lnTo>
                <a:lnTo>
                  <a:pt x="97" y="32"/>
                </a:lnTo>
                <a:lnTo>
                  <a:pt x="112" y="32"/>
                </a:lnTo>
                <a:lnTo>
                  <a:pt x="125" y="32"/>
                </a:lnTo>
                <a:lnTo>
                  <a:pt x="138" y="30"/>
                </a:lnTo>
                <a:lnTo>
                  <a:pt x="150" y="28"/>
                </a:lnTo>
                <a:lnTo>
                  <a:pt x="162" y="26"/>
                </a:lnTo>
                <a:lnTo>
                  <a:pt x="173" y="23"/>
                </a:lnTo>
                <a:lnTo>
                  <a:pt x="186" y="20"/>
                </a:lnTo>
                <a:lnTo>
                  <a:pt x="197" y="15"/>
                </a:lnTo>
                <a:lnTo>
                  <a:pt x="209" y="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474" name="Line 215">
            <a:extLst>
              <a:ext uri="{FF2B5EF4-FFF2-40B4-BE49-F238E27FC236}">
                <a16:creationId xmlns:a16="http://schemas.microsoft.com/office/drawing/2014/main" id="{956A9D65-4309-0B23-8B29-37B009FB7BA4}"/>
              </a:ext>
            </a:extLst>
          </p:cNvPr>
          <p:cNvSpPr>
            <a:spLocks noChangeShapeType="1"/>
          </p:cNvSpPr>
          <p:nvPr/>
        </p:nvSpPr>
        <p:spPr bwMode="auto">
          <a:xfrm flipV="1">
            <a:off x="4568825" y="4275138"/>
            <a:ext cx="0"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75" name="Line 216">
            <a:extLst>
              <a:ext uri="{FF2B5EF4-FFF2-40B4-BE49-F238E27FC236}">
                <a16:creationId xmlns:a16="http://schemas.microsoft.com/office/drawing/2014/main" id="{E68F4CF7-635F-B812-0A2C-8819B89EF2EC}"/>
              </a:ext>
            </a:extLst>
          </p:cNvPr>
          <p:cNvSpPr>
            <a:spLocks noChangeShapeType="1"/>
          </p:cNvSpPr>
          <p:nvPr/>
        </p:nvSpPr>
        <p:spPr bwMode="auto">
          <a:xfrm flipH="1">
            <a:off x="4562475" y="4421188"/>
            <a:ext cx="233363"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76" name="Line 217">
            <a:extLst>
              <a:ext uri="{FF2B5EF4-FFF2-40B4-BE49-F238E27FC236}">
                <a16:creationId xmlns:a16="http://schemas.microsoft.com/office/drawing/2014/main" id="{54764823-3FC0-5592-163E-F49CD921DA2E}"/>
              </a:ext>
            </a:extLst>
          </p:cNvPr>
          <p:cNvSpPr>
            <a:spLocks noChangeShapeType="1"/>
          </p:cNvSpPr>
          <p:nvPr/>
        </p:nvSpPr>
        <p:spPr bwMode="auto">
          <a:xfrm flipH="1">
            <a:off x="4562475" y="4156075"/>
            <a:ext cx="233363" cy="1190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77" name="Line 218">
            <a:extLst>
              <a:ext uri="{FF2B5EF4-FFF2-40B4-BE49-F238E27FC236}">
                <a16:creationId xmlns:a16="http://schemas.microsoft.com/office/drawing/2014/main" id="{9CB7F4E5-D372-A78C-E0C6-9BB1DF6D7585}"/>
              </a:ext>
            </a:extLst>
          </p:cNvPr>
          <p:cNvSpPr>
            <a:spLocks noChangeShapeType="1"/>
          </p:cNvSpPr>
          <p:nvPr/>
        </p:nvSpPr>
        <p:spPr bwMode="auto">
          <a:xfrm flipV="1">
            <a:off x="4789488" y="41433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78" name="Line 219">
            <a:extLst>
              <a:ext uri="{FF2B5EF4-FFF2-40B4-BE49-F238E27FC236}">
                <a16:creationId xmlns:a16="http://schemas.microsoft.com/office/drawing/2014/main" id="{1D05DF94-5CA3-A3FD-B74C-861419625A54}"/>
              </a:ext>
            </a:extLst>
          </p:cNvPr>
          <p:cNvSpPr>
            <a:spLocks noChangeShapeType="1"/>
          </p:cNvSpPr>
          <p:nvPr/>
        </p:nvSpPr>
        <p:spPr bwMode="auto">
          <a:xfrm flipH="1">
            <a:off x="4803775" y="4011613"/>
            <a:ext cx="234950" cy="1190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79" name="Line 220">
            <a:extLst>
              <a:ext uri="{FF2B5EF4-FFF2-40B4-BE49-F238E27FC236}">
                <a16:creationId xmlns:a16="http://schemas.microsoft.com/office/drawing/2014/main" id="{440DF448-0B18-E8C6-2B82-E695F7116EC0}"/>
              </a:ext>
            </a:extLst>
          </p:cNvPr>
          <p:cNvSpPr>
            <a:spLocks noChangeShapeType="1"/>
          </p:cNvSpPr>
          <p:nvPr/>
        </p:nvSpPr>
        <p:spPr bwMode="auto">
          <a:xfrm flipV="1">
            <a:off x="4810125" y="4130675"/>
            <a:ext cx="0" cy="2778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0" name="Line 221">
            <a:extLst>
              <a:ext uri="{FF2B5EF4-FFF2-40B4-BE49-F238E27FC236}">
                <a16:creationId xmlns:a16="http://schemas.microsoft.com/office/drawing/2014/main" id="{1A35B117-FF64-A551-49E3-128E8B6A8187}"/>
              </a:ext>
            </a:extLst>
          </p:cNvPr>
          <p:cNvSpPr>
            <a:spLocks noChangeShapeType="1"/>
          </p:cNvSpPr>
          <p:nvPr/>
        </p:nvSpPr>
        <p:spPr bwMode="auto">
          <a:xfrm flipH="1">
            <a:off x="4575175" y="4132263"/>
            <a:ext cx="234950" cy="1222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1" name="Line 222">
            <a:extLst>
              <a:ext uri="{FF2B5EF4-FFF2-40B4-BE49-F238E27FC236}">
                <a16:creationId xmlns:a16="http://schemas.microsoft.com/office/drawing/2014/main" id="{BC75B20F-D466-9E10-1A98-FE2FD4D9BB70}"/>
              </a:ext>
            </a:extLst>
          </p:cNvPr>
          <p:cNvSpPr>
            <a:spLocks noChangeShapeType="1"/>
          </p:cNvSpPr>
          <p:nvPr/>
        </p:nvSpPr>
        <p:spPr bwMode="auto">
          <a:xfrm flipH="1">
            <a:off x="4549775" y="42672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2" name="Line 223">
            <a:extLst>
              <a:ext uri="{FF2B5EF4-FFF2-40B4-BE49-F238E27FC236}">
                <a16:creationId xmlns:a16="http://schemas.microsoft.com/office/drawing/2014/main" id="{240B5F76-5FAC-716C-C6BE-66426D54BFE2}"/>
              </a:ext>
            </a:extLst>
          </p:cNvPr>
          <p:cNvSpPr>
            <a:spLocks noChangeShapeType="1"/>
          </p:cNvSpPr>
          <p:nvPr/>
        </p:nvSpPr>
        <p:spPr bwMode="auto">
          <a:xfrm flipV="1">
            <a:off x="4556125" y="4268788"/>
            <a:ext cx="0" cy="2762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3" name="Line 224">
            <a:extLst>
              <a:ext uri="{FF2B5EF4-FFF2-40B4-BE49-F238E27FC236}">
                <a16:creationId xmlns:a16="http://schemas.microsoft.com/office/drawing/2014/main" id="{37C04DE6-2221-5E28-F7B5-0A990D4903B0}"/>
              </a:ext>
            </a:extLst>
          </p:cNvPr>
          <p:cNvSpPr>
            <a:spLocks noChangeShapeType="1"/>
          </p:cNvSpPr>
          <p:nvPr/>
        </p:nvSpPr>
        <p:spPr bwMode="auto">
          <a:xfrm flipH="1">
            <a:off x="4549775" y="4552950"/>
            <a:ext cx="38100"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4" name="Line 225">
            <a:extLst>
              <a:ext uri="{FF2B5EF4-FFF2-40B4-BE49-F238E27FC236}">
                <a16:creationId xmlns:a16="http://schemas.microsoft.com/office/drawing/2014/main" id="{FDA759D3-6989-C672-0222-FAA77232C4F7}"/>
              </a:ext>
            </a:extLst>
          </p:cNvPr>
          <p:cNvSpPr>
            <a:spLocks noChangeShapeType="1"/>
          </p:cNvSpPr>
          <p:nvPr/>
        </p:nvSpPr>
        <p:spPr bwMode="auto">
          <a:xfrm flipH="1">
            <a:off x="4556125" y="4559300"/>
            <a:ext cx="38100" cy="15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5" name="Line 226">
            <a:extLst>
              <a:ext uri="{FF2B5EF4-FFF2-40B4-BE49-F238E27FC236}">
                <a16:creationId xmlns:a16="http://schemas.microsoft.com/office/drawing/2014/main" id="{824EEE37-AE3E-6394-3234-842DCC7405BC}"/>
              </a:ext>
            </a:extLst>
          </p:cNvPr>
          <p:cNvSpPr>
            <a:spLocks noChangeShapeType="1"/>
          </p:cNvSpPr>
          <p:nvPr/>
        </p:nvSpPr>
        <p:spPr bwMode="auto">
          <a:xfrm flipH="1">
            <a:off x="4549775" y="4567238"/>
            <a:ext cx="19050" cy="47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6" name="Line 227">
            <a:extLst>
              <a:ext uri="{FF2B5EF4-FFF2-40B4-BE49-F238E27FC236}">
                <a16:creationId xmlns:a16="http://schemas.microsoft.com/office/drawing/2014/main" id="{4A743407-C60A-3EB0-13A5-21B976852AE1}"/>
              </a:ext>
            </a:extLst>
          </p:cNvPr>
          <p:cNvSpPr>
            <a:spLocks noChangeShapeType="1"/>
          </p:cNvSpPr>
          <p:nvPr/>
        </p:nvSpPr>
        <p:spPr bwMode="auto">
          <a:xfrm flipH="1">
            <a:off x="4797425" y="4121150"/>
            <a:ext cx="19050" cy="47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7" name="Line 228">
            <a:extLst>
              <a:ext uri="{FF2B5EF4-FFF2-40B4-BE49-F238E27FC236}">
                <a16:creationId xmlns:a16="http://schemas.microsoft.com/office/drawing/2014/main" id="{8C4DF974-8508-E785-AA3D-B993C006F577}"/>
              </a:ext>
            </a:extLst>
          </p:cNvPr>
          <p:cNvSpPr>
            <a:spLocks noChangeShapeType="1"/>
          </p:cNvSpPr>
          <p:nvPr/>
        </p:nvSpPr>
        <p:spPr bwMode="auto">
          <a:xfrm flipH="1">
            <a:off x="4803775" y="4314825"/>
            <a:ext cx="171450" cy="809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8" name="Line 229">
            <a:extLst>
              <a:ext uri="{FF2B5EF4-FFF2-40B4-BE49-F238E27FC236}">
                <a16:creationId xmlns:a16="http://schemas.microsoft.com/office/drawing/2014/main" id="{A8795D2D-E22D-71C8-4E9A-D50E16BE88F4}"/>
              </a:ext>
            </a:extLst>
          </p:cNvPr>
          <p:cNvSpPr>
            <a:spLocks noChangeShapeType="1"/>
          </p:cNvSpPr>
          <p:nvPr/>
        </p:nvSpPr>
        <p:spPr bwMode="auto">
          <a:xfrm flipH="1">
            <a:off x="4575175" y="4457700"/>
            <a:ext cx="174625" cy="825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89" name="Line 230">
            <a:extLst>
              <a:ext uri="{FF2B5EF4-FFF2-40B4-BE49-F238E27FC236}">
                <a16:creationId xmlns:a16="http://schemas.microsoft.com/office/drawing/2014/main" id="{8C2489B9-883A-6DA5-AF15-4E78F8DC3EB5}"/>
              </a:ext>
            </a:extLst>
          </p:cNvPr>
          <p:cNvSpPr>
            <a:spLocks noChangeShapeType="1"/>
          </p:cNvSpPr>
          <p:nvPr/>
        </p:nvSpPr>
        <p:spPr bwMode="auto">
          <a:xfrm flipV="1">
            <a:off x="5032375" y="3998913"/>
            <a:ext cx="0" cy="2778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0" name="Line 231">
            <a:extLst>
              <a:ext uri="{FF2B5EF4-FFF2-40B4-BE49-F238E27FC236}">
                <a16:creationId xmlns:a16="http://schemas.microsoft.com/office/drawing/2014/main" id="{F01F9386-9BC8-CB4D-5FC7-7CABBCC32B36}"/>
              </a:ext>
            </a:extLst>
          </p:cNvPr>
          <p:cNvSpPr>
            <a:spLocks noChangeShapeType="1"/>
          </p:cNvSpPr>
          <p:nvPr/>
        </p:nvSpPr>
        <p:spPr bwMode="auto">
          <a:xfrm flipH="1">
            <a:off x="4803775" y="4276725"/>
            <a:ext cx="234950" cy="1190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1" name="Line 232">
            <a:extLst>
              <a:ext uri="{FF2B5EF4-FFF2-40B4-BE49-F238E27FC236}">
                <a16:creationId xmlns:a16="http://schemas.microsoft.com/office/drawing/2014/main" id="{1A8726FC-4FB2-A670-D00B-10D38E40C4A4}"/>
              </a:ext>
            </a:extLst>
          </p:cNvPr>
          <p:cNvSpPr>
            <a:spLocks noChangeShapeType="1"/>
          </p:cNvSpPr>
          <p:nvPr/>
        </p:nvSpPr>
        <p:spPr bwMode="auto">
          <a:xfrm flipH="1">
            <a:off x="4575175" y="4429125"/>
            <a:ext cx="234950" cy="1206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2" name="Line 233">
            <a:extLst>
              <a:ext uri="{FF2B5EF4-FFF2-40B4-BE49-F238E27FC236}">
                <a16:creationId xmlns:a16="http://schemas.microsoft.com/office/drawing/2014/main" id="{8EC9A516-B29A-1602-342C-61517537E18A}"/>
              </a:ext>
            </a:extLst>
          </p:cNvPr>
          <p:cNvSpPr>
            <a:spLocks noChangeShapeType="1"/>
          </p:cNvSpPr>
          <p:nvPr/>
        </p:nvSpPr>
        <p:spPr bwMode="auto">
          <a:xfrm flipH="1">
            <a:off x="4575175" y="4421188"/>
            <a:ext cx="234950" cy="1190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3" name="Line 234">
            <a:extLst>
              <a:ext uri="{FF2B5EF4-FFF2-40B4-BE49-F238E27FC236}">
                <a16:creationId xmlns:a16="http://schemas.microsoft.com/office/drawing/2014/main" id="{986CEAF7-FA62-EABC-26E3-A1E82DD2C5B7}"/>
              </a:ext>
            </a:extLst>
          </p:cNvPr>
          <p:cNvSpPr>
            <a:spLocks noChangeShapeType="1"/>
          </p:cNvSpPr>
          <p:nvPr/>
        </p:nvSpPr>
        <p:spPr bwMode="auto">
          <a:xfrm flipV="1">
            <a:off x="4803775" y="4414838"/>
            <a:ext cx="6350"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4" name="Line 235">
            <a:extLst>
              <a:ext uri="{FF2B5EF4-FFF2-40B4-BE49-F238E27FC236}">
                <a16:creationId xmlns:a16="http://schemas.microsoft.com/office/drawing/2014/main" id="{DA9AE223-8D86-04FE-CD36-C04DEF44C71D}"/>
              </a:ext>
            </a:extLst>
          </p:cNvPr>
          <p:cNvSpPr>
            <a:spLocks noChangeShapeType="1"/>
          </p:cNvSpPr>
          <p:nvPr/>
        </p:nvSpPr>
        <p:spPr bwMode="auto">
          <a:xfrm flipH="1">
            <a:off x="4813300" y="4405313"/>
            <a:ext cx="36513" cy="3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5" name="Line 236">
            <a:extLst>
              <a:ext uri="{FF2B5EF4-FFF2-40B4-BE49-F238E27FC236}">
                <a16:creationId xmlns:a16="http://schemas.microsoft.com/office/drawing/2014/main" id="{4065FFA2-484D-86AC-1CEF-CF9DB0426AD8}"/>
              </a:ext>
            </a:extLst>
          </p:cNvPr>
          <p:cNvSpPr>
            <a:spLocks noChangeShapeType="1"/>
          </p:cNvSpPr>
          <p:nvPr/>
        </p:nvSpPr>
        <p:spPr bwMode="auto">
          <a:xfrm flipH="1">
            <a:off x="4803775" y="4414838"/>
            <a:ext cx="22225"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6" name="Line 237">
            <a:extLst>
              <a:ext uri="{FF2B5EF4-FFF2-40B4-BE49-F238E27FC236}">
                <a16:creationId xmlns:a16="http://schemas.microsoft.com/office/drawing/2014/main" id="{DAB1BC8E-A238-F8D8-6864-F5E6CD8AB422}"/>
              </a:ext>
            </a:extLst>
          </p:cNvPr>
          <p:cNvSpPr>
            <a:spLocks noChangeShapeType="1"/>
          </p:cNvSpPr>
          <p:nvPr/>
        </p:nvSpPr>
        <p:spPr bwMode="auto">
          <a:xfrm>
            <a:off x="5040313" y="4275138"/>
            <a:ext cx="635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7" name="Line 238">
            <a:extLst>
              <a:ext uri="{FF2B5EF4-FFF2-40B4-BE49-F238E27FC236}">
                <a16:creationId xmlns:a16="http://schemas.microsoft.com/office/drawing/2014/main" id="{01ADDCD7-E451-A841-7287-2ABB485CB065}"/>
              </a:ext>
            </a:extLst>
          </p:cNvPr>
          <p:cNvSpPr>
            <a:spLocks noChangeShapeType="1"/>
          </p:cNvSpPr>
          <p:nvPr/>
        </p:nvSpPr>
        <p:spPr bwMode="auto">
          <a:xfrm flipH="1">
            <a:off x="4797425" y="4400550"/>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8" name="Line 239">
            <a:extLst>
              <a:ext uri="{FF2B5EF4-FFF2-40B4-BE49-F238E27FC236}">
                <a16:creationId xmlns:a16="http://schemas.microsoft.com/office/drawing/2014/main" id="{6D8D028F-E102-5B65-0836-AF4CD70E586A}"/>
              </a:ext>
            </a:extLst>
          </p:cNvPr>
          <p:cNvSpPr>
            <a:spLocks noChangeShapeType="1"/>
          </p:cNvSpPr>
          <p:nvPr/>
        </p:nvSpPr>
        <p:spPr bwMode="auto">
          <a:xfrm flipH="1">
            <a:off x="4803775" y="3995738"/>
            <a:ext cx="234950" cy="1190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499" name="Line 240">
            <a:extLst>
              <a:ext uri="{FF2B5EF4-FFF2-40B4-BE49-F238E27FC236}">
                <a16:creationId xmlns:a16="http://schemas.microsoft.com/office/drawing/2014/main" id="{71F88F2B-9EEF-3628-ECF3-8FD39263D6A2}"/>
              </a:ext>
            </a:extLst>
          </p:cNvPr>
          <p:cNvSpPr>
            <a:spLocks noChangeShapeType="1"/>
          </p:cNvSpPr>
          <p:nvPr/>
        </p:nvSpPr>
        <p:spPr bwMode="auto">
          <a:xfrm>
            <a:off x="4556125" y="4545013"/>
            <a:ext cx="0" cy="2063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0" name="Line 241">
            <a:extLst>
              <a:ext uri="{FF2B5EF4-FFF2-40B4-BE49-F238E27FC236}">
                <a16:creationId xmlns:a16="http://schemas.microsoft.com/office/drawing/2014/main" id="{02DF3519-5F58-2E2B-265F-66D526387AE0}"/>
              </a:ext>
            </a:extLst>
          </p:cNvPr>
          <p:cNvSpPr>
            <a:spLocks noChangeShapeType="1"/>
          </p:cNvSpPr>
          <p:nvPr/>
        </p:nvSpPr>
        <p:spPr bwMode="auto">
          <a:xfrm flipH="1">
            <a:off x="4829175" y="4281488"/>
            <a:ext cx="217488" cy="1063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1" name="Line 242">
            <a:extLst>
              <a:ext uri="{FF2B5EF4-FFF2-40B4-BE49-F238E27FC236}">
                <a16:creationId xmlns:a16="http://schemas.microsoft.com/office/drawing/2014/main" id="{B45AEEC4-0FBE-32D9-3887-376DD3EC1869}"/>
              </a:ext>
            </a:extLst>
          </p:cNvPr>
          <p:cNvSpPr>
            <a:spLocks noChangeShapeType="1"/>
          </p:cNvSpPr>
          <p:nvPr/>
        </p:nvSpPr>
        <p:spPr bwMode="auto">
          <a:xfrm flipH="1">
            <a:off x="4829175" y="4283075"/>
            <a:ext cx="223838" cy="1127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2" name="Line 243">
            <a:extLst>
              <a:ext uri="{FF2B5EF4-FFF2-40B4-BE49-F238E27FC236}">
                <a16:creationId xmlns:a16="http://schemas.microsoft.com/office/drawing/2014/main" id="{7ADE9693-8060-7E88-91CC-79E45BBA0872}"/>
              </a:ext>
            </a:extLst>
          </p:cNvPr>
          <p:cNvSpPr>
            <a:spLocks noChangeShapeType="1"/>
          </p:cNvSpPr>
          <p:nvPr/>
        </p:nvSpPr>
        <p:spPr bwMode="auto">
          <a:xfrm>
            <a:off x="5046663" y="3995738"/>
            <a:ext cx="0" cy="274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3" name="Line 244">
            <a:extLst>
              <a:ext uri="{FF2B5EF4-FFF2-40B4-BE49-F238E27FC236}">
                <a16:creationId xmlns:a16="http://schemas.microsoft.com/office/drawing/2014/main" id="{DB2D5F0F-41FC-F9CF-9D0A-4B1ACC0D9FE9}"/>
              </a:ext>
            </a:extLst>
          </p:cNvPr>
          <p:cNvSpPr>
            <a:spLocks noChangeShapeType="1"/>
          </p:cNvSpPr>
          <p:nvPr/>
        </p:nvSpPr>
        <p:spPr bwMode="auto">
          <a:xfrm>
            <a:off x="5040313" y="3990975"/>
            <a:ext cx="0" cy="2778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4" name="Line 245">
            <a:extLst>
              <a:ext uri="{FF2B5EF4-FFF2-40B4-BE49-F238E27FC236}">
                <a16:creationId xmlns:a16="http://schemas.microsoft.com/office/drawing/2014/main" id="{CA8799B3-C64B-FBFE-34A1-782FF2B1C23E}"/>
              </a:ext>
            </a:extLst>
          </p:cNvPr>
          <p:cNvSpPr>
            <a:spLocks noChangeShapeType="1"/>
          </p:cNvSpPr>
          <p:nvPr/>
        </p:nvSpPr>
        <p:spPr bwMode="auto">
          <a:xfrm flipH="1">
            <a:off x="5026025" y="3979863"/>
            <a:ext cx="26988"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5" name="Line 246">
            <a:extLst>
              <a:ext uri="{FF2B5EF4-FFF2-40B4-BE49-F238E27FC236}">
                <a16:creationId xmlns:a16="http://schemas.microsoft.com/office/drawing/2014/main" id="{F5B41C1A-9FBD-624B-CDAE-17E669847C44}"/>
              </a:ext>
            </a:extLst>
          </p:cNvPr>
          <p:cNvSpPr>
            <a:spLocks noChangeShapeType="1"/>
          </p:cNvSpPr>
          <p:nvPr/>
        </p:nvSpPr>
        <p:spPr bwMode="auto">
          <a:xfrm>
            <a:off x="5046663" y="3979863"/>
            <a:ext cx="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6" name="Line 247">
            <a:extLst>
              <a:ext uri="{FF2B5EF4-FFF2-40B4-BE49-F238E27FC236}">
                <a16:creationId xmlns:a16="http://schemas.microsoft.com/office/drawing/2014/main" id="{67B52DA5-BF9A-5EAA-18DB-EBBC0CA5827D}"/>
              </a:ext>
            </a:extLst>
          </p:cNvPr>
          <p:cNvSpPr>
            <a:spLocks noChangeShapeType="1"/>
          </p:cNvSpPr>
          <p:nvPr/>
        </p:nvSpPr>
        <p:spPr bwMode="auto">
          <a:xfrm flipH="1">
            <a:off x="4549775" y="3873500"/>
            <a:ext cx="503238"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7" name="Line 248">
            <a:extLst>
              <a:ext uri="{FF2B5EF4-FFF2-40B4-BE49-F238E27FC236}">
                <a16:creationId xmlns:a16="http://schemas.microsoft.com/office/drawing/2014/main" id="{DE818269-C0A4-BCA2-7F75-A36B7517A8F8}"/>
              </a:ext>
            </a:extLst>
          </p:cNvPr>
          <p:cNvSpPr>
            <a:spLocks noChangeShapeType="1"/>
          </p:cNvSpPr>
          <p:nvPr/>
        </p:nvSpPr>
        <p:spPr bwMode="auto">
          <a:xfrm flipH="1">
            <a:off x="4549775" y="4398963"/>
            <a:ext cx="503238" cy="2794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8" name="Line 249">
            <a:extLst>
              <a:ext uri="{FF2B5EF4-FFF2-40B4-BE49-F238E27FC236}">
                <a16:creationId xmlns:a16="http://schemas.microsoft.com/office/drawing/2014/main" id="{9BE0CAA1-9F60-814B-7594-AD66DC5B6161}"/>
              </a:ext>
            </a:extLst>
          </p:cNvPr>
          <p:cNvSpPr>
            <a:spLocks noChangeShapeType="1"/>
          </p:cNvSpPr>
          <p:nvPr/>
        </p:nvSpPr>
        <p:spPr bwMode="auto">
          <a:xfrm flipH="1">
            <a:off x="4483100" y="4186238"/>
            <a:ext cx="4445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09" name="Line 250">
            <a:extLst>
              <a:ext uri="{FF2B5EF4-FFF2-40B4-BE49-F238E27FC236}">
                <a16:creationId xmlns:a16="http://schemas.microsoft.com/office/drawing/2014/main" id="{1DE27E1B-93A8-1ABF-E683-042578C448B6}"/>
              </a:ext>
            </a:extLst>
          </p:cNvPr>
          <p:cNvSpPr>
            <a:spLocks noChangeShapeType="1"/>
          </p:cNvSpPr>
          <p:nvPr/>
        </p:nvSpPr>
        <p:spPr bwMode="auto">
          <a:xfrm flipH="1">
            <a:off x="4511675" y="4691063"/>
            <a:ext cx="50800" cy="111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0" name="Line 251">
            <a:extLst>
              <a:ext uri="{FF2B5EF4-FFF2-40B4-BE49-F238E27FC236}">
                <a16:creationId xmlns:a16="http://schemas.microsoft.com/office/drawing/2014/main" id="{E704F103-B974-1371-4442-901C50408C4A}"/>
              </a:ext>
            </a:extLst>
          </p:cNvPr>
          <p:cNvSpPr>
            <a:spLocks noChangeShapeType="1"/>
          </p:cNvSpPr>
          <p:nvPr/>
        </p:nvSpPr>
        <p:spPr bwMode="auto">
          <a:xfrm flipV="1">
            <a:off x="4475163" y="4217988"/>
            <a:ext cx="0" cy="4079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1" name="Line 252">
            <a:extLst>
              <a:ext uri="{FF2B5EF4-FFF2-40B4-BE49-F238E27FC236}">
                <a16:creationId xmlns:a16="http://schemas.microsoft.com/office/drawing/2014/main" id="{7B73F504-A9D6-949D-4881-8F08068B94E0}"/>
              </a:ext>
            </a:extLst>
          </p:cNvPr>
          <p:cNvSpPr>
            <a:spLocks noChangeShapeType="1"/>
          </p:cNvSpPr>
          <p:nvPr/>
        </p:nvSpPr>
        <p:spPr bwMode="auto">
          <a:xfrm>
            <a:off x="4475163" y="4625975"/>
            <a:ext cx="0" cy="889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2" name="Line 253">
            <a:extLst>
              <a:ext uri="{FF2B5EF4-FFF2-40B4-BE49-F238E27FC236}">
                <a16:creationId xmlns:a16="http://schemas.microsoft.com/office/drawing/2014/main" id="{D1B224F2-93E6-E4CE-3D80-69DC09D209B1}"/>
              </a:ext>
            </a:extLst>
          </p:cNvPr>
          <p:cNvSpPr>
            <a:spLocks noChangeShapeType="1"/>
          </p:cNvSpPr>
          <p:nvPr/>
        </p:nvSpPr>
        <p:spPr bwMode="auto">
          <a:xfrm flipV="1">
            <a:off x="5154613" y="3808413"/>
            <a:ext cx="0" cy="412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3" name="Line 254">
            <a:extLst>
              <a:ext uri="{FF2B5EF4-FFF2-40B4-BE49-F238E27FC236}">
                <a16:creationId xmlns:a16="http://schemas.microsoft.com/office/drawing/2014/main" id="{C5F29E08-A686-B385-7C7F-6D3499AFC60B}"/>
              </a:ext>
            </a:extLst>
          </p:cNvPr>
          <p:cNvSpPr>
            <a:spLocks noChangeShapeType="1"/>
          </p:cNvSpPr>
          <p:nvPr/>
        </p:nvSpPr>
        <p:spPr bwMode="auto">
          <a:xfrm>
            <a:off x="5154613" y="4221163"/>
            <a:ext cx="0" cy="85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4" name="Line 255">
            <a:extLst>
              <a:ext uri="{FF2B5EF4-FFF2-40B4-BE49-F238E27FC236}">
                <a16:creationId xmlns:a16="http://schemas.microsoft.com/office/drawing/2014/main" id="{2A45A016-C176-87B4-F2EE-E58E631C9D32}"/>
              </a:ext>
            </a:extLst>
          </p:cNvPr>
          <p:cNvSpPr>
            <a:spLocks noChangeShapeType="1"/>
          </p:cNvSpPr>
          <p:nvPr/>
        </p:nvSpPr>
        <p:spPr bwMode="auto">
          <a:xfrm flipH="1">
            <a:off x="5040313" y="3849688"/>
            <a:ext cx="508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5" name="Line 256">
            <a:extLst>
              <a:ext uri="{FF2B5EF4-FFF2-40B4-BE49-F238E27FC236}">
                <a16:creationId xmlns:a16="http://schemas.microsoft.com/office/drawing/2014/main" id="{FAC48C2F-738B-739E-5EB2-6C2D0DA5778B}"/>
              </a:ext>
            </a:extLst>
          </p:cNvPr>
          <p:cNvSpPr>
            <a:spLocks noChangeShapeType="1"/>
          </p:cNvSpPr>
          <p:nvPr/>
        </p:nvSpPr>
        <p:spPr bwMode="auto">
          <a:xfrm flipH="1">
            <a:off x="5040313" y="4378325"/>
            <a:ext cx="46037"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6" name="Line 257">
            <a:extLst>
              <a:ext uri="{FF2B5EF4-FFF2-40B4-BE49-F238E27FC236}">
                <a16:creationId xmlns:a16="http://schemas.microsoft.com/office/drawing/2014/main" id="{57100DEF-F69C-BA7C-F2A4-109A30074F88}"/>
              </a:ext>
            </a:extLst>
          </p:cNvPr>
          <p:cNvSpPr>
            <a:spLocks noChangeShapeType="1"/>
          </p:cNvSpPr>
          <p:nvPr/>
        </p:nvSpPr>
        <p:spPr bwMode="auto">
          <a:xfrm flipH="1">
            <a:off x="4503738" y="4714875"/>
            <a:ext cx="42862"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7" name="Line 258">
            <a:extLst>
              <a:ext uri="{FF2B5EF4-FFF2-40B4-BE49-F238E27FC236}">
                <a16:creationId xmlns:a16="http://schemas.microsoft.com/office/drawing/2014/main" id="{F65F03E3-DDBE-336A-AF95-DAFE16E03522}"/>
              </a:ext>
            </a:extLst>
          </p:cNvPr>
          <p:cNvSpPr>
            <a:spLocks noChangeShapeType="1"/>
          </p:cNvSpPr>
          <p:nvPr/>
        </p:nvSpPr>
        <p:spPr bwMode="auto">
          <a:xfrm flipV="1">
            <a:off x="4467225" y="4208463"/>
            <a:ext cx="0" cy="5397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8" name="Line 259">
            <a:extLst>
              <a:ext uri="{FF2B5EF4-FFF2-40B4-BE49-F238E27FC236}">
                <a16:creationId xmlns:a16="http://schemas.microsoft.com/office/drawing/2014/main" id="{120BA9B0-EA05-B185-1500-0CB8354DF03F}"/>
              </a:ext>
            </a:extLst>
          </p:cNvPr>
          <p:cNvSpPr>
            <a:spLocks noChangeShapeType="1"/>
          </p:cNvSpPr>
          <p:nvPr/>
        </p:nvSpPr>
        <p:spPr bwMode="auto">
          <a:xfrm flipH="1">
            <a:off x="4533900" y="4687888"/>
            <a:ext cx="58738" cy="142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19" name="Line 260">
            <a:extLst>
              <a:ext uri="{FF2B5EF4-FFF2-40B4-BE49-F238E27FC236}">
                <a16:creationId xmlns:a16="http://schemas.microsoft.com/office/drawing/2014/main" id="{ECD3E673-5D04-3063-54E1-B5DB4F5F794A}"/>
              </a:ext>
            </a:extLst>
          </p:cNvPr>
          <p:cNvSpPr>
            <a:spLocks noChangeShapeType="1"/>
          </p:cNvSpPr>
          <p:nvPr/>
        </p:nvSpPr>
        <p:spPr bwMode="auto">
          <a:xfrm flipH="1">
            <a:off x="4579938" y="4392613"/>
            <a:ext cx="503237" cy="282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0" name="Line 261">
            <a:extLst>
              <a:ext uri="{FF2B5EF4-FFF2-40B4-BE49-F238E27FC236}">
                <a16:creationId xmlns:a16="http://schemas.microsoft.com/office/drawing/2014/main" id="{D3519D23-E1C6-407A-6F44-B9C22F2167C1}"/>
              </a:ext>
            </a:extLst>
          </p:cNvPr>
          <p:cNvSpPr>
            <a:spLocks noChangeShapeType="1"/>
          </p:cNvSpPr>
          <p:nvPr/>
        </p:nvSpPr>
        <p:spPr bwMode="auto">
          <a:xfrm flipV="1">
            <a:off x="5164138" y="3789363"/>
            <a:ext cx="0" cy="5381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1" name="Line 262">
            <a:extLst>
              <a:ext uri="{FF2B5EF4-FFF2-40B4-BE49-F238E27FC236}">
                <a16:creationId xmlns:a16="http://schemas.microsoft.com/office/drawing/2014/main" id="{3558ADD8-F678-803A-1CE1-069EB1874367}"/>
              </a:ext>
            </a:extLst>
          </p:cNvPr>
          <p:cNvSpPr>
            <a:spLocks noChangeShapeType="1"/>
          </p:cNvSpPr>
          <p:nvPr/>
        </p:nvSpPr>
        <p:spPr bwMode="auto">
          <a:xfrm flipH="1">
            <a:off x="5070475" y="4379913"/>
            <a:ext cx="25400"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2" name="Line 263">
            <a:extLst>
              <a:ext uri="{FF2B5EF4-FFF2-40B4-BE49-F238E27FC236}">
                <a16:creationId xmlns:a16="http://schemas.microsoft.com/office/drawing/2014/main" id="{3C01FBDC-E7DF-C602-EDEB-52C58FE86351}"/>
              </a:ext>
            </a:extLst>
          </p:cNvPr>
          <p:cNvSpPr>
            <a:spLocks noChangeShapeType="1"/>
          </p:cNvSpPr>
          <p:nvPr/>
        </p:nvSpPr>
        <p:spPr bwMode="auto">
          <a:xfrm flipV="1">
            <a:off x="4405313" y="4164013"/>
            <a:ext cx="0" cy="7778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3" name="Line 264">
            <a:extLst>
              <a:ext uri="{FF2B5EF4-FFF2-40B4-BE49-F238E27FC236}">
                <a16:creationId xmlns:a16="http://schemas.microsoft.com/office/drawing/2014/main" id="{50AD74D4-B7B1-9714-93B1-D9AA3E70E8EE}"/>
              </a:ext>
            </a:extLst>
          </p:cNvPr>
          <p:cNvSpPr>
            <a:spLocks noChangeShapeType="1"/>
          </p:cNvSpPr>
          <p:nvPr/>
        </p:nvSpPr>
        <p:spPr bwMode="auto">
          <a:xfrm flipV="1">
            <a:off x="5197475" y="3689350"/>
            <a:ext cx="0"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4" name="Line 265">
            <a:extLst>
              <a:ext uri="{FF2B5EF4-FFF2-40B4-BE49-F238E27FC236}">
                <a16:creationId xmlns:a16="http://schemas.microsoft.com/office/drawing/2014/main" id="{50647C26-5B87-25B6-424F-9051A7C3732B}"/>
              </a:ext>
            </a:extLst>
          </p:cNvPr>
          <p:cNvSpPr>
            <a:spLocks noChangeShapeType="1"/>
          </p:cNvSpPr>
          <p:nvPr/>
        </p:nvSpPr>
        <p:spPr bwMode="auto">
          <a:xfrm>
            <a:off x="4325938" y="4941888"/>
            <a:ext cx="36512" cy="17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5" name="Line 266">
            <a:extLst>
              <a:ext uri="{FF2B5EF4-FFF2-40B4-BE49-F238E27FC236}">
                <a16:creationId xmlns:a16="http://schemas.microsoft.com/office/drawing/2014/main" id="{A375EEF0-3951-78E4-25C3-8C3860222C93}"/>
              </a:ext>
            </a:extLst>
          </p:cNvPr>
          <p:cNvSpPr>
            <a:spLocks noChangeShapeType="1"/>
          </p:cNvSpPr>
          <p:nvPr/>
        </p:nvSpPr>
        <p:spPr bwMode="auto">
          <a:xfrm flipH="1">
            <a:off x="4327525" y="3521075"/>
            <a:ext cx="782638" cy="4492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6" name="Line 267">
            <a:extLst>
              <a:ext uri="{FF2B5EF4-FFF2-40B4-BE49-F238E27FC236}">
                <a16:creationId xmlns:a16="http://schemas.microsoft.com/office/drawing/2014/main" id="{CCB485CB-188D-6121-DDCE-2BBFB6EBD828}"/>
              </a:ext>
            </a:extLst>
          </p:cNvPr>
          <p:cNvSpPr>
            <a:spLocks noChangeShapeType="1"/>
          </p:cNvSpPr>
          <p:nvPr/>
        </p:nvSpPr>
        <p:spPr bwMode="auto">
          <a:xfrm flipH="1" flipV="1">
            <a:off x="4371975" y="4040188"/>
            <a:ext cx="33338" cy="8731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7" name="Line 268">
            <a:extLst>
              <a:ext uri="{FF2B5EF4-FFF2-40B4-BE49-F238E27FC236}">
                <a16:creationId xmlns:a16="http://schemas.microsoft.com/office/drawing/2014/main" id="{8D17CC3B-1983-33BA-DD3E-8A96CFF7A7E0}"/>
              </a:ext>
            </a:extLst>
          </p:cNvPr>
          <p:cNvSpPr>
            <a:spLocks noChangeShapeType="1"/>
          </p:cNvSpPr>
          <p:nvPr/>
        </p:nvSpPr>
        <p:spPr bwMode="auto">
          <a:xfrm flipH="1">
            <a:off x="4389438" y="3556000"/>
            <a:ext cx="773112" cy="442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8" name="Line 269">
            <a:extLst>
              <a:ext uri="{FF2B5EF4-FFF2-40B4-BE49-F238E27FC236}">
                <a16:creationId xmlns:a16="http://schemas.microsoft.com/office/drawing/2014/main" id="{F4BC1A42-05D6-E4EB-E59B-BADB054CBED0}"/>
              </a:ext>
            </a:extLst>
          </p:cNvPr>
          <p:cNvSpPr>
            <a:spLocks noChangeShapeType="1"/>
          </p:cNvSpPr>
          <p:nvPr/>
        </p:nvSpPr>
        <p:spPr bwMode="auto">
          <a:xfrm>
            <a:off x="5172075" y="3562350"/>
            <a:ext cx="11113"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29" name="Line 270">
            <a:extLst>
              <a:ext uri="{FF2B5EF4-FFF2-40B4-BE49-F238E27FC236}">
                <a16:creationId xmlns:a16="http://schemas.microsoft.com/office/drawing/2014/main" id="{8E4DF465-BCF9-8343-1907-F91673938C47}"/>
              </a:ext>
            </a:extLst>
          </p:cNvPr>
          <p:cNvSpPr>
            <a:spLocks noChangeShapeType="1"/>
          </p:cNvSpPr>
          <p:nvPr/>
        </p:nvSpPr>
        <p:spPr bwMode="auto">
          <a:xfrm>
            <a:off x="4405313" y="4241800"/>
            <a:ext cx="0" cy="5429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30" name="Line 271">
            <a:extLst>
              <a:ext uri="{FF2B5EF4-FFF2-40B4-BE49-F238E27FC236}">
                <a16:creationId xmlns:a16="http://schemas.microsoft.com/office/drawing/2014/main" id="{788392FF-5AF2-99B4-525B-E9C0E6FBB5E7}"/>
              </a:ext>
            </a:extLst>
          </p:cNvPr>
          <p:cNvSpPr>
            <a:spLocks noChangeShapeType="1"/>
          </p:cNvSpPr>
          <p:nvPr/>
        </p:nvSpPr>
        <p:spPr bwMode="auto">
          <a:xfrm>
            <a:off x="4314825" y="4014788"/>
            <a:ext cx="0" cy="9064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31" name="Line 272">
            <a:extLst>
              <a:ext uri="{FF2B5EF4-FFF2-40B4-BE49-F238E27FC236}">
                <a16:creationId xmlns:a16="http://schemas.microsoft.com/office/drawing/2014/main" id="{9A5BB0B4-7268-8A2E-02F0-F8B2AD5695EB}"/>
              </a:ext>
            </a:extLst>
          </p:cNvPr>
          <p:cNvSpPr>
            <a:spLocks noChangeShapeType="1"/>
          </p:cNvSpPr>
          <p:nvPr/>
        </p:nvSpPr>
        <p:spPr bwMode="auto">
          <a:xfrm flipV="1">
            <a:off x="4405313" y="4784725"/>
            <a:ext cx="0" cy="682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32" name="Line 273">
            <a:extLst>
              <a:ext uri="{FF2B5EF4-FFF2-40B4-BE49-F238E27FC236}">
                <a16:creationId xmlns:a16="http://schemas.microsoft.com/office/drawing/2014/main" id="{A9BB633B-B68E-A1C3-1FEE-AD706020AC06}"/>
              </a:ext>
            </a:extLst>
          </p:cNvPr>
          <p:cNvSpPr>
            <a:spLocks noChangeShapeType="1"/>
          </p:cNvSpPr>
          <p:nvPr/>
        </p:nvSpPr>
        <p:spPr bwMode="auto">
          <a:xfrm flipH="1">
            <a:off x="4362450" y="4921250"/>
            <a:ext cx="34925" cy="3810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33" name="Line 274">
            <a:extLst>
              <a:ext uri="{FF2B5EF4-FFF2-40B4-BE49-F238E27FC236}">
                <a16:creationId xmlns:a16="http://schemas.microsoft.com/office/drawing/2014/main" id="{4E393B52-E26A-EDFC-8104-36C3381027DB}"/>
              </a:ext>
            </a:extLst>
          </p:cNvPr>
          <p:cNvSpPr>
            <a:spLocks noChangeShapeType="1"/>
          </p:cNvSpPr>
          <p:nvPr/>
        </p:nvSpPr>
        <p:spPr bwMode="auto">
          <a:xfrm flipH="1">
            <a:off x="5156200" y="4445000"/>
            <a:ext cx="33338" cy="396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34" name="Line 275">
            <a:extLst>
              <a:ext uri="{FF2B5EF4-FFF2-40B4-BE49-F238E27FC236}">
                <a16:creationId xmlns:a16="http://schemas.microsoft.com/office/drawing/2014/main" id="{B993AE37-7862-53F2-230E-801C9D843F29}"/>
              </a:ext>
            </a:extLst>
          </p:cNvPr>
          <p:cNvSpPr>
            <a:spLocks noChangeShapeType="1"/>
          </p:cNvSpPr>
          <p:nvPr/>
        </p:nvSpPr>
        <p:spPr bwMode="auto">
          <a:xfrm flipV="1">
            <a:off x="5197475" y="4310063"/>
            <a:ext cx="0"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35" name="Line 276">
            <a:extLst>
              <a:ext uri="{FF2B5EF4-FFF2-40B4-BE49-F238E27FC236}">
                <a16:creationId xmlns:a16="http://schemas.microsoft.com/office/drawing/2014/main" id="{F925CDC3-FFC7-6E10-2967-8DE73D19E6CA}"/>
              </a:ext>
            </a:extLst>
          </p:cNvPr>
          <p:cNvSpPr>
            <a:spLocks noChangeShapeType="1"/>
          </p:cNvSpPr>
          <p:nvPr/>
        </p:nvSpPr>
        <p:spPr bwMode="auto">
          <a:xfrm flipH="1">
            <a:off x="4362450" y="4497388"/>
            <a:ext cx="806450" cy="4619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36" name="Line 277">
            <a:extLst>
              <a:ext uri="{FF2B5EF4-FFF2-40B4-BE49-F238E27FC236}">
                <a16:creationId xmlns:a16="http://schemas.microsoft.com/office/drawing/2014/main" id="{3EBFCBBC-5F44-F3F8-AE42-B1A8BA3AF8AB}"/>
              </a:ext>
            </a:extLst>
          </p:cNvPr>
          <p:cNvSpPr>
            <a:spLocks noChangeShapeType="1"/>
          </p:cNvSpPr>
          <p:nvPr/>
        </p:nvSpPr>
        <p:spPr bwMode="auto">
          <a:xfrm>
            <a:off x="5197475" y="3767138"/>
            <a:ext cx="0" cy="542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37" name="Freeform 278">
            <a:extLst>
              <a:ext uri="{FF2B5EF4-FFF2-40B4-BE49-F238E27FC236}">
                <a16:creationId xmlns:a16="http://schemas.microsoft.com/office/drawing/2014/main" id="{1F54EFCC-2775-E9FE-DE39-A6E427BEE9E0}"/>
              </a:ext>
            </a:extLst>
          </p:cNvPr>
          <p:cNvSpPr>
            <a:spLocks/>
          </p:cNvSpPr>
          <p:nvPr/>
        </p:nvSpPr>
        <p:spPr bwMode="auto">
          <a:xfrm>
            <a:off x="4314825" y="3976688"/>
            <a:ext cx="20638" cy="33337"/>
          </a:xfrm>
          <a:custGeom>
            <a:avLst/>
            <a:gdLst>
              <a:gd name="T0" fmla="*/ 0 w 13"/>
              <a:gd name="T1" fmla="*/ 2147483646 h 21"/>
              <a:gd name="T2" fmla="*/ 0 w 13"/>
              <a:gd name="T3" fmla="*/ 2147483646 h 21"/>
              <a:gd name="T4" fmla="*/ 2147483646 w 13"/>
              <a:gd name="T5" fmla="*/ 2147483646 h 21"/>
              <a:gd name="T6" fmla="*/ 2147483646 w 13"/>
              <a:gd name="T7" fmla="*/ 2147483646 h 21"/>
              <a:gd name="T8" fmla="*/ 2147483646 w 13"/>
              <a:gd name="T9" fmla="*/ 2147483646 h 21"/>
              <a:gd name="T10" fmla="*/ 2147483646 w 13"/>
              <a:gd name="T11" fmla="*/ 0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0" y="20"/>
                </a:moveTo>
                <a:lnTo>
                  <a:pt x="0" y="20"/>
                </a:lnTo>
                <a:lnTo>
                  <a:pt x="1" y="14"/>
                </a:lnTo>
                <a:lnTo>
                  <a:pt x="4" y="8"/>
                </a:lnTo>
                <a:lnTo>
                  <a:pt x="8"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38" name="Freeform 279">
            <a:extLst>
              <a:ext uri="{FF2B5EF4-FFF2-40B4-BE49-F238E27FC236}">
                <a16:creationId xmlns:a16="http://schemas.microsoft.com/office/drawing/2014/main" id="{37923A99-FF36-F8F3-5677-B1ABBA1A4E52}"/>
              </a:ext>
            </a:extLst>
          </p:cNvPr>
          <p:cNvSpPr>
            <a:spLocks/>
          </p:cNvSpPr>
          <p:nvPr/>
        </p:nvSpPr>
        <p:spPr bwMode="auto">
          <a:xfrm>
            <a:off x="4376738" y="4005263"/>
            <a:ext cx="20637" cy="42862"/>
          </a:xfrm>
          <a:custGeom>
            <a:avLst/>
            <a:gdLst>
              <a:gd name="T0" fmla="*/ 2147483646 w 13"/>
              <a:gd name="T1" fmla="*/ 2147483646 h 27"/>
              <a:gd name="T2" fmla="*/ 2147483646 w 13"/>
              <a:gd name="T3" fmla="*/ 2147483646 h 27"/>
              <a:gd name="T4" fmla="*/ 0 w 13"/>
              <a:gd name="T5" fmla="*/ 2147483646 h 27"/>
              <a:gd name="T6" fmla="*/ 0 w 13"/>
              <a:gd name="T7" fmla="*/ 2147483646 h 27"/>
              <a:gd name="T8" fmla="*/ 0 w 13"/>
              <a:gd name="T9" fmla="*/ 2147483646 h 27"/>
              <a:gd name="T10" fmla="*/ 0 w 13"/>
              <a:gd name="T11" fmla="*/ 2147483646 h 27"/>
              <a:gd name="T12" fmla="*/ 2147483646 w 13"/>
              <a:gd name="T13" fmla="*/ 2147483646 h 27"/>
              <a:gd name="T14" fmla="*/ 2147483646 w 13"/>
              <a:gd name="T15" fmla="*/ 2147483646 h 27"/>
              <a:gd name="T16" fmla="*/ 2147483646 w 13"/>
              <a:gd name="T17" fmla="*/ 2147483646 h 27"/>
              <a:gd name="T18" fmla="*/ 2147483646 w 13"/>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1" y="26"/>
                </a:moveTo>
                <a:lnTo>
                  <a:pt x="1" y="26"/>
                </a:lnTo>
                <a:lnTo>
                  <a:pt x="0" y="25"/>
                </a:lnTo>
                <a:lnTo>
                  <a:pt x="0" y="24"/>
                </a:lnTo>
                <a:lnTo>
                  <a:pt x="0" y="22"/>
                </a:lnTo>
                <a:lnTo>
                  <a:pt x="0" y="20"/>
                </a:lnTo>
                <a:lnTo>
                  <a:pt x="1" y="15"/>
                </a:lnTo>
                <a:lnTo>
                  <a:pt x="2" y="9"/>
                </a:lnTo>
                <a:lnTo>
                  <a:pt x="5"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39" name="Line 280">
            <a:extLst>
              <a:ext uri="{FF2B5EF4-FFF2-40B4-BE49-F238E27FC236}">
                <a16:creationId xmlns:a16="http://schemas.microsoft.com/office/drawing/2014/main" id="{40B05363-5737-B6BD-DDF8-108EE585FCD8}"/>
              </a:ext>
            </a:extLst>
          </p:cNvPr>
          <p:cNvSpPr>
            <a:spLocks noChangeShapeType="1"/>
          </p:cNvSpPr>
          <p:nvPr/>
        </p:nvSpPr>
        <p:spPr bwMode="auto">
          <a:xfrm flipH="1" flipV="1">
            <a:off x="4314825" y="3984625"/>
            <a:ext cx="71438" cy="412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40" name="Freeform 281">
            <a:extLst>
              <a:ext uri="{FF2B5EF4-FFF2-40B4-BE49-F238E27FC236}">
                <a16:creationId xmlns:a16="http://schemas.microsoft.com/office/drawing/2014/main" id="{8621D04E-7C6E-61F5-F12E-39F0977E29E3}"/>
              </a:ext>
            </a:extLst>
          </p:cNvPr>
          <p:cNvSpPr>
            <a:spLocks/>
          </p:cNvSpPr>
          <p:nvPr/>
        </p:nvSpPr>
        <p:spPr bwMode="auto">
          <a:xfrm>
            <a:off x="4398963" y="4121150"/>
            <a:ext cx="7937" cy="50800"/>
          </a:xfrm>
          <a:custGeom>
            <a:avLst/>
            <a:gdLst>
              <a:gd name="T0" fmla="*/ 0 w 5"/>
              <a:gd name="T1" fmla="*/ 0 h 32"/>
              <a:gd name="T2" fmla="*/ 0 w 5"/>
              <a:gd name="T3" fmla="*/ 0 h 32"/>
              <a:gd name="T4" fmla="*/ 2147483646 w 5"/>
              <a:gd name="T5" fmla="*/ 2147483646 h 32"/>
              <a:gd name="T6" fmla="*/ 2147483646 w 5"/>
              <a:gd name="T7" fmla="*/ 2147483646 h 32"/>
              <a:gd name="T8" fmla="*/ 2147483646 w 5"/>
              <a:gd name="T9" fmla="*/ 2147483646 h 32"/>
              <a:gd name="T10" fmla="*/ 2147483646 w 5"/>
              <a:gd name="T11" fmla="*/ 2147483646 h 32"/>
              <a:gd name="T12" fmla="*/ 0 60000 65536"/>
              <a:gd name="T13" fmla="*/ 0 60000 65536"/>
              <a:gd name="T14" fmla="*/ 0 60000 65536"/>
              <a:gd name="T15" fmla="*/ 0 60000 65536"/>
              <a:gd name="T16" fmla="*/ 0 60000 65536"/>
              <a:gd name="T17" fmla="*/ 0 60000 65536"/>
              <a:gd name="T18" fmla="*/ 0 w 5"/>
              <a:gd name="T19" fmla="*/ 0 h 32"/>
              <a:gd name="T20" fmla="*/ 5 w 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5" h="32">
                <a:moveTo>
                  <a:pt x="0" y="0"/>
                </a:moveTo>
                <a:lnTo>
                  <a:pt x="0" y="0"/>
                </a:lnTo>
                <a:lnTo>
                  <a:pt x="2" y="8"/>
                </a:lnTo>
                <a:lnTo>
                  <a:pt x="3" y="15"/>
                </a:lnTo>
                <a:lnTo>
                  <a:pt x="4" y="23"/>
                </a:lnTo>
                <a:lnTo>
                  <a:pt x="4" y="31"/>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41" name="Freeform 282">
            <a:extLst>
              <a:ext uri="{FF2B5EF4-FFF2-40B4-BE49-F238E27FC236}">
                <a16:creationId xmlns:a16="http://schemas.microsoft.com/office/drawing/2014/main" id="{3A73E975-00AD-819D-7D61-9C4194E4EF57}"/>
              </a:ext>
            </a:extLst>
          </p:cNvPr>
          <p:cNvSpPr>
            <a:spLocks/>
          </p:cNvSpPr>
          <p:nvPr/>
        </p:nvSpPr>
        <p:spPr bwMode="auto">
          <a:xfrm>
            <a:off x="4391025" y="484663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5"/>
                </a:lnTo>
                <a:lnTo>
                  <a:pt x="9" y="11"/>
                </a:lnTo>
                <a:lnTo>
                  <a:pt x="8" y="17"/>
                </a:lnTo>
                <a:lnTo>
                  <a:pt x="7" y="21"/>
                </a:lnTo>
                <a:lnTo>
                  <a:pt x="6" y="27"/>
                </a:lnTo>
                <a:lnTo>
                  <a:pt x="5"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42" name="Freeform 283">
            <a:extLst>
              <a:ext uri="{FF2B5EF4-FFF2-40B4-BE49-F238E27FC236}">
                <a16:creationId xmlns:a16="http://schemas.microsoft.com/office/drawing/2014/main" id="{6E7358BD-BAB9-C361-A2FE-253F529FA949}"/>
              </a:ext>
            </a:extLst>
          </p:cNvPr>
          <p:cNvSpPr>
            <a:spLocks/>
          </p:cNvSpPr>
          <p:nvPr/>
        </p:nvSpPr>
        <p:spPr bwMode="auto">
          <a:xfrm>
            <a:off x="5189538" y="3644900"/>
            <a:ext cx="9525" cy="52388"/>
          </a:xfrm>
          <a:custGeom>
            <a:avLst/>
            <a:gdLst>
              <a:gd name="T0" fmla="*/ 0 w 6"/>
              <a:gd name="T1" fmla="*/ 0 h 33"/>
              <a:gd name="T2" fmla="*/ 0 w 6"/>
              <a:gd name="T3" fmla="*/ 0 h 33"/>
              <a:gd name="T4" fmla="*/ 2147483646 w 6"/>
              <a:gd name="T5" fmla="*/ 2147483646 h 33"/>
              <a:gd name="T6" fmla="*/ 2147483646 w 6"/>
              <a:gd name="T7" fmla="*/ 2147483646 h 33"/>
              <a:gd name="T8" fmla="*/ 2147483646 w 6"/>
              <a:gd name="T9" fmla="*/ 2147483646 h 33"/>
              <a:gd name="T10" fmla="*/ 2147483646 w 6"/>
              <a:gd name="T11" fmla="*/ 2147483646 h 33"/>
              <a:gd name="T12" fmla="*/ 0 60000 65536"/>
              <a:gd name="T13" fmla="*/ 0 60000 65536"/>
              <a:gd name="T14" fmla="*/ 0 60000 65536"/>
              <a:gd name="T15" fmla="*/ 0 60000 65536"/>
              <a:gd name="T16" fmla="*/ 0 60000 65536"/>
              <a:gd name="T17" fmla="*/ 0 60000 65536"/>
              <a:gd name="T18" fmla="*/ 0 w 6"/>
              <a:gd name="T19" fmla="*/ 0 h 33"/>
              <a:gd name="T20" fmla="*/ 6 w 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6" h="33">
                <a:moveTo>
                  <a:pt x="0" y="0"/>
                </a:moveTo>
                <a:lnTo>
                  <a:pt x="0" y="0"/>
                </a:lnTo>
                <a:lnTo>
                  <a:pt x="3" y="8"/>
                </a:lnTo>
                <a:lnTo>
                  <a:pt x="4" y="16"/>
                </a:lnTo>
                <a:lnTo>
                  <a:pt x="5" y="24"/>
                </a:lnTo>
                <a:lnTo>
                  <a:pt x="5" y="3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43" name="Freeform 284">
            <a:extLst>
              <a:ext uri="{FF2B5EF4-FFF2-40B4-BE49-F238E27FC236}">
                <a16:creationId xmlns:a16="http://schemas.microsoft.com/office/drawing/2014/main" id="{255E8BCF-5568-E9A8-B33A-3BD4DE959918}"/>
              </a:ext>
            </a:extLst>
          </p:cNvPr>
          <p:cNvSpPr>
            <a:spLocks/>
          </p:cNvSpPr>
          <p:nvPr/>
        </p:nvSpPr>
        <p:spPr bwMode="auto">
          <a:xfrm>
            <a:off x="5183188" y="437038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6"/>
                </a:lnTo>
                <a:lnTo>
                  <a:pt x="8" y="12"/>
                </a:lnTo>
                <a:lnTo>
                  <a:pt x="8" y="17"/>
                </a:lnTo>
                <a:lnTo>
                  <a:pt x="7" y="23"/>
                </a:lnTo>
                <a:lnTo>
                  <a:pt x="6" y="27"/>
                </a:lnTo>
                <a:lnTo>
                  <a:pt x="3"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44" name="Line 285">
            <a:extLst>
              <a:ext uri="{FF2B5EF4-FFF2-40B4-BE49-F238E27FC236}">
                <a16:creationId xmlns:a16="http://schemas.microsoft.com/office/drawing/2014/main" id="{B7F39C97-9793-811A-C4E6-03B77507CAAB}"/>
              </a:ext>
            </a:extLst>
          </p:cNvPr>
          <p:cNvSpPr>
            <a:spLocks noChangeShapeType="1"/>
          </p:cNvSpPr>
          <p:nvPr/>
        </p:nvSpPr>
        <p:spPr bwMode="auto">
          <a:xfrm flipH="1">
            <a:off x="4433888" y="4427538"/>
            <a:ext cx="747712" cy="4254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45" name="Line 286">
            <a:extLst>
              <a:ext uri="{FF2B5EF4-FFF2-40B4-BE49-F238E27FC236}">
                <a16:creationId xmlns:a16="http://schemas.microsoft.com/office/drawing/2014/main" id="{0FC9891E-BB13-1451-262D-B40AEC87FCA0}"/>
              </a:ext>
            </a:extLst>
          </p:cNvPr>
          <p:cNvSpPr>
            <a:spLocks noChangeShapeType="1"/>
          </p:cNvSpPr>
          <p:nvPr/>
        </p:nvSpPr>
        <p:spPr bwMode="auto">
          <a:xfrm flipH="1">
            <a:off x="4433888" y="3690938"/>
            <a:ext cx="747712" cy="4286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46" name="Freeform 287">
            <a:extLst>
              <a:ext uri="{FF2B5EF4-FFF2-40B4-BE49-F238E27FC236}">
                <a16:creationId xmlns:a16="http://schemas.microsoft.com/office/drawing/2014/main" id="{18A28E50-9D79-D756-C610-BD8382EDD9DC}"/>
              </a:ext>
            </a:extLst>
          </p:cNvPr>
          <p:cNvSpPr>
            <a:spLocks/>
          </p:cNvSpPr>
          <p:nvPr/>
        </p:nvSpPr>
        <p:spPr bwMode="auto">
          <a:xfrm>
            <a:off x="4314825" y="4927600"/>
            <a:ext cx="6350" cy="9525"/>
          </a:xfrm>
          <a:custGeom>
            <a:avLst/>
            <a:gdLst>
              <a:gd name="T0" fmla="*/ 2147483646 w 4"/>
              <a:gd name="T1" fmla="*/ 2147483646 h 6"/>
              <a:gd name="T2" fmla="*/ 2147483646 w 4"/>
              <a:gd name="T3" fmla="*/ 2147483646 h 6"/>
              <a:gd name="T4" fmla="*/ 2147483646 w 4"/>
              <a:gd name="T5" fmla="*/ 2147483646 h 6"/>
              <a:gd name="T6" fmla="*/ 2147483646 w 4"/>
              <a:gd name="T7" fmla="*/ 2147483646 h 6"/>
              <a:gd name="T8" fmla="*/ 0 w 4"/>
              <a:gd name="T9" fmla="*/ 2147483646 h 6"/>
              <a:gd name="T10" fmla="*/ 0 w 4"/>
              <a:gd name="T11" fmla="*/ 0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5"/>
                </a:moveTo>
                <a:lnTo>
                  <a:pt x="3" y="5"/>
                </a:lnTo>
                <a:lnTo>
                  <a:pt x="1" y="3"/>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47" name="Freeform 288">
            <a:extLst>
              <a:ext uri="{FF2B5EF4-FFF2-40B4-BE49-F238E27FC236}">
                <a16:creationId xmlns:a16="http://schemas.microsoft.com/office/drawing/2014/main" id="{559306A4-4F42-DBE2-F061-9EAFA27742AC}"/>
              </a:ext>
            </a:extLst>
          </p:cNvPr>
          <p:cNvSpPr>
            <a:spLocks/>
          </p:cNvSpPr>
          <p:nvPr/>
        </p:nvSpPr>
        <p:spPr bwMode="auto">
          <a:xfrm>
            <a:off x="5103813" y="3511550"/>
            <a:ext cx="6350" cy="4763"/>
          </a:xfrm>
          <a:custGeom>
            <a:avLst/>
            <a:gdLst>
              <a:gd name="T0" fmla="*/ 0 w 4"/>
              <a:gd name="T1" fmla="*/ 2147483646 h 3"/>
              <a:gd name="T2" fmla="*/ 0 w 4"/>
              <a:gd name="T3" fmla="*/ 2147483646 h 3"/>
              <a:gd name="T4" fmla="*/ 2147483646 w 4"/>
              <a:gd name="T5" fmla="*/ 2147483646 h 3"/>
              <a:gd name="T6" fmla="*/ 2147483646 w 4"/>
              <a:gd name="T7" fmla="*/ 0 h 3"/>
              <a:gd name="T8" fmla="*/ 2147483646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2"/>
                </a:moveTo>
                <a:lnTo>
                  <a:pt x="0" y="2"/>
                </a:lnTo>
                <a:lnTo>
                  <a:pt x="2" y="2"/>
                </a:lnTo>
                <a:lnTo>
                  <a:pt x="2" y="0"/>
                </a:lnTo>
                <a:lnTo>
                  <a:pt x="3"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48" name="Freeform 289">
            <a:extLst>
              <a:ext uri="{FF2B5EF4-FFF2-40B4-BE49-F238E27FC236}">
                <a16:creationId xmlns:a16="http://schemas.microsoft.com/office/drawing/2014/main" id="{CD496FC8-96E4-693F-BB88-9740BA51F111}"/>
              </a:ext>
            </a:extLst>
          </p:cNvPr>
          <p:cNvSpPr>
            <a:spLocks/>
          </p:cNvSpPr>
          <p:nvPr/>
        </p:nvSpPr>
        <p:spPr bwMode="auto">
          <a:xfrm>
            <a:off x="5156200" y="3549650"/>
            <a:ext cx="11113" cy="7938"/>
          </a:xfrm>
          <a:custGeom>
            <a:avLst/>
            <a:gdLst>
              <a:gd name="T0" fmla="*/ 0 w 7"/>
              <a:gd name="T1" fmla="*/ 0 h 5"/>
              <a:gd name="T2" fmla="*/ 0 w 7"/>
              <a:gd name="T3" fmla="*/ 0 h 5"/>
              <a:gd name="T4" fmla="*/ 2147483646 w 7"/>
              <a:gd name="T5" fmla="*/ 0 h 5"/>
              <a:gd name="T6" fmla="*/ 2147483646 w 7"/>
              <a:gd name="T7" fmla="*/ 0 h 5"/>
              <a:gd name="T8" fmla="*/ 2147483646 w 7"/>
              <a:gd name="T9" fmla="*/ 0 h 5"/>
              <a:gd name="T10" fmla="*/ 2147483646 w 7"/>
              <a:gd name="T11" fmla="*/ 2147483646 h 5"/>
              <a:gd name="T12" fmla="*/ 2147483646 w 7"/>
              <a:gd name="T13" fmla="*/ 2147483646 h 5"/>
              <a:gd name="T14" fmla="*/ 2147483646 w 7"/>
              <a:gd name="T15" fmla="*/ 2147483646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0" y="0"/>
                </a:moveTo>
                <a:lnTo>
                  <a:pt x="0" y="0"/>
                </a:lnTo>
                <a:lnTo>
                  <a:pt x="1" y="0"/>
                </a:lnTo>
                <a:lnTo>
                  <a:pt x="2" y="0"/>
                </a:lnTo>
                <a:lnTo>
                  <a:pt x="3" y="0"/>
                </a:lnTo>
                <a:lnTo>
                  <a:pt x="4" y="2"/>
                </a:lnTo>
                <a:lnTo>
                  <a:pt x="5" y="2"/>
                </a:lnTo>
                <a:lnTo>
                  <a:pt x="6"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49" name="Line 290">
            <a:extLst>
              <a:ext uri="{FF2B5EF4-FFF2-40B4-BE49-F238E27FC236}">
                <a16:creationId xmlns:a16="http://schemas.microsoft.com/office/drawing/2014/main" id="{6C4571D0-FABF-5194-1555-72802908D079}"/>
              </a:ext>
            </a:extLst>
          </p:cNvPr>
          <p:cNvSpPr>
            <a:spLocks noChangeShapeType="1"/>
          </p:cNvSpPr>
          <p:nvPr/>
        </p:nvSpPr>
        <p:spPr bwMode="auto">
          <a:xfrm flipH="1" flipV="1">
            <a:off x="5102225" y="3505200"/>
            <a:ext cx="65088" cy="508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50" name="Line 291">
            <a:extLst>
              <a:ext uri="{FF2B5EF4-FFF2-40B4-BE49-F238E27FC236}">
                <a16:creationId xmlns:a16="http://schemas.microsoft.com/office/drawing/2014/main" id="{16AEF822-6607-75B4-A0F3-C7CA69563476}"/>
              </a:ext>
            </a:extLst>
          </p:cNvPr>
          <p:cNvSpPr>
            <a:spLocks noChangeShapeType="1"/>
          </p:cNvSpPr>
          <p:nvPr/>
        </p:nvSpPr>
        <p:spPr bwMode="auto">
          <a:xfrm flipH="1" flipV="1">
            <a:off x="5097463" y="3508375"/>
            <a:ext cx="65087" cy="476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51" name="Line 292">
            <a:extLst>
              <a:ext uri="{FF2B5EF4-FFF2-40B4-BE49-F238E27FC236}">
                <a16:creationId xmlns:a16="http://schemas.microsoft.com/office/drawing/2014/main" id="{42E179A6-D797-9392-A316-A8BFF998DF61}"/>
              </a:ext>
            </a:extLst>
          </p:cNvPr>
          <p:cNvSpPr>
            <a:spLocks noChangeShapeType="1"/>
          </p:cNvSpPr>
          <p:nvPr/>
        </p:nvSpPr>
        <p:spPr bwMode="auto">
          <a:xfrm>
            <a:off x="4508500" y="4175125"/>
            <a:ext cx="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52" name="Line 293">
            <a:extLst>
              <a:ext uri="{FF2B5EF4-FFF2-40B4-BE49-F238E27FC236}">
                <a16:creationId xmlns:a16="http://schemas.microsoft.com/office/drawing/2014/main" id="{D8C71FC6-A7F4-6F25-7072-C2C69548D211}"/>
              </a:ext>
            </a:extLst>
          </p:cNvPr>
          <p:cNvSpPr>
            <a:spLocks noChangeShapeType="1"/>
          </p:cNvSpPr>
          <p:nvPr/>
        </p:nvSpPr>
        <p:spPr bwMode="auto">
          <a:xfrm flipH="1">
            <a:off x="4506913" y="3830638"/>
            <a:ext cx="592137" cy="3349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53" name="Freeform 294">
            <a:extLst>
              <a:ext uri="{FF2B5EF4-FFF2-40B4-BE49-F238E27FC236}">
                <a16:creationId xmlns:a16="http://schemas.microsoft.com/office/drawing/2014/main" id="{AFBBB542-1452-1E32-1C8A-9E553AED750F}"/>
              </a:ext>
            </a:extLst>
          </p:cNvPr>
          <p:cNvSpPr>
            <a:spLocks/>
          </p:cNvSpPr>
          <p:nvPr/>
        </p:nvSpPr>
        <p:spPr bwMode="auto">
          <a:xfrm>
            <a:off x="4467225" y="4191000"/>
            <a:ext cx="14288" cy="25400"/>
          </a:xfrm>
          <a:custGeom>
            <a:avLst/>
            <a:gdLst>
              <a:gd name="T0" fmla="*/ 0 w 9"/>
              <a:gd name="T1" fmla="*/ 2147483646 h 16"/>
              <a:gd name="T2" fmla="*/ 0 w 9"/>
              <a:gd name="T3" fmla="*/ 2147483646 h 16"/>
              <a:gd name="T4" fmla="*/ 2147483646 w 9"/>
              <a:gd name="T5" fmla="*/ 2147483646 h 16"/>
              <a:gd name="T6" fmla="*/ 2147483646 w 9"/>
              <a:gd name="T7" fmla="*/ 2147483646 h 16"/>
              <a:gd name="T8" fmla="*/ 2147483646 w 9"/>
              <a:gd name="T9" fmla="*/ 2147483646 h 16"/>
              <a:gd name="T10" fmla="*/ 2147483646 w 9"/>
              <a:gd name="T11" fmla="*/ 0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0" y="15"/>
                </a:moveTo>
                <a:lnTo>
                  <a:pt x="0" y="15"/>
                </a:lnTo>
                <a:lnTo>
                  <a:pt x="1" y="10"/>
                </a:lnTo>
                <a:lnTo>
                  <a:pt x="2" y="7"/>
                </a:lnTo>
                <a:lnTo>
                  <a:pt x="5" y="4"/>
                </a:lnTo>
                <a:lnTo>
                  <a:pt x="8"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54" name="Freeform 295">
            <a:extLst>
              <a:ext uri="{FF2B5EF4-FFF2-40B4-BE49-F238E27FC236}">
                <a16:creationId xmlns:a16="http://schemas.microsoft.com/office/drawing/2014/main" id="{BF7BE2E6-E49D-876F-1A09-60B3D6C9BBC7}"/>
              </a:ext>
            </a:extLst>
          </p:cNvPr>
          <p:cNvSpPr>
            <a:spLocks/>
          </p:cNvSpPr>
          <p:nvPr/>
        </p:nvSpPr>
        <p:spPr bwMode="auto">
          <a:xfrm>
            <a:off x="4475163" y="4198938"/>
            <a:ext cx="15875" cy="26987"/>
          </a:xfrm>
          <a:custGeom>
            <a:avLst/>
            <a:gdLst>
              <a:gd name="T0" fmla="*/ 0 w 10"/>
              <a:gd name="T1" fmla="*/ 2147483646 h 17"/>
              <a:gd name="T2" fmla="*/ 0 w 10"/>
              <a:gd name="T3" fmla="*/ 2147483646 h 17"/>
              <a:gd name="T4" fmla="*/ 2147483646 w 10"/>
              <a:gd name="T5" fmla="*/ 2147483646 h 17"/>
              <a:gd name="T6" fmla="*/ 2147483646 w 10"/>
              <a:gd name="T7" fmla="*/ 2147483646 h 17"/>
              <a:gd name="T8" fmla="*/ 2147483646 w 10"/>
              <a:gd name="T9" fmla="*/ 2147483646 h 17"/>
              <a:gd name="T10" fmla="*/ 2147483646 w 10"/>
              <a:gd name="T11" fmla="*/ 0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0" y="16"/>
                </a:moveTo>
                <a:lnTo>
                  <a:pt x="0" y="16"/>
                </a:lnTo>
                <a:lnTo>
                  <a:pt x="1" y="12"/>
                </a:lnTo>
                <a:lnTo>
                  <a:pt x="2" y="7"/>
                </a:lnTo>
                <a:lnTo>
                  <a:pt x="6" y="3"/>
                </a:lnTo>
                <a:lnTo>
                  <a:pt x="9"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55" name="Freeform 296">
            <a:extLst>
              <a:ext uri="{FF2B5EF4-FFF2-40B4-BE49-F238E27FC236}">
                <a16:creationId xmlns:a16="http://schemas.microsoft.com/office/drawing/2014/main" id="{63ABF670-70E0-0B5D-1133-636311B37304}"/>
              </a:ext>
            </a:extLst>
          </p:cNvPr>
          <p:cNvSpPr>
            <a:spLocks/>
          </p:cNvSpPr>
          <p:nvPr/>
        </p:nvSpPr>
        <p:spPr bwMode="auto">
          <a:xfrm>
            <a:off x="5154613" y="3787775"/>
            <a:ext cx="11112" cy="9525"/>
          </a:xfrm>
          <a:custGeom>
            <a:avLst/>
            <a:gdLst>
              <a:gd name="T0" fmla="*/ 0 w 7"/>
              <a:gd name="T1" fmla="*/ 2147483646 h 6"/>
              <a:gd name="T2" fmla="*/ 0 w 7"/>
              <a:gd name="T3" fmla="*/ 2147483646 h 6"/>
              <a:gd name="T4" fmla="*/ 2147483646 w 7"/>
              <a:gd name="T5" fmla="*/ 2147483646 h 6"/>
              <a:gd name="T6" fmla="*/ 2147483646 w 7"/>
              <a:gd name="T7" fmla="*/ 0 h 6"/>
              <a:gd name="T8" fmla="*/ 2147483646 w 7"/>
              <a:gd name="T9" fmla="*/ 0 h 6"/>
              <a:gd name="T10" fmla="*/ 2147483646 w 7"/>
              <a:gd name="T11" fmla="*/ 0 h 6"/>
              <a:gd name="T12" fmla="*/ 2147483646 w 7"/>
              <a:gd name="T13" fmla="*/ 2147483646 h 6"/>
              <a:gd name="T14" fmla="*/ 2147483646 w 7"/>
              <a:gd name="T15" fmla="*/ 2147483646 h 6"/>
              <a:gd name="T16" fmla="*/ 2147483646 w 7"/>
              <a:gd name="T17" fmla="*/ 214748364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2"/>
                </a:moveTo>
                <a:lnTo>
                  <a:pt x="0" y="2"/>
                </a:lnTo>
                <a:lnTo>
                  <a:pt x="1" y="2"/>
                </a:lnTo>
                <a:lnTo>
                  <a:pt x="1" y="0"/>
                </a:lnTo>
                <a:lnTo>
                  <a:pt x="2" y="0"/>
                </a:lnTo>
                <a:lnTo>
                  <a:pt x="3" y="0"/>
                </a:lnTo>
                <a:lnTo>
                  <a:pt x="5" y="2"/>
                </a:lnTo>
                <a:lnTo>
                  <a:pt x="6" y="4"/>
                </a:lnTo>
                <a:lnTo>
                  <a:pt x="6"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56" name="Freeform 297">
            <a:extLst>
              <a:ext uri="{FF2B5EF4-FFF2-40B4-BE49-F238E27FC236}">
                <a16:creationId xmlns:a16="http://schemas.microsoft.com/office/drawing/2014/main" id="{33214C43-C3BB-FE9D-6A04-CBB28045F5A2}"/>
              </a:ext>
            </a:extLst>
          </p:cNvPr>
          <p:cNvSpPr>
            <a:spLocks/>
          </p:cNvSpPr>
          <p:nvPr/>
        </p:nvSpPr>
        <p:spPr bwMode="auto">
          <a:xfrm>
            <a:off x="5143500" y="3806825"/>
            <a:ext cx="12700" cy="9525"/>
          </a:xfrm>
          <a:custGeom>
            <a:avLst/>
            <a:gdLst>
              <a:gd name="T0" fmla="*/ 0 w 8"/>
              <a:gd name="T1" fmla="*/ 2147483646 h 6"/>
              <a:gd name="T2" fmla="*/ 0 w 8"/>
              <a:gd name="T3" fmla="*/ 2147483646 h 6"/>
              <a:gd name="T4" fmla="*/ 2147483646 w 8"/>
              <a:gd name="T5" fmla="*/ 0 h 6"/>
              <a:gd name="T6" fmla="*/ 2147483646 w 8"/>
              <a:gd name="T7" fmla="*/ 0 h 6"/>
              <a:gd name="T8" fmla="*/ 2147483646 w 8"/>
              <a:gd name="T9" fmla="*/ 0 h 6"/>
              <a:gd name="T10" fmla="*/ 2147483646 w 8"/>
              <a:gd name="T11" fmla="*/ 2147483646 h 6"/>
              <a:gd name="T12" fmla="*/ 2147483646 w 8"/>
              <a:gd name="T13" fmla="*/ 2147483646 h 6"/>
              <a:gd name="T14" fmla="*/ 2147483646 w 8"/>
              <a:gd name="T15" fmla="*/ 2147483646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0" y="2"/>
                </a:moveTo>
                <a:lnTo>
                  <a:pt x="0" y="2"/>
                </a:lnTo>
                <a:lnTo>
                  <a:pt x="1" y="0"/>
                </a:lnTo>
                <a:lnTo>
                  <a:pt x="2" y="0"/>
                </a:lnTo>
                <a:lnTo>
                  <a:pt x="5" y="0"/>
                </a:lnTo>
                <a:lnTo>
                  <a:pt x="6" y="2"/>
                </a:lnTo>
                <a:lnTo>
                  <a:pt x="7" y="4"/>
                </a:lnTo>
                <a:lnTo>
                  <a:pt x="7"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57" name="Freeform 298">
            <a:extLst>
              <a:ext uri="{FF2B5EF4-FFF2-40B4-BE49-F238E27FC236}">
                <a16:creationId xmlns:a16="http://schemas.microsoft.com/office/drawing/2014/main" id="{13924B9A-FFF1-A211-41B2-14CA9758E7D8}"/>
              </a:ext>
            </a:extLst>
          </p:cNvPr>
          <p:cNvSpPr>
            <a:spLocks/>
          </p:cNvSpPr>
          <p:nvPr/>
        </p:nvSpPr>
        <p:spPr bwMode="auto">
          <a:xfrm>
            <a:off x="4467225" y="4741863"/>
            <a:ext cx="11113" cy="7937"/>
          </a:xfrm>
          <a:custGeom>
            <a:avLst/>
            <a:gdLst>
              <a:gd name="T0" fmla="*/ 2147483646 w 7"/>
              <a:gd name="T1" fmla="*/ 2147483646 h 5"/>
              <a:gd name="T2" fmla="*/ 2147483646 w 7"/>
              <a:gd name="T3" fmla="*/ 2147483646 h 5"/>
              <a:gd name="T4" fmla="*/ 2147483646 w 7"/>
              <a:gd name="T5" fmla="*/ 2147483646 h 5"/>
              <a:gd name="T6" fmla="*/ 2147483646 w 7"/>
              <a:gd name="T7" fmla="*/ 2147483646 h 5"/>
              <a:gd name="T8" fmla="*/ 2147483646 w 7"/>
              <a:gd name="T9" fmla="*/ 2147483646 h 5"/>
              <a:gd name="T10" fmla="*/ 2147483646 w 7"/>
              <a:gd name="T11" fmla="*/ 2147483646 h 5"/>
              <a:gd name="T12" fmla="*/ 0 w 7"/>
              <a:gd name="T13" fmla="*/ 2147483646 h 5"/>
              <a:gd name="T14" fmla="*/ 0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6" y="3"/>
                </a:moveTo>
                <a:lnTo>
                  <a:pt x="6" y="3"/>
                </a:lnTo>
                <a:lnTo>
                  <a:pt x="5" y="4"/>
                </a:lnTo>
                <a:lnTo>
                  <a:pt x="4" y="4"/>
                </a:lnTo>
                <a:lnTo>
                  <a:pt x="3" y="4"/>
                </a:lnTo>
                <a:lnTo>
                  <a:pt x="1" y="3"/>
                </a:lnTo>
                <a:lnTo>
                  <a:pt x="0" y="1"/>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58" name="Freeform 299">
            <a:extLst>
              <a:ext uri="{FF2B5EF4-FFF2-40B4-BE49-F238E27FC236}">
                <a16:creationId xmlns:a16="http://schemas.microsoft.com/office/drawing/2014/main" id="{83158E7A-1E1D-29A6-B324-2C2A06AF58F2}"/>
              </a:ext>
            </a:extLst>
          </p:cNvPr>
          <p:cNvSpPr>
            <a:spLocks/>
          </p:cNvSpPr>
          <p:nvPr/>
        </p:nvSpPr>
        <p:spPr bwMode="auto">
          <a:xfrm>
            <a:off x="4475163" y="4721225"/>
            <a:ext cx="12700" cy="9525"/>
          </a:xfrm>
          <a:custGeom>
            <a:avLst/>
            <a:gdLst>
              <a:gd name="T0" fmla="*/ 2147483646 w 8"/>
              <a:gd name="T1" fmla="*/ 2147483646 h 6"/>
              <a:gd name="T2" fmla="*/ 2147483646 w 8"/>
              <a:gd name="T3" fmla="*/ 2147483646 h 6"/>
              <a:gd name="T4" fmla="*/ 2147483646 w 8"/>
              <a:gd name="T5" fmla="*/ 2147483646 h 6"/>
              <a:gd name="T6" fmla="*/ 2147483646 w 8"/>
              <a:gd name="T7" fmla="*/ 2147483646 h 6"/>
              <a:gd name="T8" fmla="*/ 2147483646 w 8"/>
              <a:gd name="T9" fmla="*/ 2147483646 h 6"/>
              <a:gd name="T10" fmla="*/ 2147483646 w 8"/>
              <a:gd name="T11" fmla="*/ 2147483646 h 6"/>
              <a:gd name="T12" fmla="*/ 0 w 8"/>
              <a:gd name="T13" fmla="*/ 2147483646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7" y="5"/>
                </a:moveTo>
                <a:lnTo>
                  <a:pt x="7" y="5"/>
                </a:lnTo>
                <a:lnTo>
                  <a:pt x="6" y="5"/>
                </a:lnTo>
                <a:lnTo>
                  <a:pt x="5" y="5"/>
                </a:lnTo>
                <a:lnTo>
                  <a:pt x="4" y="5"/>
                </a:lnTo>
                <a:lnTo>
                  <a:pt x="1" y="4"/>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59" name="Freeform 300">
            <a:extLst>
              <a:ext uri="{FF2B5EF4-FFF2-40B4-BE49-F238E27FC236}">
                <a16:creationId xmlns:a16="http://schemas.microsoft.com/office/drawing/2014/main" id="{95AA0D80-6F58-6B4B-3E8B-23CA41DCB924}"/>
              </a:ext>
            </a:extLst>
          </p:cNvPr>
          <p:cNvSpPr>
            <a:spLocks/>
          </p:cNvSpPr>
          <p:nvPr/>
        </p:nvSpPr>
        <p:spPr bwMode="auto">
          <a:xfrm>
            <a:off x="5140325" y="4313238"/>
            <a:ext cx="15875" cy="26987"/>
          </a:xfrm>
          <a:custGeom>
            <a:avLst/>
            <a:gdLst>
              <a:gd name="T0" fmla="*/ 2147483646 w 10"/>
              <a:gd name="T1" fmla="*/ 0 h 17"/>
              <a:gd name="T2" fmla="*/ 2147483646 w 10"/>
              <a:gd name="T3" fmla="*/ 0 h 17"/>
              <a:gd name="T4" fmla="*/ 2147483646 w 10"/>
              <a:gd name="T5" fmla="*/ 2147483646 h 17"/>
              <a:gd name="T6" fmla="*/ 2147483646 w 10"/>
              <a:gd name="T7" fmla="*/ 2147483646 h 17"/>
              <a:gd name="T8" fmla="*/ 2147483646 w 10"/>
              <a:gd name="T9" fmla="*/ 2147483646 h 17"/>
              <a:gd name="T10" fmla="*/ 0 w 10"/>
              <a:gd name="T11" fmla="*/ 2147483646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9" y="0"/>
                </a:moveTo>
                <a:lnTo>
                  <a:pt x="9" y="0"/>
                </a:lnTo>
                <a:lnTo>
                  <a:pt x="8" y="5"/>
                </a:lnTo>
                <a:lnTo>
                  <a:pt x="7" y="10"/>
                </a:lnTo>
                <a:lnTo>
                  <a:pt x="3" y="13"/>
                </a:lnTo>
                <a:lnTo>
                  <a:pt x="0" y="16"/>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60" name="Freeform 301">
            <a:extLst>
              <a:ext uri="{FF2B5EF4-FFF2-40B4-BE49-F238E27FC236}">
                <a16:creationId xmlns:a16="http://schemas.microsoft.com/office/drawing/2014/main" id="{6E311087-FD46-4B6A-6296-C8CED8F3921A}"/>
              </a:ext>
            </a:extLst>
          </p:cNvPr>
          <p:cNvSpPr>
            <a:spLocks/>
          </p:cNvSpPr>
          <p:nvPr/>
        </p:nvSpPr>
        <p:spPr bwMode="auto">
          <a:xfrm>
            <a:off x="5151438" y="4321175"/>
            <a:ext cx="14287" cy="25400"/>
          </a:xfrm>
          <a:custGeom>
            <a:avLst/>
            <a:gdLst>
              <a:gd name="T0" fmla="*/ 2147483646 w 9"/>
              <a:gd name="T1" fmla="*/ 0 h 16"/>
              <a:gd name="T2" fmla="*/ 2147483646 w 9"/>
              <a:gd name="T3" fmla="*/ 0 h 16"/>
              <a:gd name="T4" fmla="*/ 2147483646 w 9"/>
              <a:gd name="T5" fmla="*/ 2147483646 h 16"/>
              <a:gd name="T6" fmla="*/ 2147483646 w 9"/>
              <a:gd name="T7" fmla="*/ 2147483646 h 16"/>
              <a:gd name="T8" fmla="*/ 2147483646 w 9"/>
              <a:gd name="T9" fmla="*/ 2147483646 h 16"/>
              <a:gd name="T10" fmla="*/ 0 w 9"/>
              <a:gd name="T11" fmla="*/ 2147483646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8" y="0"/>
                </a:moveTo>
                <a:lnTo>
                  <a:pt x="8" y="0"/>
                </a:lnTo>
                <a:lnTo>
                  <a:pt x="7" y="5"/>
                </a:lnTo>
                <a:lnTo>
                  <a:pt x="6" y="9"/>
                </a:lnTo>
                <a:lnTo>
                  <a:pt x="3" y="13"/>
                </a:lnTo>
                <a:lnTo>
                  <a:pt x="0" y="1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61" name="Line 302">
            <a:extLst>
              <a:ext uri="{FF2B5EF4-FFF2-40B4-BE49-F238E27FC236}">
                <a16:creationId xmlns:a16="http://schemas.microsoft.com/office/drawing/2014/main" id="{8081D333-970F-D199-1B4A-ACCAAA8A8DCF}"/>
              </a:ext>
            </a:extLst>
          </p:cNvPr>
          <p:cNvSpPr>
            <a:spLocks noChangeShapeType="1"/>
          </p:cNvSpPr>
          <p:nvPr/>
        </p:nvSpPr>
        <p:spPr bwMode="auto">
          <a:xfrm flipH="1">
            <a:off x="4514850" y="4165600"/>
            <a:ext cx="47625"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62" name="Line 303">
            <a:extLst>
              <a:ext uri="{FF2B5EF4-FFF2-40B4-BE49-F238E27FC236}">
                <a16:creationId xmlns:a16="http://schemas.microsoft.com/office/drawing/2014/main" id="{AC796D68-5EB1-7CA2-D4AE-1BF8284E8EDE}"/>
              </a:ext>
            </a:extLst>
          </p:cNvPr>
          <p:cNvSpPr>
            <a:spLocks noChangeShapeType="1"/>
          </p:cNvSpPr>
          <p:nvPr/>
        </p:nvSpPr>
        <p:spPr bwMode="auto">
          <a:xfrm flipH="1">
            <a:off x="4473575" y="4178300"/>
            <a:ext cx="46038" cy="635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63" name="Line 304">
            <a:extLst>
              <a:ext uri="{FF2B5EF4-FFF2-40B4-BE49-F238E27FC236}">
                <a16:creationId xmlns:a16="http://schemas.microsoft.com/office/drawing/2014/main" id="{73DA2999-87E2-11FF-D1A6-6DD2E183E0EF}"/>
              </a:ext>
            </a:extLst>
          </p:cNvPr>
          <p:cNvSpPr>
            <a:spLocks noChangeShapeType="1"/>
          </p:cNvSpPr>
          <p:nvPr/>
        </p:nvSpPr>
        <p:spPr bwMode="auto">
          <a:xfrm flipH="1">
            <a:off x="4479925" y="4714875"/>
            <a:ext cx="44450"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64" name="Line 305">
            <a:extLst>
              <a:ext uri="{FF2B5EF4-FFF2-40B4-BE49-F238E27FC236}">
                <a16:creationId xmlns:a16="http://schemas.microsoft.com/office/drawing/2014/main" id="{39840BBE-F655-B412-1AE0-002C4D0BB8FC}"/>
              </a:ext>
            </a:extLst>
          </p:cNvPr>
          <p:cNvSpPr>
            <a:spLocks noChangeShapeType="1"/>
          </p:cNvSpPr>
          <p:nvPr/>
        </p:nvSpPr>
        <p:spPr bwMode="auto">
          <a:xfrm flipH="1">
            <a:off x="4470400" y="4733925"/>
            <a:ext cx="46038" cy="79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65" name="Line 306">
            <a:extLst>
              <a:ext uri="{FF2B5EF4-FFF2-40B4-BE49-F238E27FC236}">
                <a16:creationId xmlns:a16="http://schemas.microsoft.com/office/drawing/2014/main" id="{F12A1DD2-AA8D-3883-A6A5-D71783E66FAD}"/>
              </a:ext>
            </a:extLst>
          </p:cNvPr>
          <p:cNvSpPr>
            <a:spLocks noChangeShapeType="1"/>
          </p:cNvSpPr>
          <p:nvPr/>
        </p:nvSpPr>
        <p:spPr bwMode="auto">
          <a:xfrm flipH="1">
            <a:off x="5070475" y="4351338"/>
            <a:ext cx="87313" cy="285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66" name="Line 307">
            <a:extLst>
              <a:ext uri="{FF2B5EF4-FFF2-40B4-BE49-F238E27FC236}">
                <a16:creationId xmlns:a16="http://schemas.microsoft.com/office/drawing/2014/main" id="{F4570AC7-ECBB-D68B-7D36-450417EC0705}"/>
              </a:ext>
            </a:extLst>
          </p:cNvPr>
          <p:cNvSpPr>
            <a:spLocks noChangeShapeType="1"/>
          </p:cNvSpPr>
          <p:nvPr/>
        </p:nvSpPr>
        <p:spPr bwMode="auto">
          <a:xfrm flipH="1">
            <a:off x="5073650" y="4344988"/>
            <a:ext cx="73025"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67" name="Line 308">
            <a:extLst>
              <a:ext uri="{FF2B5EF4-FFF2-40B4-BE49-F238E27FC236}">
                <a16:creationId xmlns:a16="http://schemas.microsoft.com/office/drawing/2014/main" id="{62F2937E-E54D-8F3B-FF61-4DB082D3CF82}"/>
              </a:ext>
            </a:extLst>
          </p:cNvPr>
          <p:cNvSpPr>
            <a:spLocks noChangeShapeType="1"/>
          </p:cNvSpPr>
          <p:nvPr/>
        </p:nvSpPr>
        <p:spPr bwMode="auto">
          <a:xfrm flipH="1">
            <a:off x="5086350" y="3795713"/>
            <a:ext cx="74613"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68" name="Line 309">
            <a:extLst>
              <a:ext uri="{FF2B5EF4-FFF2-40B4-BE49-F238E27FC236}">
                <a16:creationId xmlns:a16="http://schemas.microsoft.com/office/drawing/2014/main" id="{1CE11C51-0609-3268-536A-01C6AF29B569}"/>
              </a:ext>
            </a:extLst>
          </p:cNvPr>
          <p:cNvSpPr>
            <a:spLocks noChangeShapeType="1"/>
          </p:cNvSpPr>
          <p:nvPr/>
        </p:nvSpPr>
        <p:spPr bwMode="auto">
          <a:xfrm flipH="1">
            <a:off x="5078413" y="3816350"/>
            <a:ext cx="71437" cy="20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69" name="Line 449">
            <a:extLst>
              <a:ext uri="{FF2B5EF4-FFF2-40B4-BE49-F238E27FC236}">
                <a16:creationId xmlns:a16="http://schemas.microsoft.com/office/drawing/2014/main" id="{703B1788-4F44-C6D4-96A0-853A13032D11}"/>
              </a:ext>
            </a:extLst>
          </p:cNvPr>
          <p:cNvSpPr>
            <a:spLocks noChangeShapeType="1"/>
          </p:cNvSpPr>
          <p:nvPr/>
        </p:nvSpPr>
        <p:spPr bwMode="auto">
          <a:xfrm flipH="1" flipV="1">
            <a:off x="6197600" y="5184775"/>
            <a:ext cx="50800"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0" name="Line 450">
            <a:extLst>
              <a:ext uri="{FF2B5EF4-FFF2-40B4-BE49-F238E27FC236}">
                <a16:creationId xmlns:a16="http://schemas.microsoft.com/office/drawing/2014/main" id="{EB5F23D0-D367-35D7-D8A4-407257ECAC64}"/>
              </a:ext>
            </a:extLst>
          </p:cNvPr>
          <p:cNvSpPr>
            <a:spLocks noChangeShapeType="1"/>
          </p:cNvSpPr>
          <p:nvPr/>
        </p:nvSpPr>
        <p:spPr bwMode="auto">
          <a:xfrm flipH="1">
            <a:off x="5992813" y="4918075"/>
            <a:ext cx="269875"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1" name="Line 451">
            <a:extLst>
              <a:ext uri="{FF2B5EF4-FFF2-40B4-BE49-F238E27FC236}">
                <a16:creationId xmlns:a16="http://schemas.microsoft.com/office/drawing/2014/main" id="{F38508CD-EAB6-9EF5-A59F-48824DBBB745}"/>
              </a:ext>
            </a:extLst>
          </p:cNvPr>
          <p:cNvSpPr>
            <a:spLocks noChangeShapeType="1"/>
          </p:cNvSpPr>
          <p:nvPr/>
        </p:nvSpPr>
        <p:spPr bwMode="auto">
          <a:xfrm flipH="1">
            <a:off x="5997575" y="4921250"/>
            <a:ext cx="273050"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2" name="Line 452">
            <a:extLst>
              <a:ext uri="{FF2B5EF4-FFF2-40B4-BE49-F238E27FC236}">
                <a16:creationId xmlns:a16="http://schemas.microsoft.com/office/drawing/2014/main" id="{AA206BE3-CCDD-F08F-A511-E0325D40C5BF}"/>
              </a:ext>
            </a:extLst>
          </p:cNvPr>
          <p:cNvSpPr>
            <a:spLocks noChangeShapeType="1"/>
          </p:cNvSpPr>
          <p:nvPr/>
        </p:nvSpPr>
        <p:spPr bwMode="auto">
          <a:xfrm flipH="1">
            <a:off x="5997575" y="5233988"/>
            <a:ext cx="273050" cy="142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3" name="Line 453">
            <a:extLst>
              <a:ext uri="{FF2B5EF4-FFF2-40B4-BE49-F238E27FC236}">
                <a16:creationId xmlns:a16="http://schemas.microsoft.com/office/drawing/2014/main" id="{D8E6AF95-5DF5-300B-D0D5-ADB9BA5553FF}"/>
              </a:ext>
            </a:extLst>
          </p:cNvPr>
          <p:cNvSpPr>
            <a:spLocks noChangeShapeType="1"/>
          </p:cNvSpPr>
          <p:nvPr/>
        </p:nvSpPr>
        <p:spPr bwMode="auto">
          <a:xfrm flipH="1">
            <a:off x="6029325" y="4962525"/>
            <a:ext cx="233363"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4" name="Line 454">
            <a:extLst>
              <a:ext uri="{FF2B5EF4-FFF2-40B4-BE49-F238E27FC236}">
                <a16:creationId xmlns:a16="http://schemas.microsoft.com/office/drawing/2014/main" id="{5C409763-E7C6-CC4B-AF96-F6FB321F8F98}"/>
              </a:ext>
            </a:extLst>
          </p:cNvPr>
          <p:cNvSpPr>
            <a:spLocks noChangeShapeType="1"/>
          </p:cNvSpPr>
          <p:nvPr/>
        </p:nvSpPr>
        <p:spPr bwMode="auto">
          <a:xfrm flipH="1">
            <a:off x="6029325" y="5230813"/>
            <a:ext cx="233363" cy="1190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5" name="Line 455">
            <a:extLst>
              <a:ext uri="{FF2B5EF4-FFF2-40B4-BE49-F238E27FC236}">
                <a16:creationId xmlns:a16="http://schemas.microsoft.com/office/drawing/2014/main" id="{B228F048-50EF-1E7A-02A7-C4BBFADCAC9E}"/>
              </a:ext>
            </a:extLst>
          </p:cNvPr>
          <p:cNvSpPr>
            <a:spLocks noChangeShapeType="1"/>
          </p:cNvSpPr>
          <p:nvPr/>
        </p:nvSpPr>
        <p:spPr bwMode="auto">
          <a:xfrm flipV="1">
            <a:off x="6057900" y="4981575"/>
            <a:ext cx="177800" cy="1254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6" name="Line 456">
            <a:extLst>
              <a:ext uri="{FF2B5EF4-FFF2-40B4-BE49-F238E27FC236}">
                <a16:creationId xmlns:a16="http://schemas.microsoft.com/office/drawing/2014/main" id="{722E1358-AC92-F18D-F9BA-F51DF02C952D}"/>
              </a:ext>
            </a:extLst>
          </p:cNvPr>
          <p:cNvSpPr>
            <a:spLocks noChangeShapeType="1"/>
          </p:cNvSpPr>
          <p:nvPr/>
        </p:nvSpPr>
        <p:spPr bwMode="auto">
          <a:xfrm flipH="1">
            <a:off x="6045200" y="5219700"/>
            <a:ext cx="20320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7" name="Line 457">
            <a:extLst>
              <a:ext uri="{FF2B5EF4-FFF2-40B4-BE49-F238E27FC236}">
                <a16:creationId xmlns:a16="http://schemas.microsoft.com/office/drawing/2014/main" id="{A87D49C3-0764-2A9A-5686-4219C5768BB3}"/>
              </a:ext>
            </a:extLst>
          </p:cNvPr>
          <p:cNvSpPr>
            <a:spLocks noChangeShapeType="1"/>
          </p:cNvSpPr>
          <p:nvPr/>
        </p:nvSpPr>
        <p:spPr bwMode="auto">
          <a:xfrm flipH="1">
            <a:off x="6249988" y="4921250"/>
            <a:ext cx="20637" cy="28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8" name="Line 458">
            <a:extLst>
              <a:ext uri="{FF2B5EF4-FFF2-40B4-BE49-F238E27FC236}">
                <a16:creationId xmlns:a16="http://schemas.microsoft.com/office/drawing/2014/main" id="{82038A2E-2F72-7801-79EE-E0B2E71C89A1}"/>
              </a:ext>
            </a:extLst>
          </p:cNvPr>
          <p:cNvSpPr>
            <a:spLocks noChangeShapeType="1"/>
          </p:cNvSpPr>
          <p:nvPr/>
        </p:nvSpPr>
        <p:spPr bwMode="auto">
          <a:xfrm flipV="1">
            <a:off x="6264275" y="4908550"/>
            <a:ext cx="0" cy="3254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79" name="Line 459">
            <a:extLst>
              <a:ext uri="{FF2B5EF4-FFF2-40B4-BE49-F238E27FC236}">
                <a16:creationId xmlns:a16="http://schemas.microsoft.com/office/drawing/2014/main" id="{BCA1D2B1-E3B0-8CDB-EF54-EAA06D858A9E}"/>
              </a:ext>
            </a:extLst>
          </p:cNvPr>
          <p:cNvSpPr>
            <a:spLocks noChangeShapeType="1"/>
          </p:cNvSpPr>
          <p:nvPr/>
        </p:nvSpPr>
        <p:spPr bwMode="auto">
          <a:xfrm flipV="1">
            <a:off x="6256338" y="4949825"/>
            <a:ext cx="0" cy="280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80" name="Line 460">
            <a:extLst>
              <a:ext uri="{FF2B5EF4-FFF2-40B4-BE49-F238E27FC236}">
                <a16:creationId xmlns:a16="http://schemas.microsoft.com/office/drawing/2014/main" id="{DEAC777E-532B-99C9-3E0E-6F3F3CB86788}"/>
              </a:ext>
            </a:extLst>
          </p:cNvPr>
          <p:cNvSpPr>
            <a:spLocks noChangeShapeType="1"/>
          </p:cNvSpPr>
          <p:nvPr/>
        </p:nvSpPr>
        <p:spPr bwMode="auto">
          <a:xfrm>
            <a:off x="6242050" y="4994275"/>
            <a:ext cx="0" cy="212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81" name="Line 461">
            <a:extLst>
              <a:ext uri="{FF2B5EF4-FFF2-40B4-BE49-F238E27FC236}">
                <a16:creationId xmlns:a16="http://schemas.microsoft.com/office/drawing/2014/main" id="{7983BF4B-E01E-2643-757D-FF59FFCEBCE0}"/>
              </a:ext>
            </a:extLst>
          </p:cNvPr>
          <p:cNvSpPr>
            <a:spLocks noChangeShapeType="1"/>
          </p:cNvSpPr>
          <p:nvPr/>
        </p:nvSpPr>
        <p:spPr bwMode="auto">
          <a:xfrm flipH="1" flipV="1">
            <a:off x="6249988" y="5218113"/>
            <a:ext cx="20637"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82" name="Line 462">
            <a:extLst>
              <a:ext uri="{FF2B5EF4-FFF2-40B4-BE49-F238E27FC236}">
                <a16:creationId xmlns:a16="http://schemas.microsoft.com/office/drawing/2014/main" id="{828BC573-254D-6FA5-1F45-7F5A24F6FC48}"/>
              </a:ext>
            </a:extLst>
          </p:cNvPr>
          <p:cNvSpPr>
            <a:spLocks noChangeShapeType="1"/>
          </p:cNvSpPr>
          <p:nvPr/>
        </p:nvSpPr>
        <p:spPr bwMode="auto">
          <a:xfrm>
            <a:off x="6256338" y="49117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83" name="Freeform 463">
            <a:extLst>
              <a:ext uri="{FF2B5EF4-FFF2-40B4-BE49-F238E27FC236}">
                <a16:creationId xmlns:a16="http://schemas.microsoft.com/office/drawing/2014/main" id="{A9C79E19-FE7A-D376-CBD5-5DD1522AC0E6}"/>
              </a:ext>
            </a:extLst>
          </p:cNvPr>
          <p:cNvSpPr>
            <a:spLocks/>
          </p:cNvSpPr>
          <p:nvPr/>
        </p:nvSpPr>
        <p:spPr bwMode="auto">
          <a:xfrm>
            <a:off x="6108700" y="4932363"/>
            <a:ext cx="9525" cy="36512"/>
          </a:xfrm>
          <a:custGeom>
            <a:avLst/>
            <a:gdLst>
              <a:gd name="T0" fmla="*/ 2147483646 w 6"/>
              <a:gd name="T1" fmla="*/ 0 h 23"/>
              <a:gd name="T2" fmla="*/ 2147483646 w 6"/>
              <a:gd name="T3" fmla="*/ 2147483646 h 23"/>
              <a:gd name="T4" fmla="*/ 2147483646 w 6"/>
              <a:gd name="T5" fmla="*/ 2147483646 h 23"/>
              <a:gd name="T6" fmla="*/ 2147483646 w 6"/>
              <a:gd name="T7" fmla="*/ 2147483646 h 23"/>
              <a:gd name="T8" fmla="*/ 2147483646 w 6"/>
              <a:gd name="T9" fmla="*/ 2147483646 h 23"/>
              <a:gd name="T10" fmla="*/ 2147483646 w 6"/>
              <a:gd name="T11" fmla="*/ 2147483646 h 23"/>
              <a:gd name="T12" fmla="*/ 2147483646 w 6"/>
              <a:gd name="T13" fmla="*/ 2147483646 h 23"/>
              <a:gd name="T14" fmla="*/ 2147483646 w 6"/>
              <a:gd name="T15" fmla="*/ 2147483646 h 23"/>
              <a:gd name="T16" fmla="*/ 2147483646 w 6"/>
              <a:gd name="T17" fmla="*/ 2147483646 h 23"/>
              <a:gd name="T18" fmla="*/ 2147483646 w 6"/>
              <a:gd name="T19" fmla="*/ 2147483646 h 23"/>
              <a:gd name="T20" fmla="*/ 0 w 6"/>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3"/>
              <a:gd name="T35" fmla="*/ 6 w 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3">
                <a:moveTo>
                  <a:pt x="3" y="0"/>
                </a:moveTo>
                <a:lnTo>
                  <a:pt x="4" y="1"/>
                </a:lnTo>
                <a:lnTo>
                  <a:pt x="4" y="5"/>
                </a:lnTo>
                <a:lnTo>
                  <a:pt x="5" y="7"/>
                </a:lnTo>
                <a:lnTo>
                  <a:pt x="5" y="10"/>
                </a:lnTo>
                <a:lnTo>
                  <a:pt x="5" y="13"/>
                </a:lnTo>
                <a:lnTo>
                  <a:pt x="4" y="17"/>
                </a:lnTo>
                <a:lnTo>
                  <a:pt x="4" y="19"/>
                </a:lnTo>
                <a:lnTo>
                  <a:pt x="3" y="20"/>
                </a:lnTo>
                <a:lnTo>
                  <a:pt x="2" y="22"/>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84" name="Freeform 464">
            <a:extLst>
              <a:ext uri="{FF2B5EF4-FFF2-40B4-BE49-F238E27FC236}">
                <a16:creationId xmlns:a16="http://schemas.microsoft.com/office/drawing/2014/main" id="{EE4C9340-0E81-5E07-BE31-AE2011C44960}"/>
              </a:ext>
            </a:extLst>
          </p:cNvPr>
          <p:cNvSpPr>
            <a:spLocks/>
          </p:cNvSpPr>
          <p:nvPr/>
        </p:nvSpPr>
        <p:spPr bwMode="auto">
          <a:xfrm>
            <a:off x="6080125" y="4914900"/>
            <a:ext cx="11113" cy="38100"/>
          </a:xfrm>
          <a:custGeom>
            <a:avLst/>
            <a:gdLst>
              <a:gd name="T0" fmla="*/ 2147483646 w 7"/>
              <a:gd name="T1" fmla="*/ 0 h 24"/>
              <a:gd name="T2" fmla="*/ 2147483646 w 7"/>
              <a:gd name="T3" fmla="*/ 2147483646 h 24"/>
              <a:gd name="T4" fmla="*/ 2147483646 w 7"/>
              <a:gd name="T5" fmla="*/ 2147483646 h 24"/>
              <a:gd name="T6" fmla="*/ 2147483646 w 7"/>
              <a:gd name="T7" fmla="*/ 2147483646 h 24"/>
              <a:gd name="T8" fmla="*/ 2147483646 w 7"/>
              <a:gd name="T9" fmla="*/ 2147483646 h 24"/>
              <a:gd name="T10" fmla="*/ 2147483646 w 7"/>
              <a:gd name="T11" fmla="*/ 2147483646 h 24"/>
              <a:gd name="T12" fmla="*/ 2147483646 w 7"/>
              <a:gd name="T13" fmla="*/ 2147483646 h 24"/>
              <a:gd name="T14" fmla="*/ 2147483646 w 7"/>
              <a:gd name="T15" fmla="*/ 2147483646 h 24"/>
              <a:gd name="T16" fmla="*/ 2147483646 w 7"/>
              <a:gd name="T17" fmla="*/ 2147483646 h 24"/>
              <a:gd name="T18" fmla="*/ 2147483646 w 7"/>
              <a:gd name="T19" fmla="*/ 2147483646 h 24"/>
              <a:gd name="T20" fmla="*/ 0 w 7"/>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4"/>
              <a:gd name="T35" fmla="*/ 7 w 7"/>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4">
                <a:moveTo>
                  <a:pt x="2" y="0"/>
                </a:moveTo>
                <a:lnTo>
                  <a:pt x="4" y="2"/>
                </a:lnTo>
                <a:lnTo>
                  <a:pt x="5" y="4"/>
                </a:lnTo>
                <a:lnTo>
                  <a:pt x="6" y="7"/>
                </a:lnTo>
                <a:lnTo>
                  <a:pt x="6" y="10"/>
                </a:lnTo>
                <a:lnTo>
                  <a:pt x="6" y="13"/>
                </a:lnTo>
                <a:lnTo>
                  <a:pt x="5" y="17"/>
                </a:lnTo>
                <a:lnTo>
                  <a:pt x="4" y="20"/>
                </a:lnTo>
                <a:lnTo>
                  <a:pt x="4" y="21"/>
                </a:lnTo>
                <a:lnTo>
                  <a:pt x="1" y="23"/>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585" name="Line 465">
            <a:extLst>
              <a:ext uri="{FF2B5EF4-FFF2-40B4-BE49-F238E27FC236}">
                <a16:creationId xmlns:a16="http://schemas.microsoft.com/office/drawing/2014/main" id="{083F55C8-4068-FBE2-634B-891422B62279}"/>
              </a:ext>
            </a:extLst>
          </p:cNvPr>
          <p:cNvSpPr>
            <a:spLocks noChangeShapeType="1"/>
          </p:cNvSpPr>
          <p:nvPr/>
        </p:nvSpPr>
        <p:spPr bwMode="auto">
          <a:xfrm>
            <a:off x="6119813" y="4943475"/>
            <a:ext cx="0"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86" name="Line 466">
            <a:extLst>
              <a:ext uri="{FF2B5EF4-FFF2-40B4-BE49-F238E27FC236}">
                <a16:creationId xmlns:a16="http://schemas.microsoft.com/office/drawing/2014/main" id="{42A87D3B-43DB-B07A-4E1F-9D60C6D353FA}"/>
              </a:ext>
            </a:extLst>
          </p:cNvPr>
          <p:cNvSpPr>
            <a:spLocks noChangeShapeType="1"/>
          </p:cNvSpPr>
          <p:nvPr/>
        </p:nvSpPr>
        <p:spPr bwMode="auto">
          <a:xfrm>
            <a:off x="6111875" y="4914900"/>
            <a:ext cx="76200" cy="301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87" name="Line 467">
            <a:extLst>
              <a:ext uri="{FF2B5EF4-FFF2-40B4-BE49-F238E27FC236}">
                <a16:creationId xmlns:a16="http://schemas.microsoft.com/office/drawing/2014/main" id="{B3543718-80E1-BC4C-8562-0C6A886FD9C7}"/>
              </a:ext>
            </a:extLst>
          </p:cNvPr>
          <p:cNvSpPr>
            <a:spLocks noChangeShapeType="1"/>
          </p:cNvSpPr>
          <p:nvPr/>
        </p:nvSpPr>
        <p:spPr bwMode="auto">
          <a:xfrm>
            <a:off x="6194425" y="4932363"/>
            <a:ext cx="7938"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88" name="Line 468">
            <a:extLst>
              <a:ext uri="{FF2B5EF4-FFF2-40B4-BE49-F238E27FC236}">
                <a16:creationId xmlns:a16="http://schemas.microsoft.com/office/drawing/2014/main" id="{3A841636-2B77-F8BB-140A-90AE6DF1F4F6}"/>
              </a:ext>
            </a:extLst>
          </p:cNvPr>
          <p:cNvSpPr>
            <a:spLocks noChangeShapeType="1"/>
          </p:cNvSpPr>
          <p:nvPr/>
        </p:nvSpPr>
        <p:spPr bwMode="auto">
          <a:xfrm>
            <a:off x="5875338" y="5019675"/>
            <a:ext cx="117475" cy="49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89" name="Line 469">
            <a:extLst>
              <a:ext uri="{FF2B5EF4-FFF2-40B4-BE49-F238E27FC236}">
                <a16:creationId xmlns:a16="http://schemas.microsoft.com/office/drawing/2014/main" id="{35706A17-12A2-9AED-2F60-67EB0DE8407E}"/>
              </a:ext>
            </a:extLst>
          </p:cNvPr>
          <p:cNvSpPr>
            <a:spLocks noChangeShapeType="1"/>
          </p:cNvSpPr>
          <p:nvPr/>
        </p:nvSpPr>
        <p:spPr bwMode="auto">
          <a:xfrm>
            <a:off x="5875338" y="5240338"/>
            <a:ext cx="117475" cy="809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0" name="Line 470">
            <a:extLst>
              <a:ext uri="{FF2B5EF4-FFF2-40B4-BE49-F238E27FC236}">
                <a16:creationId xmlns:a16="http://schemas.microsoft.com/office/drawing/2014/main" id="{0AD9E992-2CD9-9870-5D96-7B7B3E9E1D5B}"/>
              </a:ext>
            </a:extLst>
          </p:cNvPr>
          <p:cNvSpPr>
            <a:spLocks noChangeShapeType="1"/>
          </p:cNvSpPr>
          <p:nvPr/>
        </p:nvSpPr>
        <p:spPr bwMode="auto">
          <a:xfrm>
            <a:off x="5921375" y="5026025"/>
            <a:ext cx="762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1" name="Line 471">
            <a:extLst>
              <a:ext uri="{FF2B5EF4-FFF2-40B4-BE49-F238E27FC236}">
                <a16:creationId xmlns:a16="http://schemas.microsoft.com/office/drawing/2014/main" id="{E6735CD2-45E6-D540-4DE7-391C0378179D}"/>
              </a:ext>
            </a:extLst>
          </p:cNvPr>
          <p:cNvSpPr>
            <a:spLocks noChangeShapeType="1"/>
          </p:cNvSpPr>
          <p:nvPr/>
        </p:nvSpPr>
        <p:spPr bwMode="auto">
          <a:xfrm flipH="1">
            <a:off x="5922963" y="5097463"/>
            <a:ext cx="26987" cy="79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2" name="Line 472">
            <a:extLst>
              <a:ext uri="{FF2B5EF4-FFF2-40B4-BE49-F238E27FC236}">
                <a16:creationId xmlns:a16="http://schemas.microsoft.com/office/drawing/2014/main" id="{6B3AC129-5A06-D2DF-32F2-BFB11F7E6590}"/>
              </a:ext>
            </a:extLst>
          </p:cNvPr>
          <p:cNvSpPr>
            <a:spLocks noChangeShapeType="1"/>
          </p:cNvSpPr>
          <p:nvPr/>
        </p:nvSpPr>
        <p:spPr bwMode="auto">
          <a:xfrm flipH="1">
            <a:off x="5922963" y="5241925"/>
            <a:ext cx="26987"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3" name="Line 473">
            <a:extLst>
              <a:ext uri="{FF2B5EF4-FFF2-40B4-BE49-F238E27FC236}">
                <a16:creationId xmlns:a16="http://schemas.microsoft.com/office/drawing/2014/main" id="{BDF27697-2CC1-F5FF-8600-F0962EE6C2EB}"/>
              </a:ext>
            </a:extLst>
          </p:cNvPr>
          <p:cNvSpPr>
            <a:spLocks noChangeShapeType="1"/>
          </p:cNvSpPr>
          <p:nvPr/>
        </p:nvSpPr>
        <p:spPr bwMode="auto">
          <a:xfrm flipH="1" flipV="1">
            <a:off x="5922963" y="52070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4" name="Line 474">
            <a:extLst>
              <a:ext uri="{FF2B5EF4-FFF2-40B4-BE49-F238E27FC236}">
                <a16:creationId xmlns:a16="http://schemas.microsoft.com/office/drawing/2014/main" id="{502BF3EF-723A-EC4C-9869-ACF521590174}"/>
              </a:ext>
            </a:extLst>
          </p:cNvPr>
          <p:cNvSpPr>
            <a:spLocks noChangeShapeType="1"/>
          </p:cNvSpPr>
          <p:nvPr/>
        </p:nvSpPr>
        <p:spPr bwMode="auto">
          <a:xfrm flipH="1" flipV="1">
            <a:off x="5922963" y="52451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5" name="Line 475">
            <a:extLst>
              <a:ext uri="{FF2B5EF4-FFF2-40B4-BE49-F238E27FC236}">
                <a16:creationId xmlns:a16="http://schemas.microsoft.com/office/drawing/2014/main" id="{8479023C-7E6D-BF03-B143-4EF156305D2E}"/>
              </a:ext>
            </a:extLst>
          </p:cNvPr>
          <p:cNvSpPr>
            <a:spLocks noChangeShapeType="1"/>
          </p:cNvSpPr>
          <p:nvPr/>
        </p:nvSpPr>
        <p:spPr bwMode="auto">
          <a:xfrm flipH="1" flipV="1">
            <a:off x="5922963" y="509905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6" name="Line 476">
            <a:extLst>
              <a:ext uri="{FF2B5EF4-FFF2-40B4-BE49-F238E27FC236}">
                <a16:creationId xmlns:a16="http://schemas.microsoft.com/office/drawing/2014/main" id="{55A38D7B-DDEF-B308-2176-B95ED2DC5A04}"/>
              </a:ext>
            </a:extLst>
          </p:cNvPr>
          <p:cNvSpPr>
            <a:spLocks noChangeShapeType="1"/>
          </p:cNvSpPr>
          <p:nvPr/>
        </p:nvSpPr>
        <p:spPr bwMode="auto">
          <a:xfrm flipH="1" flipV="1">
            <a:off x="5922963" y="5062538"/>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7" name="Line 477">
            <a:extLst>
              <a:ext uri="{FF2B5EF4-FFF2-40B4-BE49-F238E27FC236}">
                <a16:creationId xmlns:a16="http://schemas.microsoft.com/office/drawing/2014/main" id="{4851358E-DDE4-2E56-4B3D-675F9267822B}"/>
              </a:ext>
            </a:extLst>
          </p:cNvPr>
          <p:cNvSpPr>
            <a:spLocks noChangeShapeType="1"/>
          </p:cNvSpPr>
          <p:nvPr/>
        </p:nvSpPr>
        <p:spPr bwMode="auto">
          <a:xfrm>
            <a:off x="5969000" y="5137150"/>
            <a:ext cx="0"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8" name="Line 478">
            <a:extLst>
              <a:ext uri="{FF2B5EF4-FFF2-40B4-BE49-F238E27FC236}">
                <a16:creationId xmlns:a16="http://schemas.microsoft.com/office/drawing/2014/main" id="{55126467-999D-D6FE-AEE9-4C2384FCB0C7}"/>
              </a:ext>
            </a:extLst>
          </p:cNvPr>
          <p:cNvSpPr>
            <a:spLocks noChangeShapeType="1"/>
          </p:cNvSpPr>
          <p:nvPr/>
        </p:nvSpPr>
        <p:spPr bwMode="auto">
          <a:xfrm>
            <a:off x="5988050" y="5106988"/>
            <a:ext cx="0" cy="1873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599" name="Line 479">
            <a:extLst>
              <a:ext uri="{FF2B5EF4-FFF2-40B4-BE49-F238E27FC236}">
                <a16:creationId xmlns:a16="http://schemas.microsoft.com/office/drawing/2014/main" id="{0BFB055C-CB69-6E66-E858-26169B04BEAD}"/>
              </a:ext>
            </a:extLst>
          </p:cNvPr>
          <p:cNvSpPr>
            <a:spLocks noChangeShapeType="1"/>
          </p:cNvSpPr>
          <p:nvPr/>
        </p:nvSpPr>
        <p:spPr bwMode="auto">
          <a:xfrm>
            <a:off x="6111875" y="5137150"/>
            <a:ext cx="79375" cy="539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0" name="Line 480">
            <a:extLst>
              <a:ext uri="{FF2B5EF4-FFF2-40B4-BE49-F238E27FC236}">
                <a16:creationId xmlns:a16="http://schemas.microsoft.com/office/drawing/2014/main" id="{2819826E-7ED4-FE0F-62DC-736A13839B57}"/>
              </a:ext>
            </a:extLst>
          </p:cNvPr>
          <p:cNvSpPr>
            <a:spLocks noChangeShapeType="1"/>
          </p:cNvSpPr>
          <p:nvPr/>
        </p:nvSpPr>
        <p:spPr bwMode="auto">
          <a:xfrm flipH="1">
            <a:off x="6045200" y="5197475"/>
            <a:ext cx="165100"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1" name="Line 481">
            <a:extLst>
              <a:ext uri="{FF2B5EF4-FFF2-40B4-BE49-F238E27FC236}">
                <a16:creationId xmlns:a16="http://schemas.microsoft.com/office/drawing/2014/main" id="{EA20106C-07EE-4C20-ABEA-9C0653635041}"/>
              </a:ext>
            </a:extLst>
          </p:cNvPr>
          <p:cNvSpPr>
            <a:spLocks noChangeShapeType="1"/>
          </p:cNvSpPr>
          <p:nvPr/>
        </p:nvSpPr>
        <p:spPr bwMode="auto">
          <a:xfrm flipV="1">
            <a:off x="5999163" y="5062538"/>
            <a:ext cx="0" cy="322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2" name="Line 482">
            <a:extLst>
              <a:ext uri="{FF2B5EF4-FFF2-40B4-BE49-F238E27FC236}">
                <a16:creationId xmlns:a16="http://schemas.microsoft.com/office/drawing/2014/main" id="{2B5C1D68-3CD2-8EAA-AC78-79D9781315F5}"/>
              </a:ext>
            </a:extLst>
          </p:cNvPr>
          <p:cNvSpPr>
            <a:spLocks noChangeShapeType="1"/>
          </p:cNvSpPr>
          <p:nvPr/>
        </p:nvSpPr>
        <p:spPr bwMode="auto">
          <a:xfrm flipV="1">
            <a:off x="6003925" y="5065713"/>
            <a:ext cx="0" cy="323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3" name="Line 483">
            <a:extLst>
              <a:ext uri="{FF2B5EF4-FFF2-40B4-BE49-F238E27FC236}">
                <a16:creationId xmlns:a16="http://schemas.microsoft.com/office/drawing/2014/main" id="{44778454-1544-B1BD-4E5D-0120B3557F71}"/>
              </a:ext>
            </a:extLst>
          </p:cNvPr>
          <p:cNvSpPr>
            <a:spLocks noChangeShapeType="1"/>
          </p:cNvSpPr>
          <p:nvPr/>
        </p:nvSpPr>
        <p:spPr bwMode="auto">
          <a:xfrm flipV="1">
            <a:off x="6035675" y="5086350"/>
            <a:ext cx="0" cy="276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4" name="Line 484">
            <a:extLst>
              <a:ext uri="{FF2B5EF4-FFF2-40B4-BE49-F238E27FC236}">
                <a16:creationId xmlns:a16="http://schemas.microsoft.com/office/drawing/2014/main" id="{6C159EC1-F076-C6AA-451C-C5580F658F57}"/>
              </a:ext>
            </a:extLst>
          </p:cNvPr>
          <p:cNvSpPr>
            <a:spLocks noChangeShapeType="1"/>
          </p:cNvSpPr>
          <p:nvPr/>
        </p:nvSpPr>
        <p:spPr bwMode="auto">
          <a:xfrm flipV="1">
            <a:off x="6051550" y="5094288"/>
            <a:ext cx="0" cy="2381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5" name="Line 485">
            <a:extLst>
              <a:ext uri="{FF2B5EF4-FFF2-40B4-BE49-F238E27FC236}">
                <a16:creationId xmlns:a16="http://schemas.microsoft.com/office/drawing/2014/main" id="{E85758BC-4C5B-589B-7BD9-0A107F808D08}"/>
              </a:ext>
            </a:extLst>
          </p:cNvPr>
          <p:cNvSpPr>
            <a:spLocks noChangeShapeType="1"/>
          </p:cNvSpPr>
          <p:nvPr/>
        </p:nvSpPr>
        <p:spPr bwMode="auto">
          <a:xfrm flipH="1">
            <a:off x="5997575" y="5362575"/>
            <a:ext cx="4445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6" name="Line 486">
            <a:extLst>
              <a:ext uri="{FF2B5EF4-FFF2-40B4-BE49-F238E27FC236}">
                <a16:creationId xmlns:a16="http://schemas.microsoft.com/office/drawing/2014/main" id="{1EDF7F51-1D31-2B81-F36C-1A78D67B66D3}"/>
              </a:ext>
            </a:extLst>
          </p:cNvPr>
          <p:cNvSpPr>
            <a:spLocks noChangeShapeType="1"/>
          </p:cNvSpPr>
          <p:nvPr/>
        </p:nvSpPr>
        <p:spPr bwMode="auto">
          <a:xfrm flipH="1" flipV="1">
            <a:off x="5992813" y="5372100"/>
            <a:ext cx="17462" cy="17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7" name="Line 487">
            <a:extLst>
              <a:ext uri="{FF2B5EF4-FFF2-40B4-BE49-F238E27FC236}">
                <a16:creationId xmlns:a16="http://schemas.microsoft.com/office/drawing/2014/main" id="{475EB0D7-34F6-0192-29A3-2B267DCB6BC2}"/>
              </a:ext>
            </a:extLst>
          </p:cNvPr>
          <p:cNvSpPr>
            <a:spLocks noChangeShapeType="1"/>
          </p:cNvSpPr>
          <p:nvPr/>
        </p:nvSpPr>
        <p:spPr bwMode="auto">
          <a:xfrm>
            <a:off x="5972175" y="52451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8" name="Line 488">
            <a:extLst>
              <a:ext uri="{FF2B5EF4-FFF2-40B4-BE49-F238E27FC236}">
                <a16:creationId xmlns:a16="http://schemas.microsoft.com/office/drawing/2014/main" id="{91D5D99D-BFA9-0B7C-74BB-16B256C0F07E}"/>
              </a:ext>
            </a:extLst>
          </p:cNvPr>
          <p:cNvSpPr>
            <a:spLocks noChangeShapeType="1"/>
          </p:cNvSpPr>
          <p:nvPr/>
        </p:nvSpPr>
        <p:spPr bwMode="auto">
          <a:xfrm flipH="1" flipV="1">
            <a:off x="5937250" y="5235575"/>
            <a:ext cx="41275"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09" name="Line 489">
            <a:extLst>
              <a:ext uri="{FF2B5EF4-FFF2-40B4-BE49-F238E27FC236}">
                <a16:creationId xmlns:a16="http://schemas.microsoft.com/office/drawing/2014/main" id="{272B68BB-A602-7513-49D7-8E79D44F59BD}"/>
              </a:ext>
            </a:extLst>
          </p:cNvPr>
          <p:cNvSpPr>
            <a:spLocks noChangeShapeType="1"/>
          </p:cNvSpPr>
          <p:nvPr/>
        </p:nvSpPr>
        <p:spPr bwMode="auto">
          <a:xfrm>
            <a:off x="5975350" y="5291138"/>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10" name="Line 490">
            <a:extLst>
              <a:ext uri="{FF2B5EF4-FFF2-40B4-BE49-F238E27FC236}">
                <a16:creationId xmlns:a16="http://schemas.microsoft.com/office/drawing/2014/main" id="{44C8859D-4E54-500A-60E5-87E77567DE25}"/>
              </a:ext>
            </a:extLst>
          </p:cNvPr>
          <p:cNvSpPr>
            <a:spLocks noChangeShapeType="1"/>
          </p:cNvSpPr>
          <p:nvPr/>
        </p:nvSpPr>
        <p:spPr bwMode="auto">
          <a:xfrm flipH="1">
            <a:off x="5981700" y="5295900"/>
            <a:ext cx="23813"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11" name="Line 491">
            <a:extLst>
              <a:ext uri="{FF2B5EF4-FFF2-40B4-BE49-F238E27FC236}">
                <a16:creationId xmlns:a16="http://schemas.microsoft.com/office/drawing/2014/main" id="{506E5D0A-5C94-99F3-8628-3DF2FE3A9012}"/>
              </a:ext>
            </a:extLst>
          </p:cNvPr>
          <p:cNvSpPr>
            <a:spLocks noChangeShapeType="1"/>
          </p:cNvSpPr>
          <p:nvPr/>
        </p:nvSpPr>
        <p:spPr bwMode="auto">
          <a:xfrm>
            <a:off x="5969000" y="5275263"/>
            <a:ext cx="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12" name="Line 492">
            <a:extLst>
              <a:ext uri="{FF2B5EF4-FFF2-40B4-BE49-F238E27FC236}">
                <a16:creationId xmlns:a16="http://schemas.microsoft.com/office/drawing/2014/main" id="{724E8E8B-157A-952B-7A8B-A7C5AC8BFD4C}"/>
              </a:ext>
            </a:extLst>
          </p:cNvPr>
          <p:cNvSpPr>
            <a:spLocks noChangeShapeType="1"/>
          </p:cNvSpPr>
          <p:nvPr/>
        </p:nvSpPr>
        <p:spPr bwMode="auto">
          <a:xfrm>
            <a:off x="5943600" y="5230813"/>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13" name="Freeform 493">
            <a:extLst>
              <a:ext uri="{FF2B5EF4-FFF2-40B4-BE49-F238E27FC236}">
                <a16:creationId xmlns:a16="http://schemas.microsoft.com/office/drawing/2014/main" id="{80A51E9B-9F16-9CE7-BB6B-B1C109788A18}"/>
              </a:ext>
            </a:extLst>
          </p:cNvPr>
          <p:cNvSpPr>
            <a:spLocks/>
          </p:cNvSpPr>
          <p:nvPr/>
        </p:nvSpPr>
        <p:spPr bwMode="auto">
          <a:xfrm>
            <a:off x="6080125" y="5076825"/>
            <a:ext cx="11113" cy="22225"/>
          </a:xfrm>
          <a:custGeom>
            <a:avLst/>
            <a:gdLst>
              <a:gd name="T0" fmla="*/ 2147483646 w 7"/>
              <a:gd name="T1" fmla="*/ 0 h 14"/>
              <a:gd name="T2" fmla="*/ 2147483646 w 7"/>
              <a:gd name="T3" fmla="*/ 2147483646 h 14"/>
              <a:gd name="T4" fmla="*/ 2147483646 w 7"/>
              <a:gd name="T5" fmla="*/ 2147483646 h 14"/>
              <a:gd name="T6" fmla="*/ 2147483646 w 7"/>
              <a:gd name="T7" fmla="*/ 2147483646 h 14"/>
              <a:gd name="T8" fmla="*/ 2147483646 w 7"/>
              <a:gd name="T9" fmla="*/ 2147483646 h 14"/>
              <a:gd name="T10" fmla="*/ 2147483646 w 7"/>
              <a:gd name="T11" fmla="*/ 2147483646 h 14"/>
              <a:gd name="T12" fmla="*/ 2147483646 w 7"/>
              <a:gd name="T13" fmla="*/ 2147483646 h 14"/>
              <a:gd name="T14" fmla="*/ 0 w 7"/>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6" y="0"/>
                </a:moveTo>
                <a:lnTo>
                  <a:pt x="6" y="2"/>
                </a:lnTo>
                <a:lnTo>
                  <a:pt x="5" y="6"/>
                </a:lnTo>
                <a:lnTo>
                  <a:pt x="4" y="10"/>
                </a:lnTo>
                <a:lnTo>
                  <a:pt x="4" y="11"/>
                </a:lnTo>
                <a:lnTo>
                  <a:pt x="2" y="11"/>
                </a:lnTo>
                <a:lnTo>
                  <a:pt x="1" y="13"/>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614" name="Line 494">
            <a:extLst>
              <a:ext uri="{FF2B5EF4-FFF2-40B4-BE49-F238E27FC236}">
                <a16:creationId xmlns:a16="http://schemas.microsoft.com/office/drawing/2014/main" id="{4484790D-5A0D-5E26-6F00-8FBE7E26E029}"/>
              </a:ext>
            </a:extLst>
          </p:cNvPr>
          <p:cNvSpPr>
            <a:spLocks noChangeShapeType="1"/>
          </p:cNvSpPr>
          <p:nvPr/>
        </p:nvSpPr>
        <p:spPr bwMode="auto">
          <a:xfrm flipH="1" flipV="1">
            <a:off x="6073775" y="509111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15" name="Line 495">
            <a:extLst>
              <a:ext uri="{FF2B5EF4-FFF2-40B4-BE49-F238E27FC236}">
                <a16:creationId xmlns:a16="http://schemas.microsoft.com/office/drawing/2014/main" id="{80449EDC-7549-D601-23AA-6267E219FCE1}"/>
              </a:ext>
            </a:extLst>
          </p:cNvPr>
          <p:cNvSpPr>
            <a:spLocks noChangeShapeType="1"/>
          </p:cNvSpPr>
          <p:nvPr/>
        </p:nvSpPr>
        <p:spPr bwMode="auto">
          <a:xfrm flipH="1" flipV="1">
            <a:off x="6073775" y="494506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16" name="Line 496">
            <a:extLst>
              <a:ext uri="{FF2B5EF4-FFF2-40B4-BE49-F238E27FC236}">
                <a16:creationId xmlns:a16="http://schemas.microsoft.com/office/drawing/2014/main" id="{626142DD-6532-58E0-0D2A-8BBA6133C66A}"/>
              </a:ext>
            </a:extLst>
          </p:cNvPr>
          <p:cNvSpPr>
            <a:spLocks noChangeShapeType="1"/>
          </p:cNvSpPr>
          <p:nvPr/>
        </p:nvSpPr>
        <p:spPr bwMode="auto">
          <a:xfrm>
            <a:off x="6086475" y="5114925"/>
            <a:ext cx="1270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17" name="Line 497">
            <a:extLst>
              <a:ext uri="{FF2B5EF4-FFF2-40B4-BE49-F238E27FC236}">
                <a16:creationId xmlns:a16="http://schemas.microsoft.com/office/drawing/2014/main" id="{0302F24E-0A53-2C9A-6CD8-F475D45BBB7B}"/>
              </a:ext>
            </a:extLst>
          </p:cNvPr>
          <p:cNvSpPr>
            <a:spLocks noChangeShapeType="1"/>
          </p:cNvSpPr>
          <p:nvPr/>
        </p:nvSpPr>
        <p:spPr bwMode="auto">
          <a:xfrm>
            <a:off x="6092825" y="4970463"/>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18" name="Line 498">
            <a:extLst>
              <a:ext uri="{FF2B5EF4-FFF2-40B4-BE49-F238E27FC236}">
                <a16:creationId xmlns:a16="http://schemas.microsoft.com/office/drawing/2014/main" id="{402309A9-CEE4-8709-D975-5382FAD82EA0}"/>
              </a:ext>
            </a:extLst>
          </p:cNvPr>
          <p:cNvSpPr>
            <a:spLocks noChangeShapeType="1"/>
          </p:cNvSpPr>
          <p:nvPr/>
        </p:nvSpPr>
        <p:spPr bwMode="auto">
          <a:xfrm flipH="1" flipV="1">
            <a:off x="6127750" y="51212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19" name="Line 499">
            <a:extLst>
              <a:ext uri="{FF2B5EF4-FFF2-40B4-BE49-F238E27FC236}">
                <a16:creationId xmlns:a16="http://schemas.microsoft.com/office/drawing/2014/main" id="{5BFD66A8-3C91-9CFC-70B4-E09451A3A48F}"/>
              </a:ext>
            </a:extLst>
          </p:cNvPr>
          <p:cNvSpPr>
            <a:spLocks noChangeShapeType="1"/>
          </p:cNvSpPr>
          <p:nvPr/>
        </p:nvSpPr>
        <p:spPr bwMode="auto">
          <a:xfrm flipH="1" flipV="1">
            <a:off x="6127750" y="50831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20" name="Line 500">
            <a:extLst>
              <a:ext uri="{FF2B5EF4-FFF2-40B4-BE49-F238E27FC236}">
                <a16:creationId xmlns:a16="http://schemas.microsoft.com/office/drawing/2014/main" id="{8F112247-FF02-D708-696D-5B6252AFF2C2}"/>
              </a:ext>
            </a:extLst>
          </p:cNvPr>
          <p:cNvSpPr>
            <a:spLocks noChangeShapeType="1"/>
          </p:cNvSpPr>
          <p:nvPr/>
        </p:nvSpPr>
        <p:spPr bwMode="auto">
          <a:xfrm flipH="1" flipV="1">
            <a:off x="6143625" y="5111750"/>
            <a:ext cx="39688"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21" name="Line 501">
            <a:extLst>
              <a:ext uri="{FF2B5EF4-FFF2-40B4-BE49-F238E27FC236}">
                <a16:creationId xmlns:a16="http://schemas.microsoft.com/office/drawing/2014/main" id="{03B75079-B9A6-4D65-9928-ADAC167AB8B1}"/>
              </a:ext>
            </a:extLst>
          </p:cNvPr>
          <p:cNvSpPr>
            <a:spLocks noChangeShapeType="1"/>
          </p:cNvSpPr>
          <p:nvPr/>
        </p:nvSpPr>
        <p:spPr bwMode="auto">
          <a:xfrm>
            <a:off x="6176963" y="51212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22" name="Line 502">
            <a:extLst>
              <a:ext uri="{FF2B5EF4-FFF2-40B4-BE49-F238E27FC236}">
                <a16:creationId xmlns:a16="http://schemas.microsoft.com/office/drawing/2014/main" id="{54D714C7-36C5-FD12-45F4-88D3B7354DF8}"/>
              </a:ext>
            </a:extLst>
          </p:cNvPr>
          <p:cNvSpPr>
            <a:spLocks noChangeShapeType="1"/>
          </p:cNvSpPr>
          <p:nvPr/>
        </p:nvSpPr>
        <p:spPr bwMode="auto">
          <a:xfrm>
            <a:off x="6134100" y="50958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23" name="Line 503">
            <a:extLst>
              <a:ext uri="{FF2B5EF4-FFF2-40B4-BE49-F238E27FC236}">
                <a16:creationId xmlns:a16="http://schemas.microsoft.com/office/drawing/2014/main" id="{A2D231D1-D8C1-174E-1ECF-0FAB037F34E5}"/>
              </a:ext>
            </a:extLst>
          </p:cNvPr>
          <p:cNvSpPr>
            <a:spLocks noChangeShapeType="1"/>
          </p:cNvSpPr>
          <p:nvPr/>
        </p:nvSpPr>
        <p:spPr bwMode="auto">
          <a:xfrm flipH="1">
            <a:off x="6127750" y="5118100"/>
            <a:ext cx="28575"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24" name="Line 504">
            <a:extLst>
              <a:ext uri="{FF2B5EF4-FFF2-40B4-BE49-F238E27FC236}">
                <a16:creationId xmlns:a16="http://schemas.microsoft.com/office/drawing/2014/main" id="{388D7861-FC64-A5B8-0B78-1D75169C623D}"/>
              </a:ext>
            </a:extLst>
          </p:cNvPr>
          <p:cNvSpPr>
            <a:spLocks noChangeShapeType="1"/>
          </p:cNvSpPr>
          <p:nvPr/>
        </p:nvSpPr>
        <p:spPr bwMode="auto">
          <a:xfrm>
            <a:off x="6149975" y="5106988"/>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25" name="Freeform 505">
            <a:extLst>
              <a:ext uri="{FF2B5EF4-FFF2-40B4-BE49-F238E27FC236}">
                <a16:creationId xmlns:a16="http://schemas.microsoft.com/office/drawing/2014/main" id="{029492E0-D019-C4B0-A376-1CA2E3E9478B}"/>
              </a:ext>
            </a:extLst>
          </p:cNvPr>
          <p:cNvSpPr>
            <a:spLocks/>
          </p:cNvSpPr>
          <p:nvPr/>
        </p:nvSpPr>
        <p:spPr bwMode="auto">
          <a:xfrm>
            <a:off x="6108700" y="5076825"/>
            <a:ext cx="9525" cy="38100"/>
          </a:xfrm>
          <a:custGeom>
            <a:avLst/>
            <a:gdLst>
              <a:gd name="T0" fmla="*/ 2147483646 w 6"/>
              <a:gd name="T1" fmla="*/ 0 h 24"/>
              <a:gd name="T2" fmla="*/ 2147483646 w 6"/>
              <a:gd name="T3" fmla="*/ 2147483646 h 24"/>
              <a:gd name="T4" fmla="*/ 2147483646 w 6"/>
              <a:gd name="T5" fmla="*/ 2147483646 h 24"/>
              <a:gd name="T6" fmla="*/ 2147483646 w 6"/>
              <a:gd name="T7" fmla="*/ 2147483646 h 24"/>
              <a:gd name="T8" fmla="*/ 2147483646 w 6"/>
              <a:gd name="T9" fmla="*/ 2147483646 h 24"/>
              <a:gd name="T10" fmla="*/ 2147483646 w 6"/>
              <a:gd name="T11" fmla="*/ 2147483646 h 24"/>
              <a:gd name="T12" fmla="*/ 2147483646 w 6"/>
              <a:gd name="T13" fmla="*/ 2147483646 h 24"/>
              <a:gd name="T14" fmla="*/ 2147483646 w 6"/>
              <a:gd name="T15" fmla="*/ 2147483646 h 24"/>
              <a:gd name="T16" fmla="*/ 2147483646 w 6"/>
              <a:gd name="T17" fmla="*/ 2147483646 h 24"/>
              <a:gd name="T18" fmla="*/ 2147483646 w 6"/>
              <a:gd name="T19" fmla="*/ 2147483646 h 24"/>
              <a:gd name="T20" fmla="*/ 0 w 6"/>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3" y="0"/>
                </a:moveTo>
                <a:lnTo>
                  <a:pt x="4" y="1"/>
                </a:lnTo>
                <a:lnTo>
                  <a:pt x="4" y="5"/>
                </a:lnTo>
                <a:lnTo>
                  <a:pt x="5" y="6"/>
                </a:lnTo>
                <a:lnTo>
                  <a:pt x="5" y="10"/>
                </a:lnTo>
                <a:lnTo>
                  <a:pt x="5" y="13"/>
                </a:lnTo>
                <a:lnTo>
                  <a:pt x="4" y="17"/>
                </a:lnTo>
                <a:lnTo>
                  <a:pt x="4" y="20"/>
                </a:lnTo>
                <a:lnTo>
                  <a:pt x="3" y="21"/>
                </a:lnTo>
                <a:lnTo>
                  <a:pt x="2" y="22"/>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626" name="Line 506">
            <a:extLst>
              <a:ext uri="{FF2B5EF4-FFF2-40B4-BE49-F238E27FC236}">
                <a16:creationId xmlns:a16="http://schemas.microsoft.com/office/drawing/2014/main" id="{1592F97A-5C6D-A51B-DD6E-759A544B8251}"/>
              </a:ext>
            </a:extLst>
          </p:cNvPr>
          <p:cNvSpPr>
            <a:spLocks noChangeShapeType="1"/>
          </p:cNvSpPr>
          <p:nvPr/>
        </p:nvSpPr>
        <p:spPr bwMode="auto">
          <a:xfrm flipH="1" flipV="1">
            <a:off x="6094413" y="5065713"/>
            <a:ext cx="31750"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27" name="Line 507">
            <a:extLst>
              <a:ext uri="{FF2B5EF4-FFF2-40B4-BE49-F238E27FC236}">
                <a16:creationId xmlns:a16="http://schemas.microsoft.com/office/drawing/2014/main" id="{61EC7976-AAA1-AF6E-FBDF-6DE326F07137}"/>
              </a:ext>
            </a:extLst>
          </p:cNvPr>
          <p:cNvSpPr>
            <a:spLocks noChangeShapeType="1"/>
          </p:cNvSpPr>
          <p:nvPr/>
        </p:nvSpPr>
        <p:spPr bwMode="auto">
          <a:xfrm>
            <a:off x="6105525" y="5114925"/>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28" name="Line 508">
            <a:extLst>
              <a:ext uri="{FF2B5EF4-FFF2-40B4-BE49-F238E27FC236}">
                <a16:creationId xmlns:a16="http://schemas.microsoft.com/office/drawing/2014/main" id="{5F1E99FC-0FD8-E70A-DE6F-1906754B5F4F}"/>
              </a:ext>
            </a:extLst>
          </p:cNvPr>
          <p:cNvSpPr>
            <a:spLocks noChangeShapeType="1"/>
          </p:cNvSpPr>
          <p:nvPr/>
        </p:nvSpPr>
        <p:spPr bwMode="auto">
          <a:xfrm>
            <a:off x="6105525" y="5070475"/>
            <a:ext cx="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29" name="Line 509">
            <a:extLst>
              <a:ext uri="{FF2B5EF4-FFF2-40B4-BE49-F238E27FC236}">
                <a16:creationId xmlns:a16="http://schemas.microsoft.com/office/drawing/2014/main" id="{29EE05A7-F05B-D78A-069E-28B15EE8E47F}"/>
              </a:ext>
            </a:extLst>
          </p:cNvPr>
          <p:cNvSpPr>
            <a:spLocks noChangeShapeType="1"/>
          </p:cNvSpPr>
          <p:nvPr/>
        </p:nvSpPr>
        <p:spPr bwMode="auto">
          <a:xfrm>
            <a:off x="6119813" y="508635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0" name="Line 510">
            <a:extLst>
              <a:ext uri="{FF2B5EF4-FFF2-40B4-BE49-F238E27FC236}">
                <a16:creationId xmlns:a16="http://schemas.microsoft.com/office/drawing/2014/main" id="{F0F80E9E-D098-7B79-5797-861114F032E0}"/>
              </a:ext>
            </a:extLst>
          </p:cNvPr>
          <p:cNvSpPr>
            <a:spLocks noChangeShapeType="1"/>
          </p:cNvSpPr>
          <p:nvPr/>
        </p:nvSpPr>
        <p:spPr bwMode="auto">
          <a:xfrm flipH="1" flipV="1">
            <a:off x="6127750" y="4937125"/>
            <a:ext cx="47625"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1" name="Line 511">
            <a:extLst>
              <a:ext uri="{FF2B5EF4-FFF2-40B4-BE49-F238E27FC236}">
                <a16:creationId xmlns:a16="http://schemas.microsoft.com/office/drawing/2014/main" id="{2DF6E1C3-8D37-575F-92EA-5475AB0D89B8}"/>
              </a:ext>
            </a:extLst>
          </p:cNvPr>
          <p:cNvSpPr>
            <a:spLocks noChangeShapeType="1"/>
          </p:cNvSpPr>
          <p:nvPr/>
        </p:nvSpPr>
        <p:spPr bwMode="auto">
          <a:xfrm>
            <a:off x="6116638" y="5062538"/>
            <a:ext cx="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2" name="Line 512">
            <a:extLst>
              <a:ext uri="{FF2B5EF4-FFF2-40B4-BE49-F238E27FC236}">
                <a16:creationId xmlns:a16="http://schemas.microsoft.com/office/drawing/2014/main" id="{6185AA97-D252-D0B1-88E2-A188B141AEF0}"/>
              </a:ext>
            </a:extLst>
          </p:cNvPr>
          <p:cNvSpPr>
            <a:spLocks noChangeShapeType="1"/>
          </p:cNvSpPr>
          <p:nvPr/>
        </p:nvSpPr>
        <p:spPr bwMode="auto">
          <a:xfrm flipH="1" flipV="1">
            <a:off x="6107113" y="5056188"/>
            <a:ext cx="15875" cy="142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3" name="Line 513">
            <a:extLst>
              <a:ext uri="{FF2B5EF4-FFF2-40B4-BE49-F238E27FC236}">
                <a16:creationId xmlns:a16="http://schemas.microsoft.com/office/drawing/2014/main" id="{F848D0E5-8445-A6A2-44F9-B841C65EF914}"/>
              </a:ext>
            </a:extLst>
          </p:cNvPr>
          <p:cNvSpPr>
            <a:spLocks noChangeShapeType="1"/>
          </p:cNvSpPr>
          <p:nvPr/>
        </p:nvSpPr>
        <p:spPr bwMode="auto">
          <a:xfrm>
            <a:off x="6134100" y="4949825"/>
            <a:ext cx="0"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4" name="Line 514">
            <a:extLst>
              <a:ext uri="{FF2B5EF4-FFF2-40B4-BE49-F238E27FC236}">
                <a16:creationId xmlns:a16="http://schemas.microsoft.com/office/drawing/2014/main" id="{A2E9B132-EAF3-AF73-0FA0-38FF460491E8}"/>
              </a:ext>
            </a:extLst>
          </p:cNvPr>
          <p:cNvSpPr>
            <a:spLocks noChangeShapeType="1"/>
          </p:cNvSpPr>
          <p:nvPr/>
        </p:nvSpPr>
        <p:spPr bwMode="auto">
          <a:xfrm flipH="1">
            <a:off x="6127750" y="4972050"/>
            <a:ext cx="28575"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5" name="Line 515">
            <a:extLst>
              <a:ext uri="{FF2B5EF4-FFF2-40B4-BE49-F238E27FC236}">
                <a16:creationId xmlns:a16="http://schemas.microsoft.com/office/drawing/2014/main" id="{5D7108EB-FFF8-7491-FB4A-8F0E6CD7110A}"/>
              </a:ext>
            </a:extLst>
          </p:cNvPr>
          <p:cNvSpPr>
            <a:spLocks noChangeShapeType="1"/>
          </p:cNvSpPr>
          <p:nvPr/>
        </p:nvSpPr>
        <p:spPr bwMode="auto">
          <a:xfrm flipH="1" flipV="1">
            <a:off x="6143625" y="4965700"/>
            <a:ext cx="17463"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6" name="Line 516">
            <a:extLst>
              <a:ext uri="{FF2B5EF4-FFF2-40B4-BE49-F238E27FC236}">
                <a16:creationId xmlns:a16="http://schemas.microsoft.com/office/drawing/2014/main" id="{E0704511-CD3E-A8A3-136B-FCECFF72FF14}"/>
              </a:ext>
            </a:extLst>
          </p:cNvPr>
          <p:cNvSpPr>
            <a:spLocks noChangeShapeType="1"/>
          </p:cNvSpPr>
          <p:nvPr/>
        </p:nvSpPr>
        <p:spPr bwMode="auto">
          <a:xfrm flipH="1" flipV="1">
            <a:off x="6127750" y="4976813"/>
            <a:ext cx="15875"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7" name="Line 517">
            <a:extLst>
              <a:ext uri="{FF2B5EF4-FFF2-40B4-BE49-F238E27FC236}">
                <a16:creationId xmlns:a16="http://schemas.microsoft.com/office/drawing/2014/main" id="{B3B9D139-1E21-EE91-D079-9669DC631CDD}"/>
              </a:ext>
            </a:extLst>
          </p:cNvPr>
          <p:cNvSpPr>
            <a:spLocks noChangeShapeType="1"/>
          </p:cNvSpPr>
          <p:nvPr/>
        </p:nvSpPr>
        <p:spPr bwMode="auto">
          <a:xfrm flipV="1">
            <a:off x="6149975" y="4948238"/>
            <a:ext cx="0" cy="301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8" name="Line 518">
            <a:extLst>
              <a:ext uri="{FF2B5EF4-FFF2-40B4-BE49-F238E27FC236}">
                <a16:creationId xmlns:a16="http://schemas.microsoft.com/office/drawing/2014/main" id="{12E988A0-3932-4686-C930-D54C46BE7596}"/>
              </a:ext>
            </a:extLst>
          </p:cNvPr>
          <p:cNvSpPr>
            <a:spLocks noChangeShapeType="1"/>
          </p:cNvSpPr>
          <p:nvPr/>
        </p:nvSpPr>
        <p:spPr bwMode="auto">
          <a:xfrm>
            <a:off x="6105525" y="4970463"/>
            <a:ext cx="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39" name="Line 519">
            <a:extLst>
              <a:ext uri="{FF2B5EF4-FFF2-40B4-BE49-F238E27FC236}">
                <a16:creationId xmlns:a16="http://schemas.microsoft.com/office/drawing/2014/main" id="{9B301E34-97DF-E8E8-9FD8-849B1C5B3D27}"/>
              </a:ext>
            </a:extLst>
          </p:cNvPr>
          <p:cNvSpPr>
            <a:spLocks noChangeShapeType="1"/>
          </p:cNvSpPr>
          <p:nvPr/>
        </p:nvSpPr>
        <p:spPr bwMode="auto">
          <a:xfrm>
            <a:off x="6116638" y="4987925"/>
            <a:ext cx="0"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0" name="Line 520">
            <a:extLst>
              <a:ext uri="{FF2B5EF4-FFF2-40B4-BE49-F238E27FC236}">
                <a16:creationId xmlns:a16="http://schemas.microsoft.com/office/drawing/2014/main" id="{4EA6B8A9-0B64-2091-9712-7667EADE3C4C}"/>
              </a:ext>
            </a:extLst>
          </p:cNvPr>
          <p:cNvSpPr>
            <a:spLocks noChangeShapeType="1"/>
          </p:cNvSpPr>
          <p:nvPr/>
        </p:nvSpPr>
        <p:spPr bwMode="auto">
          <a:xfrm flipH="1" flipV="1">
            <a:off x="6099175" y="4973638"/>
            <a:ext cx="23813"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1" name="Line 521">
            <a:extLst>
              <a:ext uri="{FF2B5EF4-FFF2-40B4-BE49-F238E27FC236}">
                <a16:creationId xmlns:a16="http://schemas.microsoft.com/office/drawing/2014/main" id="{3C2498E9-EBCF-E372-F714-53C27DD00139}"/>
              </a:ext>
            </a:extLst>
          </p:cNvPr>
          <p:cNvSpPr>
            <a:spLocks noChangeShapeType="1"/>
          </p:cNvSpPr>
          <p:nvPr/>
        </p:nvSpPr>
        <p:spPr bwMode="auto">
          <a:xfrm flipH="1" flipV="1">
            <a:off x="5992813" y="5062538"/>
            <a:ext cx="4921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2" name="Line 522">
            <a:extLst>
              <a:ext uri="{FF2B5EF4-FFF2-40B4-BE49-F238E27FC236}">
                <a16:creationId xmlns:a16="http://schemas.microsoft.com/office/drawing/2014/main" id="{608A9F78-0050-31DB-D599-D3DFD853F4A8}"/>
              </a:ext>
            </a:extLst>
          </p:cNvPr>
          <p:cNvSpPr>
            <a:spLocks noChangeShapeType="1"/>
          </p:cNvSpPr>
          <p:nvPr/>
        </p:nvSpPr>
        <p:spPr bwMode="auto">
          <a:xfrm>
            <a:off x="6080125" y="5097463"/>
            <a:ext cx="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3" name="Line 523">
            <a:extLst>
              <a:ext uri="{FF2B5EF4-FFF2-40B4-BE49-F238E27FC236}">
                <a16:creationId xmlns:a16="http://schemas.microsoft.com/office/drawing/2014/main" id="{BF209DC1-9657-068B-6003-A794DD5034DD}"/>
              </a:ext>
            </a:extLst>
          </p:cNvPr>
          <p:cNvSpPr>
            <a:spLocks noChangeShapeType="1"/>
          </p:cNvSpPr>
          <p:nvPr/>
        </p:nvSpPr>
        <p:spPr bwMode="auto">
          <a:xfrm flipV="1">
            <a:off x="5972175" y="50879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4" name="Line 524">
            <a:extLst>
              <a:ext uri="{FF2B5EF4-FFF2-40B4-BE49-F238E27FC236}">
                <a16:creationId xmlns:a16="http://schemas.microsoft.com/office/drawing/2014/main" id="{C10AC3E3-238A-8DD2-FDE6-4C43C0BB3FBE}"/>
              </a:ext>
            </a:extLst>
          </p:cNvPr>
          <p:cNvSpPr>
            <a:spLocks noChangeShapeType="1"/>
          </p:cNvSpPr>
          <p:nvPr/>
        </p:nvSpPr>
        <p:spPr bwMode="auto">
          <a:xfrm>
            <a:off x="5975350" y="5092700"/>
            <a:ext cx="17463"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5" name="Line 525">
            <a:extLst>
              <a:ext uri="{FF2B5EF4-FFF2-40B4-BE49-F238E27FC236}">
                <a16:creationId xmlns:a16="http://schemas.microsoft.com/office/drawing/2014/main" id="{E6D1399B-B720-8E4B-93EC-10411252AA2E}"/>
              </a:ext>
            </a:extLst>
          </p:cNvPr>
          <p:cNvSpPr>
            <a:spLocks noChangeShapeType="1"/>
          </p:cNvSpPr>
          <p:nvPr/>
        </p:nvSpPr>
        <p:spPr bwMode="auto">
          <a:xfrm>
            <a:off x="5975350" y="5092700"/>
            <a:ext cx="635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6" name="Line 526">
            <a:extLst>
              <a:ext uri="{FF2B5EF4-FFF2-40B4-BE49-F238E27FC236}">
                <a16:creationId xmlns:a16="http://schemas.microsoft.com/office/drawing/2014/main" id="{DCB39232-C5B9-9AC9-A4F6-74577F6A901B}"/>
              </a:ext>
            </a:extLst>
          </p:cNvPr>
          <p:cNvSpPr>
            <a:spLocks noChangeShapeType="1"/>
          </p:cNvSpPr>
          <p:nvPr/>
        </p:nvSpPr>
        <p:spPr bwMode="auto">
          <a:xfrm flipH="1">
            <a:off x="5981700" y="5099050"/>
            <a:ext cx="2381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7" name="Line 527">
            <a:extLst>
              <a:ext uri="{FF2B5EF4-FFF2-40B4-BE49-F238E27FC236}">
                <a16:creationId xmlns:a16="http://schemas.microsoft.com/office/drawing/2014/main" id="{C18408E7-2224-205F-A405-D4DE4C957A48}"/>
              </a:ext>
            </a:extLst>
          </p:cNvPr>
          <p:cNvSpPr>
            <a:spLocks noChangeShapeType="1"/>
          </p:cNvSpPr>
          <p:nvPr/>
        </p:nvSpPr>
        <p:spPr bwMode="auto">
          <a:xfrm flipV="1">
            <a:off x="5943600" y="5072063"/>
            <a:ext cx="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8" name="Line 528">
            <a:extLst>
              <a:ext uri="{FF2B5EF4-FFF2-40B4-BE49-F238E27FC236}">
                <a16:creationId xmlns:a16="http://schemas.microsoft.com/office/drawing/2014/main" id="{B002153E-E0DB-C4F1-8EF9-C959097B06DA}"/>
              </a:ext>
            </a:extLst>
          </p:cNvPr>
          <p:cNvSpPr>
            <a:spLocks noChangeShapeType="1"/>
          </p:cNvSpPr>
          <p:nvPr/>
        </p:nvSpPr>
        <p:spPr bwMode="auto">
          <a:xfrm>
            <a:off x="5969000" y="5086350"/>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49" name="Line 529">
            <a:extLst>
              <a:ext uri="{FF2B5EF4-FFF2-40B4-BE49-F238E27FC236}">
                <a16:creationId xmlns:a16="http://schemas.microsoft.com/office/drawing/2014/main" id="{0CEC4297-7FBC-316D-51C8-95E5434B1510}"/>
              </a:ext>
            </a:extLst>
          </p:cNvPr>
          <p:cNvSpPr>
            <a:spLocks noChangeShapeType="1"/>
          </p:cNvSpPr>
          <p:nvPr/>
        </p:nvSpPr>
        <p:spPr bwMode="auto">
          <a:xfrm flipH="1" flipV="1">
            <a:off x="5937250" y="5091113"/>
            <a:ext cx="41275" cy="269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50" name="Freeform 530">
            <a:extLst>
              <a:ext uri="{FF2B5EF4-FFF2-40B4-BE49-F238E27FC236}">
                <a16:creationId xmlns:a16="http://schemas.microsoft.com/office/drawing/2014/main" id="{EDC54F65-BFA3-F690-E0F4-EAAF0A49E31A}"/>
              </a:ext>
            </a:extLst>
          </p:cNvPr>
          <p:cNvSpPr>
            <a:spLocks/>
          </p:cNvSpPr>
          <p:nvPr/>
        </p:nvSpPr>
        <p:spPr bwMode="auto">
          <a:xfrm>
            <a:off x="6080125" y="4951413"/>
            <a:ext cx="7938" cy="14287"/>
          </a:xfrm>
          <a:custGeom>
            <a:avLst/>
            <a:gdLst>
              <a:gd name="T0" fmla="*/ 0 w 5"/>
              <a:gd name="T1" fmla="*/ 0 h 9"/>
              <a:gd name="T2" fmla="*/ 0 w 5"/>
              <a:gd name="T3" fmla="*/ 0 h 9"/>
              <a:gd name="T4" fmla="*/ 0 w 5"/>
              <a:gd name="T5" fmla="*/ 2147483646 h 9"/>
              <a:gd name="T6" fmla="*/ 2147483646 w 5"/>
              <a:gd name="T7" fmla="*/ 2147483646 h 9"/>
              <a:gd name="T8" fmla="*/ 2147483646 w 5"/>
              <a:gd name="T9" fmla="*/ 2147483646 h 9"/>
              <a:gd name="T10" fmla="*/ 2147483646 w 5"/>
              <a:gd name="T11" fmla="*/ 2147483646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0" y="0"/>
                </a:moveTo>
                <a:lnTo>
                  <a:pt x="0" y="0"/>
                </a:lnTo>
                <a:lnTo>
                  <a:pt x="0" y="2"/>
                </a:lnTo>
                <a:lnTo>
                  <a:pt x="1" y="5"/>
                </a:lnTo>
                <a:lnTo>
                  <a:pt x="3" y="6"/>
                </a:lnTo>
                <a:lnTo>
                  <a:pt x="4"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651" name="Line 531">
            <a:extLst>
              <a:ext uri="{FF2B5EF4-FFF2-40B4-BE49-F238E27FC236}">
                <a16:creationId xmlns:a16="http://schemas.microsoft.com/office/drawing/2014/main" id="{407E5978-F34D-A417-7397-336ABE1D29A9}"/>
              </a:ext>
            </a:extLst>
          </p:cNvPr>
          <p:cNvSpPr>
            <a:spLocks noChangeShapeType="1"/>
          </p:cNvSpPr>
          <p:nvPr/>
        </p:nvSpPr>
        <p:spPr bwMode="auto">
          <a:xfrm>
            <a:off x="5868988" y="5176838"/>
            <a:ext cx="0" cy="508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52" name="Line 532">
            <a:extLst>
              <a:ext uri="{FF2B5EF4-FFF2-40B4-BE49-F238E27FC236}">
                <a16:creationId xmlns:a16="http://schemas.microsoft.com/office/drawing/2014/main" id="{991A75C1-F778-E1B2-FD26-7793785B0BAF}"/>
              </a:ext>
            </a:extLst>
          </p:cNvPr>
          <p:cNvSpPr>
            <a:spLocks noChangeShapeType="1"/>
          </p:cNvSpPr>
          <p:nvPr/>
        </p:nvSpPr>
        <p:spPr bwMode="auto">
          <a:xfrm>
            <a:off x="5929313" y="52197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53" name="Line 533">
            <a:extLst>
              <a:ext uri="{FF2B5EF4-FFF2-40B4-BE49-F238E27FC236}">
                <a16:creationId xmlns:a16="http://schemas.microsoft.com/office/drawing/2014/main" id="{1D5FD24B-D764-3E1B-61D6-EB160A97BA17}"/>
              </a:ext>
            </a:extLst>
          </p:cNvPr>
          <p:cNvSpPr>
            <a:spLocks noChangeShapeType="1"/>
          </p:cNvSpPr>
          <p:nvPr/>
        </p:nvSpPr>
        <p:spPr bwMode="auto">
          <a:xfrm flipV="1">
            <a:off x="5868988" y="5006975"/>
            <a:ext cx="0"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54" name="Freeform 534">
            <a:extLst>
              <a:ext uri="{FF2B5EF4-FFF2-40B4-BE49-F238E27FC236}">
                <a16:creationId xmlns:a16="http://schemas.microsoft.com/office/drawing/2014/main" id="{AA4F9122-3653-A06F-24FF-FFFD62052B94}"/>
              </a:ext>
            </a:extLst>
          </p:cNvPr>
          <p:cNvSpPr>
            <a:spLocks/>
          </p:cNvSpPr>
          <p:nvPr/>
        </p:nvSpPr>
        <p:spPr bwMode="auto">
          <a:xfrm>
            <a:off x="5868988" y="5078413"/>
            <a:ext cx="6350" cy="12700"/>
          </a:xfrm>
          <a:custGeom>
            <a:avLst/>
            <a:gdLst>
              <a:gd name="T0" fmla="*/ 2147483646 w 4"/>
              <a:gd name="T1" fmla="*/ 2147483646 h 8"/>
              <a:gd name="T2" fmla="*/ 2147483646 w 4"/>
              <a:gd name="T3" fmla="*/ 2147483646 h 8"/>
              <a:gd name="T4" fmla="*/ 2147483646 w 4"/>
              <a:gd name="T5" fmla="*/ 2147483646 h 8"/>
              <a:gd name="T6" fmla="*/ 0 w 4"/>
              <a:gd name="T7" fmla="*/ 2147483646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7"/>
                </a:moveTo>
                <a:lnTo>
                  <a:pt x="2" y="6"/>
                </a:lnTo>
                <a:lnTo>
                  <a:pt x="1" y="4"/>
                </a:lnTo>
                <a:lnTo>
                  <a:pt x="0"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655" name="Freeform 535">
            <a:extLst>
              <a:ext uri="{FF2B5EF4-FFF2-40B4-BE49-F238E27FC236}">
                <a16:creationId xmlns:a16="http://schemas.microsoft.com/office/drawing/2014/main" id="{BB16371F-076A-C899-0CB6-CDC4922ACDDA}"/>
              </a:ext>
            </a:extLst>
          </p:cNvPr>
          <p:cNvSpPr>
            <a:spLocks/>
          </p:cNvSpPr>
          <p:nvPr/>
        </p:nvSpPr>
        <p:spPr bwMode="auto">
          <a:xfrm>
            <a:off x="5868988" y="5165725"/>
            <a:ext cx="7937" cy="6350"/>
          </a:xfrm>
          <a:custGeom>
            <a:avLst/>
            <a:gdLst>
              <a:gd name="T0" fmla="*/ 2147483646 w 5"/>
              <a:gd name="T1" fmla="*/ 0 h 4"/>
              <a:gd name="T2" fmla="*/ 2147483646 w 5"/>
              <a:gd name="T3" fmla="*/ 0 h 4"/>
              <a:gd name="T4" fmla="*/ 2147483646 w 5"/>
              <a:gd name="T5" fmla="*/ 0 h 4"/>
              <a:gd name="T6" fmla="*/ 2147483646 w 5"/>
              <a:gd name="T7" fmla="*/ 0 h 4"/>
              <a:gd name="T8" fmla="*/ 2147483646 w 5"/>
              <a:gd name="T9" fmla="*/ 0 h 4"/>
              <a:gd name="T10" fmla="*/ 2147483646 w 5"/>
              <a:gd name="T11" fmla="*/ 2147483646 h 4"/>
              <a:gd name="T12" fmla="*/ 0 w 5"/>
              <a:gd name="T13" fmla="*/ 2147483646 h 4"/>
              <a:gd name="T14" fmla="*/ 0 w 5"/>
              <a:gd name="T15" fmla="*/ 2147483646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4" y="0"/>
                </a:moveTo>
                <a:lnTo>
                  <a:pt x="4" y="0"/>
                </a:lnTo>
                <a:lnTo>
                  <a:pt x="3" y="0"/>
                </a:lnTo>
                <a:lnTo>
                  <a:pt x="2" y="0"/>
                </a:lnTo>
                <a:lnTo>
                  <a:pt x="1" y="0"/>
                </a:lnTo>
                <a:lnTo>
                  <a:pt x="1" y="1"/>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656" name="Line 536">
            <a:extLst>
              <a:ext uri="{FF2B5EF4-FFF2-40B4-BE49-F238E27FC236}">
                <a16:creationId xmlns:a16="http://schemas.microsoft.com/office/drawing/2014/main" id="{3144F515-BE3D-E492-A4E7-A08F0D07F70B}"/>
              </a:ext>
            </a:extLst>
          </p:cNvPr>
          <p:cNvSpPr>
            <a:spLocks noChangeShapeType="1"/>
          </p:cNvSpPr>
          <p:nvPr/>
        </p:nvSpPr>
        <p:spPr bwMode="auto">
          <a:xfrm flipV="1">
            <a:off x="5870575" y="5154613"/>
            <a:ext cx="9525"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57" name="Line 537">
            <a:extLst>
              <a:ext uri="{FF2B5EF4-FFF2-40B4-BE49-F238E27FC236}">
                <a16:creationId xmlns:a16="http://schemas.microsoft.com/office/drawing/2014/main" id="{4125832F-8973-7275-773A-35B4C8468A97}"/>
              </a:ext>
            </a:extLst>
          </p:cNvPr>
          <p:cNvSpPr>
            <a:spLocks noChangeShapeType="1"/>
          </p:cNvSpPr>
          <p:nvPr/>
        </p:nvSpPr>
        <p:spPr bwMode="auto">
          <a:xfrm>
            <a:off x="5911850" y="5114925"/>
            <a:ext cx="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58" name="Line 538">
            <a:extLst>
              <a:ext uri="{FF2B5EF4-FFF2-40B4-BE49-F238E27FC236}">
                <a16:creationId xmlns:a16="http://schemas.microsoft.com/office/drawing/2014/main" id="{92D2579B-A0C7-1643-82D5-5A1B775A8E49}"/>
              </a:ext>
            </a:extLst>
          </p:cNvPr>
          <p:cNvSpPr>
            <a:spLocks noChangeShapeType="1"/>
          </p:cNvSpPr>
          <p:nvPr/>
        </p:nvSpPr>
        <p:spPr bwMode="auto">
          <a:xfrm>
            <a:off x="5886450" y="5160963"/>
            <a:ext cx="1905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59" name="Line 539">
            <a:extLst>
              <a:ext uri="{FF2B5EF4-FFF2-40B4-BE49-F238E27FC236}">
                <a16:creationId xmlns:a16="http://schemas.microsoft.com/office/drawing/2014/main" id="{34881F3B-81DA-C206-2BCE-B11F09B8F139}"/>
              </a:ext>
            </a:extLst>
          </p:cNvPr>
          <p:cNvSpPr>
            <a:spLocks noChangeShapeType="1"/>
          </p:cNvSpPr>
          <p:nvPr/>
        </p:nvSpPr>
        <p:spPr bwMode="auto">
          <a:xfrm flipH="1" flipV="1">
            <a:off x="5868988" y="5159375"/>
            <a:ext cx="49212" cy="333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0" name="Line 540">
            <a:extLst>
              <a:ext uri="{FF2B5EF4-FFF2-40B4-BE49-F238E27FC236}">
                <a16:creationId xmlns:a16="http://schemas.microsoft.com/office/drawing/2014/main" id="{DC6D45DD-BCFE-E5D3-D988-99F010442C42}"/>
              </a:ext>
            </a:extLst>
          </p:cNvPr>
          <p:cNvSpPr>
            <a:spLocks noChangeShapeType="1"/>
          </p:cNvSpPr>
          <p:nvPr/>
        </p:nvSpPr>
        <p:spPr bwMode="auto">
          <a:xfrm flipH="1" flipV="1">
            <a:off x="5867400" y="5083175"/>
            <a:ext cx="508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1" name="Line 541">
            <a:extLst>
              <a:ext uri="{FF2B5EF4-FFF2-40B4-BE49-F238E27FC236}">
                <a16:creationId xmlns:a16="http://schemas.microsoft.com/office/drawing/2014/main" id="{D0E68B72-D020-3A96-6208-7C5B12ED7C2C}"/>
              </a:ext>
            </a:extLst>
          </p:cNvPr>
          <p:cNvSpPr>
            <a:spLocks noChangeShapeType="1"/>
          </p:cNvSpPr>
          <p:nvPr/>
        </p:nvSpPr>
        <p:spPr bwMode="auto">
          <a:xfrm flipV="1">
            <a:off x="5929313" y="50625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2" name="Line 542">
            <a:extLst>
              <a:ext uri="{FF2B5EF4-FFF2-40B4-BE49-F238E27FC236}">
                <a16:creationId xmlns:a16="http://schemas.microsoft.com/office/drawing/2014/main" id="{7BB0F88D-B1ED-00F0-8A01-7B778195A181}"/>
              </a:ext>
            </a:extLst>
          </p:cNvPr>
          <p:cNvSpPr>
            <a:spLocks noChangeShapeType="1"/>
          </p:cNvSpPr>
          <p:nvPr/>
        </p:nvSpPr>
        <p:spPr bwMode="auto">
          <a:xfrm flipV="1">
            <a:off x="5868988" y="5002213"/>
            <a:ext cx="7937"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3" name="Line 543">
            <a:extLst>
              <a:ext uri="{FF2B5EF4-FFF2-40B4-BE49-F238E27FC236}">
                <a16:creationId xmlns:a16="http://schemas.microsoft.com/office/drawing/2014/main" id="{369DE716-C7F9-2945-4E55-E73F6D8CCCFF}"/>
              </a:ext>
            </a:extLst>
          </p:cNvPr>
          <p:cNvSpPr>
            <a:spLocks noChangeShapeType="1"/>
          </p:cNvSpPr>
          <p:nvPr/>
        </p:nvSpPr>
        <p:spPr bwMode="auto">
          <a:xfrm>
            <a:off x="5883275" y="5008563"/>
            <a:ext cx="254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4" name="Line 544">
            <a:extLst>
              <a:ext uri="{FF2B5EF4-FFF2-40B4-BE49-F238E27FC236}">
                <a16:creationId xmlns:a16="http://schemas.microsoft.com/office/drawing/2014/main" id="{1C50688B-00D5-6D6F-8B9A-2039B803B294}"/>
              </a:ext>
            </a:extLst>
          </p:cNvPr>
          <p:cNvSpPr>
            <a:spLocks noChangeShapeType="1"/>
          </p:cNvSpPr>
          <p:nvPr/>
        </p:nvSpPr>
        <p:spPr bwMode="auto">
          <a:xfrm flipH="1" flipV="1">
            <a:off x="6073775" y="4905375"/>
            <a:ext cx="52388"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5" name="Line 545">
            <a:extLst>
              <a:ext uri="{FF2B5EF4-FFF2-40B4-BE49-F238E27FC236}">
                <a16:creationId xmlns:a16="http://schemas.microsoft.com/office/drawing/2014/main" id="{66C4FF77-745D-3551-B954-13755150C828}"/>
              </a:ext>
            </a:extLst>
          </p:cNvPr>
          <p:cNvSpPr>
            <a:spLocks noChangeShapeType="1"/>
          </p:cNvSpPr>
          <p:nvPr/>
        </p:nvSpPr>
        <p:spPr bwMode="auto">
          <a:xfrm>
            <a:off x="6091238" y="4889500"/>
            <a:ext cx="90487" cy="365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6" name="Line 546">
            <a:extLst>
              <a:ext uri="{FF2B5EF4-FFF2-40B4-BE49-F238E27FC236}">
                <a16:creationId xmlns:a16="http://schemas.microsoft.com/office/drawing/2014/main" id="{7EA25437-DC7A-F502-9BCF-78DACE2270A3}"/>
              </a:ext>
            </a:extLst>
          </p:cNvPr>
          <p:cNvSpPr>
            <a:spLocks noChangeShapeType="1"/>
          </p:cNvSpPr>
          <p:nvPr/>
        </p:nvSpPr>
        <p:spPr bwMode="auto">
          <a:xfrm>
            <a:off x="6086475" y="4891088"/>
            <a:ext cx="127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7" name="Line 547">
            <a:extLst>
              <a:ext uri="{FF2B5EF4-FFF2-40B4-BE49-F238E27FC236}">
                <a16:creationId xmlns:a16="http://schemas.microsoft.com/office/drawing/2014/main" id="{B4C084CA-99B6-121B-B388-2DDE722119F3}"/>
              </a:ext>
            </a:extLst>
          </p:cNvPr>
          <p:cNvSpPr>
            <a:spLocks noChangeShapeType="1"/>
          </p:cNvSpPr>
          <p:nvPr/>
        </p:nvSpPr>
        <p:spPr bwMode="auto">
          <a:xfrm>
            <a:off x="6105525" y="4914900"/>
            <a:ext cx="0"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8" name="Line 548">
            <a:extLst>
              <a:ext uri="{FF2B5EF4-FFF2-40B4-BE49-F238E27FC236}">
                <a16:creationId xmlns:a16="http://schemas.microsoft.com/office/drawing/2014/main" id="{A0A58C21-6276-5030-01AD-9D681EABBEB7}"/>
              </a:ext>
            </a:extLst>
          </p:cNvPr>
          <p:cNvSpPr>
            <a:spLocks noChangeShapeType="1"/>
          </p:cNvSpPr>
          <p:nvPr/>
        </p:nvSpPr>
        <p:spPr bwMode="auto">
          <a:xfrm flipV="1">
            <a:off x="6080125" y="4878388"/>
            <a:ext cx="0" cy="396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69" name="Line 549">
            <a:extLst>
              <a:ext uri="{FF2B5EF4-FFF2-40B4-BE49-F238E27FC236}">
                <a16:creationId xmlns:a16="http://schemas.microsoft.com/office/drawing/2014/main" id="{960B3150-F151-5ADA-F321-77B398262BF1}"/>
              </a:ext>
            </a:extLst>
          </p:cNvPr>
          <p:cNvSpPr>
            <a:spLocks noChangeShapeType="1"/>
          </p:cNvSpPr>
          <p:nvPr/>
        </p:nvSpPr>
        <p:spPr bwMode="auto">
          <a:xfrm flipH="1">
            <a:off x="6073775" y="4883150"/>
            <a:ext cx="1746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0" name="Line 550">
            <a:extLst>
              <a:ext uri="{FF2B5EF4-FFF2-40B4-BE49-F238E27FC236}">
                <a16:creationId xmlns:a16="http://schemas.microsoft.com/office/drawing/2014/main" id="{9AE44858-BB8B-2395-0B0F-2ABB3730D350}"/>
              </a:ext>
            </a:extLst>
          </p:cNvPr>
          <p:cNvSpPr>
            <a:spLocks noChangeShapeType="1"/>
          </p:cNvSpPr>
          <p:nvPr/>
        </p:nvSpPr>
        <p:spPr bwMode="auto">
          <a:xfrm>
            <a:off x="8999538" y="4954588"/>
            <a:ext cx="1587" cy="904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1" name="Line 551">
            <a:extLst>
              <a:ext uri="{FF2B5EF4-FFF2-40B4-BE49-F238E27FC236}">
                <a16:creationId xmlns:a16="http://schemas.microsoft.com/office/drawing/2014/main" id="{5AAF7B8A-0748-D3EE-311A-135D9820919E}"/>
              </a:ext>
            </a:extLst>
          </p:cNvPr>
          <p:cNvSpPr>
            <a:spLocks noChangeShapeType="1"/>
          </p:cNvSpPr>
          <p:nvPr/>
        </p:nvSpPr>
        <p:spPr bwMode="auto">
          <a:xfrm flipV="1">
            <a:off x="8810625" y="4913313"/>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2" name="Line 552">
            <a:extLst>
              <a:ext uri="{FF2B5EF4-FFF2-40B4-BE49-F238E27FC236}">
                <a16:creationId xmlns:a16="http://schemas.microsoft.com/office/drawing/2014/main" id="{4D382C0A-6FAB-E957-319D-651A21A27A64}"/>
              </a:ext>
            </a:extLst>
          </p:cNvPr>
          <p:cNvSpPr>
            <a:spLocks noChangeShapeType="1"/>
          </p:cNvSpPr>
          <p:nvPr/>
        </p:nvSpPr>
        <p:spPr bwMode="auto">
          <a:xfrm flipV="1">
            <a:off x="8824913" y="4921250"/>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3" name="Line 553">
            <a:extLst>
              <a:ext uri="{FF2B5EF4-FFF2-40B4-BE49-F238E27FC236}">
                <a16:creationId xmlns:a16="http://schemas.microsoft.com/office/drawing/2014/main" id="{6468AE59-325C-AB83-23F7-E56171CF1A73}"/>
              </a:ext>
            </a:extLst>
          </p:cNvPr>
          <p:cNvSpPr>
            <a:spLocks noChangeShapeType="1"/>
          </p:cNvSpPr>
          <p:nvPr/>
        </p:nvSpPr>
        <p:spPr bwMode="auto">
          <a:xfrm flipV="1">
            <a:off x="8839200" y="4929188"/>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4" name="Line 554">
            <a:extLst>
              <a:ext uri="{FF2B5EF4-FFF2-40B4-BE49-F238E27FC236}">
                <a16:creationId xmlns:a16="http://schemas.microsoft.com/office/drawing/2014/main" id="{1865F34D-5610-326C-FA4F-A1C1529F2458}"/>
              </a:ext>
            </a:extLst>
          </p:cNvPr>
          <p:cNvSpPr>
            <a:spLocks noChangeShapeType="1"/>
          </p:cNvSpPr>
          <p:nvPr/>
        </p:nvSpPr>
        <p:spPr bwMode="auto">
          <a:xfrm flipV="1">
            <a:off x="8861425" y="49418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5" name="Line 555">
            <a:extLst>
              <a:ext uri="{FF2B5EF4-FFF2-40B4-BE49-F238E27FC236}">
                <a16:creationId xmlns:a16="http://schemas.microsoft.com/office/drawing/2014/main" id="{D8844ADC-B6D7-EEFD-9D2C-76BFF209AD7E}"/>
              </a:ext>
            </a:extLst>
          </p:cNvPr>
          <p:cNvSpPr>
            <a:spLocks noChangeShapeType="1"/>
          </p:cNvSpPr>
          <p:nvPr/>
        </p:nvSpPr>
        <p:spPr bwMode="auto">
          <a:xfrm flipV="1">
            <a:off x="8861425" y="49418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6" name="Line 556">
            <a:extLst>
              <a:ext uri="{FF2B5EF4-FFF2-40B4-BE49-F238E27FC236}">
                <a16:creationId xmlns:a16="http://schemas.microsoft.com/office/drawing/2014/main" id="{8E05ECFB-41C4-556C-B83A-991C355F2176}"/>
              </a:ext>
            </a:extLst>
          </p:cNvPr>
          <p:cNvSpPr>
            <a:spLocks noChangeShapeType="1"/>
          </p:cNvSpPr>
          <p:nvPr/>
        </p:nvSpPr>
        <p:spPr bwMode="auto">
          <a:xfrm flipV="1">
            <a:off x="8550275" y="4940300"/>
            <a:ext cx="141288" cy="1079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7" name="Line 557">
            <a:extLst>
              <a:ext uri="{FF2B5EF4-FFF2-40B4-BE49-F238E27FC236}">
                <a16:creationId xmlns:a16="http://schemas.microsoft.com/office/drawing/2014/main" id="{3427ED80-CEEC-9D3C-98EE-B0AA23EA2CB7}"/>
              </a:ext>
            </a:extLst>
          </p:cNvPr>
          <p:cNvSpPr>
            <a:spLocks noChangeShapeType="1"/>
          </p:cNvSpPr>
          <p:nvPr/>
        </p:nvSpPr>
        <p:spPr bwMode="auto">
          <a:xfrm flipH="1">
            <a:off x="6510338" y="5414963"/>
            <a:ext cx="157162"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8" name="Line 558">
            <a:extLst>
              <a:ext uri="{FF2B5EF4-FFF2-40B4-BE49-F238E27FC236}">
                <a16:creationId xmlns:a16="http://schemas.microsoft.com/office/drawing/2014/main" id="{605ECBB8-F937-FA0E-4C9C-8E7A7FDB28E2}"/>
              </a:ext>
            </a:extLst>
          </p:cNvPr>
          <p:cNvSpPr>
            <a:spLocks noChangeShapeType="1"/>
          </p:cNvSpPr>
          <p:nvPr/>
        </p:nvSpPr>
        <p:spPr bwMode="auto">
          <a:xfrm flipH="1">
            <a:off x="6492875" y="5424488"/>
            <a:ext cx="160338" cy="777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79" name="Line 559">
            <a:extLst>
              <a:ext uri="{FF2B5EF4-FFF2-40B4-BE49-F238E27FC236}">
                <a16:creationId xmlns:a16="http://schemas.microsoft.com/office/drawing/2014/main" id="{059F331F-DFD3-2358-F987-B9F3A0B3983D}"/>
              </a:ext>
            </a:extLst>
          </p:cNvPr>
          <p:cNvSpPr>
            <a:spLocks noChangeShapeType="1"/>
          </p:cNvSpPr>
          <p:nvPr/>
        </p:nvSpPr>
        <p:spPr bwMode="auto">
          <a:xfrm flipH="1" flipV="1">
            <a:off x="6434138" y="5362575"/>
            <a:ext cx="15875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0" name="Line 560">
            <a:extLst>
              <a:ext uri="{FF2B5EF4-FFF2-40B4-BE49-F238E27FC236}">
                <a16:creationId xmlns:a16="http://schemas.microsoft.com/office/drawing/2014/main" id="{6AC466F2-EC34-91F5-8922-C79FB8ED3F67}"/>
              </a:ext>
            </a:extLst>
          </p:cNvPr>
          <p:cNvSpPr>
            <a:spLocks noChangeShapeType="1"/>
          </p:cNvSpPr>
          <p:nvPr/>
        </p:nvSpPr>
        <p:spPr bwMode="auto">
          <a:xfrm flipH="1" flipV="1">
            <a:off x="6446838" y="5354638"/>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1" name="Line 561">
            <a:extLst>
              <a:ext uri="{FF2B5EF4-FFF2-40B4-BE49-F238E27FC236}">
                <a16:creationId xmlns:a16="http://schemas.microsoft.com/office/drawing/2014/main" id="{51F33169-EF9B-6A32-BEA7-A437933E345A}"/>
              </a:ext>
            </a:extLst>
          </p:cNvPr>
          <p:cNvSpPr>
            <a:spLocks noChangeShapeType="1"/>
          </p:cNvSpPr>
          <p:nvPr/>
        </p:nvSpPr>
        <p:spPr bwMode="auto">
          <a:xfrm flipH="1" flipV="1">
            <a:off x="6459538" y="53451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2" name="Line 562">
            <a:extLst>
              <a:ext uri="{FF2B5EF4-FFF2-40B4-BE49-F238E27FC236}">
                <a16:creationId xmlns:a16="http://schemas.microsoft.com/office/drawing/2014/main" id="{9C4D7EBE-A844-B965-4AD2-06180B9B9F6C}"/>
              </a:ext>
            </a:extLst>
          </p:cNvPr>
          <p:cNvSpPr>
            <a:spLocks noChangeShapeType="1"/>
          </p:cNvSpPr>
          <p:nvPr/>
        </p:nvSpPr>
        <p:spPr bwMode="auto">
          <a:xfrm>
            <a:off x="6361113" y="5424488"/>
            <a:ext cx="0"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3" name="Line 563">
            <a:extLst>
              <a:ext uri="{FF2B5EF4-FFF2-40B4-BE49-F238E27FC236}">
                <a16:creationId xmlns:a16="http://schemas.microsoft.com/office/drawing/2014/main" id="{88625D90-029F-A55C-96B5-F08A35D24C0E}"/>
              </a:ext>
            </a:extLst>
          </p:cNvPr>
          <p:cNvSpPr>
            <a:spLocks noChangeShapeType="1"/>
          </p:cNvSpPr>
          <p:nvPr/>
        </p:nvSpPr>
        <p:spPr bwMode="auto">
          <a:xfrm flipH="1" flipV="1">
            <a:off x="6418263" y="5370513"/>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4" name="Line 564">
            <a:extLst>
              <a:ext uri="{FF2B5EF4-FFF2-40B4-BE49-F238E27FC236}">
                <a16:creationId xmlns:a16="http://schemas.microsoft.com/office/drawing/2014/main" id="{2C8B9B67-DB4F-8174-0DEE-2D69CB66E6D5}"/>
              </a:ext>
            </a:extLst>
          </p:cNvPr>
          <p:cNvSpPr>
            <a:spLocks noChangeShapeType="1"/>
          </p:cNvSpPr>
          <p:nvPr/>
        </p:nvSpPr>
        <p:spPr bwMode="auto">
          <a:xfrm flipH="1" flipV="1">
            <a:off x="6354763" y="54117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5" name="Line 565">
            <a:extLst>
              <a:ext uri="{FF2B5EF4-FFF2-40B4-BE49-F238E27FC236}">
                <a16:creationId xmlns:a16="http://schemas.microsoft.com/office/drawing/2014/main" id="{88013EF8-0702-481B-4AF1-74C6BD5AA378}"/>
              </a:ext>
            </a:extLst>
          </p:cNvPr>
          <p:cNvSpPr>
            <a:spLocks noChangeShapeType="1"/>
          </p:cNvSpPr>
          <p:nvPr/>
        </p:nvSpPr>
        <p:spPr bwMode="auto">
          <a:xfrm flipH="1" flipV="1">
            <a:off x="6354763" y="54117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6" name="Line 566">
            <a:extLst>
              <a:ext uri="{FF2B5EF4-FFF2-40B4-BE49-F238E27FC236}">
                <a16:creationId xmlns:a16="http://schemas.microsoft.com/office/drawing/2014/main" id="{DECCFAFC-AB43-18EC-4B9F-52F66C449ED6}"/>
              </a:ext>
            </a:extLst>
          </p:cNvPr>
          <p:cNvSpPr>
            <a:spLocks noChangeShapeType="1"/>
          </p:cNvSpPr>
          <p:nvPr/>
        </p:nvSpPr>
        <p:spPr bwMode="auto">
          <a:xfrm flipH="1" flipV="1">
            <a:off x="6378575" y="53959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7" name="Line 567">
            <a:extLst>
              <a:ext uri="{FF2B5EF4-FFF2-40B4-BE49-F238E27FC236}">
                <a16:creationId xmlns:a16="http://schemas.microsoft.com/office/drawing/2014/main" id="{FC849C1C-28D4-BE2E-4CFA-731865BC68E9}"/>
              </a:ext>
            </a:extLst>
          </p:cNvPr>
          <p:cNvSpPr>
            <a:spLocks noChangeShapeType="1"/>
          </p:cNvSpPr>
          <p:nvPr/>
        </p:nvSpPr>
        <p:spPr bwMode="auto">
          <a:xfrm flipH="1" flipV="1">
            <a:off x="6391275" y="5389563"/>
            <a:ext cx="158750" cy="968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8" name="Line 568">
            <a:extLst>
              <a:ext uri="{FF2B5EF4-FFF2-40B4-BE49-F238E27FC236}">
                <a16:creationId xmlns:a16="http://schemas.microsoft.com/office/drawing/2014/main" id="{34F24FA6-CB80-02FC-1821-D510BB8EDE39}"/>
              </a:ext>
            </a:extLst>
          </p:cNvPr>
          <p:cNvSpPr>
            <a:spLocks noChangeShapeType="1"/>
          </p:cNvSpPr>
          <p:nvPr/>
        </p:nvSpPr>
        <p:spPr bwMode="auto">
          <a:xfrm flipH="1" flipV="1">
            <a:off x="6403975" y="5380038"/>
            <a:ext cx="160338"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89" name="Line 569">
            <a:extLst>
              <a:ext uri="{FF2B5EF4-FFF2-40B4-BE49-F238E27FC236}">
                <a16:creationId xmlns:a16="http://schemas.microsoft.com/office/drawing/2014/main" id="{5561730E-88AD-4589-3134-479C3C6D4F4C}"/>
              </a:ext>
            </a:extLst>
          </p:cNvPr>
          <p:cNvSpPr>
            <a:spLocks noChangeShapeType="1"/>
          </p:cNvSpPr>
          <p:nvPr/>
        </p:nvSpPr>
        <p:spPr bwMode="auto">
          <a:xfrm flipH="1" flipV="1">
            <a:off x="6654800" y="5402263"/>
            <a:ext cx="1682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0" name="Line 570">
            <a:extLst>
              <a:ext uri="{FF2B5EF4-FFF2-40B4-BE49-F238E27FC236}">
                <a16:creationId xmlns:a16="http://schemas.microsoft.com/office/drawing/2014/main" id="{F68BEE5D-9F57-9FC9-5F7A-FEF7419CE6A5}"/>
              </a:ext>
            </a:extLst>
          </p:cNvPr>
          <p:cNvSpPr>
            <a:spLocks noChangeShapeType="1"/>
          </p:cNvSpPr>
          <p:nvPr/>
        </p:nvSpPr>
        <p:spPr bwMode="auto">
          <a:xfrm>
            <a:off x="8721725" y="4962525"/>
            <a:ext cx="1365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1" name="Line 571">
            <a:extLst>
              <a:ext uri="{FF2B5EF4-FFF2-40B4-BE49-F238E27FC236}">
                <a16:creationId xmlns:a16="http://schemas.microsoft.com/office/drawing/2014/main" id="{33225DF1-E92D-116B-1D8D-D5E960066813}"/>
              </a:ext>
            </a:extLst>
          </p:cNvPr>
          <p:cNvSpPr>
            <a:spLocks noChangeShapeType="1"/>
          </p:cNvSpPr>
          <p:nvPr/>
        </p:nvSpPr>
        <p:spPr bwMode="auto">
          <a:xfrm>
            <a:off x="8704263" y="4953000"/>
            <a:ext cx="136525"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2" name="Line 572">
            <a:extLst>
              <a:ext uri="{FF2B5EF4-FFF2-40B4-BE49-F238E27FC236}">
                <a16:creationId xmlns:a16="http://schemas.microsoft.com/office/drawing/2014/main" id="{AF8DB14F-E402-9D95-B3F8-74532807908F}"/>
              </a:ext>
            </a:extLst>
          </p:cNvPr>
          <p:cNvSpPr>
            <a:spLocks noChangeShapeType="1"/>
          </p:cNvSpPr>
          <p:nvPr/>
        </p:nvSpPr>
        <p:spPr bwMode="auto">
          <a:xfrm flipV="1">
            <a:off x="8797925" y="4903788"/>
            <a:ext cx="130175"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3" name="Line 573">
            <a:extLst>
              <a:ext uri="{FF2B5EF4-FFF2-40B4-BE49-F238E27FC236}">
                <a16:creationId xmlns:a16="http://schemas.microsoft.com/office/drawing/2014/main" id="{D39C1E5A-9450-7D0F-1EB7-DEDE0021066D}"/>
              </a:ext>
            </a:extLst>
          </p:cNvPr>
          <p:cNvSpPr>
            <a:spLocks noChangeShapeType="1"/>
          </p:cNvSpPr>
          <p:nvPr/>
        </p:nvSpPr>
        <p:spPr bwMode="auto">
          <a:xfrm flipV="1">
            <a:off x="8769350" y="4887913"/>
            <a:ext cx="131763"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4" name="Line 574">
            <a:extLst>
              <a:ext uri="{FF2B5EF4-FFF2-40B4-BE49-F238E27FC236}">
                <a16:creationId xmlns:a16="http://schemas.microsoft.com/office/drawing/2014/main" id="{51E22F42-FDED-E4A4-373F-C48172DAC3F0}"/>
              </a:ext>
            </a:extLst>
          </p:cNvPr>
          <p:cNvSpPr>
            <a:spLocks noChangeShapeType="1"/>
          </p:cNvSpPr>
          <p:nvPr/>
        </p:nvSpPr>
        <p:spPr bwMode="auto">
          <a:xfrm flipV="1">
            <a:off x="8783638" y="4897438"/>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5" name="Line 575">
            <a:extLst>
              <a:ext uri="{FF2B5EF4-FFF2-40B4-BE49-F238E27FC236}">
                <a16:creationId xmlns:a16="http://schemas.microsoft.com/office/drawing/2014/main" id="{53319CA8-6DA0-EFA5-2242-3BE990322AD5}"/>
              </a:ext>
            </a:extLst>
          </p:cNvPr>
          <p:cNvSpPr>
            <a:spLocks noChangeShapeType="1"/>
          </p:cNvSpPr>
          <p:nvPr/>
        </p:nvSpPr>
        <p:spPr bwMode="auto">
          <a:xfrm flipV="1">
            <a:off x="8755063" y="4879975"/>
            <a:ext cx="131762" cy="1031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6" name="Line 576">
            <a:extLst>
              <a:ext uri="{FF2B5EF4-FFF2-40B4-BE49-F238E27FC236}">
                <a16:creationId xmlns:a16="http://schemas.microsoft.com/office/drawing/2014/main" id="{76FBCBC1-3109-6B53-F2FB-10A9854AFFC4}"/>
              </a:ext>
            </a:extLst>
          </p:cNvPr>
          <p:cNvSpPr>
            <a:spLocks noChangeShapeType="1"/>
          </p:cNvSpPr>
          <p:nvPr/>
        </p:nvSpPr>
        <p:spPr bwMode="auto">
          <a:xfrm flipH="1" flipV="1">
            <a:off x="6492875" y="5502275"/>
            <a:ext cx="166688"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7" name="Line 577">
            <a:extLst>
              <a:ext uri="{FF2B5EF4-FFF2-40B4-BE49-F238E27FC236}">
                <a16:creationId xmlns:a16="http://schemas.microsoft.com/office/drawing/2014/main" id="{87286FD5-0D7E-BF8C-BD6F-AFDA30467705}"/>
              </a:ext>
            </a:extLst>
          </p:cNvPr>
          <p:cNvSpPr>
            <a:spLocks noChangeShapeType="1"/>
          </p:cNvSpPr>
          <p:nvPr/>
        </p:nvSpPr>
        <p:spPr bwMode="auto">
          <a:xfrm flipH="1" flipV="1">
            <a:off x="6492875" y="5605463"/>
            <a:ext cx="168275" cy="1000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8" name="Line 578">
            <a:extLst>
              <a:ext uri="{FF2B5EF4-FFF2-40B4-BE49-F238E27FC236}">
                <a16:creationId xmlns:a16="http://schemas.microsoft.com/office/drawing/2014/main" id="{4E2580DF-E5D4-1669-A044-A11742119B33}"/>
              </a:ext>
            </a:extLst>
          </p:cNvPr>
          <p:cNvSpPr>
            <a:spLocks noChangeShapeType="1"/>
          </p:cNvSpPr>
          <p:nvPr/>
        </p:nvSpPr>
        <p:spPr bwMode="auto">
          <a:xfrm>
            <a:off x="6499225" y="5514975"/>
            <a:ext cx="0" cy="904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699" name="Line 579">
            <a:extLst>
              <a:ext uri="{FF2B5EF4-FFF2-40B4-BE49-F238E27FC236}">
                <a16:creationId xmlns:a16="http://schemas.microsoft.com/office/drawing/2014/main" id="{487537DE-CFFE-467D-839E-42EC22DC0C89}"/>
              </a:ext>
            </a:extLst>
          </p:cNvPr>
          <p:cNvSpPr>
            <a:spLocks noChangeShapeType="1"/>
          </p:cNvSpPr>
          <p:nvPr/>
        </p:nvSpPr>
        <p:spPr bwMode="auto">
          <a:xfrm flipH="1" flipV="1">
            <a:off x="6354763" y="5511800"/>
            <a:ext cx="150812" cy="936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0" name="Line 580">
            <a:extLst>
              <a:ext uri="{FF2B5EF4-FFF2-40B4-BE49-F238E27FC236}">
                <a16:creationId xmlns:a16="http://schemas.microsoft.com/office/drawing/2014/main" id="{5891FF89-35D3-AF68-A56B-88B9D799B183}"/>
              </a:ext>
            </a:extLst>
          </p:cNvPr>
          <p:cNvSpPr>
            <a:spLocks noChangeShapeType="1"/>
          </p:cNvSpPr>
          <p:nvPr/>
        </p:nvSpPr>
        <p:spPr bwMode="auto">
          <a:xfrm flipV="1">
            <a:off x="8870950" y="5045075"/>
            <a:ext cx="123825"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1" name="Line 581">
            <a:extLst>
              <a:ext uri="{FF2B5EF4-FFF2-40B4-BE49-F238E27FC236}">
                <a16:creationId xmlns:a16="http://schemas.microsoft.com/office/drawing/2014/main" id="{6E39F95F-75F5-220E-1D94-4FB7E2AC4AFD}"/>
              </a:ext>
            </a:extLst>
          </p:cNvPr>
          <p:cNvSpPr>
            <a:spLocks noChangeShapeType="1"/>
          </p:cNvSpPr>
          <p:nvPr/>
        </p:nvSpPr>
        <p:spPr bwMode="auto">
          <a:xfrm>
            <a:off x="8864600" y="5051425"/>
            <a:ext cx="0"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2" name="Line 582">
            <a:extLst>
              <a:ext uri="{FF2B5EF4-FFF2-40B4-BE49-F238E27FC236}">
                <a16:creationId xmlns:a16="http://schemas.microsoft.com/office/drawing/2014/main" id="{64F8951C-589E-0189-4015-051C3E9CF2C6}"/>
              </a:ext>
            </a:extLst>
          </p:cNvPr>
          <p:cNvSpPr>
            <a:spLocks noChangeShapeType="1"/>
          </p:cNvSpPr>
          <p:nvPr/>
        </p:nvSpPr>
        <p:spPr bwMode="auto">
          <a:xfrm flipV="1">
            <a:off x="8716963" y="5038725"/>
            <a:ext cx="141287"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3" name="Line 583">
            <a:extLst>
              <a:ext uri="{FF2B5EF4-FFF2-40B4-BE49-F238E27FC236}">
                <a16:creationId xmlns:a16="http://schemas.microsoft.com/office/drawing/2014/main" id="{83FA8E8A-3463-2703-2DD7-EB0083E07F40}"/>
              </a:ext>
            </a:extLst>
          </p:cNvPr>
          <p:cNvSpPr>
            <a:spLocks noChangeShapeType="1"/>
          </p:cNvSpPr>
          <p:nvPr/>
        </p:nvSpPr>
        <p:spPr bwMode="auto">
          <a:xfrm flipV="1">
            <a:off x="8718550" y="5140325"/>
            <a:ext cx="139700"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4" name="Line 584">
            <a:extLst>
              <a:ext uri="{FF2B5EF4-FFF2-40B4-BE49-F238E27FC236}">
                <a16:creationId xmlns:a16="http://schemas.microsoft.com/office/drawing/2014/main" id="{BE5187A1-D08B-D523-532A-E28AA7A4E4F6}"/>
              </a:ext>
            </a:extLst>
          </p:cNvPr>
          <p:cNvSpPr>
            <a:spLocks noChangeShapeType="1"/>
          </p:cNvSpPr>
          <p:nvPr/>
        </p:nvSpPr>
        <p:spPr bwMode="auto">
          <a:xfrm flipH="1" flipV="1">
            <a:off x="6472238" y="5337175"/>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5" name="Line 585">
            <a:extLst>
              <a:ext uri="{FF2B5EF4-FFF2-40B4-BE49-F238E27FC236}">
                <a16:creationId xmlns:a16="http://schemas.microsoft.com/office/drawing/2014/main" id="{FC831925-C3ED-E82F-2003-1727E4F3471E}"/>
              </a:ext>
            </a:extLst>
          </p:cNvPr>
          <p:cNvSpPr>
            <a:spLocks noChangeShapeType="1"/>
          </p:cNvSpPr>
          <p:nvPr/>
        </p:nvSpPr>
        <p:spPr bwMode="auto">
          <a:xfrm flipH="1" flipV="1">
            <a:off x="6502400" y="5321300"/>
            <a:ext cx="157163" cy="968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6" name="Line 586">
            <a:extLst>
              <a:ext uri="{FF2B5EF4-FFF2-40B4-BE49-F238E27FC236}">
                <a16:creationId xmlns:a16="http://schemas.microsoft.com/office/drawing/2014/main" id="{5DD2319B-951F-80E0-B3BF-637BE563CDF6}"/>
              </a:ext>
            </a:extLst>
          </p:cNvPr>
          <p:cNvSpPr>
            <a:spLocks noChangeShapeType="1"/>
          </p:cNvSpPr>
          <p:nvPr/>
        </p:nvSpPr>
        <p:spPr bwMode="auto">
          <a:xfrm flipH="1">
            <a:off x="6354763" y="5334000"/>
            <a:ext cx="160337"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7" name="Line 587">
            <a:extLst>
              <a:ext uri="{FF2B5EF4-FFF2-40B4-BE49-F238E27FC236}">
                <a16:creationId xmlns:a16="http://schemas.microsoft.com/office/drawing/2014/main" id="{AB6114CD-6A88-2112-A863-1CB012620C0F}"/>
              </a:ext>
            </a:extLst>
          </p:cNvPr>
          <p:cNvSpPr>
            <a:spLocks noChangeShapeType="1"/>
          </p:cNvSpPr>
          <p:nvPr/>
        </p:nvSpPr>
        <p:spPr bwMode="auto">
          <a:xfrm>
            <a:off x="8858250" y="4868863"/>
            <a:ext cx="134938"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8" name="Line 588">
            <a:extLst>
              <a:ext uri="{FF2B5EF4-FFF2-40B4-BE49-F238E27FC236}">
                <a16:creationId xmlns:a16="http://schemas.microsoft.com/office/drawing/2014/main" id="{7B73B996-8110-59FA-8B32-40272588A81F}"/>
              </a:ext>
            </a:extLst>
          </p:cNvPr>
          <p:cNvSpPr>
            <a:spLocks noChangeShapeType="1"/>
          </p:cNvSpPr>
          <p:nvPr/>
        </p:nvSpPr>
        <p:spPr bwMode="auto">
          <a:xfrm flipV="1">
            <a:off x="8740775" y="4872038"/>
            <a:ext cx="133350"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7709" name="Line 589">
            <a:extLst>
              <a:ext uri="{FF2B5EF4-FFF2-40B4-BE49-F238E27FC236}">
                <a16:creationId xmlns:a16="http://schemas.microsoft.com/office/drawing/2014/main" id="{5F1CE5DD-08E3-B553-D10C-08FEC29C1156}"/>
              </a:ext>
            </a:extLst>
          </p:cNvPr>
          <p:cNvSpPr>
            <a:spLocks noChangeShapeType="1"/>
          </p:cNvSpPr>
          <p:nvPr/>
        </p:nvSpPr>
        <p:spPr bwMode="auto">
          <a:xfrm flipV="1">
            <a:off x="8713788" y="4856163"/>
            <a:ext cx="131762"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nvGrpSpPr>
          <p:cNvPr id="17710" name="Group 592">
            <a:extLst>
              <a:ext uri="{FF2B5EF4-FFF2-40B4-BE49-F238E27FC236}">
                <a16:creationId xmlns:a16="http://schemas.microsoft.com/office/drawing/2014/main" id="{E1E05AFF-717A-0C40-627B-3532ABEB491B}"/>
              </a:ext>
            </a:extLst>
          </p:cNvPr>
          <p:cNvGrpSpPr>
            <a:grpSpLocks/>
          </p:cNvGrpSpPr>
          <p:nvPr/>
        </p:nvGrpSpPr>
        <p:grpSpPr bwMode="auto">
          <a:xfrm>
            <a:off x="6853238" y="1789113"/>
            <a:ext cx="923925" cy="2081212"/>
            <a:chOff x="4317" y="1127"/>
            <a:chExt cx="582" cy="1311"/>
          </a:xfrm>
        </p:grpSpPr>
        <p:sp>
          <p:nvSpPr>
            <p:cNvPr id="18180" name="Rectangle 593">
              <a:extLst>
                <a:ext uri="{FF2B5EF4-FFF2-40B4-BE49-F238E27FC236}">
                  <a16:creationId xmlns:a16="http://schemas.microsoft.com/office/drawing/2014/main" id="{84A14179-6C86-0CEB-FCBE-AA17F7E03905}"/>
                </a:ext>
              </a:extLst>
            </p:cNvPr>
            <p:cNvSpPr>
              <a:spLocks noChangeArrowheads="1"/>
            </p:cNvSpPr>
            <p:nvPr/>
          </p:nvSpPr>
          <p:spPr bwMode="auto">
            <a:xfrm>
              <a:off x="4317" y="1127"/>
              <a:ext cx="582" cy="1234"/>
            </a:xfrm>
            <a:prstGeom prst="rect">
              <a:avLst/>
            </a:prstGeom>
            <a:noFill/>
            <a:ln w="5080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181" name="Rectangle 594">
              <a:extLst>
                <a:ext uri="{FF2B5EF4-FFF2-40B4-BE49-F238E27FC236}">
                  <a16:creationId xmlns:a16="http://schemas.microsoft.com/office/drawing/2014/main" id="{4924E5B6-D820-62AF-B61E-AC06441D8616}"/>
                </a:ext>
              </a:extLst>
            </p:cNvPr>
            <p:cNvSpPr>
              <a:spLocks noChangeArrowheads="1"/>
            </p:cNvSpPr>
            <p:nvPr/>
          </p:nvSpPr>
          <p:spPr bwMode="auto">
            <a:xfrm>
              <a:off x="4331" y="2381"/>
              <a:ext cx="554" cy="57"/>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18182" name="Group 595">
              <a:extLst>
                <a:ext uri="{FF2B5EF4-FFF2-40B4-BE49-F238E27FC236}">
                  <a16:creationId xmlns:a16="http://schemas.microsoft.com/office/drawing/2014/main" id="{C9DF9EBD-F746-5D79-7485-80F139EB7567}"/>
                </a:ext>
              </a:extLst>
            </p:cNvPr>
            <p:cNvGrpSpPr>
              <a:grpSpLocks/>
            </p:cNvGrpSpPr>
            <p:nvPr/>
          </p:nvGrpSpPr>
          <p:grpSpPr bwMode="auto">
            <a:xfrm>
              <a:off x="4335" y="1295"/>
              <a:ext cx="546" cy="118"/>
              <a:chOff x="4335" y="1295"/>
              <a:chExt cx="546" cy="118"/>
            </a:xfrm>
          </p:grpSpPr>
          <p:sp>
            <p:nvSpPr>
              <p:cNvPr id="18289" name="Rectangle 596">
                <a:extLst>
                  <a:ext uri="{FF2B5EF4-FFF2-40B4-BE49-F238E27FC236}">
                    <a16:creationId xmlns:a16="http://schemas.microsoft.com/office/drawing/2014/main" id="{C4D3AFE5-8780-F81A-2369-5C5EECF8AD71}"/>
                  </a:ext>
                </a:extLst>
              </p:cNvPr>
              <p:cNvSpPr>
                <a:spLocks noChangeArrowheads="1"/>
              </p:cNvSpPr>
              <p:nvPr/>
            </p:nvSpPr>
            <p:spPr bwMode="auto">
              <a:xfrm>
                <a:off x="4335" y="1295"/>
                <a:ext cx="546" cy="118"/>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0" name="Rectangle 597">
                <a:extLst>
                  <a:ext uri="{FF2B5EF4-FFF2-40B4-BE49-F238E27FC236}">
                    <a16:creationId xmlns:a16="http://schemas.microsoft.com/office/drawing/2014/main" id="{D79E6BFD-E6B0-8872-0754-03C1903D8C94}"/>
                  </a:ext>
                </a:extLst>
              </p:cNvPr>
              <p:cNvSpPr>
                <a:spLocks noChangeArrowheads="1"/>
              </p:cNvSpPr>
              <p:nvPr/>
            </p:nvSpPr>
            <p:spPr bwMode="auto">
              <a:xfrm>
                <a:off x="4371" y="1312"/>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1" name="Rectangle 598">
                <a:extLst>
                  <a:ext uri="{FF2B5EF4-FFF2-40B4-BE49-F238E27FC236}">
                    <a16:creationId xmlns:a16="http://schemas.microsoft.com/office/drawing/2014/main" id="{0E15FDDB-B392-22C9-AB23-24203D03D7E2}"/>
                  </a:ext>
                </a:extLst>
              </p:cNvPr>
              <p:cNvSpPr>
                <a:spLocks noChangeArrowheads="1"/>
              </p:cNvSpPr>
              <p:nvPr/>
            </p:nvSpPr>
            <p:spPr bwMode="auto">
              <a:xfrm>
                <a:off x="4435" y="1312"/>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2" name="Rectangle 599">
                <a:extLst>
                  <a:ext uri="{FF2B5EF4-FFF2-40B4-BE49-F238E27FC236}">
                    <a16:creationId xmlns:a16="http://schemas.microsoft.com/office/drawing/2014/main" id="{75B0E737-7821-01C7-2B94-17C21191EB79}"/>
                  </a:ext>
                </a:extLst>
              </p:cNvPr>
              <p:cNvSpPr>
                <a:spLocks noChangeArrowheads="1"/>
              </p:cNvSpPr>
              <p:nvPr/>
            </p:nvSpPr>
            <p:spPr bwMode="auto">
              <a:xfrm>
                <a:off x="4498" y="1312"/>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3" name="Rectangle 600">
                <a:extLst>
                  <a:ext uri="{FF2B5EF4-FFF2-40B4-BE49-F238E27FC236}">
                    <a16:creationId xmlns:a16="http://schemas.microsoft.com/office/drawing/2014/main" id="{462B53C5-14FF-2BCB-E7D2-8B064D7F5DE2}"/>
                  </a:ext>
                </a:extLst>
              </p:cNvPr>
              <p:cNvSpPr>
                <a:spLocks noChangeArrowheads="1"/>
              </p:cNvSpPr>
              <p:nvPr/>
            </p:nvSpPr>
            <p:spPr bwMode="auto">
              <a:xfrm>
                <a:off x="4622" y="1312"/>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4" name="Rectangle 601">
                <a:extLst>
                  <a:ext uri="{FF2B5EF4-FFF2-40B4-BE49-F238E27FC236}">
                    <a16:creationId xmlns:a16="http://schemas.microsoft.com/office/drawing/2014/main" id="{47D58D0F-4D16-E7D6-6607-DA222B426047}"/>
                  </a:ext>
                </a:extLst>
              </p:cNvPr>
              <p:cNvSpPr>
                <a:spLocks noChangeArrowheads="1"/>
              </p:cNvSpPr>
              <p:nvPr/>
            </p:nvSpPr>
            <p:spPr bwMode="auto">
              <a:xfrm>
                <a:off x="4559" y="1312"/>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5" name="Rectangle 602">
                <a:extLst>
                  <a:ext uri="{FF2B5EF4-FFF2-40B4-BE49-F238E27FC236}">
                    <a16:creationId xmlns:a16="http://schemas.microsoft.com/office/drawing/2014/main" id="{BAE026B2-C8BA-1F73-2A5E-39DFA45290B9}"/>
                  </a:ext>
                </a:extLst>
              </p:cNvPr>
              <p:cNvSpPr>
                <a:spLocks noChangeArrowheads="1"/>
              </p:cNvSpPr>
              <p:nvPr/>
            </p:nvSpPr>
            <p:spPr bwMode="auto">
              <a:xfrm>
                <a:off x="4809" y="1312"/>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6" name="Rectangle 603">
                <a:extLst>
                  <a:ext uri="{FF2B5EF4-FFF2-40B4-BE49-F238E27FC236}">
                    <a16:creationId xmlns:a16="http://schemas.microsoft.com/office/drawing/2014/main" id="{C0C597F4-3DF3-8460-5DFD-02047ADCB417}"/>
                  </a:ext>
                </a:extLst>
              </p:cNvPr>
              <p:cNvSpPr>
                <a:spLocks noChangeArrowheads="1"/>
              </p:cNvSpPr>
              <p:nvPr/>
            </p:nvSpPr>
            <p:spPr bwMode="auto">
              <a:xfrm>
                <a:off x="4746" y="1312"/>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7" name="Rectangle 604">
                <a:extLst>
                  <a:ext uri="{FF2B5EF4-FFF2-40B4-BE49-F238E27FC236}">
                    <a16:creationId xmlns:a16="http://schemas.microsoft.com/office/drawing/2014/main" id="{40F2FDCE-8062-31AE-4074-8C55B6D8F6A2}"/>
                  </a:ext>
                </a:extLst>
              </p:cNvPr>
              <p:cNvSpPr>
                <a:spLocks noChangeArrowheads="1"/>
              </p:cNvSpPr>
              <p:nvPr/>
            </p:nvSpPr>
            <p:spPr bwMode="auto">
              <a:xfrm>
                <a:off x="4685" y="1312"/>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8" name="Rectangle 605">
                <a:extLst>
                  <a:ext uri="{FF2B5EF4-FFF2-40B4-BE49-F238E27FC236}">
                    <a16:creationId xmlns:a16="http://schemas.microsoft.com/office/drawing/2014/main" id="{9AFED09F-4ED6-E2C4-DE16-B2CFD3E75B07}"/>
                  </a:ext>
                </a:extLst>
              </p:cNvPr>
              <p:cNvSpPr>
                <a:spLocks noChangeArrowheads="1"/>
              </p:cNvSpPr>
              <p:nvPr/>
            </p:nvSpPr>
            <p:spPr bwMode="auto">
              <a:xfrm>
                <a:off x="4371" y="1368"/>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99" name="Rectangle 606">
                <a:extLst>
                  <a:ext uri="{FF2B5EF4-FFF2-40B4-BE49-F238E27FC236}">
                    <a16:creationId xmlns:a16="http://schemas.microsoft.com/office/drawing/2014/main" id="{04830296-56CD-0C9F-4F7B-1041C31C2D07}"/>
                  </a:ext>
                </a:extLst>
              </p:cNvPr>
              <p:cNvSpPr>
                <a:spLocks noChangeArrowheads="1"/>
              </p:cNvSpPr>
              <p:nvPr/>
            </p:nvSpPr>
            <p:spPr bwMode="auto">
              <a:xfrm>
                <a:off x="4435" y="1368"/>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300" name="Rectangle 607">
                <a:extLst>
                  <a:ext uri="{FF2B5EF4-FFF2-40B4-BE49-F238E27FC236}">
                    <a16:creationId xmlns:a16="http://schemas.microsoft.com/office/drawing/2014/main" id="{AB22A2C3-26CA-C8ED-4BEB-D18B1B0B9B6A}"/>
                  </a:ext>
                </a:extLst>
              </p:cNvPr>
              <p:cNvSpPr>
                <a:spLocks noChangeArrowheads="1"/>
              </p:cNvSpPr>
              <p:nvPr/>
            </p:nvSpPr>
            <p:spPr bwMode="auto">
              <a:xfrm>
                <a:off x="4498" y="1368"/>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301" name="Rectangle 608">
                <a:extLst>
                  <a:ext uri="{FF2B5EF4-FFF2-40B4-BE49-F238E27FC236}">
                    <a16:creationId xmlns:a16="http://schemas.microsoft.com/office/drawing/2014/main" id="{151F01EC-15E2-2B81-69BC-3626640ED23B}"/>
                  </a:ext>
                </a:extLst>
              </p:cNvPr>
              <p:cNvSpPr>
                <a:spLocks noChangeArrowheads="1"/>
              </p:cNvSpPr>
              <p:nvPr/>
            </p:nvSpPr>
            <p:spPr bwMode="auto">
              <a:xfrm>
                <a:off x="4559" y="1368"/>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302" name="Rectangle 609">
                <a:extLst>
                  <a:ext uri="{FF2B5EF4-FFF2-40B4-BE49-F238E27FC236}">
                    <a16:creationId xmlns:a16="http://schemas.microsoft.com/office/drawing/2014/main" id="{8B702BCE-86D6-3DAB-B6FC-27E3D770AB38}"/>
                  </a:ext>
                </a:extLst>
              </p:cNvPr>
              <p:cNvSpPr>
                <a:spLocks noChangeArrowheads="1"/>
              </p:cNvSpPr>
              <p:nvPr/>
            </p:nvSpPr>
            <p:spPr bwMode="auto">
              <a:xfrm>
                <a:off x="4622" y="1368"/>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303" name="Rectangle 610">
                <a:extLst>
                  <a:ext uri="{FF2B5EF4-FFF2-40B4-BE49-F238E27FC236}">
                    <a16:creationId xmlns:a16="http://schemas.microsoft.com/office/drawing/2014/main" id="{948A9455-90F8-5526-0E6D-1C19E6A0438F}"/>
                  </a:ext>
                </a:extLst>
              </p:cNvPr>
              <p:cNvSpPr>
                <a:spLocks noChangeArrowheads="1"/>
              </p:cNvSpPr>
              <p:nvPr/>
            </p:nvSpPr>
            <p:spPr bwMode="auto">
              <a:xfrm>
                <a:off x="4685" y="1368"/>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304" name="Rectangle 611">
                <a:extLst>
                  <a:ext uri="{FF2B5EF4-FFF2-40B4-BE49-F238E27FC236}">
                    <a16:creationId xmlns:a16="http://schemas.microsoft.com/office/drawing/2014/main" id="{9BA1774E-C872-39A7-AC4F-CE47AD000289}"/>
                  </a:ext>
                </a:extLst>
              </p:cNvPr>
              <p:cNvSpPr>
                <a:spLocks noChangeArrowheads="1"/>
              </p:cNvSpPr>
              <p:nvPr/>
            </p:nvSpPr>
            <p:spPr bwMode="auto">
              <a:xfrm>
                <a:off x="4746" y="1368"/>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305" name="Rectangle 612">
                <a:extLst>
                  <a:ext uri="{FF2B5EF4-FFF2-40B4-BE49-F238E27FC236}">
                    <a16:creationId xmlns:a16="http://schemas.microsoft.com/office/drawing/2014/main" id="{ADB42D67-8D7D-EABD-CE3C-A929F36D285D}"/>
                  </a:ext>
                </a:extLst>
              </p:cNvPr>
              <p:cNvSpPr>
                <a:spLocks noChangeArrowheads="1"/>
              </p:cNvSpPr>
              <p:nvPr/>
            </p:nvSpPr>
            <p:spPr bwMode="auto">
              <a:xfrm>
                <a:off x="4809" y="1368"/>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18183" name="Group 613">
              <a:extLst>
                <a:ext uri="{FF2B5EF4-FFF2-40B4-BE49-F238E27FC236}">
                  <a16:creationId xmlns:a16="http://schemas.microsoft.com/office/drawing/2014/main" id="{56A6A6BF-4042-256A-15CB-57B5DD5C736F}"/>
                </a:ext>
              </a:extLst>
            </p:cNvPr>
            <p:cNvGrpSpPr>
              <a:grpSpLocks/>
            </p:cNvGrpSpPr>
            <p:nvPr/>
          </p:nvGrpSpPr>
          <p:grpSpPr bwMode="auto">
            <a:xfrm>
              <a:off x="4335" y="1763"/>
              <a:ext cx="546" cy="95"/>
              <a:chOff x="4335" y="1763"/>
              <a:chExt cx="546" cy="95"/>
            </a:xfrm>
          </p:grpSpPr>
          <p:sp>
            <p:nvSpPr>
              <p:cNvPr id="18279" name="Rectangle 614">
                <a:extLst>
                  <a:ext uri="{FF2B5EF4-FFF2-40B4-BE49-F238E27FC236}">
                    <a16:creationId xmlns:a16="http://schemas.microsoft.com/office/drawing/2014/main" id="{8D6B87FB-3A05-5741-EA6A-6D49085D48BB}"/>
                  </a:ext>
                </a:extLst>
              </p:cNvPr>
              <p:cNvSpPr>
                <a:spLocks noChangeArrowheads="1"/>
              </p:cNvSpPr>
              <p:nvPr/>
            </p:nvSpPr>
            <p:spPr bwMode="auto">
              <a:xfrm>
                <a:off x="4335" y="1763"/>
                <a:ext cx="546" cy="95"/>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18280" name="Group 615">
                <a:extLst>
                  <a:ext uri="{FF2B5EF4-FFF2-40B4-BE49-F238E27FC236}">
                    <a16:creationId xmlns:a16="http://schemas.microsoft.com/office/drawing/2014/main" id="{97675216-40F1-6296-327B-851657148DA3}"/>
                  </a:ext>
                </a:extLst>
              </p:cNvPr>
              <p:cNvGrpSpPr>
                <a:grpSpLocks/>
              </p:cNvGrpSpPr>
              <p:nvPr/>
            </p:nvGrpSpPr>
            <p:grpSpPr bwMode="auto">
              <a:xfrm>
                <a:off x="4371" y="1801"/>
                <a:ext cx="474" cy="30"/>
                <a:chOff x="4371" y="1801"/>
                <a:chExt cx="474" cy="30"/>
              </a:xfrm>
            </p:grpSpPr>
            <p:sp>
              <p:nvSpPr>
                <p:cNvPr id="18281" name="Rectangle 616">
                  <a:extLst>
                    <a:ext uri="{FF2B5EF4-FFF2-40B4-BE49-F238E27FC236}">
                      <a16:creationId xmlns:a16="http://schemas.microsoft.com/office/drawing/2014/main" id="{96A4FB13-559B-DC08-01B5-8B370B4B76D4}"/>
                    </a:ext>
                  </a:extLst>
                </p:cNvPr>
                <p:cNvSpPr>
                  <a:spLocks noChangeArrowheads="1"/>
                </p:cNvSpPr>
                <p:nvPr/>
              </p:nvSpPr>
              <p:spPr bwMode="auto">
                <a:xfrm>
                  <a:off x="4371" y="1801"/>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82" name="Rectangle 617">
                  <a:extLst>
                    <a:ext uri="{FF2B5EF4-FFF2-40B4-BE49-F238E27FC236}">
                      <a16:creationId xmlns:a16="http://schemas.microsoft.com/office/drawing/2014/main" id="{1BB34CBB-9EBC-D977-C72B-3F655C618A79}"/>
                    </a:ext>
                  </a:extLst>
                </p:cNvPr>
                <p:cNvSpPr>
                  <a:spLocks noChangeArrowheads="1"/>
                </p:cNvSpPr>
                <p:nvPr/>
              </p:nvSpPr>
              <p:spPr bwMode="auto">
                <a:xfrm>
                  <a:off x="4435" y="1801"/>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83" name="Rectangle 618">
                  <a:extLst>
                    <a:ext uri="{FF2B5EF4-FFF2-40B4-BE49-F238E27FC236}">
                      <a16:creationId xmlns:a16="http://schemas.microsoft.com/office/drawing/2014/main" id="{86325357-0BFF-C45B-0E50-1094AC6024C2}"/>
                    </a:ext>
                  </a:extLst>
                </p:cNvPr>
                <p:cNvSpPr>
                  <a:spLocks noChangeArrowheads="1"/>
                </p:cNvSpPr>
                <p:nvPr/>
              </p:nvSpPr>
              <p:spPr bwMode="auto">
                <a:xfrm>
                  <a:off x="4498" y="1801"/>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84" name="Rectangle 619">
                  <a:extLst>
                    <a:ext uri="{FF2B5EF4-FFF2-40B4-BE49-F238E27FC236}">
                      <a16:creationId xmlns:a16="http://schemas.microsoft.com/office/drawing/2014/main" id="{CE8C4F8B-986B-A671-B8C6-BCEC1E8EB215}"/>
                    </a:ext>
                  </a:extLst>
                </p:cNvPr>
                <p:cNvSpPr>
                  <a:spLocks noChangeArrowheads="1"/>
                </p:cNvSpPr>
                <p:nvPr/>
              </p:nvSpPr>
              <p:spPr bwMode="auto">
                <a:xfrm>
                  <a:off x="4622" y="1801"/>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85" name="Rectangle 620">
                  <a:extLst>
                    <a:ext uri="{FF2B5EF4-FFF2-40B4-BE49-F238E27FC236}">
                      <a16:creationId xmlns:a16="http://schemas.microsoft.com/office/drawing/2014/main" id="{FDD8656B-9132-2875-F205-B7D7E4A8C333}"/>
                    </a:ext>
                  </a:extLst>
                </p:cNvPr>
                <p:cNvSpPr>
                  <a:spLocks noChangeArrowheads="1"/>
                </p:cNvSpPr>
                <p:nvPr/>
              </p:nvSpPr>
              <p:spPr bwMode="auto">
                <a:xfrm>
                  <a:off x="4559" y="1801"/>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86" name="Rectangle 621">
                  <a:extLst>
                    <a:ext uri="{FF2B5EF4-FFF2-40B4-BE49-F238E27FC236}">
                      <a16:creationId xmlns:a16="http://schemas.microsoft.com/office/drawing/2014/main" id="{2BD67723-9981-BBE4-A206-01505BA8EBE4}"/>
                    </a:ext>
                  </a:extLst>
                </p:cNvPr>
                <p:cNvSpPr>
                  <a:spLocks noChangeArrowheads="1"/>
                </p:cNvSpPr>
                <p:nvPr/>
              </p:nvSpPr>
              <p:spPr bwMode="auto">
                <a:xfrm>
                  <a:off x="4809" y="1801"/>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87" name="Rectangle 622">
                  <a:extLst>
                    <a:ext uri="{FF2B5EF4-FFF2-40B4-BE49-F238E27FC236}">
                      <a16:creationId xmlns:a16="http://schemas.microsoft.com/office/drawing/2014/main" id="{AB9BCF58-3FE0-9CA2-EFB1-FCEB93502400}"/>
                    </a:ext>
                  </a:extLst>
                </p:cNvPr>
                <p:cNvSpPr>
                  <a:spLocks noChangeArrowheads="1"/>
                </p:cNvSpPr>
                <p:nvPr/>
              </p:nvSpPr>
              <p:spPr bwMode="auto">
                <a:xfrm>
                  <a:off x="4746" y="1801"/>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88" name="Rectangle 623">
                  <a:extLst>
                    <a:ext uri="{FF2B5EF4-FFF2-40B4-BE49-F238E27FC236}">
                      <a16:creationId xmlns:a16="http://schemas.microsoft.com/office/drawing/2014/main" id="{0E8AC733-4631-8964-914A-EFBEA3C20BEF}"/>
                    </a:ext>
                  </a:extLst>
                </p:cNvPr>
                <p:cNvSpPr>
                  <a:spLocks noChangeArrowheads="1"/>
                </p:cNvSpPr>
                <p:nvPr/>
              </p:nvSpPr>
              <p:spPr bwMode="auto">
                <a:xfrm>
                  <a:off x="4685" y="1801"/>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nvGrpSpPr>
            <p:cNvPr id="18184" name="Group 624">
              <a:extLst>
                <a:ext uri="{FF2B5EF4-FFF2-40B4-BE49-F238E27FC236}">
                  <a16:creationId xmlns:a16="http://schemas.microsoft.com/office/drawing/2014/main" id="{3DBF5041-E718-FB78-DD31-7FB27359588F}"/>
                </a:ext>
              </a:extLst>
            </p:cNvPr>
            <p:cNvGrpSpPr>
              <a:grpSpLocks/>
            </p:cNvGrpSpPr>
            <p:nvPr/>
          </p:nvGrpSpPr>
          <p:grpSpPr bwMode="auto">
            <a:xfrm>
              <a:off x="4335" y="1141"/>
              <a:ext cx="546" cy="119"/>
              <a:chOff x="4335" y="1141"/>
              <a:chExt cx="546" cy="119"/>
            </a:xfrm>
          </p:grpSpPr>
          <p:sp>
            <p:nvSpPr>
              <p:cNvPr id="18262" name="Rectangle 625">
                <a:extLst>
                  <a:ext uri="{FF2B5EF4-FFF2-40B4-BE49-F238E27FC236}">
                    <a16:creationId xmlns:a16="http://schemas.microsoft.com/office/drawing/2014/main" id="{62037753-0AF7-7BBD-A852-4900B5729AF3}"/>
                  </a:ext>
                </a:extLst>
              </p:cNvPr>
              <p:cNvSpPr>
                <a:spLocks noChangeArrowheads="1"/>
              </p:cNvSpPr>
              <p:nvPr/>
            </p:nvSpPr>
            <p:spPr bwMode="auto">
              <a:xfrm>
                <a:off x="4335" y="1141"/>
                <a:ext cx="546" cy="119"/>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63" name="Rectangle 626">
                <a:extLst>
                  <a:ext uri="{FF2B5EF4-FFF2-40B4-BE49-F238E27FC236}">
                    <a16:creationId xmlns:a16="http://schemas.microsoft.com/office/drawing/2014/main" id="{B1A75782-AEAD-F3A1-0694-7C5B949ABA4C}"/>
                  </a:ext>
                </a:extLst>
              </p:cNvPr>
              <p:cNvSpPr>
                <a:spLocks noChangeArrowheads="1"/>
              </p:cNvSpPr>
              <p:nvPr/>
            </p:nvSpPr>
            <p:spPr bwMode="auto">
              <a:xfrm>
                <a:off x="4375" y="1159"/>
                <a:ext cx="28" cy="22"/>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64" name="Rectangle 627">
                <a:extLst>
                  <a:ext uri="{FF2B5EF4-FFF2-40B4-BE49-F238E27FC236}">
                    <a16:creationId xmlns:a16="http://schemas.microsoft.com/office/drawing/2014/main" id="{87330243-3487-5ED4-A741-972F15EE7EE0}"/>
                  </a:ext>
                </a:extLst>
              </p:cNvPr>
              <p:cNvSpPr>
                <a:spLocks noChangeArrowheads="1"/>
              </p:cNvSpPr>
              <p:nvPr/>
            </p:nvSpPr>
            <p:spPr bwMode="auto">
              <a:xfrm>
                <a:off x="4439" y="1159"/>
                <a:ext cx="27" cy="22"/>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65" name="Rectangle 628">
                <a:extLst>
                  <a:ext uri="{FF2B5EF4-FFF2-40B4-BE49-F238E27FC236}">
                    <a16:creationId xmlns:a16="http://schemas.microsoft.com/office/drawing/2014/main" id="{609B6098-DB6D-143B-1006-2B7DAEA9FDDB}"/>
                  </a:ext>
                </a:extLst>
              </p:cNvPr>
              <p:cNvSpPr>
                <a:spLocks noChangeArrowheads="1"/>
              </p:cNvSpPr>
              <p:nvPr/>
            </p:nvSpPr>
            <p:spPr bwMode="auto">
              <a:xfrm>
                <a:off x="4502" y="1159"/>
                <a:ext cx="25" cy="22"/>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66" name="Rectangle 629">
                <a:extLst>
                  <a:ext uri="{FF2B5EF4-FFF2-40B4-BE49-F238E27FC236}">
                    <a16:creationId xmlns:a16="http://schemas.microsoft.com/office/drawing/2014/main" id="{D7242279-2B34-43F0-FA71-369D1C66FA65}"/>
                  </a:ext>
                </a:extLst>
              </p:cNvPr>
              <p:cNvSpPr>
                <a:spLocks noChangeArrowheads="1"/>
              </p:cNvSpPr>
              <p:nvPr/>
            </p:nvSpPr>
            <p:spPr bwMode="auto">
              <a:xfrm>
                <a:off x="4626" y="1159"/>
                <a:ext cx="27" cy="22"/>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67" name="Rectangle 630">
                <a:extLst>
                  <a:ext uri="{FF2B5EF4-FFF2-40B4-BE49-F238E27FC236}">
                    <a16:creationId xmlns:a16="http://schemas.microsoft.com/office/drawing/2014/main" id="{49F239F8-9232-3BDD-D4B1-3B90FCB12260}"/>
                  </a:ext>
                </a:extLst>
              </p:cNvPr>
              <p:cNvSpPr>
                <a:spLocks noChangeArrowheads="1"/>
              </p:cNvSpPr>
              <p:nvPr/>
            </p:nvSpPr>
            <p:spPr bwMode="auto">
              <a:xfrm>
                <a:off x="4563" y="1159"/>
                <a:ext cx="27" cy="22"/>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68" name="Rectangle 631">
                <a:extLst>
                  <a:ext uri="{FF2B5EF4-FFF2-40B4-BE49-F238E27FC236}">
                    <a16:creationId xmlns:a16="http://schemas.microsoft.com/office/drawing/2014/main" id="{1246896F-4547-438A-D38F-F4410A859739}"/>
                  </a:ext>
                </a:extLst>
              </p:cNvPr>
              <p:cNvSpPr>
                <a:spLocks noChangeArrowheads="1"/>
              </p:cNvSpPr>
              <p:nvPr/>
            </p:nvSpPr>
            <p:spPr bwMode="auto">
              <a:xfrm>
                <a:off x="4813" y="1159"/>
                <a:ext cx="28" cy="22"/>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69" name="Rectangle 632">
                <a:extLst>
                  <a:ext uri="{FF2B5EF4-FFF2-40B4-BE49-F238E27FC236}">
                    <a16:creationId xmlns:a16="http://schemas.microsoft.com/office/drawing/2014/main" id="{2D0C750F-B661-3E39-0E50-26A6CEF83557}"/>
                  </a:ext>
                </a:extLst>
              </p:cNvPr>
              <p:cNvSpPr>
                <a:spLocks noChangeArrowheads="1"/>
              </p:cNvSpPr>
              <p:nvPr/>
            </p:nvSpPr>
            <p:spPr bwMode="auto">
              <a:xfrm>
                <a:off x="4750" y="1159"/>
                <a:ext cx="27" cy="22"/>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70" name="Rectangle 633">
                <a:extLst>
                  <a:ext uri="{FF2B5EF4-FFF2-40B4-BE49-F238E27FC236}">
                    <a16:creationId xmlns:a16="http://schemas.microsoft.com/office/drawing/2014/main" id="{6B171477-3F1E-0E86-8E9C-2CCD8B6CA613}"/>
                  </a:ext>
                </a:extLst>
              </p:cNvPr>
              <p:cNvSpPr>
                <a:spLocks noChangeArrowheads="1"/>
              </p:cNvSpPr>
              <p:nvPr/>
            </p:nvSpPr>
            <p:spPr bwMode="auto">
              <a:xfrm>
                <a:off x="4689" y="1159"/>
                <a:ext cx="25" cy="22"/>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71" name="Rectangle 634">
                <a:extLst>
                  <a:ext uri="{FF2B5EF4-FFF2-40B4-BE49-F238E27FC236}">
                    <a16:creationId xmlns:a16="http://schemas.microsoft.com/office/drawing/2014/main" id="{FC767BA9-39FD-4DB3-B14C-EF17F4756A46}"/>
                  </a:ext>
                </a:extLst>
              </p:cNvPr>
              <p:cNvSpPr>
                <a:spLocks noChangeArrowheads="1"/>
              </p:cNvSpPr>
              <p:nvPr/>
            </p:nvSpPr>
            <p:spPr bwMode="auto">
              <a:xfrm>
                <a:off x="4375" y="1218"/>
                <a:ext cx="28" cy="21"/>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72" name="Rectangle 635">
                <a:extLst>
                  <a:ext uri="{FF2B5EF4-FFF2-40B4-BE49-F238E27FC236}">
                    <a16:creationId xmlns:a16="http://schemas.microsoft.com/office/drawing/2014/main" id="{E5FAF748-3B29-B96C-44B4-BD2A75273AC2}"/>
                  </a:ext>
                </a:extLst>
              </p:cNvPr>
              <p:cNvSpPr>
                <a:spLocks noChangeArrowheads="1"/>
              </p:cNvSpPr>
              <p:nvPr/>
            </p:nvSpPr>
            <p:spPr bwMode="auto">
              <a:xfrm>
                <a:off x="4439" y="1218"/>
                <a:ext cx="27" cy="21"/>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73" name="Rectangle 636">
                <a:extLst>
                  <a:ext uri="{FF2B5EF4-FFF2-40B4-BE49-F238E27FC236}">
                    <a16:creationId xmlns:a16="http://schemas.microsoft.com/office/drawing/2014/main" id="{D1CFF76A-F486-E048-CF44-13E214B95DFD}"/>
                  </a:ext>
                </a:extLst>
              </p:cNvPr>
              <p:cNvSpPr>
                <a:spLocks noChangeArrowheads="1"/>
              </p:cNvSpPr>
              <p:nvPr/>
            </p:nvSpPr>
            <p:spPr bwMode="auto">
              <a:xfrm>
                <a:off x="4502" y="1218"/>
                <a:ext cx="25" cy="21"/>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74" name="Rectangle 637">
                <a:extLst>
                  <a:ext uri="{FF2B5EF4-FFF2-40B4-BE49-F238E27FC236}">
                    <a16:creationId xmlns:a16="http://schemas.microsoft.com/office/drawing/2014/main" id="{A29B9917-A110-4CFE-38B5-0648E5E3529F}"/>
                  </a:ext>
                </a:extLst>
              </p:cNvPr>
              <p:cNvSpPr>
                <a:spLocks noChangeArrowheads="1"/>
              </p:cNvSpPr>
              <p:nvPr/>
            </p:nvSpPr>
            <p:spPr bwMode="auto">
              <a:xfrm>
                <a:off x="4563" y="1218"/>
                <a:ext cx="27" cy="21"/>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75" name="Rectangle 638">
                <a:extLst>
                  <a:ext uri="{FF2B5EF4-FFF2-40B4-BE49-F238E27FC236}">
                    <a16:creationId xmlns:a16="http://schemas.microsoft.com/office/drawing/2014/main" id="{30A2083E-1C11-532C-2287-36BBD6431E58}"/>
                  </a:ext>
                </a:extLst>
              </p:cNvPr>
              <p:cNvSpPr>
                <a:spLocks noChangeArrowheads="1"/>
              </p:cNvSpPr>
              <p:nvPr/>
            </p:nvSpPr>
            <p:spPr bwMode="auto">
              <a:xfrm>
                <a:off x="4626" y="1218"/>
                <a:ext cx="27" cy="21"/>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76" name="Rectangle 639">
                <a:extLst>
                  <a:ext uri="{FF2B5EF4-FFF2-40B4-BE49-F238E27FC236}">
                    <a16:creationId xmlns:a16="http://schemas.microsoft.com/office/drawing/2014/main" id="{4790B3A8-00FD-6A8E-61F0-54A1D3424EA7}"/>
                  </a:ext>
                </a:extLst>
              </p:cNvPr>
              <p:cNvSpPr>
                <a:spLocks noChangeArrowheads="1"/>
              </p:cNvSpPr>
              <p:nvPr/>
            </p:nvSpPr>
            <p:spPr bwMode="auto">
              <a:xfrm>
                <a:off x="4689" y="1218"/>
                <a:ext cx="25" cy="21"/>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77" name="Rectangle 640">
                <a:extLst>
                  <a:ext uri="{FF2B5EF4-FFF2-40B4-BE49-F238E27FC236}">
                    <a16:creationId xmlns:a16="http://schemas.microsoft.com/office/drawing/2014/main" id="{0FDB4EB3-576E-D1C4-1059-57535F20075F}"/>
                  </a:ext>
                </a:extLst>
              </p:cNvPr>
              <p:cNvSpPr>
                <a:spLocks noChangeArrowheads="1"/>
              </p:cNvSpPr>
              <p:nvPr/>
            </p:nvSpPr>
            <p:spPr bwMode="auto">
              <a:xfrm>
                <a:off x="4750" y="1218"/>
                <a:ext cx="27" cy="21"/>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78" name="Rectangle 641">
                <a:extLst>
                  <a:ext uri="{FF2B5EF4-FFF2-40B4-BE49-F238E27FC236}">
                    <a16:creationId xmlns:a16="http://schemas.microsoft.com/office/drawing/2014/main" id="{3E939F47-2054-DBCF-AC00-B51E1A3B8FE9}"/>
                  </a:ext>
                </a:extLst>
              </p:cNvPr>
              <p:cNvSpPr>
                <a:spLocks noChangeArrowheads="1"/>
              </p:cNvSpPr>
              <p:nvPr/>
            </p:nvSpPr>
            <p:spPr bwMode="auto">
              <a:xfrm>
                <a:off x="4813" y="1218"/>
                <a:ext cx="28" cy="21"/>
              </a:xfrm>
              <a:prstGeom prst="rect">
                <a:avLst/>
              </a:prstGeom>
              <a:solidFill>
                <a:srgbClr val="FFFFFF"/>
              </a:solidFill>
              <a:ln w="254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18185" name="Group 642">
              <a:extLst>
                <a:ext uri="{FF2B5EF4-FFF2-40B4-BE49-F238E27FC236}">
                  <a16:creationId xmlns:a16="http://schemas.microsoft.com/office/drawing/2014/main" id="{195ADCD9-CCA4-B837-E87D-9DEDD995D759}"/>
                </a:ext>
              </a:extLst>
            </p:cNvPr>
            <p:cNvGrpSpPr>
              <a:grpSpLocks/>
            </p:cNvGrpSpPr>
            <p:nvPr/>
          </p:nvGrpSpPr>
          <p:grpSpPr bwMode="auto">
            <a:xfrm>
              <a:off x="4335" y="1607"/>
              <a:ext cx="546" cy="117"/>
              <a:chOff x="4335" y="1607"/>
              <a:chExt cx="546" cy="117"/>
            </a:xfrm>
          </p:grpSpPr>
          <p:sp>
            <p:nvSpPr>
              <p:cNvPr id="18245" name="Rectangle 643">
                <a:extLst>
                  <a:ext uri="{FF2B5EF4-FFF2-40B4-BE49-F238E27FC236}">
                    <a16:creationId xmlns:a16="http://schemas.microsoft.com/office/drawing/2014/main" id="{22BD2367-269D-E17F-209E-C15B3EE753B0}"/>
                  </a:ext>
                </a:extLst>
              </p:cNvPr>
              <p:cNvSpPr>
                <a:spLocks noChangeArrowheads="1"/>
              </p:cNvSpPr>
              <p:nvPr/>
            </p:nvSpPr>
            <p:spPr bwMode="auto">
              <a:xfrm>
                <a:off x="4335" y="1607"/>
                <a:ext cx="546" cy="117"/>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46" name="Rectangle 644">
                <a:extLst>
                  <a:ext uri="{FF2B5EF4-FFF2-40B4-BE49-F238E27FC236}">
                    <a16:creationId xmlns:a16="http://schemas.microsoft.com/office/drawing/2014/main" id="{9DC1BB8E-F80A-43B3-1CC7-4E293EE2A994}"/>
                  </a:ext>
                </a:extLst>
              </p:cNvPr>
              <p:cNvSpPr>
                <a:spLocks noChangeArrowheads="1"/>
              </p:cNvSpPr>
              <p:nvPr/>
            </p:nvSpPr>
            <p:spPr bwMode="auto">
              <a:xfrm>
                <a:off x="4371" y="1621"/>
                <a:ext cx="36" cy="32"/>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47" name="Rectangle 645">
                <a:extLst>
                  <a:ext uri="{FF2B5EF4-FFF2-40B4-BE49-F238E27FC236}">
                    <a16:creationId xmlns:a16="http://schemas.microsoft.com/office/drawing/2014/main" id="{8BDF0BCD-BC53-F183-1536-5E005A54AF90}"/>
                  </a:ext>
                </a:extLst>
              </p:cNvPr>
              <p:cNvSpPr>
                <a:spLocks noChangeArrowheads="1"/>
              </p:cNvSpPr>
              <p:nvPr/>
            </p:nvSpPr>
            <p:spPr bwMode="auto">
              <a:xfrm>
                <a:off x="4435" y="1621"/>
                <a:ext cx="35" cy="32"/>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48" name="Rectangle 646">
                <a:extLst>
                  <a:ext uri="{FF2B5EF4-FFF2-40B4-BE49-F238E27FC236}">
                    <a16:creationId xmlns:a16="http://schemas.microsoft.com/office/drawing/2014/main" id="{50CC6540-C28A-6B60-05E5-71A4A3B4F8E5}"/>
                  </a:ext>
                </a:extLst>
              </p:cNvPr>
              <p:cNvSpPr>
                <a:spLocks noChangeArrowheads="1"/>
              </p:cNvSpPr>
              <p:nvPr/>
            </p:nvSpPr>
            <p:spPr bwMode="auto">
              <a:xfrm>
                <a:off x="4498" y="1621"/>
                <a:ext cx="33" cy="32"/>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49" name="Rectangle 647">
                <a:extLst>
                  <a:ext uri="{FF2B5EF4-FFF2-40B4-BE49-F238E27FC236}">
                    <a16:creationId xmlns:a16="http://schemas.microsoft.com/office/drawing/2014/main" id="{DE953E29-46A4-7951-DF5E-D8606F73B45B}"/>
                  </a:ext>
                </a:extLst>
              </p:cNvPr>
              <p:cNvSpPr>
                <a:spLocks noChangeArrowheads="1"/>
              </p:cNvSpPr>
              <p:nvPr/>
            </p:nvSpPr>
            <p:spPr bwMode="auto">
              <a:xfrm>
                <a:off x="4622" y="1621"/>
                <a:ext cx="35" cy="32"/>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0" name="Rectangle 648">
                <a:extLst>
                  <a:ext uri="{FF2B5EF4-FFF2-40B4-BE49-F238E27FC236}">
                    <a16:creationId xmlns:a16="http://schemas.microsoft.com/office/drawing/2014/main" id="{1E31A39B-9707-42A6-85AB-7E2161E8C1C1}"/>
                  </a:ext>
                </a:extLst>
              </p:cNvPr>
              <p:cNvSpPr>
                <a:spLocks noChangeArrowheads="1"/>
              </p:cNvSpPr>
              <p:nvPr/>
            </p:nvSpPr>
            <p:spPr bwMode="auto">
              <a:xfrm>
                <a:off x="4559" y="1621"/>
                <a:ext cx="35" cy="32"/>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1" name="Rectangle 649">
                <a:extLst>
                  <a:ext uri="{FF2B5EF4-FFF2-40B4-BE49-F238E27FC236}">
                    <a16:creationId xmlns:a16="http://schemas.microsoft.com/office/drawing/2014/main" id="{2785C529-D809-C710-B8B4-975C766A418F}"/>
                  </a:ext>
                </a:extLst>
              </p:cNvPr>
              <p:cNvSpPr>
                <a:spLocks noChangeArrowheads="1"/>
              </p:cNvSpPr>
              <p:nvPr/>
            </p:nvSpPr>
            <p:spPr bwMode="auto">
              <a:xfrm>
                <a:off x="4809" y="1621"/>
                <a:ext cx="36" cy="32"/>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2" name="Rectangle 650">
                <a:extLst>
                  <a:ext uri="{FF2B5EF4-FFF2-40B4-BE49-F238E27FC236}">
                    <a16:creationId xmlns:a16="http://schemas.microsoft.com/office/drawing/2014/main" id="{9697E6D3-A45F-8151-DE76-E03808F0C8BA}"/>
                  </a:ext>
                </a:extLst>
              </p:cNvPr>
              <p:cNvSpPr>
                <a:spLocks noChangeArrowheads="1"/>
              </p:cNvSpPr>
              <p:nvPr/>
            </p:nvSpPr>
            <p:spPr bwMode="auto">
              <a:xfrm>
                <a:off x="4746" y="1621"/>
                <a:ext cx="35" cy="32"/>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3" name="Rectangle 651">
                <a:extLst>
                  <a:ext uri="{FF2B5EF4-FFF2-40B4-BE49-F238E27FC236}">
                    <a16:creationId xmlns:a16="http://schemas.microsoft.com/office/drawing/2014/main" id="{9719E5BE-8B79-B590-FC39-8FE0A918C98D}"/>
                  </a:ext>
                </a:extLst>
              </p:cNvPr>
              <p:cNvSpPr>
                <a:spLocks noChangeArrowheads="1"/>
              </p:cNvSpPr>
              <p:nvPr/>
            </p:nvSpPr>
            <p:spPr bwMode="auto">
              <a:xfrm>
                <a:off x="4685" y="1621"/>
                <a:ext cx="33" cy="32"/>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4" name="Rectangle 652">
                <a:extLst>
                  <a:ext uri="{FF2B5EF4-FFF2-40B4-BE49-F238E27FC236}">
                    <a16:creationId xmlns:a16="http://schemas.microsoft.com/office/drawing/2014/main" id="{66C26DF4-D192-344E-C424-6EA00405D504}"/>
                  </a:ext>
                </a:extLst>
              </p:cNvPr>
              <p:cNvSpPr>
                <a:spLocks noChangeArrowheads="1"/>
              </p:cNvSpPr>
              <p:nvPr/>
            </p:nvSpPr>
            <p:spPr bwMode="auto">
              <a:xfrm>
                <a:off x="4371" y="1679"/>
                <a:ext cx="36" cy="31"/>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5" name="Rectangle 653">
                <a:extLst>
                  <a:ext uri="{FF2B5EF4-FFF2-40B4-BE49-F238E27FC236}">
                    <a16:creationId xmlns:a16="http://schemas.microsoft.com/office/drawing/2014/main" id="{13A10094-0524-E51D-3250-85F2470A8CF1}"/>
                  </a:ext>
                </a:extLst>
              </p:cNvPr>
              <p:cNvSpPr>
                <a:spLocks noChangeArrowheads="1"/>
              </p:cNvSpPr>
              <p:nvPr/>
            </p:nvSpPr>
            <p:spPr bwMode="auto">
              <a:xfrm>
                <a:off x="4435" y="1679"/>
                <a:ext cx="35" cy="31"/>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6" name="Rectangle 654">
                <a:extLst>
                  <a:ext uri="{FF2B5EF4-FFF2-40B4-BE49-F238E27FC236}">
                    <a16:creationId xmlns:a16="http://schemas.microsoft.com/office/drawing/2014/main" id="{DD0A6EF8-DF21-0589-8995-57BCE3A5A747}"/>
                  </a:ext>
                </a:extLst>
              </p:cNvPr>
              <p:cNvSpPr>
                <a:spLocks noChangeArrowheads="1"/>
              </p:cNvSpPr>
              <p:nvPr/>
            </p:nvSpPr>
            <p:spPr bwMode="auto">
              <a:xfrm>
                <a:off x="4498" y="1679"/>
                <a:ext cx="33" cy="31"/>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7" name="Rectangle 655">
                <a:extLst>
                  <a:ext uri="{FF2B5EF4-FFF2-40B4-BE49-F238E27FC236}">
                    <a16:creationId xmlns:a16="http://schemas.microsoft.com/office/drawing/2014/main" id="{0E95F572-2F86-1A35-2BA1-66F4BE21001C}"/>
                  </a:ext>
                </a:extLst>
              </p:cNvPr>
              <p:cNvSpPr>
                <a:spLocks noChangeArrowheads="1"/>
              </p:cNvSpPr>
              <p:nvPr/>
            </p:nvSpPr>
            <p:spPr bwMode="auto">
              <a:xfrm>
                <a:off x="4559" y="1679"/>
                <a:ext cx="35" cy="31"/>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8" name="Rectangle 656">
                <a:extLst>
                  <a:ext uri="{FF2B5EF4-FFF2-40B4-BE49-F238E27FC236}">
                    <a16:creationId xmlns:a16="http://schemas.microsoft.com/office/drawing/2014/main" id="{0CD843F9-6BC6-D495-0CAE-E65A8A5BF073}"/>
                  </a:ext>
                </a:extLst>
              </p:cNvPr>
              <p:cNvSpPr>
                <a:spLocks noChangeArrowheads="1"/>
              </p:cNvSpPr>
              <p:nvPr/>
            </p:nvSpPr>
            <p:spPr bwMode="auto">
              <a:xfrm>
                <a:off x="4622" y="1679"/>
                <a:ext cx="35" cy="31"/>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59" name="Rectangle 657">
                <a:extLst>
                  <a:ext uri="{FF2B5EF4-FFF2-40B4-BE49-F238E27FC236}">
                    <a16:creationId xmlns:a16="http://schemas.microsoft.com/office/drawing/2014/main" id="{96366C2C-FDFA-88CC-4AE0-61FADC3964D2}"/>
                  </a:ext>
                </a:extLst>
              </p:cNvPr>
              <p:cNvSpPr>
                <a:spLocks noChangeArrowheads="1"/>
              </p:cNvSpPr>
              <p:nvPr/>
            </p:nvSpPr>
            <p:spPr bwMode="auto">
              <a:xfrm>
                <a:off x="4685" y="1679"/>
                <a:ext cx="33" cy="31"/>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60" name="Rectangle 658">
                <a:extLst>
                  <a:ext uri="{FF2B5EF4-FFF2-40B4-BE49-F238E27FC236}">
                    <a16:creationId xmlns:a16="http://schemas.microsoft.com/office/drawing/2014/main" id="{EA7CFF67-C0F4-B247-103A-E1F02B65ED1B}"/>
                  </a:ext>
                </a:extLst>
              </p:cNvPr>
              <p:cNvSpPr>
                <a:spLocks noChangeArrowheads="1"/>
              </p:cNvSpPr>
              <p:nvPr/>
            </p:nvSpPr>
            <p:spPr bwMode="auto">
              <a:xfrm>
                <a:off x="4746" y="1679"/>
                <a:ext cx="35" cy="31"/>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61" name="Rectangle 659">
                <a:extLst>
                  <a:ext uri="{FF2B5EF4-FFF2-40B4-BE49-F238E27FC236}">
                    <a16:creationId xmlns:a16="http://schemas.microsoft.com/office/drawing/2014/main" id="{FA352373-9575-A174-DB37-0FC184620FAB}"/>
                  </a:ext>
                </a:extLst>
              </p:cNvPr>
              <p:cNvSpPr>
                <a:spLocks noChangeArrowheads="1"/>
              </p:cNvSpPr>
              <p:nvPr/>
            </p:nvSpPr>
            <p:spPr bwMode="auto">
              <a:xfrm>
                <a:off x="4809" y="1679"/>
                <a:ext cx="36" cy="31"/>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18186" name="Group 660">
              <a:extLst>
                <a:ext uri="{FF2B5EF4-FFF2-40B4-BE49-F238E27FC236}">
                  <a16:creationId xmlns:a16="http://schemas.microsoft.com/office/drawing/2014/main" id="{F6CD5105-0981-7CA5-CFEB-B1A5CB381268}"/>
                </a:ext>
              </a:extLst>
            </p:cNvPr>
            <p:cNvGrpSpPr>
              <a:grpSpLocks/>
            </p:cNvGrpSpPr>
            <p:nvPr/>
          </p:nvGrpSpPr>
          <p:grpSpPr bwMode="auto">
            <a:xfrm>
              <a:off x="4335" y="1895"/>
              <a:ext cx="546" cy="229"/>
              <a:chOff x="4335" y="1895"/>
              <a:chExt cx="546" cy="229"/>
            </a:xfrm>
          </p:grpSpPr>
          <p:sp>
            <p:nvSpPr>
              <p:cNvPr id="18210" name="Rectangle 661">
                <a:extLst>
                  <a:ext uri="{FF2B5EF4-FFF2-40B4-BE49-F238E27FC236}">
                    <a16:creationId xmlns:a16="http://schemas.microsoft.com/office/drawing/2014/main" id="{08F27800-80B5-D24C-652E-7D5035A6BD9C}"/>
                  </a:ext>
                </a:extLst>
              </p:cNvPr>
              <p:cNvSpPr>
                <a:spLocks noChangeArrowheads="1"/>
              </p:cNvSpPr>
              <p:nvPr/>
            </p:nvSpPr>
            <p:spPr bwMode="auto">
              <a:xfrm>
                <a:off x="4335" y="1895"/>
                <a:ext cx="546" cy="229"/>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nvGrpSpPr>
              <p:cNvPr id="18211" name="Group 662">
                <a:extLst>
                  <a:ext uri="{FF2B5EF4-FFF2-40B4-BE49-F238E27FC236}">
                    <a16:creationId xmlns:a16="http://schemas.microsoft.com/office/drawing/2014/main" id="{C67D01D0-B2C3-A698-E67F-DF7D5C94CC24}"/>
                  </a:ext>
                </a:extLst>
              </p:cNvPr>
              <p:cNvGrpSpPr>
                <a:grpSpLocks/>
              </p:cNvGrpSpPr>
              <p:nvPr/>
            </p:nvGrpSpPr>
            <p:grpSpPr bwMode="auto">
              <a:xfrm>
                <a:off x="4371" y="1912"/>
                <a:ext cx="474" cy="86"/>
                <a:chOff x="4371" y="1912"/>
                <a:chExt cx="474" cy="86"/>
              </a:xfrm>
            </p:grpSpPr>
            <p:sp>
              <p:nvSpPr>
                <p:cNvPr id="18229" name="Rectangle 663">
                  <a:extLst>
                    <a:ext uri="{FF2B5EF4-FFF2-40B4-BE49-F238E27FC236}">
                      <a16:creationId xmlns:a16="http://schemas.microsoft.com/office/drawing/2014/main" id="{4F0A7629-1B1B-DD0D-A561-C798635FE698}"/>
                    </a:ext>
                  </a:extLst>
                </p:cNvPr>
                <p:cNvSpPr>
                  <a:spLocks noChangeArrowheads="1"/>
                </p:cNvSpPr>
                <p:nvPr/>
              </p:nvSpPr>
              <p:spPr bwMode="auto">
                <a:xfrm>
                  <a:off x="4371" y="1912"/>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0" name="Rectangle 664">
                  <a:extLst>
                    <a:ext uri="{FF2B5EF4-FFF2-40B4-BE49-F238E27FC236}">
                      <a16:creationId xmlns:a16="http://schemas.microsoft.com/office/drawing/2014/main" id="{A3A224A9-4F18-1D03-CDA6-7FFCC6041C8E}"/>
                    </a:ext>
                  </a:extLst>
                </p:cNvPr>
                <p:cNvSpPr>
                  <a:spLocks noChangeArrowheads="1"/>
                </p:cNvSpPr>
                <p:nvPr/>
              </p:nvSpPr>
              <p:spPr bwMode="auto">
                <a:xfrm>
                  <a:off x="4435" y="1912"/>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1" name="Rectangle 665">
                  <a:extLst>
                    <a:ext uri="{FF2B5EF4-FFF2-40B4-BE49-F238E27FC236}">
                      <a16:creationId xmlns:a16="http://schemas.microsoft.com/office/drawing/2014/main" id="{B60DC3B8-18C9-AA7D-5B75-4CD5EF3541B6}"/>
                    </a:ext>
                  </a:extLst>
                </p:cNvPr>
                <p:cNvSpPr>
                  <a:spLocks noChangeArrowheads="1"/>
                </p:cNvSpPr>
                <p:nvPr/>
              </p:nvSpPr>
              <p:spPr bwMode="auto">
                <a:xfrm>
                  <a:off x="4498" y="1912"/>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2" name="Rectangle 666">
                  <a:extLst>
                    <a:ext uri="{FF2B5EF4-FFF2-40B4-BE49-F238E27FC236}">
                      <a16:creationId xmlns:a16="http://schemas.microsoft.com/office/drawing/2014/main" id="{26F0310F-4040-B66F-C63E-D853959DC775}"/>
                    </a:ext>
                  </a:extLst>
                </p:cNvPr>
                <p:cNvSpPr>
                  <a:spLocks noChangeArrowheads="1"/>
                </p:cNvSpPr>
                <p:nvPr/>
              </p:nvSpPr>
              <p:spPr bwMode="auto">
                <a:xfrm>
                  <a:off x="4622" y="1912"/>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3" name="Rectangle 667">
                  <a:extLst>
                    <a:ext uri="{FF2B5EF4-FFF2-40B4-BE49-F238E27FC236}">
                      <a16:creationId xmlns:a16="http://schemas.microsoft.com/office/drawing/2014/main" id="{AB0A8DD3-457A-C702-E595-A4D2578BF6E8}"/>
                    </a:ext>
                  </a:extLst>
                </p:cNvPr>
                <p:cNvSpPr>
                  <a:spLocks noChangeArrowheads="1"/>
                </p:cNvSpPr>
                <p:nvPr/>
              </p:nvSpPr>
              <p:spPr bwMode="auto">
                <a:xfrm>
                  <a:off x="4559" y="1912"/>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4" name="Rectangle 668">
                  <a:extLst>
                    <a:ext uri="{FF2B5EF4-FFF2-40B4-BE49-F238E27FC236}">
                      <a16:creationId xmlns:a16="http://schemas.microsoft.com/office/drawing/2014/main" id="{ACCB68E7-4198-93F3-6ED0-45F6C653FA76}"/>
                    </a:ext>
                  </a:extLst>
                </p:cNvPr>
                <p:cNvSpPr>
                  <a:spLocks noChangeArrowheads="1"/>
                </p:cNvSpPr>
                <p:nvPr/>
              </p:nvSpPr>
              <p:spPr bwMode="auto">
                <a:xfrm>
                  <a:off x="4809" y="1912"/>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5" name="Rectangle 669">
                  <a:extLst>
                    <a:ext uri="{FF2B5EF4-FFF2-40B4-BE49-F238E27FC236}">
                      <a16:creationId xmlns:a16="http://schemas.microsoft.com/office/drawing/2014/main" id="{0D662154-D558-4A63-9FD8-106861B51E5B}"/>
                    </a:ext>
                  </a:extLst>
                </p:cNvPr>
                <p:cNvSpPr>
                  <a:spLocks noChangeArrowheads="1"/>
                </p:cNvSpPr>
                <p:nvPr/>
              </p:nvSpPr>
              <p:spPr bwMode="auto">
                <a:xfrm>
                  <a:off x="4746" y="1912"/>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6" name="Rectangle 670">
                  <a:extLst>
                    <a:ext uri="{FF2B5EF4-FFF2-40B4-BE49-F238E27FC236}">
                      <a16:creationId xmlns:a16="http://schemas.microsoft.com/office/drawing/2014/main" id="{7ECA4DAD-2CC5-3979-5890-C0A5D8294758}"/>
                    </a:ext>
                  </a:extLst>
                </p:cNvPr>
                <p:cNvSpPr>
                  <a:spLocks noChangeArrowheads="1"/>
                </p:cNvSpPr>
                <p:nvPr/>
              </p:nvSpPr>
              <p:spPr bwMode="auto">
                <a:xfrm>
                  <a:off x="4685" y="1912"/>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7" name="Rectangle 671">
                  <a:extLst>
                    <a:ext uri="{FF2B5EF4-FFF2-40B4-BE49-F238E27FC236}">
                      <a16:creationId xmlns:a16="http://schemas.microsoft.com/office/drawing/2014/main" id="{00EE3D5F-6749-AD9F-AB9B-AD7F1D243CE6}"/>
                    </a:ext>
                  </a:extLst>
                </p:cNvPr>
                <p:cNvSpPr>
                  <a:spLocks noChangeArrowheads="1"/>
                </p:cNvSpPr>
                <p:nvPr/>
              </p:nvSpPr>
              <p:spPr bwMode="auto">
                <a:xfrm>
                  <a:off x="4371" y="1968"/>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8" name="Rectangle 672">
                  <a:extLst>
                    <a:ext uri="{FF2B5EF4-FFF2-40B4-BE49-F238E27FC236}">
                      <a16:creationId xmlns:a16="http://schemas.microsoft.com/office/drawing/2014/main" id="{C59A5828-BAAF-D621-5C92-8B6DF8061304}"/>
                    </a:ext>
                  </a:extLst>
                </p:cNvPr>
                <p:cNvSpPr>
                  <a:spLocks noChangeArrowheads="1"/>
                </p:cNvSpPr>
                <p:nvPr/>
              </p:nvSpPr>
              <p:spPr bwMode="auto">
                <a:xfrm>
                  <a:off x="4435" y="1968"/>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39" name="Rectangle 673">
                  <a:extLst>
                    <a:ext uri="{FF2B5EF4-FFF2-40B4-BE49-F238E27FC236}">
                      <a16:creationId xmlns:a16="http://schemas.microsoft.com/office/drawing/2014/main" id="{AB668531-1258-6BDE-E650-FAB8E2AADBDB}"/>
                    </a:ext>
                  </a:extLst>
                </p:cNvPr>
                <p:cNvSpPr>
                  <a:spLocks noChangeArrowheads="1"/>
                </p:cNvSpPr>
                <p:nvPr/>
              </p:nvSpPr>
              <p:spPr bwMode="auto">
                <a:xfrm>
                  <a:off x="4498" y="1968"/>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40" name="Rectangle 674">
                  <a:extLst>
                    <a:ext uri="{FF2B5EF4-FFF2-40B4-BE49-F238E27FC236}">
                      <a16:creationId xmlns:a16="http://schemas.microsoft.com/office/drawing/2014/main" id="{EEACD77B-A940-CF14-16BA-AE65A783FFC5}"/>
                    </a:ext>
                  </a:extLst>
                </p:cNvPr>
                <p:cNvSpPr>
                  <a:spLocks noChangeArrowheads="1"/>
                </p:cNvSpPr>
                <p:nvPr/>
              </p:nvSpPr>
              <p:spPr bwMode="auto">
                <a:xfrm>
                  <a:off x="4559" y="1968"/>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41" name="Rectangle 675">
                  <a:extLst>
                    <a:ext uri="{FF2B5EF4-FFF2-40B4-BE49-F238E27FC236}">
                      <a16:creationId xmlns:a16="http://schemas.microsoft.com/office/drawing/2014/main" id="{B136708A-C126-E746-7B71-C15CFD33EF26}"/>
                    </a:ext>
                  </a:extLst>
                </p:cNvPr>
                <p:cNvSpPr>
                  <a:spLocks noChangeArrowheads="1"/>
                </p:cNvSpPr>
                <p:nvPr/>
              </p:nvSpPr>
              <p:spPr bwMode="auto">
                <a:xfrm>
                  <a:off x="4622" y="1968"/>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42" name="Rectangle 676">
                  <a:extLst>
                    <a:ext uri="{FF2B5EF4-FFF2-40B4-BE49-F238E27FC236}">
                      <a16:creationId xmlns:a16="http://schemas.microsoft.com/office/drawing/2014/main" id="{2BB800DB-3043-957B-382C-9E367E31721F}"/>
                    </a:ext>
                  </a:extLst>
                </p:cNvPr>
                <p:cNvSpPr>
                  <a:spLocks noChangeArrowheads="1"/>
                </p:cNvSpPr>
                <p:nvPr/>
              </p:nvSpPr>
              <p:spPr bwMode="auto">
                <a:xfrm>
                  <a:off x="4685" y="1968"/>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43" name="Rectangle 677">
                  <a:extLst>
                    <a:ext uri="{FF2B5EF4-FFF2-40B4-BE49-F238E27FC236}">
                      <a16:creationId xmlns:a16="http://schemas.microsoft.com/office/drawing/2014/main" id="{14620520-E7F0-16EC-4B60-7EBA30FC4D75}"/>
                    </a:ext>
                  </a:extLst>
                </p:cNvPr>
                <p:cNvSpPr>
                  <a:spLocks noChangeArrowheads="1"/>
                </p:cNvSpPr>
                <p:nvPr/>
              </p:nvSpPr>
              <p:spPr bwMode="auto">
                <a:xfrm>
                  <a:off x="4746" y="1968"/>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44" name="Rectangle 678">
                  <a:extLst>
                    <a:ext uri="{FF2B5EF4-FFF2-40B4-BE49-F238E27FC236}">
                      <a16:creationId xmlns:a16="http://schemas.microsoft.com/office/drawing/2014/main" id="{005F4B32-DDB0-8F58-DB5D-754D6682087E}"/>
                    </a:ext>
                  </a:extLst>
                </p:cNvPr>
                <p:cNvSpPr>
                  <a:spLocks noChangeArrowheads="1"/>
                </p:cNvSpPr>
                <p:nvPr/>
              </p:nvSpPr>
              <p:spPr bwMode="auto">
                <a:xfrm>
                  <a:off x="4809" y="1968"/>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nvGrpSpPr>
              <p:cNvPr id="18212" name="Group 679">
                <a:extLst>
                  <a:ext uri="{FF2B5EF4-FFF2-40B4-BE49-F238E27FC236}">
                    <a16:creationId xmlns:a16="http://schemas.microsoft.com/office/drawing/2014/main" id="{6DDC3138-4237-82CD-74BC-DB30A942187B}"/>
                  </a:ext>
                </a:extLst>
              </p:cNvPr>
              <p:cNvGrpSpPr>
                <a:grpSpLocks/>
              </p:cNvGrpSpPr>
              <p:nvPr/>
            </p:nvGrpSpPr>
            <p:grpSpPr bwMode="auto">
              <a:xfrm>
                <a:off x="4371" y="2023"/>
                <a:ext cx="474" cy="84"/>
                <a:chOff x="4371" y="2023"/>
                <a:chExt cx="474" cy="84"/>
              </a:xfrm>
            </p:grpSpPr>
            <p:sp>
              <p:nvSpPr>
                <p:cNvPr id="18213" name="Rectangle 680">
                  <a:extLst>
                    <a:ext uri="{FF2B5EF4-FFF2-40B4-BE49-F238E27FC236}">
                      <a16:creationId xmlns:a16="http://schemas.microsoft.com/office/drawing/2014/main" id="{1ECAA6C1-BED9-253B-EEC3-A98686CC073F}"/>
                    </a:ext>
                  </a:extLst>
                </p:cNvPr>
                <p:cNvSpPr>
                  <a:spLocks noChangeArrowheads="1"/>
                </p:cNvSpPr>
                <p:nvPr/>
              </p:nvSpPr>
              <p:spPr bwMode="auto">
                <a:xfrm>
                  <a:off x="4371" y="2023"/>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14" name="Rectangle 681">
                  <a:extLst>
                    <a:ext uri="{FF2B5EF4-FFF2-40B4-BE49-F238E27FC236}">
                      <a16:creationId xmlns:a16="http://schemas.microsoft.com/office/drawing/2014/main" id="{50601630-CF83-A7F3-698F-BBD8393CA727}"/>
                    </a:ext>
                  </a:extLst>
                </p:cNvPr>
                <p:cNvSpPr>
                  <a:spLocks noChangeArrowheads="1"/>
                </p:cNvSpPr>
                <p:nvPr/>
              </p:nvSpPr>
              <p:spPr bwMode="auto">
                <a:xfrm>
                  <a:off x="4435" y="2023"/>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15" name="Rectangle 682">
                  <a:extLst>
                    <a:ext uri="{FF2B5EF4-FFF2-40B4-BE49-F238E27FC236}">
                      <a16:creationId xmlns:a16="http://schemas.microsoft.com/office/drawing/2014/main" id="{191CE7CC-26C5-89CC-E7BA-D9FA704378E5}"/>
                    </a:ext>
                  </a:extLst>
                </p:cNvPr>
                <p:cNvSpPr>
                  <a:spLocks noChangeArrowheads="1"/>
                </p:cNvSpPr>
                <p:nvPr/>
              </p:nvSpPr>
              <p:spPr bwMode="auto">
                <a:xfrm>
                  <a:off x="4498" y="2023"/>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16" name="Rectangle 683">
                  <a:extLst>
                    <a:ext uri="{FF2B5EF4-FFF2-40B4-BE49-F238E27FC236}">
                      <a16:creationId xmlns:a16="http://schemas.microsoft.com/office/drawing/2014/main" id="{1CFEF331-41F2-40BA-BFAC-C53B6AF1C0E4}"/>
                    </a:ext>
                  </a:extLst>
                </p:cNvPr>
                <p:cNvSpPr>
                  <a:spLocks noChangeArrowheads="1"/>
                </p:cNvSpPr>
                <p:nvPr/>
              </p:nvSpPr>
              <p:spPr bwMode="auto">
                <a:xfrm>
                  <a:off x="4622" y="2023"/>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17" name="Rectangle 684">
                  <a:extLst>
                    <a:ext uri="{FF2B5EF4-FFF2-40B4-BE49-F238E27FC236}">
                      <a16:creationId xmlns:a16="http://schemas.microsoft.com/office/drawing/2014/main" id="{F0AEBDD8-8B0C-92FB-D39A-9BD6F93036AA}"/>
                    </a:ext>
                  </a:extLst>
                </p:cNvPr>
                <p:cNvSpPr>
                  <a:spLocks noChangeArrowheads="1"/>
                </p:cNvSpPr>
                <p:nvPr/>
              </p:nvSpPr>
              <p:spPr bwMode="auto">
                <a:xfrm>
                  <a:off x="4559" y="2023"/>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18" name="Rectangle 685">
                  <a:extLst>
                    <a:ext uri="{FF2B5EF4-FFF2-40B4-BE49-F238E27FC236}">
                      <a16:creationId xmlns:a16="http://schemas.microsoft.com/office/drawing/2014/main" id="{E818DA04-EB77-C900-294F-6232485EF7DD}"/>
                    </a:ext>
                  </a:extLst>
                </p:cNvPr>
                <p:cNvSpPr>
                  <a:spLocks noChangeArrowheads="1"/>
                </p:cNvSpPr>
                <p:nvPr/>
              </p:nvSpPr>
              <p:spPr bwMode="auto">
                <a:xfrm>
                  <a:off x="4809" y="2023"/>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19" name="Rectangle 686">
                  <a:extLst>
                    <a:ext uri="{FF2B5EF4-FFF2-40B4-BE49-F238E27FC236}">
                      <a16:creationId xmlns:a16="http://schemas.microsoft.com/office/drawing/2014/main" id="{252848A7-438D-975F-8DA8-4D22209FABE3}"/>
                    </a:ext>
                  </a:extLst>
                </p:cNvPr>
                <p:cNvSpPr>
                  <a:spLocks noChangeArrowheads="1"/>
                </p:cNvSpPr>
                <p:nvPr/>
              </p:nvSpPr>
              <p:spPr bwMode="auto">
                <a:xfrm>
                  <a:off x="4746" y="2023"/>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20" name="Rectangle 687">
                  <a:extLst>
                    <a:ext uri="{FF2B5EF4-FFF2-40B4-BE49-F238E27FC236}">
                      <a16:creationId xmlns:a16="http://schemas.microsoft.com/office/drawing/2014/main" id="{453C4969-D50A-CDA6-43E3-5D63803B8C3D}"/>
                    </a:ext>
                  </a:extLst>
                </p:cNvPr>
                <p:cNvSpPr>
                  <a:spLocks noChangeArrowheads="1"/>
                </p:cNvSpPr>
                <p:nvPr/>
              </p:nvSpPr>
              <p:spPr bwMode="auto">
                <a:xfrm>
                  <a:off x="4685" y="2023"/>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21" name="Rectangle 688">
                  <a:extLst>
                    <a:ext uri="{FF2B5EF4-FFF2-40B4-BE49-F238E27FC236}">
                      <a16:creationId xmlns:a16="http://schemas.microsoft.com/office/drawing/2014/main" id="{E05C0387-91FE-8272-D85A-3E43E62E9A82}"/>
                    </a:ext>
                  </a:extLst>
                </p:cNvPr>
                <p:cNvSpPr>
                  <a:spLocks noChangeArrowheads="1"/>
                </p:cNvSpPr>
                <p:nvPr/>
              </p:nvSpPr>
              <p:spPr bwMode="auto">
                <a:xfrm>
                  <a:off x="4371" y="2077"/>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22" name="Rectangle 689">
                  <a:extLst>
                    <a:ext uri="{FF2B5EF4-FFF2-40B4-BE49-F238E27FC236}">
                      <a16:creationId xmlns:a16="http://schemas.microsoft.com/office/drawing/2014/main" id="{2445B904-FF7B-038F-F2F7-95D170C01560}"/>
                    </a:ext>
                  </a:extLst>
                </p:cNvPr>
                <p:cNvSpPr>
                  <a:spLocks noChangeArrowheads="1"/>
                </p:cNvSpPr>
                <p:nvPr/>
              </p:nvSpPr>
              <p:spPr bwMode="auto">
                <a:xfrm>
                  <a:off x="4435" y="2077"/>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23" name="Rectangle 690">
                  <a:extLst>
                    <a:ext uri="{FF2B5EF4-FFF2-40B4-BE49-F238E27FC236}">
                      <a16:creationId xmlns:a16="http://schemas.microsoft.com/office/drawing/2014/main" id="{C5297D16-D0A3-EE91-BFAA-0CFC960086A8}"/>
                    </a:ext>
                  </a:extLst>
                </p:cNvPr>
                <p:cNvSpPr>
                  <a:spLocks noChangeArrowheads="1"/>
                </p:cNvSpPr>
                <p:nvPr/>
              </p:nvSpPr>
              <p:spPr bwMode="auto">
                <a:xfrm>
                  <a:off x="4498" y="2077"/>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24" name="Rectangle 691">
                  <a:extLst>
                    <a:ext uri="{FF2B5EF4-FFF2-40B4-BE49-F238E27FC236}">
                      <a16:creationId xmlns:a16="http://schemas.microsoft.com/office/drawing/2014/main" id="{4697988C-FB7A-8FFA-0C67-71580E928F48}"/>
                    </a:ext>
                  </a:extLst>
                </p:cNvPr>
                <p:cNvSpPr>
                  <a:spLocks noChangeArrowheads="1"/>
                </p:cNvSpPr>
                <p:nvPr/>
              </p:nvSpPr>
              <p:spPr bwMode="auto">
                <a:xfrm>
                  <a:off x="4559" y="2077"/>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25" name="Rectangle 692">
                  <a:extLst>
                    <a:ext uri="{FF2B5EF4-FFF2-40B4-BE49-F238E27FC236}">
                      <a16:creationId xmlns:a16="http://schemas.microsoft.com/office/drawing/2014/main" id="{75535866-74E1-E307-923D-B546E05F89FE}"/>
                    </a:ext>
                  </a:extLst>
                </p:cNvPr>
                <p:cNvSpPr>
                  <a:spLocks noChangeArrowheads="1"/>
                </p:cNvSpPr>
                <p:nvPr/>
              </p:nvSpPr>
              <p:spPr bwMode="auto">
                <a:xfrm>
                  <a:off x="4622" y="2077"/>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26" name="Rectangle 693">
                  <a:extLst>
                    <a:ext uri="{FF2B5EF4-FFF2-40B4-BE49-F238E27FC236}">
                      <a16:creationId xmlns:a16="http://schemas.microsoft.com/office/drawing/2014/main" id="{7908A910-1D38-AE6A-BD51-6ACB157EE6E6}"/>
                    </a:ext>
                  </a:extLst>
                </p:cNvPr>
                <p:cNvSpPr>
                  <a:spLocks noChangeArrowheads="1"/>
                </p:cNvSpPr>
                <p:nvPr/>
              </p:nvSpPr>
              <p:spPr bwMode="auto">
                <a:xfrm>
                  <a:off x="4685" y="2077"/>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27" name="Rectangle 694">
                  <a:extLst>
                    <a:ext uri="{FF2B5EF4-FFF2-40B4-BE49-F238E27FC236}">
                      <a16:creationId xmlns:a16="http://schemas.microsoft.com/office/drawing/2014/main" id="{EF97DDF3-91EE-78F6-A874-F8C3F3B40578}"/>
                    </a:ext>
                  </a:extLst>
                </p:cNvPr>
                <p:cNvSpPr>
                  <a:spLocks noChangeArrowheads="1"/>
                </p:cNvSpPr>
                <p:nvPr/>
              </p:nvSpPr>
              <p:spPr bwMode="auto">
                <a:xfrm>
                  <a:off x="4746" y="2077"/>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28" name="Rectangle 695">
                  <a:extLst>
                    <a:ext uri="{FF2B5EF4-FFF2-40B4-BE49-F238E27FC236}">
                      <a16:creationId xmlns:a16="http://schemas.microsoft.com/office/drawing/2014/main" id="{D7EE0D09-95A1-B64E-177A-BCACFA3BC2F3}"/>
                    </a:ext>
                  </a:extLst>
                </p:cNvPr>
                <p:cNvSpPr>
                  <a:spLocks noChangeArrowheads="1"/>
                </p:cNvSpPr>
                <p:nvPr/>
              </p:nvSpPr>
              <p:spPr bwMode="auto">
                <a:xfrm>
                  <a:off x="4809" y="2077"/>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grpSp>
        <p:grpSp>
          <p:nvGrpSpPr>
            <p:cNvPr id="18187" name="Group 696">
              <a:extLst>
                <a:ext uri="{FF2B5EF4-FFF2-40B4-BE49-F238E27FC236}">
                  <a16:creationId xmlns:a16="http://schemas.microsoft.com/office/drawing/2014/main" id="{9EB93879-C321-78A3-1888-0BB3DA38BAFB}"/>
                </a:ext>
              </a:extLst>
            </p:cNvPr>
            <p:cNvGrpSpPr>
              <a:grpSpLocks/>
            </p:cNvGrpSpPr>
            <p:nvPr/>
          </p:nvGrpSpPr>
          <p:grpSpPr bwMode="auto">
            <a:xfrm>
              <a:off x="4335" y="1452"/>
              <a:ext cx="546" cy="116"/>
              <a:chOff x="4335" y="1452"/>
              <a:chExt cx="546" cy="116"/>
            </a:xfrm>
          </p:grpSpPr>
          <p:sp>
            <p:nvSpPr>
              <p:cNvPr id="18193" name="Rectangle 697">
                <a:extLst>
                  <a:ext uri="{FF2B5EF4-FFF2-40B4-BE49-F238E27FC236}">
                    <a16:creationId xmlns:a16="http://schemas.microsoft.com/office/drawing/2014/main" id="{2F49142A-7DC9-D4DE-C366-3C8768E7CFE8}"/>
                  </a:ext>
                </a:extLst>
              </p:cNvPr>
              <p:cNvSpPr>
                <a:spLocks noChangeArrowheads="1"/>
              </p:cNvSpPr>
              <p:nvPr/>
            </p:nvSpPr>
            <p:spPr bwMode="auto">
              <a:xfrm>
                <a:off x="4335" y="1452"/>
                <a:ext cx="546" cy="116"/>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194" name="Rectangle 698">
                <a:extLst>
                  <a:ext uri="{FF2B5EF4-FFF2-40B4-BE49-F238E27FC236}">
                    <a16:creationId xmlns:a16="http://schemas.microsoft.com/office/drawing/2014/main" id="{0BCD6DE3-FC44-5A93-5A61-EDE0AB400A44}"/>
                  </a:ext>
                </a:extLst>
              </p:cNvPr>
              <p:cNvSpPr>
                <a:spLocks noChangeArrowheads="1"/>
              </p:cNvSpPr>
              <p:nvPr/>
            </p:nvSpPr>
            <p:spPr bwMode="auto">
              <a:xfrm>
                <a:off x="4371" y="1467"/>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195" name="Rectangle 699">
                <a:extLst>
                  <a:ext uri="{FF2B5EF4-FFF2-40B4-BE49-F238E27FC236}">
                    <a16:creationId xmlns:a16="http://schemas.microsoft.com/office/drawing/2014/main" id="{62A333A9-AD1A-5F50-C380-36AAB06D11CC}"/>
                  </a:ext>
                </a:extLst>
              </p:cNvPr>
              <p:cNvSpPr>
                <a:spLocks noChangeArrowheads="1"/>
              </p:cNvSpPr>
              <p:nvPr/>
            </p:nvSpPr>
            <p:spPr bwMode="auto">
              <a:xfrm>
                <a:off x="4435" y="1467"/>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196" name="Rectangle 700">
                <a:extLst>
                  <a:ext uri="{FF2B5EF4-FFF2-40B4-BE49-F238E27FC236}">
                    <a16:creationId xmlns:a16="http://schemas.microsoft.com/office/drawing/2014/main" id="{3CD95DB9-456A-0613-0DEA-276EE13B563D}"/>
                  </a:ext>
                </a:extLst>
              </p:cNvPr>
              <p:cNvSpPr>
                <a:spLocks noChangeArrowheads="1"/>
              </p:cNvSpPr>
              <p:nvPr/>
            </p:nvSpPr>
            <p:spPr bwMode="auto">
              <a:xfrm>
                <a:off x="4498" y="1467"/>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197" name="Rectangle 701">
                <a:extLst>
                  <a:ext uri="{FF2B5EF4-FFF2-40B4-BE49-F238E27FC236}">
                    <a16:creationId xmlns:a16="http://schemas.microsoft.com/office/drawing/2014/main" id="{1FD1C026-7F2A-8D43-1B67-EC523B09C4E6}"/>
                  </a:ext>
                </a:extLst>
              </p:cNvPr>
              <p:cNvSpPr>
                <a:spLocks noChangeArrowheads="1"/>
              </p:cNvSpPr>
              <p:nvPr/>
            </p:nvSpPr>
            <p:spPr bwMode="auto">
              <a:xfrm>
                <a:off x="4622" y="1467"/>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198" name="Rectangle 702">
                <a:extLst>
                  <a:ext uri="{FF2B5EF4-FFF2-40B4-BE49-F238E27FC236}">
                    <a16:creationId xmlns:a16="http://schemas.microsoft.com/office/drawing/2014/main" id="{F050C481-C5B8-C713-B3F6-BF61195486A5}"/>
                  </a:ext>
                </a:extLst>
              </p:cNvPr>
              <p:cNvSpPr>
                <a:spLocks noChangeArrowheads="1"/>
              </p:cNvSpPr>
              <p:nvPr/>
            </p:nvSpPr>
            <p:spPr bwMode="auto">
              <a:xfrm>
                <a:off x="4559" y="1467"/>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199" name="Rectangle 703">
                <a:extLst>
                  <a:ext uri="{FF2B5EF4-FFF2-40B4-BE49-F238E27FC236}">
                    <a16:creationId xmlns:a16="http://schemas.microsoft.com/office/drawing/2014/main" id="{02FBC1EA-F852-023B-2241-70D8F7CD3CCF}"/>
                  </a:ext>
                </a:extLst>
              </p:cNvPr>
              <p:cNvSpPr>
                <a:spLocks noChangeArrowheads="1"/>
              </p:cNvSpPr>
              <p:nvPr/>
            </p:nvSpPr>
            <p:spPr bwMode="auto">
              <a:xfrm>
                <a:off x="4809" y="1467"/>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0" name="Rectangle 704">
                <a:extLst>
                  <a:ext uri="{FF2B5EF4-FFF2-40B4-BE49-F238E27FC236}">
                    <a16:creationId xmlns:a16="http://schemas.microsoft.com/office/drawing/2014/main" id="{18997D47-30F9-E893-2282-B0D7FA200029}"/>
                  </a:ext>
                </a:extLst>
              </p:cNvPr>
              <p:cNvSpPr>
                <a:spLocks noChangeArrowheads="1"/>
              </p:cNvSpPr>
              <p:nvPr/>
            </p:nvSpPr>
            <p:spPr bwMode="auto">
              <a:xfrm>
                <a:off x="4746" y="1467"/>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1" name="Rectangle 705">
                <a:extLst>
                  <a:ext uri="{FF2B5EF4-FFF2-40B4-BE49-F238E27FC236}">
                    <a16:creationId xmlns:a16="http://schemas.microsoft.com/office/drawing/2014/main" id="{0B2D6922-0D33-81F7-6B19-96E6AE7FEDEB}"/>
                  </a:ext>
                </a:extLst>
              </p:cNvPr>
              <p:cNvSpPr>
                <a:spLocks noChangeArrowheads="1"/>
              </p:cNvSpPr>
              <p:nvPr/>
            </p:nvSpPr>
            <p:spPr bwMode="auto">
              <a:xfrm>
                <a:off x="4685" y="1467"/>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2" name="Rectangle 706">
                <a:extLst>
                  <a:ext uri="{FF2B5EF4-FFF2-40B4-BE49-F238E27FC236}">
                    <a16:creationId xmlns:a16="http://schemas.microsoft.com/office/drawing/2014/main" id="{AFF3B4F4-B7AA-1BCB-36FC-E3DF3D6DA082}"/>
                  </a:ext>
                </a:extLst>
              </p:cNvPr>
              <p:cNvSpPr>
                <a:spLocks noChangeArrowheads="1"/>
              </p:cNvSpPr>
              <p:nvPr/>
            </p:nvSpPr>
            <p:spPr bwMode="auto">
              <a:xfrm>
                <a:off x="4371" y="1524"/>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3" name="Rectangle 707">
                <a:extLst>
                  <a:ext uri="{FF2B5EF4-FFF2-40B4-BE49-F238E27FC236}">
                    <a16:creationId xmlns:a16="http://schemas.microsoft.com/office/drawing/2014/main" id="{29546FA0-6B20-F3BB-17D2-E95F3877181B}"/>
                  </a:ext>
                </a:extLst>
              </p:cNvPr>
              <p:cNvSpPr>
                <a:spLocks noChangeArrowheads="1"/>
              </p:cNvSpPr>
              <p:nvPr/>
            </p:nvSpPr>
            <p:spPr bwMode="auto">
              <a:xfrm>
                <a:off x="4435" y="1524"/>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4" name="Rectangle 708">
                <a:extLst>
                  <a:ext uri="{FF2B5EF4-FFF2-40B4-BE49-F238E27FC236}">
                    <a16:creationId xmlns:a16="http://schemas.microsoft.com/office/drawing/2014/main" id="{E7E0EFAA-A774-7FF6-85F8-BFF4AE14429B}"/>
                  </a:ext>
                </a:extLst>
              </p:cNvPr>
              <p:cNvSpPr>
                <a:spLocks noChangeArrowheads="1"/>
              </p:cNvSpPr>
              <p:nvPr/>
            </p:nvSpPr>
            <p:spPr bwMode="auto">
              <a:xfrm>
                <a:off x="4498" y="1524"/>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5" name="Rectangle 709">
                <a:extLst>
                  <a:ext uri="{FF2B5EF4-FFF2-40B4-BE49-F238E27FC236}">
                    <a16:creationId xmlns:a16="http://schemas.microsoft.com/office/drawing/2014/main" id="{2D5E5F40-8AC1-2C5A-0A33-1572C6B80ACA}"/>
                  </a:ext>
                </a:extLst>
              </p:cNvPr>
              <p:cNvSpPr>
                <a:spLocks noChangeArrowheads="1"/>
              </p:cNvSpPr>
              <p:nvPr/>
            </p:nvSpPr>
            <p:spPr bwMode="auto">
              <a:xfrm>
                <a:off x="4559" y="1524"/>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6" name="Rectangle 710">
                <a:extLst>
                  <a:ext uri="{FF2B5EF4-FFF2-40B4-BE49-F238E27FC236}">
                    <a16:creationId xmlns:a16="http://schemas.microsoft.com/office/drawing/2014/main" id="{ADD73042-74DD-97E8-798B-1D773102C130}"/>
                  </a:ext>
                </a:extLst>
              </p:cNvPr>
              <p:cNvSpPr>
                <a:spLocks noChangeArrowheads="1"/>
              </p:cNvSpPr>
              <p:nvPr/>
            </p:nvSpPr>
            <p:spPr bwMode="auto">
              <a:xfrm>
                <a:off x="4622" y="1524"/>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7" name="Rectangle 711">
                <a:extLst>
                  <a:ext uri="{FF2B5EF4-FFF2-40B4-BE49-F238E27FC236}">
                    <a16:creationId xmlns:a16="http://schemas.microsoft.com/office/drawing/2014/main" id="{F41599A1-ABE9-12DD-28A4-C284A3CAB520}"/>
                  </a:ext>
                </a:extLst>
              </p:cNvPr>
              <p:cNvSpPr>
                <a:spLocks noChangeArrowheads="1"/>
              </p:cNvSpPr>
              <p:nvPr/>
            </p:nvSpPr>
            <p:spPr bwMode="auto">
              <a:xfrm>
                <a:off x="4685" y="1524"/>
                <a:ext cx="33"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8" name="Rectangle 712">
                <a:extLst>
                  <a:ext uri="{FF2B5EF4-FFF2-40B4-BE49-F238E27FC236}">
                    <a16:creationId xmlns:a16="http://schemas.microsoft.com/office/drawing/2014/main" id="{E5467D9E-41D4-E369-AB48-F04F4A239FAB}"/>
                  </a:ext>
                </a:extLst>
              </p:cNvPr>
              <p:cNvSpPr>
                <a:spLocks noChangeArrowheads="1"/>
              </p:cNvSpPr>
              <p:nvPr/>
            </p:nvSpPr>
            <p:spPr bwMode="auto">
              <a:xfrm>
                <a:off x="4746" y="1524"/>
                <a:ext cx="35"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209" name="Rectangle 713">
                <a:extLst>
                  <a:ext uri="{FF2B5EF4-FFF2-40B4-BE49-F238E27FC236}">
                    <a16:creationId xmlns:a16="http://schemas.microsoft.com/office/drawing/2014/main" id="{89E2334B-6619-6A10-1D84-8E913FFB8311}"/>
                  </a:ext>
                </a:extLst>
              </p:cNvPr>
              <p:cNvSpPr>
                <a:spLocks noChangeArrowheads="1"/>
              </p:cNvSpPr>
              <p:nvPr/>
            </p:nvSpPr>
            <p:spPr bwMode="auto">
              <a:xfrm>
                <a:off x="4809" y="1524"/>
                <a:ext cx="36" cy="30"/>
              </a:xfrm>
              <a:prstGeom prst="rect">
                <a:avLst/>
              </a:prstGeom>
              <a:solidFill>
                <a:schemeClr val="bg2"/>
              </a:solidFill>
              <a:ln w="12700">
                <a:solidFill>
                  <a:schemeClr val="bg2"/>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grpSp>
        <p:sp>
          <p:nvSpPr>
            <p:cNvPr id="18188" name="Rectangle 714">
              <a:extLst>
                <a:ext uri="{FF2B5EF4-FFF2-40B4-BE49-F238E27FC236}">
                  <a16:creationId xmlns:a16="http://schemas.microsoft.com/office/drawing/2014/main" id="{61924061-E3F6-E9C0-EF16-3B2470459870}"/>
                </a:ext>
              </a:extLst>
            </p:cNvPr>
            <p:cNvSpPr>
              <a:spLocks noChangeArrowheads="1"/>
            </p:cNvSpPr>
            <p:nvPr/>
          </p:nvSpPr>
          <p:spPr bwMode="auto">
            <a:xfrm>
              <a:off x="4331" y="2158"/>
              <a:ext cx="554" cy="191"/>
            </a:xfrm>
            <a:prstGeom prst="rect">
              <a:avLst/>
            </a:prstGeom>
            <a:noFill/>
            <a:ln w="1270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8189" name="Line 715">
              <a:extLst>
                <a:ext uri="{FF2B5EF4-FFF2-40B4-BE49-F238E27FC236}">
                  <a16:creationId xmlns:a16="http://schemas.microsoft.com/office/drawing/2014/main" id="{2056CF71-F9EA-ADAE-5C56-7B1784123F28}"/>
                </a:ext>
              </a:extLst>
            </p:cNvPr>
            <p:cNvSpPr>
              <a:spLocks noChangeShapeType="1"/>
            </p:cNvSpPr>
            <p:nvPr/>
          </p:nvSpPr>
          <p:spPr bwMode="auto">
            <a:xfrm>
              <a:off x="4429" y="2176"/>
              <a:ext cx="0" cy="148"/>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8190" name="Line 716">
              <a:extLst>
                <a:ext uri="{FF2B5EF4-FFF2-40B4-BE49-F238E27FC236}">
                  <a16:creationId xmlns:a16="http://schemas.microsoft.com/office/drawing/2014/main" id="{039BAFCA-42ED-33F1-085B-905E5B987599}"/>
                </a:ext>
              </a:extLst>
            </p:cNvPr>
            <p:cNvSpPr>
              <a:spLocks noChangeShapeType="1"/>
            </p:cNvSpPr>
            <p:nvPr/>
          </p:nvSpPr>
          <p:spPr bwMode="auto">
            <a:xfrm>
              <a:off x="4556" y="2176"/>
              <a:ext cx="0" cy="148"/>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8191" name="Line 717">
              <a:extLst>
                <a:ext uri="{FF2B5EF4-FFF2-40B4-BE49-F238E27FC236}">
                  <a16:creationId xmlns:a16="http://schemas.microsoft.com/office/drawing/2014/main" id="{D869F27B-C475-143E-62B0-B56227FB09B7}"/>
                </a:ext>
              </a:extLst>
            </p:cNvPr>
            <p:cNvSpPr>
              <a:spLocks noChangeShapeType="1"/>
            </p:cNvSpPr>
            <p:nvPr/>
          </p:nvSpPr>
          <p:spPr bwMode="auto">
            <a:xfrm>
              <a:off x="4685" y="2176"/>
              <a:ext cx="0" cy="148"/>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8192" name="Line 718">
              <a:extLst>
                <a:ext uri="{FF2B5EF4-FFF2-40B4-BE49-F238E27FC236}">
                  <a16:creationId xmlns:a16="http://schemas.microsoft.com/office/drawing/2014/main" id="{D839895A-150D-1591-ED22-B85A24BE27C4}"/>
                </a:ext>
              </a:extLst>
            </p:cNvPr>
            <p:cNvSpPr>
              <a:spLocks noChangeShapeType="1"/>
            </p:cNvSpPr>
            <p:nvPr/>
          </p:nvSpPr>
          <p:spPr bwMode="auto">
            <a:xfrm>
              <a:off x="4813" y="2176"/>
              <a:ext cx="0" cy="148"/>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sp>
        <p:nvSpPr>
          <p:cNvPr id="17711" name="Rectangle 721">
            <a:extLst>
              <a:ext uri="{FF2B5EF4-FFF2-40B4-BE49-F238E27FC236}">
                <a16:creationId xmlns:a16="http://schemas.microsoft.com/office/drawing/2014/main" id="{D610B43E-7D6C-76D3-8D20-8F61D9797A15}"/>
              </a:ext>
            </a:extLst>
          </p:cNvPr>
          <p:cNvSpPr>
            <a:spLocks noGrp="1" noChangeArrowheads="1"/>
          </p:cNvSpPr>
          <p:nvPr>
            <p:ph type="title"/>
          </p:nvPr>
        </p:nvSpPr>
        <p:spPr>
          <a:xfrm>
            <a:off x="242888" y="1130300"/>
            <a:ext cx="8839200" cy="457200"/>
          </a:xfrm>
          <a:noFill/>
        </p:spPr>
        <p:txBody>
          <a:bodyPr/>
          <a:lstStyle/>
          <a:p>
            <a:pPr algn="ctr" eaLnBrk="1" hangingPunct="1"/>
            <a:r>
              <a:rPr lang="da-DK" altLang="da-DK"/>
              <a:t>Hvad består LexCom af?</a:t>
            </a:r>
            <a:endParaRPr lang="da-DK" altLang="da-DK" u="sng"/>
          </a:p>
        </p:txBody>
      </p:sp>
      <p:pic>
        <p:nvPicPr>
          <p:cNvPr id="17712" name="Picture 726" descr="208k5681">
            <a:extLst>
              <a:ext uri="{FF2B5EF4-FFF2-40B4-BE49-F238E27FC236}">
                <a16:creationId xmlns:a16="http://schemas.microsoft.com/office/drawing/2014/main" id="{297632FC-428A-6116-9E08-9C25928DB5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2514600"/>
            <a:ext cx="3124200"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3" name="Picture 730" descr="stp2_2">
            <a:extLst>
              <a:ext uri="{FF2B5EF4-FFF2-40B4-BE49-F238E27FC236}">
                <a16:creationId xmlns:a16="http://schemas.microsoft.com/office/drawing/2014/main" id="{D047F9F2-8BD3-B64A-5892-01FC34F6EF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4648200"/>
            <a:ext cx="468313"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714" name="Group 731">
            <a:extLst>
              <a:ext uri="{FF2B5EF4-FFF2-40B4-BE49-F238E27FC236}">
                <a16:creationId xmlns:a16="http://schemas.microsoft.com/office/drawing/2014/main" id="{B165CFC9-3A58-9708-0A63-375777100CFD}"/>
              </a:ext>
            </a:extLst>
          </p:cNvPr>
          <p:cNvGrpSpPr>
            <a:grpSpLocks/>
          </p:cNvGrpSpPr>
          <p:nvPr/>
        </p:nvGrpSpPr>
        <p:grpSpPr bwMode="auto">
          <a:xfrm>
            <a:off x="5181600" y="4495800"/>
            <a:ext cx="533400" cy="533400"/>
            <a:chOff x="3360" y="2832"/>
            <a:chExt cx="278" cy="315"/>
          </a:xfrm>
        </p:grpSpPr>
        <p:grpSp>
          <p:nvGrpSpPr>
            <p:cNvPr id="17717" name="Group 732">
              <a:extLst>
                <a:ext uri="{FF2B5EF4-FFF2-40B4-BE49-F238E27FC236}">
                  <a16:creationId xmlns:a16="http://schemas.microsoft.com/office/drawing/2014/main" id="{9DEB114B-FFB3-0AFE-71CA-5BFA907615C2}"/>
                </a:ext>
              </a:extLst>
            </p:cNvPr>
            <p:cNvGrpSpPr>
              <a:grpSpLocks/>
            </p:cNvGrpSpPr>
            <p:nvPr/>
          </p:nvGrpSpPr>
          <p:grpSpPr bwMode="auto">
            <a:xfrm>
              <a:off x="3360" y="2832"/>
              <a:ext cx="278" cy="315"/>
              <a:chOff x="3360" y="2832"/>
              <a:chExt cx="278" cy="315"/>
            </a:xfrm>
          </p:grpSpPr>
          <p:sp>
            <p:nvSpPr>
              <p:cNvPr id="17980" name="Freeform 733">
                <a:extLst>
                  <a:ext uri="{FF2B5EF4-FFF2-40B4-BE49-F238E27FC236}">
                    <a16:creationId xmlns:a16="http://schemas.microsoft.com/office/drawing/2014/main" id="{F70D8D67-DBA8-0289-578E-F6F69971549E}"/>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81" name="Freeform 734">
                <a:extLst>
                  <a:ext uri="{FF2B5EF4-FFF2-40B4-BE49-F238E27FC236}">
                    <a16:creationId xmlns:a16="http://schemas.microsoft.com/office/drawing/2014/main" id="{4541ED6F-5E81-5B14-3694-258A7209F28C}"/>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82" name="Freeform 735">
                <a:extLst>
                  <a:ext uri="{FF2B5EF4-FFF2-40B4-BE49-F238E27FC236}">
                    <a16:creationId xmlns:a16="http://schemas.microsoft.com/office/drawing/2014/main" id="{F360B84E-CA5A-6BE8-005D-A07F13FE7ACB}"/>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83" name="Freeform 736">
                <a:extLst>
                  <a:ext uri="{FF2B5EF4-FFF2-40B4-BE49-F238E27FC236}">
                    <a16:creationId xmlns:a16="http://schemas.microsoft.com/office/drawing/2014/main" id="{A351A2BC-8995-B8E0-9D97-31B218537A19}"/>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84" name="Freeform 737">
                <a:extLst>
                  <a:ext uri="{FF2B5EF4-FFF2-40B4-BE49-F238E27FC236}">
                    <a16:creationId xmlns:a16="http://schemas.microsoft.com/office/drawing/2014/main" id="{D54B4DB9-DEA9-C7EE-17C8-22CE3B178931}"/>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85" name="Freeform 738">
                <a:extLst>
                  <a:ext uri="{FF2B5EF4-FFF2-40B4-BE49-F238E27FC236}">
                    <a16:creationId xmlns:a16="http://schemas.microsoft.com/office/drawing/2014/main" id="{F18E934A-7443-48A3-776B-91C4CE6F402A}"/>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86" name="Line 739">
                <a:extLst>
                  <a:ext uri="{FF2B5EF4-FFF2-40B4-BE49-F238E27FC236}">
                    <a16:creationId xmlns:a16="http://schemas.microsoft.com/office/drawing/2014/main" id="{1403C487-3305-1B56-8677-9C84F1F91EF9}"/>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87" name="Line 740">
                <a:extLst>
                  <a:ext uri="{FF2B5EF4-FFF2-40B4-BE49-F238E27FC236}">
                    <a16:creationId xmlns:a16="http://schemas.microsoft.com/office/drawing/2014/main" id="{6D92521E-8B63-9DA1-778F-189C8205C30D}"/>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88" name="Line 741">
                <a:extLst>
                  <a:ext uri="{FF2B5EF4-FFF2-40B4-BE49-F238E27FC236}">
                    <a16:creationId xmlns:a16="http://schemas.microsoft.com/office/drawing/2014/main" id="{FC7B38B3-60A5-7395-8CEC-EDCB66631F31}"/>
                  </a:ext>
                </a:extLst>
              </p:cNvPr>
              <p:cNvSpPr>
                <a:spLocks noChangeShapeType="1"/>
              </p:cNvSpPr>
              <p:nvPr/>
            </p:nvSpPr>
            <p:spPr bwMode="auto">
              <a:xfrm>
                <a:off x="3428" y="3133"/>
                <a:ext cx="25"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89" name="Line 742">
                <a:extLst>
                  <a:ext uri="{FF2B5EF4-FFF2-40B4-BE49-F238E27FC236}">
                    <a16:creationId xmlns:a16="http://schemas.microsoft.com/office/drawing/2014/main" id="{793FEB49-C55B-69A7-A60B-FE8276777804}"/>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90" name="Line 743">
                <a:extLst>
                  <a:ext uri="{FF2B5EF4-FFF2-40B4-BE49-F238E27FC236}">
                    <a16:creationId xmlns:a16="http://schemas.microsoft.com/office/drawing/2014/main" id="{510E4F3F-90A7-044B-9F1B-44294D872597}"/>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91" name="Line 744">
                <a:extLst>
                  <a:ext uri="{FF2B5EF4-FFF2-40B4-BE49-F238E27FC236}">
                    <a16:creationId xmlns:a16="http://schemas.microsoft.com/office/drawing/2014/main" id="{2A1117C2-2FFB-33B0-658F-CF33EBC073D2}"/>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92" name="Freeform 745">
                <a:extLst>
                  <a:ext uri="{FF2B5EF4-FFF2-40B4-BE49-F238E27FC236}">
                    <a16:creationId xmlns:a16="http://schemas.microsoft.com/office/drawing/2014/main" id="{27533919-F27B-DBD9-791B-A3736160F1D6}"/>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93" name="Freeform 746">
                <a:extLst>
                  <a:ext uri="{FF2B5EF4-FFF2-40B4-BE49-F238E27FC236}">
                    <a16:creationId xmlns:a16="http://schemas.microsoft.com/office/drawing/2014/main" id="{CFEE0786-AE60-1C3C-5F32-0659B5EAFD45}"/>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94" name="Line 747">
                <a:extLst>
                  <a:ext uri="{FF2B5EF4-FFF2-40B4-BE49-F238E27FC236}">
                    <a16:creationId xmlns:a16="http://schemas.microsoft.com/office/drawing/2014/main" id="{03450D54-42D7-1A73-91C1-622DEC38128A}"/>
                  </a:ext>
                </a:extLst>
              </p:cNvPr>
              <p:cNvSpPr>
                <a:spLocks noChangeShapeType="1"/>
              </p:cNvSpPr>
              <p:nvPr/>
            </p:nvSpPr>
            <p:spPr bwMode="auto">
              <a:xfrm>
                <a:off x="3522" y="3108"/>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95" name="Line 748">
                <a:extLst>
                  <a:ext uri="{FF2B5EF4-FFF2-40B4-BE49-F238E27FC236}">
                    <a16:creationId xmlns:a16="http://schemas.microsoft.com/office/drawing/2014/main" id="{6A5AC638-7C4F-941C-02DB-EC393FBACA49}"/>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96" name="Freeform 749">
                <a:extLst>
                  <a:ext uri="{FF2B5EF4-FFF2-40B4-BE49-F238E27FC236}">
                    <a16:creationId xmlns:a16="http://schemas.microsoft.com/office/drawing/2014/main" id="{BBF8B6F5-E49E-93EF-B292-8EE2B8999D23}"/>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97" name="Freeform 750">
                <a:extLst>
                  <a:ext uri="{FF2B5EF4-FFF2-40B4-BE49-F238E27FC236}">
                    <a16:creationId xmlns:a16="http://schemas.microsoft.com/office/drawing/2014/main" id="{1D77A74F-A780-493E-2F18-C6852C32625F}"/>
                  </a:ext>
                </a:extLst>
              </p:cNvPr>
              <p:cNvSpPr>
                <a:spLocks/>
              </p:cNvSpPr>
              <p:nvPr/>
            </p:nvSpPr>
            <p:spPr bwMode="auto">
              <a:xfrm>
                <a:off x="3488" y="2877"/>
                <a:ext cx="1" cy="1"/>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60000 65536"/>
                  <a:gd name="T11" fmla="*/ 0 60000 65536"/>
                  <a:gd name="T12" fmla="*/ 0 60000 65536"/>
                  <a:gd name="T13" fmla="*/ 0 60000 65536"/>
                  <a:gd name="T14" fmla="*/ 0 60000 65536"/>
                  <a:gd name="T15" fmla="*/ 0 w 25"/>
                  <a:gd name="T16" fmla="*/ 0 h 70"/>
                  <a:gd name="T17" fmla="*/ 25 w 25"/>
                  <a:gd name="T18" fmla="*/ 70 h 70"/>
                </a:gdLst>
                <a:ahLst/>
                <a:cxnLst>
                  <a:cxn ang="T10">
                    <a:pos x="T0" y="T1"/>
                  </a:cxn>
                  <a:cxn ang="T11">
                    <a:pos x="T2" y="T3"/>
                  </a:cxn>
                  <a:cxn ang="T12">
                    <a:pos x="T4" y="T5"/>
                  </a:cxn>
                  <a:cxn ang="T13">
                    <a:pos x="T6" y="T7"/>
                  </a:cxn>
                  <a:cxn ang="T14">
                    <a:pos x="T8" y="T9"/>
                  </a:cxn>
                </a:cxnLst>
                <a:rect l="T15" t="T16" r="T17" b="T18"/>
                <a:pathLst>
                  <a:path w="25" h="70">
                    <a:moveTo>
                      <a:pt x="25" y="0"/>
                    </a:moveTo>
                    <a:lnTo>
                      <a:pt x="21" y="17"/>
                    </a:lnTo>
                    <a:lnTo>
                      <a:pt x="16" y="34"/>
                    </a:lnTo>
                    <a:lnTo>
                      <a:pt x="10" y="52"/>
                    </a:lnTo>
                    <a:lnTo>
                      <a:pt x="0" y="7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98" name="Freeform 751">
                <a:extLst>
                  <a:ext uri="{FF2B5EF4-FFF2-40B4-BE49-F238E27FC236}">
                    <a16:creationId xmlns:a16="http://schemas.microsoft.com/office/drawing/2014/main" id="{2AAAB9C4-0DD8-69E3-A67C-ACF826F2BB09}"/>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99" name="Freeform 752">
                <a:extLst>
                  <a:ext uri="{FF2B5EF4-FFF2-40B4-BE49-F238E27FC236}">
                    <a16:creationId xmlns:a16="http://schemas.microsoft.com/office/drawing/2014/main" id="{233BB7A3-34CA-68E3-9E70-4B6A1DD25A91}"/>
                  </a:ext>
                </a:extLst>
              </p:cNvPr>
              <p:cNvSpPr>
                <a:spLocks/>
              </p:cNvSpPr>
              <p:nvPr/>
            </p:nvSpPr>
            <p:spPr bwMode="auto">
              <a:xfrm>
                <a:off x="3487" y="2862"/>
                <a:ext cx="1" cy="5"/>
              </a:xfrm>
              <a:custGeom>
                <a:avLst/>
                <a:gdLst>
                  <a:gd name="T0" fmla="*/ 0 w 75"/>
                  <a:gd name="T1" fmla="*/ 0 h 262"/>
                  <a:gd name="T2" fmla="*/ 0 w 75"/>
                  <a:gd name="T3" fmla="*/ 0 h 262"/>
                  <a:gd name="T4" fmla="*/ 0 w 75"/>
                  <a:gd name="T5" fmla="*/ 0 h 262"/>
                  <a:gd name="T6" fmla="*/ 0 w 75"/>
                  <a:gd name="T7" fmla="*/ 0 h 262"/>
                  <a:gd name="T8" fmla="*/ 0 w 75"/>
                  <a:gd name="T9" fmla="*/ 0 h 262"/>
                  <a:gd name="T10" fmla="*/ 0 w 75"/>
                  <a:gd name="T11" fmla="*/ 0 h 262"/>
                  <a:gd name="T12" fmla="*/ 0 w 75"/>
                  <a:gd name="T13" fmla="*/ 0 h 262"/>
                  <a:gd name="T14" fmla="*/ 0 w 75"/>
                  <a:gd name="T15" fmla="*/ 0 h 262"/>
                  <a:gd name="T16" fmla="*/ 0 w 75"/>
                  <a:gd name="T17" fmla="*/ 0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262"/>
                  <a:gd name="T29" fmla="*/ 75 w 75"/>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262">
                    <a:moveTo>
                      <a:pt x="75" y="262"/>
                    </a:moveTo>
                    <a:lnTo>
                      <a:pt x="73" y="241"/>
                    </a:lnTo>
                    <a:lnTo>
                      <a:pt x="68" y="206"/>
                    </a:lnTo>
                    <a:lnTo>
                      <a:pt x="62" y="171"/>
                    </a:lnTo>
                    <a:lnTo>
                      <a:pt x="53" y="136"/>
                    </a:lnTo>
                    <a:lnTo>
                      <a:pt x="43" y="102"/>
                    </a:lnTo>
                    <a:lnTo>
                      <a:pt x="30" y="67"/>
                    </a:lnTo>
                    <a:lnTo>
                      <a:pt x="16" y="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00" name="Freeform 753">
                <a:extLst>
                  <a:ext uri="{FF2B5EF4-FFF2-40B4-BE49-F238E27FC236}">
                    <a16:creationId xmlns:a16="http://schemas.microsoft.com/office/drawing/2014/main" id="{3A90D1EE-B40B-70EE-76ED-D0CA6AD7E4A7}"/>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01" name="Line 754">
                <a:extLst>
                  <a:ext uri="{FF2B5EF4-FFF2-40B4-BE49-F238E27FC236}">
                    <a16:creationId xmlns:a16="http://schemas.microsoft.com/office/drawing/2014/main" id="{10441364-B3B1-1954-4863-2607BF37785D}"/>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02" name="Line 755">
                <a:extLst>
                  <a:ext uri="{FF2B5EF4-FFF2-40B4-BE49-F238E27FC236}">
                    <a16:creationId xmlns:a16="http://schemas.microsoft.com/office/drawing/2014/main" id="{9931D49D-C5BB-22B4-C3EE-3D842A3A6F89}"/>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03" name="Line 756">
                <a:extLst>
                  <a:ext uri="{FF2B5EF4-FFF2-40B4-BE49-F238E27FC236}">
                    <a16:creationId xmlns:a16="http://schemas.microsoft.com/office/drawing/2014/main" id="{E6404A83-D903-9141-F4D9-8EDE9983A178}"/>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04" name="Line 757">
                <a:extLst>
                  <a:ext uri="{FF2B5EF4-FFF2-40B4-BE49-F238E27FC236}">
                    <a16:creationId xmlns:a16="http://schemas.microsoft.com/office/drawing/2014/main" id="{70231B13-FD3F-C9F2-27AE-0C4B2F032F72}"/>
                  </a:ext>
                </a:extLst>
              </p:cNvPr>
              <p:cNvSpPr>
                <a:spLocks noChangeShapeType="1"/>
              </p:cNvSpPr>
              <p:nvPr/>
            </p:nvSpPr>
            <p:spPr bwMode="auto">
              <a:xfrm>
                <a:off x="3388" y="2864"/>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05" name="Line 758">
                <a:extLst>
                  <a:ext uri="{FF2B5EF4-FFF2-40B4-BE49-F238E27FC236}">
                    <a16:creationId xmlns:a16="http://schemas.microsoft.com/office/drawing/2014/main" id="{6FFCA245-99BC-9F57-5270-8A79F74ECA36}"/>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06" name="Line 759">
                <a:extLst>
                  <a:ext uri="{FF2B5EF4-FFF2-40B4-BE49-F238E27FC236}">
                    <a16:creationId xmlns:a16="http://schemas.microsoft.com/office/drawing/2014/main" id="{2FB7AAC8-2C74-2040-AB9F-138BB963616E}"/>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07" name="Line 760">
                <a:extLst>
                  <a:ext uri="{FF2B5EF4-FFF2-40B4-BE49-F238E27FC236}">
                    <a16:creationId xmlns:a16="http://schemas.microsoft.com/office/drawing/2014/main" id="{53660481-C0C8-C919-1435-F84335CD5713}"/>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08" name="Freeform 761">
                <a:extLst>
                  <a:ext uri="{FF2B5EF4-FFF2-40B4-BE49-F238E27FC236}">
                    <a16:creationId xmlns:a16="http://schemas.microsoft.com/office/drawing/2014/main" id="{93EB0AE8-7024-030F-E9F0-F7F0500D7FE3}"/>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09" name="Freeform 762">
                <a:extLst>
                  <a:ext uri="{FF2B5EF4-FFF2-40B4-BE49-F238E27FC236}">
                    <a16:creationId xmlns:a16="http://schemas.microsoft.com/office/drawing/2014/main" id="{62579966-E4D9-FE68-B43B-40417761A6E3}"/>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10" name="Freeform 763">
                <a:extLst>
                  <a:ext uri="{FF2B5EF4-FFF2-40B4-BE49-F238E27FC236}">
                    <a16:creationId xmlns:a16="http://schemas.microsoft.com/office/drawing/2014/main" id="{F3A79555-764D-5109-2063-8918B053D77A}"/>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11" name="Line 764">
                <a:extLst>
                  <a:ext uri="{FF2B5EF4-FFF2-40B4-BE49-F238E27FC236}">
                    <a16:creationId xmlns:a16="http://schemas.microsoft.com/office/drawing/2014/main" id="{B72D6CC6-E7E5-AB36-38E1-E135DE1341B3}"/>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12" name="Line 765">
                <a:extLst>
                  <a:ext uri="{FF2B5EF4-FFF2-40B4-BE49-F238E27FC236}">
                    <a16:creationId xmlns:a16="http://schemas.microsoft.com/office/drawing/2014/main" id="{7D12463D-DF1F-D48B-7A94-3F9E5690BD28}"/>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13" name="Line 766">
                <a:extLst>
                  <a:ext uri="{FF2B5EF4-FFF2-40B4-BE49-F238E27FC236}">
                    <a16:creationId xmlns:a16="http://schemas.microsoft.com/office/drawing/2014/main" id="{F0C105BD-A135-0517-2F37-262D484A5759}"/>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14" name="Line 767">
                <a:extLst>
                  <a:ext uri="{FF2B5EF4-FFF2-40B4-BE49-F238E27FC236}">
                    <a16:creationId xmlns:a16="http://schemas.microsoft.com/office/drawing/2014/main" id="{7876D8EB-A33A-7521-11FA-E4332BF5073D}"/>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15" name="Freeform 768">
                <a:extLst>
                  <a:ext uri="{FF2B5EF4-FFF2-40B4-BE49-F238E27FC236}">
                    <a16:creationId xmlns:a16="http://schemas.microsoft.com/office/drawing/2014/main" id="{2ED702C3-B137-51D6-87F2-7BCC9C8C17CD}"/>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16" name="Freeform 769">
                <a:extLst>
                  <a:ext uri="{FF2B5EF4-FFF2-40B4-BE49-F238E27FC236}">
                    <a16:creationId xmlns:a16="http://schemas.microsoft.com/office/drawing/2014/main" id="{3D9EBBFA-113C-F39F-1E15-046D7B4047C7}"/>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17" name="Freeform 770">
                <a:extLst>
                  <a:ext uri="{FF2B5EF4-FFF2-40B4-BE49-F238E27FC236}">
                    <a16:creationId xmlns:a16="http://schemas.microsoft.com/office/drawing/2014/main" id="{5F494BF1-2087-8BD3-141B-3C57AAAA9CDA}"/>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18" name="Line 771">
                <a:extLst>
                  <a:ext uri="{FF2B5EF4-FFF2-40B4-BE49-F238E27FC236}">
                    <a16:creationId xmlns:a16="http://schemas.microsoft.com/office/drawing/2014/main" id="{005CE525-126C-86DB-1662-D763CE25E568}"/>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19" name="Line 772">
                <a:extLst>
                  <a:ext uri="{FF2B5EF4-FFF2-40B4-BE49-F238E27FC236}">
                    <a16:creationId xmlns:a16="http://schemas.microsoft.com/office/drawing/2014/main" id="{8F2C2EF9-899A-1B2A-799B-156E6B3DA17F}"/>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20" name="Line 773">
                <a:extLst>
                  <a:ext uri="{FF2B5EF4-FFF2-40B4-BE49-F238E27FC236}">
                    <a16:creationId xmlns:a16="http://schemas.microsoft.com/office/drawing/2014/main" id="{67D3D992-DB5B-58D6-9D4C-BD315B06A1CF}"/>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21" name="Line 774">
                <a:extLst>
                  <a:ext uri="{FF2B5EF4-FFF2-40B4-BE49-F238E27FC236}">
                    <a16:creationId xmlns:a16="http://schemas.microsoft.com/office/drawing/2014/main" id="{B9FF2820-B81B-7C9E-1069-4F0C58706AB2}"/>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22" name="Freeform 775">
                <a:extLst>
                  <a:ext uri="{FF2B5EF4-FFF2-40B4-BE49-F238E27FC236}">
                    <a16:creationId xmlns:a16="http://schemas.microsoft.com/office/drawing/2014/main" id="{D1A0740E-D8A4-51D9-AB35-46F6B8C9CB9C}"/>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18023" name="Freeform 776">
                <a:extLst>
                  <a:ext uri="{FF2B5EF4-FFF2-40B4-BE49-F238E27FC236}">
                    <a16:creationId xmlns:a16="http://schemas.microsoft.com/office/drawing/2014/main" id="{0F220E44-2D5A-5319-66AF-90C2F7EE5E1E}"/>
                  </a:ext>
                </a:extLst>
              </p:cNvPr>
              <p:cNvSpPr>
                <a:spLocks noEditPoints="1"/>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w 293"/>
                  <a:gd name="T87" fmla="*/ 0 h 558"/>
                  <a:gd name="T88" fmla="*/ 0 w 293"/>
                  <a:gd name="T89" fmla="*/ 0 h 558"/>
                  <a:gd name="T90" fmla="*/ 0 w 293"/>
                  <a:gd name="T91" fmla="*/ 0 h 558"/>
                  <a:gd name="T92" fmla="*/ 0 w 293"/>
                  <a:gd name="T93" fmla="*/ 0 h 558"/>
                  <a:gd name="T94" fmla="*/ 0 w 293"/>
                  <a:gd name="T95" fmla="*/ 0 h 558"/>
                  <a:gd name="T96" fmla="*/ 0 w 293"/>
                  <a:gd name="T97" fmla="*/ 0 h 558"/>
                  <a:gd name="T98" fmla="*/ 0 w 293"/>
                  <a:gd name="T99" fmla="*/ 0 h 558"/>
                  <a:gd name="T100" fmla="*/ 0 w 293"/>
                  <a:gd name="T101" fmla="*/ 0 h 558"/>
                  <a:gd name="T102" fmla="*/ 0 w 293"/>
                  <a:gd name="T103" fmla="*/ 0 h 558"/>
                  <a:gd name="T104" fmla="*/ 0 w 293"/>
                  <a:gd name="T105" fmla="*/ 0 h 558"/>
                  <a:gd name="T106" fmla="*/ 0 w 293"/>
                  <a:gd name="T107" fmla="*/ 0 h 558"/>
                  <a:gd name="T108" fmla="*/ 0 w 293"/>
                  <a:gd name="T109" fmla="*/ 0 h 5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3"/>
                  <a:gd name="T166" fmla="*/ 0 h 558"/>
                  <a:gd name="T167" fmla="*/ 293 w 293"/>
                  <a:gd name="T168" fmla="*/ 558 h 5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close/>
                    <a:moveTo>
                      <a:pt x="68" y="278"/>
                    </a:moveTo>
                    <a:lnTo>
                      <a:pt x="225" y="189"/>
                    </a:lnTo>
                    <a:lnTo>
                      <a:pt x="225" y="170"/>
                    </a:lnTo>
                    <a:lnTo>
                      <a:pt x="225" y="153"/>
                    </a:lnTo>
                    <a:lnTo>
                      <a:pt x="224" y="137"/>
                    </a:lnTo>
                    <a:lnTo>
                      <a:pt x="222" y="123"/>
                    </a:lnTo>
                    <a:lnTo>
                      <a:pt x="220" y="111"/>
                    </a:lnTo>
                    <a:lnTo>
                      <a:pt x="218" y="100"/>
                    </a:lnTo>
                    <a:lnTo>
                      <a:pt x="215" y="91"/>
                    </a:lnTo>
                    <a:lnTo>
                      <a:pt x="211" y="83"/>
                    </a:lnTo>
                    <a:lnTo>
                      <a:pt x="207" y="76"/>
                    </a:lnTo>
                    <a:lnTo>
                      <a:pt x="202" y="72"/>
                    </a:lnTo>
                    <a:lnTo>
                      <a:pt x="197" y="68"/>
                    </a:lnTo>
                    <a:lnTo>
                      <a:pt x="191" y="66"/>
                    </a:lnTo>
                    <a:lnTo>
                      <a:pt x="184" y="66"/>
                    </a:lnTo>
                    <a:lnTo>
                      <a:pt x="176" y="67"/>
                    </a:lnTo>
                    <a:lnTo>
                      <a:pt x="168" y="69"/>
                    </a:lnTo>
                    <a:lnTo>
                      <a:pt x="159" y="72"/>
                    </a:lnTo>
                    <a:lnTo>
                      <a:pt x="149" y="77"/>
                    </a:lnTo>
                    <a:lnTo>
                      <a:pt x="140" y="83"/>
                    </a:lnTo>
                    <a:lnTo>
                      <a:pt x="131" y="90"/>
                    </a:lnTo>
                    <a:lnTo>
                      <a:pt x="123" y="97"/>
                    </a:lnTo>
                    <a:lnTo>
                      <a:pt x="115" y="106"/>
                    </a:lnTo>
                    <a:lnTo>
                      <a:pt x="108" y="115"/>
                    </a:lnTo>
                    <a:lnTo>
                      <a:pt x="102" y="125"/>
                    </a:lnTo>
                    <a:lnTo>
                      <a:pt x="96" y="136"/>
                    </a:lnTo>
                    <a:lnTo>
                      <a:pt x="90" y="148"/>
                    </a:lnTo>
                    <a:lnTo>
                      <a:pt x="86" y="160"/>
                    </a:lnTo>
                    <a:lnTo>
                      <a:pt x="82" y="174"/>
                    </a:lnTo>
                    <a:lnTo>
                      <a:pt x="78" y="189"/>
                    </a:lnTo>
                    <a:lnTo>
                      <a:pt x="75" y="204"/>
                    </a:lnTo>
                    <a:lnTo>
                      <a:pt x="72" y="222"/>
                    </a:lnTo>
                    <a:lnTo>
                      <a:pt x="70" y="240"/>
                    </a:lnTo>
                    <a:lnTo>
                      <a:pt x="69" y="258"/>
                    </a:lnTo>
                    <a:lnTo>
                      <a:pt x="68" y="27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18024" name="Freeform 777">
                <a:extLst>
                  <a:ext uri="{FF2B5EF4-FFF2-40B4-BE49-F238E27FC236}">
                    <a16:creationId xmlns:a16="http://schemas.microsoft.com/office/drawing/2014/main" id="{83DDD1D4-7304-DCB1-D6F8-A653779A9A34}"/>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18025" name="Freeform 778">
                <a:extLst>
                  <a:ext uri="{FF2B5EF4-FFF2-40B4-BE49-F238E27FC236}">
                    <a16:creationId xmlns:a16="http://schemas.microsoft.com/office/drawing/2014/main" id="{BD508351-0F62-6A47-068F-EABD5519EF97}"/>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18026" name="Freeform 779">
                <a:extLst>
                  <a:ext uri="{FF2B5EF4-FFF2-40B4-BE49-F238E27FC236}">
                    <a16:creationId xmlns:a16="http://schemas.microsoft.com/office/drawing/2014/main" id="{289A4F75-4CEA-231F-E3B2-256AB775C8FD}"/>
                  </a:ext>
                </a:extLst>
              </p:cNvPr>
              <p:cNvSpPr>
                <a:spLocks noEditPoints="1"/>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w 296"/>
                  <a:gd name="T81" fmla="*/ 0 h 558"/>
                  <a:gd name="T82" fmla="*/ 0 w 296"/>
                  <a:gd name="T83" fmla="*/ 0 h 558"/>
                  <a:gd name="T84" fmla="*/ 0 w 296"/>
                  <a:gd name="T85" fmla="*/ 0 h 558"/>
                  <a:gd name="T86" fmla="*/ 0 w 296"/>
                  <a:gd name="T87" fmla="*/ 0 h 558"/>
                  <a:gd name="T88" fmla="*/ 0 w 296"/>
                  <a:gd name="T89" fmla="*/ 0 h 558"/>
                  <a:gd name="T90" fmla="*/ 0 w 296"/>
                  <a:gd name="T91" fmla="*/ 0 h 558"/>
                  <a:gd name="T92" fmla="*/ 0 w 296"/>
                  <a:gd name="T93" fmla="*/ 0 h 558"/>
                  <a:gd name="T94" fmla="*/ 0 w 296"/>
                  <a:gd name="T95" fmla="*/ 0 h 558"/>
                  <a:gd name="T96" fmla="*/ 0 w 296"/>
                  <a:gd name="T97" fmla="*/ 0 h 5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6"/>
                  <a:gd name="T148" fmla="*/ 0 h 558"/>
                  <a:gd name="T149" fmla="*/ 296 w 296"/>
                  <a:gd name="T150" fmla="*/ 558 h 5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6" h="558">
                    <a:moveTo>
                      <a:pt x="67" y="324"/>
                    </a:moveTo>
                    <a:lnTo>
                      <a:pt x="67" y="351"/>
                    </a:lnTo>
                    <a:lnTo>
                      <a:pt x="68" y="375"/>
                    </a:lnTo>
                    <a:lnTo>
                      <a:pt x="69" y="396"/>
                    </a:lnTo>
                    <a:lnTo>
                      <a:pt x="71" y="415"/>
                    </a:lnTo>
                    <a:lnTo>
                      <a:pt x="74" y="432"/>
                    </a:lnTo>
                    <a:lnTo>
                      <a:pt x="77" y="446"/>
                    </a:lnTo>
                    <a:lnTo>
                      <a:pt x="81" y="458"/>
                    </a:lnTo>
                    <a:lnTo>
                      <a:pt x="86" y="468"/>
                    </a:lnTo>
                    <a:lnTo>
                      <a:pt x="91" y="476"/>
                    </a:lnTo>
                    <a:lnTo>
                      <a:pt x="96" y="482"/>
                    </a:lnTo>
                    <a:lnTo>
                      <a:pt x="100" y="484"/>
                    </a:lnTo>
                    <a:lnTo>
                      <a:pt x="103" y="486"/>
                    </a:lnTo>
                    <a:lnTo>
                      <a:pt x="107" y="487"/>
                    </a:lnTo>
                    <a:lnTo>
                      <a:pt x="111" y="488"/>
                    </a:lnTo>
                    <a:lnTo>
                      <a:pt x="119" y="488"/>
                    </a:lnTo>
                    <a:lnTo>
                      <a:pt x="128" y="487"/>
                    </a:lnTo>
                    <a:lnTo>
                      <a:pt x="137" y="483"/>
                    </a:lnTo>
                    <a:lnTo>
                      <a:pt x="148" y="478"/>
                    </a:lnTo>
                    <a:lnTo>
                      <a:pt x="158" y="472"/>
                    </a:lnTo>
                    <a:lnTo>
                      <a:pt x="167" y="465"/>
                    </a:lnTo>
                    <a:lnTo>
                      <a:pt x="176" y="456"/>
                    </a:lnTo>
                    <a:lnTo>
                      <a:pt x="184" y="447"/>
                    </a:lnTo>
                    <a:lnTo>
                      <a:pt x="191" y="436"/>
                    </a:lnTo>
                    <a:lnTo>
                      <a:pt x="198" y="424"/>
                    </a:lnTo>
                    <a:lnTo>
                      <a:pt x="203" y="412"/>
                    </a:lnTo>
                    <a:lnTo>
                      <a:pt x="208" y="398"/>
                    </a:lnTo>
                    <a:lnTo>
                      <a:pt x="213" y="383"/>
                    </a:lnTo>
                    <a:lnTo>
                      <a:pt x="217" y="366"/>
                    </a:lnTo>
                    <a:lnTo>
                      <a:pt x="220" y="348"/>
                    </a:lnTo>
                    <a:lnTo>
                      <a:pt x="223" y="327"/>
                    </a:lnTo>
                    <a:lnTo>
                      <a:pt x="225" y="306"/>
                    </a:lnTo>
                    <a:lnTo>
                      <a:pt x="226" y="284"/>
                    </a:lnTo>
                    <a:lnTo>
                      <a:pt x="227" y="260"/>
                    </a:lnTo>
                    <a:lnTo>
                      <a:pt x="227" y="235"/>
                    </a:lnTo>
                    <a:lnTo>
                      <a:pt x="227" y="210"/>
                    </a:lnTo>
                    <a:lnTo>
                      <a:pt x="226" y="186"/>
                    </a:lnTo>
                    <a:lnTo>
                      <a:pt x="225" y="166"/>
                    </a:lnTo>
                    <a:lnTo>
                      <a:pt x="223" y="147"/>
                    </a:lnTo>
                    <a:lnTo>
                      <a:pt x="220" y="130"/>
                    </a:lnTo>
                    <a:lnTo>
                      <a:pt x="217" y="116"/>
                    </a:lnTo>
                    <a:lnTo>
                      <a:pt x="213" y="103"/>
                    </a:lnTo>
                    <a:lnTo>
                      <a:pt x="208" y="93"/>
                    </a:lnTo>
                    <a:lnTo>
                      <a:pt x="203" y="83"/>
                    </a:lnTo>
                    <a:lnTo>
                      <a:pt x="198" y="77"/>
                    </a:lnTo>
                    <a:lnTo>
                      <a:pt x="191" y="72"/>
                    </a:lnTo>
                    <a:lnTo>
                      <a:pt x="184" y="70"/>
                    </a:lnTo>
                    <a:lnTo>
                      <a:pt x="176" y="69"/>
                    </a:lnTo>
                    <a:lnTo>
                      <a:pt x="167" y="70"/>
                    </a:lnTo>
                    <a:lnTo>
                      <a:pt x="158" y="73"/>
                    </a:lnTo>
                    <a:lnTo>
                      <a:pt x="148" y="78"/>
                    </a:lnTo>
                    <a:lnTo>
                      <a:pt x="137" y="84"/>
                    </a:lnTo>
                    <a:lnTo>
                      <a:pt x="128" y="93"/>
                    </a:lnTo>
                    <a:lnTo>
                      <a:pt x="119" y="101"/>
                    </a:lnTo>
                    <a:lnTo>
                      <a:pt x="111" y="111"/>
                    </a:lnTo>
                    <a:lnTo>
                      <a:pt x="103" y="122"/>
                    </a:lnTo>
                    <a:lnTo>
                      <a:pt x="96" y="133"/>
                    </a:lnTo>
                    <a:lnTo>
                      <a:pt x="91" y="146"/>
                    </a:lnTo>
                    <a:lnTo>
                      <a:pt x="86" y="159"/>
                    </a:lnTo>
                    <a:lnTo>
                      <a:pt x="81" y="174"/>
                    </a:lnTo>
                    <a:lnTo>
                      <a:pt x="77" y="191"/>
                    </a:lnTo>
                    <a:lnTo>
                      <a:pt x="74" y="209"/>
                    </a:lnTo>
                    <a:lnTo>
                      <a:pt x="71" y="229"/>
                    </a:lnTo>
                    <a:lnTo>
                      <a:pt x="69" y="250"/>
                    </a:lnTo>
                    <a:lnTo>
                      <a:pt x="68" y="273"/>
                    </a:lnTo>
                    <a:lnTo>
                      <a:pt x="67" y="298"/>
                    </a:lnTo>
                    <a:lnTo>
                      <a:pt x="67" y="324"/>
                    </a:lnTo>
                    <a:close/>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18027" name="Freeform 780">
                <a:extLst>
                  <a:ext uri="{FF2B5EF4-FFF2-40B4-BE49-F238E27FC236}">
                    <a16:creationId xmlns:a16="http://schemas.microsoft.com/office/drawing/2014/main" id="{4D212692-3BB6-0CE3-D608-00FFFC586E9E}"/>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18028" name="Freeform 781">
                <a:extLst>
                  <a:ext uri="{FF2B5EF4-FFF2-40B4-BE49-F238E27FC236}">
                    <a16:creationId xmlns:a16="http://schemas.microsoft.com/office/drawing/2014/main" id="{703B9CEF-2BE1-E2AA-DBB4-C898E19B9828}"/>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18029" name="Freeform 782">
                <a:extLst>
                  <a:ext uri="{FF2B5EF4-FFF2-40B4-BE49-F238E27FC236}">
                    <a16:creationId xmlns:a16="http://schemas.microsoft.com/office/drawing/2014/main" id="{7C4B6FF2-53AD-400D-7007-40913AFB5229}"/>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18030" name="Freeform 783">
                <a:extLst>
                  <a:ext uri="{FF2B5EF4-FFF2-40B4-BE49-F238E27FC236}">
                    <a16:creationId xmlns:a16="http://schemas.microsoft.com/office/drawing/2014/main" id="{9EBACF28-86F7-5486-575B-4DCEC951D796}"/>
                  </a:ext>
                </a:extLst>
              </p:cNvPr>
              <p:cNvSpPr>
                <a:spLocks noEditPoints="1"/>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w 326"/>
                  <a:gd name="T103" fmla="*/ 0 h 752"/>
                  <a:gd name="T104" fmla="*/ 0 w 326"/>
                  <a:gd name="T105" fmla="*/ 0 h 752"/>
                  <a:gd name="T106" fmla="*/ 0 w 326"/>
                  <a:gd name="T107" fmla="*/ 0 h 752"/>
                  <a:gd name="T108" fmla="*/ 0 w 326"/>
                  <a:gd name="T109" fmla="*/ 0 h 752"/>
                  <a:gd name="T110" fmla="*/ 0 w 326"/>
                  <a:gd name="T111" fmla="*/ 0 h 752"/>
                  <a:gd name="T112" fmla="*/ 0 w 326"/>
                  <a:gd name="T113" fmla="*/ 0 h 752"/>
                  <a:gd name="T114" fmla="*/ 0 w 326"/>
                  <a:gd name="T115" fmla="*/ 0 h 752"/>
                  <a:gd name="T116" fmla="*/ 0 w 326"/>
                  <a:gd name="T117" fmla="*/ 0 h 752"/>
                  <a:gd name="T118" fmla="*/ 0 w 326"/>
                  <a:gd name="T119" fmla="*/ 0 h 7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6"/>
                  <a:gd name="T181" fmla="*/ 0 h 752"/>
                  <a:gd name="T182" fmla="*/ 326 w 326"/>
                  <a:gd name="T183" fmla="*/ 752 h 7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6" h="752">
                    <a:moveTo>
                      <a:pt x="67" y="431"/>
                    </a:moveTo>
                    <a:lnTo>
                      <a:pt x="67" y="471"/>
                    </a:lnTo>
                    <a:lnTo>
                      <a:pt x="68" y="508"/>
                    </a:lnTo>
                    <a:lnTo>
                      <a:pt x="70" y="541"/>
                    </a:lnTo>
                    <a:lnTo>
                      <a:pt x="72" y="571"/>
                    </a:lnTo>
                    <a:lnTo>
                      <a:pt x="75" y="596"/>
                    </a:lnTo>
                    <a:lnTo>
                      <a:pt x="79" y="618"/>
                    </a:lnTo>
                    <a:lnTo>
                      <a:pt x="83" y="636"/>
                    </a:lnTo>
                    <a:lnTo>
                      <a:pt x="88" y="650"/>
                    </a:lnTo>
                    <a:lnTo>
                      <a:pt x="91" y="656"/>
                    </a:lnTo>
                    <a:lnTo>
                      <a:pt x="94" y="662"/>
                    </a:lnTo>
                    <a:lnTo>
                      <a:pt x="97" y="667"/>
                    </a:lnTo>
                    <a:lnTo>
                      <a:pt x="101" y="671"/>
                    </a:lnTo>
                    <a:lnTo>
                      <a:pt x="105" y="674"/>
                    </a:lnTo>
                    <a:lnTo>
                      <a:pt x="109" y="677"/>
                    </a:lnTo>
                    <a:lnTo>
                      <a:pt x="113" y="679"/>
                    </a:lnTo>
                    <a:lnTo>
                      <a:pt x="118" y="680"/>
                    </a:lnTo>
                    <a:lnTo>
                      <a:pt x="122" y="681"/>
                    </a:lnTo>
                    <a:lnTo>
                      <a:pt x="127" y="682"/>
                    </a:lnTo>
                    <a:lnTo>
                      <a:pt x="133" y="681"/>
                    </a:lnTo>
                    <a:lnTo>
                      <a:pt x="138" y="680"/>
                    </a:lnTo>
                    <a:lnTo>
                      <a:pt x="150" y="677"/>
                    </a:lnTo>
                    <a:lnTo>
                      <a:pt x="163" y="670"/>
                    </a:lnTo>
                    <a:lnTo>
                      <a:pt x="175" y="662"/>
                    </a:lnTo>
                    <a:lnTo>
                      <a:pt x="187" y="652"/>
                    </a:lnTo>
                    <a:lnTo>
                      <a:pt x="198" y="641"/>
                    </a:lnTo>
                    <a:lnTo>
                      <a:pt x="208" y="629"/>
                    </a:lnTo>
                    <a:lnTo>
                      <a:pt x="216" y="616"/>
                    </a:lnTo>
                    <a:lnTo>
                      <a:pt x="224" y="601"/>
                    </a:lnTo>
                    <a:lnTo>
                      <a:pt x="231" y="585"/>
                    </a:lnTo>
                    <a:lnTo>
                      <a:pt x="237" y="568"/>
                    </a:lnTo>
                    <a:lnTo>
                      <a:pt x="241" y="548"/>
                    </a:lnTo>
                    <a:lnTo>
                      <a:pt x="246" y="525"/>
                    </a:lnTo>
                    <a:lnTo>
                      <a:pt x="249" y="500"/>
                    </a:lnTo>
                    <a:lnTo>
                      <a:pt x="252" y="471"/>
                    </a:lnTo>
                    <a:lnTo>
                      <a:pt x="254" y="439"/>
                    </a:lnTo>
                    <a:lnTo>
                      <a:pt x="256" y="403"/>
                    </a:lnTo>
                    <a:lnTo>
                      <a:pt x="257" y="364"/>
                    </a:lnTo>
                    <a:lnTo>
                      <a:pt x="257" y="323"/>
                    </a:lnTo>
                    <a:lnTo>
                      <a:pt x="257" y="282"/>
                    </a:lnTo>
                    <a:lnTo>
                      <a:pt x="256" y="245"/>
                    </a:lnTo>
                    <a:lnTo>
                      <a:pt x="254" y="211"/>
                    </a:lnTo>
                    <a:lnTo>
                      <a:pt x="252" y="182"/>
                    </a:lnTo>
                    <a:lnTo>
                      <a:pt x="249" y="155"/>
                    </a:lnTo>
                    <a:lnTo>
                      <a:pt x="246" y="133"/>
                    </a:lnTo>
                    <a:lnTo>
                      <a:pt x="241" y="116"/>
                    </a:lnTo>
                    <a:lnTo>
                      <a:pt x="237" y="101"/>
                    </a:lnTo>
                    <a:lnTo>
                      <a:pt x="234" y="96"/>
                    </a:lnTo>
                    <a:lnTo>
                      <a:pt x="231" y="91"/>
                    </a:lnTo>
                    <a:lnTo>
                      <a:pt x="228" y="86"/>
                    </a:lnTo>
                    <a:lnTo>
                      <a:pt x="224" y="82"/>
                    </a:lnTo>
                    <a:lnTo>
                      <a:pt x="220" y="79"/>
                    </a:lnTo>
                    <a:lnTo>
                      <a:pt x="216" y="76"/>
                    </a:lnTo>
                    <a:lnTo>
                      <a:pt x="212" y="74"/>
                    </a:lnTo>
                    <a:lnTo>
                      <a:pt x="208" y="72"/>
                    </a:lnTo>
                    <a:lnTo>
                      <a:pt x="203" y="72"/>
                    </a:lnTo>
                    <a:lnTo>
                      <a:pt x="198" y="71"/>
                    </a:lnTo>
                    <a:lnTo>
                      <a:pt x="193" y="72"/>
                    </a:lnTo>
                    <a:lnTo>
                      <a:pt x="187" y="73"/>
                    </a:lnTo>
                    <a:lnTo>
                      <a:pt x="175" y="77"/>
                    </a:lnTo>
                    <a:lnTo>
                      <a:pt x="163" y="83"/>
                    </a:lnTo>
                    <a:lnTo>
                      <a:pt x="150" y="91"/>
                    </a:lnTo>
                    <a:lnTo>
                      <a:pt x="138" y="100"/>
                    </a:lnTo>
                    <a:lnTo>
                      <a:pt x="127" y="111"/>
                    </a:lnTo>
                    <a:lnTo>
                      <a:pt x="118" y="123"/>
                    </a:lnTo>
                    <a:lnTo>
                      <a:pt x="109" y="137"/>
                    </a:lnTo>
                    <a:lnTo>
                      <a:pt x="101" y="152"/>
                    </a:lnTo>
                    <a:lnTo>
                      <a:pt x="94" y="169"/>
                    </a:lnTo>
                    <a:lnTo>
                      <a:pt x="88" y="186"/>
                    </a:lnTo>
                    <a:lnTo>
                      <a:pt x="83" y="206"/>
                    </a:lnTo>
                    <a:lnTo>
                      <a:pt x="79" y="229"/>
                    </a:lnTo>
                    <a:lnTo>
                      <a:pt x="75" y="255"/>
                    </a:lnTo>
                    <a:lnTo>
                      <a:pt x="72" y="284"/>
                    </a:lnTo>
                    <a:lnTo>
                      <a:pt x="70" y="316"/>
                    </a:lnTo>
                    <a:lnTo>
                      <a:pt x="68" y="351"/>
                    </a:lnTo>
                    <a:lnTo>
                      <a:pt x="67" y="389"/>
                    </a:lnTo>
                    <a:lnTo>
                      <a:pt x="67" y="431"/>
                    </a:lnTo>
                    <a:close/>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18031" name="Freeform 784">
                <a:extLst>
                  <a:ext uri="{FF2B5EF4-FFF2-40B4-BE49-F238E27FC236}">
                    <a16:creationId xmlns:a16="http://schemas.microsoft.com/office/drawing/2014/main" id="{875B3445-07A2-67CB-2578-DD813D40044E}"/>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32" name="Freeform 785">
                <a:extLst>
                  <a:ext uri="{FF2B5EF4-FFF2-40B4-BE49-F238E27FC236}">
                    <a16:creationId xmlns:a16="http://schemas.microsoft.com/office/drawing/2014/main" id="{E30E339E-A889-273E-A4F1-23608E6F779A}"/>
                  </a:ext>
                </a:extLst>
              </p:cNvPr>
              <p:cNvSpPr>
                <a:spLocks/>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3"/>
                  <a:gd name="T130" fmla="*/ 0 h 558"/>
                  <a:gd name="T131" fmla="*/ 293 w 293"/>
                  <a:gd name="T132" fmla="*/ 558 h 5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33" name="Freeform 786">
                <a:extLst>
                  <a:ext uri="{FF2B5EF4-FFF2-40B4-BE49-F238E27FC236}">
                    <a16:creationId xmlns:a16="http://schemas.microsoft.com/office/drawing/2014/main" id="{92E1D0C6-9C22-B490-1A62-404ADF787EEC}"/>
                  </a:ext>
                </a:extLst>
              </p:cNvPr>
              <p:cNvSpPr>
                <a:spLocks/>
              </p:cNvSpPr>
              <p:nvPr/>
            </p:nvSpPr>
            <p:spPr bwMode="auto">
              <a:xfrm>
                <a:off x="3550" y="3006"/>
                <a:ext cx="3" cy="4"/>
              </a:xfrm>
              <a:custGeom>
                <a:avLst/>
                <a:gdLst>
                  <a:gd name="T0" fmla="*/ 0 w 157"/>
                  <a:gd name="T1" fmla="*/ 0 h 212"/>
                  <a:gd name="T2" fmla="*/ 0 w 157"/>
                  <a:gd name="T3" fmla="*/ 0 h 212"/>
                  <a:gd name="T4" fmla="*/ 0 w 157"/>
                  <a:gd name="T5" fmla="*/ 0 h 212"/>
                  <a:gd name="T6" fmla="*/ 0 w 157"/>
                  <a:gd name="T7" fmla="*/ 0 h 212"/>
                  <a:gd name="T8" fmla="*/ 0 w 157"/>
                  <a:gd name="T9" fmla="*/ 0 h 212"/>
                  <a:gd name="T10" fmla="*/ 0 w 157"/>
                  <a:gd name="T11" fmla="*/ 0 h 212"/>
                  <a:gd name="T12" fmla="*/ 0 w 157"/>
                  <a:gd name="T13" fmla="*/ 0 h 212"/>
                  <a:gd name="T14" fmla="*/ 0 w 157"/>
                  <a:gd name="T15" fmla="*/ 0 h 212"/>
                  <a:gd name="T16" fmla="*/ 0 w 157"/>
                  <a:gd name="T17" fmla="*/ 0 h 212"/>
                  <a:gd name="T18" fmla="*/ 0 w 157"/>
                  <a:gd name="T19" fmla="*/ 0 h 212"/>
                  <a:gd name="T20" fmla="*/ 0 w 157"/>
                  <a:gd name="T21" fmla="*/ 0 h 212"/>
                  <a:gd name="T22" fmla="*/ 0 w 157"/>
                  <a:gd name="T23" fmla="*/ 0 h 212"/>
                  <a:gd name="T24" fmla="*/ 0 w 157"/>
                  <a:gd name="T25" fmla="*/ 0 h 212"/>
                  <a:gd name="T26" fmla="*/ 0 w 157"/>
                  <a:gd name="T27" fmla="*/ 0 h 212"/>
                  <a:gd name="T28" fmla="*/ 0 w 157"/>
                  <a:gd name="T29" fmla="*/ 0 h 212"/>
                  <a:gd name="T30" fmla="*/ 0 w 157"/>
                  <a:gd name="T31" fmla="*/ 0 h 212"/>
                  <a:gd name="T32" fmla="*/ 0 w 157"/>
                  <a:gd name="T33" fmla="*/ 0 h 212"/>
                  <a:gd name="T34" fmla="*/ 0 w 157"/>
                  <a:gd name="T35" fmla="*/ 0 h 212"/>
                  <a:gd name="T36" fmla="*/ 0 w 157"/>
                  <a:gd name="T37" fmla="*/ 0 h 212"/>
                  <a:gd name="T38" fmla="*/ 0 w 157"/>
                  <a:gd name="T39" fmla="*/ 0 h 212"/>
                  <a:gd name="T40" fmla="*/ 0 w 157"/>
                  <a:gd name="T41" fmla="*/ 0 h 212"/>
                  <a:gd name="T42" fmla="*/ 0 w 157"/>
                  <a:gd name="T43" fmla="*/ 0 h 212"/>
                  <a:gd name="T44" fmla="*/ 0 w 157"/>
                  <a:gd name="T45" fmla="*/ 0 h 212"/>
                  <a:gd name="T46" fmla="*/ 0 w 157"/>
                  <a:gd name="T47" fmla="*/ 0 h 212"/>
                  <a:gd name="T48" fmla="*/ 0 w 157"/>
                  <a:gd name="T49" fmla="*/ 0 h 212"/>
                  <a:gd name="T50" fmla="*/ 0 w 157"/>
                  <a:gd name="T51" fmla="*/ 0 h 212"/>
                  <a:gd name="T52" fmla="*/ 0 w 157"/>
                  <a:gd name="T53" fmla="*/ 0 h 212"/>
                  <a:gd name="T54" fmla="*/ 0 w 157"/>
                  <a:gd name="T55" fmla="*/ 0 h 212"/>
                  <a:gd name="T56" fmla="*/ 0 w 157"/>
                  <a:gd name="T57" fmla="*/ 0 h 212"/>
                  <a:gd name="T58" fmla="*/ 0 w 157"/>
                  <a:gd name="T59" fmla="*/ 0 h 212"/>
                  <a:gd name="T60" fmla="*/ 0 w 157"/>
                  <a:gd name="T61" fmla="*/ 0 h 212"/>
                  <a:gd name="T62" fmla="*/ 0 w 157"/>
                  <a:gd name="T63" fmla="*/ 0 h 212"/>
                  <a:gd name="T64" fmla="*/ 0 w 157"/>
                  <a:gd name="T65" fmla="*/ 0 h 212"/>
                  <a:gd name="T66" fmla="*/ 0 w 157"/>
                  <a:gd name="T67" fmla="*/ 0 h 212"/>
                  <a:gd name="T68" fmla="*/ 0 w 157"/>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212"/>
                  <a:gd name="T107" fmla="*/ 157 w 157"/>
                  <a:gd name="T108" fmla="*/ 212 h 2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212">
                    <a:moveTo>
                      <a:pt x="0" y="212"/>
                    </a:moveTo>
                    <a:lnTo>
                      <a:pt x="157" y="123"/>
                    </a:lnTo>
                    <a:lnTo>
                      <a:pt x="157" y="104"/>
                    </a:lnTo>
                    <a:lnTo>
                      <a:pt x="157" y="87"/>
                    </a:lnTo>
                    <a:lnTo>
                      <a:pt x="156" y="71"/>
                    </a:lnTo>
                    <a:lnTo>
                      <a:pt x="154" y="57"/>
                    </a:lnTo>
                    <a:lnTo>
                      <a:pt x="152" y="45"/>
                    </a:lnTo>
                    <a:lnTo>
                      <a:pt x="150" y="34"/>
                    </a:lnTo>
                    <a:lnTo>
                      <a:pt x="147" y="25"/>
                    </a:lnTo>
                    <a:lnTo>
                      <a:pt x="143" y="17"/>
                    </a:lnTo>
                    <a:lnTo>
                      <a:pt x="139" y="10"/>
                    </a:lnTo>
                    <a:lnTo>
                      <a:pt x="134" y="6"/>
                    </a:lnTo>
                    <a:lnTo>
                      <a:pt x="129" y="2"/>
                    </a:lnTo>
                    <a:lnTo>
                      <a:pt x="123" y="0"/>
                    </a:lnTo>
                    <a:lnTo>
                      <a:pt x="116" y="0"/>
                    </a:lnTo>
                    <a:lnTo>
                      <a:pt x="108" y="1"/>
                    </a:lnTo>
                    <a:lnTo>
                      <a:pt x="100" y="3"/>
                    </a:lnTo>
                    <a:lnTo>
                      <a:pt x="91" y="6"/>
                    </a:lnTo>
                    <a:lnTo>
                      <a:pt x="81" y="11"/>
                    </a:lnTo>
                    <a:lnTo>
                      <a:pt x="72" y="17"/>
                    </a:lnTo>
                    <a:lnTo>
                      <a:pt x="63" y="24"/>
                    </a:lnTo>
                    <a:lnTo>
                      <a:pt x="55" y="31"/>
                    </a:lnTo>
                    <a:lnTo>
                      <a:pt x="47" y="40"/>
                    </a:lnTo>
                    <a:lnTo>
                      <a:pt x="40" y="49"/>
                    </a:lnTo>
                    <a:lnTo>
                      <a:pt x="34" y="59"/>
                    </a:lnTo>
                    <a:lnTo>
                      <a:pt x="28" y="70"/>
                    </a:lnTo>
                    <a:lnTo>
                      <a:pt x="22" y="82"/>
                    </a:lnTo>
                    <a:lnTo>
                      <a:pt x="18" y="94"/>
                    </a:lnTo>
                    <a:lnTo>
                      <a:pt x="14" y="108"/>
                    </a:lnTo>
                    <a:lnTo>
                      <a:pt x="10" y="123"/>
                    </a:lnTo>
                    <a:lnTo>
                      <a:pt x="7" y="138"/>
                    </a:lnTo>
                    <a:lnTo>
                      <a:pt x="4" y="156"/>
                    </a:lnTo>
                    <a:lnTo>
                      <a:pt x="2" y="174"/>
                    </a:lnTo>
                    <a:lnTo>
                      <a:pt x="1" y="192"/>
                    </a:lnTo>
                    <a:lnTo>
                      <a:pt x="0" y="2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34" name="Freeform 787">
                <a:extLst>
                  <a:ext uri="{FF2B5EF4-FFF2-40B4-BE49-F238E27FC236}">
                    <a16:creationId xmlns:a16="http://schemas.microsoft.com/office/drawing/2014/main" id="{551A2BCF-4F93-7318-5458-89E38D79D9EF}"/>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35" name="Freeform 788">
                <a:extLst>
                  <a:ext uri="{FF2B5EF4-FFF2-40B4-BE49-F238E27FC236}">
                    <a16:creationId xmlns:a16="http://schemas.microsoft.com/office/drawing/2014/main" id="{BFA64377-2BF4-3A33-610C-420A23E20ABE}"/>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36" name="Freeform 789">
                <a:extLst>
                  <a:ext uri="{FF2B5EF4-FFF2-40B4-BE49-F238E27FC236}">
                    <a16:creationId xmlns:a16="http://schemas.microsoft.com/office/drawing/2014/main" id="{D5579AE6-B358-4E41-3EB0-EA74E9F3C948}"/>
                  </a:ext>
                </a:extLst>
              </p:cNvPr>
              <p:cNvSpPr>
                <a:spLocks/>
              </p:cNvSpPr>
              <p:nvPr/>
            </p:nvSpPr>
            <p:spPr bwMode="auto">
              <a:xfrm>
                <a:off x="3572" y="2994"/>
                <a:ext cx="3" cy="8"/>
              </a:xfrm>
              <a:custGeom>
                <a:avLst/>
                <a:gdLst>
                  <a:gd name="T0" fmla="*/ 0 w 160"/>
                  <a:gd name="T1" fmla="*/ 0 h 419"/>
                  <a:gd name="T2" fmla="*/ 0 w 160"/>
                  <a:gd name="T3" fmla="*/ 0 h 419"/>
                  <a:gd name="T4" fmla="*/ 0 w 160"/>
                  <a:gd name="T5" fmla="*/ 0 h 419"/>
                  <a:gd name="T6" fmla="*/ 0 w 160"/>
                  <a:gd name="T7" fmla="*/ 0 h 419"/>
                  <a:gd name="T8" fmla="*/ 0 w 160"/>
                  <a:gd name="T9" fmla="*/ 0 h 419"/>
                  <a:gd name="T10" fmla="*/ 0 w 160"/>
                  <a:gd name="T11" fmla="*/ 0 h 419"/>
                  <a:gd name="T12" fmla="*/ 0 w 160"/>
                  <a:gd name="T13" fmla="*/ 0 h 419"/>
                  <a:gd name="T14" fmla="*/ 0 w 160"/>
                  <a:gd name="T15" fmla="*/ 0 h 419"/>
                  <a:gd name="T16" fmla="*/ 0 w 160"/>
                  <a:gd name="T17" fmla="*/ 0 h 419"/>
                  <a:gd name="T18" fmla="*/ 0 w 160"/>
                  <a:gd name="T19" fmla="*/ 0 h 419"/>
                  <a:gd name="T20" fmla="*/ 0 w 160"/>
                  <a:gd name="T21" fmla="*/ 0 h 419"/>
                  <a:gd name="T22" fmla="*/ 0 w 160"/>
                  <a:gd name="T23" fmla="*/ 0 h 419"/>
                  <a:gd name="T24" fmla="*/ 0 w 160"/>
                  <a:gd name="T25" fmla="*/ 0 h 419"/>
                  <a:gd name="T26" fmla="*/ 0 w 160"/>
                  <a:gd name="T27" fmla="*/ 0 h 419"/>
                  <a:gd name="T28" fmla="*/ 0 w 160"/>
                  <a:gd name="T29" fmla="*/ 0 h 419"/>
                  <a:gd name="T30" fmla="*/ 0 w 160"/>
                  <a:gd name="T31" fmla="*/ 0 h 419"/>
                  <a:gd name="T32" fmla="*/ 0 w 160"/>
                  <a:gd name="T33" fmla="*/ 0 h 419"/>
                  <a:gd name="T34" fmla="*/ 0 w 160"/>
                  <a:gd name="T35" fmla="*/ 0 h 419"/>
                  <a:gd name="T36" fmla="*/ 0 w 160"/>
                  <a:gd name="T37" fmla="*/ 0 h 419"/>
                  <a:gd name="T38" fmla="*/ 0 w 160"/>
                  <a:gd name="T39" fmla="*/ 0 h 419"/>
                  <a:gd name="T40" fmla="*/ 0 w 160"/>
                  <a:gd name="T41" fmla="*/ 0 h 419"/>
                  <a:gd name="T42" fmla="*/ 0 w 160"/>
                  <a:gd name="T43" fmla="*/ 0 h 419"/>
                  <a:gd name="T44" fmla="*/ 0 w 160"/>
                  <a:gd name="T45" fmla="*/ 0 h 419"/>
                  <a:gd name="T46" fmla="*/ 0 w 160"/>
                  <a:gd name="T47" fmla="*/ 0 h 419"/>
                  <a:gd name="T48" fmla="*/ 0 w 160"/>
                  <a:gd name="T49" fmla="*/ 0 h 419"/>
                  <a:gd name="T50" fmla="*/ 0 w 160"/>
                  <a:gd name="T51" fmla="*/ 0 h 419"/>
                  <a:gd name="T52" fmla="*/ 0 w 160"/>
                  <a:gd name="T53" fmla="*/ 0 h 419"/>
                  <a:gd name="T54" fmla="*/ 0 w 160"/>
                  <a:gd name="T55" fmla="*/ 0 h 419"/>
                  <a:gd name="T56" fmla="*/ 0 w 160"/>
                  <a:gd name="T57" fmla="*/ 0 h 419"/>
                  <a:gd name="T58" fmla="*/ 0 w 160"/>
                  <a:gd name="T59" fmla="*/ 0 h 419"/>
                  <a:gd name="T60" fmla="*/ 0 w 160"/>
                  <a:gd name="T61" fmla="*/ 0 h 419"/>
                  <a:gd name="T62" fmla="*/ 0 w 160"/>
                  <a:gd name="T63" fmla="*/ 0 h 419"/>
                  <a:gd name="T64" fmla="*/ 0 w 160"/>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419"/>
                  <a:gd name="T101" fmla="*/ 160 w 160"/>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419">
                    <a:moveTo>
                      <a:pt x="0" y="255"/>
                    </a:moveTo>
                    <a:lnTo>
                      <a:pt x="0" y="282"/>
                    </a:lnTo>
                    <a:lnTo>
                      <a:pt x="1" y="306"/>
                    </a:lnTo>
                    <a:lnTo>
                      <a:pt x="2" y="327"/>
                    </a:lnTo>
                    <a:lnTo>
                      <a:pt x="4" y="346"/>
                    </a:lnTo>
                    <a:lnTo>
                      <a:pt x="7" y="363"/>
                    </a:lnTo>
                    <a:lnTo>
                      <a:pt x="10" y="377"/>
                    </a:lnTo>
                    <a:lnTo>
                      <a:pt x="14" y="389"/>
                    </a:lnTo>
                    <a:lnTo>
                      <a:pt x="19" y="399"/>
                    </a:lnTo>
                    <a:lnTo>
                      <a:pt x="24" y="407"/>
                    </a:lnTo>
                    <a:lnTo>
                      <a:pt x="29" y="413"/>
                    </a:lnTo>
                    <a:lnTo>
                      <a:pt x="33" y="415"/>
                    </a:lnTo>
                    <a:lnTo>
                      <a:pt x="36" y="417"/>
                    </a:lnTo>
                    <a:lnTo>
                      <a:pt x="40" y="418"/>
                    </a:lnTo>
                    <a:lnTo>
                      <a:pt x="44" y="419"/>
                    </a:lnTo>
                    <a:lnTo>
                      <a:pt x="52" y="419"/>
                    </a:lnTo>
                    <a:lnTo>
                      <a:pt x="61" y="418"/>
                    </a:lnTo>
                    <a:lnTo>
                      <a:pt x="70" y="414"/>
                    </a:lnTo>
                    <a:lnTo>
                      <a:pt x="81" y="409"/>
                    </a:lnTo>
                    <a:lnTo>
                      <a:pt x="91" y="403"/>
                    </a:lnTo>
                    <a:lnTo>
                      <a:pt x="100" y="396"/>
                    </a:lnTo>
                    <a:lnTo>
                      <a:pt x="109" y="387"/>
                    </a:lnTo>
                    <a:lnTo>
                      <a:pt x="117" y="378"/>
                    </a:lnTo>
                    <a:lnTo>
                      <a:pt x="124" y="367"/>
                    </a:lnTo>
                    <a:lnTo>
                      <a:pt x="131" y="355"/>
                    </a:lnTo>
                    <a:lnTo>
                      <a:pt x="136" y="343"/>
                    </a:lnTo>
                    <a:lnTo>
                      <a:pt x="141" y="329"/>
                    </a:lnTo>
                    <a:lnTo>
                      <a:pt x="146" y="314"/>
                    </a:lnTo>
                    <a:lnTo>
                      <a:pt x="150" y="297"/>
                    </a:lnTo>
                    <a:lnTo>
                      <a:pt x="153" y="279"/>
                    </a:lnTo>
                    <a:lnTo>
                      <a:pt x="156" y="258"/>
                    </a:lnTo>
                    <a:lnTo>
                      <a:pt x="158" y="237"/>
                    </a:lnTo>
                    <a:lnTo>
                      <a:pt x="159" y="215"/>
                    </a:lnTo>
                    <a:lnTo>
                      <a:pt x="160" y="191"/>
                    </a:lnTo>
                    <a:lnTo>
                      <a:pt x="160" y="166"/>
                    </a:lnTo>
                    <a:lnTo>
                      <a:pt x="160" y="141"/>
                    </a:lnTo>
                    <a:lnTo>
                      <a:pt x="159" y="117"/>
                    </a:lnTo>
                    <a:lnTo>
                      <a:pt x="158" y="97"/>
                    </a:lnTo>
                    <a:lnTo>
                      <a:pt x="156" y="78"/>
                    </a:lnTo>
                    <a:lnTo>
                      <a:pt x="153" y="61"/>
                    </a:lnTo>
                    <a:lnTo>
                      <a:pt x="150" y="47"/>
                    </a:lnTo>
                    <a:lnTo>
                      <a:pt x="146" y="34"/>
                    </a:lnTo>
                    <a:lnTo>
                      <a:pt x="141" y="24"/>
                    </a:lnTo>
                    <a:lnTo>
                      <a:pt x="136" y="14"/>
                    </a:lnTo>
                    <a:lnTo>
                      <a:pt x="131" y="8"/>
                    </a:lnTo>
                    <a:lnTo>
                      <a:pt x="124" y="3"/>
                    </a:lnTo>
                    <a:lnTo>
                      <a:pt x="117" y="1"/>
                    </a:lnTo>
                    <a:lnTo>
                      <a:pt x="109" y="0"/>
                    </a:lnTo>
                    <a:lnTo>
                      <a:pt x="100" y="1"/>
                    </a:lnTo>
                    <a:lnTo>
                      <a:pt x="91" y="4"/>
                    </a:lnTo>
                    <a:lnTo>
                      <a:pt x="81" y="9"/>
                    </a:lnTo>
                    <a:lnTo>
                      <a:pt x="70" y="15"/>
                    </a:lnTo>
                    <a:lnTo>
                      <a:pt x="61" y="24"/>
                    </a:lnTo>
                    <a:lnTo>
                      <a:pt x="52" y="32"/>
                    </a:lnTo>
                    <a:lnTo>
                      <a:pt x="44" y="42"/>
                    </a:lnTo>
                    <a:lnTo>
                      <a:pt x="36" y="53"/>
                    </a:lnTo>
                    <a:lnTo>
                      <a:pt x="29" y="64"/>
                    </a:lnTo>
                    <a:lnTo>
                      <a:pt x="24" y="77"/>
                    </a:lnTo>
                    <a:lnTo>
                      <a:pt x="19" y="90"/>
                    </a:lnTo>
                    <a:lnTo>
                      <a:pt x="14" y="105"/>
                    </a:lnTo>
                    <a:lnTo>
                      <a:pt x="10" y="122"/>
                    </a:lnTo>
                    <a:lnTo>
                      <a:pt x="7" y="140"/>
                    </a:lnTo>
                    <a:lnTo>
                      <a:pt x="4" y="160"/>
                    </a:lnTo>
                    <a:lnTo>
                      <a:pt x="2" y="181"/>
                    </a:lnTo>
                    <a:lnTo>
                      <a:pt x="1" y="204"/>
                    </a:lnTo>
                    <a:lnTo>
                      <a:pt x="0" y="229"/>
                    </a:lnTo>
                    <a:lnTo>
                      <a:pt x="0" y="25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37" name="Freeform 790">
                <a:extLst>
                  <a:ext uri="{FF2B5EF4-FFF2-40B4-BE49-F238E27FC236}">
                    <a16:creationId xmlns:a16="http://schemas.microsoft.com/office/drawing/2014/main" id="{EA116E28-DE25-78CB-83D1-7DB75B118DFD}"/>
                  </a:ext>
                </a:extLst>
              </p:cNvPr>
              <p:cNvSpPr>
                <a:spLocks/>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6"/>
                  <a:gd name="T121" fmla="*/ 0 h 558"/>
                  <a:gd name="T122" fmla="*/ 296 w 296"/>
                  <a:gd name="T123" fmla="*/ 558 h 5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6" h="558">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38" name="Freeform 791">
                <a:extLst>
                  <a:ext uri="{FF2B5EF4-FFF2-40B4-BE49-F238E27FC236}">
                    <a16:creationId xmlns:a16="http://schemas.microsoft.com/office/drawing/2014/main" id="{F2221A5C-15DC-FC84-CF01-DD3163DB963E}"/>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39" name="Freeform 792">
                <a:extLst>
                  <a:ext uri="{FF2B5EF4-FFF2-40B4-BE49-F238E27FC236}">
                    <a16:creationId xmlns:a16="http://schemas.microsoft.com/office/drawing/2014/main" id="{134949C1-3F64-54C6-07D9-4765264CC572}"/>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0" name="Freeform 793">
                <a:extLst>
                  <a:ext uri="{FF2B5EF4-FFF2-40B4-BE49-F238E27FC236}">
                    <a16:creationId xmlns:a16="http://schemas.microsoft.com/office/drawing/2014/main" id="{E7BE9703-89FC-D670-5CC9-DCB9C902CF01}"/>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1" name="Freeform 794">
                <a:extLst>
                  <a:ext uri="{FF2B5EF4-FFF2-40B4-BE49-F238E27FC236}">
                    <a16:creationId xmlns:a16="http://schemas.microsoft.com/office/drawing/2014/main" id="{EE017DE6-17CE-8533-41D7-3A0B20F27BE2}"/>
                  </a:ext>
                </a:extLst>
              </p:cNvPr>
              <p:cNvSpPr>
                <a:spLocks/>
              </p:cNvSpPr>
              <p:nvPr/>
            </p:nvSpPr>
            <p:spPr bwMode="auto">
              <a:xfrm>
                <a:off x="3611" y="2968"/>
                <a:ext cx="3" cy="12"/>
              </a:xfrm>
              <a:custGeom>
                <a:avLst/>
                <a:gdLst>
                  <a:gd name="T0" fmla="*/ 0 w 190"/>
                  <a:gd name="T1" fmla="*/ 0 h 611"/>
                  <a:gd name="T2" fmla="*/ 0 w 190"/>
                  <a:gd name="T3" fmla="*/ 0 h 611"/>
                  <a:gd name="T4" fmla="*/ 0 w 190"/>
                  <a:gd name="T5" fmla="*/ 0 h 611"/>
                  <a:gd name="T6" fmla="*/ 0 w 190"/>
                  <a:gd name="T7" fmla="*/ 0 h 611"/>
                  <a:gd name="T8" fmla="*/ 0 w 190"/>
                  <a:gd name="T9" fmla="*/ 0 h 611"/>
                  <a:gd name="T10" fmla="*/ 0 w 190"/>
                  <a:gd name="T11" fmla="*/ 0 h 611"/>
                  <a:gd name="T12" fmla="*/ 0 w 190"/>
                  <a:gd name="T13" fmla="*/ 0 h 611"/>
                  <a:gd name="T14" fmla="*/ 0 w 190"/>
                  <a:gd name="T15" fmla="*/ 0 h 611"/>
                  <a:gd name="T16" fmla="*/ 0 w 190"/>
                  <a:gd name="T17" fmla="*/ 0 h 611"/>
                  <a:gd name="T18" fmla="*/ 0 w 190"/>
                  <a:gd name="T19" fmla="*/ 0 h 611"/>
                  <a:gd name="T20" fmla="*/ 0 w 190"/>
                  <a:gd name="T21" fmla="*/ 0 h 611"/>
                  <a:gd name="T22" fmla="*/ 0 w 190"/>
                  <a:gd name="T23" fmla="*/ 0 h 611"/>
                  <a:gd name="T24" fmla="*/ 0 w 190"/>
                  <a:gd name="T25" fmla="*/ 0 h 611"/>
                  <a:gd name="T26" fmla="*/ 0 w 190"/>
                  <a:gd name="T27" fmla="*/ 0 h 611"/>
                  <a:gd name="T28" fmla="*/ 0 w 190"/>
                  <a:gd name="T29" fmla="*/ 0 h 611"/>
                  <a:gd name="T30" fmla="*/ 0 w 190"/>
                  <a:gd name="T31" fmla="*/ 0 h 611"/>
                  <a:gd name="T32" fmla="*/ 0 w 190"/>
                  <a:gd name="T33" fmla="*/ 0 h 611"/>
                  <a:gd name="T34" fmla="*/ 0 w 190"/>
                  <a:gd name="T35" fmla="*/ 0 h 611"/>
                  <a:gd name="T36" fmla="*/ 0 w 190"/>
                  <a:gd name="T37" fmla="*/ 0 h 611"/>
                  <a:gd name="T38" fmla="*/ 0 w 190"/>
                  <a:gd name="T39" fmla="*/ 0 h 611"/>
                  <a:gd name="T40" fmla="*/ 0 w 190"/>
                  <a:gd name="T41" fmla="*/ 0 h 611"/>
                  <a:gd name="T42" fmla="*/ 0 w 190"/>
                  <a:gd name="T43" fmla="*/ 0 h 611"/>
                  <a:gd name="T44" fmla="*/ 0 w 190"/>
                  <a:gd name="T45" fmla="*/ 0 h 611"/>
                  <a:gd name="T46" fmla="*/ 0 w 190"/>
                  <a:gd name="T47" fmla="*/ 0 h 611"/>
                  <a:gd name="T48" fmla="*/ 0 w 190"/>
                  <a:gd name="T49" fmla="*/ 0 h 611"/>
                  <a:gd name="T50" fmla="*/ 0 w 190"/>
                  <a:gd name="T51" fmla="*/ 0 h 611"/>
                  <a:gd name="T52" fmla="*/ 0 w 190"/>
                  <a:gd name="T53" fmla="*/ 0 h 611"/>
                  <a:gd name="T54" fmla="*/ 0 w 190"/>
                  <a:gd name="T55" fmla="*/ 0 h 611"/>
                  <a:gd name="T56" fmla="*/ 0 w 190"/>
                  <a:gd name="T57" fmla="*/ 0 h 611"/>
                  <a:gd name="T58" fmla="*/ 0 w 190"/>
                  <a:gd name="T59" fmla="*/ 0 h 611"/>
                  <a:gd name="T60" fmla="*/ 0 w 190"/>
                  <a:gd name="T61" fmla="*/ 0 h 611"/>
                  <a:gd name="T62" fmla="*/ 0 w 190"/>
                  <a:gd name="T63" fmla="*/ 0 h 611"/>
                  <a:gd name="T64" fmla="*/ 0 w 190"/>
                  <a:gd name="T65" fmla="*/ 0 h 611"/>
                  <a:gd name="T66" fmla="*/ 0 w 190"/>
                  <a:gd name="T67" fmla="*/ 0 h 611"/>
                  <a:gd name="T68" fmla="*/ 0 w 190"/>
                  <a:gd name="T69" fmla="*/ 0 h 611"/>
                  <a:gd name="T70" fmla="*/ 0 w 190"/>
                  <a:gd name="T71" fmla="*/ 0 h 611"/>
                  <a:gd name="T72" fmla="*/ 0 w 190"/>
                  <a:gd name="T73" fmla="*/ 0 h 611"/>
                  <a:gd name="T74" fmla="*/ 0 w 190"/>
                  <a:gd name="T75" fmla="*/ 0 h 6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0"/>
                  <a:gd name="T115" fmla="*/ 0 h 611"/>
                  <a:gd name="T116" fmla="*/ 190 w 190"/>
                  <a:gd name="T117" fmla="*/ 611 h 6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0" h="611">
                    <a:moveTo>
                      <a:pt x="0" y="360"/>
                    </a:moveTo>
                    <a:lnTo>
                      <a:pt x="0" y="400"/>
                    </a:lnTo>
                    <a:lnTo>
                      <a:pt x="1" y="437"/>
                    </a:lnTo>
                    <a:lnTo>
                      <a:pt x="3" y="470"/>
                    </a:lnTo>
                    <a:lnTo>
                      <a:pt x="5" y="500"/>
                    </a:lnTo>
                    <a:lnTo>
                      <a:pt x="8" y="525"/>
                    </a:lnTo>
                    <a:lnTo>
                      <a:pt x="12" y="547"/>
                    </a:lnTo>
                    <a:lnTo>
                      <a:pt x="16" y="565"/>
                    </a:lnTo>
                    <a:lnTo>
                      <a:pt x="21" y="579"/>
                    </a:lnTo>
                    <a:lnTo>
                      <a:pt x="24" y="585"/>
                    </a:lnTo>
                    <a:lnTo>
                      <a:pt x="27" y="591"/>
                    </a:lnTo>
                    <a:lnTo>
                      <a:pt x="30" y="596"/>
                    </a:lnTo>
                    <a:lnTo>
                      <a:pt x="34" y="600"/>
                    </a:lnTo>
                    <a:lnTo>
                      <a:pt x="38" y="603"/>
                    </a:lnTo>
                    <a:lnTo>
                      <a:pt x="42" y="606"/>
                    </a:lnTo>
                    <a:lnTo>
                      <a:pt x="46" y="608"/>
                    </a:lnTo>
                    <a:lnTo>
                      <a:pt x="51" y="609"/>
                    </a:lnTo>
                    <a:lnTo>
                      <a:pt x="55" y="610"/>
                    </a:lnTo>
                    <a:lnTo>
                      <a:pt x="60" y="611"/>
                    </a:lnTo>
                    <a:lnTo>
                      <a:pt x="66" y="610"/>
                    </a:lnTo>
                    <a:lnTo>
                      <a:pt x="71" y="609"/>
                    </a:lnTo>
                    <a:lnTo>
                      <a:pt x="83" y="606"/>
                    </a:lnTo>
                    <a:lnTo>
                      <a:pt x="96" y="599"/>
                    </a:lnTo>
                    <a:lnTo>
                      <a:pt x="108" y="591"/>
                    </a:lnTo>
                    <a:lnTo>
                      <a:pt x="120" y="581"/>
                    </a:lnTo>
                    <a:lnTo>
                      <a:pt x="131" y="570"/>
                    </a:lnTo>
                    <a:lnTo>
                      <a:pt x="141" y="558"/>
                    </a:lnTo>
                    <a:lnTo>
                      <a:pt x="149" y="545"/>
                    </a:lnTo>
                    <a:lnTo>
                      <a:pt x="157" y="530"/>
                    </a:lnTo>
                    <a:lnTo>
                      <a:pt x="164" y="514"/>
                    </a:lnTo>
                    <a:lnTo>
                      <a:pt x="170" y="497"/>
                    </a:lnTo>
                    <a:lnTo>
                      <a:pt x="174" y="477"/>
                    </a:lnTo>
                    <a:lnTo>
                      <a:pt x="179" y="454"/>
                    </a:lnTo>
                    <a:lnTo>
                      <a:pt x="182" y="429"/>
                    </a:lnTo>
                    <a:lnTo>
                      <a:pt x="185" y="400"/>
                    </a:lnTo>
                    <a:lnTo>
                      <a:pt x="187" y="368"/>
                    </a:lnTo>
                    <a:lnTo>
                      <a:pt x="189" y="332"/>
                    </a:lnTo>
                    <a:lnTo>
                      <a:pt x="190" y="293"/>
                    </a:lnTo>
                    <a:lnTo>
                      <a:pt x="190" y="252"/>
                    </a:lnTo>
                    <a:lnTo>
                      <a:pt x="190" y="211"/>
                    </a:lnTo>
                    <a:lnTo>
                      <a:pt x="189" y="174"/>
                    </a:lnTo>
                    <a:lnTo>
                      <a:pt x="187" y="140"/>
                    </a:lnTo>
                    <a:lnTo>
                      <a:pt x="185" y="111"/>
                    </a:lnTo>
                    <a:lnTo>
                      <a:pt x="182" y="84"/>
                    </a:lnTo>
                    <a:lnTo>
                      <a:pt x="179" y="62"/>
                    </a:lnTo>
                    <a:lnTo>
                      <a:pt x="174" y="45"/>
                    </a:lnTo>
                    <a:lnTo>
                      <a:pt x="170" y="30"/>
                    </a:lnTo>
                    <a:lnTo>
                      <a:pt x="167" y="25"/>
                    </a:lnTo>
                    <a:lnTo>
                      <a:pt x="164" y="20"/>
                    </a:lnTo>
                    <a:lnTo>
                      <a:pt x="161" y="15"/>
                    </a:lnTo>
                    <a:lnTo>
                      <a:pt x="157" y="11"/>
                    </a:lnTo>
                    <a:lnTo>
                      <a:pt x="153" y="8"/>
                    </a:lnTo>
                    <a:lnTo>
                      <a:pt x="149" y="5"/>
                    </a:lnTo>
                    <a:lnTo>
                      <a:pt x="145" y="3"/>
                    </a:lnTo>
                    <a:lnTo>
                      <a:pt x="141" y="1"/>
                    </a:lnTo>
                    <a:lnTo>
                      <a:pt x="136" y="1"/>
                    </a:lnTo>
                    <a:lnTo>
                      <a:pt x="131" y="0"/>
                    </a:lnTo>
                    <a:lnTo>
                      <a:pt x="126" y="1"/>
                    </a:lnTo>
                    <a:lnTo>
                      <a:pt x="120" y="2"/>
                    </a:lnTo>
                    <a:lnTo>
                      <a:pt x="108" y="6"/>
                    </a:lnTo>
                    <a:lnTo>
                      <a:pt x="96" y="12"/>
                    </a:lnTo>
                    <a:lnTo>
                      <a:pt x="83" y="20"/>
                    </a:lnTo>
                    <a:lnTo>
                      <a:pt x="71" y="29"/>
                    </a:lnTo>
                    <a:lnTo>
                      <a:pt x="60" y="40"/>
                    </a:lnTo>
                    <a:lnTo>
                      <a:pt x="51" y="52"/>
                    </a:lnTo>
                    <a:lnTo>
                      <a:pt x="42" y="66"/>
                    </a:lnTo>
                    <a:lnTo>
                      <a:pt x="34" y="81"/>
                    </a:lnTo>
                    <a:lnTo>
                      <a:pt x="27" y="98"/>
                    </a:lnTo>
                    <a:lnTo>
                      <a:pt x="21" y="115"/>
                    </a:lnTo>
                    <a:lnTo>
                      <a:pt x="16" y="135"/>
                    </a:lnTo>
                    <a:lnTo>
                      <a:pt x="12" y="158"/>
                    </a:lnTo>
                    <a:lnTo>
                      <a:pt x="8" y="184"/>
                    </a:lnTo>
                    <a:lnTo>
                      <a:pt x="5" y="213"/>
                    </a:lnTo>
                    <a:lnTo>
                      <a:pt x="3" y="245"/>
                    </a:lnTo>
                    <a:lnTo>
                      <a:pt x="1" y="280"/>
                    </a:lnTo>
                    <a:lnTo>
                      <a:pt x="0" y="318"/>
                    </a:lnTo>
                    <a:lnTo>
                      <a:pt x="0" y="3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2" name="Freeform 795">
                <a:extLst>
                  <a:ext uri="{FF2B5EF4-FFF2-40B4-BE49-F238E27FC236}">
                    <a16:creationId xmlns:a16="http://schemas.microsoft.com/office/drawing/2014/main" id="{0B51B5C9-C7A9-8243-D4C8-0A50787B59D6}"/>
                  </a:ext>
                </a:extLst>
              </p:cNvPr>
              <p:cNvSpPr>
                <a:spLocks/>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6"/>
                  <a:gd name="T154" fmla="*/ 0 h 752"/>
                  <a:gd name="T155" fmla="*/ 326 w 326"/>
                  <a:gd name="T156" fmla="*/ 752 h 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6" h="752">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3" name="Freeform 796">
                <a:extLst>
                  <a:ext uri="{FF2B5EF4-FFF2-40B4-BE49-F238E27FC236}">
                    <a16:creationId xmlns:a16="http://schemas.microsoft.com/office/drawing/2014/main" id="{FA0DBAA6-21C9-C227-4046-C02C73E2815D}"/>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4" name="Freeform 797">
                <a:extLst>
                  <a:ext uri="{FF2B5EF4-FFF2-40B4-BE49-F238E27FC236}">
                    <a16:creationId xmlns:a16="http://schemas.microsoft.com/office/drawing/2014/main" id="{0F2CCA71-0CCD-C969-3EA5-7E91134B0A51}"/>
                  </a:ext>
                </a:extLst>
              </p:cNvPr>
              <p:cNvSpPr>
                <a:spLocks/>
              </p:cNvSpPr>
              <p:nvPr/>
            </p:nvSpPr>
            <p:spPr bwMode="auto">
              <a:xfrm>
                <a:off x="3438" y="2832"/>
                <a:ext cx="5" cy="1"/>
              </a:xfrm>
              <a:custGeom>
                <a:avLst/>
                <a:gdLst>
                  <a:gd name="T0" fmla="*/ 0 w 229"/>
                  <a:gd name="T1" fmla="*/ 0 h 28"/>
                  <a:gd name="T2" fmla="*/ 0 w 229"/>
                  <a:gd name="T3" fmla="*/ 0 h 28"/>
                  <a:gd name="T4" fmla="*/ 0 w 229"/>
                  <a:gd name="T5" fmla="*/ 0 h 28"/>
                  <a:gd name="T6" fmla="*/ 0 w 229"/>
                  <a:gd name="T7" fmla="*/ 0 h 28"/>
                  <a:gd name="T8" fmla="*/ 0 w 229"/>
                  <a:gd name="T9" fmla="*/ 0 h 28"/>
                  <a:gd name="T10" fmla="*/ 0 w 229"/>
                  <a:gd name="T11" fmla="*/ 0 h 28"/>
                  <a:gd name="T12" fmla="*/ 0 w 229"/>
                  <a:gd name="T13" fmla="*/ 0 h 28"/>
                  <a:gd name="T14" fmla="*/ 0 w 229"/>
                  <a:gd name="T15" fmla="*/ 0 h 28"/>
                  <a:gd name="T16" fmla="*/ 0 w 229"/>
                  <a:gd name="T17" fmla="*/ 0 h 28"/>
                  <a:gd name="T18" fmla="*/ 0 w 229"/>
                  <a:gd name="T19" fmla="*/ 0 h 28"/>
                  <a:gd name="T20" fmla="*/ 0 w 229"/>
                  <a:gd name="T21" fmla="*/ 0 h 28"/>
                  <a:gd name="T22" fmla="*/ 0 w 229"/>
                  <a:gd name="T23" fmla="*/ 0 h 28"/>
                  <a:gd name="T24" fmla="*/ 0 w 229"/>
                  <a:gd name="T25" fmla="*/ 0 h 28"/>
                  <a:gd name="T26" fmla="*/ 0 w 229"/>
                  <a:gd name="T27" fmla="*/ 0 h 28"/>
                  <a:gd name="T28" fmla="*/ 0 w 229"/>
                  <a:gd name="T29" fmla="*/ 0 h 28"/>
                  <a:gd name="T30" fmla="*/ 0 w 229"/>
                  <a:gd name="T31" fmla="*/ 0 h 28"/>
                  <a:gd name="T32" fmla="*/ 0 w 22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8"/>
                  <a:gd name="T53" fmla="*/ 229 w 22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8">
                    <a:moveTo>
                      <a:pt x="0" y="28"/>
                    </a:moveTo>
                    <a:lnTo>
                      <a:pt x="8" y="24"/>
                    </a:lnTo>
                    <a:lnTo>
                      <a:pt x="20" y="18"/>
                    </a:lnTo>
                    <a:lnTo>
                      <a:pt x="33" y="13"/>
                    </a:lnTo>
                    <a:lnTo>
                      <a:pt x="46" y="8"/>
                    </a:lnTo>
                    <a:lnTo>
                      <a:pt x="61" y="5"/>
                    </a:lnTo>
                    <a:lnTo>
                      <a:pt x="74" y="3"/>
                    </a:lnTo>
                    <a:lnTo>
                      <a:pt x="89" y="1"/>
                    </a:lnTo>
                    <a:lnTo>
                      <a:pt x="103" y="0"/>
                    </a:lnTo>
                    <a:lnTo>
                      <a:pt x="118" y="0"/>
                    </a:lnTo>
                    <a:lnTo>
                      <a:pt x="133" y="1"/>
                    </a:lnTo>
                    <a:lnTo>
                      <a:pt x="149" y="2"/>
                    </a:lnTo>
                    <a:lnTo>
                      <a:pt x="164" y="5"/>
                    </a:lnTo>
                    <a:lnTo>
                      <a:pt x="180" y="8"/>
                    </a:lnTo>
                    <a:lnTo>
                      <a:pt x="196" y="12"/>
                    </a:lnTo>
                    <a:lnTo>
                      <a:pt x="213" y="17"/>
                    </a:lnTo>
                    <a:lnTo>
                      <a:pt x="229"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5" name="Freeform 798">
                <a:extLst>
                  <a:ext uri="{FF2B5EF4-FFF2-40B4-BE49-F238E27FC236}">
                    <a16:creationId xmlns:a16="http://schemas.microsoft.com/office/drawing/2014/main" id="{8B57C8F4-6C6E-8AF2-86AA-0F05EA64AF6E}"/>
                  </a:ext>
                </a:extLst>
              </p:cNvPr>
              <p:cNvSpPr>
                <a:spLocks/>
              </p:cNvSpPr>
              <p:nvPr/>
            </p:nvSpPr>
            <p:spPr bwMode="auto">
              <a:xfrm>
                <a:off x="3406" y="3131"/>
                <a:ext cx="7" cy="1"/>
              </a:xfrm>
              <a:custGeom>
                <a:avLst/>
                <a:gdLst>
                  <a:gd name="T0" fmla="*/ 0 w 360"/>
                  <a:gd name="T1" fmla="*/ 0 h 49"/>
                  <a:gd name="T2" fmla="*/ 0 w 360"/>
                  <a:gd name="T3" fmla="*/ 0 h 49"/>
                  <a:gd name="T4" fmla="*/ 0 w 360"/>
                  <a:gd name="T5" fmla="*/ 0 h 49"/>
                  <a:gd name="T6" fmla="*/ 0 w 360"/>
                  <a:gd name="T7" fmla="*/ 0 h 49"/>
                  <a:gd name="T8" fmla="*/ 0 w 360"/>
                  <a:gd name="T9" fmla="*/ 0 h 49"/>
                  <a:gd name="T10" fmla="*/ 0 w 360"/>
                  <a:gd name="T11" fmla="*/ 0 h 49"/>
                  <a:gd name="T12" fmla="*/ 0 w 360"/>
                  <a:gd name="T13" fmla="*/ 0 h 49"/>
                  <a:gd name="T14" fmla="*/ 0 w 360"/>
                  <a:gd name="T15" fmla="*/ 0 h 49"/>
                  <a:gd name="T16" fmla="*/ 0 w 360"/>
                  <a:gd name="T17" fmla="*/ 0 h 49"/>
                  <a:gd name="T18" fmla="*/ 0 w 360"/>
                  <a:gd name="T19" fmla="*/ 0 h 49"/>
                  <a:gd name="T20" fmla="*/ 0 w 360"/>
                  <a:gd name="T21" fmla="*/ 0 h 49"/>
                  <a:gd name="T22" fmla="*/ 0 w 360"/>
                  <a:gd name="T23" fmla="*/ 0 h 49"/>
                  <a:gd name="T24" fmla="*/ 0 w 360"/>
                  <a:gd name="T25" fmla="*/ 0 h 49"/>
                  <a:gd name="T26" fmla="*/ 0 w 360"/>
                  <a:gd name="T27" fmla="*/ 0 h 49"/>
                  <a:gd name="T28" fmla="*/ 0 w 360"/>
                  <a:gd name="T29" fmla="*/ 0 h 49"/>
                  <a:gd name="T30" fmla="*/ 0 w 360"/>
                  <a:gd name="T31" fmla="*/ 0 h 49"/>
                  <a:gd name="T32" fmla="*/ 0 w 360"/>
                  <a:gd name="T33" fmla="*/ 0 h 49"/>
                  <a:gd name="T34" fmla="*/ 0 w 360"/>
                  <a:gd name="T35" fmla="*/ 0 h 49"/>
                  <a:gd name="T36" fmla="*/ 0 w 360"/>
                  <a:gd name="T37" fmla="*/ 0 h 49"/>
                  <a:gd name="T38" fmla="*/ 0 w 360"/>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0"/>
                  <a:gd name="T61" fmla="*/ 0 h 49"/>
                  <a:gd name="T62" fmla="*/ 360 w 360"/>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0" h="49">
                    <a:moveTo>
                      <a:pt x="0" y="0"/>
                    </a:moveTo>
                    <a:lnTo>
                      <a:pt x="22" y="10"/>
                    </a:lnTo>
                    <a:lnTo>
                      <a:pt x="43" y="18"/>
                    </a:lnTo>
                    <a:lnTo>
                      <a:pt x="66" y="26"/>
                    </a:lnTo>
                    <a:lnTo>
                      <a:pt x="87" y="32"/>
                    </a:lnTo>
                    <a:lnTo>
                      <a:pt x="108" y="38"/>
                    </a:lnTo>
                    <a:lnTo>
                      <a:pt x="129" y="42"/>
                    </a:lnTo>
                    <a:lnTo>
                      <a:pt x="150" y="45"/>
                    </a:lnTo>
                    <a:lnTo>
                      <a:pt x="170" y="48"/>
                    </a:lnTo>
                    <a:lnTo>
                      <a:pt x="190" y="49"/>
                    </a:lnTo>
                    <a:lnTo>
                      <a:pt x="210" y="49"/>
                    </a:lnTo>
                    <a:lnTo>
                      <a:pt x="229" y="48"/>
                    </a:lnTo>
                    <a:lnTo>
                      <a:pt x="248" y="46"/>
                    </a:lnTo>
                    <a:lnTo>
                      <a:pt x="267" y="43"/>
                    </a:lnTo>
                    <a:lnTo>
                      <a:pt x="285" y="39"/>
                    </a:lnTo>
                    <a:lnTo>
                      <a:pt x="303" y="34"/>
                    </a:lnTo>
                    <a:lnTo>
                      <a:pt x="320" y="28"/>
                    </a:lnTo>
                    <a:lnTo>
                      <a:pt x="336" y="20"/>
                    </a:lnTo>
                    <a:lnTo>
                      <a:pt x="352" y="12"/>
                    </a:lnTo>
                    <a:lnTo>
                      <a:pt x="360"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6" name="Freeform 799">
                <a:extLst>
                  <a:ext uri="{FF2B5EF4-FFF2-40B4-BE49-F238E27FC236}">
                    <a16:creationId xmlns:a16="http://schemas.microsoft.com/office/drawing/2014/main" id="{7FBF64B1-8930-BB45-489A-D6963D4C81CA}"/>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7" name="Freeform 800">
                <a:extLst>
                  <a:ext uri="{FF2B5EF4-FFF2-40B4-BE49-F238E27FC236}">
                    <a16:creationId xmlns:a16="http://schemas.microsoft.com/office/drawing/2014/main" id="{4199E48F-F334-A0DF-BBAF-956E1BAE6372}"/>
                  </a:ext>
                </a:extLst>
              </p:cNvPr>
              <p:cNvSpPr>
                <a:spLocks/>
              </p:cNvSpPr>
              <p:nvPr/>
            </p:nvSpPr>
            <p:spPr bwMode="auto">
              <a:xfrm>
                <a:off x="3444" y="2836"/>
                <a:ext cx="4"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2"/>
                    </a:lnTo>
                    <a:lnTo>
                      <a:pt x="11" y="20"/>
                    </a:lnTo>
                    <a:lnTo>
                      <a:pt x="16" y="17"/>
                    </a:lnTo>
                    <a:lnTo>
                      <a:pt x="22" y="15"/>
                    </a:lnTo>
                    <a:lnTo>
                      <a:pt x="29" y="12"/>
                    </a:lnTo>
                    <a:lnTo>
                      <a:pt x="35" y="10"/>
                    </a:lnTo>
                    <a:lnTo>
                      <a:pt x="42" y="8"/>
                    </a:lnTo>
                    <a:lnTo>
                      <a:pt x="48" y="7"/>
                    </a:lnTo>
                    <a:lnTo>
                      <a:pt x="55" y="5"/>
                    </a:lnTo>
                    <a:lnTo>
                      <a:pt x="62" y="4"/>
                    </a:lnTo>
                    <a:lnTo>
                      <a:pt x="70" y="3"/>
                    </a:lnTo>
                    <a:lnTo>
                      <a:pt x="77" y="2"/>
                    </a:lnTo>
                    <a:lnTo>
                      <a:pt x="84" y="1"/>
                    </a:lnTo>
                    <a:lnTo>
                      <a:pt x="91" y="0"/>
                    </a:lnTo>
                    <a:lnTo>
                      <a:pt x="99" y="0"/>
                    </a:lnTo>
                    <a:lnTo>
                      <a:pt x="106" y="0"/>
                    </a:lnTo>
                    <a:lnTo>
                      <a:pt x="113" y="0"/>
                    </a:lnTo>
                    <a:lnTo>
                      <a:pt x="120" y="0"/>
                    </a:lnTo>
                    <a:lnTo>
                      <a:pt x="127" y="1"/>
                    </a:lnTo>
                    <a:lnTo>
                      <a:pt x="134" y="2"/>
                    </a:lnTo>
                    <a:lnTo>
                      <a:pt x="141" y="3"/>
                    </a:lnTo>
                    <a:lnTo>
                      <a:pt x="148" y="4"/>
                    </a:lnTo>
                    <a:lnTo>
                      <a:pt x="154" y="6"/>
                    </a:lnTo>
                    <a:lnTo>
                      <a:pt x="161" y="7"/>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8" name="Freeform 801">
                <a:extLst>
                  <a:ext uri="{FF2B5EF4-FFF2-40B4-BE49-F238E27FC236}">
                    <a16:creationId xmlns:a16="http://schemas.microsoft.com/office/drawing/2014/main" id="{993B4499-0776-97E3-2EE3-B6047BE03C56}"/>
                  </a:ext>
                </a:extLst>
              </p:cNvPr>
              <p:cNvSpPr>
                <a:spLocks/>
              </p:cNvSpPr>
              <p:nvPr/>
            </p:nvSpPr>
            <p:spPr bwMode="auto">
              <a:xfrm>
                <a:off x="3378" y="2874"/>
                <a:ext cx="3"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3"/>
                    </a:lnTo>
                    <a:lnTo>
                      <a:pt x="10" y="20"/>
                    </a:lnTo>
                    <a:lnTo>
                      <a:pt x="16" y="17"/>
                    </a:lnTo>
                    <a:lnTo>
                      <a:pt x="22" y="15"/>
                    </a:lnTo>
                    <a:lnTo>
                      <a:pt x="28" y="13"/>
                    </a:lnTo>
                    <a:lnTo>
                      <a:pt x="36" y="11"/>
                    </a:lnTo>
                    <a:lnTo>
                      <a:pt x="42" y="9"/>
                    </a:lnTo>
                    <a:lnTo>
                      <a:pt x="49" y="7"/>
                    </a:lnTo>
                    <a:lnTo>
                      <a:pt x="56" y="5"/>
                    </a:lnTo>
                    <a:lnTo>
                      <a:pt x="63" y="4"/>
                    </a:lnTo>
                    <a:lnTo>
                      <a:pt x="70" y="3"/>
                    </a:lnTo>
                    <a:lnTo>
                      <a:pt x="78" y="2"/>
                    </a:lnTo>
                    <a:lnTo>
                      <a:pt x="85" y="1"/>
                    </a:lnTo>
                    <a:lnTo>
                      <a:pt x="92" y="1"/>
                    </a:lnTo>
                    <a:lnTo>
                      <a:pt x="100" y="0"/>
                    </a:lnTo>
                    <a:lnTo>
                      <a:pt x="107" y="0"/>
                    </a:lnTo>
                    <a:lnTo>
                      <a:pt x="114" y="0"/>
                    </a:lnTo>
                    <a:lnTo>
                      <a:pt x="121" y="1"/>
                    </a:lnTo>
                    <a:lnTo>
                      <a:pt x="128" y="1"/>
                    </a:lnTo>
                    <a:lnTo>
                      <a:pt x="135" y="2"/>
                    </a:lnTo>
                    <a:lnTo>
                      <a:pt x="142" y="3"/>
                    </a:lnTo>
                    <a:lnTo>
                      <a:pt x="148" y="4"/>
                    </a:lnTo>
                    <a:lnTo>
                      <a:pt x="155" y="6"/>
                    </a:lnTo>
                    <a:lnTo>
                      <a:pt x="161" y="8"/>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49" name="Freeform 802">
                <a:extLst>
                  <a:ext uri="{FF2B5EF4-FFF2-40B4-BE49-F238E27FC236}">
                    <a16:creationId xmlns:a16="http://schemas.microsoft.com/office/drawing/2014/main" id="{066EE50D-2A5E-79C5-B10B-3A70D2040BC8}"/>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0" name="Freeform 803">
                <a:extLst>
                  <a:ext uri="{FF2B5EF4-FFF2-40B4-BE49-F238E27FC236}">
                    <a16:creationId xmlns:a16="http://schemas.microsoft.com/office/drawing/2014/main" id="{2F86D5DD-0369-D005-7833-92F45DF0F907}"/>
                  </a:ext>
                </a:extLst>
              </p:cNvPr>
              <p:cNvSpPr>
                <a:spLocks/>
              </p:cNvSpPr>
              <p:nvPr/>
            </p:nvSpPr>
            <p:spPr bwMode="auto">
              <a:xfrm>
                <a:off x="3420" y="2843"/>
                <a:ext cx="5" cy="1"/>
              </a:xfrm>
              <a:custGeom>
                <a:avLst/>
                <a:gdLst>
                  <a:gd name="T0" fmla="*/ 0 w 216"/>
                  <a:gd name="T1" fmla="*/ 0 h 27"/>
                  <a:gd name="T2" fmla="*/ 0 w 216"/>
                  <a:gd name="T3" fmla="*/ 0 h 27"/>
                  <a:gd name="T4" fmla="*/ 0 w 216"/>
                  <a:gd name="T5" fmla="*/ 0 h 27"/>
                  <a:gd name="T6" fmla="*/ 0 w 216"/>
                  <a:gd name="T7" fmla="*/ 0 h 27"/>
                  <a:gd name="T8" fmla="*/ 0 w 216"/>
                  <a:gd name="T9" fmla="*/ 0 h 27"/>
                  <a:gd name="T10" fmla="*/ 0 w 216"/>
                  <a:gd name="T11" fmla="*/ 0 h 27"/>
                  <a:gd name="T12" fmla="*/ 0 w 216"/>
                  <a:gd name="T13" fmla="*/ 0 h 27"/>
                  <a:gd name="T14" fmla="*/ 0 w 216"/>
                  <a:gd name="T15" fmla="*/ 0 h 27"/>
                  <a:gd name="T16" fmla="*/ 0 w 216"/>
                  <a:gd name="T17" fmla="*/ 0 h 27"/>
                  <a:gd name="T18" fmla="*/ 0 w 216"/>
                  <a:gd name="T19" fmla="*/ 0 h 27"/>
                  <a:gd name="T20" fmla="*/ 0 w 216"/>
                  <a:gd name="T21" fmla="*/ 0 h 27"/>
                  <a:gd name="T22" fmla="*/ 0 w 216"/>
                  <a:gd name="T23" fmla="*/ 0 h 27"/>
                  <a:gd name="T24" fmla="*/ 0 w 216"/>
                  <a:gd name="T25" fmla="*/ 0 h 27"/>
                  <a:gd name="T26" fmla="*/ 0 w 216"/>
                  <a:gd name="T27" fmla="*/ 0 h 27"/>
                  <a:gd name="T28" fmla="*/ 0 w 216"/>
                  <a:gd name="T29" fmla="*/ 0 h 27"/>
                  <a:gd name="T30" fmla="*/ 0 w 216"/>
                  <a:gd name="T31" fmla="*/ 0 h 27"/>
                  <a:gd name="T32" fmla="*/ 0 w 21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7"/>
                  <a:gd name="T53" fmla="*/ 216 w 21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7">
                    <a:moveTo>
                      <a:pt x="0" y="25"/>
                    </a:moveTo>
                    <a:lnTo>
                      <a:pt x="11" y="19"/>
                    </a:lnTo>
                    <a:lnTo>
                      <a:pt x="22" y="14"/>
                    </a:lnTo>
                    <a:lnTo>
                      <a:pt x="34" y="9"/>
                    </a:lnTo>
                    <a:lnTo>
                      <a:pt x="46" y="6"/>
                    </a:lnTo>
                    <a:lnTo>
                      <a:pt x="59" y="3"/>
                    </a:lnTo>
                    <a:lnTo>
                      <a:pt x="72" y="1"/>
                    </a:lnTo>
                    <a:lnTo>
                      <a:pt x="85" y="0"/>
                    </a:lnTo>
                    <a:lnTo>
                      <a:pt x="98" y="0"/>
                    </a:lnTo>
                    <a:lnTo>
                      <a:pt x="112" y="1"/>
                    </a:lnTo>
                    <a:lnTo>
                      <a:pt x="126" y="2"/>
                    </a:lnTo>
                    <a:lnTo>
                      <a:pt x="141" y="4"/>
                    </a:lnTo>
                    <a:lnTo>
                      <a:pt x="156" y="7"/>
                    </a:lnTo>
                    <a:lnTo>
                      <a:pt x="171" y="11"/>
                    </a:lnTo>
                    <a:lnTo>
                      <a:pt x="186" y="16"/>
                    </a:lnTo>
                    <a:lnTo>
                      <a:pt x="201" y="21"/>
                    </a:lnTo>
                    <a:lnTo>
                      <a:pt x="216" y="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1" name="Freeform 804">
                <a:extLst>
                  <a:ext uri="{FF2B5EF4-FFF2-40B4-BE49-F238E27FC236}">
                    <a16:creationId xmlns:a16="http://schemas.microsoft.com/office/drawing/2014/main" id="{7B6A889A-D341-4A1E-F78D-C0F8BE0997D9}"/>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2" name="Freeform 805">
                <a:extLst>
                  <a:ext uri="{FF2B5EF4-FFF2-40B4-BE49-F238E27FC236}">
                    <a16:creationId xmlns:a16="http://schemas.microsoft.com/office/drawing/2014/main" id="{3479EF4D-2841-D2CE-2127-A482E50CFBC2}"/>
                  </a:ext>
                </a:extLst>
              </p:cNvPr>
              <p:cNvSpPr>
                <a:spLocks/>
              </p:cNvSpPr>
              <p:nvPr/>
            </p:nvSpPr>
            <p:spPr bwMode="auto">
              <a:xfrm>
                <a:off x="3415" y="3125"/>
                <a:ext cx="1" cy="1"/>
              </a:xfrm>
              <a:custGeom>
                <a:avLst/>
                <a:gdLst>
                  <a:gd name="T0" fmla="*/ 0 w 22"/>
                  <a:gd name="T1" fmla="*/ 0 h 10"/>
                  <a:gd name="T2" fmla="*/ 0 w 22"/>
                  <a:gd name="T3" fmla="*/ 0 h 10"/>
                  <a:gd name="T4" fmla="*/ 0 w 22"/>
                  <a:gd name="T5" fmla="*/ 0 h 10"/>
                  <a:gd name="T6" fmla="*/ 0 60000 65536"/>
                  <a:gd name="T7" fmla="*/ 0 60000 65536"/>
                  <a:gd name="T8" fmla="*/ 0 60000 65536"/>
                  <a:gd name="T9" fmla="*/ 0 w 22"/>
                  <a:gd name="T10" fmla="*/ 0 h 10"/>
                  <a:gd name="T11" fmla="*/ 22 w 22"/>
                  <a:gd name="T12" fmla="*/ 10 h 10"/>
                </a:gdLst>
                <a:ahLst/>
                <a:cxnLst>
                  <a:cxn ang="T6">
                    <a:pos x="T0" y="T1"/>
                  </a:cxn>
                  <a:cxn ang="T7">
                    <a:pos x="T2" y="T3"/>
                  </a:cxn>
                  <a:cxn ang="T8">
                    <a:pos x="T4" y="T5"/>
                  </a:cxn>
                </a:cxnLst>
                <a:rect l="T9" t="T10" r="T11" b="T12"/>
                <a:pathLst>
                  <a:path w="22" h="10">
                    <a:moveTo>
                      <a:pt x="0" y="0"/>
                    </a:moveTo>
                    <a:lnTo>
                      <a:pt x="20" y="9"/>
                    </a:lnTo>
                    <a:lnTo>
                      <a:pt x="22" y="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3" name="Freeform 806">
                <a:extLst>
                  <a:ext uri="{FF2B5EF4-FFF2-40B4-BE49-F238E27FC236}">
                    <a16:creationId xmlns:a16="http://schemas.microsoft.com/office/drawing/2014/main" id="{C7A5C560-FEFA-936C-EAFD-1052F523A2D4}"/>
                  </a:ext>
                </a:extLst>
              </p:cNvPr>
              <p:cNvSpPr>
                <a:spLocks/>
              </p:cNvSpPr>
              <p:nvPr/>
            </p:nvSpPr>
            <p:spPr bwMode="auto">
              <a:xfrm>
                <a:off x="3413" y="3124"/>
                <a:ext cx="2" cy="1"/>
              </a:xfrm>
              <a:custGeom>
                <a:avLst/>
                <a:gdLst>
                  <a:gd name="T0" fmla="*/ 0 w 75"/>
                  <a:gd name="T1" fmla="*/ 0 h 44"/>
                  <a:gd name="T2" fmla="*/ 0 w 75"/>
                  <a:gd name="T3" fmla="*/ 0 h 44"/>
                  <a:gd name="T4" fmla="*/ 0 w 75"/>
                  <a:gd name="T5" fmla="*/ 0 h 44"/>
                  <a:gd name="T6" fmla="*/ 0 w 75"/>
                  <a:gd name="T7" fmla="*/ 0 h 44"/>
                  <a:gd name="T8" fmla="*/ 0 w 75"/>
                  <a:gd name="T9" fmla="*/ 0 h 44"/>
                  <a:gd name="T10" fmla="*/ 0 60000 65536"/>
                  <a:gd name="T11" fmla="*/ 0 60000 65536"/>
                  <a:gd name="T12" fmla="*/ 0 60000 65536"/>
                  <a:gd name="T13" fmla="*/ 0 60000 65536"/>
                  <a:gd name="T14" fmla="*/ 0 60000 65536"/>
                  <a:gd name="T15" fmla="*/ 0 w 75"/>
                  <a:gd name="T16" fmla="*/ 0 h 44"/>
                  <a:gd name="T17" fmla="*/ 75 w 75"/>
                  <a:gd name="T18" fmla="*/ 44 h 44"/>
                </a:gdLst>
                <a:ahLst/>
                <a:cxnLst>
                  <a:cxn ang="T10">
                    <a:pos x="T0" y="T1"/>
                  </a:cxn>
                  <a:cxn ang="T11">
                    <a:pos x="T2" y="T3"/>
                  </a:cxn>
                  <a:cxn ang="T12">
                    <a:pos x="T4" y="T5"/>
                  </a:cxn>
                  <a:cxn ang="T13">
                    <a:pos x="T6" y="T7"/>
                  </a:cxn>
                  <a:cxn ang="T14">
                    <a:pos x="T8" y="T9"/>
                  </a:cxn>
                </a:cxnLst>
                <a:rect l="T15" t="T16" r="T17" b="T18"/>
                <a:pathLst>
                  <a:path w="75" h="44">
                    <a:moveTo>
                      <a:pt x="0" y="0"/>
                    </a:moveTo>
                    <a:lnTo>
                      <a:pt x="19" y="13"/>
                    </a:lnTo>
                    <a:lnTo>
                      <a:pt x="38" y="25"/>
                    </a:lnTo>
                    <a:lnTo>
                      <a:pt x="57" y="35"/>
                    </a:lnTo>
                    <a:lnTo>
                      <a:pt x="75" y="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4" name="Freeform 807">
                <a:extLst>
                  <a:ext uri="{FF2B5EF4-FFF2-40B4-BE49-F238E27FC236}">
                    <a16:creationId xmlns:a16="http://schemas.microsoft.com/office/drawing/2014/main" id="{EEDF62E2-4268-1A2B-8E70-160D7ABCFD83}"/>
                  </a:ext>
                </a:extLst>
              </p:cNvPr>
              <p:cNvSpPr>
                <a:spLocks/>
              </p:cNvSpPr>
              <p:nvPr/>
            </p:nvSpPr>
            <p:spPr bwMode="auto">
              <a:xfrm>
                <a:off x="3413" y="3122"/>
                <a:ext cx="1" cy="2"/>
              </a:xfrm>
              <a:custGeom>
                <a:avLst/>
                <a:gdLst>
                  <a:gd name="T0" fmla="*/ 0 w 50"/>
                  <a:gd name="T1" fmla="*/ 0 h 110"/>
                  <a:gd name="T2" fmla="*/ 0 w 50"/>
                  <a:gd name="T3" fmla="*/ 0 h 110"/>
                  <a:gd name="T4" fmla="*/ 0 w 50"/>
                  <a:gd name="T5" fmla="*/ 0 h 110"/>
                  <a:gd name="T6" fmla="*/ 0 w 50"/>
                  <a:gd name="T7" fmla="*/ 0 h 110"/>
                  <a:gd name="T8" fmla="*/ 0 60000 65536"/>
                  <a:gd name="T9" fmla="*/ 0 60000 65536"/>
                  <a:gd name="T10" fmla="*/ 0 60000 65536"/>
                  <a:gd name="T11" fmla="*/ 0 60000 65536"/>
                  <a:gd name="T12" fmla="*/ 0 w 50"/>
                  <a:gd name="T13" fmla="*/ 0 h 110"/>
                  <a:gd name="T14" fmla="*/ 50 w 50"/>
                  <a:gd name="T15" fmla="*/ 110 h 110"/>
                </a:gdLst>
                <a:ahLst/>
                <a:cxnLst>
                  <a:cxn ang="T8">
                    <a:pos x="T0" y="T1"/>
                  </a:cxn>
                  <a:cxn ang="T9">
                    <a:pos x="T2" y="T3"/>
                  </a:cxn>
                  <a:cxn ang="T10">
                    <a:pos x="T4" y="T5"/>
                  </a:cxn>
                  <a:cxn ang="T11">
                    <a:pos x="T6" y="T7"/>
                  </a:cxn>
                </a:cxnLst>
                <a:rect l="T12" t="T13" r="T14" b="T15"/>
                <a:pathLst>
                  <a:path w="50" h="110">
                    <a:moveTo>
                      <a:pt x="50" y="110"/>
                    </a:moveTo>
                    <a:lnTo>
                      <a:pt x="32" y="96"/>
                    </a:lnTo>
                    <a:lnTo>
                      <a:pt x="8" y="5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5" name="Freeform 808">
                <a:extLst>
                  <a:ext uri="{FF2B5EF4-FFF2-40B4-BE49-F238E27FC236}">
                    <a16:creationId xmlns:a16="http://schemas.microsoft.com/office/drawing/2014/main" id="{EC4D9E4B-705B-9EE0-42D8-18C607C24E56}"/>
                  </a:ext>
                </a:extLst>
              </p:cNvPr>
              <p:cNvSpPr>
                <a:spLocks/>
              </p:cNvSpPr>
              <p:nvPr/>
            </p:nvSpPr>
            <p:spPr bwMode="auto">
              <a:xfrm>
                <a:off x="3405" y="3105"/>
                <a:ext cx="7" cy="17"/>
              </a:xfrm>
              <a:custGeom>
                <a:avLst/>
                <a:gdLst>
                  <a:gd name="T0" fmla="*/ 0 w 336"/>
                  <a:gd name="T1" fmla="*/ 0 h 855"/>
                  <a:gd name="T2" fmla="*/ 0 w 336"/>
                  <a:gd name="T3" fmla="*/ 0 h 855"/>
                  <a:gd name="T4" fmla="*/ 0 w 336"/>
                  <a:gd name="T5" fmla="*/ 0 h 855"/>
                  <a:gd name="T6" fmla="*/ 0 w 336"/>
                  <a:gd name="T7" fmla="*/ 0 h 855"/>
                  <a:gd name="T8" fmla="*/ 0 w 336"/>
                  <a:gd name="T9" fmla="*/ 0 h 855"/>
                  <a:gd name="T10" fmla="*/ 0 w 336"/>
                  <a:gd name="T11" fmla="*/ 0 h 855"/>
                  <a:gd name="T12" fmla="*/ 0 w 336"/>
                  <a:gd name="T13" fmla="*/ 0 h 855"/>
                  <a:gd name="T14" fmla="*/ 0 w 336"/>
                  <a:gd name="T15" fmla="*/ 0 h 855"/>
                  <a:gd name="T16" fmla="*/ 0 w 336"/>
                  <a:gd name="T17" fmla="*/ 0 h 855"/>
                  <a:gd name="T18" fmla="*/ 0 w 336"/>
                  <a:gd name="T19" fmla="*/ 0 h 855"/>
                  <a:gd name="T20" fmla="*/ 0 w 336"/>
                  <a:gd name="T21" fmla="*/ 0 h 855"/>
                  <a:gd name="T22" fmla="*/ 0 w 336"/>
                  <a:gd name="T23" fmla="*/ 0 h 8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855"/>
                  <a:gd name="T38" fmla="*/ 336 w 336"/>
                  <a:gd name="T39" fmla="*/ 855 h 8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855">
                    <a:moveTo>
                      <a:pt x="336" y="855"/>
                    </a:moveTo>
                    <a:lnTo>
                      <a:pt x="299" y="821"/>
                    </a:lnTo>
                    <a:lnTo>
                      <a:pt x="256" y="776"/>
                    </a:lnTo>
                    <a:lnTo>
                      <a:pt x="211" y="718"/>
                    </a:lnTo>
                    <a:lnTo>
                      <a:pt x="164" y="647"/>
                    </a:lnTo>
                    <a:lnTo>
                      <a:pt x="116" y="560"/>
                    </a:lnTo>
                    <a:lnTo>
                      <a:pt x="71" y="456"/>
                    </a:lnTo>
                    <a:lnTo>
                      <a:pt x="33" y="340"/>
                    </a:lnTo>
                    <a:lnTo>
                      <a:pt x="8" y="220"/>
                    </a:lnTo>
                    <a:lnTo>
                      <a:pt x="0" y="107"/>
                    </a:lnTo>
                    <a:lnTo>
                      <a:pt x="8" y="8"/>
                    </a:lnTo>
                    <a:lnTo>
                      <a:pt x="11"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6" name="Freeform 809">
                <a:extLst>
                  <a:ext uri="{FF2B5EF4-FFF2-40B4-BE49-F238E27FC236}">
                    <a16:creationId xmlns:a16="http://schemas.microsoft.com/office/drawing/2014/main" id="{11CAF716-0C87-7982-ADE9-1060B70AC7C4}"/>
                  </a:ext>
                </a:extLst>
              </p:cNvPr>
              <p:cNvSpPr>
                <a:spLocks/>
              </p:cNvSpPr>
              <p:nvPr/>
            </p:nvSpPr>
            <p:spPr bwMode="auto">
              <a:xfrm>
                <a:off x="3403" y="3104"/>
                <a:ext cx="6" cy="14"/>
              </a:xfrm>
              <a:custGeom>
                <a:avLst/>
                <a:gdLst>
                  <a:gd name="T0" fmla="*/ 0 w 270"/>
                  <a:gd name="T1" fmla="*/ 0 h 730"/>
                  <a:gd name="T2" fmla="*/ 0 w 270"/>
                  <a:gd name="T3" fmla="*/ 0 h 730"/>
                  <a:gd name="T4" fmla="*/ 0 w 270"/>
                  <a:gd name="T5" fmla="*/ 0 h 730"/>
                  <a:gd name="T6" fmla="*/ 0 w 270"/>
                  <a:gd name="T7" fmla="*/ 0 h 730"/>
                  <a:gd name="T8" fmla="*/ 0 w 270"/>
                  <a:gd name="T9" fmla="*/ 0 h 730"/>
                  <a:gd name="T10" fmla="*/ 0 w 270"/>
                  <a:gd name="T11" fmla="*/ 0 h 730"/>
                  <a:gd name="T12" fmla="*/ 0 w 270"/>
                  <a:gd name="T13" fmla="*/ 0 h 730"/>
                  <a:gd name="T14" fmla="*/ 0 w 270"/>
                  <a:gd name="T15" fmla="*/ 0 h 730"/>
                  <a:gd name="T16" fmla="*/ 0 w 270"/>
                  <a:gd name="T17" fmla="*/ 0 h 730"/>
                  <a:gd name="T18" fmla="*/ 0 w 270"/>
                  <a:gd name="T19" fmla="*/ 0 h 730"/>
                  <a:gd name="T20" fmla="*/ 0 w 270"/>
                  <a:gd name="T21" fmla="*/ 0 h 730"/>
                  <a:gd name="T22" fmla="*/ 0 w 270"/>
                  <a:gd name="T23" fmla="*/ 0 h 730"/>
                  <a:gd name="T24" fmla="*/ 0 w 270"/>
                  <a:gd name="T25" fmla="*/ 0 h 730"/>
                  <a:gd name="T26" fmla="*/ 0 w 270"/>
                  <a:gd name="T27" fmla="*/ 0 h 730"/>
                  <a:gd name="T28" fmla="*/ 0 w 270"/>
                  <a:gd name="T29" fmla="*/ 0 h 730"/>
                  <a:gd name="T30" fmla="*/ 0 w 270"/>
                  <a:gd name="T31" fmla="*/ 0 h 730"/>
                  <a:gd name="T32" fmla="*/ 0 w 270"/>
                  <a:gd name="T33" fmla="*/ 0 h 730"/>
                  <a:gd name="T34" fmla="*/ 0 w 270"/>
                  <a:gd name="T35" fmla="*/ 0 h 730"/>
                  <a:gd name="T36" fmla="*/ 0 w 270"/>
                  <a:gd name="T37" fmla="*/ 0 h 730"/>
                  <a:gd name="T38" fmla="*/ 0 w 270"/>
                  <a:gd name="T39" fmla="*/ 0 h 730"/>
                  <a:gd name="T40" fmla="*/ 0 w 270"/>
                  <a:gd name="T41" fmla="*/ 0 h 730"/>
                  <a:gd name="T42" fmla="*/ 0 w 270"/>
                  <a:gd name="T43" fmla="*/ 0 h 730"/>
                  <a:gd name="T44" fmla="*/ 0 w 270"/>
                  <a:gd name="T45" fmla="*/ 0 h 730"/>
                  <a:gd name="T46" fmla="*/ 0 w 270"/>
                  <a:gd name="T47" fmla="*/ 0 h 730"/>
                  <a:gd name="T48" fmla="*/ 0 w 270"/>
                  <a:gd name="T49" fmla="*/ 0 h 730"/>
                  <a:gd name="T50" fmla="*/ 0 w 270"/>
                  <a:gd name="T51" fmla="*/ 0 h 730"/>
                  <a:gd name="T52" fmla="*/ 0 w 270"/>
                  <a:gd name="T53" fmla="*/ 0 h 730"/>
                  <a:gd name="T54" fmla="*/ 0 w 270"/>
                  <a:gd name="T55" fmla="*/ 0 h 730"/>
                  <a:gd name="T56" fmla="*/ 0 w 270"/>
                  <a:gd name="T57" fmla="*/ 0 h 730"/>
                  <a:gd name="T58" fmla="*/ 0 w 270"/>
                  <a:gd name="T59" fmla="*/ 0 h 730"/>
                  <a:gd name="T60" fmla="*/ 0 w 270"/>
                  <a:gd name="T61" fmla="*/ 0 h 7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0"/>
                  <a:gd name="T94" fmla="*/ 0 h 730"/>
                  <a:gd name="T95" fmla="*/ 270 w 270"/>
                  <a:gd name="T96" fmla="*/ 730 h 7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0" h="730">
                    <a:moveTo>
                      <a:pt x="270" y="730"/>
                    </a:moveTo>
                    <a:lnTo>
                      <a:pt x="251" y="710"/>
                    </a:lnTo>
                    <a:lnTo>
                      <a:pt x="232" y="687"/>
                    </a:lnTo>
                    <a:lnTo>
                      <a:pt x="213" y="663"/>
                    </a:lnTo>
                    <a:lnTo>
                      <a:pt x="195" y="639"/>
                    </a:lnTo>
                    <a:lnTo>
                      <a:pt x="177" y="615"/>
                    </a:lnTo>
                    <a:lnTo>
                      <a:pt x="160" y="590"/>
                    </a:lnTo>
                    <a:lnTo>
                      <a:pt x="145" y="564"/>
                    </a:lnTo>
                    <a:lnTo>
                      <a:pt x="129" y="539"/>
                    </a:lnTo>
                    <a:lnTo>
                      <a:pt x="115" y="514"/>
                    </a:lnTo>
                    <a:lnTo>
                      <a:pt x="101" y="488"/>
                    </a:lnTo>
                    <a:lnTo>
                      <a:pt x="88" y="462"/>
                    </a:lnTo>
                    <a:lnTo>
                      <a:pt x="76" y="436"/>
                    </a:lnTo>
                    <a:lnTo>
                      <a:pt x="65" y="410"/>
                    </a:lnTo>
                    <a:lnTo>
                      <a:pt x="55" y="383"/>
                    </a:lnTo>
                    <a:lnTo>
                      <a:pt x="45" y="357"/>
                    </a:lnTo>
                    <a:lnTo>
                      <a:pt x="37" y="330"/>
                    </a:lnTo>
                    <a:lnTo>
                      <a:pt x="29" y="304"/>
                    </a:lnTo>
                    <a:lnTo>
                      <a:pt x="22" y="278"/>
                    </a:lnTo>
                    <a:lnTo>
                      <a:pt x="16" y="252"/>
                    </a:lnTo>
                    <a:lnTo>
                      <a:pt x="11" y="226"/>
                    </a:lnTo>
                    <a:lnTo>
                      <a:pt x="7" y="200"/>
                    </a:lnTo>
                    <a:lnTo>
                      <a:pt x="4" y="175"/>
                    </a:lnTo>
                    <a:lnTo>
                      <a:pt x="2" y="150"/>
                    </a:lnTo>
                    <a:lnTo>
                      <a:pt x="0" y="125"/>
                    </a:lnTo>
                    <a:lnTo>
                      <a:pt x="0" y="100"/>
                    </a:lnTo>
                    <a:lnTo>
                      <a:pt x="0" y="75"/>
                    </a:lnTo>
                    <a:lnTo>
                      <a:pt x="2" y="51"/>
                    </a:lnTo>
                    <a:lnTo>
                      <a:pt x="4" y="28"/>
                    </a:lnTo>
                    <a:lnTo>
                      <a:pt x="7" y="5"/>
                    </a:lnTo>
                    <a:lnTo>
                      <a:pt x="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7" name="Freeform 810">
                <a:extLst>
                  <a:ext uri="{FF2B5EF4-FFF2-40B4-BE49-F238E27FC236}">
                    <a16:creationId xmlns:a16="http://schemas.microsoft.com/office/drawing/2014/main" id="{1D269C0C-C908-E503-B7BA-4BA575D8E640}"/>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8" name="Freeform 811">
                <a:extLst>
                  <a:ext uri="{FF2B5EF4-FFF2-40B4-BE49-F238E27FC236}">
                    <a16:creationId xmlns:a16="http://schemas.microsoft.com/office/drawing/2014/main" id="{393B24FA-6A30-7FBB-41FD-DCAAD9AC3A70}"/>
                  </a:ext>
                </a:extLst>
              </p:cNvPr>
              <p:cNvSpPr>
                <a:spLocks/>
              </p:cNvSpPr>
              <p:nvPr/>
            </p:nvSpPr>
            <p:spPr bwMode="auto">
              <a:xfrm>
                <a:off x="3433" y="2858"/>
                <a:ext cx="2" cy="1"/>
              </a:xfrm>
              <a:custGeom>
                <a:avLst/>
                <a:gdLst>
                  <a:gd name="T0" fmla="*/ 0 w 97"/>
                  <a:gd name="T1" fmla="*/ 0 h 12"/>
                  <a:gd name="T2" fmla="*/ 0 w 97"/>
                  <a:gd name="T3" fmla="*/ 0 h 12"/>
                  <a:gd name="T4" fmla="*/ 0 w 97"/>
                  <a:gd name="T5" fmla="*/ 0 h 12"/>
                  <a:gd name="T6" fmla="*/ 0 w 97"/>
                  <a:gd name="T7" fmla="*/ 0 h 12"/>
                  <a:gd name="T8" fmla="*/ 0 w 97"/>
                  <a:gd name="T9" fmla="*/ 0 h 12"/>
                  <a:gd name="T10" fmla="*/ 0 w 97"/>
                  <a:gd name="T11" fmla="*/ 0 h 12"/>
                  <a:gd name="T12" fmla="*/ 0 w 97"/>
                  <a:gd name="T13" fmla="*/ 0 h 12"/>
                  <a:gd name="T14" fmla="*/ 0 w 97"/>
                  <a:gd name="T15" fmla="*/ 0 h 12"/>
                  <a:gd name="T16" fmla="*/ 0 w 97"/>
                  <a:gd name="T17" fmla="*/ 0 h 12"/>
                  <a:gd name="T18" fmla="*/ 0 w 97"/>
                  <a:gd name="T19" fmla="*/ 0 h 12"/>
                  <a:gd name="T20" fmla="*/ 0 w 97"/>
                  <a:gd name="T21" fmla="*/ 0 h 12"/>
                  <a:gd name="T22" fmla="*/ 0 w 97"/>
                  <a:gd name="T23" fmla="*/ 0 h 12"/>
                  <a:gd name="T24" fmla="*/ 0 w 97"/>
                  <a:gd name="T25" fmla="*/ 0 h 12"/>
                  <a:gd name="T26" fmla="*/ 0 w 97"/>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7"/>
                  <a:gd name="T43" fmla="*/ 0 h 12"/>
                  <a:gd name="T44" fmla="*/ 97 w 97"/>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7" h="12">
                    <a:moveTo>
                      <a:pt x="0" y="10"/>
                    </a:moveTo>
                    <a:lnTo>
                      <a:pt x="5" y="8"/>
                    </a:lnTo>
                    <a:lnTo>
                      <a:pt x="11" y="5"/>
                    </a:lnTo>
                    <a:lnTo>
                      <a:pt x="18" y="3"/>
                    </a:lnTo>
                    <a:lnTo>
                      <a:pt x="25" y="1"/>
                    </a:lnTo>
                    <a:lnTo>
                      <a:pt x="32" y="0"/>
                    </a:lnTo>
                    <a:lnTo>
                      <a:pt x="39" y="0"/>
                    </a:lnTo>
                    <a:lnTo>
                      <a:pt x="47" y="0"/>
                    </a:lnTo>
                    <a:lnTo>
                      <a:pt x="55" y="0"/>
                    </a:lnTo>
                    <a:lnTo>
                      <a:pt x="63" y="1"/>
                    </a:lnTo>
                    <a:lnTo>
                      <a:pt x="71" y="3"/>
                    </a:lnTo>
                    <a:lnTo>
                      <a:pt x="79" y="5"/>
                    </a:lnTo>
                    <a:lnTo>
                      <a:pt x="87" y="8"/>
                    </a:lnTo>
                    <a:lnTo>
                      <a:pt x="97"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59" name="Freeform 812">
                <a:extLst>
                  <a:ext uri="{FF2B5EF4-FFF2-40B4-BE49-F238E27FC236}">
                    <a16:creationId xmlns:a16="http://schemas.microsoft.com/office/drawing/2014/main" id="{A71582D8-A93C-0B33-2AC6-38F28B47B9DC}"/>
                  </a:ext>
                </a:extLst>
              </p:cNvPr>
              <p:cNvSpPr>
                <a:spLocks/>
              </p:cNvSpPr>
              <p:nvPr/>
            </p:nvSpPr>
            <p:spPr bwMode="auto">
              <a:xfrm>
                <a:off x="3397" y="3103"/>
                <a:ext cx="7" cy="1"/>
              </a:xfrm>
              <a:custGeom>
                <a:avLst/>
                <a:gdLst>
                  <a:gd name="T0" fmla="*/ 0 w 326"/>
                  <a:gd name="T1" fmla="*/ 0 h 57"/>
                  <a:gd name="T2" fmla="*/ 0 w 326"/>
                  <a:gd name="T3" fmla="*/ 0 h 57"/>
                  <a:gd name="T4" fmla="*/ 0 w 326"/>
                  <a:gd name="T5" fmla="*/ 0 h 57"/>
                  <a:gd name="T6" fmla="*/ 0 w 326"/>
                  <a:gd name="T7" fmla="*/ 0 h 57"/>
                  <a:gd name="T8" fmla="*/ 0 w 326"/>
                  <a:gd name="T9" fmla="*/ 0 h 57"/>
                  <a:gd name="T10" fmla="*/ 0 w 326"/>
                  <a:gd name="T11" fmla="*/ 0 h 57"/>
                  <a:gd name="T12" fmla="*/ 0 w 326"/>
                  <a:gd name="T13" fmla="*/ 0 h 57"/>
                  <a:gd name="T14" fmla="*/ 0 w 326"/>
                  <a:gd name="T15" fmla="*/ 0 h 57"/>
                  <a:gd name="T16" fmla="*/ 0 w 326"/>
                  <a:gd name="T17" fmla="*/ 0 h 57"/>
                  <a:gd name="T18" fmla="*/ 0 w 326"/>
                  <a:gd name="T19" fmla="*/ 0 h 57"/>
                  <a:gd name="T20" fmla="*/ 0 w 326"/>
                  <a:gd name="T21" fmla="*/ 0 h 57"/>
                  <a:gd name="T22" fmla="*/ 0 w 326"/>
                  <a:gd name="T23" fmla="*/ 0 h 57"/>
                  <a:gd name="T24" fmla="*/ 0 w 326"/>
                  <a:gd name="T25" fmla="*/ 0 h 57"/>
                  <a:gd name="T26" fmla="*/ 0 w 326"/>
                  <a:gd name="T27" fmla="*/ 0 h 57"/>
                  <a:gd name="T28" fmla="*/ 0 w 326"/>
                  <a:gd name="T29" fmla="*/ 0 h 57"/>
                  <a:gd name="T30" fmla="*/ 0 w 326"/>
                  <a:gd name="T31" fmla="*/ 0 h 57"/>
                  <a:gd name="T32" fmla="*/ 0 w 326"/>
                  <a:gd name="T33" fmla="*/ 0 h 57"/>
                  <a:gd name="T34" fmla="*/ 0 w 326"/>
                  <a:gd name="T35" fmla="*/ 0 h 57"/>
                  <a:gd name="T36" fmla="*/ 0 w 326"/>
                  <a:gd name="T37" fmla="*/ 0 h 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6"/>
                  <a:gd name="T58" fmla="*/ 0 h 57"/>
                  <a:gd name="T59" fmla="*/ 326 w 326"/>
                  <a:gd name="T60" fmla="*/ 57 h 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6" h="57">
                    <a:moveTo>
                      <a:pt x="326" y="57"/>
                    </a:moveTo>
                    <a:lnTo>
                      <a:pt x="305" y="47"/>
                    </a:lnTo>
                    <a:lnTo>
                      <a:pt x="285" y="37"/>
                    </a:lnTo>
                    <a:lnTo>
                      <a:pt x="264" y="29"/>
                    </a:lnTo>
                    <a:lnTo>
                      <a:pt x="244" y="22"/>
                    </a:lnTo>
                    <a:lnTo>
                      <a:pt x="225" y="16"/>
                    </a:lnTo>
                    <a:lnTo>
                      <a:pt x="205" y="10"/>
                    </a:lnTo>
                    <a:lnTo>
                      <a:pt x="186" y="6"/>
                    </a:lnTo>
                    <a:lnTo>
                      <a:pt x="167" y="3"/>
                    </a:lnTo>
                    <a:lnTo>
                      <a:pt x="149" y="1"/>
                    </a:lnTo>
                    <a:lnTo>
                      <a:pt x="131" y="0"/>
                    </a:lnTo>
                    <a:lnTo>
                      <a:pt x="113" y="1"/>
                    </a:lnTo>
                    <a:lnTo>
                      <a:pt x="95" y="2"/>
                    </a:lnTo>
                    <a:lnTo>
                      <a:pt x="78" y="4"/>
                    </a:lnTo>
                    <a:lnTo>
                      <a:pt x="60" y="7"/>
                    </a:lnTo>
                    <a:lnTo>
                      <a:pt x="44" y="12"/>
                    </a:lnTo>
                    <a:lnTo>
                      <a:pt x="29" y="17"/>
                    </a:lnTo>
                    <a:lnTo>
                      <a:pt x="13" y="24"/>
                    </a:lnTo>
                    <a:lnTo>
                      <a:pt x="0" y="3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60" name="Freeform 813">
                <a:extLst>
                  <a:ext uri="{FF2B5EF4-FFF2-40B4-BE49-F238E27FC236}">
                    <a16:creationId xmlns:a16="http://schemas.microsoft.com/office/drawing/2014/main" id="{3EAE2B08-196A-BFE7-03BF-7D708A60B600}"/>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61" name="Freeform 814">
                <a:extLst>
                  <a:ext uri="{FF2B5EF4-FFF2-40B4-BE49-F238E27FC236}">
                    <a16:creationId xmlns:a16="http://schemas.microsoft.com/office/drawing/2014/main" id="{4521AB90-6663-5BCC-2053-1D38E6CED188}"/>
                  </a:ext>
                </a:extLst>
              </p:cNvPr>
              <p:cNvSpPr>
                <a:spLocks/>
              </p:cNvSpPr>
              <p:nvPr/>
            </p:nvSpPr>
            <p:spPr bwMode="auto">
              <a:xfrm>
                <a:off x="3405" y="2892"/>
                <a:ext cx="1" cy="4"/>
              </a:xfrm>
              <a:custGeom>
                <a:avLst/>
                <a:gdLst>
                  <a:gd name="T0" fmla="*/ 0 w 94"/>
                  <a:gd name="T1" fmla="*/ 0 h 184"/>
                  <a:gd name="T2" fmla="*/ 0 w 94"/>
                  <a:gd name="T3" fmla="*/ 0 h 184"/>
                  <a:gd name="T4" fmla="*/ 0 w 94"/>
                  <a:gd name="T5" fmla="*/ 0 h 184"/>
                  <a:gd name="T6" fmla="*/ 0 w 94"/>
                  <a:gd name="T7" fmla="*/ 0 h 184"/>
                  <a:gd name="T8" fmla="*/ 0 w 94"/>
                  <a:gd name="T9" fmla="*/ 0 h 184"/>
                  <a:gd name="T10" fmla="*/ 0 w 94"/>
                  <a:gd name="T11" fmla="*/ 0 h 184"/>
                  <a:gd name="T12" fmla="*/ 0 w 94"/>
                  <a:gd name="T13" fmla="*/ 0 h 184"/>
                  <a:gd name="T14" fmla="*/ 0 w 94"/>
                  <a:gd name="T15" fmla="*/ 0 h 184"/>
                  <a:gd name="T16" fmla="*/ 0 w 94"/>
                  <a:gd name="T17" fmla="*/ 0 h 184"/>
                  <a:gd name="T18" fmla="*/ 0 w 94"/>
                  <a:gd name="T19" fmla="*/ 0 h 184"/>
                  <a:gd name="T20" fmla="*/ 0 w 94"/>
                  <a:gd name="T21" fmla="*/ 0 h 184"/>
                  <a:gd name="T22" fmla="*/ 0 w 94"/>
                  <a:gd name="T23" fmla="*/ 0 h 184"/>
                  <a:gd name="T24" fmla="*/ 0 w 94"/>
                  <a:gd name="T25" fmla="*/ 0 h 184"/>
                  <a:gd name="T26" fmla="*/ 0 w 94"/>
                  <a:gd name="T27" fmla="*/ 0 h 184"/>
                  <a:gd name="T28" fmla="*/ 0 w 94"/>
                  <a:gd name="T29" fmla="*/ 0 h 184"/>
                  <a:gd name="T30" fmla="*/ 0 w 94"/>
                  <a:gd name="T31" fmla="*/ 0 h 184"/>
                  <a:gd name="T32" fmla="*/ 0 w 94"/>
                  <a:gd name="T33" fmla="*/ 0 h 184"/>
                  <a:gd name="T34" fmla="*/ 0 w 94"/>
                  <a:gd name="T35" fmla="*/ 0 h 184"/>
                  <a:gd name="T36" fmla="*/ 0 w 94"/>
                  <a:gd name="T37" fmla="*/ 0 h 184"/>
                  <a:gd name="T38" fmla="*/ 0 w 94"/>
                  <a:gd name="T39" fmla="*/ 0 h 184"/>
                  <a:gd name="T40" fmla="*/ 0 w 94"/>
                  <a:gd name="T41" fmla="*/ 0 h 184"/>
                  <a:gd name="T42" fmla="*/ 0 w 94"/>
                  <a:gd name="T43" fmla="*/ 0 h 184"/>
                  <a:gd name="T44" fmla="*/ 0 w 94"/>
                  <a:gd name="T45" fmla="*/ 0 h 184"/>
                  <a:gd name="T46" fmla="*/ 0 w 94"/>
                  <a:gd name="T47" fmla="*/ 0 h 184"/>
                  <a:gd name="T48" fmla="*/ 0 w 94"/>
                  <a:gd name="T49" fmla="*/ 0 h 184"/>
                  <a:gd name="T50" fmla="*/ 0 w 94"/>
                  <a:gd name="T51" fmla="*/ 0 h 184"/>
                  <a:gd name="T52" fmla="*/ 0 w 94"/>
                  <a:gd name="T53" fmla="*/ 0 h 184"/>
                  <a:gd name="T54" fmla="*/ 0 w 94"/>
                  <a:gd name="T55" fmla="*/ 0 h 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184"/>
                  <a:gd name="T86" fmla="*/ 94 w 94"/>
                  <a:gd name="T87" fmla="*/ 184 h 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184">
                    <a:moveTo>
                      <a:pt x="94" y="0"/>
                    </a:moveTo>
                    <a:lnTo>
                      <a:pt x="88" y="4"/>
                    </a:lnTo>
                    <a:lnTo>
                      <a:pt x="82" y="8"/>
                    </a:lnTo>
                    <a:lnTo>
                      <a:pt x="76" y="13"/>
                    </a:lnTo>
                    <a:lnTo>
                      <a:pt x="70" y="17"/>
                    </a:lnTo>
                    <a:lnTo>
                      <a:pt x="65" y="23"/>
                    </a:lnTo>
                    <a:lnTo>
                      <a:pt x="59" y="28"/>
                    </a:lnTo>
                    <a:lnTo>
                      <a:pt x="54" y="35"/>
                    </a:lnTo>
                    <a:lnTo>
                      <a:pt x="49" y="41"/>
                    </a:lnTo>
                    <a:lnTo>
                      <a:pt x="44" y="48"/>
                    </a:lnTo>
                    <a:lnTo>
                      <a:pt x="39" y="54"/>
                    </a:lnTo>
                    <a:lnTo>
                      <a:pt x="34" y="61"/>
                    </a:lnTo>
                    <a:lnTo>
                      <a:pt x="30" y="68"/>
                    </a:lnTo>
                    <a:lnTo>
                      <a:pt x="26" y="76"/>
                    </a:lnTo>
                    <a:lnTo>
                      <a:pt x="22" y="83"/>
                    </a:lnTo>
                    <a:lnTo>
                      <a:pt x="18" y="91"/>
                    </a:lnTo>
                    <a:lnTo>
                      <a:pt x="15" y="99"/>
                    </a:lnTo>
                    <a:lnTo>
                      <a:pt x="12" y="106"/>
                    </a:lnTo>
                    <a:lnTo>
                      <a:pt x="9" y="114"/>
                    </a:lnTo>
                    <a:lnTo>
                      <a:pt x="7" y="122"/>
                    </a:lnTo>
                    <a:lnTo>
                      <a:pt x="5" y="130"/>
                    </a:lnTo>
                    <a:lnTo>
                      <a:pt x="3" y="138"/>
                    </a:lnTo>
                    <a:lnTo>
                      <a:pt x="2" y="146"/>
                    </a:lnTo>
                    <a:lnTo>
                      <a:pt x="1" y="154"/>
                    </a:lnTo>
                    <a:lnTo>
                      <a:pt x="0" y="162"/>
                    </a:lnTo>
                    <a:lnTo>
                      <a:pt x="0" y="169"/>
                    </a:lnTo>
                    <a:lnTo>
                      <a:pt x="0" y="177"/>
                    </a:lnTo>
                    <a:lnTo>
                      <a:pt x="0" y="18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62" name="Freeform 815">
                <a:extLst>
                  <a:ext uri="{FF2B5EF4-FFF2-40B4-BE49-F238E27FC236}">
                    <a16:creationId xmlns:a16="http://schemas.microsoft.com/office/drawing/2014/main" id="{F1D93990-0014-004F-4C1D-38802BFC811B}"/>
                  </a:ext>
                </a:extLst>
              </p:cNvPr>
              <p:cNvSpPr>
                <a:spLocks/>
              </p:cNvSpPr>
              <p:nvPr/>
            </p:nvSpPr>
            <p:spPr bwMode="auto">
              <a:xfrm>
                <a:off x="3384" y="2892"/>
                <a:ext cx="8" cy="3"/>
              </a:xfrm>
              <a:custGeom>
                <a:avLst/>
                <a:gdLst>
                  <a:gd name="T0" fmla="*/ 0 w 405"/>
                  <a:gd name="T1" fmla="*/ 0 h 173"/>
                  <a:gd name="T2" fmla="*/ 0 w 405"/>
                  <a:gd name="T3" fmla="*/ 0 h 173"/>
                  <a:gd name="T4" fmla="*/ 0 w 405"/>
                  <a:gd name="T5" fmla="*/ 0 h 173"/>
                  <a:gd name="T6" fmla="*/ 0 w 405"/>
                  <a:gd name="T7" fmla="*/ 0 h 173"/>
                  <a:gd name="T8" fmla="*/ 0 w 405"/>
                  <a:gd name="T9" fmla="*/ 0 h 173"/>
                  <a:gd name="T10" fmla="*/ 0 w 405"/>
                  <a:gd name="T11" fmla="*/ 0 h 173"/>
                  <a:gd name="T12" fmla="*/ 0 w 405"/>
                  <a:gd name="T13" fmla="*/ 0 h 173"/>
                  <a:gd name="T14" fmla="*/ 0 w 405"/>
                  <a:gd name="T15" fmla="*/ 0 h 173"/>
                  <a:gd name="T16" fmla="*/ 0 w 405"/>
                  <a:gd name="T17" fmla="*/ 0 h 173"/>
                  <a:gd name="T18" fmla="*/ 0 w 405"/>
                  <a:gd name="T19" fmla="*/ 0 h 173"/>
                  <a:gd name="T20" fmla="*/ 0 w 405"/>
                  <a:gd name="T21" fmla="*/ 0 h 173"/>
                  <a:gd name="T22" fmla="*/ 0 w 405"/>
                  <a:gd name="T23" fmla="*/ 0 h 173"/>
                  <a:gd name="T24" fmla="*/ 0 w 405"/>
                  <a:gd name="T25" fmla="*/ 0 h 173"/>
                  <a:gd name="T26" fmla="*/ 0 w 405"/>
                  <a:gd name="T27" fmla="*/ 0 h 173"/>
                  <a:gd name="T28" fmla="*/ 0 w 405"/>
                  <a:gd name="T29" fmla="*/ 0 h 173"/>
                  <a:gd name="T30" fmla="*/ 0 w 405"/>
                  <a:gd name="T31" fmla="*/ 0 h 173"/>
                  <a:gd name="T32" fmla="*/ 0 w 405"/>
                  <a:gd name="T33" fmla="*/ 0 h 173"/>
                  <a:gd name="T34" fmla="*/ 0 w 405"/>
                  <a:gd name="T35" fmla="*/ 0 h 173"/>
                  <a:gd name="T36" fmla="*/ 0 w 405"/>
                  <a:gd name="T37" fmla="*/ 0 h 173"/>
                  <a:gd name="T38" fmla="*/ 0 w 405"/>
                  <a:gd name="T39" fmla="*/ 0 h 173"/>
                  <a:gd name="T40" fmla="*/ 0 w 405"/>
                  <a:gd name="T41" fmla="*/ 0 h 173"/>
                  <a:gd name="T42" fmla="*/ 0 w 405"/>
                  <a:gd name="T43" fmla="*/ 0 h 173"/>
                  <a:gd name="T44" fmla="*/ 0 w 405"/>
                  <a:gd name="T45" fmla="*/ 0 h 173"/>
                  <a:gd name="T46" fmla="*/ 0 w 405"/>
                  <a:gd name="T47" fmla="*/ 0 h 173"/>
                  <a:gd name="T48" fmla="*/ 0 w 405"/>
                  <a:gd name="T49" fmla="*/ 0 h 173"/>
                  <a:gd name="T50" fmla="*/ 0 w 405"/>
                  <a:gd name="T51" fmla="*/ 0 h 173"/>
                  <a:gd name="T52" fmla="*/ 0 w 405"/>
                  <a:gd name="T53" fmla="*/ 0 h 1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5"/>
                  <a:gd name="T82" fmla="*/ 0 h 173"/>
                  <a:gd name="T83" fmla="*/ 405 w 405"/>
                  <a:gd name="T84" fmla="*/ 173 h 1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5" h="173">
                    <a:moveTo>
                      <a:pt x="0" y="16"/>
                    </a:moveTo>
                    <a:lnTo>
                      <a:pt x="13" y="10"/>
                    </a:lnTo>
                    <a:lnTo>
                      <a:pt x="25" y="6"/>
                    </a:lnTo>
                    <a:lnTo>
                      <a:pt x="38" y="3"/>
                    </a:lnTo>
                    <a:lnTo>
                      <a:pt x="50" y="1"/>
                    </a:lnTo>
                    <a:lnTo>
                      <a:pt x="63" y="0"/>
                    </a:lnTo>
                    <a:lnTo>
                      <a:pt x="76" y="0"/>
                    </a:lnTo>
                    <a:lnTo>
                      <a:pt x="89" y="1"/>
                    </a:lnTo>
                    <a:lnTo>
                      <a:pt x="103" y="2"/>
                    </a:lnTo>
                    <a:lnTo>
                      <a:pt x="117" y="4"/>
                    </a:lnTo>
                    <a:lnTo>
                      <a:pt x="131" y="7"/>
                    </a:lnTo>
                    <a:lnTo>
                      <a:pt x="146" y="11"/>
                    </a:lnTo>
                    <a:lnTo>
                      <a:pt x="161" y="16"/>
                    </a:lnTo>
                    <a:lnTo>
                      <a:pt x="176" y="21"/>
                    </a:lnTo>
                    <a:lnTo>
                      <a:pt x="192" y="28"/>
                    </a:lnTo>
                    <a:lnTo>
                      <a:pt x="208" y="36"/>
                    </a:lnTo>
                    <a:lnTo>
                      <a:pt x="225" y="44"/>
                    </a:lnTo>
                    <a:lnTo>
                      <a:pt x="242" y="53"/>
                    </a:lnTo>
                    <a:lnTo>
                      <a:pt x="259" y="62"/>
                    </a:lnTo>
                    <a:lnTo>
                      <a:pt x="276" y="73"/>
                    </a:lnTo>
                    <a:lnTo>
                      <a:pt x="294" y="85"/>
                    </a:lnTo>
                    <a:lnTo>
                      <a:pt x="313" y="97"/>
                    </a:lnTo>
                    <a:lnTo>
                      <a:pt x="331" y="111"/>
                    </a:lnTo>
                    <a:lnTo>
                      <a:pt x="350" y="125"/>
                    </a:lnTo>
                    <a:lnTo>
                      <a:pt x="368" y="140"/>
                    </a:lnTo>
                    <a:lnTo>
                      <a:pt x="387" y="156"/>
                    </a:lnTo>
                    <a:lnTo>
                      <a:pt x="405" y="17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63" name="Freeform 816">
                <a:extLst>
                  <a:ext uri="{FF2B5EF4-FFF2-40B4-BE49-F238E27FC236}">
                    <a16:creationId xmlns:a16="http://schemas.microsoft.com/office/drawing/2014/main" id="{B5E1C1EE-BBF3-F6B7-40F6-05CAC71A6820}"/>
                  </a:ext>
                </a:extLst>
              </p:cNvPr>
              <p:cNvSpPr>
                <a:spLocks/>
              </p:cNvSpPr>
              <p:nvPr/>
            </p:nvSpPr>
            <p:spPr bwMode="auto">
              <a:xfrm>
                <a:off x="3445" y="2867"/>
                <a:ext cx="3" cy="1"/>
              </a:xfrm>
              <a:custGeom>
                <a:avLst/>
                <a:gdLst>
                  <a:gd name="T0" fmla="*/ 0 w 157"/>
                  <a:gd name="T1" fmla="*/ 0 h 19"/>
                  <a:gd name="T2" fmla="*/ 0 w 157"/>
                  <a:gd name="T3" fmla="*/ 0 h 19"/>
                  <a:gd name="T4" fmla="*/ 0 w 157"/>
                  <a:gd name="T5" fmla="*/ 0 h 19"/>
                  <a:gd name="T6" fmla="*/ 0 w 157"/>
                  <a:gd name="T7" fmla="*/ 0 h 19"/>
                  <a:gd name="T8" fmla="*/ 0 w 157"/>
                  <a:gd name="T9" fmla="*/ 0 h 19"/>
                  <a:gd name="T10" fmla="*/ 0 w 157"/>
                  <a:gd name="T11" fmla="*/ 0 h 19"/>
                  <a:gd name="T12" fmla="*/ 0 w 157"/>
                  <a:gd name="T13" fmla="*/ 0 h 19"/>
                  <a:gd name="T14" fmla="*/ 0 w 157"/>
                  <a:gd name="T15" fmla="*/ 0 h 19"/>
                  <a:gd name="T16" fmla="*/ 0 w 157"/>
                  <a:gd name="T17" fmla="*/ 0 h 19"/>
                  <a:gd name="T18" fmla="*/ 0 w 157"/>
                  <a:gd name="T19" fmla="*/ 0 h 19"/>
                  <a:gd name="T20" fmla="*/ 0 w 157"/>
                  <a:gd name="T21" fmla="*/ 0 h 19"/>
                  <a:gd name="T22" fmla="*/ 0 w 157"/>
                  <a:gd name="T23" fmla="*/ 0 h 19"/>
                  <a:gd name="T24" fmla="*/ 0 w 157"/>
                  <a:gd name="T25" fmla="*/ 0 h 19"/>
                  <a:gd name="T26" fmla="*/ 0 w 157"/>
                  <a:gd name="T27" fmla="*/ 0 h 19"/>
                  <a:gd name="T28" fmla="*/ 0 w 157"/>
                  <a:gd name="T29" fmla="*/ 0 h 19"/>
                  <a:gd name="T30" fmla="*/ 0 w 157"/>
                  <a:gd name="T31" fmla="*/ 0 h 19"/>
                  <a:gd name="T32" fmla="*/ 0 w 157"/>
                  <a:gd name="T33" fmla="*/ 0 h 19"/>
                  <a:gd name="T34" fmla="*/ 0 w 157"/>
                  <a:gd name="T35" fmla="*/ 0 h 19"/>
                  <a:gd name="T36" fmla="*/ 0 w 157"/>
                  <a:gd name="T37" fmla="*/ 0 h 19"/>
                  <a:gd name="T38" fmla="*/ 0 w 157"/>
                  <a:gd name="T39" fmla="*/ 0 h 19"/>
                  <a:gd name="T40" fmla="*/ 0 w 157"/>
                  <a:gd name="T41" fmla="*/ 0 h 19"/>
                  <a:gd name="T42" fmla="*/ 0 w 157"/>
                  <a:gd name="T43" fmla="*/ 0 h 19"/>
                  <a:gd name="T44" fmla="*/ 0 w 157"/>
                  <a:gd name="T45" fmla="*/ 0 h 19"/>
                  <a:gd name="T46" fmla="*/ 0 w 157"/>
                  <a:gd name="T47" fmla="*/ 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7"/>
                  <a:gd name="T73" fmla="*/ 0 h 19"/>
                  <a:gd name="T74" fmla="*/ 157 w 15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7" h="19">
                    <a:moveTo>
                      <a:pt x="0" y="19"/>
                    </a:moveTo>
                    <a:lnTo>
                      <a:pt x="5" y="17"/>
                    </a:lnTo>
                    <a:lnTo>
                      <a:pt x="11" y="15"/>
                    </a:lnTo>
                    <a:lnTo>
                      <a:pt x="17" y="12"/>
                    </a:lnTo>
                    <a:lnTo>
                      <a:pt x="24" y="10"/>
                    </a:lnTo>
                    <a:lnTo>
                      <a:pt x="31" y="8"/>
                    </a:lnTo>
                    <a:lnTo>
                      <a:pt x="38" y="6"/>
                    </a:lnTo>
                    <a:lnTo>
                      <a:pt x="46" y="5"/>
                    </a:lnTo>
                    <a:lnTo>
                      <a:pt x="53" y="3"/>
                    </a:lnTo>
                    <a:lnTo>
                      <a:pt x="60" y="2"/>
                    </a:lnTo>
                    <a:lnTo>
                      <a:pt x="68" y="1"/>
                    </a:lnTo>
                    <a:lnTo>
                      <a:pt x="75" y="1"/>
                    </a:lnTo>
                    <a:lnTo>
                      <a:pt x="83" y="0"/>
                    </a:lnTo>
                    <a:lnTo>
                      <a:pt x="90" y="0"/>
                    </a:lnTo>
                    <a:lnTo>
                      <a:pt x="98" y="0"/>
                    </a:lnTo>
                    <a:lnTo>
                      <a:pt x="105" y="0"/>
                    </a:lnTo>
                    <a:lnTo>
                      <a:pt x="112" y="1"/>
                    </a:lnTo>
                    <a:lnTo>
                      <a:pt x="119" y="2"/>
                    </a:lnTo>
                    <a:lnTo>
                      <a:pt x="126" y="3"/>
                    </a:lnTo>
                    <a:lnTo>
                      <a:pt x="132" y="4"/>
                    </a:lnTo>
                    <a:lnTo>
                      <a:pt x="140" y="5"/>
                    </a:lnTo>
                    <a:lnTo>
                      <a:pt x="146" y="7"/>
                    </a:lnTo>
                    <a:lnTo>
                      <a:pt x="152" y="9"/>
                    </a:lnTo>
                    <a:lnTo>
                      <a:pt x="157"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64" name="Freeform 817">
                <a:extLst>
                  <a:ext uri="{FF2B5EF4-FFF2-40B4-BE49-F238E27FC236}">
                    <a16:creationId xmlns:a16="http://schemas.microsoft.com/office/drawing/2014/main" id="{429461BD-D0A0-93C2-6B0C-07DD5FDB77CF}"/>
                  </a:ext>
                </a:extLst>
              </p:cNvPr>
              <p:cNvSpPr>
                <a:spLocks/>
              </p:cNvSpPr>
              <p:nvPr/>
            </p:nvSpPr>
            <p:spPr bwMode="auto">
              <a:xfrm>
                <a:off x="3377" y="2890"/>
                <a:ext cx="18" cy="11"/>
              </a:xfrm>
              <a:custGeom>
                <a:avLst/>
                <a:gdLst>
                  <a:gd name="T0" fmla="*/ 0 w 892"/>
                  <a:gd name="T1" fmla="*/ 0 h 522"/>
                  <a:gd name="T2" fmla="*/ 0 w 892"/>
                  <a:gd name="T3" fmla="*/ 0 h 522"/>
                  <a:gd name="T4" fmla="*/ 0 w 892"/>
                  <a:gd name="T5" fmla="*/ 0 h 522"/>
                  <a:gd name="T6" fmla="*/ 0 w 892"/>
                  <a:gd name="T7" fmla="*/ 0 h 522"/>
                  <a:gd name="T8" fmla="*/ 0 w 892"/>
                  <a:gd name="T9" fmla="*/ 0 h 522"/>
                  <a:gd name="T10" fmla="*/ 0 w 892"/>
                  <a:gd name="T11" fmla="*/ 0 h 522"/>
                  <a:gd name="T12" fmla="*/ 0 w 892"/>
                  <a:gd name="T13" fmla="*/ 0 h 522"/>
                  <a:gd name="T14" fmla="*/ 0 w 892"/>
                  <a:gd name="T15" fmla="*/ 0 h 522"/>
                  <a:gd name="T16" fmla="*/ 0 w 892"/>
                  <a:gd name="T17" fmla="*/ 0 h 522"/>
                  <a:gd name="T18" fmla="*/ 0 w 892"/>
                  <a:gd name="T19" fmla="*/ 0 h 522"/>
                  <a:gd name="T20" fmla="*/ 0 w 892"/>
                  <a:gd name="T21" fmla="*/ 0 h 522"/>
                  <a:gd name="T22" fmla="*/ 0 w 892"/>
                  <a:gd name="T23" fmla="*/ 0 h 522"/>
                  <a:gd name="T24" fmla="*/ 0 w 892"/>
                  <a:gd name="T25" fmla="*/ 0 h 522"/>
                  <a:gd name="T26" fmla="*/ 0 w 892"/>
                  <a:gd name="T27" fmla="*/ 0 h 522"/>
                  <a:gd name="T28" fmla="*/ 0 w 892"/>
                  <a:gd name="T29" fmla="*/ 0 h 522"/>
                  <a:gd name="T30" fmla="*/ 0 w 892"/>
                  <a:gd name="T31" fmla="*/ 0 h 522"/>
                  <a:gd name="T32" fmla="*/ 0 w 892"/>
                  <a:gd name="T33" fmla="*/ 0 h 522"/>
                  <a:gd name="T34" fmla="*/ 0 w 892"/>
                  <a:gd name="T35" fmla="*/ 0 h 522"/>
                  <a:gd name="T36" fmla="*/ 0 w 892"/>
                  <a:gd name="T37" fmla="*/ 0 h 522"/>
                  <a:gd name="T38" fmla="*/ 0 w 892"/>
                  <a:gd name="T39" fmla="*/ 0 h 522"/>
                  <a:gd name="T40" fmla="*/ 0 w 892"/>
                  <a:gd name="T41" fmla="*/ 0 h 522"/>
                  <a:gd name="T42" fmla="*/ 0 w 892"/>
                  <a:gd name="T43" fmla="*/ 0 h 522"/>
                  <a:gd name="T44" fmla="*/ 0 w 892"/>
                  <a:gd name="T45" fmla="*/ 0 h 522"/>
                  <a:gd name="T46" fmla="*/ 0 w 892"/>
                  <a:gd name="T47" fmla="*/ 0 h 522"/>
                  <a:gd name="T48" fmla="*/ 0 w 892"/>
                  <a:gd name="T49" fmla="*/ 0 h 522"/>
                  <a:gd name="T50" fmla="*/ 0 w 892"/>
                  <a:gd name="T51" fmla="*/ 0 h 522"/>
                  <a:gd name="T52" fmla="*/ 0 w 892"/>
                  <a:gd name="T53" fmla="*/ 0 h 522"/>
                  <a:gd name="T54" fmla="*/ 0 w 892"/>
                  <a:gd name="T55" fmla="*/ 0 h 522"/>
                  <a:gd name="T56" fmla="*/ 0 w 892"/>
                  <a:gd name="T57" fmla="*/ 0 h 522"/>
                  <a:gd name="T58" fmla="*/ 0 w 892"/>
                  <a:gd name="T59" fmla="*/ 0 h 522"/>
                  <a:gd name="T60" fmla="*/ 0 w 892"/>
                  <a:gd name="T61" fmla="*/ 0 h 522"/>
                  <a:gd name="T62" fmla="*/ 0 w 892"/>
                  <a:gd name="T63" fmla="*/ 0 h 522"/>
                  <a:gd name="T64" fmla="*/ 0 w 892"/>
                  <a:gd name="T65" fmla="*/ 0 h 522"/>
                  <a:gd name="T66" fmla="*/ 0 w 892"/>
                  <a:gd name="T67" fmla="*/ 0 h 522"/>
                  <a:gd name="T68" fmla="*/ 0 w 892"/>
                  <a:gd name="T69" fmla="*/ 0 h 522"/>
                  <a:gd name="T70" fmla="*/ 0 w 892"/>
                  <a:gd name="T71" fmla="*/ 0 h 522"/>
                  <a:gd name="T72" fmla="*/ 0 w 892"/>
                  <a:gd name="T73" fmla="*/ 0 h 522"/>
                  <a:gd name="T74" fmla="*/ 0 w 892"/>
                  <a:gd name="T75" fmla="*/ 0 h 522"/>
                  <a:gd name="T76" fmla="*/ 0 w 892"/>
                  <a:gd name="T77" fmla="*/ 0 h 522"/>
                  <a:gd name="T78" fmla="*/ 0 w 892"/>
                  <a:gd name="T79" fmla="*/ 0 h 522"/>
                  <a:gd name="T80" fmla="*/ 0 w 892"/>
                  <a:gd name="T81" fmla="*/ 0 h 522"/>
                  <a:gd name="T82" fmla="*/ 0 w 892"/>
                  <a:gd name="T83" fmla="*/ 0 h 522"/>
                  <a:gd name="T84" fmla="*/ 0 w 892"/>
                  <a:gd name="T85" fmla="*/ 0 h 522"/>
                  <a:gd name="T86" fmla="*/ 0 w 892"/>
                  <a:gd name="T87" fmla="*/ 0 h 522"/>
                  <a:gd name="T88" fmla="*/ 0 w 892"/>
                  <a:gd name="T89" fmla="*/ 0 h 522"/>
                  <a:gd name="T90" fmla="*/ 0 w 892"/>
                  <a:gd name="T91" fmla="*/ 0 h 522"/>
                  <a:gd name="T92" fmla="*/ 0 w 892"/>
                  <a:gd name="T93" fmla="*/ 0 h 522"/>
                  <a:gd name="T94" fmla="*/ 0 w 892"/>
                  <a:gd name="T95" fmla="*/ 0 h 522"/>
                  <a:gd name="T96" fmla="*/ 0 w 892"/>
                  <a:gd name="T97" fmla="*/ 0 h 522"/>
                  <a:gd name="T98" fmla="*/ 0 w 892"/>
                  <a:gd name="T99" fmla="*/ 0 h 522"/>
                  <a:gd name="T100" fmla="*/ 0 w 892"/>
                  <a:gd name="T101" fmla="*/ 0 h 522"/>
                  <a:gd name="T102" fmla="*/ 0 w 892"/>
                  <a:gd name="T103" fmla="*/ 0 h 522"/>
                  <a:gd name="T104" fmla="*/ 0 w 892"/>
                  <a:gd name="T105" fmla="*/ 0 h 522"/>
                  <a:gd name="T106" fmla="*/ 0 w 892"/>
                  <a:gd name="T107" fmla="*/ 0 h 522"/>
                  <a:gd name="T108" fmla="*/ 0 w 892"/>
                  <a:gd name="T109" fmla="*/ 0 h 522"/>
                  <a:gd name="T110" fmla="*/ 0 w 892"/>
                  <a:gd name="T111" fmla="*/ 0 h 522"/>
                  <a:gd name="T112" fmla="*/ 0 w 892"/>
                  <a:gd name="T113" fmla="*/ 0 h 522"/>
                  <a:gd name="T114" fmla="*/ 0 w 892"/>
                  <a:gd name="T115" fmla="*/ 0 h 522"/>
                  <a:gd name="T116" fmla="*/ 0 w 892"/>
                  <a:gd name="T117" fmla="*/ 0 h 5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2"/>
                  <a:gd name="T178" fmla="*/ 0 h 522"/>
                  <a:gd name="T179" fmla="*/ 892 w 892"/>
                  <a:gd name="T180" fmla="*/ 522 h 5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2" h="522">
                    <a:moveTo>
                      <a:pt x="2" y="522"/>
                    </a:moveTo>
                    <a:lnTo>
                      <a:pt x="1" y="493"/>
                    </a:lnTo>
                    <a:lnTo>
                      <a:pt x="0" y="466"/>
                    </a:lnTo>
                    <a:lnTo>
                      <a:pt x="0" y="438"/>
                    </a:lnTo>
                    <a:lnTo>
                      <a:pt x="1" y="411"/>
                    </a:lnTo>
                    <a:lnTo>
                      <a:pt x="2" y="385"/>
                    </a:lnTo>
                    <a:lnTo>
                      <a:pt x="5" y="359"/>
                    </a:lnTo>
                    <a:lnTo>
                      <a:pt x="8" y="334"/>
                    </a:lnTo>
                    <a:lnTo>
                      <a:pt x="12" y="310"/>
                    </a:lnTo>
                    <a:lnTo>
                      <a:pt x="17" y="286"/>
                    </a:lnTo>
                    <a:lnTo>
                      <a:pt x="22" y="263"/>
                    </a:lnTo>
                    <a:lnTo>
                      <a:pt x="29" y="241"/>
                    </a:lnTo>
                    <a:lnTo>
                      <a:pt x="36" y="220"/>
                    </a:lnTo>
                    <a:lnTo>
                      <a:pt x="44" y="200"/>
                    </a:lnTo>
                    <a:lnTo>
                      <a:pt x="54" y="180"/>
                    </a:lnTo>
                    <a:lnTo>
                      <a:pt x="64" y="162"/>
                    </a:lnTo>
                    <a:lnTo>
                      <a:pt x="74" y="144"/>
                    </a:lnTo>
                    <a:lnTo>
                      <a:pt x="85" y="127"/>
                    </a:lnTo>
                    <a:lnTo>
                      <a:pt x="97" y="110"/>
                    </a:lnTo>
                    <a:lnTo>
                      <a:pt x="109" y="96"/>
                    </a:lnTo>
                    <a:lnTo>
                      <a:pt x="122" y="82"/>
                    </a:lnTo>
                    <a:lnTo>
                      <a:pt x="136" y="69"/>
                    </a:lnTo>
                    <a:lnTo>
                      <a:pt x="150" y="57"/>
                    </a:lnTo>
                    <a:lnTo>
                      <a:pt x="165" y="47"/>
                    </a:lnTo>
                    <a:lnTo>
                      <a:pt x="181" y="37"/>
                    </a:lnTo>
                    <a:lnTo>
                      <a:pt x="197" y="29"/>
                    </a:lnTo>
                    <a:lnTo>
                      <a:pt x="214" y="21"/>
                    </a:lnTo>
                    <a:lnTo>
                      <a:pt x="231" y="15"/>
                    </a:lnTo>
                    <a:lnTo>
                      <a:pt x="249" y="10"/>
                    </a:lnTo>
                    <a:lnTo>
                      <a:pt x="268" y="6"/>
                    </a:lnTo>
                    <a:lnTo>
                      <a:pt x="287" y="3"/>
                    </a:lnTo>
                    <a:lnTo>
                      <a:pt x="306" y="1"/>
                    </a:lnTo>
                    <a:lnTo>
                      <a:pt x="326" y="0"/>
                    </a:lnTo>
                    <a:lnTo>
                      <a:pt x="346" y="1"/>
                    </a:lnTo>
                    <a:lnTo>
                      <a:pt x="366" y="2"/>
                    </a:lnTo>
                    <a:lnTo>
                      <a:pt x="387" y="5"/>
                    </a:lnTo>
                    <a:lnTo>
                      <a:pt x="408" y="9"/>
                    </a:lnTo>
                    <a:lnTo>
                      <a:pt x="429" y="14"/>
                    </a:lnTo>
                    <a:lnTo>
                      <a:pt x="451" y="20"/>
                    </a:lnTo>
                    <a:lnTo>
                      <a:pt x="473" y="27"/>
                    </a:lnTo>
                    <a:lnTo>
                      <a:pt x="495" y="35"/>
                    </a:lnTo>
                    <a:lnTo>
                      <a:pt x="517" y="44"/>
                    </a:lnTo>
                    <a:lnTo>
                      <a:pt x="540" y="55"/>
                    </a:lnTo>
                    <a:lnTo>
                      <a:pt x="562" y="66"/>
                    </a:lnTo>
                    <a:lnTo>
                      <a:pt x="585" y="79"/>
                    </a:lnTo>
                    <a:lnTo>
                      <a:pt x="607" y="92"/>
                    </a:lnTo>
                    <a:lnTo>
                      <a:pt x="630" y="107"/>
                    </a:lnTo>
                    <a:lnTo>
                      <a:pt x="652" y="123"/>
                    </a:lnTo>
                    <a:lnTo>
                      <a:pt x="676" y="140"/>
                    </a:lnTo>
                    <a:lnTo>
                      <a:pt x="698" y="157"/>
                    </a:lnTo>
                    <a:lnTo>
                      <a:pt x="720" y="176"/>
                    </a:lnTo>
                    <a:lnTo>
                      <a:pt x="742" y="195"/>
                    </a:lnTo>
                    <a:lnTo>
                      <a:pt x="764" y="215"/>
                    </a:lnTo>
                    <a:lnTo>
                      <a:pt x="786" y="236"/>
                    </a:lnTo>
                    <a:lnTo>
                      <a:pt x="808" y="258"/>
                    </a:lnTo>
                    <a:lnTo>
                      <a:pt x="829" y="281"/>
                    </a:lnTo>
                    <a:lnTo>
                      <a:pt x="850" y="304"/>
                    </a:lnTo>
                    <a:lnTo>
                      <a:pt x="871" y="328"/>
                    </a:lnTo>
                    <a:lnTo>
                      <a:pt x="892" y="3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65" name="Freeform 818">
                <a:extLst>
                  <a:ext uri="{FF2B5EF4-FFF2-40B4-BE49-F238E27FC236}">
                    <a16:creationId xmlns:a16="http://schemas.microsoft.com/office/drawing/2014/main" id="{BE3F0487-0A55-D9CF-B1E4-A52DF6773A89}"/>
                  </a:ext>
                </a:extLst>
              </p:cNvPr>
              <p:cNvSpPr>
                <a:spLocks/>
              </p:cNvSpPr>
              <p:nvPr/>
            </p:nvSpPr>
            <p:spPr bwMode="auto">
              <a:xfrm>
                <a:off x="3381" y="2892"/>
                <a:ext cx="3" cy="8"/>
              </a:xfrm>
              <a:custGeom>
                <a:avLst/>
                <a:gdLst>
                  <a:gd name="T0" fmla="*/ 0 w 159"/>
                  <a:gd name="T1" fmla="*/ 0 h 412"/>
                  <a:gd name="T2" fmla="*/ 0 w 159"/>
                  <a:gd name="T3" fmla="*/ 0 h 412"/>
                  <a:gd name="T4" fmla="*/ 0 w 159"/>
                  <a:gd name="T5" fmla="*/ 0 h 412"/>
                  <a:gd name="T6" fmla="*/ 0 w 159"/>
                  <a:gd name="T7" fmla="*/ 0 h 412"/>
                  <a:gd name="T8" fmla="*/ 0 w 159"/>
                  <a:gd name="T9" fmla="*/ 0 h 412"/>
                  <a:gd name="T10" fmla="*/ 0 w 159"/>
                  <a:gd name="T11" fmla="*/ 0 h 412"/>
                  <a:gd name="T12" fmla="*/ 0 w 159"/>
                  <a:gd name="T13" fmla="*/ 0 h 412"/>
                  <a:gd name="T14" fmla="*/ 0 w 159"/>
                  <a:gd name="T15" fmla="*/ 0 h 412"/>
                  <a:gd name="T16" fmla="*/ 0 w 159"/>
                  <a:gd name="T17" fmla="*/ 0 h 412"/>
                  <a:gd name="T18" fmla="*/ 0 w 159"/>
                  <a:gd name="T19" fmla="*/ 0 h 412"/>
                  <a:gd name="T20" fmla="*/ 0 w 159"/>
                  <a:gd name="T21" fmla="*/ 0 h 412"/>
                  <a:gd name="T22" fmla="*/ 0 w 159"/>
                  <a:gd name="T23" fmla="*/ 0 h 412"/>
                  <a:gd name="T24" fmla="*/ 0 w 159"/>
                  <a:gd name="T25" fmla="*/ 0 h 412"/>
                  <a:gd name="T26" fmla="*/ 0 w 159"/>
                  <a:gd name="T27" fmla="*/ 0 h 412"/>
                  <a:gd name="T28" fmla="*/ 0 w 159"/>
                  <a:gd name="T29" fmla="*/ 0 h 412"/>
                  <a:gd name="T30" fmla="*/ 0 w 159"/>
                  <a:gd name="T31" fmla="*/ 0 h 412"/>
                  <a:gd name="T32" fmla="*/ 0 w 159"/>
                  <a:gd name="T33" fmla="*/ 0 h 412"/>
                  <a:gd name="T34" fmla="*/ 0 w 159"/>
                  <a:gd name="T35" fmla="*/ 0 h 412"/>
                  <a:gd name="T36" fmla="*/ 0 w 159"/>
                  <a:gd name="T37" fmla="*/ 0 h 412"/>
                  <a:gd name="T38" fmla="*/ 0 w 159"/>
                  <a:gd name="T39" fmla="*/ 0 h 412"/>
                  <a:gd name="T40" fmla="*/ 0 w 159"/>
                  <a:gd name="T41" fmla="*/ 0 h 412"/>
                  <a:gd name="T42" fmla="*/ 0 w 159"/>
                  <a:gd name="T43" fmla="*/ 0 h 412"/>
                  <a:gd name="T44" fmla="*/ 0 w 159"/>
                  <a:gd name="T45" fmla="*/ 0 h 412"/>
                  <a:gd name="T46" fmla="*/ 0 w 159"/>
                  <a:gd name="T47" fmla="*/ 0 h 4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9"/>
                  <a:gd name="T73" fmla="*/ 0 h 412"/>
                  <a:gd name="T74" fmla="*/ 159 w 159"/>
                  <a:gd name="T75" fmla="*/ 412 h 4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9" h="412">
                    <a:moveTo>
                      <a:pt x="2" y="412"/>
                    </a:moveTo>
                    <a:lnTo>
                      <a:pt x="1" y="387"/>
                    </a:lnTo>
                    <a:lnTo>
                      <a:pt x="0" y="362"/>
                    </a:lnTo>
                    <a:lnTo>
                      <a:pt x="0" y="337"/>
                    </a:lnTo>
                    <a:lnTo>
                      <a:pt x="1" y="314"/>
                    </a:lnTo>
                    <a:lnTo>
                      <a:pt x="3" y="290"/>
                    </a:lnTo>
                    <a:lnTo>
                      <a:pt x="5" y="268"/>
                    </a:lnTo>
                    <a:lnTo>
                      <a:pt x="8" y="245"/>
                    </a:lnTo>
                    <a:lnTo>
                      <a:pt x="12" y="223"/>
                    </a:lnTo>
                    <a:lnTo>
                      <a:pt x="17" y="202"/>
                    </a:lnTo>
                    <a:lnTo>
                      <a:pt x="22" y="182"/>
                    </a:lnTo>
                    <a:lnTo>
                      <a:pt x="29" y="163"/>
                    </a:lnTo>
                    <a:lnTo>
                      <a:pt x="36" y="145"/>
                    </a:lnTo>
                    <a:lnTo>
                      <a:pt x="43" y="127"/>
                    </a:lnTo>
                    <a:lnTo>
                      <a:pt x="52" y="111"/>
                    </a:lnTo>
                    <a:lnTo>
                      <a:pt x="62" y="95"/>
                    </a:lnTo>
                    <a:lnTo>
                      <a:pt x="72" y="80"/>
                    </a:lnTo>
                    <a:lnTo>
                      <a:pt x="82" y="66"/>
                    </a:lnTo>
                    <a:lnTo>
                      <a:pt x="93" y="52"/>
                    </a:lnTo>
                    <a:lnTo>
                      <a:pt x="105" y="40"/>
                    </a:lnTo>
                    <a:lnTo>
                      <a:pt x="118" y="29"/>
                    </a:lnTo>
                    <a:lnTo>
                      <a:pt x="131" y="19"/>
                    </a:lnTo>
                    <a:lnTo>
                      <a:pt x="144" y="9"/>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66" name="Line 819">
                <a:extLst>
                  <a:ext uri="{FF2B5EF4-FFF2-40B4-BE49-F238E27FC236}">
                    <a16:creationId xmlns:a16="http://schemas.microsoft.com/office/drawing/2014/main" id="{B9FFBBE7-8AC1-3E1E-C409-A02CC7EFC6A3}"/>
                  </a:ext>
                </a:extLst>
              </p:cNvPr>
              <p:cNvSpPr>
                <a:spLocks noChangeShapeType="1"/>
              </p:cNvSpPr>
              <p:nvPr/>
            </p:nvSpPr>
            <p:spPr bwMode="auto">
              <a:xfrm flipH="1" flipV="1">
                <a:off x="3437"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67" name="Line 820">
                <a:extLst>
                  <a:ext uri="{FF2B5EF4-FFF2-40B4-BE49-F238E27FC236}">
                    <a16:creationId xmlns:a16="http://schemas.microsoft.com/office/drawing/2014/main" id="{6394FD47-DC68-AC09-59FC-319F57D5D5B1}"/>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68" name="Line 821">
                <a:extLst>
                  <a:ext uri="{FF2B5EF4-FFF2-40B4-BE49-F238E27FC236}">
                    <a16:creationId xmlns:a16="http://schemas.microsoft.com/office/drawing/2014/main" id="{E2E6921E-0E75-9AB1-2905-DDBA35C4A73A}"/>
                  </a:ext>
                </a:extLst>
              </p:cNvPr>
              <p:cNvSpPr>
                <a:spLocks noChangeShapeType="1"/>
              </p:cNvSpPr>
              <p:nvPr/>
            </p:nvSpPr>
            <p:spPr bwMode="auto">
              <a:xfrm flipV="1">
                <a:off x="3413" y="2901"/>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69" name="Line 822">
                <a:extLst>
                  <a:ext uri="{FF2B5EF4-FFF2-40B4-BE49-F238E27FC236}">
                    <a16:creationId xmlns:a16="http://schemas.microsoft.com/office/drawing/2014/main" id="{ADE1CED1-BD6C-9F92-12C1-08AA2D9EBB4F}"/>
                  </a:ext>
                </a:extLst>
              </p:cNvPr>
              <p:cNvSpPr>
                <a:spLocks noChangeShapeType="1"/>
              </p:cNvSpPr>
              <p:nvPr/>
            </p:nvSpPr>
            <p:spPr bwMode="auto">
              <a:xfrm flipH="1" flipV="1">
                <a:off x="3413" y="311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0" name="Line 823">
                <a:extLst>
                  <a:ext uri="{FF2B5EF4-FFF2-40B4-BE49-F238E27FC236}">
                    <a16:creationId xmlns:a16="http://schemas.microsoft.com/office/drawing/2014/main" id="{3FCD3B77-5014-1B37-23FE-89DF43B0ECF8}"/>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1" name="Line 824">
                <a:extLst>
                  <a:ext uri="{FF2B5EF4-FFF2-40B4-BE49-F238E27FC236}">
                    <a16:creationId xmlns:a16="http://schemas.microsoft.com/office/drawing/2014/main" id="{B691A08F-41BB-6466-8BC2-DFECCFBFF076}"/>
                  </a:ext>
                </a:extLst>
              </p:cNvPr>
              <p:cNvSpPr>
                <a:spLocks noChangeShapeType="1"/>
              </p:cNvSpPr>
              <p:nvPr/>
            </p:nvSpPr>
            <p:spPr bwMode="auto">
              <a:xfrm flipH="1" flipV="1">
                <a:off x="3403" y="3097"/>
                <a:ext cx="10"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2" name="Line 825">
                <a:extLst>
                  <a:ext uri="{FF2B5EF4-FFF2-40B4-BE49-F238E27FC236}">
                    <a16:creationId xmlns:a16="http://schemas.microsoft.com/office/drawing/2014/main" id="{DEECE022-899F-E54A-7651-95084DBA9369}"/>
                  </a:ext>
                </a:extLst>
              </p:cNvPr>
              <p:cNvSpPr>
                <a:spLocks noChangeShapeType="1"/>
              </p:cNvSpPr>
              <p:nvPr/>
            </p:nvSpPr>
            <p:spPr bwMode="auto">
              <a:xfrm flipV="1">
                <a:off x="3433" y="287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3" name="Line 826">
                <a:extLst>
                  <a:ext uri="{FF2B5EF4-FFF2-40B4-BE49-F238E27FC236}">
                    <a16:creationId xmlns:a16="http://schemas.microsoft.com/office/drawing/2014/main" id="{A38327DA-BA86-AB83-238D-91DA2277E599}"/>
                  </a:ext>
                </a:extLst>
              </p:cNvPr>
              <p:cNvSpPr>
                <a:spLocks noChangeShapeType="1"/>
              </p:cNvSpPr>
              <p:nvPr/>
            </p:nvSpPr>
            <p:spPr bwMode="auto">
              <a:xfrm flipV="1">
                <a:off x="3428" y="287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4" name="Line 827">
                <a:extLst>
                  <a:ext uri="{FF2B5EF4-FFF2-40B4-BE49-F238E27FC236}">
                    <a16:creationId xmlns:a16="http://schemas.microsoft.com/office/drawing/2014/main" id="{3A59D68E-08B6-3AEB-6CB9-EC90FABD0F43}"/>
                  </a:ext>
                </a:extLst>
              </p:cNvPr>
              <p:cNvSpPr>
                <a:spLocks noChangeShapeType="1"/>
              </p:cNvSpPr>
              <p:nvPr/>
            </p:nvSpPr>
            <p:spPr bwMode="auto">
              <a:xfrm flipV="1">
                <a:off x="3481" y="2848"/>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5" name="Line 828">
                <a:extLst>
                  <a:ext uri="{FF2B5EF4-FFF2-40B4-BE49-F238E27FC236}">
                    <a16:creationId xmlns:a16="http://schemas.microsoft.com/office/drawing/2014/main" id="{4B615649-A10A-8B2D-392B-D81B05980A10}"/>
                  </a:ext>
                </a:extLst>
              </p:cNvPr>
              <p:cNvSpPr>
                <a:spLocks noChangeShapeType="1"/>
              </p:cNvSpPr>
              <p:nvPr/>
            </p:nvSpPr>
            <p:spPr bwMode="auto">
              <a:xfrm flipV="1">
                <a:off x="3406" y="2890"/>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6" name="Line 829">
                <a:extLst>
                  <a:ext uri="{FF2B5EF4-FFF2-40B4-BE49-F238E27FC236}">
                    <a16:creationId xmlns:a16="http://schemas.microsoft.com/office/drawing/2014/main" id="{00198AF4-1859-BBA7-DBFE-BED9AE6DBAB5}"/>
                  </a:ext>
                </a:extLst>
              </p:cNvPr>
              <p:cNvSpPr>
                <a:spLocks noChangeShapeType="1"/>
              </p:cNvSpPr>
              <p:nvPr/>
            </p:nvSpPr>
            <p:spPr bwMode="auto">
              <a:xfrm flipH="1">
                <a:off x="3414" y="2880"/>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7" name="Line 830">
                <a:extLst>
                  <a:ext uri="{FF2B5EF4-FFF2-40B4-BE49-F238E27FC236}">
                    <a16:creationId xmlns:a16="http://schemas.microsoft.com/office/drawing/2014/main" id="{1997CEF2-E9EA-B941-228D-FF8B8F04B4FE}"/>
                  </a:ext>
                </a:extLst>
              </p:cNvPr>
              <p:cNvSpPr>
                <a:spLocks noChangeShapeType="1"/>
              </p:cNvSpPr>
              <p:nvPr/>
            </p:nvSpPr>
            <p:spPr bwMode="auto">
              <a:xfrm flipH="1">
                <a:off x="3462" y="2852"/>
                <a:ext cx="14"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8" name="Line 831">
                <a:extLst>
                  <a:ext uri="{FF2B5EF4-FFF2-40B4-BE49-F238E27FC236}">
                    <a16:creationId xmlns:a16="http://schemas.microsoft.com/office/drawing/2014/main" id="{747DE2B9-5726-D4E5-9BAF-6D87E6F46F75}"/>
                  </a:ext>
                </a:extLst>
              </p:cNvPr>
              <p:cNvSpPr>
                <a:spLocks noChangeShapeType="1"/>
              </p:cNvSpPr>
              <p:nvPr/>
            </p:nvSpPr>
            <p:spPr bwMode="auto">
              <a:xfrm flipH="1">
                <a:off x="3430" y="2876"/>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79" name="Line 832">
                <a:extLst>
                  <a:ext uri="{FF2B5EF4-FFF2-40B4-BE49-F238E27FC236}">
                    <a16:creationId xmlns:a16="http://schemas.microsoft.com/office/drawing/2014/main" id="{789F4E45-382C-1703-CA2B-AAAFF76642FA}"/>
                  </a:ext>
                </a:extLst>
              </p:cNvPr>
              <p:cNvSpPr>
                <a:spLocks noChangeShapeType="1"/>
              </p:cNvSpPr>
              <p:nvPr/>
            </p:nvSpPr>
            <p:spPr bwMode="auto">
              <a:xfrm flipV="1">
                <a:off x="3430" y="2875"/>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0" name="Line 833">
                <a:extLst>
                  <a:ext uri="{FF2B5EF4-FFF2-40B4-BE49-F238E27FC236}">
                    <a16:creationId xmlns:a16="http://schemas.microsoft.com/office/drawing/2014/main" id="{9A7708A7-7731-FBC6-C453-97824389029F}"/>
                  </a:ext>
                </a:extLst>
              </p:cNvPr>
              <p:cNvSpPr>
                <a:spLocks noChangeShapeType="1"/>
              </p:cNvSpPr>
              <p:nvPr/>
            </p:nvSpPr>
            <p:spPr bwMode="auto">
              <a:xfrm flipH="1">
                <a:off x="3420" y="2871"/>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1" name="Line 834">
                <a:extLst>
                  <a:ext uri="{FF2B5EF4-FFF2-40B4-BE49-F238E27FC236}">
                    <a16:creationId xmlns:a16="http://schemas.microsoft.com/office/drawing/2014/main" id="{8D9F9F28-B460-D9DA-08C4-CEF5E1619F8C}"/>
                  </a:ext>
                </a:extLst>
              </p:cNvPr>
              <p:cNvSpPr>
                <a:spLocks noChangeShapeType="1"/>
              </p:cNvSpPr>
              <p:nvPr/>
            </p:nvSpPr>
            <p:spPr bwMode="auto">
              <a:xfrm flipH="1">
                <a:off x="3432" y="2862"/>
                <a:ext cx="13"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2" name="Line 835">
                <a:extLst>
                  <a:ext uri="{FF2B5EF4-FFF2-40B4-BE49-F238E27FC236}">
                    <a16:creationId xmlns:a16="http://schemas.microsoft.com/office/drawing/2014/main" id="{224E5393-BA31-B344-86C8-6A51666D487E}"/>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3" name="Line 836">
                <a:extLst>
                  <a:ext uri="{FF2B5EF4-FFF2-40B4-BE49-F238E27FC236}">
                    <a16:creationId xmlns:a16="http://schemas.microsoft.com/office/drawing/2014/main" id="{52900F0E-8101-499F-98ED-4FCC7BD3092C}"/>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4" name="Line 837">
                <a:extLst>
                  <a:ext uri="{FF2B5EF4-FFF2-40B4-BE49-F238E27FC236}">
                    <a16:creationId xmlns:a16="http://schemas.microsoft.com/office/drawing/2014/main" id="{8DEDAB27-756C-613A-DE58-00509CE0A0A4}"/>
                  </a:ext>
                </a:extLst>
              </p:cNvPr>
              <p:cNvSpPr>
                <a:spLocks noChangeShapeType="1"/>
              </p:cNvSpPr>
              <p:nvPr/>
            </p:nvSpPr>
            <p:spPr bwMode="auto">
              <a:xfrm flipV="1">
                <a:off x="3431" y="2862"/>
                <a:ext cx="12"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5" name="Line 838">
                <a:extLst>
                  <a:ext uri="{FF2B5EF4-FFF2-40B4-BE49-F238E27FC236}">
                    <a16:creationId xmlns:a16="http://schemas.microsoft.com/office/drawing/2014/main" id="{E57B4EA8-01C9-5FDC-CBB1-581487E7CC49}"/>
                  </a:ext>
                </a:extLst>
              </p:cNvPr>
              <p:cNvSpPr>
                <a:spLocks noChangeShapeType="1"/>
              </p:cNvSpPr>
              <p:nvPr/>
            </p:nvSpPr>
            <p:spPr bwMode="auto">
              <a:xfrm flipV="1">
                <a:off x="3418" y="2870"/>
                <a:ext cx="1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6" name="Line 839">
                <a:extLst>
                  <a:ext uri="{FF2B5EF4-FFF2-40B4-BE49-F238E27FC236}">
                    <a16:creationId xmlns:a16="http://schemas.microsoft.com/office/drawing/2014/main" id="{A182F91A-44C5-3F52-9673-ABCA37AFF538}"/>
                  </a:ext>
                </a:extLst>
              </p:cNvPr>
              <p:cNvSpPr>
                <a:spLocks noChangeShapeType="1"/>
              </p:cNvSpPr>
              <p:nvPr/>
            </p:nvSpPr>
            <p:spPr bwMode="auto">
              <a:xfrm flipH="1">
                <a:off x="3433" y="285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7" name="Line 840">
                <a:extLst>
                  <a:ext uri="{FF2B5EF4-FFF2-40B4-BE49-F238E27FC236}">
                    <a16:creationId xmlns:a16="http://schemas.microsoft.com/office/drawing/2014/main" id="{8DA39BBC-1711-98EC-6CC0-F5C620F55CF2}"/>
                  </a:ext>
                </a:extLst>
              </p:cNvPr>
              <p:cNvSpPr>
                <a:spLocks noChangeShapeType="1"/>
              </p:cNvSpPr>
              <p:nvPr/>
            </p:nvSpPr>
            <p:spPr bwMode="auto">
              <a:xfrm flipV="1">
                <a:off x="3406" y="2856"/>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8" name="Line 841">
                <a:extLst>
                  <a:ext uri="{FF2B5EF4-FFF2-40B4-BE49-F238E27FC236}">
                    <a16:creationId xmlns:a16="http://schemas.microsoft.com/office/drawing/2014/main" id="{02AD2D98-B535-FCB3-BB8A-F2E02EA523FD}"/>
                  </a:ext>
                </a:extLst>
              </p:cNvPr>
              <p:cNvSpPr>
                <a:spLocks noChangeShapeType="1"/>
              </p:cNvSpPr>
              <p:nvPr/>
            </p:nvSpPr>
            <p:spPr bwMode="auto">
              <a:xfrm flipH="1" flipV="1">
                <a:off x="3412" y="312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89" name="Line 842">
                <a:extLst>
                  <a:ext uri="{FF2B5EF4-FFF2-40B4-BE49-F238E27FC236}">
                    <a16:creationId xmlns:a16="http://schemas.microsoft.com/office/drawing/2014/main" id="{B38A82E0-E7FD-575B-3B24-D378FC031F68}"/>
                  </a:ext>
                </a:extLst>
              </p:cNvPr>
              <p:cNvSpPr>
                <a:spLocks noChangeShapeType="1"/>
              </p:cNvSpPr>
              <p:nvPr/>
            </p:nvSpPr>
            <p:spPr bwMode="auto">
              <a:xfrm>
                <a:off x="3414" y="3124"/>
                <a:ext cx="39"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90" name="Line 843">
                <a:extLst>
                  <a:ext uri="{FF2B5EF4-FFF2-40B4-BE49-F238E27FC236}">
                    <a16:creationId xmlns:a16="http://schemas.microsoft.com/office/drawing/2014/main" id="{D86107B4-9378-5DA9-CDDF-68B90DB1857A}"/>
                  </a:ext>
                </a:extLst>
              </p:cNvPr>
              <p:cNvSpPr>
                <a:spLocks noChangeShapeType="1"/>
              </p:cNvSpPr>
              <p:nvPr/>
            </p:nvSpPr>
            <p:spPr bwMode="auto">
              <a:xfrm flipH="1" flipV="1">
                <a:off x="3413" y="312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91" name="Line 844">
                <a:extLst>
                  <a:ext uri="{FF2B5EF4-FFF2-40B4-BE49-F238E27FC236}">
                    <a16:creationId xmlns:a16="http://schemas.microsoft.com/office/drawing/2014/main" id="{D03B3389-A448-0207-32D6-A4A3008FAEEE}"/>
                  </a:ext>
                </a:extLst>
              </p:cNvPr>
              <p:cNvSpPr>
                <a:spLocks noChangeShapeType="1"/>
              </p:cNvSpPr>
              <p:nvPr/>
            </p:nvSpPr>
            <p:spPr bwMode="auto">
              <a:xfrm flipV="1">
                <a:off x="3444" y="283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92" name="Line 845">
                <a:extLst>
                  <a:ext uri="{FF2B5EF4-FFF2-40B4-BE49-F238E27FC236}">
                    <a16:creationId xmlns:a16="http://schemas.microsoft.com/office/drawing/2014/main" id="{2CD5C02E-C74C-1B26-1818-A522041CDBA7}"/>
                  </a:ext>
                </a:extLst>
              </p:cNvPr>
              <p:cNvSpPr>
                <a:spLocks noChangeShapeType="1"/>
              </p:cNvSpPr>
              <p:nvPr/>
            </p:nvSpPr>
            <p:spPr bwMode="auto">
              <a:xfrm flipV="1">
                <a:off x="3377"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93" name="Line 846">
                <a:extLst>
                  <a:ext uri="{FF2B5EF4-FFF2-40B4-BE49-F238E27FC236}">
                    <a16:creationId xmlns:a16="http://schemas.microsoft.com/office/drawing/2014/main" id="{D1927CA0-14E3-72D7-F2BE-427FD2CD1CBD}"/>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94" name="Line 847">
                <a:extLst>
                  <a:ext uri="{FF2B5EF4-FFF2-40B4-BE49-F238E27FC236}">
                    <a16:creationId xmlns:a16="http://schemas.microsoft.com/office/drawing/2014/main" id="{FB594895-48F3-A27E-48E4-BDB3C2BAB96F}"/>
                  </a:ext>
                </a:extLst>
              </p:cNvPr>
              <p:cNvSpPr>
                <a:spLocks noChangeShapeType="1"/>
              </p:cNvSpPr>
              <p:nvPr/>
            </p:nvSpPr>
            <p:spPr bwMode="auto">
              <a:xfrm flipV="1">
                <a:off x="3425" y="2833"/>
                <a:ext cx="18"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95" name="Line 848">
                <a:extLst>
                  <a:ext uri="{FF2B5EF4-FFF2-40B4-BE49-F238E27FC236}">
                    <a16:creationId xmlns:a16="http://schemas.microsoft.com/office/drawing/2014/main" id="{B1FA8482-9164-B8A1-7F44-BB1CD94C7380}"/>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96" name="Line 849">
                <a:extLst>
                  <a:ext uri="{FF2B5EF4-FFF2-40B4-BE49-F238E27FC236}">
                    <a16:creationId xmlns:a16="http://schemas.microsoft.com/office/drawing/2014/main" id="{7D41E2F4-89F7-6F92-B7B8-7E9C48DD4458}"/>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097" name="Freeform 850">
                <a:extLst>
                  <a:ext uri="{FF2B5EF4-FFF2-40B4-BE49-F238E27FC236}">
                    <a16:creationId xmlns:a16="http://schemas.microsoft.com/office/drawing/2014/main" id="{3052BBE7-B453-705C-AD59-CB83AE71D346}"/>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98" name="Freeform 851">
                <a:extLst>
                  <a:ext uri="{FF2B5EF4-FFF2-40B4-BE49-F238E27FC236}">
                    <a16:creationId xmlns:a16="http://schemas.microsoft.com/office/drawing/2014/main" id="{D4005B19-1CBA-6A7A-BF3C-6DB4F810D4B9}"/>
                  </a:ext>
                </a:extLst>
              </p:cNvPr>
              <p:cNvSpPr>
                <a:spLocks/>
              </p:cNvSpPr>
              <p:nvPr/>
            </p:nvSpPr>
            <p:spPr bwMode="auto">
              <a:xfrm>
                <a:off x="3381" y="2900"/>
                <a:ext cx="18" cy="20"/>
              </a:xfrm>
              <a:custGeom>
                <a:avLst/>
                <a:gdLst>
                  <a:gd name="T0" fmla="*/ 0 w 881"/>
                  <a:gd name="T1" fmla="*/ 0 h 994"/>
                  <a:gd name="T2" fmla="*/ 0 w 881"/>
                  <a:gd name="T3" fmla="*/ 0 h 994"/>
                  <a:gd name="T4" fmla="*/ 0 w 881"/>
                  <a:gd name="T5" fmla="*/ 0 h 994"/>
                  <a:gd name="T6" fmla="*/ 0 w 881"/>
                  <a:gd name="T7" fmla="*/ 0 h 994"/>
                  <a:gd name="T8" fmla="*/ 0 w 881"/>
                  <a:gd name="T9" fmla="*/ 0 h 994"/>
                  <a:gd name="T10" fmla="*/ 0 w 881"/>
                  <a:gd name="T11" fmla="*/ 0 h 994"/>
                  <a:gd name="T12" fmla="*/ 0 w 881"/>
                  <a:gd name="T13" fmla="*/ 0 h 994"/>
                  <a:gd name="T14" fmla="*/ 0 w 881"/>
                  <a:gd name="T15" fmla="*/ 0 h 994"/>
                  <a:gd name="T16" fmla="*/ 0 w 881"/>
                  <a:gd name="T17" fmla="*/ 0 h 994"/>
                  <a:gd name="T18" fmla="*/ 0 w 881"/>
                  <a:gd name="T19" fmla="*/ 0 h 994"/>
                  <a:gd name="T20" fmla="*/ 0 w 881"/>
                  <a:gd name="T21" fmla="*/ 0 h 994"/>
                  <a:gd name="T22" fmla="*/ 0 w 881"/>
                  <a:gd name="T23" fmla="*/ 0 h 994"/>
                  <a:gd name="T24" fmla="*/ 0 w 881"/>
                  <a:gd name="T25" fmla="*/ 0 h 994"/>
                  <a:gd name="T26" fmla="*/ 0 w 881"/>
                  <a:gd name="T27" fmla="*/ 0 h 994"/>
                  <a:gd name="T28" fmla="*/ 0 w 881"/>
                  <a:gd name="T29" fmla="*/ 0 h 994"/>
                  <a:gd name="T30" fmla="*/ 0 w 881"/>
                  <a:gd name="T31" fmla="*/ 0 h 994"/>
                  <a:gd name="T32" fmla="*/ 0 w 881"/>
                  <a:gd name="T33" fmla="*/ 0 h 994"/>
                  <a:gd name="T34" fmla="*/ 0 w 881"/>
                  <a:gd name="T35" fmla="*/ 0 h 994"/>
                  <a:gd name="T36" fmla="*/ 0 w 881"/>
                  <a:gd name="T37" fmla="*/ 0 h 994"/>
                  <a:gd name="T38" fmla="*/ 0 w 881"/>
                  <a:gd name="T39" fmla="*/ 0 h 994"/>
                  <a:gd name="T40" fmla="*/ 0 w 881"/>
                  <a:gd name="T41" fmla="*/ 0 h 994"/>
                  <a:gd name="T42" fmla="*/ 0 w 881"/>
                  <a:gd name="T43" fmla="*/ 0 h 994"/>
                  <a:gd name="T44" fmla="*/ 0 w 881"/>
                  <a:gd name="T45" fmla="*/ 0 h 994"/>
                  <a:gd name="T46" fmla="*/ 0 w 881"/>
                  <a:gd name="T47" fmla="*/ 0 h 994"/>
                  <a:gd name="T48" fmla="*/ 0 w 881"/>
                  <a:gd name="T49" fmla="*/ 0 h 994"/>
                  <a:gd name="T50" fmla="*/ 0 w 881"/>
                  <a:gd name="T51" fmla="*/ 0 h 994"/>
                  <a:gd name="T52" fmla="*/ 0 w 881"/>
                  <a:gd name="T53" fmla="*/ 0 h 994"/>
                  <a:gd name="T54" fmla="*/ 0 w 881"/>
                  <a:gd name="T55" fmla="*/ 0 h 994"/>
                  <a:gd name="T56" fmla="*/ 0 w 881"/>
                  <a:gd name="T57" fmla="*/ 0 h 994"/>
                  <a:gd name="T58" fmla="*/ 0 w 881"/>
                  <a:gd name="T59" fmla="*/ 0 h 994"/>
                  <a:gd name="T60" fmla="*/ 0 w 881"/>
                  <a:gd name="T61" fmla="*/ 0 h 994"/>
                  <a:gd name="T62" fmla="*/ 0 w 881"/>
                  <a:gd name="T63" fmla="*/ 0 h 994"/>
                  <a:gd name="T64" fmla="*/ 0 w 881"/>
                  <a:gd name="T65" fmla="*/ 0 h 994"/>
                  <a:gd name="T66" fmla="*/ 0 w 881"/>
                  <a:gd name="T67" fmla="*/ 0 h 994"/>
                  <a:gd name="T68" fmla="*/ 0 w 881"/>
                  <a:gd name="T69" fmla="*/ 0 h 994"/>
                  <a:gd name="T70" fmla="*/ 0 w 881"/>
                  <a:gd name="T71" fmla="*/ 0 h 994"/>
                  <a:gd name="T72" fmla="*/ 0 w 881"/>
                  <a:gd name="T73" fmla="*/ 0 h 994"/>
                  <a:gd name="T74" fmla="*/ 0 w 881"/>
                  <a:gd name="T75" fmla="*/ 0 h 994"/>
                  <a:gd name="T76" fmla="*/ 0 w 881"/>
                  <a:gd name="T77" fmla="*/ 0 h 994"/>
                  <a:gd name="T78" fmla="*/ 0 w 881"/>
                  <a:gd name="T79" fmla="*/ 0 h 994"/>
                  <a:gd name="T80" fmla="*/ 0 w 881"/>
                  <a:gd name="T81" fmla="*/ 0 h 994"/>
                  <a:gd name="T82" fmla="*/ 0 w 881"/>
                  <a:gd name="T83" fmla="*/ 0 h 994"/>
                  <a:gd name="T84" fmla="*/ 0 w 881"/>
                  <a:gd name="T85" fmla="*/ 0 h 994"/>
                  <a:gd name="T86" fmla="*/ 0 w 881"/>
                  <a:gd name="T87" fmla="*/ 0 h 994"/>
                  <a:gd name="T88" fmla="*/ 0 w 881"/>
                  <a:gd name="T89" fmla="*/ 0 h 994"/>
                  <a:gd name="T90" fmla="*/ 0 w 881"/>
                  <a:gd name="T91" fmla="*/ 0 h 994"/>
                  <a:gd name="T92" fmla="*/ 0 w 881"/>
                  <a:gd name="T93" fmla="*/ 0 h 994"/>
                  <a:gd name="T94" fmla="*/ 0 w 881"/>
                  <a:gd name="T95" fmla="*/ 0 h 994"/>
                  <a:gd name="T96" fmla="*/ 0 w 881"/>
                  <a:gd name="T97" fmla="*/ 0 h 994"/>
                  <a:gd name="T98" fmla="*/ 0 w 881"/>
                  <a:gd name="T99" fmla="*/ 0 h 994"/>
                  <a:gd name="T100" fmla="*/ 0 w 881"/>
                  <a:gd name="T101" fmla="*/ 0 h 994"/>
                  <a:gd name="T102" fmla="*/ 0 w 881"/>
                  <a:gd name="T103" fmla="*/ 0 h 994"/>
                  <a:gd name="T104" fmla="*/ 0 w 881"/>
                  <a:gd name="T105" fmla="*/ 0 h 994"/>
                  <a:gd name="T106" fmla="*/ 0 w 881"/>
                  <a:gd name="T107" fmla="*/ 0 h 994"/>
                  <a:gd name="T108" fmla="*/ 0 w 881"/>
                  <a:gd name="T109" fmla="*/ 0 h 994"/>
                  <a:gd name="T110" fmla="*/ 0 w 881"/>
                  <a:gd name="T111" fmla="*/ 0 h 994"/>
                  <a:gd name="T112" fmla="*/ 0 w 881"/>
                  <a:gd name="T113" fmla="*/ 0 h 994"/>
                  <a:gd name="T114" fmla="*/ 0 w 881"/>
                  <a:gd name="T115" fmla="*/ 0 h 994"/>
                  <a:gd name="T116" fmla="*/ 0 w 881"/>
                  <a:gd name="T117" fmla="*/ 0 h 9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1"/>
                  <a:gd name="T178" fmla="*/ 0 h 994"/>
                  <a:gd name="T179" fmla="*/ 881 w 881"/>
                  <a:gd name="T180" fmla="*/ 994 h 9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1" h="994">
                    <a:moveTo>
                      <a:pt x="0" y="0"/>
                    </a:moveTo>
                    <a:lnTo>
                      <a:pt x="2" y="26"/>
                    </a:lnTo>
                    <a:lnTo>
                      <a:pt x="5" y="52"/>
                    </a:lnTo>
                    <a:lnTo>
                      <a:pt x="9" y="78"/>
                    </a:lnTo>
                    <a:lnTo>
                      <a:pt x="14" y="106"/>
                    </a:lnTo>
                    <a:lnTo>
                      <a:pt x="19" y="133"/>
                    </a:lnTo>
                    <a:lnTo>
                      <a:pt x="25" y="160"/>
                    </a:lnTo>
                    <a:lnTo>
                      <a:pt x="32" y="188"/>
                    </a:lnTo>
                    <a:lnTo>
                      <a:pt x="39" y="215"/>
                    </a:lnTo>
                    <a:lnTo>
                      <a:pt x="48" y="243"/>
                    </a:lnTo>
                    <a:lnTo>
                      <a:pt x="58" y="270"/>
                    </a:lnTo>
                    <a:lnTo>
                      <a:pt x="67" y="298"/>
                    </a:lnTo>
                    <a:lnTo>
                      <a:pt x="78" y="326"/>
                    </a:lnTo>
                    <a:lnTo>
                      <a:pt x="89" y="354"/>
                    </a:lnTo>
                    <a:lnTo>
                      <a:pt x="100" y="382"/>
                    </a:lnTo>
                    <a:lnTo>
                      <a:pt x="112" y="409"/>
                    </a:lnTo>
                    <a:lnTo>
                      <a:pt x="125" y="436"/>
                    </a:lnTo>
                    <a:lnTo>
                      <a:pt x="139" y="463"/>
                    </a:lnTo>
                    <a:lnTo>
                      <a:pt x="153" y="490"/>
                    </a:lnTo>
                    <a:lnTo>
                      <a:pt x="167" y="516"/>
                    </a:lnTo>
                    <a:lnTo>
                      <a:pt x="182" y="542"/>
                    </a:lnTo>
                    <a:lnTo>
                      <a:pt x="198" y="567"/>
                    </a:lnTo>
                    <a:lnTo>
                      <a:pt x="214" y="593"/>
                    </a:lnTo>
                    <a:lnTo>
                      <a:pt x="231" y="618"/>
                    </a:lnTo>
                    <a:lnTo>
                      <a:pt x="248" y="642"/>
                    </a:lnTo>
                    <a:lnTo>
                      <a:pt x="266" y="666"/>
                    </a:lnTo>
                    <a:lnTo>
                      <a:pt x="284" y="689"/>
                    </a:lnTo>
                    <a:lnTo>
                      <a:pt x="302" y="711"/>
                    </a:lnTo>
                    <a:lnTo>
                      <a:pt x="320" y="733"/>
                    </a:lnTo>
                    <a:lnTo>
                      <a:pt x="339" y="754"/>
                    </a:lnTo>
                    <a:lnTo>
                      <a:pt x="358" y="774"/>
                    </a:lnTo>
                    <a:lnTo>
                      <a:pt x="377" y="794"/>
                    </a:lnTo>
                    <a:lnTo>
                      <a:pt x="397" y="813"/>
                    </a:lnTo>
                    <a:lnTo>
                      <a:pt x="416" y="831"/>
                    </a:lnTo>
                    <a:lnTo>
                      <a:pt x="436" y="849"/>
                    </a:lnTo>
                    <a:lnTo>
                      <a:pt x="456" y="865"/>
                    </a:lnTo>
                    <a:lnTo>
                      <a:pt x="477" y="881"/>
                    </a:lnTo>
                    <a:lnTo>
                      <a:pt x="497" y="895"/>
                    </a:lnTo>
                    <a:lnTo>
                      <a:pt x="517" y="909"/>
                    </a:lnTo>
                    <a:lnTo>
                      <a:pt x="538" y="921"/>
                    </a:lnTo>
                    <a:lnTo>
                      <a:pt x="558" y="933"/>
                    </a:lnTo>
                    <a:lnTo>
                      <a:pt x="578" y="944"/>
                    </a:lnTo>
                    <a:lnTo>
                      <a:pt x="598" y="953"/>
                    </a:lnTo>
                    <a:lnTo>
                      <a:pt x="617" y="962"/>
                    </a:lnTo>
                    <a:lnTo>
                      <a:pt x="637" y="970"/>
                    </a:lnTo>
                    <a:lnTo>
                      <a:pt x="657" y="976"/>
                    </a:lnTo>
                    <a:lnTo>
                      <a:pt x="677" y="982"/>
                    </a:lnTo>
                    <a:lnTo>
                      <a:pt x="696" y="987"/>
                    </a:lnTo>
                    <a:lnTo>
                      <a:pt x="715" y="990"/>
                    </a:lnTo>
                    <a:lnTo>
                      <a:pt x="733" y="993"/>
                    </a:lnTo>
                    <a:lnTo>
                      <a:pt x="752" y="994"/>
                    </a:lnTo>
                    <a:lnTo>
                      <a:pt x="769" y="994"/>
                    </a:lnTo>
                    <a:lnTo>
                      <a:pt x="787" y="993"/>
                    </a:lnTo>
                    <a:lnTo>
                      <a:pt x="804" y="991"/>
                    </a:lnTo>
                    <a:lnTo>
                      <a:pt x="821" y="988"/>
                    </a:lnTo>
                    <a:lnTo>
                      <a:pt x="837" y="984"/>
                    </a:lnTo>
                    <a:lnTo>
                      <a:pt x="853" y="979"/>
                    </a:lnTo>
                    <a:lnTo>
                      <a:pt x="868" y="973"/>
                    </a:lnTo>
                    <a:lnTo>
                      <a:pt x="881" y="96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099" name="Freeform 852">
                <a:extLst>
                  <a:ext uri="{FF2B5EF4-FFF2-40B4-BE49-F238E27FC236}">
                    <a16:creationId xmlns:a16="http://schemas.microsoft.com/office/drawing/2014/main" id="{337FB498-167E-5862-E14D-EC0C3F707A2F}"/>
                  </a:ext>
                </a:extLst>
              </p:cNvPr>
              <p:cNvSpPr>
                <a:spLocks/>
              </p:cNvSpPr>
              <p:nvPr/>
            </p:nvSpPr>
            <p:spPr bwMode="auto">
              <a:xfrm>
                <a:off x="3445" y="2862"/>
                <a:ext cx="1" cy="3"/>
              </a:xfrm>
              <a:custGeom>
                <a:avLst/>
                <a:gdLst>
                  <a:gd name="T0" fmla="*/ 0 w 39"/>
                  <a:gd name="T1" fmla="*/ 0 h 132"/>
                  <a:gd name="T2" fmla="*/ 0 w 39"/>
                  <a:gd name="T3" fmla="*/ 0 h 132"/>
                  <a:gd name="T4" fmla="*/ 0 w 39"/>
                  <a:gd name="T5" fmla="*/ 0 h 132"/>
                  <a:gd name="T6" fmla="*/ 0 w 39"/>
                  <a:gd name="T7" fmla="*/ 0 h 132"/>
                  <a:gd name="T8" fmla="*/ 0 w 39"/>
                  <a:gd name="T9" fmla="*/ 0 h 132"/>
                  <a:gd name="T10" fmla="*/ 0 w 39"/>
                  <a:gd name="T11" fmla="*/ 0 h 132"/>
                  <a:gd name="T12" fmla="*/ 0 w 39"/>
                  <a:gd name="T13" fmla="*/ 0 h 132"/>
                  <a:gd name="T14" fmla="*/ 0 w 39"/>
                  <a:gd name="T15" fmla="*/ 0 h 132"/>
                  <a:gd name="T16" fmla="*/ 0 w 39"/>
                  <a:gd name="T17" fmla="*/ 0 h 132"/>
                  <a:gd name="T18" fmla="*/ 0 w 39"/>
                  <a:gd name="T19" fmla="*/ 0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2"/>
                  <a:gd name="T32" fmla="*/ 39 w 39"/>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2">
                    <a:moveTo>
                      <a:pt x="39" y="0"/>
                    </a:moveTo>
                    <a:lnTo>
                      <a:pt x="33" y="14"/>
                    </a:lnTo>
                    <a:lnTo>
                      <a:pt x="27" y="29"/>
                    </a:lnTo>
                    <a:lnTo>
                      <a:pt x="22" y="44"/>
                    </a:lnTo>
                    <a:lnTo>
                      <a:pt x="17" y="61"/>
                    </a:lnTo>
                    <a:lnTo>
                      <a:pt x="12" y="76"/>
                    </a:lnTo>
                    <a:lnTo>
                      <a:pt x="8" y="92"/>
                    </a:lnTo>
                    <a:lnTo>
                      <a:pt x="5" y="107"/>
                    </a:lnTo>
                    <a:lnTo>
                      <a:pt x="2" y="123"/>
                    </a:lnTo>
                    <a:lnTo>
                      <a:pt x="0" y="13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0" name="Freeform 853">
                <a:extLst>
                  <a:ext uri="{FF2B5EF4-FFF2-40B4-BE49-F238E27FC236}">
                    <a16:creationId xmlns:a16="http://schemas.microsoft.com/office/drawing/2014/main" id="{80C0F2FC-6BFF-68AE-BC9B-3E7E584B4E75}"/>
                  </a:ext>
                </a:extLst>
              </p:cNvPr>
              <p:cNvSpPr>
                <a:spLocks/>
              </p:cNvSpPr>
              <p:nvPr/>
            </p:nvSpPr>
            <p:spPr bwMode="auto">
              <a:xfrm>
                <a:off x="3477" y="2867"/>
                <a:ext cx="11" cy="17"/>
              </a:xfrm>
              <a:custGeom>
                <a:avLst/>
                <a:gdLst>
                  <a:gd name="T0" fmla="*/ 0 w 542"/>
                  <a:gd name="T1" fmla="*/ 0 h 851"/>
                  <a:gd name="T2" fmla="*/ 0 w 542"/>
                  <a:gd name="T3" fmla="*/ 0 h 851"/>
                  <a:gd name="T4" fmla="*/ 0 w 542"/>
                  <a:gd name="T5" fmla="*/ 0 h 851"/>
                  <a:gd name="T6" fmla="*/ 0 w 542"/>
                  <a:gd name="T7" fmla="*/ 0 h 851"/>
                  <a:gd name="T8" fmla="*/ 0 w 542"/>
                  <a:gd name="T9" fmla="*/ 0 h 851"/>
                  <a:gd name="T10" fmla="*/ 0 w 542"/>
                  <a:gd name="T11" fmla="*/ 0 h 851"/>
                  <a:gd name="T12" fmla="*/ 0 w 542"/>
                  <a:gd name="T13" fmla="*/ 0 h 851"/>
                  <a:gd name="T14" fmla="*/ 0 w 542"/>
                  <a:gd name="T15" fmla="*/ 0 h 851"/>
                  <a:gd name="T16" fmla="*/ 0 w 542"/>
                  <a:gd name="T17" fmla="*/ 0 h 851"/>
                  <a:gd name="T18" fmla="*/ 0 w 542"/>
                  <a:gd name="T19" fmla="*/ 0 h 851"/>
                  <a:gd name="T20" fmla="*/ 0 w 542"/>
                  <a:gd name="T21" fmla="*/ 0 h 851"/>
                  <a:gd name="T22" fmla="*/ 0 w 542"/>
                  <a:gd name="T23" fmla="*/ 0 h 851"/>
                  <a:gd name="T24" fmla="*/ 0 w 542"/>
                  <a:gd name="T25" fmla="*/ 0 h 851"/>
                  <a:gd name="T26" fmla="*/ 0 w 542"/>
                  <a:gd name="T27" fmla="*/ 0 h 851"/>
                  <a:gd name="T28" fmla="*/ 0 w 542"/>
                  <a:gd name="T29" fmla="*/ 0 h 851"/>
                  <a:gd name="T30" fmla="*/ 0 w 542"/>
                  <a:gd name="T31" fmla="*/ 0 h 851"/>
                  <a:gd name="T32" fmla="*/ 0 w 542"/>
                  <a:gd name="T33" fmla="*/ 0 h 851"/>
                  <a:gd name="T34" fmla="*/ 0 w 542"/>
                  <a:gd name="T35" fmla="*/ 0 h 851"/>
                  <a:gd name="T36" fmla="*/ 0 w 542"/>
                  <a:gd name="T37" fmla="*/ 0 h 851"/>
                  <a:gd name="T38" fmla="*/ 0 w 542"/>
                  <a:gd name="T39" fmla="*/ 0 h 851"/>
                  <a:gd name="T40" fmla="*/ 0 w 542"/>
                  <a:gd name="T41" fmla="*/ 0 h 851"/>
                  <a:gd name="T42" fmla="*/ 0 w 542"/>
                  <a:gd name="T43" fmla="*/ 0 h 851"/>
                  <a:gd name="T44" fmla="*/ 0 w 542"/>
                  <a:gd name="T45" fmla="*/ 0 h 851"/>
                  <a:gd name="T46" fmla="*/ 0 w 542"/>
                  <a:gd name="T47" fmla="*/ 0 h 851"/>
                  <a:gd name="T48" fmla="*/ 0 w 542"/>
                  <a:gd name="T49" fmla="*/ 0 h 851"/>
                  <a:gd name="T50" fmla="*/ 0 w 542"/>
                  <a:gd name="T51" fmla="*/ 0 h 851"/>
                  <a:gd name="T52" fmla="*/ 0 w 542"/>
                  <a:gd name="T53" fmla="*/ 0 h 8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2"/>
                  <a:gd name="T82" fmla="*/ 0 h 851"/>
                  <a:gd name="T83" fmla="*/ 542 w 542"/>
                  <a:gd name="T84" fmla="*/ 851 h 8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2" h="851">
                    <a:moveTo>
                      <a:pt x="0" y="851"/>
                    </a:moveTo>
                    <a:lnTo>
                      <a:pt x="42" y="822"/>
                    </a:lnTo>
                    <a:lnTo>
                      <a:pt x="83" y="792"/>
                    </a:lnTo>
                    <a:lnTo>
                      <a:pt x="122" y="762"/>
                    </a:lnTo>
                    <a:lnTo>
                      <a:pt x="161" y="731"/>
                    </a:lnTo>
                    <a:lnTo>
                      <a:pt x="196" y="700"/>
                    </a:lnTo>
                    <a:lnTo>
                      <a:pt x="231" y="669"/>
                    </a:lnTo>
                    <a:lnTo>
                      <a:pt x="263" y="637"/>
                    </a:lnTo>
                    <a:lnTo>
                      <a:pt x="294" y="605"/>
                    </a:lnTo>
                    <a:lnTo>
                      <a:pt x="323" y="571"/>
                    </a:lnTo>
                    <a:lnTo>
                      <a:pt x="352" y="538"/>
                    </a:lnTo>
                    <a:lnTo>
                      <a:pt x="377" y="504"/>
                    </a:lnTo>
                    <a:lnTo>
                      <a:pt x="401" y="470"/>
                    </a:lnTo>
                    <a:lnTo>
                      <a:pt x="423" y="436"/>
                    </a:lnTo>
                    <a:lnTo>
                      <a:pt x="444" y="402"/>
                    </a:lnTo>
                    <a:lnTo>
                      <a:pt x="462" y="367"/>
                    </a:lnTo>
                    <a:lnTo>
                      <a:pt x="478" y="333"/>
                    </a:lnTo>
                    <a:lnTo>
                      <a:pt x="493" y="297"/>
                    </a:lnTo>
                    <a:lnTo>
                      <a:pt x="506" y="262"/>
                    </a:lnTo>
                    <a:lnTo>
                      <a:pt x="516" y="226"/>
                    </a:lnTo>
                    <a:lnTo>
                      <a:pt x="525" y="191"/>
                    </a:lnTo>
                    <a:lnTo>
                      <a:pt x="532" y="156"/>
                    </a:lnTo>
                    <a:lnTo>
                      <a:pt x="537" y="121"/>
                    </a:lnTo>
                    <a:lnTo>
                      <a:pt x="540" y="85"/>
                    </a:lnTo>
                    <a:lnTo>
                      <a:pt x="542" y="49"/>
                    </a:lnTo>
                    <a:lnTo>
                      <a:pt x="541" y="14"/>
                    </a:lnTo>
                    <a:lnTo>
                      <a:pt x="54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1" name="Freeform 854">
                <a:extLst>
                  <a:ext uri="{FF2B5EF4-FFF2-40B4-BE49-F238E27FC236}">
                    <a16:creationId xmlns:a16="http://schemas.microsoft.com/office/drawing/2014/main" id="{6793FC17-7762-85EA-DA6C-82B18BDD6BA1}"/>
                  </a:ext>
                </a:extLst>
              </p:cNvPr>
              <p:cNvSpPr>
                <a:spLocks/>
              </p:cNvSpPr>
              <p:nvPr/>
            </p:nvSpPr>
            <p:spPr bwMode="auto">
              <a:xfrm>
                <a:off x="3445" y="2900"/>
                <a:ext cx="5" cy="1"/>
              </a:xfrm>
              <a:custGeom>
                <a:avLst/>
                <a:gdLst>
                  <a:gd name="T0" fmla="*/ 0 w 252"/>
                  <a:gd name="T1" fmla="*/ 0 h 89"/>
                  <a:gd name="T2" fmla="*/ 0 w 252"/>
                  <a:gd name="T3" fmla="*/ 0 h 89"/>
                  <a:gd name="T4" fmla="*/ 0 w 252"/>
                  <a:gd name="T5" fmla="*/ 0 h 89"/>
                  <a:gd name="T6" fmla="*/ 0 w 252"/>
                  <a:gd name="T7" fmla="*/ 0 h 89"/>
                  <a:gd name="T8" fmla="*/ 0 w 252"/>
                  <a:gd name="T9" fmla="*/ 0 h 89"/>
                  <a:gd name="T10" fmla="*/ 0 60000 65536"/>
                  <a:gd name="T11" fmla="*/ 0 60000 65536"/>
                  <a:gd name="T12" fmla="*/ 0 60000 65536"/>
                  <a:gd name="T13" fmla="*/ 0 60000 65536"/>
                  <a:gd name="T14" fmla="*/ 0 60000 65536"/>
                  <a:gd name="T15" fmla="*/ 0 w 252"/>
                  <a:gd name="T16" fmla="*/ 0 h 89"/>
                  <a:gd name="T17" fmla="*/ 252 w 252"/>
                  <a:gd name="T18" fmla="*/ 89 h 89"/>
                </a:gdLst>
                <a:ahLst/>
                <a:cxnLst>
                  <a:cxn ang="T10">
                    <a:pos x="T0" y="T1"/>
                  </a:cxn>
                  <a:cxn ang="T11">
                    <a:pos x="T2" y="T3"/>
                  </a:cxn>
                  <a:cxn ang="T12">
                    <a:pos x="T4" y="T5"/>
                  </a:cxn>
                  <a:cxn ang="T13">
                    <a:pos x="T6" y="T7"/>
                  </a:cxn>
                  <a:cxn ang="T14">
                    <a:pos x="T8" y="T9"/>
                  </a:cxn>
                </a:cxnLst>
                <a:rect l="T15" t="T16" r="T17" b="T18"/>
                <a:pathLst>
                  <a:path w="252" h="89">
                    <a:moveTo>
                      <a:pt x="252" y="0"/>
                    </a:moveTo>
                    <a:lnTo>
                      <a:pt x="190" y="23"/>
                    </a:lnTo>
                    <a:lnTo>
                      <a:pt x="127" y="45"/>
                    </a:lnTo>
                    <a:lnTo>
                      <a:pt x="63" y="67"/>
                    </a:lnTo>
                    <a:lnTo>
                      <a:pt x="0" y="8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2" name="Freeform 855">
                <a:extLst>
                  <a:ext uri="{FF2B5EF4-FFF2-40B4-BE49-F238E27FC236}">
                    <a16:creationId xmlns:a16="http://schemas.microsoft.com/office/drawing/2014/main" id="{06E33BC5-43D6-ADBD-C6C6-9D7D5BD1BD6F}"/>
                  </a:ext>
                </a:extLst>
              </p:cNvPr>
              <p:cNvSpPr>
                <a:spLocks/>
              </p:cNvSpPr>
              <p:nvPr/>
            </p:nvSpPr>
            <p:spPr bwMode="auto">
              <a:xfrm>
                <a:off x="3412" y="3056"/>
                <a:ext cx="1" cy="1"/>
              </a:xfrm>
              <a:custGeom>
                <a:avLst/>
                <a:gdLst>
                  <a:gd name="T0" fmla="*/ 0 w 9"/>
                  <a:gd name="T1" fmla="*/ 0 h 24"/>
                  <a:gd name="T2" fmla="*/ 0 w 9"/>
                  <a:gd name="T3" fmla="*/ 0 h 24"/>
                  <a:gd name="T4" fmla="*/ 0 w 9"/>
                  <a:gd name="T5" fmla="*/ 0 h 24"/>
                  <a:gd name="T6" fmla="*/ 0 w 9"/>
                  <a:gd name="T7" fmla="*/ 0 h 24"/>
                  <a:gd name="T8" fmla="*/ 0 w 9"/>
                  <a:gd name="T9" fmla="*/ 0 h 24"/>
                  <a:gd name="T10" fmla="*/ 0 w 9"/>
                  <a:gd name="T11" fmla="*/ 0 h 24"/>
                  <a:gd name="T12" fmla="*/ 0 w 9"/>
                  <a:gd name="T13" fmla="*/ 0 h 24"/>
                  <a:gd name="T14" fmla="*/ 0 w 9"/>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4"/>
                  <a:gd name="T26" fmla="*/ 9 w 9"/>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4">
                    <a:moveTo>
                      <a:pt x="9" y="24"/>
                    </a:moveTo>
                    <a:lnTo>
                      <a:pt x="8" y="23"/>
                    </a:lnTo>
                    <a:lnTo>
                      <a:pt x="6" y="19"/>
                    </a:lnTo>
                    <a:lnTo>
                      <a:pt x="4" y="14"/>
                    </a:lnTo>
                    <a:lnTo>
                      <a:pt x="2" y="10"/>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3" name="Freeform 856">
                <a:extLst>
                  <a:ext uri="{FF2B5EF4-FFF2-40B4-BE49-F238E27FC236}">
                    <a16:creationId xmlns:a16="http://schemas.microsoft.com/office/drawing/2014/main" id="{7D02C5B9-8D1D-6855-3CC3-FC836B45C1F8}"/>
                  </a:ext>
                </a:extLst>
              </p:cNvPr>
              <p:cNvSpPr>
                <a:spLocks/>
              </p:cNvSpPr>
              <p:nvPr/>
            </p:nvSpPr>
            <p:spPr bwMode="auto">
              <a:xfrm>
                <a:off x="3399" y="2913"/>
                <a:ext cx="2" cy="6"/>
              </a:xfrm>
              <a:custGeom>
                <a:avLst/>
                <a:gdLst>
                  <a:gd name="T0" fmla="*/ 0 w 112"/>
                  <a:gd name="T1" fmla="*/ 0 h 349"/>
                  <a:gd name="T2" fmla="*/ 0 w 112"/>
                  <a:gd name="T3" fmla="*/ 0 h 349"/>
                  <a:gd name="T4" fmla="*/ 0 w 112"/>
                  <a:gd name="T5" fmla="*/ 0 h 349"/>
                  <a:gd name="T6" fmla="*/ 0 w 112"/>
                  <a:gd name="T7" fmla="*/ 0 h 349"/>
                  <a:gd name="T8" fmla="*/ 0 w 112"/>
                  <a:gd name="T9" fmla="*/ 0 h 349"/>
                  <a:gd name="T10" fmla="*/ 0 w 112"/>
                  <a:gd name="T11" fmla="*/ 0 h 349"/>
                  <a:gd name="T12" fmla="*/ 0 w 112"/>
                  <a:gd name="T13" fmla="*/ 0 h 349"/>
                  <a:gd name="T14" fmla="*/ 0 w 112"/>
                  <a:gd name="T15" fmla="*/ 0 h 349"/>
                  <a:gd name="T16" fmla="*/ 0 w 112"/>
                  <a:gd name="T17" fmla="*/ 0 h 349"/>
                  <a:gd name="T18" fmla="*/ 0 w 112"/>
                  <a:gd name="T19" fmla="*/ 0 h 349"/>
                  <a:gd name="T20" fmla="*/ 0 w 112"/>
                  <a:gd name="T21" fmla="*/ 0 h 349"/>
                  <a:gd name="T22" fmla="*/ 0 w 112"/>
                  <a:gd name="T23" fmla="*/ 0 h 349"/>
                  <a:gd name="T24" fmla="*/ 0 w 112"/>
                  <a:gd name="T25" fmla="*/ 0 h 349"/>
                  <a:gd name="T26" fmla="*/ 0 w 112"/>
                  <a:gd name="T27" fmla="*/ 0 h 349"/>
                  <a:gd name="T28" fmla="*/ 0 w 112"/>
                  <a:gd name="T29" fmla="*/ 0 h 349"/>
                  <a:gd name="T30" fmla="*/ 0 w 112"/>
                  <a:gd name="T31" fmla="*/ 0 h 349"/>
                  <a:gd name="T32" fmla="*/ 0 w 112"/>
                  <a:gd name="T33" fmla="*/ 0 h 349"/>
                  <a:gd name="T34" fmla="*/ 0 w 112"/>
                  <a:gd name="T35" fmla="*/ 0 h 349"/>
                  <a:gd name="T36" fmla="*/ 0 w 112"/>
                  <a:gd name="T37" fmla="*/ 0 h 349"/>
                  <a:gd name="T38" fmla="*/ 0 w 112"/>
                  <a:gd name="T39" fmla="*/ 0 h 349"/>
                  <a:gd name="T40" fmla="*/ 0 w 112"/>
                  <a:gd name="T41" fmla="*/ 0 h 349"/>
                  <a:gd name="T42" fmla="*/ 0 w 112"/>
                  <a:gd name="T43" fmla="*/ 0 h 349"/>
                  <a:gd name="T44" fmla="*/ 0 w 112"/>
                  <a:gd name="T45" fmla="*/ 0 h 349"/>
                  <a:gd name="T46" fmla="*/ 0 w 112"/>
                  <a:gd name="T47" fmla="*/ 0 h 3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
                  <a:gd name="T73" fmla="*/ 0 h 349"/>
                  <a:gd name="T74" fmla="*/ 112 w 112"/>
                  <a:gd name="T75" fmla="*/ 349 h 34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 h="349">
                    <a:moveTo>
                      <a:pt x="110" y="0"/>
                    </a:moveTo>
                    <a:lnTo>
                      <a:pt x="111" y="23"/>
                    </a:lnTo>
                    <a:lnTo>
                      <a:pt x="112" y="46"/>
                    </a:lnTo>
                    <a:lnTo>
                      <a:pt x="112" y="68"/>
                    </a:lnTo>
                    <a:lnTo>
                      <a:pt x="111" y="89"/>
                    </a:lnTo>
                    <a:lnTo>
                      <a:pt x="110" y="110"/>
                    </a:lnTo>
                    <a:lnTo>
                      <a:pt x="108" y="130"/>
                    </a:lnTo>
                    <a:lnTo>
                      <a:pt x="106" y="149"/>
                    </a:lnTo>
                    <a:lnTo>
                      <a:pt x="103" y="167"/>
                    </a:lnTo>
                    <a:lnTo>
                      <a:pt x="100" y="185"/>
                    </a:lnTo>
                    <a:lnTo>
                      <a:pt x="96" y="201"/>
                    </a:lnTo>
                    <a:lnTo>
                      <a:pt x="92" y="218"/>
                    </a:lnTo>
                    <a:lnTo>
                      <a:pt x="87" y="233"/>
                    </a:lnTo>
                    <a:lnTo>
                      <a:pt x="82" y="247"/>
                    </a:lnTo>
                    <a:lnTo>
                      <a:pt x="76" y="261"/>
                    </a:lnTo>
                    <a:lnTo>
                      <a:pt x="70" y="273"/>
                    </a:lnTo>
                    <a:lnTo>
                      <a:pt x="64" y="285"/>
                    </a:lnTo>
                    <a:lnTo>
                      <a:pt x="57" y="297"/>
                    </a:lnTo>
                    <a:lnTo>
                      <a:pt x="49" y="307"/>
                    </a:lnTo>
                    <a:lnTo>
                      <a:pt x="41" y="317"/>
                    </a:lnTo>
                    <a:lnTo>
                      <a:pt x="33" y="326"/>
                    </a:lnTo>
                    <a:lnTo>
                      <a:pt x="23" y="334"/>
                    </a:lnTo>
                    <a:lnTo>
                      <a:pt x="12" y="342"/>
                    </a:lnTo>
                    <a:lnTo>
                      <a:pt x="0" y="34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4" name="Freeform 857">
                <a:extLst>
                  <a:ext uri="{FF2B5EF4-FFF2-40B4-BE49-F238E27FC236}">
                    <a16:creationId xmlns:a16="http://schemas.microsoft.com/office/drawing/2014/main" id="{4B18B5BB-68C9-3E67-BC94-9C34A1AFBDB7}"/>
                  </a:ext>
                </a:extLst>
              </p:cNvPr>
              <p:cNvSpPr>
                <a:spLocks/>
              </p:cNvSpPr>
              <p:nvPr/>
            </p:nvSpPr>
            <p:spPr bwMode="auto">
              <a:xfrm>
                <a:off x="3377" y="2901"/>
                <a:ext cx="25" cy="23"/>
              </a:xfrm>
              <a:custGeom>
                <a:avLst/>
                <a:gdLst>
                  <a:gd name="T0" fmla="*/ 0 w 1236"/>
                  <a:gd name="T1" fmla="*/ 0 h 1181"/>
                  <a:gd name="T2" fmla="*/ 0 w 1236"/>
                  <a:gd name="T3" fmla="*/ 0 h 1181"/>
                  <a:gd name="T4" fmla="*/ 0 w 1236"/>
                  <a:gd name="T5" fmla="*/ 0 h 1181"/>
                  <a:gd name="T6" fmla="*/ 0 w 1236"/>
                  <a:gd name="T7" fmla="*/ 0 h 1181"/>
                  <a:gd name="T8" fmla="*/ 0 w 1236"/>
                  <a:gd name="T9" fmla="*/ 0 h 1181"/>
                  <a:gd name="T10" fmla="*/ 0 w 1236"/>
                  <a:gd name="T11" fmla="*/ 0 h 1181"/>
                  <a:gd name="T12" fmla="*/ 0 w 1236"/>
                  <a:gd name="T13" fmla="*/ 0 h 1181"/>
                  <a:gd name="T14" fmla="*/ 0 w 1236"/>
                  <a:gd name="T15" fmla="*/ 0 h 1181"/>
                  <a:gd name="T16" fmla="*/ 0 w 1236"/>
                  <a:gd name="T17" fmla="*/ 0 h 1181"/>
                  <a:gd name="T18" fmla="*/ 0 w 1236"/>
                  <a:gd name="T19" fmla="*/ 0 h 1181"/>
                  <a:gd name="T20" fmla="*/ 0 w 1236"/>
                  <a:gd name="T21" fmla="*/ 0 h 1181"/>
                  <a:gd name="T22" fmla="*/ 0 w 1236"/>
                  <a:gd name="T23" fmla="*/ 0 h 1181"/>
                  <a:gd name="T24" fmla="*/ 0 w 1236"/>
                  <a:gd name="T25" fmla="*/ 0 h 1181"/>
                  <a:gd name="T26" fmla="*/ 0 w 1236"/>
                  <a:gd name="T27" fmla="*/ 0 h 1181"/>
                  <a:gd name="T28" fmla="*/ 0 w 1236"/>
                  <a:gd name="T29" fmla="*/ 0 h 1181"/>
                  <a:gd name="T30" fmla="*/ 0 w 1236"/>
                  <a:gd name="T31" fmla="*/ 0 h 1181"/>
                  <a:gd name="T32" fmla="*/ 0 w 1236"/>
                  <a:gd name="T33" fmla="*/ 0 h 1181"/>
                  <a:gd name="T34" fmla="*/ 0 w 1236"/>
                  <a:gd name="T35" fmla="*/ 0 h 1181"/>
                  <a:gd name="T36" fmla="*/ 0 w 1236"/>
                  <a:gd name="T37" fmla="*/ 0 h 1181"/>
                  <a:gd name="T38" fmla="*/ 0 w 1236"/>
                  <a:gd name="T39" fmla="*/ 0 h 1181"/>
                  <a:gd name="T40" fmla="*/ 0 w 1236"/>
                  <a:gd name="T41" fmla="*/ 0 h 1181"/>
                  <a:gd name="T42" fmla="*/ 0 w 1236"/>
                  <a:gd name="T43" fmla="*/ 0 h 1181"/>
                  <a:gd name="T44" fmla="*/ 0 w 1236"/>
                  <a:gd name="T45" fmla="*/ 0 h 1181"/>
                  <a:gd name="T46" fmla="*/ 0 w 1236"/>
                  <a:gd name="T47" fmla="*/ 0 h 1181"/>
                  <a:gd name="T48" fmla="*/ 0 w 1236"/>
                  <a:gd name="T49" fmla="*/ 0 h 1181"/>
                  <a:gd name="T50" fmla="*/ 0 w 1236"/>
                  <a:gd name="T51" fmla="*/ 0 h 1181"/>
                  <a:gd name="T52" fmla="*/ 0 w 1236"/>
                  <a:gd name="T53" fmla="*/ 0 h 1181"/>
                  <a:gd name="T54" fmla="*/ 0 w 1236"/>
                  <a:gd name="T55" fmla="*/ 0 h 1181"/>
                  <a:gd name="T56" fmla="*/ 0 w 1236"/>
                  <a:gd name="T57" fmla="*/ 0 h 1181"/>
                  <a:gd name="T58" fmla="*/ 0 w 1236"/>
                  <a:gd name="T59" fmla="*/ 0 h 1181"/>
                  <a:gd name="T60" fmla="*/ 0 w 1236"/>
                  <a:gd name="T61" fmla="*/ 0 h 1181"/>
                  <a:gd name="T62" fmla="*/ 0 w 1236"/>
                  <a:gd name="T63" fmla="*/ 0 h 1181"/>
                  <a:gd name="T64" fmla="*/ 0 w 1236"/>
                  <a:gd name="T65" fmla="*/ 0 h 1181"/>
                  <a:gd name="T66" fmla="*/ 0 w 1236"/>
                  <a:gd name="T67" fmla="*/ 0 h 1181"/>
                  <a:gd name="T68" fmla="*/ 0 w 1236"/>
                  <a:gd name="T69" fmla="*/ 0 h 1181"/>
                  <a:gd name="T70" fmla="*/ 0 w 1236"/>
                  <a:gd name="T71" fmla="*/ 0 h 1181"/>
                  <a:gd name="T72" fmla="*/ 0 w 1236"/>
                  <a:gd name="T73" fmla="*/ 0 h 1181"/>
                  <a:gd name="T74" fmla="*/ 0 w 1236"/>
                  <a:gd name="T75" fmla="*/ 0 h 1181"/>
                  <a:gd name="T76" fmla="*/ 0 w 1236"/>
                  <a:gd name="T77" fmla="*/ 0 h 1181"/>
                  <a:gd name="T78" fmla="*/ 0 w 1236"/>
                  <a:gd name="T79" fmla="*/ 0 h 1181"/>
                  <a:gd name="T80" fmla="*/ 0 w 1236"/>
                  <a:gd name="T81" fmla="*/ 0 h 1181"/>
                  <a:gd name="T82" fmla="*/ 0 w 1236"/>
                  <a:gd name="T83" fmla="*/ 0 h 1181"/>
                  <a:gd name="T84" fmla="*/ 0 w 1236"/>
                  <a:gd name="T85" fmla="*/ 0 h 1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36"/>
                  <a:gd name="T130" fmla="*/ 0 h 1181"/>
                  <a:gd name="T131" fmla="*/ 1236 w 1236"/>
                  <a:gd name="T132" fmla="*/ 1181 h 1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36" h="1181">
                    <a:moveTo>
                      <a:pt x="1233" y="659"/>
                    </a:moveTo>
                    <a:lnTo>
                      <a:pt x="1235" y="687"/>
                    </a:lnTo>
                    <a:lnTo>
                      <a:pt x="1236" y="715"/>
                    </a:lnTo>
                    <a:lnTo>
                      <a:pt x="1236" y="743"/>
                    </a:lnTo>
                    <a:lnTo>
                      <a:pt x="1235" y="769"/>
                    </a:lnTo>
                    <a:lnTo>
                      <a:pt x="1234" y="796"/>
                    </a:lnTo>
                    <a:lnTo>
                      <a:pt x="1231" y="821"/>
                    </a:lnTo>
                    <a:lnTo>
                      <a:pt x="1228" y="847"/>
                    </a:lnTo>
                    <a:lnTo>
                      <a:pt x="1224" y="871"/>
                    </a:lnTo>
                    <a:lnTo>
                      <a:pt x="1219" y="895"/>
                    </a:lnTo>
                    <a:lnTo>
                      <a:pt x="1213" y="918"/>
                    </a:lnTo>
                    <a:lnTo>
                      <a:pt x="1207" y="940"/>
                    </a:lnTo>
                    <a:lnTo>
                      <a:pt x="1200" y="961"/>
                    </a:lnTo>
                    <a:lnTo>
                      <a:pt x="1192" y="981"/>
                    </a:lnTo>
                    <a:lnTo>
                      <a:pt x="1183" y="1001"/>
                    </a:lnTo>
                    <a:lnTo>
                      <a:pt x="1173" y="1019"/>
                    </a:lnTo>
                    <a:lnTo>
                      <a:pt x="1163" y="1037"/>
                    </a:lnTo>
                    <a:lnTo>
                      <a:pt x="1152" y="1054"/>
                    </a:lnTo>
                    <a:lnTo>
                      <a:pt x="1140" y="1069"/>
                    </a:lnTo>
                    <a:lnTo>
                      <a:pt x="1128" y="1085"/>
                    </a:lnTo>
                    <a:lnTo>
                      <a:pt x="1115" y="1099"/>
                    </a:lnTo>
                    <a:lnTo>
                      <a:pt x="1101" y="1112"/>
                    </a:lnTo>
                    <a:lnTo>
                      <a:pt x="1086" y="1123"/>
                    </a:lnTo>
                    <a:lnTo>
                      <a:pt x="1071" y="1134"/>
                    </a:lnTo>
                    <a:lnTo>
                      <a:pt x="1055" y="1144"/>
                    </a:lnTo>
                    <a:lnTo>
                      <a:pt x="1039" y="1152"/>
                    </a:lnTo>
                    <a:lnTo>
                      <a:pt x="1022" y="1160"/>
                    </a:lnTo>
                    <a:lnTo>
                      <a:pt x="1005" y="1166"/>
                    </a:lnTo>
                    <a:lnTo>
                      <a:pt x="987" y="1171"/>
                    </a:lnTo>
                    <a:lnTo>
                      <a:pt x="969" y="1175"/>
                    </a:lnTo>
                    <a:lnTo>
                      <a:pt x="950" y="1178"/>
                    </a:lnTo>
                    <a:lnTo>
                      <a:pt x="931" y="1180"/>
                    </a:lnTo>
                    <a:lnTo>
                      <a:pt x="911" y="1181"/>
                    </a:lnTo>
                    <a:lnTo>
                      <a:pt x="891" y="1180"/>
                    </a:lnTo>
                    <a:lnTo>
                      <a:pt x="870" y="1179"/>
                    </a:lnTo>
                    <a:lnTo>
                      <a:pt x="849" y="1176"/>
                    </a:lnTo>
                    <a:lnTo>
                      <a:pt x="828" y="1172"/>
                    </a:lnTo>
                    <a:lnTo>
                      <a:pt x="807" y="1167"/>
                    </a:lnTo>
                    <a:lnTo>
                      <a:pt x="785" y="1161"/>
                    </a:lnTo>
                    <a:lnTo>
                      <a:pt x="763" y="1154"/>
                    </a:lnTo>
                    <a:lnTo>
                      <a:pt x="741" y="1146"/>
                    </a:lnTo>
                    <a:lnTo>
                      <a:pt x="719" y="1136"/>
                    </a:lnTo>
                    <a:lnTo>
                      <a:pt x="697" y="1126"/>
                    </a:lnTo>
                    <a:lnTo>
                      <a:pt x="675" y="1115"/>
                    </a:lnTo>
                    <a:lnTo>
                      <a:pt x="651" y="1102"/>
                    </a:lnTo>
                    <a:lnTo>
                      <a:pt x="629" y="1089"/>
                    </a:lnTo>
                    <a:lnTo>
                      <a:pt x="606" y="1073"/>
                    </a:lnTo>
                    <a:lnTo>
                      <a:pt x="584" y="1058"/>
                    </a:lnTo>
                    <a:lnTo>
                      <a:pt x="561" y="1041"/>
                    </a:lnTo>
                    <a:lnTo>
                      <a:pt x="539" y="1024"/>
                    </a:lnTo>
                    <a:lnTo>
                      <a:pt x="517" y="1005"/>
                    </a:lnTo>
                    <a:lnTo>
                      <a:pt x="494" y="986"/>
                    </a:lnTo>
                    <a:lnTo>
                      <a:pt x="472" y="966"/>
                    </a:lnTo>
                    <a:lnTo>
                      <a:pt x="450" y="945"/>
                    </a:lnTo>
                    <a:lnTo>
                      <a:pt x="428" y="923"/>
                    </a:lnTo>
                    <a:lnTo>
                      <a:pt x="407" y="900"/>
                    </a:lnTo>
                    <a:lnTo>
                      <a:pt x="386" y="877"/>
                    </a:lnTo>
                    <a:lnTo>
                      <a:pt x="365" y="853"/>
                    </a:lnTo>
                    <a:lnTo>
                      <a:pt x="345" y="827"/>
                    </a:lnTo>
                    <a:lnTo>
                      <a:pt x="325" y="802"/>
                    </a:lnTo>
                    <a:lnTo>
                      <a:pt x="305" y="776"/>
                    </a:lnTo>
                    <a:lnTo>
                      <a:pt x="286" y="749"/>
                    </a:lnTo>
                    <a:lnTo>
                      <a:pt x="267" y="722"/>
                    </a:lnTo>
                    <a:lnTo>
                      <a:pt x="248" y="694"/>
                    </a:lnTo>
                    <a:lnTo>
                      <a:pt x="230" y="666"/>
                    </a:lnTo>
                    <a:lnTo>
                      <a:pt x="213" y="637"/>
                    </a:lnTo>
                    <a:lnTo>
                      <a:pt x="196" y="608"/>
                    </a:lnTo>
                    <a:lnTo>
                      <a:pt x="180" y="578"/>
                    </a:lnTo>
                    <a:lnTo>
                      <a:pt x="164" y="548"/>
                    </a:lnTo>
                    <a:lnTo>
                      <a:pt x="149" y="518"/>
                    </a:lnTo>
                    <a:lnTo>
                      <a:pt x="134" y="488"/>
                    </a:lnTo>
                    <a:lnTo>
                      <a:pt x="121" y="457"/>
                    </a:lnTo>
                    <a:lnTo>
                      <a:pt x="108" y="426"/>
                    </a:lnTo>
                    <a:lnTo>
                      <a:pt x="95" y="396"/>
                    </a:lnTo>
                    <a:lnTo>
                      <a:pt x="83" y="365"/>
                    </a:lnTo>
                    <a:lnTo>
                      <a:pt x="72" y="333"/>
                    </a:lnTo>
                    <a:lnTo>
                      <a:pt x="62" y="302"/>
                    </a:lnTo>
                    <a:lnTo>
                      <a:pt x="52" y="271"/>
                    </a:lnTo>
                    <a:lnTo>
                      <a:pt x="43" y="240"/>
                    </a:lnTo>
                    <a:lnTo>
                      <a:pt x="35" y="209"/>
                    </a:lnTo>
                    <a:lnTo>
                      <a:pt x="27" y="179"/>
                    </a:lnTo>
                    <a:lnTo>
                      <a:pt x="21" y="148"/>
                    </a:lnTo>
                    <a:lnTo>
                      <a:pt x="15" y="118"/>
                    </a:lnTo>
                    <a:lnTo>
                      <a:pt x="10" y="87"/>
                    </a:lnTo>
                    <a:lnTo>
                      <a:pt x="6" y="58"/>
                    </a:lnTo>
                    <a:lnTo>
                      <a:pt x="3" y="2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5" name="Freeform 858">
                <a:extLst>
                  <a:ext uri="{FF2B5EF4-FFF2-40B4-BE49-F238E27FC236}">
                    <a16:creationId xmlns:a16="http://schemas.microsoft.com/office/drawing/2014/main" id="{1E76A912-E6E4-0257-E76F-448929FFBC37}"/>
                  </a:ext>
                </a:extLst>
              </p:cNvPr>
              <p:cNvSpPr>
                <a:spLocks/>
              </p:cNvSpPr>
              <p:nvPr/>
            </p:nvSpPr>
            <p:spPr bwMode="auto">
              <a:xfrm>
                <a:off x="3412" y="2943"/>
                <a:ext cx="1" cy="4"/>
              </a:xfrm>
              <a:custGeom>
                <a:avLst/>
                <a:gdLst>
                  <a:gd name="T0" fmla="*/ 0 w 27"/>
                  <a:gd name="T1" fmla="*/ 0 h 176"/>
                  <a:gd name="T2" fmla="*/ 0 w 27"/>
                  <a:gd name="T3" fmla="*/ 0 h 176"/>
                  <a:gd name="T4" fmla="*/ 0 w 27"/>
                  <a:gd name="T5" fmla="*/ 0 h 176"/>
                  <a:gd name="T6" fmla="*/ 0 w 27"/>
                  <a:gd name="T7" fmla="*/ 0 h 176"/>
                  <a:gd name="T8" fmla="*/ 0 w 27"/>
                  <a:gd name="T9" fmla="*/ 0 h 176"/>
                  <a:gd name="T10" fmla="*/ 0 w 27"/>
                  <a:gd name="T11" fmla="*/ 0 h 176"/>
                  <a:gd name="T12" fmla="*/ 0 w 27"/>
                  <a:gd name="T13" fmla="*/ 0 h 176"/>
                  <a:gd name="T14" fmla="*/ 0 w 27"/>
                  <a:gd name="T15" fmla="*/ 0 h 176"/>
                  <a:gd name="T16" fmla="*/ 0 w 27"/>
                  <a:gd name="T17" fmla="*/ 0 h 176"/>
                  <a:gd name="T18" fmla="*/ 0 w 27"/>
                  <a:gd name="T19" fmla="*/ 0 h 176"/>
                  <a:gd name="T20" fmla="*/ 0 w 27"/>
                  <a:gd name="T21" fmla="*/ 0 h 176"/>
                  <a:gd name="T22" fmla="*/ 0 w 27"/>
                  <a:gd name="T23" fmla="*/ 0 h 176"/>
                  <a:gd name="T24" fmla="*/ 0 w 27"/>
                  <a:gd name="T25" fmla="*/ 0 h 176"/>
                  <a:gd name="T26" fmla="*/ 0 w 27"/>
                  <a:gd name="T27" fmla="*/ 0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76"/>
                  <a:gd name="T44" fmla="*/ 27 w 27"/>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76">
                    <a:moveTo>
                      <a:pt x="1" y="176"/>
                    </a:moveTo>
                    <a:lnTo>
                      <a:pt x="0" y="162"/>
                    </a:lnTo>
                    <a:lnTo>
                      <a:pt x="0" y="149"/>
                    </a:lnTo>
                    <a:lnTo>
                      <a:pt x="1" y="135"/>
                    </a:lnTo>
                    <a:lnTo>
                      <a:pt x="1" y="119"/>
                    </a:lnTo>
                    <a:lnTo>
                      <a:pt x="3" y="105"/>
                    </a:lnTo>
                    <a:lnTo>
                      <a:pt x="5" y="91"/>
                    </a:lnTo>
                    <a:lnTo>
                      <a:pt x="7" y="76"/>
                    </a:lnTo>
                    <a:lnTo>
                      <a:pt x="10" y="62"/>
                    </a:lnTo>
                    <a:lnTo>
                      <a:pt x="13" y="47"/>
                    </a:lnTo>
                    <a:lnTo>
                      <a:pt x="17" y="33"/>
                    </a:lnTo>
                    <a:lnTo>
                      <a:pt x="21" y="18"/>
                    </a:lnTo>
                    <a:lnTo>
                      <a:pt x="26" y="4"/>
                    </a:lnTo>
                    <a:lnTo>
                      <a:pt x="2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6" name="Freeform 859">
                <a:extLst>
                  <a:ext uri="{FF2B5EF4-FFF2-40B4-BE49-F238E27FC236}">
                    <a16:creationId xmlns:a16="http://schemas.microsoft.com/office/drawing/2014/main" id="{C09E224B-EA53-D37C-D603-FB932FB1D4D0}"/>
                  </a:ext>
                </a:extLst>
              </p:cNvPr>
              <p:cNvSpPr>
                <a:spLocks/>
              </p:cNvSpPr>
              <p:nvPr/>
            </p:nvSpPr>
            <p:spPr bwMode="auto">
              <a:xfrm>
                <a:off x="3406" y="2963"/>
                <a:ext cx="1" cy="1"/>
              </a:xfrm>
              <a:custGeom>
                <a:avLst/>
                <a:gdLst>
                  <a:gd name="T0" fmla="*/ 0 w 43"/>
                  <a:gd name="T1" fmla="*/ 0 h 60"/>
                  <a:gd name="T2" fmla="*/ 0 w 43"/>
                  <a:gd name="T3" fmla="*/ 0 h 60"/>
                  <a:gd name="T4" fmla="*/ 0 w 43"/>
                  <a:gd name="T5" fmla="*/ 0 h 60"/>
                  <a:gd name="T6" fmla="*/ 0 w 43"/>
                  <a:gd name="T7" fmla="*/ 0 h 60"/>
                  <a:gd name="T8" fmla="*/ 0 w 43"/>
                  <a:gd name="T9" fmla="*/ 0 h 60"/>
                  <a:gd name="T10" fmla="*/ 0 w 43"/>
                  <a:gd name="T11" fmla="*/ 0 h 60"/>
                  <a:gd name="T12" fmla="*/ 0 w 43"/>
                  <a:gd name="T13" fmla="*/ 0 h 60"/>
                  <a:gd name="T14" fmla="*/ 0 w 43"/>
                  <a:gd name="T15" fmla="*/ 0 h 60"/>
                  <a:gd name="T16" fmla="*/ 0 w 43"/>
                  <a:gd name="T17" fmla="*/ 0 h 60"/>
                  <a:gd name="T18" fmla="*/ 0 w 43"/>
                  <a:gd name="T19" fmla="*/ 0 h 60"/>
                  <a:gd name="T20" fmla="*/ 0 w 43"/>
                  <a:gd name="T21" fmla="*/ 0 h 60"/>
                  <a:gd name="T22" fmla="*/ 0 w 43"/>
                  <a:gd name="T23" fmla="*/ 0 h 60"/>
                  <a:gd name="T24" fmla="*/ 0 w 43"/>
                  <a:gd name="T25" fmla="*/ 0 h 60"/>
                  <a:gd name="T26" fmla="*/ 0 w 43"/>
                  <a:gd name="T27" fmla="*/ 0 h 60"/>
                  <a:gd name="T28" fmla="*/ 0 w 43"/>
                  <a:gd name="T29" fmla="*/ 0 h 60"/>
                  <a:gd name="T30" fmla="*/ 0 w 43"/>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60"/>
                  <a:gd name="T50" fmla="*/ 43 w 43"/>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60">
                    <a:moveTo>
                      <a:pt x="0" y="60"/>
                    </a:moveTo>
                    <a:lnTo>
                      <a:pt x="0" y="57"/>
                    </a:lnTo>
                    <a:lnTo>
                      <a:pt x="1" y="53"/>
                    </a:lnTo>
                    <a:lnTo>
                      <a:pt x="1" y="48"/>
                    </a:lnTo>
                    <a:lnTo>
                      <a:pt x="2" y="44"/>
                    </a:lnTo>
                    <a:lnTo>
                      <a:pt x="4" y="40"/>
                    </a:lnTo>
                    <a:lnTo>
                      <a:pt x="6" y="35"/>
                    </a:lnTo>
                    <a:lnTo>
                      <a:pt x="8" y="31"/>
                    </a:lnTo>
                    <a:lnTo>
                      <a:pt x="11" y="27"/>
                    </a:lnTo>
                    <a:lnTo>
                      <a:pt x="15" y="23"/>
                    </a:lnTo>
                    <a:lnTo>
                      <a:pt x="18" y="18"/>
                    </a:lnTo>
                    <a:lnTo>
                      <a:pt x="23" y="14"/>
                    </a:lnTo>
                    <a:lnTo>
                      <a:pt x="27" y="11"/>
                    </a:lnTo>
                    <a:lnTo>
                      <a:pt x="32" y="7"/>
                    </a:lnTo>
                    <a:lnTo>
                      <a:pt x="37" y="3"/>
                    </a:lnTo>
                    <a:lnTo>
                      <a:pt x="43"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7" name="Freeform 860">
                <a:extLst>
                  <a:ext uri="{FF2B5EF4-FFF2-40B4-BE49-F238E27FC236}">
                    <a16:creationId xmlns:a16="http://schemas.microsoft.com/office/drawing/2014/main" id="{2970F69E-5BFB-EC8E-9D87-B32F2D1D4998}"/>
                  </a:ext>
                </a:extLst>
              </p:cNvPr>
              <p:cNvSpPr>
                <a:spLocks/>
              </p:cNvSpPr>
              <p:nvPr/>
            </p:nvSpPr>
            <p:spPr bwMode="auto">
              <a:xfrm>
                <a:off x="3408" y="2993"/>
                <a:ext cx="1" cy="1"/>
              </a:xfrm>
              <a:custGeom>
                <a:avLst/>
                <a:gdLst>
                  <a:gd name="T0" fmla="*/ 0 w 42"/>
                  <a:gd name="T1" fmla="*/ 0 h 61"/>
                  <a:gd name="T2" fmla="*/ 0 w 42"/>
                  <a:gd name="T3" fmla="*/ 0 h 61"/>
                  <a:gd name="T4" fmla="*/ 0 w 42"/>
                  <a:gd name="T5" fmla="*/ 0 h 61"/>
                  <a:gd name="T6" fmla="*/ 0 w 42"/>
                  <a:gd name="T7" fmla="*/ 0 h 61"/>
                  <a:gd name="T8" fmla="*/ 0 w 42"/>
                  <a:gd name="T9" fmla="*/ 0 h 61"/>
                  <a:gd name="T10" fmla="*/ 0 w 42"/>
                  <a:gd name="T11" fmla="*/ 0 h 61"/>
                  <a:gd name="T12" fmla="*/ 0 w 42"/>
                  <a:gd name="T13" fmla="*/ 0 h 61"/>
                  <a:gd name="T14" fmla="*/ 0 w 42"/>
                  <a:gd name="T15" fmla="*/ 0 h 61"/>
                  <a:gd name="T16" fmla="*/ 0 w 42"/>
                  <a:gd name="T17" fmla="*/ 0 h 61"/>
                  <a:gd name="T18" fmla="*/ 0 w 42"/>
                  <a:gd name="T19" fmla="*/ 0 h 61"/>
                  <a:gd name="T20" fmla="*/ 0 w 42"/>
                  <a:gd name="T21" fmla="*/ 0 h 61"/>
                  <a:gd name="T22" fmla="*/ 0 w 42"/>
                  <a:gd name="T23" fmla="*/ 0 h 61"/>
                  <a:gd name="T24" fmla="*/ 0 w 42"/>
                  <a:gd name="T25" fmla="*/ 0 h 61"/>
                  <a:gd name="T26" fmla="*/ 0 w 42"/>
                  <a:gd name="T27" fmla="*/ 0 h 61"/>
                  <a:gd name="T28" fmla="*/ 0 w 42"/>
                  <a:gd name="T29" fmla="*/ 0 h 61"/>
                  <a:gd name="T30" fmla="*/ 0 w 42"/>
                  <a:gd name="T31" fmla="*/ 0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61"/>
                  <a:gd name="T50" fmla="*/ 42 w 42"/>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61">
                    <a:moveTo>
                      <a:pt x="0" y="61"/>
                    </a:moveTo>
                    <a:lnTo>
                      <a:pt x="0" y="59"/>
                    </a:lnTo>
                    <a:lnTo>
                      <a:pt x="0" y="53"/>
                    </a:lnTo>
                    <a:lnTo>
                      <a:pt x="1" y="49"/>
                    </a:lnTo>
                    <a:lnTo>
                      <a:pt x="2" y="44"/>
                    </a:lnTo>
                    <a:lnTo>
                      <a:pt x="3" y="40"/>
                    </a:lnTo>
                    <a:lnTo>
                      <a:pt x="5" y="36"/>
                    </a:lnTo>
                    <a:lnTo>
                      <a:pt x="8" y="31"/>
                    </a:lnTo>
                    <a:lnTo>
                      <a:pt x="11" y="27"/>
                    </a:lnTo>
                    <a:lnTo>
                      <a:pt x="14" y="23"/>
                    </a:lnTo>
                    <a:lnTo>
                      <a:pt x="18" y="19"/>
                    </a:lnTo>
                    <a:lnTo>
                      <a:pt x="22" y="15"/>
                    </a:lnTo>
                    <a:lnTo>
                      <a:pt x="27" y="11"/>
                    </a:lnTo>
                    <a:lnTo>
                      <a:pt x="32" y="7"/>
                    </a:lnTo>
                    <a:lnTo>
                      <a:pt x="37" y="4"/>
                    </a:lnTo>
                    <a:lnTo>
                      <a:pt x="4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8" name="Freeform 861">
                <a:extLst>
                  <a:ext uri="{FF2B5EF4-FFF2-40B4-BE49-F238E27FC236}">
                    <a16:creationId xmlns:a16="http://schemas.microsoft.com/office/drawing/2014/main" id="{53E387DD-EC15-B04D-866B-414884FDBA88}"/>
                  </a:ext>
                </a:extLst>
              </p:cNvPr>
              <p:cNvSpPr>
                <a:spLocks/>
              </p:cNvSpPr>
              <p:nvPr/>
            </p:nvSpPr>
            <p:spPr bwMode="auto">
              <a:xfrm>
                <a:off x="3410" y="3024"/>
                <a:ext cx="1" cy="1"/>
              </a:xfrm>
              <a:custGeom>
                <a:avLst/>
                <a:gdLst>
                  <a:gd name="T0" fmla="*/ 0 w 44"/>
                  <a:gd name="T1" fmla="*/ 0 h 60"/>
                  <a:gd name="T2" fmla="*/ 0 w 44"/>
                  <a:gd name="T3" fmla="*/ 0 h 60"/>
                  <a:gd name="T4" fmla="*/ 0 w 44"/>
                  <a:gd name="T5" fmla="*/ 0 h 60"/>
                  <a:gd name="T6" fmla="*/ 0 w 44"/>
                  <a:gd name="T7" fmla="*/ 0 h 60"/>
                  <a:gd name="T8" fmla="*/ 0 w 44"/>
                  <a:gd name="T9" fmla="*/ 0 h 60"/>
                  <a:gd name="T10" fmla="*/ 0 w 44"/>
                  <a:gd name="T11" fmla="*/ 0 h 60"/>
                  <a:gd name="T12" fmla="*/ 0 w 44"/>
                  <a:gd name="T13" fmla="*/ 0 h 60"/>
                  <a:gd name="T14" fmla="*/ 0 w 44"/>
                  <a:gd name="T15" fmla="*/ 0 h 60"/>
                  <a:gd name="T16" fmla="*/ 0 w 44"/>
                  <a:gd name="T17" fmla="*/ 0 h 60"/>
                  <a:gd name="T18" fmla="*/ 0 w 44"/>
                  <a:gd name="T19" fmla="*/ 0 h 60"/>
                  <a:gd name="T20" fmla="*/ 0 w 44"/>
                  <a:gd name="T21" fmla="*/ 0 h 60"/>
                  <a:gd name="T22" fmla="*/ 0 w 44"/>
                  <a:gd name="T23" fmla="*/ 0 h 60"/>
                  <a:gd name="T24" fmla="*/ 0 w 44"/>
                  <a:gd name="T25" fmla="*/ 0 h 60"/>
                  <a:gd name="T26" fmla="*/ 0 w 44"/>
                  <a:gd name="T27" fmla="*/ 0 h 60"/>
                  <a:gd name="T28" fmla="*/ 0 w 44"/>
                  <a:gd name="T29" fmla="*/ 0 h 60"/>
                  <a:gd name="T30" fmla="*/ 0 w 44"/>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
                  <a:gd name="T49" fmla="*/ 0 h 60"/>
                  <a:gd name="T50" fmla="*/ 44 w 44"/>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 h="60">
                    <a:moveTo>
                      <a:pt x="0" y="60"/>
                    </a:moveTo>
                    <a:lnTo>
                      <a:pt x="0" y="58"/>
                    </a:lnTo>
                    <a:lnTo>
                      <a:pt x="1" y="53"/>
                    </a:lnTo>
                    <a:lnTo>
                      <a:pt x="1" y="49"/>
                    </a:lnTo>
                    <a:lnTo>
                      <a:pt x="2" y="45"/>
                    </a:lnTo>
                    <a:lnTo>
                      <a:pt x="4" y="40"/>
                    </a:lnTo>
                    <a:lnTo>
                      <a:pt x="6" y="36"/>
                    </a:lnTo>
                    <a:lnTo>
                      <a:pt x="8" y="32"/>
                    </a:lnTo>
                    <a:lnTo>
                      <a:pt x="11" y="27"/>
                    </a:lnTo>
                    <a:lnTo>
                      <a:pt x="15" y="23"/>
                    </a:lnTo>
                    <a:lnTo>
                      <a:pt x="18" y="19"/>
                    </a:lnTo>
                    <a:lnTo>
                      <a:pt x="23" y="15"/>
                    </a:lnTo>
                    <a:lnTo>
                      <a:pt x="27" y="11"/>
                    </a:lnTo>
                    <a:lnTo>
                      <a:pt x="32" y="8"/>
                    </a:lnTo>
                    <a:lnTo>
                      <a:pt x="37" y="4"/>
                    </a:lnTo>
                    <a:lnTo>
                      <a:pt x="4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09" name="Freeform 862">
                <a:extLst>
                  <a:ext uri="{FF2B5EF4-FFF2-40B4-BE49-F238E27FC236}">
                    <a16:creationId xmlns:a16="http://schemas.microsoft.com/office/drawing/2014/main" id="{8F418E94-BEAE-2275-A4C9-CE5DC6BF8627}"/>
                  </a:ext>
                </a:extLst>
              </p:cNvPr>
              <p:cNvSpPr>
                <a:spLocks/>
              </p:cNvSpPr>
              <p:nvPr/>
            </p:nvSpPr>
            <p:spPr bwMode="auto">
              <a:xfrm>
                <a:off x="3412" y="3055"/>
                <a:ext cx="1" cy="1"/>
              </a:xfrm>
              <a:custGeom>
                <a:avLst/>
                <a:gdLst>
                  <a:gd name="T0" fmla="*/ 0 w 9"/>
                  <a:gd name="T1" fmla="*/ 0 h 31"/>
                  <a:gd name="T2" fmla="*/ 0 w 9"/>
                  <a:gd name="T3" fmla="*/ 0 h 31"/>
                  <a:gd name="T4" fmla="*/ 0 w 9"/>
                  <a:gd name="T5" fmla="*/ 0 h 31"/>
                  <a:gd name="T6" fmla="*/ 0 w 9"/>
                  <a:gd name="T7" fmla="*/ 0 h 31"/>
                  <a:gd name="T8" fmla="*/ 0 w 9"/>
                  <a:gd name="T9" fmla="*/ 0 h 31"/>
                  <a:gd name="T10" fmla="*/ 0 w 9"/>
                  <a:gd name="T11" fmla="*/ 0 h 31"/>
                  <a:gd name="T12" fmla="*/ 0 w 9"/>
                  <a:gd name="T13" fmla="*/ 0 h 31"/>
                  <a:gd name="T14" fmla="*/ 0 w 9"/>
                  <a:gd name="T15" fmla="*/ 0 h 31"/>
                  <a:gd name="T16" fmla="*/ 0 w 9"/>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1"/>
                  <a:gd name="T29" fmla="*/ 9 w 9"/>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1">
                    <a:moveTo>
                      <a:pt x="0" y="31"/>
                    </a:moveTo>
                    <a:lnTo>
                      <a:pt x="0" y="28"/>
                    </a:lnTo>
                    <a:lnTo>
                      <a:pt x="0" y="24"/>
                    </a:lnTo>
                    <a:lnTo>
                      <a:pt x="1" y="19"/>
                    </a:lnTo>
                    <a:lnTo>
                      <a:pt x="2" y="15"/>
                    </a:lnTo>
                    <a:lnTo>
                      <a:pt x="3" y="11"/>
                    </a:lnTo>
                    <a:lnTo>
                      <a:pt x="5" y="6"/>
                    </a:lnTo>
                    <a:lnTo>
                      <a:pt x="8" y="2"/>
                    </a:lnTo>
                    <a:lnTo>
                      <a:pt x="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0" name="Freeform 863">
                <a:extLst>
                  <a:ext uri="{FF2B5EF4-FFF2-40B4-BE49-F238E27FC236}">
                    <a16:creationId xmlns:a16="http://schemas.microsoft.com/office/drawing/2014/main" id="{968308F3-79D3-4D2C-C933-D5AF03261D5D}"/>
                  </a:ext>
                </a:extLst>
              </p:cNvPr>
              <p:cNvSpPr>
                <a:spLocks/>
              </p:cNvSpPr>
              <p:nvPr/>
            </p:nvSpPr>
            <p:spPr bwMode="auto">
              <a:xfrm>
                <a:off x="3434" y="2875"/>
                <a:ext cx="3" cy="8"/>
              </a:xfrm>
              <a:custGeom>
                <a:avLst/>
                <a:gdLst>
                  <a:gd name="T0" fmla="*/ 0 w 132"/>
                  <a:gd name="T1" fmla="*/ 0 h 403"/>
                  <a:gd name="T2" fmla="*/ 0 w 132"/>
                  <a:gd name="T3" fmla="*/ 0 h 403"/>
                  <a:gd name="T4" fmla="*/ 0 w 132"/>
                  <a:gd name="T5" fmla="*/ 0 h 403"/>
                  <a:gd name="T6" fmla="*/ 0 w 132"/>
                  <a:gd name="T7" fmla="*/ 0 h 403"/>
                  <a:gd name="T8" fmla="*/ 0 60000 65536"/>
                  <a:gd name="T9" fmla="*/ 0 60000 65536"/>
                  <a:gd name="T10" fmla="*/ 0 60000 65536"/>
                  <a:gd name="T11" fmla="*/ 0 60000 65536"/>
                  <a:gd name="T12" fmla="*/ 0 w 132"/>
                  <a:gd name="T13" fmla="*/ 0 h 403"/>
                  <a:gd name="T14" fmla="*/ 132 w 132"/>
                  <a:gd name="T15" fmla="*/ 403 h 403"/>
                </a:gdLst>
                <a:ahLst/>
                <a:cxnLst>
                  <a:cxn ang="T8">
                    <a:pos x="T0" y="T1"/>
                  </a:cxn>
                  <a:cxn ang="T9">
                    <a:pos x="T2" y="T3"/>
                  </a:cxn>
                  <a:cxn ang="T10">
                    <a:pos x="T4" y="T5"/>
                  </a:cxn>
                  <a:cxn ang="T11">
                    <a:pos x="T6" y="T7"/>
                  </a:cxn>
                </a:cxnLst>
                <a:rect l="T12" t="T13" r="T14" b="T15"/>
                <a:pathLst>
                  <a:path w="132" h="403">
                    <a:moveTo>
                      <a:pt x="132" y="0"/>
                    </a:moveTo>
                    <a:lnTo>
                      <a:pt x="93" y="126"/>
                    </a:lnTo>
                    <a:lnTo>
                      <a:pt x="35" y="301"/>
                    </a:lnTo>
                    <a:lnTo>
                      <a:pt x="0" y="40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1" name="Freeform 864">
                <a:extLst>
                  <a:ext uri="{FF2B5EF4-FFF2-40B4-BE49-F238E27FC236}">
                    <a16:creationId xmlns:a16="http://schemas.microsoft.com/office/drawing/2014/main" id="{8DC4B4A0-C926-E9BD-31F9-F70362DA37F0}"/>
                  </a:ext>
                </a:extLst>
              </p:cNvPr>
              <p:cNvSpPr>
                <a:spLocks/>
              </p:cNvSpPr>
              <p:nvPr/>
            </p:nvSpPr>
            <p:spPr bwMode="auto">
              <a:xfrm>
                <a:off x="3448" y="2864"/>
                <a:ext cx="1" cy="3"/>
              </a:xfrm>
              <a:custGeom>
                <a:avLst/>
                <a:gdLst>
                  <a:gd name="T0" fmla="*/ 0 w 27"/>
                  <a:gd name="T1" fmla="*/ 0 h 177"/>
                  <a:gd name="T2" fmla="*/ 0 w 27"/>
                  <a:gd name="T3" fmla="*/ 0 h 177"/>
                  <a:gd name="T4" fmla="*/ 0 w 27"/>
                  <a:gd name="T5" fmla="*/ 0 h 177"/>
                  <a:gd name="T6" fmla="*/ 0 w 27"/>
                  <a:gd name="T7" fmla="*/ 0 h 177"/>
                  <a:gd name="T8" fmla="*/ 0 w 27"/>
                  <a:gd name="T9" fmla="*/ 0 h 177"/>
                  <a:gd name="T10" fmla="*/ 0 w 27"/>
                  <a:gd name="T11" fmla="*/ 0 h 177"/>
                  <a:gd name="T12" fmla="*/ 0 w 27"/>
                  <a:gd name="T13" fmla="*/ 0 h 177"/>
                  <a:gd name="T14" fmla="*/ 0 w 27"/>
                  <a:gd name="T15" fmla="*/ 0 h 177"/>
                  <a:gd name="T16" fmla="*/ 0 w 27"/>
                  <a:gd name="T17" fmla="*/ 0 h 177"/>
                  <a:gd name="T18" fmla="*/ 0 w 27"/>
                  <a:gd name="T19" fmla="*/ 0 h 177"/>
                  <a:gd name="T20" fmla="*/ 0 w 27"/>
                  <a:gd name="T21" fmla="*/ 0 h 177"/>
                  <a:gd name="T22" fmla="*/ 0 w 27"/>
                  <a:gd name="T23" fmla="*/ 0 h 177"/>
                  <a:gd name="T24" fmla="*/ 0 w 27"/>
                  <a:gd name="T25" fmla="*/ 0 h 177"/>
                  <a:gd name="T26" fmla="*/ 0 w 27"/>
                  <a:gd name="T27" fmla="*/ 0 h 177"/>
                  <a:gd name="T28" fmla="*/ 0 w 27"/>
                  <a:gd name="T29" fmla="*/ 0 h 177"/>
                  <a:gd name="T30" fmla="*/ 0 w 27"/>
                  <a:gd name="T31" fmla="*/ 0 h 177"/>
                  <a:gd name="T32" fmla="*/ 0 w 27"/>
                  <a:gd name="T33" fmla="*/ 0 h 177"/>
                  <a:gd name="T34" fmla="*/ 0 w 27"/>
                  <a:gd name="T35" fmla="*/ 0 h 177"/>
                  <a:gd name="T36" fmla="*/ 0 w 27"/>
                  <a:gd name="T37" fmla="*/ 0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77"/>
                  <a:gd name="T59" fmla="*/ 27 w 27"/>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77">
                    <a:moveTo>
                      <a:pt x="27" y="0"/>
                    </a:moveTo>
                    <a:lnTo>
                      <a:pt x="27" y="1"/>
                    </a:lnTo>
                    <a:lnTo>
                      <a:pt x="23" y="11"/>
                    </a:lnTo>
                    <a:lnTo>
                      <a:pt x="20" y="21"/>
                    </a:lnTo>
                    <a:lnTo>
                      <a:pt x="16" y="32"/>
                    </a:lnTo>
                    <a:lnTo>
                      <a:pt x="13" y="42"/>
                    </a:lnTo>
                    <a:lnTo>
                      <a:pt x="10" y="53"/>
                    </a:lnTo>
                    <a:lnTo>
                      <a:pt x="8" y="63"/>
                    </a:lnTo>
                    <a:lnTo>
                      <a:pt x="6" y="74"/>
                    </a:lnTo>
                    <a:lnTo>
                      <a:pt x="4" y="85"/>
                    </a:lnTo>
                    <a:lnTo>
                      <a:pt x="3" y="95"/>
                    </a:lnTo>
                    <a:lnTo>
                      <a:pt x="2" y="106"/>
                    </a:lnTo>
                    <a:lnTo>
                      <a:pt x="1" y="116"/>
                    </a:lnTo>
                    <a:lnTo>
                      <a:pt x="0" y="127"/>
                    </a:lnTo>
                    <a:lnTo>
                      <a:pt x="0" y="137"/>
                    </a:lnTo>
                    <a:lnTo>
                      <a:pt x="1" y="147"/>
                    </a:lnTo>
                    <a:lnTo>
                      <a:pt x="1" y="157"/>
                    </a:lnTo>
                    <a:lnTo>
                      <a:pt x="2" y="167"/>
                    </a:lnTo>
                    <a:lnTo>
                      <a:pt x="3" y="1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2" name="Freeform 865">
                <a:extLst>
                  <a:ext uri="{FF2B5EF4-FFF2-40B4-BE49-F238E27FC236}">
                    <a16:creationId xmlns:a16="http://schemas.microsoft.com/office/drawing/2014/main" id="{734186E7-63CC-1ECB-851F-36B43A76FE71}"/>
                  </a:ext>
                </a:extLst>
              </p:cNvPr>
              <p:cNvSpPr>
                <a:spLocks/>
              </p:cNvSpPr>
              <p:nvPr/>
            </p:nvSpPr>
            <p:spPr bwMode="auto">
              <a:xfrm>
                <a:off x="3461" y="3083"/>
                <a:ext cx="21" cy="5"/>
              </a:xfrm>
              <a:custGeom>
                <a:avLst/>
                <a:gdLst>
                  <a:gd name="T0" fmla="*/ 0 w 1108"/>
                  <a:gd name="T1" fmla="*/ 0 h 210"/>
                  <a:gd name="T2" fmla="*/ 0 w 1108"/>
                  <a:gd name="T3" fmla="*/ 0 h 210"/>
                  <a:gd name="T4" fmla="*/ 0 w 1108"/>
                  <a:gd name="T5" fmla="*/ 0 h 210"/>
                  <a:gd name="T6" fmla="*/ 0 w 1108"/>
                  <a:gd name="T7" fmla="*/ 0 h 210"/>
                  <a:gd name="T8" fmla="*/ 0 w 1108"/>
                  <a:gd name="T9" fmla="*/ 0 h 210"/>
                  <a:gd name="T10" fmla="*/ 0 w 1108"/>
                  <a:gd name="T11" fmla="*/ 0 h 210"/>
                  <a:gd name="T12" fmla="*/ 0 60000 65536"/>
                  <a:gd name="T13" fmla="*/ 0 60000 65536"/>
                  <a:gd name="T14" fmla="*/ 0 60000 65536"/>
                  <a:gd name="T15" fmla="*/ 0 60000 65536"/>
                  <a:gd name="T16" fmla="*/ 0 60000 65536"/>
                  <a:gd name="T17" fmla="*/ 0 60000 65536"/>
                  <a:gd name="T18" fmla="*/ 0 w 1108"/>
                  <a:gd name="T19" fmla="*/ 0 h 210"/>
                  <a:gd name="T20" fmla="*/ 1108 w 1108"/>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108" h="210">
                    <a:moveTo>
                      <a:pt x="1108" y="210"/>
                    </a:moveTo>
                    <a:lnTo>
                      <a:pt x="836" y="80"/>
                    </a:lnTo>
                    <a:lnTo>
                      <a:pt x="571" y="10"/>
                    </a:lnTo>
                    <a:lnTo>
                      <a:pt x="324" y="0"/>
                    </a:lnTo>
                    <a:lnTo>
                      <a:pt x="100" y="52"/>
                    </a:lnTo>
                    <a:lnTo>
                      <a:pt x="0" y="10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3" name="Freeform 866">
                <a:extLst>
                  <a:ext uri="{FF2B5EF4-FFF2-40B4-BE49-F238E27FC236}">
                    <a16:creationId xmlns:a16="http://schemas.microsoft.com/office/drawing/2014/main" id="{E3172006-4931-8C90-132A-68380D45F294}"/>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4" name="Freeform 867">
                <a:extLst>
                  <a:ext uri="{FF2B5EF4-FFF2-40B4-BE49-F238E27FC236}">
                    <a16:creationId xmlns:a16="http://schemas.microsoft.com/office/drawing/2014/main" id="{A44F1E84-407A-0216-E69E-3589716B36EB}"/>
                  </a:ext>
                </a:extLst>
              </p:cNvPr>
              <p:cNvSpPr>
                <a:spLocks/>
              </p:cNvSpPr>
              <p:nvPr/>
            </p:nvSpPr>
            <p:spPr bwMode="auto">
              <a:xfrm>
                <a:off x="3381" y="2875"/>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59" y="218"/>
                    </a:moveTo>
                    <a:lnTo>
                      <a:pt x="34" y="12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5" name="Freeform 868">
                <a:extLst>
                  <a:ext uri="{FF2B5EF4-FFF2-40B4-BE49-F238E27FC236}">
                    <a16:creationId xmlns:a16="http://schemas.microsoft.com/office/drawing/2014/main" id="{0BCEE76E-F17C-CA0B-2AFD-5B620D2365C5}"/>
                  </a:ext>
                </a:extLst>
              </p:cNvPr>
              <p:cNvSpPr>
                <a:spLocks/>
              </p:cNvSpPr>
              <p:nvPr/>
            </p:nvSpPr>
            <p:spPr bwMode="auto">
              <a:xfrm>
                <a:off x="3377" y="2875"/>
                <a:ext cx="1" cy="1"/>
              </a:xfrm>
              <a:custGeom>
                <a:avLst/>
                <a:gdLst>
                  <a:gd name="T0" fmla="*/ 0 w 35"/>
                  <a:gd name="T1" fmla="*/ 0 h 53"/>
                  <a:gd name="T2" fmla="*/ 0 w 35"/>
                  <a:gd name="T3" fmla="*/ 0 h 53"/>
                  <a:gd name="T4" fmla="*/ 0 w 35"/>
                  <a:gd name="T5" fmla="*/ 0 h 53"/>
                  <a:gd name="T6" fmla="*/ 0 w 35"/>
                  <a:gd name="T7" fmla="*/ 0 h 53"/>
                  <a:gd name="T8" fmla="*/ 0 w 35"/>
                  <a:gd name="T9" fmla="*/ 0 h 53"/>
                  <a:gd name="T10" fmla="*/ 0 w 35"/>
                  <a:gd name="T11" fmla="*/ 0 h 53"/>
                  <a:gd name="T12" fmla="*/ 0 w 35"/>
                  <a:gd name="T13" fmla="*/ 0 h 53"/>
                  <a:gd name="T14" fmla="*/ 0 w 35"/>
                  <a:gd name="T15" fmla="*/ 0 h 53"/>
                  <a:gd name="T16" fmla="*/ 0 w 35"/>
                  <a:gd name="T17" fmla="*/ 0 h 53"/>
                  <a:gd name="T18" fmla="*/ 0 w 35"/>
                  <a:gd name="T19" fmla="*/ 0 h 53"/>
                  <a:gd name="T20" fmla="*/ 0 w 35"/>
                  <a:gd name="T21" fmla="*/ 0 h 53"/>
                  <a:gd name="T22" fmla="*/ 0 w 35"/>
                  <a:gd name="T23" fmla="*/ 0 h 53"/>
                  <a:gd name="T24" fmla="*/ 0 w 35"/>
                  <a:gd name="T25" fmla="*/ 0 h 53"/>
                  <a:gd name="T26" fmla="*/ 0 w 35"/>
                  <a:gd name="T27" fmla="*/ 0 h 53"/>
                  <a:gd name="T28" fmla="*/ 0 w 35"/>
                  <a:gd name="T29" fmla="*/ 0 h 53"/>
                  <a:gd name="T30" fmla="*/ 0 w 35"/>
                  <a:gd name="T31" fmla="*/ 0 h 53"/>
                  <a:gd name="T32" fmla="*/ 0 w 35"/>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1" y="53"/>
                    </a:moveTo>
                    <a:lnTo>
                      <a:pt x="1" y="52"/>
                    </a:lnTo>
                    <a:lnTo>
                      <a:pt x="0" y="48"/>
                    </a:lnTo>
                    <a:lnTo>
                      <a:pt x="0" y="44"/>
                    </a:lnTo>
                    <a:lnTo>
                      <a:pt x="0" y="41"/>
                    </a:lnTo>
                    <a:lnTo>
                      <a:pt x="1" y="37"/>
                    </a:lnTo>
                    <a:lnTo>
                      <a:pt x="2" y="33"/>
                    </a:lnTo>
                    <a:lnTo>
                      <a:pt x="4" y="30"/>
                    </a:lnTo>
                    <a:lnTo>
                      <a:pt x="6" y="26"/>
                    </a:lnTo>
                    <a:lnTo>
                      <a:pt x="8" y="23"/>
                    </a:lnTo>
                    <a:lnTo>
                      <a:pt x="11" y="19"/>
                    </a:lnTo>
                    <a:lnTo>
                      <a:pt x="14" y="16"/>
                    </a:lnTo>
                    <a:lnTo>
                      <a:pt x="17" y="12"/>
                    </a:lnTo>
                    <a:lnTo>
                      <a:pt x="21" y="9"/>
                    </a:lnTo>
                    <a:lnTo>
                      <a:pt x="26" y="6"/>
                    </a:lnTo>
                    <a:lnTo>
                      <a:pt x="30" y="3"/>
                    </a:lnTo>
                    <a:lnTo>
                      <a:pt x="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6" name="Freeform 869">
                <a:extLst>
                  <a:ext uri="{FF2B5EF4-FFF2-40B4-BE49-F238E27FC236}">
                    <a16:creationId xmlns:a16="http://schemas.microsoft.com/office/drawing/2014/main" id="{703FDD0C-CD2D-A1D2-2AFF-887AF8AC3492}"/>
                  </a:ext>
                </a:extLst>
              </p:cNvPr>
              <p:cNvSpPr>
                <a:spLocks/>
              </p:cNvSpPr>
              <p:nvPr/>
            </p:nvSpPr>
            <p:spPr bwMode="auto">
              <a:xfrm>
                <a:off x="3410" y="2909"/>
                <a:ext cx="3" cy="4"/>
              </a:xfrm>
              <a:custGeom>
                <a:avLst/>
                <a:gdLst>
                  <a:gd name="T0" fmla="*/ 0 w 105"/>
                  <a:gd name="T1" fmla="*/ 0 h 191"/>
                  <a:gd name="T2" fmla="*/ 0 w 105"/>
                  <a:gd name="T3" fmla="*/ 0 h 191"/>
                  <a:gd name="T4" fmla="*/ 0 w 105"/>
                  <a:gd name="T5" fmla="*/ 0 h 191"/>
                  <a:gd name="T6" fmla="*/ 0 w 105"/>
                  <a:gd name="T7" fmla="*/ 0 h 191"/>
                  <a:gd name="T8" fmla="*/ 0 w 105"/>
                  <a:gd name="T9" fmla="*/ 0 h 191"/>
                  <a:gd name="T10" fmla="*/ 0 w 105"/>
                  <a:gd name="T11" fmla="*/ 0 h 191"/>
                  <a:gd name="T12" fmla="*/ 0 w 105"/>
                  <a:gd name="T13" fmla="*/ 0 h 191"/>
                  <a:gd name="T14" fmla="*/ 0 w 105"/>
                  <a:gd name="T15" fmla="*/ 0 h 191"/>
                  <a:gd name="T16" fmla="*/ 0 w 105"/>
                  <a:gd name="T17" fmla="*/ 0 h 191"/>
                  <a:gd name="T18" fmla="*/ 0 w 105"/>
                  <a:gd name="T19" fmla="*/ 0 h 191"/>
                  <a:gd name="T20" fmla="*/ 0 w 105"/>
                  <a:gd name="T21" fmla="*/ 0 h 191"/>
                  <a:gd name="T22" fmla="*/ 0 w 105"/>
                  <a:gd name="T23" fmla="*/ 0 h 191"/>
                  <a:gd name="T24" fmla="*/ 0 w 105"/>
                  <a:gd name="T25" fmla="*/ 0 h 191"/>
                  <a:gd name="T26" fmla="*/ 0 w 105"/>
                  <a:gd name="T27" fmla="*/ 0 h 191"/>
                  <a:gd name="T28" fmla="*/ 0 w 105"/>
                  <a:gd name="T29" fmla="*/ 0 h 191"/>
                  <a:gd name="T30" fmla="*/ 0 w 105"/>
                  <a:gd name="T31" fmla="*/ 0 h 191"/>
                  <a:gd name="T32" fmla="*/ 0 w 105"/>
                  <a:gd name="T33" fmla="*/ 0 h 191"/>
                  <a:gd name="T34" fmla="*/ 0 w 105"/>
                  <a:gd name="T35" fmla="*/ 0 h 191"/>
                  <a:gd name="T36" fmla="*/ 0 w 105"/>
                  <a:gd name="T37" fmla="*/ 0 h 191"/>
                  <a:gd name="T38" fmla="*/ 0 w 105"/>
                  <a:gd name="T39" fmla="*/ 0 h 1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91"/>
                  <a:gd name="T62" fmla="*/ 105 w 105"/>
                  <a:gd name="T63" fmla="*/ 191 h 1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91">
                    <a:moveTo>
                      <a:pt x="0" y="0"/>
                    </a:moveTo>
                    <a:lnTo>
                      <a:pt x="1" y="14"/>
                    </a:lnTo>
                    <a:lnTo>
                      <a:pt x="3" y="28"/>
                    </a:lnTo>
                    <a:lnTo>
                      <a:pt x="6" y="42"/>
                    </a:lnTo>
                    <a:lnTo>
                      <a:pt x="8" y="55"/>
                    </a:lnTo>
                    <a:lnTo>
                      <a:pt x="12" y="67"/>
                    </a:lnTo>
                    <a:lnTo>
                      <a:pt x="16" y="80"/>
                    </a:lnTo>
                    <a:lnTo>
                      <a:pt x="20" y="92"/>
                    </a:lnTo>
                    <a:lnTo>
                      <a:pt x="26" y="103"/>
                    </a:lnTo>
                    <a:lnTo>
                      <a:pt x="31" y="114"/>
                    </a:lnTo>
                    <a:lnTo>
                      <a:pt x="37" y="124"/>
                    </a:lnTo>
                    <a:lnTo>
                      <a:pt x="43" y="135"/>
                    </a:lnTo>
                    <a:lnTo>
                      <a:pt x="50" y="144"/>
                    </a:lnTo>
                    <a:lnTo>
                      <a:pt x="57" y="153"/>
                    </a:lnTo>
                    <a:lnTo>
                      <a:pt x="64" y="161"/>
                    </a:lnTo>
                    <a:lnTo>
                      <a:pt x="72" y="169"/>
                    </a:lnTo>
                    <a:lnTo>
                      <a:pt x="80" y="175"/>
                    </a:lnTo>
                    <a:lnTo>
                      <a:pt x="89" y="182"/>
                    </a:lnTo>
                    <a:lnTo>
                      <a:pt x="98" y="187"/>
                    </a:lnTo>
                    <a:lnTo>
                      <a:pt x="105" y="19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7" name="Freeform 870">
                <a:extLst>
                  <a:ext uri="{FF2B5EF4-FFF2-40B4-BE49-F238E27FC236}">
                    <a16:creationId xmlns:a16="http://schemas.microsoft.com/office/drawing/2014/main" id="{E1500FBB-AB1A-ABFD-F3BC-B87E9CF61E56}"/>
                  </a:ext>
                </a:extLst>
              </p:cNvPr>
              <p:cNvSpPr>
                <a:spLocks/>
              </p:cNvSpPr>
              <p:nvPr/>
            </p:nvSpPr>
            <p:spPr bwMode="auto">
              <a:xfrm>
                <a:off x="3418" y="2899"/>
                <a:ext cx="1" cy="10"/>
              </a:xfrm>
              <a:custGeom>
                <a:avLst/>
                <a:gdLst>
                  <a:gd name="T0" fmla="*/ 0 w 16"/>
                  <a:gd name="T1" fmla="*/ 0 h 486"/>
                  <a:gd name="T2" fmla="*/ 0 w 16"/>
                  <a:gd name="T3" fmla="*/ 0 h 486"/>
                  <a:gd name="T4" fmla="*/ 0 w 16"/>
                  <a:gd name="T5" fmla="*/ 0 h 486"/>
                  <a:gd name="T6" fmla="*/ 0 w 16"/>
                  <a:gd name="T7" fmla="*/ 0 h 486"/>
                  <a:gd name="T8" fmla="*/ 0 w 16"/>
                  <a:gd name="T9" fmla="*/ 0 h 486"/>
                  <a:gd name="T10" fmla="*/ 0 w 16"/>
                  <a:gd name="T11" fmla="*/ 0 h 486"/>
                  <a:gd name="T12" fmla="*/ 0 60000 65536"/>
                  <a:gd name="T13" fmla="*/ 0 60000 65536"/>
                  <a:gd name="T14" fmla="*/ 0 60000 65536"/>
                  <a:gd name="T15" fmla="*/ 0 60000 65536"/>
                  <a:gd name="T16" fmla="*/ 0 60000 65536"/>
                  <a:gd name="T17" fmla="*/ 0 60000 65536"/>
                  <a:gd name="T18" fmla="*/ 0 w 16"/>
                  <a:gd name="T19" fmla="*/ 0 h 486"/>
                  <a:gd name="T20" fmla="*/ 16 w 16"/>
                  <a:gd name="T21" fmla="*/ 486 h 486"/>
                </a:gdLst>
                <a:ahLst/>
                <a:cxnLst>
                  <a:cxn ang="T12">
                    <a:pos x="T0" y="T1"/>
                  </a:cxn>
                  <a:cxn ang="T13">
                    <a:pos x="T2" y="T3"/>
                  </a:cxn>
                  <a:cxn ang="T14">
                    <a:pos x="T4" y="T5"/>
                  </a:cxn>
                  <a:cxn ang="T15">
                    <a:pos x="T6" y="T7"/>
                  </a:cxn>
                  <a:cxn ang="T16">
                    <a:pos x="T8" y="T9"/>
                  </a:cxn>
                  <a:cxn ang="T17">
                    <a:pos x="T10" y="T11"/>
                  </a:cxn>
                </a:cxnLst>
                <a:rect l="T18" t="T19" r="T20" b="T21"/>
                <a:pathLst>
                  <a:path w="16" h="486">
                    <a:moveTo>
                      <a:pt x="15" y="0"/>
                    </a:moveTo>
                    <a:lnTo>
                      <a:pt x="16" y="34"/>
                    </a:lnTo>
                    <a:lnTo>
                      <a:pt x="14" y="156"/>
                    </a:lnTo>
                    <a:lnTo>
                      <a:pt x="11" y="277"/>
                    </a:lnTo>
                    <a:lnTo>
                      <a:pt x="6" y="396"/>
                    </a:lnTo>
                    <a:lnTo>
                      <a:pt x="0" y="4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8" name="Freeform 871">
                <a:extLst>
                  <a:ext uri="{FF2B5EF4-FFF2-40B4-BE49-F238E27FC236}">
                    <a16:creationId xmlns:a16="http://schemas.microsoft.com/office/drawing/2014/main" id="{83FC8571-E021-5859-BAEB-E59B897B7C42}"/>
                  </a:ext>
                </a:extLst>
              </p:cNvPr>
              <p:cNvSpPr>
                <a:spLocks/>
              </p:cNvSpPr>
              <p:nvPr/>
            </p:nvSpPr>
            <p:spPr bwMode="auto">
              <a:xfrm>
                <a:off x="3412" y="2946"/>
                <a:ext cx="1" cy="1"/>
              </a:xfrm>
              <a:custGeom>
                <a:avLst/>
                <a:gdLst>
                  <a:gd name="T0" fmla="*/ 0 w 26"/>
                  <a:gd name="T1" fmla="*/ 0 h 26"/>
                  <a:gd name="T2" fmla="*/ 0 w 26"/>
                  <a:gd name="T3" fmla="*/ 0 h 26"/>
                  <a:gd name="T4" fmla="*/ 0 w 26"/>
                  <a:gd name="T5" fmla="*/ 0 h 26"/>
                  <a:gd name="T6" fmla="*/ 0 w 26"/>
                  <a:gd name="T7" fmla="*/ 0 h 26"/>
                  <a:gd name="T8" fmla="*/ 0 w 26"/>
                  <a:gd name="T9" fmla="*/ 0 h 26"/>
                  <a:gd name="T10" fmla="*/ 0 w 26"/>
                  <a:gd name="T11" fmla="*/ 0 h 26"/>
                  <a:gd name="T12" fmla="*/ 0 w 26"/>
                  <a:gd name="T13" fmla="*/ 0 h 26"/>
                  <a:gd name="T14" fmla="*/ 0 w 26"/>
                  <a:gd name="T15" fmla="*/ 0 h 26"/>
                  <a:gd name="T16" fmla="*/ 0 w 26"/>
                  <a:gd name="T17" fmla="*/ 0 h 26"/>
                  <a:gd name="T18" fmla="*/ 0 w 2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0" y="26"/>
                    </a:moveTo>
                    <a:lnTo>
                      <a:pt x="4" y="23"/>
                    </a:lnTo>
                    <a:lnTo>
                      <a:pt x="8" y="20"/>
                    </a:lnTo>
                    <a:lnTo>
                      <a:pt x="12" y="18"/>
                    </a:lnTo>
                    <a:lnTo>
                      <a:pt x="15" y="15"/>
                    </a:lnTo>
                    <a:lnTo>
                      <a:pt x="18" y="12"/>
                    </a:lnTo>
                    <a:lnTo>
                      <a:pt x="21" y="9"/>
                    </a:lnTo>
                    <a:lnTo>
                      <a:pt x="23" y="5"/>
                    </a:lnTo>
                    <a:lnTo>
                      <a:pt x="25" y="2"/>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19" name="Freeform 872">
                <a:extLst>
                  <a:ext uri="{FF2B5EF4-FFF2-40B4-BE49-F238E27FC236}">
                    <a16:creationId xmlns:a16="http://schemas.microsoft.com/office/drawing/2014/main" id="{1479BDCD-D663-2673-012F-2B86F9ECDCC6}"/>
                  </a:ext>
                </a:extLst>
              </p:cNvPr>
              <p:cNvSpPr>
                <a:spLocks/>
              </p:cNvSpPr>
              <p:nvPr/>
            </p:nvSpPr>
            <p:spPr bwMode="auto">
              <a:xfrm>
                <a:off x="3410" y="3025"/>
                <a:ext cx="1" cy="1"/>
              </a:xfrm>
              <a:custGeom>
                <a:avLst/>
                <a:gdLst>
                  <a:gd name="T0" fmla="*/ 0 w 28"/>
                  <a:gd name="T1" fmla="*/ 0 h 42"/>
                  <a:gd name="T2" fmla="*/ 0 w 28"/>
                  <a:gd name="T3" fmla="*/ 0 h 42"/>
                  <a:gd name="T4" fmla="*/ 0 w 28"/>
                  <a:gd name="T5" fmla="*/ 0 h 42"/>
                  <a:gd name="T6" fmla="*/ 0 w 28"/>
                  <a:gd name="T7" fmla="*/ 0 h 42"/>
                  <a:gd name="T8" fmla="*/ 0 w 28"/>
                  <a:gd name="T9" fmla="*/ 0 h 42"/>
                  <a:gd name="T10" fmla="*/ 0 w 28"/>
                  <a:gd name="T11" fmla="*/ 0 h 42"/>
                  <a:gd name="T12" fmla="*/ 0 w 28"/>
                  <a:gd name="T13" fmla="*/ 0 h 42"/>
                  <a:gd name="T14" fmla="*/ 0 w 28"/>
                  <a:gd name="T15" fmla="*/ 0 h 42"/>
                  <a:gd name="T16" fmla="*/ 0 w 28"/>
                  <a:gd name="T17" fmla="*/ 0 h 42"/>
                  <a:gd name="T18" fmla="*/ 0 w 28"/>
                  <a:gd name="T19" fmla="*/ 0 h 42"/>
                  <a:gd name="T20" fmla="*/ 0 w 28"/>
                  <a:gd name="T21" fmla="*/ 0 h 42"/>
                  <a:gd name="T22" fmla="*/ 0 w 28"/>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2"/>
                  <a:gd name="T38" fmla="*/ 28 w 28"/>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2">
                    <a:moveTo>
                      <a:pt x="28" y="42"/>
                    </a:moveTo>
                    <a:lnTo>
                      <a:pt x="23" y="39"/>
                    </a:lnTo>
                    <a:lnTo>
                      <a:pt x="19" y="35"/>
                    </a:lnTo>
                    <a:lnTo>
                      <a:pt x="15" y="31"/>
                    </a:lnTo>
                    <a:lnTo>
                      <a:pt x="12" y="27"/>
                    </a:lnTo>
                    <a:lnTo>
                      <a:pt x="9" y="23"/>
                    </a:lnTo>
                    <a:lnTo>
                      <a:pt x="6" y="19"/>
                    </a:lnTo>
                    <a:lnTo>
                      <a:pt x="4" y="15"/>
                    </a:lnTo>
                    <a:lnTo>
                      <a:pt x="3" y="11"/>
                    </a:lnTo>
                    <a:lnTo>
                      <a:pt x="1" y="7"/>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20" name="Freeform 873">
                <a:extLst>
                  <a:ext uri="{FF2B5EF4-FFF2-40B4-BE49-F238E27FC236}">
                    <a16:creationId xmlns:a16="http://schemas.microsoft.com/office/drawing/2014/main" id="{3873E066-9355-79E9-64E7-AA28A5DC6736}"/>
                  </a:ext>
                </a:extLst>
              </p:cNvPr>
              <p:cNvSpPr>
                <a:spLocks/>
              </p:cNvSpPr>
              <p:nvPr/>
            </p:nvSpPr>
            <p:spPr bwMode="auto">
              <a:xfrm>
                <a:off x="3482" y="3085"/>
                <a:ext cx="1" cy="2"/>
              </a:xfrm>
              <a:custGeom>
                <a:avLst/>
                <a:gdLst>
                  <a:gd name="T0" fmla="*/ 0 w 31"/>
                  <a:gd name="T1" fmla="*/ 0 h 68"/>
                  <a:gd name="T2" fmla="*/ 0 w 31"/>
                  <a:gd name="T3" fmla="*/ 0 h 68"/>
                  <a:gd name="T4" fmla="*/ 0 w 31"/>
                  <a:gd name="T5" fmla="*/ 0 h 68"/>
                  <a:gd name="T6" fmla="*/ 0 60000 65536"/>
                  <a:gd name="T7" fmla="*/ 0 60000 65536"/>
                  <a:gd name="T8" fmla="*/ 0 60000 65536"/>
                  <a:gd name="T9" fmla="*/ 0 w 31"/>
                  <a:gd name="T10" fmla="*/ 0 h 68"/>
                  <a:gd name="T11" fmla="*/ 31 w 31"/>
                  <a:gd name="T12" fmla="*/ 68 h 68"/>
                </a:gdLst>
                <a:ahLst/>
                <a:cxnLst>
                  <a:cxn ang="T6">
                    <a:pos x="T0" y="T1"/>
                  </a:cxn>
                  <a:cxn ang="T7">
                    <a:pos x="T2" y="T3"/>
                  </a:cxn>
                  <a:cxn ang="T8">
                    <a:pos x="T4" y="T5"/>
                  </a:cxn>
                </a:cxnLst>
                <a:rect l="T9" t="T10" r="T11" b="T12"/>
                <a:pathLst>
                  <a:path w="31" h="68">
                    <a:moveTo>
                      <a:pt x="31" y="68"/>
                    </a:moveTo>
                    <a:lnTo>
                      <a:pt x="8" y="4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21" name="Freeform 874">
                <a:extLst>
                  <a:ext uri="{FF2B5EF4-FFF2-40B4-BE49-F238E27FC236}">
                    <a16:creationId xmlns:a16="http://schemas.microsoft.com/office/drawing/2014/main" id="{DDD2C595-5006-7EC4-2CDE-50BD5224D5F8}"/>
                  </a:ext>
                </a:extLst>
              </p:cNvPr>
              <p:cNvSpPr>
                <a:spLocks/>
              </p:cNvSpPr>
              <p:nvPr/>
            </p:nvSpPr>
            <p:spPr bwMode="auto">
              <a:xfrm>
                <a:off x="3452" y="3144"/>
                <a:ext cx="1" cy="3"/>
              </a:xfrm>
              <a:custGeom>
                <a:avLst/>
                <a:gdLst>
                  <a:gd name="T0" fmla="*/ 0 w 50"/>
                  <a:gd name="T1" fmla="*/ 0 h 112"/>
                  <a:gd name="T2" fmla="*/ 0 w 50"/>
                  <a:gd name="T3" fmla="*/ 0 h 112"/>
                  <a:gd name="T4" fmla="*/ 0 w 50"/>
                  <a:gd name="T5" fmla="*/ 0 h 112"/>
                  <a:gd name="T6" fmla="*/ 0 w 50"/>
                  <a:gd name="T7" fmla="*/ 0 h 112"/>
                  <a:gd name="T8" fmla="*/ 0 60000 65536"/>
                  <a:gd name="T9" fmla="*/ 0 60000 65536"/>
                  <a:gd name="T10" fmla="*/ 0 60000 65536"/>
                  <a:gd name="T11" fmla="*/ 0 60000 65536"/>
                  <a:gd name="T12" fmla="*/ 0 w 50"/>
                  <a:gd name="T13" fmla="*/ 0 h 112"/>
                  <a:gd name="T14" fmla="*/ 50 w 50"/>
                  <a:gd name="T15" fmla="*/ 112 h 112"/>
                </a:gdLst>
                <a:ahLst/>
                <a:cxnLst>
                  <a:cxn ang="T8">
                    <a:pos x="T0" y="T1"/>
                  </a:cxn>
                  <a:cxn ang="T9">
                    <a:pos x="T2" y="T3"/>
                  </a:cxn>
                  <a:cxn ang="T10">
                    <a:pos x="T4" y="T5"/>
                  </a:cxn>
                  <a:cxn ang="T11">
                    <a:pos x="T6" y="T7"/>
                  </a:cxn>
                </a:cxnLst>
                <a:rect l="T12" t="T13" r="T14" b="T15"/>
                <a:pathLst>
                  <a:path w="50" h="112">
                    <a:moveTo>
                      <a:pt x="0" y="0"/>
                    </a:moveTo>
                    <a:lnTo>
                      <a:pt x="8" y="56"/>
                    </a:lnTo>
                    <a:lnTo>
                      <a:pt x="32" y="97"/>
                    </a:lnTo>
                    <a:lnTo>
                      <a:pt x="50" y="1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8122" name="Line 875">
                <a:extLst>
                  <a:ext uri="{FF2B5EF4-FFF2-40B4-BE49-F238E27FC236}">
                    <a16:creationId xmlns:a16="http://schemas.microsoft.com/office/drawing/2014/main" id="{B8789DF0-BEB9-D8A7-5EC4-7714DC595742}"/>
                  </a:ext>
                </a:extLst>
              </p:cNvPr>
              <p:cNvSpPr>
                <a:spLocks noChangeShapeType="1"/>
              </p:cNvSpPr>
              <p:nvPr/>
            </p:nvSpPr>
            <p:spPr bwMode="auto">
              <a:xfrm flipV="1">
                <a:off x="3432" y="2986"/>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23" name="Line 876">
                <a:extLst>
                  <a:ext uri="{FF2B5EF4-FFF2-40B4-BE49-F238E27FC236}">
                    <a16:creationId xmlns:a16="http://schemas.microsoft.com/office/drawing/2014/main" id="{C7A209B2-F9FA-2FFA-2FA8-A7D06350FBE8}"/>
                  </a:ext>
                </a:extLst>
              </p:cNvPr>
              <p:cNvSpPr>
                <a:spLocks noChangeShapeType="1"/>
              </p:cNvSpPr>
              <p:nvPr/>
            </p:nvSpPr>
            <p:spPr bwMode="auto">
              <a:xfrm flipV="1">
                <a:off x="3432" y="3070"/>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24" name="Line 877">
                <a:extLst>
                  <a:ext uri="{FF2B5EF4-FFF2-40B4-BE49-F238E27FC236}">
                    <a16:creationId xmlns:a16="http://schemas.microsoft.com/office/drawing/2014/main" id="{4A499412-21CC-AA5F-DDD9-00D523B4E0A2}"/>
                  </a:ext>
                </a:extLst>
              </p:cNvPr>
              <p:cNvSpPr>
                <a:spLocks noChangeShapeType="1"/>
              </p:cNvSpPr>
              <p:nvPr/>
            </p:nvSpPr>
            <p:spPr bwMode="auto">
              <a:xfrm>
                <a:off x="3432" y="2869"/>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25" name="Line 878">
                <a:extLst>
                  <a:ext uri="{FF2B5EF4-FFF2-40B4-BE49-F238E27FC236}">
                    <a16:creationId xmlns:a16="http://schemas.microsoft.com/office/drawing/2014/main" id="{6E4D5501-7BAE-6A4B-487D-3A999021B6D5}"/>
                  </a:ext>
                </a:extLst>
              </p:cNvPr>
              <p:cNvSpPr>
                <a:spLocks noChangeShapeType="1"/>
              </p:cNvSpPr>
              <p:nvPr/>
            </p:nvSpPr>
            <p:spPr bwMode="auto">
              <a:xfrm flipH="1" flipV="1">
                <a:off x="3430" y="2871"/>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26" name="Line 879">
                <a:extLst>
                  <a:ext uri="{FF2B5EF4-FFF2-40B4-BE49-F238E27FC236}">
                    <a16:creationId xmlns:a16="http://schemas.microsoft.com/office/drawing/2014/main" id="{589F78C6-CD0B-1AD7-02A8-5610406945AA}"/>
                  </a:ext>
                </a:extLst>
              </p:cNvPr>
              <p:cNvSpPr>
                <a:spLocks noChangeShapeType="1"/>
              </p:cNvSpPr>
              <p:nvPr/>
            </p:nvSpPr>
            <p:spPr bwMode="auto">
              <a:xfrm flipH="1" flipV="1">
                <a:off x="3406" y="296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27" name="Line 880">
                <a:extLst>
                  <a:ext uri="{FF2B5EF4-FFF2-40B4-BE49-F238E27FC236}">
                    <a16:creationId xmlns:a16="http://schemas.microsoft.com/office/drawing/2014/main" id="{93B072F1-1344-7697-0AE4-5D4C8C27FFF0}"/>
                  </a:ext>
                </a:extLst>
              </p:cNvPr>
              <p:cNvSpPr>
                <a:spLocks noChangeShapeType="1"/>
              </p:cNvSpPr>
              <p:nvPr/>
            </p:nvSpPr>
            <p:spPr bwMode="auto">
              <a:xfrm flipH="1" flipV="1">
                <a:off x="3409" y="2991"/>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28" name="Line 881">
                <a:extLst>
                  <a:ext uri="{FF2B5EF4-FFF2-40B4-BE49-F238E27FC236}">
                    <a16:creationId xmlns:a16="http://schemas.microsoft.com/office/drawing/2014/main" id="{97454F99-26E4-DF19-9839-44C5D4431807}"/>
                  </a:ext>
                </a:extLst>
              </p:cNvPr>
              <p:cNvSpPr>
                <a:spLocks noChangeShapeType="1"/>
              </p:cNvSpPr>
              <p:nvPr/>
            </p:nvSpPr>
            <p:spPr bwMode="auto">
              <a:xfrm>
                <a:off x="3407" y="2998"/>
                <a:ext cx="6"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29" name="Line 882">
                <a:extLst>
                  <a:ext uri="{FF2B5EF4-FFF2-40B4-BE49-F238E27FC236}">
                    <a16:creationId xmlns:a16="http://schemas.microsoft.com/office/drawing/2014/main" id="{146BC870-493F-13EC-C690-6BA00006C823}"/>
                  </a:ext>
                </a:extLst>
              </p:cNvPr>
              <p:cNvSpPr>
                <a:spLocks noChangeShapeType="1"/>
              </p:cNvSpPr>
              <p:nvPr/>
            </p:nvSpPr>
            <p:spPr bwMode="auto">
              <a:xfrm>
                <a:off x="3412" y="302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0" name="Line 883">
                <a:extLst>
                  <a:ext uri="{FF2B5EF4-FFF2-40B4-BE49-F238E27FC236}">
                    <a16:creationId xmlns:a16="http://schemas.microsoft.com/office/drawing/2014/main" id="{47414C0D-A821-524C-FA19-4CBCB505F5A4}"/>
                  </a:ext>
                </a:extLst>
              </p:cNvPr>
              <p:cNvSpPr>
                <a:spLocks noChangeShapeType="1"/>
              </p:cNvSpPr>
              <p:nvPr/>
            </p:nvSpPr>
            <p:spPr bwMode="auto">
              <a:xfrm flipH="1" flipV="1">
                <a:off x="3411" y="3026"/>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1" name="Line 884">
                <a:extLst>
                  <a:ext uri="{FF2B5EF4-FFF2-40B4-BE49-F238E27FC236}">
                    <a16:creationId xmlns:a16="http://schemas.microsoft.com/office/drawing/2014/main" id="{5433906D-7006-19E7-99F8-682010461C24}"/>
                  </a:ext>
                </a:extLst>
              </p:cNvPr>
              <p:cNvSpPr>
                <a:spLocks noChangeShapeType="1"/>
              </p:cNvSpPr>
              <p:nvPr/>
            </p:nvSpPr>
            <p:spPr bwMode="auto">
              <a:xfrm flipH="1" flipV="1">
                <a:off x="3450" y="304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2" name="Line 885">
                <a:extLst>
                  <a:ext uri="{FF2B5EF4-FFF2-40B4-BE49-F238E27FC236}">
                    <a16:creationId xmlns:a16="http://schemas.microsoft.com/office/drawing/2014/main" id="{B70A359B-C31D-C037-21F0-0D4CE919D832}"/>
                  </a:ext>
                </a:extLst>
              </p:cNvPr>
              <p:cNvSpPr>
                <a:spLocks noChangeShapeType="1"/>
              </p:cNvSpPr>
              <p:nvPr/>
            </p:nvSpPr>
            <p:spPr bwMode="auto">
              <a:xfrm flipH="1" flipV="1">
                <a:off x="3477" y="3056"/>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3" name="Line 886">
                <a:extLst>
                  <a:ext uri="{FF2B5EF4-FFF2-40B4-BE49-F238E27FC236}">
                    <a16:creationId xmlns:a16="http://schemas.microsoft.com/office/drawing/2014/main" id="{B29C45FC-9C4F-CA87-AE47-D11732A09A15}"/>
                  </a:ext>
                </a:extLst>
              </p:cNvPr>
              <p:cNvSpPr>
                <a:spLocks noChangeShapeType="1"/>
              </p:cNvSpPr>
              <p:nvPr/>
            </p:nvSpPr>
            <p:spPr bwMode="auto">
              <a:xfrm flipH="1" flipV="1">
                <a:off x="3482" y="306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4" name="Line 887">
                <a:extLst>
                  <a:ext uri="{FF2B5EF4-FFF2-40B4-BE49-F238E27FC236}">
                    <a16:creationId xmlns:a16="http://schemas.microsoft.com/office/drawing/2014/main" id="{D2CEACBC-51A6-90DE-C29C-15B3DBBFA2A5}"/>
                  </a:ext>
                </a:extLst>
              </p:cNvPr>
              <p:cNvSpPr>
                <a:spLocks noChangeShapeType="1"/>
              </p:cNvSpPr>
              <p:nvPr/>
            </p:nvSpPr>
            <p:spPr bwMode="auto">
              <a:xfrm>
                <a:off x="3468" y="3062"/>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5" name="Line 888">
                <a:extLst>
                  <a:ext uri="{FF2B5EF4-FFF2-40B4-BE49-F238E27FC236}">
                    <a16:creationId xmlns:a16="http://schemas.microsoft.com/office/drawing/2014/main" id="{B08D2BE9-5253-E527-4BB1-1C6FA59DF6AA}"/>
                  </a:ext>
                </a:extLst>
              </p:cNvPr>
              <p:cNvSpPr>
                <a:spLocks noChangeShapeType="1"/>
              </p:cNvSpPr>
              <p:nvPr/>
            </p:nvSpPr>
            <p:spPr bwMode="auto">
              <a:xfrm flipH="1" flipV="1">
                <a:off x="3409" y="302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6" name="Line 889">
                <a:extLst>
                  <a:ext uri="{FF2B5EF4-FFF2-40B4-BE49-F238E27FC236}">
                    <a16:creationId xmlns:a16="http://schemas.microsoft.com/office/drawing/2014/main" id="{37D7F841-F24B-E23A-6C57-D683039FC85D}"/>
                  </a:ext>
                </a:extLst>
              </p:cNvPr>
              <p:cNvSpPr>
                <a:spLocks noChangeShapeType="1"/>
              </p:cNvSpPr>
              <p:nvPr/>
            </p:nvSpPr>
            <p:spPr bwMode="auto">
              <a:xfrm flipH="1" flipV="1">
                <a:off x="3394" y="3021"/>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7" name="Line 890">
                <a:extLst>
                  <a:ext uri="{FF2B5EF4-FFF2-40B4-BE49-F238E27FC236}">
                    <a16:creationId xmlns:a16="http://schemas.microsoft.com/office/drawing/2014/main" id="{609CD1F8-A919-35CB-F2FC-67FB1B823166}"/>
                  </a:ext>
                </a:extLst>
              </p:cNvPr>
              <p:cNvSpPr>
                <a:spLocks noChangeShapeType="1"/>
              </p:cNvSpPr>
              <p:nvPr/>
            </p:nvSpPr>
            <p:spPr bwMode="auto">
              <a:xfrm flipH="1" flipV="1">
                <a:off x="3394" y="3015"/>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8" name="Line 891">
                <a:extLst>
                  <a:ext uri="{FF2B5EF4-FFF2-40B4-BE49-F238E27FC236}">
                    <a16:creationId xmlns:a16="http://schemas.microsoft.com/office/drawing/2014/main" id="{C6D3BBF4-358D-36F9-4654-EB3AAAAD11F9}"/>
                  </a:ext>
                </a:extLst>
              </p:cNvPr>
              <p:cNvSpPr>
                <a:spLocks noChangeShapeType="1"/>
              </p:cNvSpPr>
              <p:nvPr/>
            </p:nvSpPr>
            <p:spPr bwMode="auto">
              <a:xfrm>
                <a:off x="3473" y="3065"/>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39" name="Line 892">
                <a:extLst>
                  <a:ext uri="{FF2B5EF4-FFF2-40B4-BE49-F238E27FC236}">
                    <a16:creationId xmlns:a16="http://schemas.microsoft.com/office/drawing/2014/main" id="{AA0ECB2F-9E20-D429-DC8E-EB92FC99427C}"/>
                  </a:ext>
                </a:extLst>
              </p:cNvPr>
              <p:cNvSpPr>
                <a:spLocks noChangeShapeType="1"/>
              </p:cNvSpPr>
              <p:nvPr/>
            </p:nvSpPr>
            <p:spPr bwMode="auto">
              <a:xfrm flipH="1">
                <a:off x="3407" y="296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0" name="Line 893">
                <a:extLst>
                  <a:ext uri="{FF2B5EF4-FFF2-40B4-BE49-F238E27FC236}">
                    <a16:creationId xmlns:a16="http://schemas.microsoft.com/office/drawing/2014/main" id="{763ABEE5-499C-81DA-9E17-77B42CB75B0F}"/>
                  </a:ext>
                </a:extLst>
              </p:cNvPr>
              <p:cNvSpPr>
                <a:spLocks noChangeShapeType="1"/>
              </p:cNvSpPr>
              <p:nvPr/>
            </p:nvSpPr>
            <p:spPr bwMode="auto">
              <a:xfrm flipV="1">
                <a:off x="3409" y="2958"/>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1" name="Line 894">
                <a:extLst>
                  <a:ext uri="{FF2B5EF4-FFF2-40B4-BE49-F238E27FC236}">
                    <a16:creationId xmlns:a16="http://schemas.microsoft.com/office/drawing/2014/main" id="{16A97E29-0402-1242-91AA-D202E6628A52}"/>
                  </a:ext>
                </a:extLst>
              </p:cNvPr>
              <p:cNvSpPr>
                <a:spLocks noChangeShapeType="1"/>
              </p:cNvSpPr>
              <p:nvPr/>
            </p:nvSpPr>
            <p:spPr bwMode="auto">
              <a:xfrm flipH="1">
                <a:off x="3392" y="295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2" name="Line 895">
                <a:extLst>
                  <a:ext uri="{FF2B5EF4-FFF2-40B4-BE49-F238E27FC236}">
                    <a16:creationId xmlns:a16="http://schemas.microsoft.com/office/drawing/2014/main" id="{35227140-1CDC-86B3-FBCE-B890B072B397}"/>
                  </a:ext>
                </a:extLst>
              </p:cNvPr>
              <p:cNvSpPr>
                <a:spLocks noChangeShapeType="1"/>
              </p:cNvSpPr>
              <p:nvPr/>
            </p:nvSpPr>
            <p:spPr bwMode="auto">
              <a:xfrm flipH="1">
                <a:off x="3504" y="2893"/>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3" name="Line 896">
                <a:extLst>
                  <a:ext uri="{FF2B5EF4-FFF2-40B4-BE49-F238E27FC236}">
                    <a16:creationId xmlns:a16="http://schemas.microsoft.com/office/drawing/2014/main" id="{883CED9B-5D92-CB66-278D-178138DA91F2}"/>
                  </a:ext>
                </a:extLst>
              </p:cNvPr>
              <p:cNvSpPr>
                <a:spLocks noChangeShapeType="1"/>
              </p:cNvSpPr>
              <p:nvPr/>
            </p:nvSpPr>
            <p:spPr bwMode="auto">
              <a:xfrm>
                <a:off x="3419" y="2899"/>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4" name="Line 897">
                <a:extLst>
                  <a:ext uri="{FF2B5EF4-FFF2-40B4-BE49-F238E27FC236}">
                    <a16:creationId xmlns:a16="http://schemas.microsoft.com/office/drawing/2014/main" id="{8DC15F66-74F0-A2E3-4F96-35893B79C522}"/>
                  </a:ext>
                </a:extLst>
              </p:cNvPr>
              <p:cNvSpPr>
                <a:spLocks noChangeShapeType="1"/>
              </p:cNvSpPr>
              <p:nvPr/>
            </p:nvSpPr>
            <p:spPr bwMode="auto">
              <a:xfrm flipH="1" flipV="1">
                <a:off x="3414" y="2888"/>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5" name="Line 898">
                <a:extLst>
                  <a:ext uri="{FF2B5EF4-FFF2-40B4-BE49-F238E27FC236}">
                    <a16:creationId xmlns:a16="http://schemas.microsoft.com/office/drawing/2014/main" id="{33D5BF53-ECE9-CAEB-53C4-F8363A19F894}"/>
                  </a:ext>
                </a:extLst>
              </p:cNvPr>
              <p:cNvSpPr>
                <a:spLocks noChangeShapeType="1"/>
              </p:cNvSpPr>
              <p:nvPr/>
            </p:nvSpPr>
            <p:spPr bwMode="auto">
              <a:xfrm flipH="1" flipV="1">
                <a:off x="3377"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6" name="Line 899">
                <a:extLst>
                  <a:ext uri="{FF2B5EF4-FFF2-40B4-BE49-F238E27FC236}">
                    <a16:creationId xmlns:a16="http://schemas.microsoft.com/office/drawing/2014/main" id="{080AD977-5A03-04DA-CAF1-1F763BAA22A9}"/>
                  </a:ext>
                </a:extLst>
              </p:cNvPr>
              <p:cNvSpPr>
                <a:spLocks noChangeShapeType="1"/>
              </p:cNvSpPr>
              <p:nvPr/>
            </p:nvSpPr>
            <p:spPr bwMode="auto">
              <a:xfrm flipH="1" flipV="1">
                <a:off x="3378"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7" name="Line 900">
                <a:extLst>
                  <a:ext uri="{FF2B5EF4-FFF2-40B4-BE49-F238E27FC236}">
                    <a16:creationId xmlns:a16="http://schemas.microsoft.com/office/drawing/2014/main" id="{5EC4AFF8-E0FE-6DF5-C0B8-AB2FC8C83537}"/>
                  </a:ext>
                </a:extLst>
              </p:cNvPr>
              <p:cNvSpPr>
                <a:spLocks noChangeShapeType="1"/>
              </p:cNvSpPr>
              <p:nvPr/>
            </p:nvSpPr>
            <p:spPr bwMode="auto">
              <a:xfrm flipH="1" flipV="1">
                <a:off x="3411" y="3022"/>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8" name="Line 901">
                <a:extLst>
                  <a:ext uri="{FF2B5EF4-FFF2-40B4-BE49-F238E27FC236}">
                    <a16:creationId xmlns:a16="http://schemas.microsoft.com/office/drawing/2014/main" id="{369A7796-78C8-8A03-2139-95173BBDB484}"/>
                  </a:ext>
                </a:extLst>
              </p:cNvPr>
              <p:cNvSpPr>
                <a:spLocks noChangeShapeType="1"/>
              </p:cNvSpPr>
              <p:nvPr/>
            </p:nvSpPr>
            <p:spPr bwMode="auto">
              <a:xfrm>
                <a:off x="3409" y="3029"/>
                <a:ext cx="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49" name="Line 902">
                <a:extLst>
                  <a:ext uri="{FF2B5EF4-FFF2-40B4-BE49-F238E27FC236}">
                    <a16:creationId xmlns:a16="http://schemas.microsoft.com/office/drawing/2014/main" id="{065B826F-345C-3F85-C82D-58A916117A86}"/>
                  </a:ext>
                </a:extLst>
              </p:cNvPr>
              <p:cNvSpPr>
                <a:spLocks noChangeShapeType="1"/>
              </p:cNvSpPr>
              <p:nvPr/>
            </p:nvSpPr>
            <p:spPr bwMode="auto">
              <a:xfrm>
                <a:off x="3468" y="30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0" name="Line 903">
                <a:extLst>
                  <a:ext uri="{FF2B5EF4-FFF2-40B4-BE49-F238E27FC236}">
                    <a16:creationId xmlns:a16="http://schemas.microsoft.com/office/drawing/2014/main" id="{B8ACCA6C-DAD3-15B0-F4FE-3E778CCEED03}"/>
                  </a:ext>
                </a:extLst>
              </p:cNvPr>
              <p:cNvSpPr>
                <a:spLocks noChangeShapeType="1"/>
              </p:cNvSpPr>
              <p:nvPr/>
            </p:nvSpPr>
            <p:spPr bwMode="auto">
              <a:xfrm>
                <a:off x="3483" y="3087"/>
                <a:ext cx="52" cy="2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1" name="Line 904">
                <a:extLst>
                  <a:ext uri="{FF2B5EF4-FFF2-40B4-BE49-F238E27FC236}">
                    <a16:creationId xmlns:a16="http://schemas.microsoft.com/office/drawing/2014/main" id="{20F58F05-38EE-19C0-F9EB-AC2FED693FC2}"/>
                  </a:ext>
                </a:extLst>
              </p:cNvPr>
              <p:cNvSpPr>
                <a:spLocks noChangeShapeType="1"/>
              </p:cNvSpPr>
              <p:nvPr/>
            </p:nvSpPr>
            <p:spPr bwMode="auto">
              <a:xfrm flipV="1">
                <a:off x="3473" y="3080"/>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2" name="Line 905">
                <a:extLst>
                  <a:ext uri="{FF2B5EF4-FFF2-40B4-BE49-F238E27FC236}">
                    <a16:creationId xmlns:a16="http://schemas.microsoft.com/office/drawing/2014/main" id="{428D11FB-93CB-9D6A-2D5B-CF8EEAFE1038}"/>
                  </a:ext>
                </a:extLst>
              </p:cNvPr>
              <p:cNvSpPr>
                <a:spLocks noChangeShapeType="1"/>
              </p:cNvSpPr>
              <p:nvPr/>
            </p:nvSpPr>
            <p:spPr bwMode="auto">
              <a:xfrm flipH="1">
                <a:off x="3456" y="290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3" name="Line 906">
                <a:extLst>
                  <a:ext uri="{FF2B5EF4-FFF2-40B4-BE49-F238E27FC236}">
                    <a16:creationId xmlns:a16="http://schemas.microsoft.com/office/drawing/2014/main" id="{67799FCE-11E5-9E4E-17DD-BC42F492E21A}"/>
                  </a:ext>
                </a:extLst>
              </p:cNvPr>
              <p:cNvSpPr>
                <a:spLocks noChangeShapeType="1"/>
              </p:cNvSpPr>
              <p:nvPr/>
            </p:nvSpPr>
            <p:spPr bwMode="auto">
              <a:xfrm flipH="1">
                <a:off x="3487" y="28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4" name="Line 907">
                <a:extLst>
                  <a:ext uri="{FF2B5EF4-FFF2-40B4-BE49-F238E27FC236}">
                    <a16:creationId xmlns:a16="http://schemas.microsoft.com/office/drawing/2014/main" id="{E8917590-291B-805B-86A4-896405F48286}"/>
                  </a:ext>
                </a:extLst>
              </p:cNvPr>
              <p:cNvSpPr>
                <a:spLocks noChangeShapeType="1"/>
              </p:cNvSpPr>
              <p:nvPr/>
            </p:nvSpPr>
            <p:spPr bwMode="auto">
              <a:xfrm flipH="1">
                <a:off x="3467" y="2886"/>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5" name="Line 908">
                <a:extLst>
                  <a:ext uri="{FF2B5EF4-FFF2-40B4-BE49-F238E27FC236}">
                    <a16:creationId xmlns:a16="http://schemas.microsoft.com/office/drawing/2014/main" id="{699CBB96-DC0B-2623-6D96-8AF3F33CCCF7}"/>
                  </a:ext>
                </a:extLst>
              </p:cNvPr>
              <p:cNvSpPr>
                <a:spLocks noChangeShapeType="1"/>
              </p:cNvSpPr>
              <p:nvPr/>
            </p:nvSpPr>
            <p:spPr bwMode="auto">
              <a:xfrm flipH="1">
                <a:off x="3435" y="2874"/>
                <a:ext cx="3"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6" name="Line 909">
                <a:extLst>
                  <a:ext uri="{FF2B5EF4-FFF2-40B4-BE49-F238E27FC236}">
                    <a16:creationId xmlns:a16="http://schemas.microsoft.com/office/drawing/2014/main" id="{B9DD776E-278E-DFF6-41AE-0421E55C40ED}"/>
                  </a:ext>
                </a:extLst>
              </p:cNvPr>
              <p:cNvSpPr>
                <a:spLocks noChangeShapeType="1"/>
              </p:cNvSpPr>
              <p:nvPr/>
            </p:nvSpPr>
            <p:spPr bwMode="auto">
              <a:xfrm flipV="1">
                <a:off x="3413" y="3113"/>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7" name="Line 910">
                <a:extLst>
                  <a:ext uri="{FF2B5EF4-FFF2-40B4-BE49-F238E27FC236}">
                    <a16:creationId xmlns:a16="http://schemas.microsoft.com/office/drawing/2014/main" id="{46151C24-C2FA-083E-C0D6-E7988FF1809C}"/>
                  </a:ext>
                </a:extLst>
              </p:cNvPr>
              <p:cNvSpPr>
                <a:spLocks noChangeShapeType="1"/>
              </p:cNvSpPr>
              <p:nvPr/>
            </p:nvSpPr>
            <p:spPr bwMode="auto">
              <a:xfrm flipV="1">
                <a:off x="3413" y="2912"/>
                <a:ext cx="1" cy="20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8" name="Line 911">
                <a:extLst>
                  <a:ext uri="{FF2B5EF4-FFF2-40B4-BE49-F238E27FC236}">
                    <a16:creationId xmlns:a16="http://schemas.microsoft.com/office/drawing/2014/main" id="{FBCC3841-5738-0A97-7A73-2D5194B4713C}"/>
                  </a:ext>
                </a:extLst>
              </p:cNvPr>
              <p:cNvSpPr>
                <a:spLocks noChangeShapeType="1"/>
              </p:cNvSpPr>
              <p:nvPr/>
            </p:nvSpPr>
            <p:spPr bwMode="auto">
              <a:xfrm>
                <a:off x="3409" y="2890"/>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59" name="Line 912">
                <a:extLst>
                  <a:ext uri="{FF2B5EF4-FFF2-40B4-BE49-F238E27FC236}">
                    <a16:creationId xmlns:a16="http://schemas.microsoft.com/office/drawing/2014/main" id="{495933B9-C127-AEF5-05C9-178C79D87CA8}"/>
                  </a:ext>
                </a:extLst>
              </p:cNvPr>
              <p:cNvSpPr>
                <a:spLocks noChangeShapeType="1"/>
              </p:cNvSpPr>
              <p:nvPr/>
            </p:nvSpPr>
            <p:spPr bwMode="auto">
              <a:xfrm flipH="1" flipV="1">
                <a:off x="3412" y="294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0" name="Line 913">
                <a:extLst>
                  <a:ext uri="{FF2B5EF4-FFF2-40B4-BE49-F238E27FC236}">
                    <a16:creationId xmlns:a16="http://schemas.microsoft.com/office/drawing/2014/main" id="{14C146E8-2FB5-2F9F-F126-989EB7D826F9}"/>
                  </a:ext>
                </a:extLst>
              </p:cNvPr>
              <p:cNvSpPr>
                <a:spLocks noChangeShapeType="1"/>
              </p:cNvSpPr>
              <p:nvPr/>
            </p:nvSpPr>
            <p:spPr bwMode="auto">
              <a:xfrm>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1" name="Line 914">
                <a:extLst>
                  <a:ext uri="{FF2B5EF4-FFF2-40B4-BE49-F238E27FC236}">
                    <a16:creationId xmlns:a16="http://schemas.microsoft.com/office/drawing/2014/main" id="{4DD8B65B-529E-E38E-B766-3A7EDD211BC0}"/>
                  </a:ext>
                </a:extLst>
              </p:cNvPr>
              <p:cNvSpPr>
                <a:spLocks noChangeShapeType="1"/>
              </p:cNvSpPr>
              <p:nvPr/>
            </p:nvSpPr>
            <p:spPr bwMode="auto">
              <a:xfrm>
                <a:off x="3410" y="297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2" name="Line 915">
                <a:extLst>
                  <a:ext uri="{FF2B5EF4-FFF2-40B4-BE49-F238E27FC236}">
                    <a16:creationId xmlns:a16="http://schemas.microsoft.com/office/drawing/2014/main" id="{CA3226AB-93CB-9ED6-D919-5ED9AB03F5DD}"/>
                  </a:ext>
                </a:extLst>
              </p:cNvPr>
              <p:cNvSpPr>
                <a:spLocks noChangeShapeType="1"/>
              </p:cNvSpPr>
              <p:nvPr/>
            </p:nvSpPr>
            <p:spPr bwMode="auto">
              <a:xfrm>
                <a:off x="3405" y="2896"/>
                <a:ext cx="4" cy="6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3" name="Line 916">
                <a:extLst>
                  <a:ext uri="{FF2B5EF4-FFF2-40B4-BE49-F238E27FC236}">
                    <a16:creationId xmlns:a16="http://schemas.microsoft.com/office/drawing/2014/main" id="{5F719BB0-8DCE-CE18-C12D-72A493D74B67}"/>
                  </a:ext>
                </a:extLst>
              </p:cNvPr>
              <p:cNvSpPr>
                <a:spLocks noChangeShapeType="1"/>
              </p:cNvSpPr>
              <p:nvPr/>
            </p:nvSpPr>
            <p:spPr bwMode="auto">
              <a:xfrm>
                <a:off x="3412" y="3024"/>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4" name="Line 917">
                <a:extLst>
                  <a:ext uri="{FF2B5EF4-FFF2-40B4-BE49-F238E27FC236}">
                    <a16:creationId xmlns:a16="http://schemas.microsoft.com/office/drawing/2014/main" id="{2A3D93BB-036D-DA8A-0C14-7E42F36A1DFB}"/>
                  </a:ext>
                </a:extLst>
              </p:cNvPr>
              <p:cNvSpPr>
                <a:spLocks noChangeShapeType="1"/>
              </p:cNvSpPr>
              <p:nvPr/>
            </p:nvSpPr>
            <p:spPr bwMode="auto">
              <a:xfrm>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5" name="Line 918">
                <a:extLst>
                  <a:ext uri="{FF2B5EF4-FFF2-40B4-BE49-F238E27FC236}">
                    <a16:creationId xmlns:a16="http://schemas.microsoft.com/office/drawing/2014/main" id="{58EB545F-51A2-1945-D6D4-3E99A396A189}"/>
                  </a:ext>
                </a:extLst>
              </p:cNvPr>
              <p:cNvSpPr>
                <a:spLocks noChangeShapeType="1"/>
              </p:cNvSpPr>
              <p:nvPr/>
            </p:nvSpPr>
            <p:spPr bwMode="auto">
              <a:xfrm>
                <a:off x="3407" y="2962"/>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6" name="Line 919">
                <a:extLst>
                  <a:ext uri="{FF2B5EF4-FFF2-40B4-BE49-F238E27FC236}">
                    <a16:creationId xmlns:a16="http://schemas.microsoft.com/office/drawing/2014/main" id="{D9F49718-7DD6-748E-9F72-5121D352A1EE}"/>
                  </a:ext>
                </a:extLst>
              </p:cNvPr>
              <p:cNvSpPr>
                <a:spLocks noChangeShapeType="1"/>
              </p:cNvSpPr>
              <p:nvPr/>
            </p:nvSpPr>
            <p:spPr bwMode="auto">
              <a:xfrm flipH="1" flipV="1">
                <a:off x="3407" y="2963"/>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7" name="Line 920">
                <a:extLst>
                  <a:ext uri="{FF2B5EF4-FFF2-40B4-BE49-F238E27FC236}">
                    <a16:creationId xmlns:a16="http://schemas.microsoft.com/office/drawing/2014/main" id="{07177C9F-6D9D-1710-0F5C-B456058B2BAC}"/>
                  </a:ext>
                </a:extLst>
              </p:cNvPr>
              <p:cNvSpPr>
                <a:spLocks noChangeShapeType="1"/>
              </p:cNvSpPr>
              <p:nvPr/>
            </p:nvSpPr>
            <p:spPr bwMode="auto">
              <a:xfrm flipH="1" flipV="1">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8" name="Line 921">
                <a:extLst>
                  <a:ext uri="{FF2B5EF4-FFF2-40B4-BE49-F238E27FC236}">
                    <a16:creationId xmlns:a16="http://schemas.microsoft.com/office/drawing/2014/main" id="{6E955374-168A-5D02-1123-E5791998B0D4}"/>
                  </a:ext>
                </a:extLst>
              </p:cNvPr>
              <p:cNvSpPr>
                <a:spLocks noChangeShapeType="1"/>
              </p:cNvSpPr>
              <p:nvPr/>
            </p:nvSpPr>
            <p:spPr bwMode="auto">
              <a:xfrm flipH="1" flipV="1">
                <a:off x="3411" y="3024"/>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69" name="Line 922">
                <a:extLst>
                  <a:ext uri="{FF2B5EF4-FFF2-40B4-BE49-F238E27FC236}">
                    <a16:creationId xmlns:a16="http://schemas.microsoft.com/office/drawing/2014/main" id="{BBB4101B-9DA6-82CB-CA73-80C607B0166B}"/>
                  </a:ext>
                </a:extLst>
              </p:cNvPr>
              <p:cNvSpPr>
                <a:spLocks noChangeShapeType="1"/>
              </p:cNvSpPr>
              <p:nvPr/>
            </p:nvSpPr>
            <p:spPr bwMode="auto">
              <a:xfrm>
                <a:off x="3432" y="3070"/>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0" name="Line 923">
                <a:extLst>
                  <a:ext uri="{FF2B5EF4-FFF2-40B4-BE49-F238E27FC236}">
                    <a16:creationId xmlns:a16="http://schemas.microsoft.com/office/drawing/2014/main" id="{E45E80F6-81BA-D27C-B90A-1F35C8DE51B4}"/>
                  </a:ext>
                </a:extLst>
              </p:cNvPr>
              <p:cNvSpPr>
                <a:spLocks noChangeShapeType="1"/>
              </p:cNvSpPr>
              <p:nvPr/>
            </p:nvSpPr>
            <p:spPr bwMode="auto">
              <a:xfrm flipH="1" flipV="1">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1" name="Line 924">
                <a:extLst>
                  <a:ext uri="{FF2B5EF4-FFF2-40B4-BE49-F238E27FC236}">
                    <a16:creationId xmlns:a16="http://schemas.microsoft.com/office/drawing/2014/main" id="{0576C789-D87C-A9AE-D6B7-1219DFED3B26}"/>
                  </a:ext>
                </a:extLst>
              </p:cNvPr>
              <p:cNvSpPr>
                <a:spLocks noChangeShapeType="1"/>
              </p:cNvSpPr>
              <p:nvPr/>
            </p:nvSpPr>
            <p:spPr bwMode="auto">
              <a:xfrm flipH="1" flipV="1">
                <a:off x="3396" y="3051"/>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2" name="Line 925">
                <a:extLst>
                  <a:ext uri="{FF2B5EF4-FFF2-40B4-BE49-F238E27FC236}">
                    <a16:creationId xmlns:a16="http://schemas.microsoft.com/office/drawing/2014/main" id="{92BC5D99-93F8-DE9E-0CE1-8EB2DAD8D3DF}"/>
                  </a:ext>
                </a:extLst>
              </p:cNvPr>
              <p:cNvSpPr>
                <a:spLocks noChangeShapeType="1"/>
              </p:cNvSpPr>
              <p:nvPr/>
            </p:nvSpPr>
            <p:spPr bwMode="auto">
              <a:xfrm flipH="1" flipV="1">
                <a:off x="3396" y="3046"/>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3" name="Line 926">
                <a:extLst>
                  <a:ext uri="{FF2B5EF4-FFF2-40B4-BE49-F238E27FC236}">
                    <a16:creationId xmlns:a16="http://schemas.microsoft.com/office/drawing/2014/main" id="{519A3B52-D9F5-9423-3E5A-41EEC17A92CD}"/>
                  </a:ext>
                </a:extLst>
              </p:cNvPr>
              <p:cNvSpPr>
                <a:spLocks noChangeShapeType="1"/>
              </p:cNvSpPr>
              <p:nvPr/>
            </p:nvSpPr>
            <p:spPr bwMode="auto">
              <a:xfrm flipH="1">
                <a:off x="3439" y="308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4" name="Line 927">
                <a:extLst>
                  <a:ext uri="{FF2B5EF4-FFF2-40B4-BE49-F238E27FC236}">
                    <a16:creationId xmlns:a16="http://schemas.microsoft.com/office/drawing/2014/main" id="{48BDA55D-4E2E-562A-87E5-E5AC1C038C39}"/>
                  </a:ext>
                </a:extLst>
              </p:cNvPr>
              <p:cNvSpPr>
                <a:spLocks noChangeShapeType="1"/>
              </p:cNvSpPr>
              <p:nvPr/>
            </p:nvSpPr>
            <p:spPr bwMode="auto">
              <a:xfrm flipH="1">
                <a:off x="3450" y="289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5" name="Line 928">
                <a:extLst>
                  <a:ext uri="{FF2B5EF4-FFF2-40B4-BE49-F238E27FC236}">
                    <a16:creationId xmlns:a16="http://schemas.microsoft.com/office/drawing/2014/main" id="{DC13AAB8-0384-A0D6-9E32-EEEF7502371B}"/>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6" name="Line 929">
                <a:extLst>
                  <a:ext uri="{FF2B5EF4-FFF2-40B4-BE49-F238E27FC236}">
                    <a16:creationId xmlns:a16="http://schemas.microsoft.com/office/drawing/2014/main" id="{99E9F98C-C6BB-A255-62E1-7779ACE0AB88}"/>
                  </a:ext>
                </a:extLst>
              </p:cNvPr>
              <p:cNvSpPr>
                <a:spLocks noChangeShapeType="1"/>
              </p:cNvSpPr>
              <p:nvPr/>
            </p:nvSpPr>
            <p:spPr bwMode="auto">
              <a:xfrm flipV="1">
                <a:off x="3442" y="2900"/>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7" name="Line 930">
                <a:extLst>
                  <a:ext uri="{FF2B5EF4-FFF2-40B4-BE49-F238E27FC236}">
                    <a16:creationId xmlns:a16="http://schemas.microsoft.com/office/drawing/2014/main" id="{3DA48BDA-B418-4DCC-F4B6-00432863E5D4}"/>
                  </a:ext>
                </a:extLst>
              </p:cNvPr>
              <p:cNvSpPr>
                <a:spLocks noChangeShapeType="1"/>
              </p:cNvSpPr>
              <p:nvPr/>
            </p:nvSpPr>
            <p:spPr bwMode="auto">
              <a:xfrm flipH="1">
                <a:off x="3438" y="2902"/>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8" name="Line 931">
                <a:extLst>
                  <a:ext uri="{FF2B5EF4-FFF2-40B4-BE49-F238E27FC236}">
                    <a16:creationId xmlns:a16="http://schemas.microsoft.com/office/drawing/2014/main" id="{C96C3799-6905-829F-3BD7-1CC62C60FDED}"/>
                  </a:ext>
                </a:extLst>
              </p:cNvPr>
              <p:cNvSpPr>
                <a:spLocks noChangeShapeType="1"/>
              </p:cNvSpPr>
              <p:nvPr/>
            </p:nvSpPr>
            <p:spPr bwMode="auto">
              <a:xfrm flipV="1">
                <a:off x="3432" y="2877"/>
                <a:ext cx="1"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8179" name="Line 932">
                <a:extLst>
                  <a:ext uri="{FF2B5EF4-FFF2-40B4-BE49-F238E27FC236}">
                    <a16:creationId xmlns:a16="http://schemas.microsoft.com/office/drawing/2014/main" id="{3EAD6A9A-16D7-C434-EC49-C008B44D7EB8}"/>
                  </a:ext>
                </a:extLst>
              </p:cNvPr>
              <p:cNvSpPr>
                <a:spLocks noChangeShapeType="1"/>
              </p:cNvSpPr>
              <p:nvPr/>
            </p:nvSpPr>
            <p:spPr bwMode="auto">
              <a:xfrm>
                <a:off x="3403" y="309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sp>
          <p:nvSpPr>
            <p:cNvPr id="17718" name="Line 933">
              <a:extLst>
                <a:ext uri="{FF2B5EF4-FFF2-40B4-BE49-F238E27FC236}">
                  <a16:creationId xmlns:a16="http://schemas.microsoft.com/office/drawing/2014/main" id="{3B604590-E18F-8E1A-259B-439F72ABF16F}"/>
                </a:ext>
              </a:extLst>
            </p:cNvPr>
            <p:cNvSpPr>
              <a:spLocks noChangeShapeType="1"/>
            </p:cNvSpPr>
            <p:nvPr/>
          </p:nvSpPr>
          <p:spPr bwMode="auto">
            <a:xfrm flipH="1" flipV="1">
              <a:off x="3389" y="2954"/>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19" name="Line 934">
              <a:extLst>
                <a:ext uri="{FF2B5EF4-FFF2-40B4-BE49-F238E27FC236}">
                  <a16:creationId xmlns:a16="http://schemas.microsoft.com/office/drawing/2014/main" id="{02569676-B4F2-4C3B-FCE2-8A7B944D8CF7}"/>
                </a:ext>
              </a:extLst>
            </p:cNvPr>
            <p:cNvSpPr>
              <a:spLocks noChangeShapeType="1"/>
            </p:cNvSpPr>
            <p:nvPr/>
          </p:nvSpPr>
          <p:spPr bwMode="auto">
            <a:xfrm flipH="1" flipV="1">
              <a:off x="3391" y="2984"/>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20" name="Line 935">
              <a:extLst>
                <a:ext uri="{FF2B5EF4-FFF2-40B4-BE49-F238E27FC236}">
                  <a16:creationId xmlns:a16="http://schemas.microsoft.com/office/drawing/2014/main" id="{71C9D7B9-0002-464B-4D6B-117326B29BE4}"/>
                </a:ext>
              </a:extLst>
            </p:cNvPr>
            <p:cNvSpPr>
              <a:spLocks noChangeShapeType="1"/>
            </p:cNvSpPr>
            <p:nvPr/>
          </p:nvSpPr>
          <p:spPr bwMode="auto">
            <a:xfrm flipH="1" flipV="1">
              <a:off x="3394" y="3015"/>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21" name="Line 936">
              <a:extLst>
                <a:ext uri="{FF2B5EF4-FFF2-40B4-BE49-F238E27FC236}">
                  <a16:creationId xmlns:a16="http://schemas.microsoft.com/office/drawing/2014/main" id="{C169EFE6-815D-9029-70B2-24C6479E3742}"/>
                </a:ext>
              </a:extLst>
            </p:cNvPr>
            <p:cNvSpPr>
              <a:spLocks noChangeShapeType="1"/>
            </p:cNvSpPr>
            <p:nvPr/>
          </p:nvSpPr>
          <p:spPr bwMode="auto">
            <a:xfrm flipH="1" flipV="1">
              <a:off x="3396"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22" name="Line 937">
              <a:extLst>
                <a:ext uri="{FF2B5EF4-FFF2-40B4-BE49-F238E27FC236}">
                  <a16:creationId xmlns:a16="http://schemas.microsoft.com/office/drawing/2014/main" id="{856537C9-7BA0-659D-83D9-1FE8E3FCD771}"/>
                </a:ext>
              </a:extLst>
            </p:cNvPr>
            <p:cNvSpPr>
              <a:spLocks noChangeShapeType="1"/>
            </p:cNvSpPr>
            <p:nvPr/>
          </p:nvSpPr>
          <p:spPr bwMode="auto">
            <a:xfrm>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23" name="Line 938">
              <a:extLst>
                <a:ext uri="{FF2B5EF4-FFF2-40B4-BE49-F238E27FC236}">
                  <a16:creationId xmlns:a16="http://schemas.microsoft.com/office/drawing/2014/main" id="{FF4A5BFD-9763-B9B1-8994-7EB798C08838}"/>
                </a:ext>
              </a:extLst>
            </p:cNvPr>
            <p:cNvSpPr>
              <a:spLocks noChangeShapeType="1"/>
            </p:cNvSpPr>
            <p:nvPr/>
          </p:nvSpPr>
          <p:spPr bwMode="auto">
            <a:xfrm flipH="1" flipV="1">
              <a:off x="3432" y="309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24" name="Line 939">
              <a:extLst>
                <a:ext uri="{FF2B5EF4-FFF2-40B4-BE49-F238E27FC236}">
                  <a16:creationId xmlns:a16="http://schemas.microsoft.com/office/drawing/2014/main" id="{7390F9C4-D8CB-C54A-4D90-686BC62D5E89}"/>
                </a:ext>
              </a:extLst>
            </p:cNvPr>
            <p:cNvSpPr>
              <a:spLocks noChangeShapeType="1"/>
            </p:cNvSpPr>
            <p:nvPr/>
          </p:nvSpPr>
          <p:spPr bwMode="auto">
            <a:xfrm flipH="1" flipV="1">
              <a:off x="3441" y="308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25" name="Freeform 940">
              <a:extLst>
                <a:ext uri="{FF2B5EF4-FFF2-40B4-BE49-F238E27FC236}">
                  <a16:creationId xmlns:a16="http://schemas.microsoft.com/office/drawing/2014/main" id="{711A688E-456C-2C94-AF70-4C9004B36965}"/>
                </a:ext>
              </a:extLst>
            </p:cNvPr>
            <p:cNvSpPr>
              <a:spLocks/>
            </p:cNvSpPr>
            <p:nvPr/>
          </p:nvSpPr>
          <p:spPr bwMode="auto">
            <a:xfrm>
              <a:off x="3408" y="2994"/>
              <a:ext cx="1" cy="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0 h 42"/>
                <a:gd name="T12" fmla="*/ 0 w 27"/>
                <a:gd name="T13" fmla="*/ 0 h 42"/>
                <a:gd name="T14" fmla="*/ 0 w 27"/>
                <a:gd name="T15" fmla="*/ 0 h 42"/>
                <a:gd name="T16" fmla="*/ 0 w 27"/>
                <a:gd name="T17" fmla="*/ 0 h 42"/>
                <a:gd name="T18" fmla="*/ 0 w 27"/>
                <a:gd name="T19" fmla="*/ 0 h 42"/>
                <a:gd name="T20" fmla="*/ 0 w 27"/>
                <a:gd name="T21" fmla="*/ 0 h 42"/>
                <a:gd name="T22" fmla="*/ 0 w 2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42"/>
                <a:gd name="T38" fmla="*/ 27 w 27"/>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42">
                  <a:moveTo>
                    <a:pt x="27" y="42"/>
                  </a:moveTo>
                  <a:lnTo>
                    <a:pt x="23" y="38"/>
                  </a:lnTo>
                  <a:lnTo>
                    <a:pt x="19" y="35"/>
                  </a:lnTo>
                  <a:lnTo>
                    <a:pt x="15" y="31"/>
                  </a:lnTo>
                  <a:lnTo>
                    <a:pt x="11" y="27"/>
                  </a:lnTo>
                  <a:lnTo>
                    <a:pt x="8" y="23"/>
                  </a:lnTo>
                  <a:lnTo>
                    <a:pt x="6" y="19"/>
                  </a:lnTo>
                  <a:lnTo>
                    <a:pt x="4" y="15"/>
                  </a:lnTo>
                  <a:lnTo>
                    <a:pt x="2" y="11"/>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26" name="Freeform 941">
              <a:extLst>
                <a:ext uri="{FF2B5EF4-FFF2-40B4-BE49-F238E27FC236}">
                  <a16:creationId xmlns:a16="http://schemas.microsoft.com/office/drawing/2014/main" id="{501A8819-4933-861E-EA8C-CA716182E668}"/>
                </a:ext>
              </a:extLst>
            </p:cNvPr>
            <p:cNvSpPr>
              <a:spLocks/>
            </p:cNvSpPr>
            <p:nvPr/>
          </p:nvSpPr>
          <p:spPr bwMode="auto">
            <a:xfrm>
              <a:off x="3409" y="2994"/>
              <a:ext cx="4" cy="2"/>
            </a:xfrm>
            <a:custGeom>
              <a:avLst/>
              <a:gdLst>
                <a:gd name="T0" fmla="*/ 0 w 159"/>
                <a:gd name="T1" fmla="*/ 0 h 115"/>
                <a:gd name="T2" fmla="*/ 0 w 159"/>
                <a:gd name="T3" fmla="*/ 0 h 115"/>
                <a:gd name="T4" fmla="*/ 0 w 159"/>
                <a:gd name="T5" fmla="*/ 0 h 115"/>
                <a:gd name="T6" fmla="*/ 0 60000 65536"/>
                <a:gd name="T7" fmla="*/ 0 60000 65536"/>
                <a:gd name="T8" fmla="*/ 0 60000 65536"/>
                <a:gd name="T9" fmla="*/ 0 w 159"/>
                <a:gd name="T10" fmla="*/ 0 h 115"/>
                <a:gd name="T11" fmla="*/ 159 w 159"/>
                <a:gd name="T12" fmla="*/ 115 h 115"/>
              </a:gdLst>
              <a:ahLst/>
              <a:cxnLst>
                <a:cxn ang="T6">
                  <a:pos x="T0" y="T1"/>
                </a:cxn>
                <a:cxn ang="T7">
                  <a:pos x="T2" y="T3"/>
                </a:cxn>
                <a:cxn ang="T8">
                  <a:pos x="T4" y="T5"/>
                </a:cxn>
              </a:cxnLst>
              <a:rect l="T9" t="T10" r="T11" b="T12"/>
              <a:pathLst>
                <a:path w="159" h="115">
                  <a:moveTo>
                    <a:pt x="0" y="0"/>
                  </a:moveTo>
                  <a:lnTo>
                    <a:pt x="17" y="14"/>
                  </a:lnTo>
                  <a:lnTo>
                    <a:pt x="159" y="11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27" name="Freeform 942">
              <a:extLst>
                <a:ext uri="{FF2B5EF4-FFF2-40B4-BE49-F238E27FC236}">
                  <a16:creationId xmlns:a16="http://schemas.microsoft.com/office/drawing/2014/main" id="{E62596CF-3F29-29D7-FE9A-5D5C0D973458}"/>
                </a:ext>
              </a:extLst>
            </p:cNvPr>
            <p:cNvSpPr>
              <a:spLocks/>
            </p:cNvSpPr>
            <p:nvPr/>
          </p:nvSpPr>
          <p:spPr bwMode="auto">
            <a:xfrm>
              <a:off x="3583" y="2911"/>
              <a:ext cx="2" cy="1"/>
            </a:xfrm>
            <a:custGeom>
              <a:avLst/>
              <a:gdLst>
                <a:gd name="T0" fmla="*/ 0 w 75"/>
                <a:gd name="T1" fmla="*/ 0 h 14"/>
                <a:gd name="T2" fmla="*/ 0 w 75"/>
                <a:gd name="T3" fmla="*/ 0 h 14"/>
                <a:gd name="T4" fmla="*/ 0 w 75"/>
                <a:gd name="T5" fmla="*/ 0 h 14"/>
                <a:gd name="T6" fmla="*/ 0 60000 65536"/>
                <a:gd name="T7" fmla="*/ 0 60000 65536"/>
                <a:gd name="T8" fmla="*/ 0 60000 65536"/>
                <a:gd name="T9" fmla="*/ 0 w 75"/>
                <a:gd name="T10" fmla="*/ 0 h 14"/>
                <a:gd name="T11" fmla="*/ 75 w 75"/>
                <a:gd name="T12" fmla="*/ 14 h 14"/>
              </a:gdLst>
              <a:ahLst/>
              <a:cxnLst>
                <a:cxn ang="T6">
                  <a:pos x="T0" y="T1"/>
                </a:cxn>
                <a:cxn ang="T7">
                  <a:pos x="T2" y="T3"/>
                </a:cxn>
                <a:cxn ang="T8">
                  <a:pos x="T4" y="T5"/>
                </a:cxn>
              </a:cxnLst>
              <a:rect l="T9" t="T10" r="T11" b="T12"/>
              <a:pathLst>
                <a:path w="75" h="14">
                  <a:moveTo>
                    <a:pt x="0" y="14"/>
                  </a:moveTo>
                  <a:lnTo>
                    <a:pt x="41" y="0"/>
                  </a:lnTo>
                  <a:lnTo>
                    <a:pt x="75"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28" name="Freeform 943">
              <a:extLst>
                <a:ext uri="{FF2B5EF4-FFF2-40B4-BE49-F238E27FC236}">
                  <a16:creationId xmlns:a16="http://schemas.microsoft.com/office/drawing/2014/main" id="{94905136-F556-D420-378E-35D9B78BDFB4}"/>
                </a:ext>
              </a:extLst>
            </p:cNvPr>
            <p:cNvSpPr>
              <a:spLocks/>
            </p:cNvSpPr>
            <p:nvPr/>
          </p:nvSpPr>
          <p:spPr bwMode="auto">
            <a:xfrm>
              <a:off x="3397" y="2900"/>
              <a:ext cx="5" cy="13"/>
            </a:xfrm>
            <a:custGeom>
              <a:avLst/>
              <a:gdLst>
                <a:gd name="T0" fmla="*/ 0 w 229"/>
                <a:gd name="T1" fmla="*/ 0 h 666"/>
                <a:gd name="T2" fmla="*/ 0 w 229"/>
                <a:gd name="T3" fmla="*/ 0 h 666"/>
                <a:gd name="T4" fmla="*/ 0 w 229"/>
                <a:gd name="T5" fmla="*/ 0 h 666"/>
                <a:gd name="T6" fmla="*/ 0 w 229"/>
                <a:gd name="T7" fmla="*/ 0 h 666"/>
                <a:gd name="T8" fmla="*/ 0 w 229"/>
                <a:gd name="T9" fmla="*/ 0 h 666"/>
                <a:gd name="T10" fmla="*/ 0 w 229"/>
                <a:gd name="T11" fmla="*/ 0 h 666"/>
                <a:gd name="T12" fmla="*/ 0 w 229"/>
                <a:gd name="T13" fmla="*/ 0 h 666"/>
                <a:gd name="T14" fmla="*/ 0 w 229"/>
                <a:gd name="T15" fmla="*/ 0 h 666"/>
                <a:gd name="T16" fmla="*/ 0 w 229"/>
                <a:gd name="T17" fmla="*/ 0 h 666"/>
                <a:gd name="T18" fmla="*/ 0 w 229"/>
                <a:gd name="T19" fmla="*/ 0 h 666"/>
                <a:gd name="T20" fmla="*/ 0 w 229"/>
                <a:gd name="T21" fmla="*/ 0 h 666"/>
                <a:gd name="T22" fmla="*/ 0 w 229"/>
                <a:gd name="T23" fmla="*/ 0 h 666"/>
                <a:gd name="T24" fmla="*/ 0 w 229"/>
                <a:gd name="T25" fmla="*/ 0 h 666"/>
                <a:gd name="T26" fmla="*/ 0 w 229"/>
                <a:gd name="T27" fmla="*/ 0 h 666"/>
                <a:gd name="T28" fmla="*/ 0 w 229"/>
                <a:gd name="T29" fmla="*/ 0 h 666"/>
                <a:gd name="T30" fmla="*/ 0 w 229"/>
                <a:gd name="T31" fmla="*/ 0 h 666"/>
                <a:gd name="T32" fmla="*/ 0 w 229"/>
                <a:gd name="T33" fmla="*/ 0 h 666"/>
                <a:gd name="T34" fmla="*/ 0 w 229"/>
                <a:gd name="T35" fmla="*/ 0 h 666"/>
                <a:gd name="T36" fmla="*/ 0 w 229"/>
                <a:gd name="T37" fmla="*/ 0 h 666"/>
                <a:gd name="T38" fmla="*/ 0 w 229"/>
                <a:gd name="T39" fmla="*/ 0 h 666"/>
                <a:gd name="T40" fmla="*/ 0 w 229"/>
                <a:gd name="T41" fmla="*/ 0 h 666"/>
                <a:gd name="T42" fmla="*/ 0 w 229"/>
                <a:gd name="T43" fmla="*/ 0 h 666"/>
                <a:gd name="T44" fmla="*/ 0 w 229"/>
                <a:gd name="T45" fmla="*/ 0 h 6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9"/>
                <a:gd name="T70" fmla="*/ 0 h 666"/>
                <a:gd name="T71" fmla="*/ 229 w 229"/>
                <a:gd name="T72" fmla="*/ 666 h 6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9" h="666">
                  <a:moveTo>
                    <a:pt x="0" y="0"/>
                  </a:moveTo>
                  <a:lnTo>
                    <a:pt x="17" y="29"/>
                  </a:lnTo>
                  <a:lnTo>
                    <a:pt x="34" y="58"/>
                  </a:lnTo>
                  <a:lnTo>
                    <a:pt x="50" y="87"/>
                  </a:lnTo>
                  <a:lnTo>
                    <a:pt x="66" y="118"/>
                  </a:lnTo>
                  <a:lnTo>
                    <a:pt x="81" y="148"/>
                  </a:lnTo>
                  <a:lnTo>
                    <a:pt x="96" y="178"/>
                  </a:lnTo>
                  <a:lnTo>
                    <a:pt x="110" y="209"/>
                  </a:lnTo>
                  <a:lnTo>
                    <a:pt x="123" y="240"/>
                  </a:lnTo>
                  <a:lnTo>
                    <a:pt x="136" y="270"/>
                  </a:lnTo>
                  <a:lnTo>
                    <a:pt x="147" y="301"/>
                  </a:lnTo>
                  <a:lnTo>
                    <a:pt x="158" y="332"/>
                  </a:lnTo>
                  <a:lnTo>
                    <a:pt x="169" y="364"/>
                  </a:lnTo>
                  <a:lnTo>
                    <a:pt x="178" y="395"/>
                  </a:lnTo>
                  <a:lnTo>
                    <a:pt x="187" y="426"/>
                  </a:lnTo>
                  <a:lnTo>
                    <a:pt x="195" y="457"/>
                  </a:lnTo>
                  <a:lnTo>
                    <a:pt x="202" y="487"/>
                  </a:lnTo>
                  <a:lnTo>
                    <a:pt x="209" y="518"/>
                  </a:lnTo>
                  <a:lnTo>
                    <a:pt x="215" y="548"/>
                  </a:lnTo>
                  <a:lnTo>
                    <a:pt x="220" y="578"/>
                  </a:lnTo>
                  <a:lnTo>
                    <a:pt x="224" y="608"/>
                  </a:lnTo>
                  <a:lnTo>
                    <a:pt x="227" y="637"/>
                  </a:lnTo>
                  <a:lnTo>
                    <a:pt x="229" y="66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29" name="Freeform 944">
              <a:extLst>
                <a:ext uri="{FF2B5EF4-FFF2-40B4-BE49-F238E27FC236}">
                  <a16:creationId xmlns:a16="http://schemas.microsoft.com/office/drawing/2014/main" id="{9DD9213E-745C-3382-6CB1-2E6609500FC6}"/>
                </a:ext>
              </a:extLst>
            </p:cNvPr>
            <p:cNvSpPr>
              <a:spLocks/>
            </p:cNvSpPr>
            <p:nvPr/>
          </p:nvSpPr>
          <p:spPr bwMode="auto">
            <a:xfrm>
              <a:off x="3397" y="2902"/>
              <a:ext cx="4" cy="11"/>
            </a:xfrm>
            <a:custGeom>
              <a:avLst/>
              <a:gdLst>
                <a:gd name="T0" fmla="*/ 0 w 170"/>
                <a:gd name="T1" fmla="*/ 0 h 534"/>
                <a:gd name="T2" fmla="*/ 0 w 170"/>
                <a:gd name="T3" fmla="*/ 0 h 534"/>
                <a:gd name="T4" fmla="*/ 0 w 170"/>
                <a:gd name="T5" fmla="*/ 0 h 534"/>
                <a:gd name="T6" fmla="*/ 0 w 170"/>
                <a:gd name="T7" fmla="*/ 0 h 534"/>
                <a:gd name="T8" fmla="*/ 0 w 170"/>
                <a:gd name="T9" fmla="*/ 0 h 534"/>
                <a:gd name="T10" fmla="*/ 0 w 170"/>
                <a:gd name="T11" fmla="*/ 0 h 534"/>
                <a:gd name="T12" fmla="*/ 0 w 170"/>
                <a:gd name="T13" fmla="*/ 0 h 534"/>
                <a:gd name="T14" fmla="*/ 0 w 170"/>
                <a:gd name="T15" fmla="*/ 0 h 534"/>
                <a:gd name="T16" fmla="*/ 0 w 170"/>
                <a:gd name="T17" fmla="*/ 0 h 534"/>
                <a:gd name="T18" fmla="*/ 0 w 170"/>
                <a:gd name="T19" fmla="*/ 0 h 534"/>
                <a:gd name="T20" fmla="*/ 0 w 170"/>
                <a:gd name="T21" fmla="*/ 0 h 534"/>
                <a:gd name="T22" fmla="*/ 0 w 170"/>
                <a:gd name="T23" fmla="*/ 0 h 534"/>
                <a:gd name="T24" fmla="*/ 0 w 170"/>
                <a:gd name="T25" fmla="*/ 0 h 534"/>
                <a:gd name="T26" fmla="*/ 0 w 170"/>
                <a:gd name="T27" fmla="*/ 0 h 534"/>
                <a:gd name="T28" fmla="*/ 0 w 170"/>
                <a:gd name="T29" fmla="*/ 0 h 534"/>
                <a:gd name="T30" fmla="*/ 0 w 170"/>
                <a:gd name="T31" fmla="*/ 0 h 534"/>
                <a:gd name="T32" fmla="*/ 0 w 170"/>
                <a:gd name="T33" fmla="*/ 0 h 534"/>
                <a:gd name="T34" fmla="*/ 0 w 170"/>
                <a:gd name="T35" fmla="*/ 0 h 534"/>
                <a:gd name="T36" fmla="*/ 0 w 170"/>
                <a:gd name="T37" fmla="*/ 0 h 534"/>
                <a:gd name="T38" fmla="*/ 0 w 170"/>
                <a:gd name="T39" fmla="*/ 0 h 534"/>
                <a:gd name="T40" fmla="*/ 0 w 170"/>
                <a:gd name="T41" fmla="*/ 0 h 5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0"/>
                <a:gd name="T64" fmla="*/ 0 h 534"/>
                <a:gd name="T65" fmla="*/ 170 w 170"/>
                <a:gd name="T66" fmla="*/ 534 h 5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0" h="534">
                  <a:moveTo>
                    <a:pt x="0" y="0"/>
                  </a:moveTo>
                  <a:lnTo>
                    <a:pt x="14" y="27"/>
                  </a:lnTo>
                  <a:lnTo>
                    <a:pt x="28" y="54"/>
                  </a:lnTo>
                  <a:lnTo>
                    <a:pt x="41" y="81"/>
                  </a:lnTo>
                  <a:lnTo>
                    <a:pt x="54" y="108"/>
                  </a:lnTo>
                  <a:lnTo>
                    <a:pt x="67" y="136"/>
                  </a:lnTo>
                  <a:lnTo>
                    <a:pt x="78" y="163"/>
                  </a:lnTo>
                  <a:lnTo>
                    <a:pt x="89" y="191"/>
                  </a:lnTo>
                  <a:lnTo>
                    <a:pt x="99" y="219"/>
                  </a:lnTo>
                  <a:lnTo>
                    <a:pt x="109" y="246"/>
                  </a:lnTo>
                  <a:lnTo>
                    <a:pt x="118" y="274"/>
                  </a:lnTo>
                  <a:lnTo>
                    <a:pt x="126" y="302"/>
                  </a:lnTo>
                  <a:lnTo>
                    <a:pt x="134" y="329"/>
                  </a:lnTo>
                  <a:lnTo>
                    <a:pt x="141" y="356"/>
                  </a:lnTo>
                  <a:lnTo>
                    <a:pt x="147" y="382"/>
                  </a:lnTo>
                  <a:lnTo>
                    <a:pt x="152" y="408"/>
                  </a:lnTo>
                  <a:lnTo>
                    <a:pt x="157" y="434"/>
                  </a:lnTo>
                  <a:lnTo>
                    <a:pt x="161" y="460"/>
                  </a:lnTo>
                  <a:lnTo>
                    <a:pt x="165" y="485"/>
                  </a:lnTo>
                  <a:lnTo>
                    <a:pt x="167" y="510"/>
                  </a:lnTo>
                  <a:lnTo>
                    <a:pt x="170" y="5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0" name="Freeform 945">
              <a:extLst>
                <a:ext uri="{FF2B5EF4-FFF2-40B4-BE49-F238E27FC236}">
                  <a16:creationId xmlns:a16="http://schemas.microsoft.com/office/drawing/2014/main" id="{021E948B-4C1C-39E6-4EE9-ED63EAE0D0AB}"/>
                </a:ext>
              </a:extLst>
            </p:cNvPr>
            <p:cNvSpPr>
              <a:spLocks/>
            </p:cNvSpPr>
            <p:nvPr/>
          </p:nvSpPr>
          <p:spPr bwMode="auto">
            <a:xfrm>
              <a:off x="3432" y="2856"/>
              <a:ext cx="1" cy="5"/>
            </a:xfrm>
            <a:custGeom>
              <a:avLst/>
              <a:gdLst>
                <a:gd name="T0" fmla="*/ 0 w 49"/>
                <a:gd name="T1" fmla="*/ 0 h 242"/>
                <a:gd name="T2" fmla="*/ 0 w 49"/>
                <a:gd name="T3" fmla="*/ 0 h 242"/>
                <a:gd name="T4" fmla="*/ 0 w 49"/>
                <a:gd name="T5" fmla="*/ 0 h 242"/>
                <a:gd name="T6" fmla="*/ 0 w 49"/>
                <a:gd name="T7" fmla="*/ 0 h 242"/>
                <a:gd name="T8" fmla="*/ 0 60000 65536"/>
                <a:gd name="T9" fmla="*/ 0 60000 65536"/>
                <a:gd name="T10" fmla="*/ 0 60000 65536"/>
                <a:gd name="T11" fmla="*/ 0 60000 65536"/>
                <a:gd name="T12" fmla="*/ 0 w 49"/>
                <a:gd name="T13" fmla="*/ 0 h 242"/>
                <a:gd name="T14" fmla="*/ 49 w 49"/>
                <a:gd name="T15" fmla="*/ 242 h 242"/>
              </a:gdLst>
              <a:ahLst/>
              <a:cxnLst>
                <a:cxn ang="T8">
                  <a:pos x="T0" y="T1"/>
                </a:cxn>
                <a:cxn ang="T9">
                  <a:pos x="T2" y="T3"/>
                </a:cxn>
                <a:cxn ang="T10">
                  <a:pos x="T4" y="T5"/>
                </a:cxn>
                <a:cxn ang="T11">
                  <a:pos x="T6" y="T7"/>
                </a:cxn>
              </a:cxnLst>
              <a:rect l="T12" t="T13" r="T14" b="T15"/>
              <a:pathLst>
                <a:path w="49" h="242">
                  <a:moveTo>
                    <a:pt x="49" y="242"/>
                  </a:moveTo>
                  <a:lnTo>
                    <a:pt x="34" y="162"/>
                  </a:lnTo>
                  <a:lnTo>
                    <a:pt x="17" y="8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1" name="Freeform 946">
              <a:extLst>
                <a:ext uri="{FF2B5EF4-FFF2-40B4-BE49-F238E27FC236}">
                  <a16:creationId xmlns:a16="http://schemas.microsoft.com/office/drawing/2014/main" id="{BD9136C9-5333-43ED-9625-C95AB07F2584}"/>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2" name="Freeform 947">
              <a:extLst>
                <a:ext uri="{FF2B5EF4-FFF2-40B4-BE49-F238E27FC236}">
                  <a16:creationId xmlns:a16="http://schemas.microsoft.com/office/drawing/2014/main" id="{84143D79-5EFE-B41E-2A3E-3D22D80D3AF0}"/>
                </a:ext>
              </a:extLst>
            </p:cNvPr>
            <p:cNvSpPr>
              <a:spLocks/>
            </p:cNvSpPr>
            <p:nvPr/>
          </p:nvSpPr>
          <p:spPr bwMode="auto">
            <a:xfrm>
              <a:off x="3433" y="2858"/>
              <a:ext cx="1" cy="3"/>
            </a:xfrm>
            <a:custGeom>
              <a:avLst/>
              <a:gdLst>
                <a:gd name="T0" fmla="*/ 0 w 49"/>
                <a:gd name="T1" fmla="*/ 0 h 162"/>
                <a:gd name="T2" fmla="*/ 0 w 49"/>
                <a:gd name="T3" fmla="*/ 0 h 162"/>
                <a:gd name="T4" fmla="*/ 0 w 49"/>
                <a:gd name="T5" fmla="*/ 0 h 162"/>
                <a:gd name="T6" fmla="*/ 0 w 49"/>
                <a:gd name="T7" fmla="*/ 0 h 162"/>
                <a:gd name="T8" fmla="*/ 0 w 49"/>
                <a:gd name="T9" fmla="*/ 0 h 162"/>
                <a:gd name="T10" fmla="*/ 0 w 49"/>
                <a:gd name="T11" fmla="*/ 0 h 162"/>
                <a:gd name="T12" fmla="*/ 0 w 49"/>
                <a:gd name="T13" fmla="*/ 0 h 162"/>
                <a:gd name="T14" fmla="*/ 0 w 49"/>
                <a:gd name="T15" fmla="*/ 0 h 162"/>
                <a:gd name="T16" fmla="*/ 0 w 49"/>
                <a:gd name="T17" fmla="*/ 0 h 162"/>
                <a:gd name="T18" fmla="*/ 0 w 49"/>
                <a:gd name="T19" fmla="*/ 0 h 162"/>
                <a:gd name="T20" fmla="*/ 0 w 49"/>
                <a:gd name="T21" fmla="*/ 0 h 162"/>
                <a:gd name="T22" fmla="*/ 0 w 49"/>
                <a:gd name="T23" fmla="*/ 0 h 162"/>
                <a:gd name="T24" fmla="*/ 0 w 49"/>
                <a:gd name="T25" fmla="*/ 0 h 162"/>
                <a:gd name="T26" fmla="*/ 0 w 49"/>
                <a:gd name="T27" fmla="*/ 0 h 162"/>
                <a:gd name="T28" fmla="*/ 0 w 49"/>
                <a:gd name="T29" fmla="*/ 0 h 162"/>
                <a:gd name="T30" fmla="*/ 0 w 49"/>
                <a:gd name="T31" fmla="*/ 0 h 162"/>
                <a:gd name="T32" fmla="*/ 0 w 49"/>
                <a:gd name="T33" fmla="*/ 0 h 162"/>
                <a:gd name="T34" fmla="*/ 0 w 49"/>
                <a:gd name="T35" fmla="*/ 0 h 162"/>
                <a:gd name="T36" fmla="*/ 0 w 49"/>
                <a:gd name="T37" fmla="*/ 0 h 162"/>
                <a:gd name="T38" fmla="*/ 0 w 49"/>
                <a:gd name="T39" fmla="*/ 0 h 162"/>
                <a:gd name="T40" fmla="*/ 0 w 49"/>
                <a:gd name="T41" fmla="*/ 0 h 162"/>
                <a:gd name="T42" fmla="*/ 0 w 49"/>
                <a:gd name="T43" fmla="*/ 0 h 1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62"/>
                <a:gd name="T68" fmla="*/ 49 w 49"/>
                <a:gd name="T69" fmla="*/ 162 h 1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62">
                  <a:moveTo>
                    <a:pt x="5" y="162"/>
                  </a:moveTo>
                  <a:lnTo>
                    <a:pt x="3" y="151"/>
                  </a:lnTo>
                  <a:lnTo>
                    <a:pt x="2" y="140"/>
                  </a:lnTo>
                  <a:lnTo>
                    <a:pt x="1" y="130"/>
                  </a:lnTo>
                  <a:lnTo>
                    <a:pt x="0" y="119"/>
                  </a:lnTo>
                  <a:lnTo>
                    <a:pt x="0" y="109"/>
                  </a:lnTo>
                  <a:lnTo>
                    <a:pt x="0" y="100"/>
                  </a:lnTo>
                  <a:lnTo>
                    <a:pt x="1" y="90"/>
                  </a:lnTo>
                  <a:lnTo>
                    <a:pt x="2" y="81"/>
                  </a:lnTo>
                  <a:lnTo>
                    <a:pt x="4" y="72"/>
                  </a:lnTo>
                  <a:lnTo>
                    <a:pt x="6" y="63"/>
                  </a:lnTo>
                  <a:lnTo>
                    <a:pt x="8" y="55"/>
                  </a:lnTo>
                  <a:lnTo>
                    <a:pt x="11" y="48"/>
                  </a:lnTo>
                  <a:lnTo>
                    <a:pt x="14" y="40"/>
                  </a:lnTo>
                  <a:lnTo>
                    <a:pt x="18" y="33"/>
                  </a:lnTo>
                  <a:lnTo>
                    <a:pt x="22" y="26"/>
                  </a:lnTo>
                  <a:lnTo>
                    <a:pt x="26" y="20"/>
                  </a:lnTo>
                  <a:lnTo>
                    <a:pt x="31" y="15"/>
                  </a:lnTo>
                  <a:lnTo>
                    <a:pt x="36" y="10"/>
                  </a:lnTo>
                  <a:lnTo>
                    <a:pt x="42" y="5"/>
                  </a:lnTo>
                  <a:lnTo>
                    <a:pt x="48" y="1"/>
                  </a:lnTo>
                  <a:lnTo>
                    <a:pt x="4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3" name="Freeform 948">
              <a:extLst>
                <a:ext uri="{FF2B5EF4-FFF2-40B4-BE49-F238E27FC236}">
                  <a16:creationId xmlns:a16="http://schemas.microsoft.com/office/drawing/2014/main" id="{024290E0-0F7D-2904-62D1-FF96DACB5CE9}"/>
                </a:ext>
              </a:extLst>
            </p:cNvPr>
            <p:cNvSpPr>
              <a:spLocks/>
            </p:cNvSpPr>
            <p:nvPr/>
          </p:nvSpPr>
          <p:spPr bwMode="auto">
            <a:xfrm>
              <a:off x="3431" y="2869"/>
              <a:ext cx="1" cy="6"/>
            </a:xfrm>
            <a:custGeom>
              <a:avLst/>
              <a:gdLst>
                <a:gd name="T0" fmla="*/ 0 w 47"/>
                <a:gd name="T1" fmla="*/ 0 h 340"/>
                <a:gd name="T2" fmla="*/ 0 w 47"/>
                <a:gd name="T3" fmla="*/ 0 h 340"/>
                <a:gd name="T4" fmla="*/ 0 w 47"/>
                <a:gd name="T5" fmla="*/ 0 h 340"/>
                <a:gd name="T6" fmla="*/ 0 w 47"/>
                <a:gd name="T7" fmla="*/ 0 h 340"/>
                <a:gd name="T8" fmla="*/ 0 60000 65536"/>
                <a:gd name="T9" fmla="*/ 0 60000 65536"/>
                <a:gd name="T10" fmla="*/ 0 60000 65536"/>
                <a:gd name="T11" fmla="*/ 0 60000 65536"/>
                <a:gd name="T12" fmla="*/ 0 w 47"/>
                <a:gd name="T13" fmla="*/ 0 h 340"/>
                <a:gd name="T14" fmla="*/ 47 w 47"/>
                <a:gd name="T15" fmla="*/ 340 h 340"/>
              </a:gdLst>
              <a:ahLst/>
              <a:cxnLst>
                <a:cxn ang="T8">
                  <a:pos x="T0" y="T1"/>
                </a:cxn>
                <a:cxn ang="T9">
                  <a:pos x="T2" y="T3"/>
                </a:cxn>
                <a:cxn ang="T10">
                  <a:pos x="T4" y="T5"/>
                </a:cxn>
                <a:cxn ang="T11">
                  <a:pos x="T6" y="T7"/>
                </a:cxn>
              </a:cxnLst>
              <a:rect l="T12" t="T13" r="T14" b="T15"/>
              <a:pathLst>
                <a:path w="47" h="340">
                  <a:moveTo>
                    <a:pt x="0" y="0"/>
                  </a:moveTo>
                  <a:lnTo>
                    <a:pt x="18" y="113"/>
                  </a:lnTo>
                  <a:lnTo>
                    <a:pt x="33" y="227"/>
                  </a:lnTo>
                  <a:lnTo>
                    <a:pt x="47" y="34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4" name="Freeform 949">
              <a:extLst>
                <a:ext uri="{FF2B5EF4-FFF2-40B4-BE49-F238E27FC236}">
                  <a16:creationId xmlns:a16="http://schemas.microsoft.com/office/drawing/2014/main" id="{C3E90A96-9982-2F54-E38C-D549EF701E4F}"/>
                </a:ext>
              </a:extLst>
            </p:cNvPr>
            <p:cNvSpPr>
              <a:spLocks/>
            </p:cNvSpPr>
            <p:nvPr/>
          </p:nvSpPr>
          <p:spPr bwMode="auto">
            <a:xfrm>
              <a:off x="3448" y="2867"/>
              <a:ext cx="1" cy="17"/>
            </a:xfrm>
            <a:custGeom>
              <a:avLst/>
              <a:gdLst>
                <a:gd name="T0" fmla="*/ 0 w 51"/>
                <a:gd name="T1" fmla="*/ 0 h 872"/>
                <a:gd name="T2" fmla="*/ 0 w 51"/>
                <a:gd name="T3" fmla="*/ 0 h 872"/>
                <a:gd name="T4" fmla="*/ 0 w 51"/>
                <a:gd name="T5" fmla="*/ 0 h 872"/>
                <a:gd name="T6" fmla="*/ 0 w 51"/>
                <a:gd name="T7" fmla="*/ 0 h 872"/>
                <a:gd name="T8" fmla="*/ 0 w 51"/>
                <a:gd name="T9" fmla="*/ 0 h 872"/>
                <a:gd name="T10" fmla="*/ 0 w 51"/>
                <a:gd name="T11" fmla="*/ 0 h 872"/>
                <a:gd name="T12" fmla="*/ 0 w 51"/>
                <a:gd name="T13" fmla="*/ 0 h 872"/>
                <a:gd name="T14" fmla="*/ 0 w 51"/>
                <a:gd name="T15" fmla="*/ 0 h 872"/>
                <a:gd name="T16" fmla="*/ 0 w 51"/>
                <a:gd name="T17" fmla="*/ 0 h 8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72"/>
                <a:gd name="T29" fmla="*/ 51 w 51"/>
                <a:gd name="T30" fmla="*/ 872 h 8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72">
                  <a:moveTo>
                    <a:pt x="0" y="0"/>
                  </a:moveTo>
                  <a:lnTo>
                    <a:pt x="14" y="125"/>
                  </a:lnTo>
                  <a:lnTo>
                    <a:pt x="25" y="249"/>
                  </a:lnTo>
                  <a:lnTo>
                    <a:pt x="34" y="373"/>
                  </a:lnTo>
                  <a:lnTo>
                    <a:pt x="42" y="495"/>
                  </a:lnTo>
                  <a:lnTo>
                    <a:pt x="47" y="618"/>
                  </a:lnTo>
                  <a:lnTo>
                    <a:pt x="50" y="737"/>
                  </a:lnTo>
                  <a:lnTo>
                    <a:pt x="51" y="857"/>
                  </a:lnTo>
                  <a:lnTo>
                    <a:pt x="50" y="87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5" name="Freeform 950">
              <a:extLst>
                <a:ext uri="{FF2B5EF4-FFF2-40B4-BE49-F238E27FC236}">
                  <a16:creationId xmlns:a16="http://schemas.microsoft.com/office/drawing/2014/main" id="{4990DFFD-E98E-2C68-E4F4-2B40559DE49E}"/>
                </a:ext>
              </a:extLst>
            </p:cNvPr>
            <p:cNvSpPr>
              <a:spLocks/>
            </p:cNvSpPr>
            <p:nvPr/>
          </p:nvSpPr>
          <p:spPr bwMode="auto">
            <a:xfrm>
              <a:off x="3452" y="2877"/>
              <a:ext cx="37" cy="22"/>
            </a:xfrm>
            <a:custGeom>
              <a:avLst/>
              <a:gdLst>
                <a:gd name="T0" fmla="*/ 0 w 1888"/>
                <a:gd name="T1" fmla="*/ 0 h 1158"/>
                <a:gd name="T2" fmla="*/ 0 w 1888"/>
                <a:gd name="T3" fmla="*/ 0 h 1158"/>
                <a:gd name="T4" fmla="*/ 0 w 1888"/>
                <a:gd name="T5" fmla="*/ 0 h 1158"/>
                <a:gd name="T6" fmla="*/ 0 w 1888"/>
                <a:gd name="T7" fmla="*/ 0 h 1158"/>
                <a:gd name="T8" fmla="*/ 0 w 1888"/>
                <a:gd name="T9" fmla="*/ 0 h 1158"/>
                <a:gd name="T10" fmla="*/ 0 w 1888"/>
                <a:gd name="T11" fmla="*/ 0 h 1158"/>
                <a:gd name="T12" fmla="*/ 0 w 1888"/>
                <a:gd name="T13" fmla="*/ 0 h 1158"/>
                <a:gd name="T14" fmla="*/ 0 w 1888"/>
                <a:gd name="T15" fmla="*/ 0 h 1158"/>
                <a:gd name="T16" fmla="*/ 0 w 1888"/>
                <a:gd name="T17" fmla="*/ 0 h 1158"/>
                <a:gd name="T18" fmla="*/ 0 w 1888"/>
                <a:gd name="T19" fmla="*/ 0 h 1158"/>
                <a:gd name="T20" fmla="*/ 0 w 1888"/>
                <a:gd name="T21" fmla="*/ 0 h 1158"/>
                <a:gd name="T22" fmla="*/ 0 w 1888"/>
                <a:gd name="T23" fmla="*/ 0 h 1158"/>
                <a:gd name="T24" fmla="*/ 0 w 1888"/>
                <a:gd name="T25" fmla="*/ 0 h 1158"/>
                <a:gd name="T26" fmla="*/ 0 w 1888"/>
                <a:gd name="T27" fmla="*/ 0 h 1158"/>
                <a:gd name="T28" fmla="*/ 0 w 1888"/>
                <a:gd name="T29" fmla="*/ 0 h 1158"/>
                <a:gd name="T30" fmla="*/ 0 w 1888"/>
                <a:gd name="T31" fmla="*/ 0 h 1158"/>
                <a:gd name="T32" fmla="*/ 0 w 1888"/>
                <a:gd name="T33" fmla="*/ 0 h 1158"/>
                <a:gd name="T34" fmla="*/ 0 w 1888"/>
                <a:gd name="T35" fmla="*/ 0 h 1158"/>
                <a:gd name="T36" fmla="*/ 0 w 1888"/>
                <a:gd name="T37" fmla="*/ 0 h 1158"/>
                <a:gd name="T38" fmla="*/ 0 w 1888"/>
                <a:gd name="T39" fmla="*/ 0 h 1158"/>
                <a:gd name="T40" fmla="*/ 0 w 1888"/>
                <a:gd name="T41" fmla="*/ 0 h 1158"/>
                <a:gd name="T42" fmla="*/ 0 w 1888"/>
                <a:gd name="T43" fmla="*/ 0 h 1158"/>
                <a:gd name="T44" fmla="*/ 0 w 1888"/>
                <a:gd name="T45" fmla="*/ 0 h 1158"/>
                <a:gd name="T46" fmla="*/ 0 w 1888"/>
                <a:gd name="T47" fmla="*/ 0 h 1158"/>
                <a:gd name="T48" fmla="*/ 0 w 1888"/>
                <a:gd name="T49" fmla="*/ 0 h 1158"/>
                <a:gd name="T50" fmla="*/ 0 w 1888"/>
                <a:gd name="T51" fmla="*/ 0 h 1158"/>
                <a:gd name="T52" fmla="*/ 0 w 1888"/>
                <a:gd name="T53" fmla="*/ 0 h 1158"/>
                <a:gd name="T54" fmla="*/ 0 w 1888"/>
                <a:gd name="T55" fmla="*/ 0 h 1158"/>
                <a:gd name="T56" fmla="*/ 0 w 1888"/>
                <a:gd name="T57" fmla="*/ 0 h 1158"/>
                <a:gd name="T58" fmla="*/ 0 w 1888"/>
                <a:gd name="T59" fmla="*/ 0 h 1158"/>
                <a:gd name="T60" fmla="*/ 0 w 1888"/>
                <a:gd name="T61" fmla="*/ 0 h 1158"/>
                <a:gd name="T62" fmla="*/ 0 w 1888"/>
                <a:gd name="T63" fmla="*/ 0 h 1158"/>
                <a:gd name="T64" fmla="*/ 0 w 1888"/>
                <a:gd name="T65" fmla="*/ 0 h 1158"/>
                <a:gd name="T66" fmla="*/ 0 w 1888"/>
                <a:gd name="T67" fmla="*/ 0 h 1158"/>
                <a:gd name="T68" fmla="*/ 0 w 1888"/>
                <a:gd name="T69" fmla="*/ 0 h 1158"/>
                <a:gd name="T70" fmla="*/ 0 w 1888"/>
                <a:gd name="T71" fmla="*/ 0 h 1158"/>
                <a:gd name="T72" fmla="*/ 0 w 1888"/>
                <a:gd name="T73" fmla="*/ 0 h 1158"/>
                <a:gd name="T74" fmla="*/ 0 w 1888"/>
                <a:gd name="T75" fmla="*/ 0 h 1158"/>
                <a:gd name="T76" fmla="*/ 0 w 1888"/>
                <a:gd name="T77" fmla="*/ 0 h 1158"/>
                <a:gd name="T78" fmla="*/ 0 w 1888"/>
                <a:gd name="T79" fmla="*/ 0 h 1158"/>
                <a:gd name="T80" fmla="*/ 0 w 1888"/>
                <a:gd name="T81" fmla="*/ 0 h 1158"/>
                <a:gd name="T82" fmla="*/ 0 w 1888"/>
                <a:gd name="T83" fmla="*/ 0 h 1158"/>
                <a:gd name="T84" fmla="*/ 0 w 1888"/>
                <a:gd name="T85" fmla="*/ 0 h 1158"/>
                <a:gd name="T86" fmla="*/ 0 w 1888"/>
                <a:gd name="T87" fmla="*/ 0 h 1158"/>
                <a:gd name="T88" fmla="*/ 0 w 1888"/>
                <a:gd name="T89" fmla="*/ 0 h 1158"/>
                <a:gd name="T90" fmla="*/ 0 w 1888"/>
                <a:gd name="T91" fmla="*/ 0 h 1158"/>
                <a:gd name="T92" fmla="*/ 0 w 1888"/>
                <a:gd name="T93" fmla="*/ 0 h 1158"/>
                <a:gd name="T94" fmla="*/ 0 w 1888"/>
                <a:gd name="T95" fmla="*/ 0 h 1158"/>
                <a:gd name="T96" fmla="*/ 0 w 1888"/>
                <a:gd name="T97" fmla="*/ 0 h 1158"/>
                <a:gd name="T98" fmla="*/ 0 w 1888"/>
                <a:gd name="T99" fmla="*/ 0 h 1158"/>
                <a:gd name="T100" fmla="*/ 0 w 1888"/>
                <a:gd name="T101" fmla="*/ 0 h 11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8"/>
                <a:gd name="T154" fmla="*/ 0 h 1158"/>
                <a:gd name="T155" fmla="*/ 1888 w 1888"/>
                <a:gd name="T156" fmla="*/ 1158 h 11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8" h="1158">
                  <a:moveTo>
                    <a:pt x="1888" y="0"/>
                  </a:moveTo>
                  <a:lnTo>
                    <a:pt x="1884" y="17"/>
                  </a:lnTo>
                  <a:lnTo>
                    <a:pt x="1879" y="34"/>
                  </a:lnTo>
                  <a:lnTo>
                    <a:pt x="1873" y="52"/>
                  </a:lnTo>
                  <a:lnTo>
                    <a:pt x="1863" y="70"/>
                  </a:lnTo>
                  <a:lnTo>
                    <a:pt x="1853" y="90"/>
                  </a:lnTo>
                  <a:lnTo>
                    <a:pt x="1841" y="109"/>
                  </a:lnTo>
                  <a:lnTo>
                    <a:pt x="1827" y="129"/>
                  </a:lnTo>
                  <a:lnTo>
                    <a:pt x="1812" y="149"/>
                  </a:lnTo>
                  <a:lnTo>
                    <a:pt x="1795" y="169"/>
                  </a:lnTo>
                  <a:lnTo>
                    <a:pt x="1776" y="190"/>
                  </a:lnTo>
                  <a:lnTo>
                    <a:pt x="1756" y="211"/>
                  </a:lnTo>
                  <a:lnTo>
                    <a:pt x="1734" y="233"/>
                  </a:lnTo>
                  <a:lnTo>
                    <a:pt x="1711" y="254"/>
                  </a:lnTo>
                  <a:lnTo>
                    <a:pt x="1686" y="277"/>
                  </a:lnTo>
                  <a:lnTo>
                    <a:pt x="1658" y="299"/>
                  </a:lnTo>
                  <a:lnTo>
                    <a:pt x="1631" y="322"/>
                  </a:lnTo>
                  <a:lnTo>
                    <a:pt x="1602" y="346"/>
                  </a:lnTo>
                  <a:lnTo>
                    <a:pt x="1571" y="369"/>
                  </a:lnTo>
                  <a:lnTo>
                    <a:pt x="1539" y="392"/>
                  </a:lnTo>
                  <a:lnTo>
                    <a:pt x="1506" y="416"/>
                  </a:lnTo>
                  <a:lnTo>
                    <a:pt x="1471" y="440"/>
                  </a:lnTo>
                  <a:lnTo>
                    <a:pt x="1434" y="464"/>
                  </a:lnTo>
                  <a:lnTo>
                    <a:pt x="1397" y="488"/>
                  </a:lnTo>
                  <a:lnTo>
                    <a:pt x="1359" y="513"/>
                  </a:lnTo>
                  <a:lnTo>
                    <a:pt x="1319" y="537"/>
                  </a:lnTo>
                  <a:lnTo>
                    <a:pt x="1278" y="562"/>
                  </a:lnTo>
                  <a:lnTo>
                    <a:pt x="1235" y="588"/>
                  </a:lnTo>
                  <a:lnTo>
                    <a:pt x="1192" y="613"/>
                  </a:lnTo>
                  <a:lnTo>
                    <a:pt x="1148" y="638"/>
                  </a:lnTo>
                  <a:lnTo>
                    <a:pt x="1103" y="663"/>
                  </a:lnTo>
                  <a:lnTo>
                    <a:pt x="1056" y="688"/>
                  </a:lnTo>
                  <a:lnTo>
                    <a:pt x="1008" y="713"/>
                  </a:lnTo>
                  <a:lnTo>
                    <a:pt x="960" y="738"/>
                  </a:lnTo>
                  <a:lnTo>
                    <a:pt x="910" y="763"/>
                  </a:lnTo>
                  <a:lnTo>
                    <a:pt x="860" y="788"/>
                  </a:lnTo>
                  <a:lnTo>
                    <a:pt x="807" y="814"/>
                  </a:lnTo>
                  <a:lnTo>
                    <a:pt x="755" y="840"/>
                  </a:lnTo>
                  <a:lnTo>
                    <a:pt x="702" y="865"/>
                  </a:lnTo>
                  <a:lnTo>
                    <a:pt x="648" y="890"/>
                  </a:lnTo>
                  <a:lnTo>
                    <a:pt x="592" y="915"/>
                  </a:lnTo>
                  <a:lnTo>
                    <a:pt x="536" y="940"/>
                  </a:lnTo>
                  <a:lnTo>
                    <a:pt x="480" y="965"/>
                  </a:lnTo>
                  <a:lnTo>
                    <a:pt x="422" y="989"/>
                  </a:lnTo>
                  <a:lnTo>
                    <a:pt x="363" y="1014"/>
                  </a:lnTo>
                  <a:lnTo>
                    <a:pt x="305" y="1038"/>
                  </a:lnTo>
                  <a:lnTo>
                    <a:pt x="245" y="1062"/>
                  </a:lnTo>
                  <a:lnTo>
                    <a:pt x="184" y="1087"/>
                  </a:lnTo>
                  <a:lnTo>
                    <a:pt x="124" y="1111"/>
                  </a:lnTo>
                  <a:lnTo>
                    <a:pt x="63" y="1135"/>
                  </a:lnTo>
                  <a:lnTo>
                    <a:pt x="0" y="11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6" name="Freeform 951">
              <a:extLst>
                <a:ext uri="{FF2B5EF4-FFF2-40B4-BE49-F238E27FC236}">
                  <a16:creationId xmlns:a16="http://schemas.microsoft.com/office/drawing/2014/main" id="{366DEDA7-02E1-F3D9-81B4-2A38DF589CFD}"/>
                </a:ext>
              </a:extLst>
            </p:cNvPr>
            <p:cNvSpPr>
              <a:spLocks/>
            </p:cNvSpPr>
            <p:nvPr/>
          </p:nvSpPr>
          <p:spPr bwMode="auto">
            <a:xfrm>
              <a:off x="3406" y="2964"/>
              <a:ext cx="1" cy="1"/>
            </a:xfrm>
            <a:custGeom>
              <a:avLst/>
              <a:gdLst>
                <a:gd name="T0" fmla="*/ 0 w 28"/>
                <a:gd name="T1" fmla="*/ 0 h 41"/>
                <a:gd name="T2" fmla="*/ 0 w 28"/>
                <a:gd name="T3" fmla="*/ 0 h 41"/>
                <a:gd name="T4" fmla="*/ 0 w 28"/>
                <a:gd name="T5" fmla="*/ 0 h 41"/>
                <a:gd name="T6" fmla="*/ 0 w 28"/>
                <a:gd name="T7" fmla="*/ 0 h 41"/>
                <a:gd name="T8" fmla="*/ 0 w 28"/>
                <a:gd name="T9" fmla="*/ 0 h 41"/>
                <a:gd name="T10" fmla="*/ 0 w 28"/>
                <a:gd name="T11" fmla="*/ 0 h 41"/>
                <a:gd name="T12" fmla="*/ 0 w 28"/>
                <a:gd name="T13" fmla="*/ 0 h 41"/>
                <a:gd name="T14" fmla="*/ 0 w 28"/>
                <a:gd name="T15" fmla="*/ 0 h 41"/>
                <a:gd name="T16" fmla="*/ 0 w 28"/>
                <a:gd name="T17" fmla="*/ 0 h 41"/>
                <a:gd name="T18" fmla="*/ 0 w 28"/>
                <a:gd name="T19" fmla="*/ 0 h 41"/>
                <a:gd name="T20" fmla="*/ 0 w 28"/>
                <a:gd name="T21" fmla="*/ 0 h 41"/>
                <a:gd name="T22" fmla="*/ 0 w 28"/>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1"/>
                <a:gd name="T38" fmla="*/ 28 w 28"/>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1">
                  <a:moveTo>
                    <a:pt x="28" y="41"/>
                  </a:moveTo>
                  <a:lnTo>
                    <a:pt x="23" y="38"/>
                  </a:lnTo>
                  <a:lnTo>
                    <a:pt x="19" y="34"/>
                  </a:lnTo>
                  <a:lnTo>
                    <a:pt x="15" y="31"/>
                  </a:lnTo>
                  <a:lnTo>
                    <a:pt x="12" y="27"/>
                  </a:lnTo>
                  <a:lnTo>
                    <a:pt x="9" y="23"/>
                  </a:lnTo>
                  <a:lnTo>
                    <a:pt x="6" y="19"/>
                  </a:lnTo>
                  <a:lnTo>
                    <a:pt x="4" y="15"/>
                  </a:lnTo>
                  <a:lnTo>
                    <a:pt x="3" y="10"/>
                  </a:lnTo>
                  <a:lnTo>
                    <a:pt x="1"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7" name="Freeform 952">
              <a:extLst>
                <a:ext uri="{FF2B5EF4-FFF2-40B4-BE49-F238E27FC236}">
                  <a16:creationId xmlns:a16="http://schemas.microsoft.com/office/drawing/2014/main" id="{1ED1EC5F-7C7F-1BED-654A-BCA6619D336B}"/>
                </a:ext>
              </a:extLst>
            </p:cNvPr>
            <p:cNvSpPr>
              <a:spLocks/>
            </p:cNvSpPr>
            <p:nvPr/>
          </p:nvSpPr>
          <p:spPr bwMode="auto">
            <a:xfrm>
              <a:off x="3407" y="2962"/>
              <a:ext cx="6" cy="4"/>
            </a:xfrm>
            <a:custGeom>
              <a:avLst/>
              <a:gdLst>
                <a:gd name="T0" fmla="*/ 0 w 275"/>
                <a:gd name="T1" fmla="*/ 0 h 210"/>
                <a:gd name="T2" fmla="*/ 0 w 275"/>
                <a:gd name="T3" fmla="*/ 0 h 210"/>
                <a:gd name="T4" fmla="*/ 0 w 275"/>
                <a:gd name="T5" fmla="*/ 0 h 210"/>
                <a:gd name="T6" fmla="*/ 0 60000 65536"/>
                <a:gd name="T7" fmla="*/ 0 60000 65536"/>
                <a:gd name="T8" fmla="*/ 0 60000 65536"/>
                <a:gd name="T9" fmla="*/ 0 w 275"/>
                <a:gd name="T10" fmla="*/ 0 h 210"/>
                <a:gd name="T11" fmla="*/ 275 w 275"/>
                <a:gd name="T12" fmla="*/ 210 h 210"/>
              </a:gdLst>
              <a:ahLst/>
              <a:cxnLst>
                <a:cxn ang="T6">
                  <a:pos x="T0" y="T1"/>
                </a:cxn>
                <a:cxn ang="T7">
                  <a:pos x="T2" y="T3"/>
                </a:cxn>
                <a:cxn ang="T8">
                  <a:pos x="T4" y="T5"/>
                </a:cxn>
              </a:cxnLst>
              <a:rect l="T9" t="T10" r="T11" b="T12"/>
              <a:pathLst>
                <a:path w="275" h="210">
                  <a:moveTo>
                    <a:pt x="0" y="0"/>
                  </a:moveTo>
                  <a:lnTo>
                    <a:pt x="133" y="108"/>
                  </a:lnTo>
                  <a:lnTo>
                    <a:pt x="275" y="2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8" name="Freeform 953">
              <a:extLst>
                <a:ext uri="{FF2B5EF4-FFF2-40B4-BE49-F238E27FC236}">
                  <a16:creationId xmlns:a16="http://schemas.microsoft.com/office/drawing/2014/main" id="{84F6CB33-4066-8327-DAF1-6B9A70FAB673}"/>
                </a:ext>
              </a:extLst>
            </p:cNvPr>
            <p:cNvSpPr>
              <a:spLocks/>
            </p:cNvSpPr>
            <p:nvPr/>
          </p:nvSpPr>
          <p:spPr bwMode="auto">
            <a:xfrm>
              <a:off x="3395" y="2898"/>
              <a:ext cx="1" cy="1"/>
            </a:xfrm>
            <a:custGeom>
              <a:avLst/>
              <a:gdLst>
                <a:gd name="T0" fmla="*/ 0 w 34"/>
                <a:gd name="T1" fmla="*/ 0 h 46"/>
                <a:gd name="T2" fmla="*/ 0 w 34"/>
                <a:gd name="T3" fmla="*/ 0 h 46"/>
                <a:gd name="T4" fmla="*/ 0 w 34"/>
                <a:gd name="T5" fmla="*/ 0 h 46"/>
                <a:gd name="T6" fmla="*/ 0 60000 65536"/>
                <a:gd name="T7" fmla="*/ 0 60000 65536"/>
                <a:gd name="T8" fmla="*/ 0 60000 65536"/>
                <a:gd name="T9" fmla="*/ 0 w 34"/>
                <a:gd name="T10" fmla="*/ 0 h 46"/>
                <a:gd name="T11" fmla="*/ 34 w 34"/>
                <a:gd name="T12" fmla="*/ 46 h 46"/>
              </a:gdLst>
              <a:ahLst/>
              <a:cxnLst>
                <a:cxn ang="T6">
                  <a:pos x="T0" y="T1"/>
                </a:cxn>
                <a:cxn ang="T7">
                  <a:pos x="T2" y="T3"/>
                </a:cxn>
                <a:cxn ang="T8">
                  <a:pos x="T4" y="T5"/>
                </a:cxn>
              </a:cxnLst>
              <a:rect l="T9" t="T10" r="T11" b="T12"/>
              <a:pathLst>
                <a:path w="34" h="46">
                  <a:moveTo>
                    <a:pt x="0" y="0"/>
                  </a:moveTo>
                  <a:lnTo>
                    <a:pt x="17" y="23"/>
                  </a:lnTo>
                  <a:lnTo>
                    <a:pt x="34" y="4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39" name="Freeform 954">
              <a:extLst>
                <a:ext uri="{FF2B5EF4-FFF2-40B4-BE49-F238E27FC236}">
                  <a16:creationId xmlns:a16="http://schemas.microsoft.com/office/drawing/2014/main" id="{747B8692-03ED-2615-0420-34363B4F2E76}"/>
                </a:ext>
              </a:extLst>
            </p:cNvPr>
            <p:cNvSpPr>
              <a:spLocks/>
            </p:cNvSpPr>
            <p:nvPr/>
          </p:nvSpPr>
          <p:spPr bwMode="auto">
            <a:xfrm>
              <a:off x="3396" y="2898"/>
              <a:ext cx="1" cy="1"/>
            </a:xfrm>
            <a:custGeom>
              <a:avLst/>
              <a:gdLst>
                <a:gd name="T0" fmla="*/ 0 w 38"/>
                <a:gd name="T1" fmla="*/ 0 h 54"/>
                <a:gd name="T2" fmla="*/ 0 w 38"/>
                <a:gd name="T3" fmla="*/ 0 h 54"/>
                <a:gd name="T4" fmla="*/ 0 w 38"/>
                <a:gd name="T5" fmla="*/ 0 h 54"/>
                <a:gd name="T6" fmla="*/ 0 60000 65536"/>
                <a:gd name="T7" fmla="*/ 0 60000 65536"/>
                <a:gd name="T8" fmla="*/ 0 60000 65536"/>
                <a:gd name="T9" fmla="*/ 0 w 38"/>
                <a:gd name="T10" fmla="*/ 0 h 54"/>
                <a:gd name="T11" fmla="*/ 38 w 38"/>
                <a:gd name="T12" fmla="*/ 54 h 54"/>
              </a:gdLst>
              <a:ahLst/>
              <a:cxnLst>
                <a:cxn ang="T6">
                  <a:pos x="T0" y="T1"/>
                </a:cxn>
                <a:cxn ang="T7">
                  <a:pos x="T2" y="T3"/>
                </a:cxn>
                <a:cxn ang="T8">
                  <a:pos x="T4" y="T5"/>
                </a:cxn>
              </a:cxnLst>
              <a:rect l="T9" t="T10" r="T11" b="T12"/>
              <a:pathLst>
                <a:path w="38" h="54">
                  <a:moveTo>
                    <a:pt x="0" y="0"/>
                  </a:moveTo>
                  <a:lnTo>
                    <a:pt x="19" y="27"/>
                  </a:lnTo>
                  <a:lnTo>
                    <a:pt x="38" y="5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40" name="Freeform 955">
              <a:extLst>
                <a:ext uri="{FF2B5EF4-FFF2-40B4-BE49-F238E27FC236}">
                  <a16:creationId xmlns:a16="http://schemas.microsoft.com/office/drawing/2014/main" id="{1528E75A-8070-7B78-F394-812DD8C98ADF}"/>
                </a:ext>
              </a:extLst>
            </p:cNvPr>
            <p:cNvSpPr>
              <a:spLocks/>
            </p:cNvSpPr>
            <p:nvPr/>
          </p:nvSpPr>
          <p:spPr bwMode="auto">
            <a:xfrm>
              <a:off x="3396" y="2899"/>
              <a:ext cx="1" cy="1"/>
            </a:xfrm>
            <a:custGeom>
              <a:avLst/>
              <a:gdLst>
                <a:gd name="T0" fmla="*/ 0 w 36"/>
                <a:gd name="T1" fmla="*/ 0 h 56"/>
                <a:gd name="T2" fmla="*/ 0 w 36"/>
                <a:gd name="T3" fmla="*/ 0 h 56"/>
                <a:gd name="T4" fmla="*/ 0 w 36"/>
                <a:gd name="T5" fmla="*/ 0 h 56"/>
                <a:gd name="T6" fmla="*/ 0 60000 65536"/>
                <a:gd name="T7" fmla="*/ 0 60000 65536"/>
                <a:gd name="T8" fmla="*/ 0 60000 65536"/>
                <a:gd name="T9" fmla="*/ 0 w 36"/>
                <a:gd name="T10" fmla="*/ 0 h 56"/>
                <a:gd name="T11" fmla="*/ 36 w 36"/>
                <a:gd name="T12" fmla="*/ 56 h 56"/>
              </a:gdLst>
              <a:ahLst/>
              <a:cxnLst>
                <a:cxn ang="T6">
                  <a:pos x="T0" y="T1"/>
                </a:cxn>
                <a:cxn ang="T7">
                  <a:pos x="T2" y="T3"/>
                </a:cxn>
                <a:cxn ang="T8">
                  <a:pos x="T4" y="T5"/>
                </a:cxn>
              </a:cxnLst>
              <a:rect l="T9" t="T10" r="T11" b="T12"/>
              <a:pathLst>
                <a:path w="36" h="56">
                  <a:moveTo>
                    <a:pt x="0" y="0"/>
                  </a:moveTo>
                  <a:lnTo>
                    <a:pt x="18" y="28"/>
                  </a:lnTo>
                  <a:lnTo>
                    <a:pt x="36" y="5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41" name="Freeform 956">
              <a:extLst>
                <a:ext uri="{FF2B5EF4-FFF2-40B4-BE49-F238E27FC236}">
                  <a16:creationId xmlns:a16="http://schemas.microsoft.com/office/drawing/2014/main" id="{05B3DB85-6508-3CB4-D550-6FF5450718E9}"/>
                </a:ext>
              </a:extLst>
            </p:cNvPr>
            <p:cNvSpPr>
              <a:spLocks/>
            </p:cNvSpPr>
            <p:nvPr/>
          </p:nvSpPr>
          <p:spPr bwMode="auto">
            <a:xfrm>
              <a:off x="3396" y="2900"/>
              <a:ext cx="1" cy="1"/>
            </a:xfrm>
            <a:custGeom>
              <a:avLst/>
              <a:gdLst>
                <a:gd name="T0" fmla="*/ 0 w 32"/>
                <a:gd name="T1" fmla="*/ 0 h 51"/>
                <a:gd name="T2" fmla="*/ 0 w 32"/>
                <a:gd name="T3" fmla="*/ 0 h 51"/>
                <a:gd name="T4" fmla="*/ 0 w 32"/>
                <a:gd name="T5" fmla="*/ 0 h 51"/>
                <a:gd name="T6" fmla="*/ 0 60000 65536"/>
                <a:gd name="T7" fmla="*/ 0 60000 65536"/>
                <a:gd name="T8" fmla="*/ 0 60000 65536"/>
                <a:gd name="T9" fmla="*/ 0 w 32"/>
                <a:gd name="T10" fmla="*/ 0 h 51"/>
                <a:gd name="T11" fmla="*/ 32 w 32"/>
                <a:gd name="T12" fmla="*/ 51 h 51"/>
              </a:gdLst>
              <a:ahLst/>
              <a:cxnLst>
                <a:cxn ang="T6">
                  <a:pos x="T0" y="T1"/>
                </a:cxn>
                <a:cxn ang="T7">
                  <a:pos x="T2" y="T3"/>
                </a:cxn>
                <a:cxn ang="T8">
                  <a:pos x="T4" y="T5"/>
                </a:cxn>
              </a:cxnLst>
              <a:rect l="T9" t="T10" r="T11" b="T12"/>
              <a:pathLst>
                <a:path w="32" h="51">
                  <a:moveTo>
                    <a:pt x="0" y="0"/>
                  </a:moveTo>
                  <a:lnTo>
                    <a:pt x="16" y="25"/>
                  </a:lnTo>
                  <a:lnTo>
                    <a:pt x="32" y="5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42" name="Freeform 957">
              <a:extLst>
                <a:ext uri="{FF2B5EF4-FFF2-40B4-BE49-F238E27FC236}">
                  <a16:creationId xmlns:a16="http://schemas.microsoft.com/office/drawing/2014/main" id="{84B90919-D163-94FA-EF33-A4833687A51D}"/>
                </a:ext>
              </a:extLst>
            </p:cNvPr>
            <p:cNvSpPr>
              <a:spLocks/>
            </p:cNvSpPr>
            <p:nvPr/>
          </p:nvSpPr>
          <p:spPr bwMode="auto">
            <a:xfrm>
              <a:off x="3465" y="2861"/>
              <a:ext cx="7" cy="9"/>
            </a:xfrm>
            <a:custGeom>
              <a:avLst/>
              <a:gdLst>
                <a:gd name="T0" fmla="*/ 0 w 349"/>
                <a:gd name="T1" fmla="*/ 0 h 425"/>
                <a:gd name="T2" fmla="*/ 0 w 349"/>
                <a:gd name="T3" fmla="*/ 0 h 425"/>
                <a:gd name="T4" fmla="*/ 0 w 349"/>
                <a:gd name="T5" fmla="*/ 0 h 425"/>
                <a:gd name="T6" fmla="*/ 0 w 349"/>
                <a:gd name="T7" fmla="*/ 0 h 425"/>
                <a:gd name="T8" fmla="*/ 0 w 349"/>
                <a:gd name="T9" fmla="*/ 0 h 425"/>
                <a:gd name="T10" fmla="*/ 0 w 349"/>
                <a:gd name="T11" fmla="*/ 0 h 425"/>
                <a:gd name="T12" fmla="*/ 0 w 349"/>
                <a:gd name="T13" fmla="*/ 0 h 425"/>
                <a:gd name="T14" fmla="*/ 0 w 349"/>
                <a:gd name="T15" fmla="*/ 0 h 425"/>
                <a:gd name="T16" fmla="*/ 0 w 349"/>
                <a:gd name="T17" fmla="*/ 0 h 425"/>
                <a:gd name="T18" fmla="*/ 0 w 349"/>
                <a:gd name="T19" fmla="*/ 0 h 425"/>
                <a:gd name="T20" fmla="*/ 0 w 349"/>
                <a:gd name="T21" fmla="*/ 0 h 425"/>
                <a:gd name="T22" fmla="*/ 0 w 349"/>
                <a:gd name="T23" fmla="*/ 0 h 425"/>
                <a:gd name="T24" fmla="*/ 0 w 349"/>
                <a:gd name="T25" fmla="*/ 0 h 425"/>
                <a:gd name="T26" fmla="*/ 0 w 349"/>
                <a:gd name="T27" fmla="*/ 0 h 425"/>
                <a:gd name="T28" fmla="*/ 0 w 349"/>
                <a:gd name="T29" fmla="*/ 0 h 425"/>
                <a:gd name="T30" fmla="*/ 0 w 349"/>
                <a:gd name="T31" fmla="*/ 0 h 425"/>
                <a:gd name="T32" fmla="*/ 0 w 349"/>
                <a:gd name="T33" fmla="*/ 0 h 425"/>
                <a:gd name="T34" fmla="*/ 0 w 349"/>
                <a:gd name="T35" fmla="*/ 0 h 425"/>
                <a:gd name="T36" fmla="*/ 0 w 349"/>
                <a:gd name="T37" fmla="*/ 0 h 425"/>
                <a:gd name="T38" fmla="*/ 0 w 349"/>
                <a:gd name="T39" fmla="*/ 0 h 425"/>
                <a:gd name="T40" fmla="*/ 0 w 349"/>
                <a:gd name="T41" fmla="*/ 0 h 425"/>
                <a:gd name="T42" fmla="*/ 0 w 349"/>
                <a:gd name="T43" fmla="*/ 0 h 425"/>
                <a:gd name="T44" fmla="*/ 0 w 349"/>
                <a:gd name="T45" fmla="*/ 0 h 4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9"/>
                <a:gd name="T70" fmla="*/ 0 h 425"/>
                <a:gd name="T71" fmla="*/ 349 w 349"/>
                <a:gd name="T72" fmla="*/ 425 h 4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9" h="425">
                  <a:moveTo>
                    <a:pt x="349" y="425"/>
                  </a:moveTo>
                  <a:lnTo>
                    <a:pt x="349" y="418"/>
                  </a:lnTo>
                  <a:lnTo>
                    <a:pt x="346" y="395"/>
                  </a:lnTo>
                  <a:lnTo>
                    <a:pt x="341" y="372"/>
                  </a:lnTo>
                  <a:lnTo>
                    <a:pt x="335" y="349"/>
                  </a:lnTo>
                  <a:lnTo>
                    <a:pt x="328" y="327"/>
                  </a:lnTo>
                  <a:lnTo>
                    <a:pt x="319" y="305"/>
                  </a:lnTo>
                  <a:lnTo>
                    <a:pt x="309" y="283"/>
                  </a:lnTo>
                  <a:lnTo>
                    <a:pt x="298" y="262"/>
                  </a:lnTo>
                  <a:lnTo>
                    <a:pt x="285" y="240"/>
                  </a:lnTo>
                  <a:lnTo>
                    <a:pt x="271" y="220"/>
                  </a:lnTo>
                  <a:lnTo>
                    <a:pt x="255" y="199"/>
                  </a:lnTo>
                  <a:lnTo>
                    <a:pt x="238" y="179"/>
                  </a:lnTo>
                  <a:lnTo>
                    <a:pt x="220" y="159"/>
                  </a:lnTo>
                  <a:lnTo>
                    <a:pt x="201" y="139"/>
                  </a:lnTo>
                  <a:lnTo>
                    <a:pt x="180" y="120"/>
                  </a:lnTo>
                  <a:lnTo>
                    <a:pt x="158" y="101"/>
                  </a:lnTo>
                  <a:lnTo>
                    <a:pt x="135" y="83"/>
                  </a:lnTo>
                  <a:lnTo>
                    <a:pt x="109" y="65"/>
                  </a:lnTo>
                  <a:lnTo>
                    <a:pt x="83" y="48"/>
                  </a:lnTo>
                  <a:lnTo>
                    <a:pt x="57" y="31"/>
                  </a:lnTo>
                  <a:lnTo>
                    <a:pt x="29" y="1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43" name="Freeform 958">
              <a:extLst>
                <a:ext uri="{FF2B5EF4-FFF2-40B4-BE49-F238E27FC236}">
                  <a16:creationId xmlns:a16="http://schemas.microsoft.com/office/drawing/2014/main" id="{FE117DEF-9EB3-B8C2-55B2-A2ECADD23F4F}"/>
                </a:ext>
              </a:extLst>
            </p:cNvPr>
            <p:cNvSpPr>
              <a:spLocks/>
            </p:cNvSpPr>
            <p:nvPr/>
          </p:nvSpPr>
          <p:spPr bwMode="auto">
            <a:xfrm>
              <a:off x="3482" y="2968"/>
              <a:ext cx="3" cy="3"/>
            </a:xfrm>
            <a:custGeom>
              <a:avLst/>
              <a:gdLst>
                <a:gd name="T0" fmla="*/ 0 w 105"/>
                <a:gd name="T1" fmla="*/ 0 h 180"/>
                <a:gd name="T2" fmla="*/ 0 w 105"/>
                <a:gd name="T3" fmla="*/ 0 h 180"/>
                <a:gd name="T4" fmla="*/ 0 w 105"/>
                <a:gd name="T5" fmla="*/ 0 h 180"/>
                <a:gd name="T6" fmla="*/ 0 w 105"/>
                <a:gd name="T7" fmla="*/ 0 h 180"/>
                <a:gd name="T8" fmla="*/ 0 w 105"/>
                <a:gd name="T9" fmla="*/ 0 h 180"/>
                <a:gd name="T10" fmla="*/ 0 60000 65536"/>
                <a:gd name="T11" fmla="*/ 0 60000 65536"/>
                <a:gd name="T12" fmla="*/ 0 60000 65536"/>
                <a:gd name="T13" fmla="*/ 0 60000 65536"/>
                <a:gd name="T14" fmla="*/ 0 60000 65536"/>
                <a:gd name="T15" fmla="*/ 0 w 105"/>
                <a:gd name="T16" fmla="*/ 0 h 180"/>
                <a:gd name="T17" fmla="*/ 105 w 105"/>
                <a:gd name="T18" fmla="*/ 180 h 180"/>
              </a:gdLst>
              <a:ahLst/>
              <a:cxnLst>
                <a:cxn ang="T10">
                  <a:pos x="T0" y="T1"/>
                </a:cxn>
                <a:cxn ang="T11">
                  <a:pos x="T2" y="T3"/>
                </a:cxn>
                <a:cxn ang="T12">
                  <a:pos x="T4" y="T5"/>
                </a:cxn>
                <a:cxn ang="T13">
                  <a:pos x="T6" y="T7"/>
                </a:cxn>
                <a:cxn ang="T14">
                  <a:pos x="T8" y="T9"/>
                </a:cxn>
              </a:cxnLst>
              <a:rect l="T15" t="T16" r="T17" b="T18"/>
              <a:pathLst>
                <a:path w="105" h="180">
                  <a:moveTo>
                    <a:pt x="0" y="180"/>
                  </a:moveTo>
                  <a:lnTo>
                    <a:pt x="8" y="131"/>
                  </a:lnTo>
                  <a:lnTo>
                    <a:pt x="30" y="78"/>
                  </a:lnTo>
                  <a:lnTo>
                    <a:pt x="63" y="33"/>
                  </a:lnTo>
                  <a:lnTo>
                    <a:pt x="1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744" name="Line 959">
              <a:extLst>
                <a:ext uri="{FF2B5EF4-FFF2-40B4-BE49-F238E27FC236}">
                  <a16:creationId xmlns:a16="http://schemas.microsoft.com/office/drawing/2014/main" id="{766CBD37-B8EB-E646-B151-45EF941813C9}"/>
                </a:ext>
              </a:extLst>
            </p:cNvPr>
            <p:cNvSpPr>
              <a:spLocks noChangeShapeType="1"/>
            </p:cNvSpPr>
            <p:nvPr/>
          </p:nvSpPr>
          <p:spPr bwMode="auto">
            <a:xfrm>
              <a:off x="3468" y="300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45" name="Line 960">
              <a:extLst>
                <a:ext uri="{FF2B5EF4-FFF2-40B4-BE49-F238E27FC236}">
                  <a16:creationId xmlns:a16="http://schemas.microsoft.com/office/drawing/2014/main" id="{7E33E314-6A91-57D0-D743-8FE166582D60}"/>
                </a:ext>
              </a:extLst>
            </p:cNvPr>
            <p:cNvSpPr>
              <a:spLocks noChangeShapeType="1"/>
            </p:cNvSpPr>
            <p:nvPr/>
          </p:nvSpPr>
          <p:spPr bwMode="auto">
            <a:xfrm>
              <a:off x="3460" y="2995"/>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46" name="Line 961">
              <a:extLst>
                <a:ext uri="{FF2B5EF4-FFF2-40B4-BE49-F238E27FC236}">
                  <a16:creationId xmlns:a16="http://schemas.microsoft.com/office/drawing/2014/main" id="{EC715D89-5C40-2AB0-4368-A83DC240F23A}"/>
                </a:ext>
              </a:extLst>
            </p:cNvPr>
            <p:cNvSpPr>
              <a:spLocks noChangeShapeType="1"/>
            </p:cNvSpPr>
            <p:nvPr/>
          </p:nvSpPr>
          <p:spPr bwMode="auto">
            <a:xfrm flipH="1" flipV="1">
              <a:off x="3389" y="2954"/>
              <a:ext cx="1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47" name="Line 962">
              <a:extLst>
                <a:ext uri="{FF2B5EF4-FFF2-40B4-BE49-F238E27FC236}">
                  <a16:creationId xmlns:a16="http://schemas.microsoft.com/office/drawing/2014/main" id="{627D36BB-A439-9234-8A80-F4D55A67F585}"/>
                </a:ext>
              </a:extLst>
            </p:cNvPr>
            <p:cNvSpPr>
              <a:spLocks noChangeShapeType="1"/>
            </p:cNvSpPr>
            <p:nvPr/>
          </p:nvSpPr>
          <p:spPr bwMode="auto">
            <a:xfrm flipV="1">
              <a:off x="3473" y="3003"/>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48" name="Line 963">
              <a:extLst>
                <a:ext uri="{FF2B5EF4-FFF2-40B4-BE49-F238E27FC236}">
                  <a16:creationId xmlns:a16="http://schemas.microsoft.com/office/drawing/2014/main" id="{AF547127-3457-209A-C6B7-22B20E618A4C}"/>
                </a:ext>
              </a:extLst>
            </p:cNvPr>
            <p:cNvSpPr>
              <a:spLocks noChangeShapeType="1"/>
            </p:cNvSpPr>
            <p:nvPr/>
          </p:nvSpPr>
          <p:spPr bwMode="auto">
            <a:xfrm flipH="1">
              <a:off x="3439" y="300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49" name="Line 964">
              <a:extLst>
                <a:ext uri="{FF2B5EF4-FFF2-40B4-BE49-F238E27FC236}">
                  <a16:creationId xmlns:a16="http://schemas.microsoft.com/office/drawing/2014/main" id="{6882C36B-1694-5AA2-BD2C-BAAD06055869}"/>
                </a:ext>
              </a:extLst>
            </p:cNvPr>
            <p:cNvSpPr>
              <a:spLocks noChangeShapeType="1"/>
            </p:cNvSpPr>
            <p:nvPr/>
          </p:nvSpPr>
          <p:spPr bwMode="auto">
            <a:xfrm flipH="1">
              <a:off x="3411" y="302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0" name="Line 965">
              <a:extLst>
                <a:ext uri="{FF2B5EF4-FFF2-40B4-BE49-F238E27FC236}">
                  <a16:creationId xmlns:a16="http://schemas.microsoft.com/office/drawing/2014/main" id="{29EF43BB-A21D-DC18-27C7-CEE5B35E831D}"/>
                </a:ext>
              </a:extLst>
            </p:cNvPr>
            <p:cNvSpPr>
              <a:spLocks noChangeShapeType="1"/>
            </p:cNvSpPr>
            <p:nvPr/>
          </p:nvSpPr>
          <p:spPr bwMode="auto">
            <a:xfrm flipV="1">
              <a:off x="3447" y="3001"/>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1" name="Line 966">
              <a:extLst>
                <a:ext uri="{FF2B5EF4-FFF2-40B4-BE49-F238E27FC236}">
                  <a16:creationId xmlns:a16="http://schemas.microsoft.com/office/drawing/2014/main" id="{5972CFFE-CB5D-B43B-A561-E0B27BA5E66F}"/>
                </a:ext>
              </a:extLst>
            </p:cNvPr>
            <p:cNvSpPr>
              <a:spLocks noChangeShapeType="1"/>
            </p:cNvSpPr>
            <p:nvPr/>
          </p:nvSpPr>
          <p:spPr bwMode="auto">
            <a:xfrm flipV="1">
              <a:off x="3456" y="2995"/>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2" name="Line 967">
              <a:extLst>
                <a:ext uri="{FF2B5EF4-FFF2-40B4-BE49-F238E27FC236}">
                  <a16:creationId xmlns:a16="http://schemas.microsoft.com/office/drawing/2014/main" id="{49240A82-9799-5842-4EA3-AE878CA648D5}"/>
                </a:ext>
              </a:extLst>
            </p:cNvPr>
            <p:cNvSpPr>
              <a:spLocks noChangeShapeType="1"/>
            </p:cNvSpPr>
            <p:nvPr/>
          </p:nvSpPr>
          <p:spPr bwMode="auto">
            <a:xfrm flipH="1">
              <a:off x="3432" y="3003"/>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3" name="Line 968">
              <a:extLst>
                <a:ext uri="{FF2B5EF4-FFF2-40B4-BE49-F238E27FC236}">
                  <a16:creationId xmlns:a16="http://schemas.microsoft.com/office/drawing/2014/main" id="{EB949F6B-1E3E-E952-19EF-FB7107062D7E}"/>
                </a:ext>
              </a:extLst>
            </p:cNvPr>
            <p:cNvSpPr>
              <a:spLocks noChangeShapeType="1"/>
            </p:cNvSpPr>
            <p:nvPr/>
          </p:nvSpPr>
          <p:spPr bwMode="auto">
            <a:xfrm flipH="1">
              <a:off x="3397" y="3019"/>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4" name="Line 969">
              <a:extLst>
                <a:ext uri="{FF2B5EF4-FFF2-40B4-BE49-F238E27FC236}">
                  <a16:creationId xmlns:a16="http://schemas.microsoft.com/office/drawing/2014/main" id="{C38FC934-AE9C-5D62-C7DB-C1E24507D41D}"/>
                </a:ext>
              </a:extLst>
            </p:cNvPr>
            <p:cNvSpPr>
              <a:spLocks noChangeShapeType="1"/>
            </p:cNvSpPr>
            <p:nvPr/>
          </p:nvSpPr>
          <p:spPr bwMode="auto">
            <a:xfrm flipV="1">
              <a:off x="3485" y="2911"/>
              <a:ext cx="98"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5" name="Line 970">
              <a:extLst>
                <a:ext uri="{FF2B5EF4-FFF2-40B4-BE49-F238E27FC236}">
                  <a16:creationId xmlns:a16="http://schemas.microsoft.com/office/drawing/2014/main" id="{31B9513F-BA11-9843-DA13-D1E3C83FFF01}"/>
                </a:ext>
              </a:extLst>
            </p:cNvPr>
            <p:cNvSpPr>
              <a:spLocks noChangeShapeType="1"/>
            </p:cNvSpPr>
            <p:nvPr/>
          </p:nvSpPr>
          <p:spPr bwMode="auto">
            <a:xfrm flipV="1">
              <a:off x="3482" y="296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6" name="Line 971">
              <a:extLst>
                <a:ext uri="{FF2B5EF4-FFF2-40B4-BE49-F238E27FC236}">
                  <a16:creationId xmlns:a16="http://schemas.microsoft.com/office/drawing/2014/main" id="{761C8ED9-8459-21FD-4AD5-1C5BDF4A64D8}"/>
                </a:ext>
              </a:extLst>
            </p:cNvPr>
            <p:cNvSpPr>
              <a:spLocks noChangeShapeType="1"/>
            </p:cNvSpPr>
            <p:nvPr/>
          </p:nvSpPr>
          <p:spPr bwMode="auto">
            <a:xfrm flipV="1">
              <a:off x="3450" y="2995"/>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7" name="Line 972">
              <a:extLst>
                <a:ext uri="{FF2B5EF4-FFF2-40B4-BE49-F238E27FC236}">
                  <a16:creationId xmlns:a16="http://schemas.microsoft.com/office/drawing/2014/main" id="{1F547881-7F17-7380-D62E-F10AE6575FC3}"/>
                </a:ext>
              </a:extLst>
            </p:cNvPr>
            <p:cNvSpPr>
              <a:spLocks noChangeShapeType="1"/>
            </p:cNvSpPr>
            <p:nvPr/>
          </p:nvSpPr>
          <p:spPr bwMode="auto">
            <a:xfrm flipV="1">
              <a:off x="3447" y="2997"/>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8" name="Line 973">
              <a:extLst>
                <a:ext uri="{FF2B5EF4-FFF2-40B4-BE49-F238E27FC236}">
                  <a16:creationId xmlns:a16="http://schemas.microsoft.com/office/drawing/2014/main" id="{2EB7B2AF-614F-7757-EB04-0AA9B6747BA7}"/>
                </a:ext>
              </a:extLst>
            </p:cNvPr>
            <p:cNvSpPr>
              <a:spLocks noChangeShapeType="1"/>
            </p:cNvSpPr>
            <p:nvPr/>
          </p:nvSpPr>
          <p:spPr bwMode="auto">
            <a:xfrm flipH="1">
              <a:off x="3468" y="2978"/>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59" name="Line 974">
              <a:extLst>
                <a:ext uri="{FF2B5EF4-FFF2-40B4-BE49-F238E27FC236}">
                  <a16:creationId xmlns:a16="http://schemas.microsoft.com/office/drawing/2014/main" id="{DE76FDA3-5A63-BE8D-6B08-7C1D800E14AC}"/>
                </a:ext>
              </a:extLst>
            </p:cNvPr>
            <p:cNvSpPr>
              <a:spLocks noChangeShapeType="1"/>
            </p:cNvSpPr>
            <p:nvPr/>
          </p:nvSpPr>
          <p:spPr bwMode="auto">
            <a:xfrm flipH="1">
              <a:off x="3468" y="3056"/>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0" name="Line 975">
              <a:extLst>
                <a:ext uri="{FF2B5EF4-FFF2-40B4-BE49-F238E27FC236}">
                  <a16:creationId xmlns:a16="http://schemas.microsoft.com/office/drawing/2014/main" id="{B605A4CA-2EB1-B22F-0939-233D04314B0F}"/>
                </a:ext>
              </a:extLst>
            </p:cNvPr>
            <p:cNvSpPr>
              <a:spLocks noChangeShapeType="1"/>
            </p:cNvSpPr>
            <p:nvPr/>
          </p:nvSpPr>
          <p:spPr bwMode="auto">
            <a:xfrm flipV="1">
              <a:off x="3487" y="288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1" name="Line 976">
              <a:extLst>
                <a:ext uri="{FF2B5EF4-FFF2-40B4-BE49-F238E27FC236}">
                  <a16:creationId xmlns:a16="http://schemas.microsoft.com/office/drawing/2014/main" id="{E7FE2053-90A4-C06B-5FC9-C6F2B09D31B7}"/>
                </a:ext>
              </a:extLst>
            </p:cNvPr>
            <p:cNvSpPr>
              <a:spLocks noChangeShapeType="1"/>
            </p:cNvSpPr>
            <p:nvPr/>
          </p:nvSpPr>
          <p:spPr bwMode="auto">
            <a:xfrm flipV="1">
              <a:off x="3482" y="2969"/>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2" name="Line 977">
              <a:extLst>
                <a:ext uri="{FF2B5EF4-FFF2-40B4-BE49-F238E27FC236}">
                  <a16:creationId xmlns:a16="http://schemas.microsoft.com/office/drawing/2014/main" id="{56F5E789-92B2-90BA-8971-7B2D8B5CD722}"/>
                </a:ext>
              </a:extLst>
            </p:cNvPr>
            <p:cNvSpPr>
              <a:spLocks noChangeShapeType="1"/>
            </p:cNvSpPr>
            <p:nvPr/>
          </p:nvSpPr>
          <p:spPr bwMode="auto">
            <a:xfrm flipV="1">
              <a:off x="3482" y="2971"/>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3" name="Line 978">
              <a:extLst>
                <a:ext uri="{FF2B5EF4-FFF2-40B4-BE49-F238E27FC236}">
                  <a16:creationId xmlns:a16="http://schemas.microsoft.com/office/drawing/2014/main" id="{6D8E2FDE-4D7B-63F6-8F1F-049E3D15E6FB}"/>
                </a:ext>
              </a:extLst>
            </p:cNvPr>
            <p:cNvSpPr>
              <a:spLocks noChangeShapeType="1"/>
            </p:cNvSpPr>
            <p:nvPr/>
          </p:nvSpPr>
          <p:spPr bwMode="auto">
            <a:xfrm flipV="1">
              <a:off x="3482" y="3003"/>
              <a:ext cx="1"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4" name="Line 979">
              <a:extLst>
                <a:ext uri="{FF2B5EF4-FFF2-40B4-BE49-F238E27FC236}">
                  <a16:creationId xmlns:a16="http://schemas.microsoft.com/office/drawing/2014/main" id="{62302E9D-16D1-04A9-24E8-BE6B78992DC4}"/>
                </a:ext>
              </a:extLst>
            </p:cNvPr>
            <p:cNvSpPr>
              <a:spLocks noChangeShapeType="1"/>
            </p:cNvSpPr>
            <p:nvPr/>
          </p:nvSpPr>
          <p:spPr bwMode="auto">
            <a:xfrm>
              <a:off x="3482" y="3080"/>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5" name="Line 980">
              <a:extLst>
                <a:ext uri="{FF2B5EF4-FFF2-40B4-BE49-F238E27FC236}">
                  <a16:creationId xmlns:a16="http://schemas.microsoft.com/office/drawing/2014/main" id="{5AA80655-6F69-B495-9492-21466E7DA48A}"/>
                </a:ext>
              </a:extLst>
            </p:cNvPr>
            <p:cNvSpPr>
              <a:spLocks noChangeShapeType="1"/>
            </p:cNvSpPr>
            <p:nvPr/>
          </p:nvSpPr>
          <p:spPr bwMode="auto">
            <a:xfrm flipV="1">
              <a:off x="3473"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6" name="Line 981">
              <a:extLst>
                <a:ext uri="{FF2B5EF4-FFF2-40B4-BE49-F238E27FC236}">
                  <a16:creationId xmlns:a16="http://schemas.microsoft.com/office/drawing/2014/main" id="{0C8376D8-C779-8183-B52C-76B24DC62EA3}"/>
                </a:ext>
              </a:extLst>
            </p:cNvPr>
            <p:cNvSpPr>
              <a:spLocks noChangeShapeType="1"/>
            </p:cNvSpPr>
            <p:nvPr/>
          </p:nvSpPr>
          <p:spPr bwMode="auto">
            <a:xfrm flipV="1">
              <a:off x="3473" y="3065"/>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7" name="Line 982">
              <a:extLst>
                <a:ext uri="{FF2B5EF4-FFF2-40B4-BE49-F238E27FC236}">
                  <a16:creationId xmlns:a16="http://schemas.microsoft.com/office/drawing/2014/main" id="{130F256C-F607-2523-6282-14DFE5461C62}"/>
                </a:ext>
              </a:extLst>
            </p:cNvPr>
            <p:cNvSpPr>
              <a:spLocks noChangeShapeType="1"/>
            </p:cNvSpPr>
            <p:nvPr/>
          </p:nvSpPr>
          <p:spPr bwMode="auto">
            <a:xfrm flipH="1" flipV="1">
              <a:off x="3482" y="30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8" name="Line 983">
              <a:extLst>
                <a:ext uri="{FF2B5EF4-FFF2-40B4-BE49-F238E27FC236}">
                  <a16:creationId xmlns:a16="http://schemas.microsoft.com/office/drawing/2014/main" id="{7AC2FBA9-1FC8-69C6-092C-8C8D8CDFCB2A}"/>
                </a:ext>
              </a:extLst>
            </p:cNvPr>
            <p:cNvSpPr>
              <a:spLocks noChangeShapeType="1"/>
            </p:cNvSpPr>
            <p:nvPr/>
          </p:nvSpPr>
          <p:spPr bwMode="auto">
            <a:xfrm>
              <a:off x="3465" y="2861"/>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69" name="Line 984">
              <a:extLst>
                <a:ext uri="{FF2B5EF4-FFF2-40B4-BE49-F238E27FC236}">
                  <a16:creationId xmlns:a16="http://schemas.microsoft.com/office/drawing/2014/main" id="{3CC82047-CB17-6610-5482-8B1F240195A0}"/>
                </a:ext>
              </a:extLst>
            </p:cNvPr>
            <p:cNvSpPr>
              <a:spLocks noChangeShapeType="1"/>
            </p:cNvSpPr>
            <p:nvPr/>
          </p:nvSpPr>
          <p:spPr bwMode="auto">
            <a:xfrm>
              <a:off x="3396"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0" name="Line 985">
              <a:extLst>
                <a:ext uri="{FF2B5EF4-FFF2-40B4-BE49-F238E27FC236}">
                  <a16:creationId xmlns:a16="http://schemas.microsoft.com/office/drawing/2014/main" id="{3BCCA5B6-C172-3C81-04A0-42732E432329}"/>
                </a:ext>
              </a:extLst>
            </p:cNvPr>
            <p:cNvSpPr>
              <a:spLocks noChangeShapeType="1"/>
            </p:cNvSpPr>
            <p:nvPr/>
          </p:nvSpPr>
          <p:spPr bwMode="auto">
            <a:xfrm>
              <a:off x="3396" y="289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1" name="Line 986">
              <a:extLst>
                <a:ext uri="{FF2B5EF4-FFF2-40B4-BE49-F238E27FC236}">
                  <a16:creationId xmlns:a16="http://schemas.microsoft.com/office/drawing/2014/main" id="{46288082-5A3F-166B-6705-13B70390AEA5}"/>
                </a:ext>
              </a:extLst>
            </p:cNvPr>
            <p:cNvSpPr>
              <a:spLocks noChangeShapeType="1"/>
            </p:cNvSpPr>
            <p:nvPr/>
          </p:nvSpPr>
          <p:spPr bwMode="auto">
            <a:xfrm flipH="1" flipV="1">
              <a:off x="3406" y="2964"/>
              <a:ext cx="7"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2" name="Line 987">
              <a:extLst>
                <a:ext uri="{FF2B5EF4-FFF2-40B4-BE49-F238E27FC236}">
                  <a16:creationId xmlns:a16="http://schemas.microsoft.com/office/drawing/2014/main" id="{17713319-8E64-817E-7E85-86CB43D16C80}"/>
                </a:ext>
              </a:extLst>
            </p:cNvPr>
            <p:cNvSpPr>
              <a:spLocks noChangeShapeType="1"/>
            </p:cNvSpPr>
            <p:nvPr/>
          </p:nvSpPr>
          <p:spPr bwMode="auto">
            <a:xfrm flipH="1" flipV="1">
              <a:off x="3565" y="3073"/>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3" name="Line 988">
              <a:extLst>
                <a:ext uri="{FF2B5EF4-FFF2-40B4-BE49-F238E27FC236}">
                  <a16:creationId xmlns:a16="http://schemas.microsoft.com/office/drawing/2014/main" id="{3CED64FF-F5FA-6589-3F0D-0CE1FA87E66F}"/>
                </a:ext>
              </a:extLst>
            </p:cNvPr>
            <p:cNvSpPr>
              <a:spLocks noChangeShapeType="1"/>
            </p:cNvSpPr>
            <p:nvPr/>
          </p:nvSpPr>
          <p:spPr bwMode="auto">
            <a:xfrm>
              <a:off x="3432" y="298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4" name="Line 989">
              <a:extLst>
                <a:ext uri="{FF2B5EF4-FFF2-40B4-BE49-F238E27FC236}">
                  <a16:creationId xmlns:a16="http://schemas.microsoft.com/office/drawing/2014/main" id="{203C582B-C324-90FA-EB2E-4EA35B192B6C}"/>
                </a:ext>
              </a:extLst>
            </p:cNvPr>
            <p:cNvSpPr>
              <a:spLocks noChangeShapeType="1"/>
            </p:cNvSpPr>
            <p:nvPr/>
          </p:nvSpPr>
          <p:spPr bwMode="auto">
            <a:xfrm>
              <a:off x="3450" y="300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5" name="Line 990">
              <a:extLst>
                <a:ext uri="{FF2B5EF4-FFF2-40B4-BE49-F238E27FC236}">
                  <a16:creationId xmlns:a16="http://schemas.microsoft.com/office/drawing/2014/main" id="{27CAA6EE-0150-442D-D6A9-6E649C1EE7E2}"/>
                </a:ext>
              </a:extLst>
            </p:cNvPr>
            <p:cNvSpPr>
              <a:spLocks noChangeShapeType="1"/>
            </p:cNvSpPr>
            <p:nvPr/>
          </p:nvSpPr>
          <p:spPr bwMode="auto">
            <a:xfrm>
              <a:off x="3547" y="3057"/>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6" name="Line 991">
              <a:extLst>
                <a:ext uri="{FF2B5EF4-FFF2-40B4-BE49-F238E27FC236}">
                  <a16:creationId xmlns:a16="http://schemas.microsoft.com/office/drawing/2014/main" id="{565B7181-CD96-4515-A9DD-7393D601C41B}"/>
                </a:ext>
              </a:extLst>
            </p:cNvPr>
            <p:cNvSpPr>
              <a:spLocks noChangeShapeType="1"/>
            </p:cNvSpPr>
            <p:nvPr/>
          </p:nvSpPr>
          <p:spPr bwMode="auto">
            <a:xfrm flipH="1" flipV="1">
              <a:off x="3405" y="2968"/>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7" name="Line 992">
              <a:extLst>
                <a:ext uri="{FF2B5EF4-FFF2-40B4-BE49-F238E27FC236}">
                  <a16:creationId xmlns:a16="http://schemas.microsoft.com/office/drawing/2014/main" id="{5E7C7534-0A4A-E928-6DD3-D5AA23A93E7E}"/>
                </a:ext>
              </a:extLst>
            </p:cNvPr>
            <p:cNvSpPr>
              <a:spLocks noChangeShapeType="1"/>
            </p:cNvSpPr>
            <p:nvPr/>
          </p:nvSpPr>
          <p:spPr bwMode="auto">
            <a:xfrm flipH="1" flipV="1">
              <a:off x="3390" y="2959"/>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8" name="Line 993">
              <a:extLst>
                <a:ext uri="{FF2B5EF4-FFF2-40B4-BE49-F238E27FC236}">
                  <a16:creationId xmlns:a16="http://schemas.microsoft.com/office/drawing/2014/main" id="{43E8D810-09C7-03B4-0EC8-208AB89964BB}"/>
                </a:ext>
              </a:extLst>
            </p:cNvPr>
            <p:cNvSpPr>
              <a:spLocks noChangeShapeType="1"/>
            </p:cNvSpPr>
            <p:nvPr/>
          </p:nvSpPr>
          <p:spPr bwMode="auto">
            <a:xfrm flipH="1" flipV="1">
              <a:off x="3437" y="300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79" name="Line 994">
              <a:extLst>
                <a:ext uri="{FF2B5EF4-FFF2-40B4-BE49-F238E27FC236}">
                  <a16:creationId xmlns:a16="http://schemas.microsoft.com/office/drawing/2014/main" id="{0748D62F-F8ED-B82E-CA71-71BC74D02629}"/>
                </a:ext>
              </a:extLst>
            </p:cNvPr>
            <p:cNvSpPr>
              <a:spLocks noChangeShapeType="1"/>
            </p:cNvSpPr>
            <p:nvPr/>
          </p:nvSpPr>
          <p:spPr bwMode="auto">
            <a:xfrm flipH="1">
              <a:off x="3406" y="2990"/>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0" name="Line 995">
              <a:extLst>
                <a:ext uri="{FF2B5EF4-FFF2-40B4-BE49-F238E27FC236}">
                  <a16:creationId xmlns:a16="http://schemas.microsoft.com/office/drawing/2014/main" id="{C25DCE4B-30B5-8192-47C6-B1CF85CE1651}"/>
                </a:ext>
              </a:extLst>
            </p:cNvPr>
            <p:cNvSpPr>
              <a:spLocks noChangeShapeType="1"/>
            </p:cNvSpPr>
            <p:nvPr/>
          </p:nvSpPr>
          <p:spPr bwMode="auto">
            <a:xfrm flipV="1">
              <a:off x="3583" y="291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1" name="Line 996">
              <a:extLst>
                <a:ext uri="{FF2B5EF4-FFF2-40B4-BE49-F238E27FC236}">
                  <a16:creationId xmlns:a16="http://schemas.microsoft.com/office/drawing/2014/main" id="{286A7C60-7F96-D230-A7C7-B2CF36FE43DD}"/>
                </a:ext>
              </a:extLst>
            </p:cNvPr>
            <p:cNvSpPr>
              <a:spLocks noChangeShapeType="1"/>
            </p:cNvSpPr>
            <p:nvPr/>
          </p:nvSpPr>
          <p:spPr bwMode="auto">
            <a:xfrm flipV="1">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2" name="Line 997">
              <a:extLst>
                <a:ext uri="{FF2B5EF4-FFF2-40B4-BE49-F238E27FC236}">
                  <a16:creationId xmlns:a16="http://schemas.microsoft.com/office/drawing/2014/main" id="{E5794279-42CA-9070-FB4D-A5DB6408CEB7}"/>
                </a:ext>
              </a:extLst>
            </p:cNvPr>
            <p:cNvSpPr>
              <a:spLocks noChangeShapeType="1"/>
            </p:cNvSpPr>
            <p:nvPr/>
          </p:nvSpPr>
          <p:spPr bwMode="auto">
            <a:xfrm flipV="1">
              <a:off x="3410" y="29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3" name="Line 998">
              <a:extLst>
                <a:ext uri="{FF2B5EF4-FFF2-40B4-BE49-F238E27FC236}">
                  <a16:creationId xmlns:a16="http://schemas.microsoft.com/office/drawing/2014/main" id="{132B64E5-FEC1-D6E3-A0DE-CBAD808D552B}"/>
                </a:ext>
              </a:extLst>
            </p:cNvPr>
            <p:cNvSpPr>
              <a:spLocks noChangeShapeType="1"/>
            </p:cNvSpPr>
            <p:nvPr/>
          </p:nvSpPr>
          <p:spPr bwMode="auto">
            <a:xfrm flipV="1">
              <a:off x="3468" y="2984"/>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4" name="Line 999">
              <a:extLst>
                <a:ext uri="{FF2B5EF4-FFF2-40B4-BE49-F238E27FC236}">
                  <a16:creationId xmlns:a16="http://schemas.microsoft.com/office/drawing/2014/main" id="{F5CB1A33-2A87-E05C-8BE0-E924BE89C77E}"/>
                </a:ext>
              </a:extLst>
            </p:cNvPr>
            <p:cNvSpPr>
              <a:spLocks noChangeShapeType="1"/>
            </p:cNvSpPr>
            <p:nvPr/>
          </p:nvSpPr>
          <p:spPr bwMode="auto">
            <a:xfrm flipV="1">
              <a:off x="3468" y="3062"/>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5" name="Line 1000">
              <a:extLst>
                <a:ext uri="{FF2B5EF4-FFF2-40B4-BE49-F238E27FC236}">
                  <a16:creationId xmlns:a16="http://schemas.microsoft.com/office/drawing/2014/main" id="{DD12E26E-84F4-55EA-68E3-702993145C0E}"/>
                </a:ext>
              </a:extLst>
            </p:cNvPr>
            <p:cNvSpPr>
              <a:spLocks noChangeShapeType="1"/>
            </p:cNvSpPr>
            <p:nvPr/>
          </p:nvSpPr>
          <p:spPr bwMode="auto">
            <a:xfrm>
              <a:off x="3466" y="2999"/>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6" name="Line 1001">
              <a:extLst>
                <a:ext uri="{FF2B5EF4-FFF2-40B4-BE49-F238E27FC236}">
                  <a16:creationId xmlns:a16="http://schemas.microsoft.com/office/drawing/2014/main" id="{8FFAB22F-F036-8834-05AF-A129BCBB4B9A}"/>
                </a:ext>
              </a:extLst>
            </p:cNvPr>
            <p:cNvSpPr>
              <a:spLocks noChangeShapeType="1"/>
            </p:cNvSpPr>
            <p:nvPr/>
          </p:nvSpPr>
          <p:spPr bwMode="auto">
            <a:xfrm>
              <a:off x="3459" y="2899"/>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7" name="Line 1002">
              <a:extLst>
                <a:ext uri="{FF2B5EF4-FFF2-40B4-BE49-F238E27FC236}">
                  <a16:creationId xmlns:a16="http://schemas.microsoft.com/office/drawing/2014/main" id="{CCF17B2D-C9C6-2B2D-65E3-01C589C0F277}"/>
                </a:ext>
              </a:extLst>
            </p:cNvPr>
            <p:cNvSpPr>
              <a:spLocks noChangeShapeType="1"/>
            </p:cNvSpPr>
            <p:nvPr/>
          </p:nvSpPr>
          <p:spPr bwMode="auto">
            <a:xfrm>
              <a:off x="3397" y="290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8" name="Line 1003">
              <a:extLst>
                <a:ext uri="{FF2B5EF4-FFF2-40B4-BE49-F238E27FC236}">
                  <a16:creationId xmlns:a16="http://schemas.microsoft.com/office/drawing/2014/main" id="{C14CD54A-0E7B-1713-D910-0551D961C212}"/>
                </a:ext>
              </a:extLst>
            </p:cNvPr>
            <p:cNvSpPr>
              <a:spLocks noChangeShapeType="1"/>
            </p:cNvSpPr>
            <p:nvPr/>
          </p:nvSpPr>
          <p:spPr bwMode="auto">
            <a:xfrm>
              <a:off x="3397" y="290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89" name="Line 1004">
              <a:extLst>
                <a:ext uri="{FF2B5EF4-FFF2-40B4-BE49-F238E27FC236}">
                  <a16:creationId xmlns:a16="http://schemas.microsoft.com/office/drawing/2014/main" id="{924991DD-ECE0-21CF-6C32-FDAE729CC657}"/>
                </a:ext>
              </a:extLst>
            </p:cNvPr>
            <p:cNvSpPr>
              <a:spLocks noChangeShapeType="1"/>
            </p:cNvSpPr>
            <p:nvPr/>
          </p:nvSpPr>
          <p:spPr bwMode="auto">
            <a:xfrm flipH="1" flipV="1">
              <a:off x="3432" y="300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0" name="Line 1005">
              <a:extLst>
                <a:ext uri="{FF2B5EF4-FFF2-40B4-BE49-F238E27FC236}">
                  <a16:creationId xmlns:a16="http://schemas.microsoft.com/office/drawing/2014/main" id="{FD71A313-2CFD-8533-F9C2-3D35C598D087}"/>
                </a:ext>
              </a:extLst>
            </p:cNvPr>
            <p:cNvSpPr>
              <a:spLocks noChangeShapeType="1"/>
            </p:cNvSpPr>
            <p:nvPr/>
          </p:nvSpPr>
          <p:spPr bwMode="auto">
            <a:xfrm flipH="1" flipV="1">
              <a:off x="3407" y="2998"/>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1" name="Line 1006">
              <a:extLst>
                <a:ext uri="{FF2B5EF4-FFF2-40B4-BE49-F238E27FC236}">
                  <a16:creationId xmlns:a16="http://schemas.microsoft.com/office/drawing/2014/main" id="{BC67F2CC-F98E-08DA-A0FD-37E84A62003B}"/>
                </a:ext>
              </a:extLst>
            </p:cNvPr>
            <p:cNvSpPr>
              <a:spLocks noChangeShapeType="1"/>
            </p:cNvSpPr>
            <p:nvPr/>
          </p:nvSpPr>
          <p:spPr bwMode="auto">
            <a:xfrm flipH="1" flipV="1">
              <a:off x="3392" y="2990"/>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2" name="Line 1007">
              <a:extLst>
                <a:ext uri="{FF2B5EF4-FFF2-40B4-BE49-F238E27FC236}">
                  <a16:creationId xmlns:a16="http://schemas.microsoft.com/office/drawing/2014/main" id="{91EF3437-8399-84B6-15B1-ECF93EF869F3}"/>
                </a:ext>
              </a:extLst>
            </p:cNvPr>
            <p:cNvSpPr>
              <a:spLocks noChangeShapeType="1"/>
            </p:cNvSpPr>
            <p:nvPr/>
          </p:nvSpPr>
          <p:spPr bwMode="auto">
            <a:xfrm flipH="1" flipV="1">
              <a:off x="3441" y="300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3" name="Line 1008">
              <a:extLst>
                <a:ext uri="{FF2B5EF4-FFF2-40B4-BE49-F238E27FC236}">
                  <a16:creationId xmlns:a16="http://schemas.microsoft.com/office/drawing/2014/main" id="{312E5EEA-FB1C-DC2F-7EB9-7AE6FB954FC8}"/>
                </a:ext>
              </a:extLst>
            </p:cNvPr>
            <p:cNvSpPr>
              <a:spLocks noChangeShapeType="1"/>
            </p:cNvSpPr>
            <p:nvPr/>
          </p:nvSpPr>
          <p:spPr bwMode="auto">
            <a:xfrm flipH="1" flipV="1">
              <a:off x="3391" y="2984"/>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4" name="Line 1009">
              <a:extLst>
                <a:ext uri="{FF2B5EF4-FFF2-40B4-BE49-F238E27FC236}">
                  <a16:creationId xmlns:a16="http://schemas.microsoft.com/office/drawing/2014/main" id="{B7DB31EF-8246-A829-57FF-33EA0F20B352}"/>
                </a:ext>
              </a:extLst>
            </p:cNvPr>
            <p:cNvSpPr>
              <a:spLocks noChangeShapeType="1"/>
            </p:cNvSpPr>
            <p:nvPr/>
          </p:nvSpPr>
          <p:spPr bwMode="auto">
            <a:xfrm flipH="1">
              <a:off x="3409" y="299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5" name="Line 1010">
              <a:extLst>
                <a:ext uri="{FF2B5EF4-FFF2-40B4-BE49-F238E27FC236}">
                  <a16:creationId xmlns:a16="http://schemas.microsoft.com/office/drawing/2014/main" id="{4E9EB85C-901F-4FE0-38C6-18246EB31A05}"/>
                </a:ext>
              </a:extLst>
            </p:cNvPr>
            <p:cNvSpPr>
              <a:spLocks noChangeShapeType="1"/>
            </p:cNvSpPr>
            <p:nvPr/>
          </p:nvSpPr>
          <p:spPr bwMode="auto">
            <a:xfrm flipV="1">
              <a:off x="3411" y="299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6" name="Line 1011">
              <a:extLst>
                <a:ext uri="{FF2B5EF4-FFF2-40B4-BE49-F238E27FC236}">
                  <a16:creationId xmlns:a16="http://schemas.microsoft.com/office/drawing/2014/main" id="{195F1549-C543-768E-446D-8045A5F32D55}"/>
                </a:ext>
              </a:extLst>
            </p:cNvPr>
            <p:cNvSpPr>
              <a:spLocks noChangeShapeType="1"/>
            </p:cNvSpPr>
            <p:nvPr/>
          </p:nvSpPr>
          <p:spPr bwMode="auto">
            <a:xfrm flipV="1">
              <a:off x="3496" y="2911"/>
              <a:ext cx="42"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7" name="Line 1012">
              <a:extLst>
                <a:ext uri="{FF2B5EF4-FFF2-40B4-BE49-F238E27FC236}">
                  <a16:creationId xmlns:a16="http://schemas.microsoft.com/office/drawing/2014/main" id="{4091580F-C18A-0E16-766D-443B451C9FD7}"/>
                </a:ext>
              </a:extLst>
            </p:cNvPr>
            <p:cNvSpPr>
              <a:spLocks noChangeShapeType="1"/>
            </p:cNvSpPr>
            <p:nvPr/>
          </p:nvSpPr>
          <p:spPr bwMode="auto">
            <a:xfrm flipH="1">
              <a:off x="3394" y="2989"/>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8" name="Line 1013">
              <a:extLst>
                <a:ext uri="{FF2B5EF4-FFF2-40B4-BE49-F238E27FC236}">
                  <a16:creationId xmlns:a16="http://schemas.microsoft.com/office/drawing/2014/main" id="{AFA6E59F-DE93-851B-BA16-2F0329FFF709}"/>
                </a:ext>
              </a:extLst>
            </p:cNvPr>
            <p:cNvSpPr>
              <a:spLocks noChangeShapeType="1"/>
            </p:cNvSpPr>
            <p:nvPr/>
          </p:nvSpPr>
          <p:spPr bwMode="auto">
            <a:xfrm>
              <a:off x="3456" y="3004"/>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799" name="Line 1014">
              <a:extLst>
                <a:ext uri="{FF2B5EF4-FFF2-40B4-BE49-F238E27FC236}">
                  <a16:creationId xmlns:a16="http://schemas.microsoft.com/office/drawing/2014/main" id="{E8DCDEC3-A216-331E-AD6C-E34E0A4CB70F}"/>
                </a:ext>
              </a:extLst>
            </p:cNvPr>
            <p:cNvSpPr>
              <a:spLocks noChangeShapeType="1"/>
            </p:cNvSpPr>
            <p:nvPr/>
          </p:nvSpPr>
          <p:spPr bwMode="auto">
            <a:xfrm>
              <a:off x="3456" y="29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0" name="Line 1015">
              <a:extLst>
                <a:ext uri="{FF2B5EF4-FFF2-40B4-BE49-F238E27FC236}">
                  <a16:creationId xmlns:a16="http://schemas.microsoft.com/office/drawing/2014/main" id="{2219CDF5-4302-7B45-040E-D96988892FE7}"/>
                </a:ext>
              </a:extLst>
            </p:cNvPr>
            <p:cNvSpPr>
              <a:spLocks noChangeShapeType="1"/>
            </p:cNvSpPr>
            <p:nvPr/>
          </p:nvSpPr>
          <p:spPr bwMode="auto">
            <a:xfrm>
              <a:off x="3452" y="3105"/>
              <a:ext cx="1" cy="3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1" name="Line 1016">
              <a:extLst>
                <a:ext uri="{FF2B5EF4-FFF2-40B4-BE49-F238E27FC236}">
                  <a16:creationId xmlns:a16="http://schemas.microsoft.com/office/drawing/2014/main" id="{EB9F12D3-34F6-8F8B-AF1D-F70307935182}"/>
                </a:ext>
              </a:extLst>
            </p:cNvPr>
            <p:cNvSpPr>
              <a:spLocks noChangeShapeType="1"/>
            </p:cNvSpPr>
            <p:nvPr/>
          </p:nvSpPr>
          <p:spPr bwMode="auto">
            <a:xfrm flipV="1">
              <a:off x="3447" y="3003"/>
              <a:ext cx="1" cy="3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2" name="Line 1017">
              <a:extLst>
                <a:ext uri="{FF2B5EF4-FFF2-40B4-BE49-F238E27FC236}">
                  <a16:creationId xmlns:a16="http://schemas.microsoft.com/office/drawing/2014/main" id="{9F18A5DB-BA12-B665-0AEF-5B8A2FC99AEB}"/>
                </a:ext>
              </a:extLst>
            </p:cNvPr>
            <p:cNvSpPr>
              <a:spLocks noChangeShapeType="1"/>
            </p:cNvSpPr>
            <p:nvPr/>
          </p:nvSpPr>
          <p:spPr bwMode="auto">
            <a:xfrm flipH="1" flipV="1">
              <a:off x="3445" y="2862"/>
              <a:ext cx="1" cy="2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3" name="Line 1018">
              <a:extLst>
                <a:ext uri="{FF2B5EF4-FFF2-40B4-BE49-F238E27FC236}">
                  <a16:creationId xmlns:a16="http://schemas.microsoft.com/office/drawing/2014/main" id="{39C31E86-AE52-CE6F-7C13-51C62DAD071B}"/>
                </a:ext>
              </a:extLst>
            </p:cNvPr>
            <p:cNvSpPr>
              <a:spLocks noChangeShapeType="1"/>
            </p:cNvSpPr>
            <p:nvPr/>
          </p:nvSpPr>
          <p:spPr bwMode="auto">
            <a:xfrm flipH="1" flipV="1">
              <a:off x="3447" y="3035"/>
              <a:ext cx="3"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4" name="Line 1019">
              <a:extLst>
                <a:ext uri="{FF2B5EF4-FFF2-40B4-BE49-F238E27FC236}">
                  <a16:creationId xmlns:a16="http://schemas.microsoft.com/office/drawing/2014/main" id="{2C07B6B8-0207-E986-F4BA-31C7508BD9ED}"/>
                </a:ext>
              </a:extLst>
            </p:cNvPr>
            <p:cNvSpPr>
              <a:spLocks noChangeShapeType="1"/>
            </p:cNvSpPr>
            <p:nvPr/>
          </p:nvSpPr>
          <p:spPr bwMode="auto">
            <a:xfrm>
              <a:off x="3405" y="2968"/>
              <a:ext cx="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5" name="Line 1020">
              <a:extLst>
                <a:ext uri="{FF2B5EF4-FFF2-40B4-BE49-F238E27FC236}">
                  <a16:creationId xmlns:a16="http://schemas.microsoft.com/office/drawing/2014/main" id="{838C834E-6C2C-D353-CD03-ECED9A45A910}"/>
                </a:ext>
              </a:extLst>
            </p:cNvPr>
            <p:cNvSpPr>
              <a:spLocks noChangeShapeType="1"/>
            </p:cNvSpPr>
            <p:nvPr/>
          </p:nvSpPr>
          <p:spPr bwMode="auto">
            <a:xfrm flipH="1" flipV="1">
              <a:off x="3408" y="2995"/>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6" name="Line 1021">
              <a:extLst>
                <a:ext uri="{FF2B5EF4-FFF2-40B4-BE49-F238E27FC236}">
                  <a16:creationId xmlns:a16="http://schemas.microsoft.com/office/drawing/2014/main" id="{7D531889-AC19-E54E-C7E1-9E14EDA9C59B}"/>
                </a:ext>
              </a:extLst>
            </p:cNvPr>
            <p:cNvSpPr>
              <a:spLocks noChangeShapeType="1"/>
            </p:cNvSpPr>
            <p:nvPr/>
          </p:nvSpPr>
          <p:spPr bwMode="auto">
            <a:xfrm flipH="1">
              <a:off x="3404" y="2960"/>
              <a:ext cx="5"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7" name="Line 1022">
              <a:extLst>
                <a:ext uri="{FF2B5EF4-FFF2-40B4-BE49-F238E27FC236}">
                  <a16:creationId xmlns:a16="http://schemas.microsoft.com/office/drawing/2014/main" id="{5B7712CC-C08F-D99B-B059-CF24AB9ABD20}"/>
                </a:ext>
              </a:extLst>
            </p:cNvPr>
            <p:cNvSpPr>
              <a:spLocks noChangeShapeType="1"/>
            </p:cNvSpPr>
            <p:nvPr/>
          </p:nvSpPr>
          <p:spPr bwMode="auto">
            <a:xfrm flipV="1">
              <a:off x="3410" y="297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8" name="Line 1023">
              <a:extLst>
                <a:ext uri="{FF2B5EF4-FFF2-40B4-BE49-F238E27FC236}">
                  <a16:creationId xmlns:a16="http://schemas.microsoft.com/office/drawing/2014/main" id="{DD353CE8-26FE-3BA0-2770-E366C67E7F78}"/>
                </a:ext>
              </a:extLst>
            </p:cNvPr>
            <p:cNvSpPr>
              <a:spLocks noChangeShapeType="1"/>
            </p:cNvSpPr>
            <p:nvPr/>
          </p:nvSpPr>
          <p:spPr bwMode="auto">
            <a:xfrm flipV="1">
              <a:off x="3411" y="297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09" name="Line 0">
              <a:extLst>
                <a:ext uri="{FF2B5EF4-FFF2-40B4-BE49-F238E27FC236}">
                  <a16:creationId xmlns:a16="http://schemas.microsoft.com/office/drawing/2014/main" id="{A74D6F37-33FE-3337-01E2-B93E8A3F9D31}"/>
                </a:ext>
              </a:extLst>
            </p:cNvPr>
            <p:cNvSpPr>
              <a:spLocks noChangeShapeType="1"/>
            </p:cNvSpPr>
            <p:nvPr/>
          </p:nvSpPr>
          <p:spPr bwMode="auto">
            <a:xfrm flipV="1">
              <a:off x="3412" y="296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10" name="Line 1">
              <a:extLst>
                <a:ext uri="{FF2B5EF4-FFF2-40B4-BE49-F238E27FC236}">
                  <a16:creationId xmlns:a16="http://schemas.microsoft.com/office/drawing/2014/main" id="{1508B13A-5BED-409E-0CF4-64216A468D69}"/>
                </a:ext>
              </a:extLst>
            </p:cNvPr>
            <p:cNvSpPr>
              <a:spLocks noChangeShapeType="1"/>
            </p:cNvSpPr>
            <p:nvPr/>
          </p:nvSpPr>
          <p:spPr bwMode="auto">
            <a:xfrm flipV="1">
              <a:off x="3408" y="2964"/>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11" name="Line 2">
              <a:extLst>
                <a:ext uri="{FF2B5EF4-FFF2-40B4-BE49-F238E27FC236}">
                  <a16:creationId xmlns:a16="http://schemas.microsoft.com/office/drawing/2014/main" id="{CDF5B581-E025-2BF6-7785-EA6CE0D2A3CB}"/>
                </a:ext>
              </a:extLst>
            </p:cNvPr>
            <p:cNvSpPr>
              <a:spLocks noChangeShapeType="1"/>
            </p:cNvSpPr>
            <p:nvPr/>
          </p:nvSpPr>
          <p:spPr bwMode="auto">
            <a:xfrm>
              <a:off x="3442" y="3076"/>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12" name="Line 3">
              <a:extLst>
                <a:ext uri="{FF2B5EF4-FFF2-40B4-BE49-F238E27FC236}">
                  <a16:creationId xmlns:a16="http://schemas.microsoft.com/office/drawing/2014/main" id="{523C9838-B183-9D39-D5EE-8DBB74D2B7EB}"/>
                </a:ext>
              </a:extLst>
            </p:cNvPr>
            <p:cNvSpPr>
              <a:spLocks noChangeShapeType="1"/>
            </p:cNvSpPr>
            <p:nvPr/>
          </p:nvSpPr>
          <p:spPr bwMode="auto">
            <a:xfrm>
              <a:off x="3442" y="2992"/>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13" name="Line 4">
              <a:extLst>
                <a:ext uri="{FF2B5EF4-FFF2-40B4-BE49-F238E27FC236}">
                  <a16:creationId xmlns:a16="http://schemas.microsoft.com/office/drawing/2014/main" id="{31007698-0996-48F5-6D52-F8EB0CED3F6E}"/>
                </a:ext>
              </a:extLst>
            </p:cNvPr>
            <p:cNvSpPr>
              <a:spLocks noChangeShapeType="1"/>
            </p:cNvSpPr>
            <p:nvPr/>
          </p:nvSpPr>
          <p:spPr bwMode="auto">
            <a:xfrm flipV="1">
              <a:off x="3439" y="2991"/>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14" name="Line 5">
              <a:extLst>
                <a:ext uri="{FF2B5EF4-FFF2-40B4-BE49-F238E27FC236}">
                  <a16:creationId xmlns:a16="http://schemas.microsoft.com/office/drawing/2014/main" id="{EC178191-0DD8-7B9A-979A-D1BAECD1941F}"/>
                </a:ext>
              </a:extLst>
            </p:cNvPr>
            <p:cNvSpPr>
              <a:spLocks noChangeShapeType="1"/>
            </p:cNvSpPr>
            <p:nvPr/>
          </p:nvSpPr>
          <p:spPr bwMode="auto">
            <a:xfrm>
              <a:off x="3439" y="3074"/>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15" name="Line 6">
              <a:extLst>
                <a:ext uri="{FF2B5EF4-FFF2-40B4-BE49-F238E27FC236}">
                  <a16:creationId xmlns:a16="http://schemas.microsoft.com/office/drawing/2014/main" id="{452D9B86-F1B4-84E7-24F0-79052118E252}"/>
                </a:ext>
              </a:extLst>
            </p:cNvPr>
            <p:cNvSpPr>
              <a:spLocks noChangeShapeType="1"/>
            </p:cNvSpPr>
            <p:nvPr/>
          </p:nvSpPr>
          <p:spPr bwMode="auto">
            <a:xfrm flipV="1">
              <a:off x="3437" y="298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16" name="Line 7">
              <a:extLst>
                <a:ext uri="{FF2B5EF4-FFF2-40B4-BE49-F238E27FC236}">
                  <a16:creationId xmlns:a16="http://schemas.microsoft.com/office/drawing/2014/main" id="{901805C1-FAD3-A5A7-9D4F-302470DF5DF9}"/>
                </a:ext>
              </a:extLst>
            </p:cNvPr>
            <p:cNvSpPr>
              <a:spLocks noChangeShapeType="1"/>
            </p:cNvSpPr>
            <p:nvPr/>
          </p:nvSpPr>
          <p:spPr bwMode="auto">
            <a:xfrm>
              <a:off x="3437" y="3073"/>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17" name="Freeform 8">
              <a:extLst>
                <a:ext uri="{FF2B5EF4-FFF2-40B4-BE49-F238E27FC236}">
                  <a16:creationId xmlns:a16="http://schemas.microsoft.com/office/drawing/2014/main" id="{20969D09-842B-4955-6617-7056BEE40206}"/>
                </a:ext>
              </a:extLst>
            </p:cNvPr>
            <p:cNvSpPr>
              <a:spLocks/>
            </p:cNvSpPr>
            <p:nvPr/>
          </p:nvSpPr>
          <p:spPr bwMode="auto">
            <a:xfrm>
              <a:off x="3560" y="3065"/>
              <a:ext cx="6" cy="9"/>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0" y="0"/>
                  </a:moveTo>
                  <a:lnTo>
                    <a:pt x="67" y="48"/>
                  </a:lnTo>
                  <a:lnTo>
                    <a:pt x="130" y="115"/>
                  </a:lnTo>
                  <a:lnTo>
                    <a:pt x="183" y="192"/>
                  </a:lnTo>
                  <a:lnTo>
                    <a:pt x="224" y="277"/>
                  </a:lnTo>
                  <a:lnTo>
                    <a:pt x="250" y="365"/>
                  </a:lnTo>
                  <a:lnTo>
                    <a:pt x="258"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18" name="Freeform 9">
              <a:extLst>
                <a:ext uri="{FF2B5EF4-FFF2-40B4-BE49-F238E27FC236}">
                  <a16:creationId xmlns:a16="http://schemas.microsoft.com/office/drawing/2014/main" id="{219D35B6-E4F6-35A7-0359-8A8EA2DC03F4}"/>
                </a:ext>
              </a:extLst>
            </p:cNvPr>
            <p:cNvSpPr>
              <a:spLocks/>
            </p:cNvSpPr>
            <p:nvPr/>
          </p:nvSpPr>
          <p:spPr bwMode="auto">
            <a:xfrm>
              <a:off x="3568" y="3074"/>
              <a:ext cx="5" cy="9"/>
            </a:xfrm>
            <a:custGeom>
              <a:avLst/>
              <a:gdLst>
                <a:gd name="T0" fmla="*/ 0 w 250"/>
                <a:gd name="T1" fmla="*/ 0 h 447"/>
                <a:gd name="T2" fmla="*/ 0 w 250"/>
                <a:gd name="T3" fmla="*/ 0 h 447"/>
                <a:gd name="T4" fmla="*/ 0 w 250"/>
                <a:gd name="T5" fmla="*/ 0 h 447"/>
                <a:gd name="T6" fmla="*/ 0 w 250"/>
                <a:gd name="T7" fmla="*/ 0 h 447"/>
                <a:gd name="T8" fmla="*/ 0 w 250"/>
                <a:gd name="T9" fmla="*/ 0 h 447"/>
                <a:gd name="T10" fmla="*/ 0 w 250"/>
                <a:gd name="T11" fmla="*/ 0 h 447"/>
                <a:gd name="T12" fmla="*/ 0 w 250"/>
                <a:gd name="T13" fmla="*/ 0 h 447"/>
                <a:gd name="T14" fmla="*/ 0 60000 65536"/>
                <a:gd name="T15" fmla="*/ 0 60000 65536"/>
                <a:gd name="T16" fmla="*/ 0 60000 65536"/>
                <a:gd name="T17" fmla="*/ 0 60000 65536"/>
                <a:gd name="T18" fmla="*/ 0 60000 65536"/>
                <a:gd name="T19" fmla="*/ 0 60000 65536"/>
                <a:gd name="T20" fmla="*/ 0 60000 65536"/>
                <a:gd name="T21" fmla="*/ 0 w 250"/>
                <a:gd name="T22" fmla="*/ 0 h 447"/>
                <a:gd name="T23" fmla="*/ 250 w 250"/>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0" h="447">
                  <a:moveTo>
                    <a:pt x="0" y="0"/>
                  </a:moveTo>
                  <a:lnTo>
                    <a:pt x="65" y="49"/>
                  </a:lnTo>
                  <a:lnTo>
                    <a:pt x="126" y="116"/>
                  </a:lnTo>
                  <a:lnTo>
                    <a:pt x="177" y="194"/>
                  </a:lnTo>
                  <a:lnTo>
                    <a:pt x="216" y="279"/>
                  </a:lnTo>
                  <a:lnTo>
                    <a:pt x="241" y="365"/>
                  </a:lnTo>
                  <a:lnTo>
                    <a:pt x="250"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19" name="Freeform 10">
              <a:extLst>
                <a:ext uri="{FF2B5EF4-FFF2-40B4-BE49-F238E27FC236}">
                  <a16:creationId xmlns:a16="http://schemas.microsoft.com/office/drawing/2014/main" id="{7308F64F-D6BE-342E-F8E4-662C82ADB94B}"/>
                </a:ext>
              </a:extLst>
            </p:cNvPr>
            <p:cNvSpPr>
              <a:spLocks/>
            </p:cNvSpPr>
            <p:nvPr/>
          </p:nvSpPr>
          <p:spPr bwMode="auto">
            <a:xfrm>
              <a:off x="3395" y="2897"/>
              <a:ext cx="1" cy="1"/>
            </a:xfrm>
            <a:custGeom>
              <a:avLst/>
              <a:gdLst>
                <a:gd name="T0" fmla="*/ 0 w 40"/>
                <a:gd name="T1" fmla="*/ 0 h 52"/>
                <a:gd name="T2" fmla="*/ 0 w 40"/>
                <a:gd name="T3" fmla="*/ 0 h 52"/>
                <a:gd name="T4" fmla="*/ 0 w 40"/>
                <a:gd name="T5" fmla="*/ 0 h 52"/>
                <a:gd name="T6" fmla="*/ 0 60000 65536"/>
                <a:gd name="T7" fmla="*/ 0 60000 65536"/>
                <a:gd name="T8" fmla="*/ 0 60000 65536"/>
                <a:gd name="T9" fmla="*/ 0 w 40"/>
                <a:gd name="T10" fmla="*/ 0 h 52"/>
                <a:gd name="T11" fmla="*/ 40 w 40"/>
                <a:gd name="T12" fmla="*/ 52 h 52"/>
              </a:gdLst>
              <a:ahLst/>
              <a:cxnLst>
                <a:cxn ang="T6">
                  <a:pos x="T0" y="T1"/>
                </a:cxn>
                <a:cxn ang="T7">
                  <a:pos x="T2" y="T3"/>
                </a:cxn>
                <a:cxn ang="T8">
                  <a:pos x="T4" y="T5"/>
                </a:cxn>
              </a:cxnLst>
              <a:rect l="T9" t="T10" r="T11" b="T12"/>
              <a:pathLst>
                <a:path w="40" h="52">
                  <a:moveTo>
                    <a:pt x="0" y="0"/>
                  </a:moveTo>
                  <a:lnTo>
                    <a:pt x="20" y="26"/>
                  </a:lnTo>
                  <a:lnTo>
                    <a:pt x="40" y="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0" name="Freeform 11">
              <a:extLst>
                <a:ext uri="{FF2B5EF4-FFF2-40B4-BE49-F238E27FC236}">
                  <a16:creationId xmlns:a16="http://schemas.microsoft.com/office/drawing/2014/main" id="{314E03F5-9DA0-743B-D3ED-420C6DD7AACF}"/>
                </a:ext>
              </a:extLst>
            </p:cNvPr>
            <p:cNvSpPr>
              <a:spLocks/>
            </p:cNvSpPr>
            <p:nvPr/>
          </p:nvSpPr>
          <p:spPr bwMode="auto">
            <a:xfrm>
              <a:off x="3443" y="2837"/>
              <a:ext cx="1" cy="1"/>
            </a:xfrm>
            <a:custGeom>
              <a:avLst/>
              <a:gdLst>
                <a:gd name="T0" fmla="*/ 0 w 36"/>
                <a:gd name="T1" fmla="*/ 0 h 53"/>
                <a:gd name="T2" fmla="*/ 0 w 36"/>
                <a:gd name="T3" fmla="*/ 0 h 53"/>
                <a:gd name="T4" fmla="*/ 0 w 36"/>
                <a:gd name="T5" fmla="*/ 0 h 53"/>
                <a:gd name="T6" fmla="*/ 0 w 36"/>
                <a:gd name="T7" fmla="*/ 0 h 53"/>
                <a:gd name="T8" fmla="*/ 0 w 36"/>
                <a:gd name="T9" fmla="*/ 0 h 53"/>
                <a:gd name="T10" fmla="*/ 0 w 36"/>
                <a:gd name="T11" fmla="*/ 0 h 53"/>
                <a:gd name="T12" fmla="*/ 0 w 36"/>
                <a:gd name="T13" fmla="*/ 0 h 53"/>
                <a:gd name="T14" fmla="*/ 0 w 36"/>
                <a:gd name="T15" fmla="*/ 0 h 53"/>
                <a:gd name="T16" fmla="*/ 0 w 36"/>
                <a:gd name="T17" fmla="*/ 0 h 53"/>
                <a:gd name="T18" fmla="*/ 0 w 36"/>
                <a:gd name="T19" fmla="*/ 0 h 53"/>
                <a:gd name="T20" fmla="*/ 0 w 36"/>
                <a:gd name="T21" fmla="*/ 0 h 53"/>
                <a:gd name="T22" fmla="*/ 0 w 36"/>
                <a:gd name="T23" fmla="*/ 0 h 53"/>
                <a:gd name="T24" fmla="*/ 0 w 36"/>
                <a:gd name="T25" fmla="*/ 0 h 53"/>
                <a:gd name="T26" fmla="*/ 0 w 36"/>
                <a:gd name="T27" fmla="*/ 0 h 53"/>
                <a:gd name="T28" fmla="*/ 0 w 36"/>
                <a:gd name="T29" fmla="*/ 0 h 53"/>
                <a:gd name="T30" fmla="*/ 0 w 36"/>
                <a:gd name="T31" fmla="*/ 0 h 53"/>
                <a:gd name="T32" fmla="*/ 0 w 3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53"/>
                <a:gd name="T53" fmla="*/ 36 w 3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53">
                  <a:moveTo>
                    <a:pt x="1" y="53"/>
                  </a:moveTo>
                  <a:lnTo>
                    <a:pt x="1" y="52"/>
                  </a:lnTo>
                  <a:lnTo>
                    <a:pt x="0" y="49"/>
                  </a:lnTo>
                  <a:lnTo>
                    <a:pt x="0" y="45"/>
                  </a:lnTo>
                  <a:lnTo>
                    <a:pt x="0" y="41"/>
                  </a:lnTo>
                  <a:lnTo>
                    <a:pt x="1" y="38"/>
                  </a:lnTo>
                  <a:lnTo>
                    <a:pt x="2" y="34"/>
                  </a:lnTo>
                  <a:lnTo>
                    <a:pt x="4" y="30"/>
                  </a:lnTo>
                  <a:lnTo>
                    <a:pt x="7" y="27"/>
                  </a:lnTo>
                  <a:lnTo>
                    <a:pt x="9" y="23"/>
                  </a:lnTo>
                  <a:lnTo>
                    <a:pt x="12" y="20"/>
                  </a:lnTo>
                  <a:lnTo>
                    <a:pt x="15" y="16"/>
                  </a:lnTo>
                  <a:lnTo>
                    <a:pt x="19" y="13"/>
                  </a:lnTo>
                  <a:lnTo>
                    <a:pt x="22" y="10"/>
                  </a:lnTo>
                  <a:lnTo>
                    <a:pt x="27" y="6"/>
                  </a:lnTo>
                  <a:lnTo>
                    <a:pt x="31" y="3"/>
                  </a:lnTo>
                  <a:lnTo>
                    <a:pt x="3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1" name="Freeform 12">
              <a:extLst>
                <a:ext uri="{FF2B5EF4-FFF2-40B4-BE49-F238E27FC236}">
                  <a16:creationId xmlns:a16="http://schemas.microsoft.com/office/drawing/2014/main" id="{27F501C7-8471-A62C-6EE9-2530A24FC6BA}"/>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2" name="Freeform 13">
              <a:extLst>
                <a:ext uri="{FF2B5EF4-FFF2-40B4-BE49-F238E27FC236}">
                  <a16:creationId xmlns:a16="http://schemas.microsoft.com/office/drawing/2014/main" id="{470074D8-2825-E22A-638F-4FD65D3C7DD2}"/>
                </a:ext>
              </a:extLst>
            </p:cNvPr>
            <p:cNvSpPr>
              <a:spLocks/>
            </p:cNvSpPr>
            <p:nvPr/>
          </p:nvSpPr>
          <p:spPr bwMode="auto">
            <a:xfrm>
              <a:off x="3476" y="2852"/>
              <a:ext cx="12" cy="15"/>
            </a:xfrm>
            <a:custGeom>
              <a:avLst/>
              <a:gdLst>
                <a:gd name="T0" fmla="*/ 0 w 622"/>
                <a:gd name="T1" fmla="*/ 0 h 757"/>
                <a:gd name="T2" fmla="*/ 0 w 622"/>
                <a:gd name="T3" fmla="*/ 0 h 757"/>
                <a:gd name="T4" fmla="*/ 0 w 622"/>
                <a:gd name="T5" fmla="*/ 0 h 757"/>
                <a:gd name="T6" fmla="*/ 0 w 622"/>
                <a:gd name="T7" fmla="*/ 0 h 757"/>
                <a:gd name="T8" fmla="*/ 0 w 622"/>
                <a:gd name="T9" fmla="*/ 0 h 757"/>
                <a:gd name="T10" fmla="*/ 0 w 622"/>
                <a:gd name="T11" fmla="*/ 0 h 757"/>
                <a:gd name="T12" fmla="*/ 0 w 622"/>
                <a:gd name="T13" fmla="*/ 0 h 757"/>
                <a:gd name="T14" fmla="*/ 0 w 622"/>
                <a:gd name="T15" fmla="*/ 0 h 757"/>
                <a:gd name="T16" fmla="*/ 0 w 622"/>
                <a:gd name="T17" fmla="*/ 0 h 757"/>
                <a:gd name="T18" fmla="*/ 0 w 622"/>
                <a:gd name="T19" fmla="*/ 0 h 757"/>
                <a:gd name="T20" fmla="*/ 0 w 622"/>
                <a:gd name="T21" fmla="*/ 0 h 757"/>
                <a:gd name="T22" fmla="*/ 0 w 622"/>
                <a:gd name="T23" fmla="*/ 0 h 757"/>
                <a:gd name="T24" fmla="*/ 0 w 622"/>
                <a:gd name="T25" fmla="*/ 0 h 757"/>
                <a:gd name="T26" fmla="*/ 0 w 622"/>
                <a:gd name="T27" fmla="*/ 0 h 757"/>
                <a:gd name="T28" fmla="*/ 0 w 622"/>
                <a:gd name="T29" fmla="*/ 0 h 757"/>
                <a:gd name="T30" fmla="*/ 0 w 622"/>
                <a:gd name="T31" fmla="*/ 0 h 757"/>
                <a:gd name="T32" fmla="*/ 0 w 622"/>
                <a:gd name="T33" fmla="*/ 0 h 757"/>
                <a:gd name="T34" fmla="*/ 0 w 622"/>
                <a:gd name="T35" fmla="*/ 0 h 757"/>
                <a:gd name="T36" fmla="*/ 0 w 622"/>
                <a:gd name="T37" fmla="*/ 0 h 757"/>
                <a:gd name="T38" fmla="*/ 0 w 622"/>
                <a:gd name="T39" fmla="*/ 0 h 757"/>
                <a:gd name="T40" fmla="*/ 0 w 622"/>
                <a:gd name="T41" fmla="*/ 0 h 757"/>
                <a:gd name="T42" fmla="*/ 0 w 622"/>
                <a:gd name="T43" fmla="*/ 0 h 757"/>
                <a:gd name="T44" fmla="*/ 0 w 622"/>
                <a:gd name="T45" fmla="*/ 0 h 757"/>
                <a:gd name="T46" fmla="*/ 0 w 622"/>
                <a:gd name="T47" fmla="*/ 0 h 757"/>
                <a:gd name="T48" fmla="*/ 0 w 622"/>
                <a:gd name="T49" fmla="*/ 0 h 757"/>
                <a:gd name="T50" fmla="*/ 0 w 622"/>
                <a:gd name="T51" fmla="*/ 0 h 7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22"/>
                <a:gd name="T79" fmla="*/ 0 h 757"/>
                <a:gd name="T80" fmla="*/ 622 w 622"/>
                <a:gd name="T81" fmla="*/ 757 h 7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22" h="757">
                  <a:moveTo>
                    <a:pt x="622" y="757"/>
                  </a:moveTo>
                  <a:lnTo>
                    <a:pt x="620" y="736"/>
                  </a:lnTo>
                  <a:lnTo>
                    <a:pt x="615" y="701"/>
                  </a:lnTo>
                  <a:lnTo>
                    <a:pt x="609" y="666"/>
                  </a:lnTo>
                  <a:lnTo>
                    <a:pt x="600" y="631"/>
                  </a:lnTo>
                  <a:lnTo>
                    <a:pt x="590" y="597"/>
                  </a:lnTo>
                  <a:lnTo>
                    <a:pt x="577" y="562"/>
                  </a:lnTo>
                  <a:lnTo>
                    <a:pt x="563" y="528"/>
                  </a:lnTo>
                  <a:lnTo>
                    <a:pt x="547" y="495"/>
                  </a:lnTo>
                  <a:lnTo>
                    <a:pt x="529" y="462"/>
                  </a:lnTo>
                  <a:lnTo>
                    <a:pt x="509" y="429"/>
                  </a:lnTo>
                  <a:lnTo>
                    <a:pt x="487" y="397"/>
                  </a:lnTo>
                  <a:lnTo>
                    <a:pt x="464" y="365"/>
                  </a:lnTo>
                  <a:lnTo>
                    <a:pt x="438" y="332"/>
                  </a:lnTo>
                  <a:lnTo>
                    <a:pt x="410" y="301"/>
                  </a:lnTo>
                  <a:lnTo>
                    <a:pt x="381" y="271"/>
                  </a:lnTo>
                  <a:lnTo>
                    <a:pt x="351" y="241"/>
                  </a:lnTo>
                  <a:lnTo>
                    <a:pt x="318" y="212"/>
                  </a:lnTo>
                  <a:lnTo>
                    <a:pt x="284" y="183"/>
                  </a:lnTo>
                  <a:lnTo>
                    <a:pt x="249" y="155"/>
                  </a:lnTo>
                  <a:lnTo>
                    <a:pt x="210" y="128"/>
                  </a:lnTo>
                  <a:lnTo>
                    <a:pt x="172" y="101"/>
                  </a:lnTo>
                  <a:lnTo>
                    <a:pt x="131" y="74"/>
                  </a:lnTo>
                  <a:lnTo>
                    <a:pt x="89" y="48"/>
                  </a:lnTo>
                  <a:lnTo>
                    <a:pt x="46" y="24"/>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3" name="Freeform 14">
              <a:extLst>
                <a:ext uri="{FF2B5EF4-FFF2-40B4-BE49-F238E27FC236}">
                  <a16:creationId xmlns:a16="http://schemas.microsoft.com/office/drawing/2014/main" id="{6DB50E53-3B1A-3580-FE68-5B4041BF875F}"/>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4" name="Freeform 15">
              <a:extLst>
                <a:ext uri="{FF2B5EF4-FFF2-40B4-BE49-F238E27FC236}">
                  <a16:creationId xmlns:a16="http://schemas.microsoft.com/office/drawing/2014/main" id="{4F62A69C-E426-36B9-6F8C-C9B452D38693}"/>
                </a:ext>
              </a:extLst>
            </p:cNvPr>
            <p:cNvSpPr>
              <a:spLocks/>
            </p:cNvSpPr>
            <p:nvPr/>
          </p:nvSpPr>
          <p:spPr bwMode="auto">
            <a:xfrm>
              <a:off x="3486" y="2883"/>
              <a:ext cx="1" cy="2"/>
            </a:xfrm>
            <a:custGeom>
              <a:avLst/>
              <a:gdLst>
                <a:gd name="T0" fmla="*/ 0 w 40"/>
                <a:gd name="T1" fmla="*/ 0 h 93"/>
                <a:gd name="T2" fmla="*/ 0 w 40"/>
                <a:gd name="T3" fmla="*/ 0 h 93"/>
                <a:gd name="T4" fmla="*/ 0 w 40"/>
                <a:gd name="T5" fmla="*/ 0 h 93"/>
                <a:gd name="T6" fmla="*/ 0 w 40"/>
                <a:gd name="T7" fmla="*/ 0 h 93"/>
                <a:gd name="T8" fmla="*/ 0 60000 65536"/>
                <a:gd name="T9" fmla="*/ 0 60000 65536"/>
                <a:gd name="T10" fmla="*/ 0 60000 65536"/>
                <a:gd name="T11" fmla="*/ 0 60000 65536"/>
                <a:gd name="T12" fmla="*/ 0 w 40"/>
                <a:gd name="T13" fmla="*/ 0 h 93"/>
                <a:gd name="T14" fmla="*/ 40 w 40"/>
                <a:gd name="T15" fmla="*/ 93 h 93"/>
              </a:gdLst>
              <a:ahLst/>
              <a:cxnLst>
                <a:cxn ang="T8">
                  <a:pos x="T0" y="T1"/>
                </a:cxn>
                <a:cxn ang="T9">
                  <a:pos x="T2" y="T3"/>
                </a:cxn>
                <a:cxn ang="T10">
                  <a:pos x="T4" y="T5"/>
                </a:cxn>
                <a:cxn ang="T11">
                  <a:pos x="T6" y="T7"/>
                </a:cxn>
              </a:cxnLst>
              <a:rect l="T12" t="T13" r="T14" b="T15"/>
              <a:pathLst>
                <a:path w="40" h="93">
                  <a:moveTo>
                    <a:pt x="40" y="93"/>
                  </a:moveTo>
                  <a:lnTo>
                    <a:pt x="40" y="84"/>
                  </a:lnTo>
                  <a:lnTo>
                    <a:pt x="29" y="4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5" name="Freeform 16">
              <a:extLst>
                <a:ext uri="{FF2B5EF4-FFF2-40B4-BE49-F238E27FC236}">
                  <a16:creationId xmlns:a16="http://schemas.microsoft.com/office/drawing/2014/main" id="{6C8FBBF5-F2DB-39BA-CE1F-474710C0CF5A}"/>
                </a:ext>
              </a:extLst>
            </p:cNvPr>
            <p:cNvSpPr>
              <a:spLocks/>
            </p:cNvSpPr>
            <p:nvPr/>
          </p:nvSpPr>
          <p:spPr bwMode="auto">
            <a:xfrm>
              <a:off x="3393" y="2896"/>
              <a:ext cx="1" cy="1"/>
            </a:xfrm>
            <a:custGeom>
              <a:avLst/>
              <a:gdLst>
                <a:gd name="T0" fmla="*/ 0 w 55"/>
                <a:gd name="T1" fmla="*/ 0 h 60"/>
                <a:gd name="T2" fmla="*/ 0 w 55"/>
                <a:gd name="T3" fmla="*/ 0 h 60"/>
                <a:gd name="T4" fmla="*/ 0 w 55"/>
                <a:gd name="T5" fmla="*/ 0 h 60"/>
                <a:gd name="T6" fmla="*/ 0 w 55"/>
                <a:gd name="T7" fmla="*/ 0 h 60"/>
                <a:gd name="T8" fmla="*/ 0 60000 65536"/>
                <a:gd name="T9" fmla="*/ 0 60000 65536"/>
                <a:gd name="T10" fmla="*/ 0 60000 65536"/>
                <a:gd name="T11" fmla="*/ 0 60000 65536"/>
                <a:gd name="T12" fmla="*/ 0 w 55"/>
                <a:gd name="T13" fmla="*/ 0 h 60"/>
                <a:gd name="T14" fmla="*/ 55 w 55"/>
                <a:gd name="T15" fmla="*/ 60 h 60"/>
              </a:gdLst>
              <a:ahLst/>
              <a:cxnLst>
                <a:cxn ang="T8">
                  <a:pos x="T0" y="T1"/>
                </a:cxn>
                <a:cxn ang="T9">
                  <a:pos x="T2" y="T3"/>
                </a:cxn>
                <a:cxn ang="T10">
                  <a:pos x="T4" y="T5"/>
                </a:cxn>
                <a:cxn ang="T11">
                  <a:pos x="T6" y="T7"/>
                </a:cxn>
              </a:cxnLst>
              <a:rect l="T12" t="T13" r="T14" b="T15"/>
              <a:pathLst>
                <a:path w="55" h="60">
                  <a:moveTo>
                    <a:pt x="0" y="0"/>
                  </a:moveTo>
                  <a:lnTo>
                    <a:pt x="19" y="20"/>
                  </a:lnTo>
                  <a:lnTo>
                    <a:pt x="37" y="40"/>
                  </a:lnTo>
                  <a:lnTo>
                    <a:pt x="55" y="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6" name="Freeform 17">
              <a:extLst>
                <a:ext uri="{FF2B5EF4-FFF2-40B4-BE49-F238E27FC236}">
                  <a16:creationId xmlns:a16="http://schemas.microsoft.com/office/drawing/2014/main" id="{3190771E-70BA-53D6-A685-8C3054FBA4F8}"/>
                </a:ext>
              </a:extLst>
            </p:cNvPr>
            <p:cNvSpPr>
              <a:spLocks/>
            </p:cNvSpPr>
            <p:nvPr/>
          </p:nvSpPr>
          <p:spPr bwMode="auto">
            <a:xfrm>
              <a:off x="3448" y="2836"/>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0" y="0"/>
                  </a:moveTo>
                  <a:lnTo>
                    <a:pt x="37" y="134"/>
                  </a:lnTo>
                  <a:lnTo>
                    <a:pt x="59" y="21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7" name="Freeform 18">
              <a:extLst>
                <a:ext uri="{FF2B5EF4-FFF2-40B4-BE49-F238E27FC236}">
                  <a16:creationId xmlns:a16="http://schemas.microsoft.com/office/drawing/2014/main" id="{FD931247-7C41-7760-AA36-96251F76B51C}"/>
                </a:ext>
              </a:extLst>
            </p:cNvPr>
            <p:cNvSpPr>
              <a:spLocks/>
            </p:cNvSpPr>
            <p:nvPr/>
          </p:nvSpPr>
          <p:spPr bwMode="auto">
            <a:xfrm>
              <a:off x="3496" y="2863"/>
              <a:ext cx="12" cy="18"/>
            </a:xfrm>
            <a:custGeom>
              <a:avLst/>
              <a:gdLst>
                <a:gd name="T0" fmla="*/ 0 w 585"/>
                <a:gd name="T1" fmla="*/ 0 h 914"/>
                <a:gd name="T2" fmla="*/ 0 w 585"/>
                <a:gd name="T3" fmla="*/ 0 h 914"/>
                <a:gd name="T4" fmla="*/ 0 w 585"/>
                <a:gd name="T5" fmla="*/ 0 h 914"/>
                <a:gd name="T6" fmla="*/ 0 w 585"/>
                <a:gd name="T7" fmla="*/ 0 h 914"/>
                <a:gd name="T8" fmla="*/ 0 w 585"/>
                <a:gd name="T9" fmla="*/ 0 h 914"/>
                <a:gd name="T10" fmla="*/ 0 w 585"/>
                <a:gd name="T11" fmla="*/ 0 h 914"/>
                <a:gd name="T12" fmla="*/ 0 60000 65536"/>
                <a:gd name="T13" fmla="*/ 0 60000 65536"/>
                <a:gd name="T14" fmla="*/ 0 60000 65536"/>
                <a:gd name="T15" fmla="*/ 0 60000 65536"/>
                <a:gd name="T16" fmla="*/ 0 60000 65536"/>
                <a:gd name="T17" fmla="*/ 0 60000 65536"/>
                <a:gd name="T18" fmla="*/ 0 w 585"/>
                <a:gd name="T19" fmla="*/ 0 h 914"/>
                <a:gd name="T20" fmla="*/ 585 w 585"/>
                <a:gd name="T21" fmla="*/ 914 h 914"/>
              </a:gdLst>
              <a:ahLst/>
              <a:cxnLst>
                <a:cxn ang="T12">
                  <a:pos x="T0" y="T1"/>
                </a:cxn>
                <a:cxn ang="T13">
                  <a:pos x="T2" y="T3"/>
                </a:cxn>
                <a:cxn ang="T14">
                  <a:pos x="T4" y="T5"/>
                </a:cxn>
                <a:cxn ang="T15">
                  <a:pos x="T6" y="T7"/>
                </a:cxn>
                <a:cxn ang="T16">
                  <a:pos x="T8" y="T9"/>
                </a:cxn>
                <a:cxn ang="T17">
                  <a:pos x="T10" y="T11"/>
                </a:cxn>
              </a:cxnLst>
              <a:rect l="T18" t="T19" r="T20" b="T21"/>
              <a:pathLst>
                <a:path w="585" h="914">
                  <a:moveTo>
                    <a:pt x="585" y="914"/>
                  </a:moveTo>
                  <a:lnTo>
                    <a:pt x="581" y="837"/>
                  </a:lnTo>
                  <a:lnTo>
                    <a:pt x="527" y="610"/>
                  </a:lnTo>
                  <a:lnTo>
                    <a:pt x="409" y="391"/>
                  </a:lnTo>
                  <a:lnTo>
                    <a:pt x="233" y="18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8" name="Freeform 19">
              <a:extLst>
                <a:ext uri="{FF2B5EF4-FFF2-40B4-BE49-F238E27FC236}">
                  <a16:creationId xmlns:a16="http://schemas.microsoft.com/office/drawing/2014/main" id="{246D0BD7-C277-D196-E6CB-265827E6E948}"/>
                </a:ext>
              </a:extLst>
            </p:cNvPr>
            <p:cNvSpPr>
              <a:spLocks/>
            </p:cNvSpPr>
            <p:nvPr/>
          </p:nvSpPr>
          <p:spPr bwMode="auto">
            <a:xfrm>
              <a:off x="3603" y="3054"/>
              <a:ext cx="5" cy="9"/>
            </a:xfrm>
            <a:custGeom>
              <a:avLst/>
              <a:gdLst>
                <a:gd name="T0" fmla="*/ 0 w 253"/>
                <a:gd name="T1" fmla="*/ 0 h 445"/>
                <a:gd name="T2" fmla="*/ 0 w 253"/>
                <a:gd name="T3" fmla="*/ 0 h 445"/>
                <a:gd name="T4" fmla="*/ 0 w 253"/>
                <a:gd name="T5" fmla="*/ 0 h 445"/>
                <a:gd name="T6" fmla="*/ 0 w 253"/>
                <a:gd name="T7" fmla="*/ 0 h 445"/>
                <a:gd name="T8" fmla="*/ 0 w 253"/>
                <a:gd name="T9" fmla="*/ 0 h 445"/>
                <a:gd name="T10" fmla="*/ 0 w 253"/>
                <a:gd name="T11" fmla="*/ 0 h 445"/>
                <a:gd name="T12" fmla="*/ 0 w 253"/>
                <a:gd name="T13" fmla="*/ 0 h 445"/>
                <a:gd name="T14" fmla="*/ 0 60000 65536"/>
                <a:gd name="T15" fmla="*/ 0 60000 65536"/>
                <a:gd name="T16" fmla="*/ 0 60000 65536"/>
                <a:gd name="T17" fmla="*/ 0 60000 65536"/>
                <a:gd name="T18" fmla="*/ 0 60000 65536"/>
                <a:gd name="T19" fmla="*/ 0 60000 65536"/>
                <a:gd name="T20" fmla="*/ 0 60000 65536"/>
                <a:gd name="T21" fmla="*/ 0 w 253"/>
                <a:gd name="T22" fmla="*/ 0 h 445"/>
                <a:gd name="T23" fmla="*/ 253 w 253"/>
                <a:gd name="T24" fmla="*/ 445 h 4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 h="445">
                  <a:moveTo>
                    <a:pt x="0" y="0"/>
                  </a:moveTo>
                  <a:lnTo>
                    <a:pt x="65" y="49"/>
                  </a:lnTo>
                  <a:lnTo>
                    <a:pt x="126" y="115"/>
                  </a:lnTo>
                  <a:lnTo>
                    <a:pt x="179" y="193"/>
                  </a:lnTo>
                  <a:lnTo>
                    <a:pt x="219" y="277"/>
                  </a:lnTo>
                  <a:lnTo>
                    <a:pt x="245" y="363"/>
                  </a:lnTo>
                  <a:lnTo>
                    <a:pt x="253" y="44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29" name="Freeform 20">
              <a:extLst>
                <a:ext uri="{FF2B5EF4-FFF2-40B4-BE49-F238E27FC236}">
                  <a16:creationId xmlns:a16="http://schemas.microsoft.com/office/drawing/2014/main" id="{53A01A0A-9956-9692-C98D-D9CD05D0DEC8}"/>
                </a:ext>
              </a:extLst>
            </p:cNvPr>
            <p:cNvSpPr>
              <a:spLocks/>
            </p:cNvSpPr>
            <p:nvPr/>
          </p:nvSpPr>
          <p:spPr bwMode="auto">
            <a:xfrm>
              <a:off x="3439" y="2927"/>
              <a:ext cx="11" cy="9"/>
            </a:xfrm>
            <a:custGeom>
              <a:avLst/>
              <a:gdLst>
                <a:gd name="T0" fmla="*/ 0 w 576"/>
                <a:gd name="T1" fmla="*/ 0 h 460"/>
                <a:gd name="T2" fmla="*/ 0 w 576"/>
                <a:gd name="T3" fmla="*/ 0 h 460"/>
                <a:gd name="T4" fmla="*/ 0 w 576"/>
                <a:gd name="T5" fmla="*/ 0 h 460"/>
                <a:gd name="T6" fmla="*/ 0 w 576"/>
                <a:gd name="T7" fmla="*/ 0 h 460"/>
                <a:gd name="T8" fmla="*/ 0 60000 65536"/>
                <a:gd name="T9" fmla="*/ 0 60000 65536"/>
                <a:gd name="T10" fmla="*/ 0 60000 65536"/>
                <a:gd name="T11" fmla="*/ 0 60000 65536"/>
                <a:gd name="T12" fmla="*/ 0 w 576"/>
                <a:gd name="T13" fmla="*/ 0 h 460"/>
                <a:gd name="T14" fmla="*/ 576 w 576"/>
                <a:gd name="T15" fmla="*/ 460 h 460"/>
              </a:gdLst>
              <a:ahLst/>
              <a:cxnLst>
                <a:cxn ang="T8">
                  <a:pos x="T0" y="T1"/>
                </a:cxn>
                <a:cxn ang="T9">
                  <a:pos x="T2" y="T3"/>
                </a:cxn>
                <a:cxn ang="T10">
                  <a:pos x="T4" y="T5"/>
                </a:cxn>
                <a:cxn ang="T11">
                  <a:pos x="T6" y="T7"/>
                </a:cxn>
              </a:cxnLst>
              <a:rect l="T12" t="T13" r="T14" b="T15"/>
              <a:pathLst>
                <a:path w="576" h="460">
                  <a:moveTo>
                    <a:pt x="576" y="460"/>
                  </a:moveTo>
                  <a:lnTo>
                    <a:pt x="389" y="284"/>
                  </a:lnTo>
                  <a:lnTo>
                    <a:pt x="196" y="13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30" name="Line 21">
              <a:extLst>
                <a:ext uri="{FF2B5EF4-FFF2-40B4-BE49-F238E27FC236}">
                  <a16:creationId xmlns:a16="http://schemas.microsoft.com/office/drawing/2014/main" id="{A5A8A493-D783-3DD8-EE1E-5B70C3CFE94B}"/>
                </a:ext>
              </a:extLst>
            </p:cNvPr>
            <p:cNvSpPr>
              <a:spLocks noChangeShapeType="1"/>
            </p:cNvSpPr>
            <p:nvPr/>
          </p:nvSpPr>
          <p:spPr bwMode="auto">
            <a:xfrm flipH="1" flipV="1">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31" name="Line 22">
              <a:extLst>
                <a:ext uri="{FF2B5EF4-FFF2-40B4-BE49-F238E27FC236}">
                  <a16:creationId xmlns:a16="http://schemas.microsoft.com/office/drawing/2014/main" id="{EDB437B5-F981-3803-53E9-2F304BB4BBDA}"/>
                </a:ext>
              </a:extLst>
            </p:cNvPr>
            <p:cNvSpPr>
              <a:spLocks noChangeShapeType="1"/>
            </p:cNvSpPr>
            <p:nvPr/>
          </p:nvSpPr>
          <p:spPr bwMode="auto">
            <a:xfrm>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32" name="Line 23">
              <a:extLst>
                <a:ext uri="{FF2B5EF4-FFF2-40B4-BE49-F238E27FC236}">
                  <a16:creationId xmlns:a16="http://schemas.microsoft.com/office/drawing/2014/main" id="{1E7FB8AE-A1DA-76F9-55C1-001DF6856AC7}"/>
                </a:ext>
              </a:extLst>
            </p:cNvPr>
            <p:cNvSpPr>
              <a:spLocks noChangeShapeType="1"/>
            </p:cNvSpPr>
            <p:nvPr/>
          </p:nvSpPr>
          <p:spPr bwMode="auto">
            <a:xfrm flipH="1">
              <a:off x="3411" y="305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33" name="Line 24">
              <a:extLst>
                <a:ext uri="{FF2B5EF4-FFF2-40B4-BE49-F238E27FC236}">
                  <a16:creationId xmlns:a16="http://schemas.microsoft.com/office/drawing/2014/main" id="{754C9A02-5EB9-98C8-29DB-933DA3716C1F}"/>
                </a:ext>
              </a:extLst>
            </p:cNvPr>
            <p:cNvSpPr>
              <a:spLocks noChangeShapeType="1"/>
            </p:cNvSpPr>
            <p:nvPr/>
          </p:nvSpPr>
          <p:spPr bwMode="auto">
            <a:xfrm flipV="1">
              <a:off x="3456" y="303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34" name="Line 25">
              <a:extLst>
                <a:ext uri="{FF2B5EF4-FFF2-40B4-BE49-F238E27FC236}">
                  <a16:creationId xmlns:a16="http://schemas.microsoft.com/office/drawing/2014/main" id="{CB51FA89-C81A-F7A2-B5A1-EE4F6D635431}"/>
                </a:ext>
              </a:extLst>
            </p:cNvPr>
            <p:cNvSpPr>
              <a:spLocks noChangeShapeType="1"/>
            </p:cNvSpPr>
            <p:nvPr/>
          </p:nvSpPr>
          <p:spPr bwMode="auto">
            <a:xfrm flipH="1">
              <a:off x="3538" y="2944"/>
              <a:ext cx="98"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35" name="Line 26">
              <a:extLst>
                <a:ext uri="{FF2B5EF4-FFF2-40B4-BE49-F238E27FC236}">
                  <a16:creationId xmlns:a16="http://schemas.microsoft.com/office/drawing/2014/main" id="{375F5EE4-C2F7-B609-C3E9-B885705CC5B0}"/>
                </a:ext>
              </a:extLst>
            </p:cNvPr>
            <p:cNvSpPr>
              <a:spLocks noChangeShapeType="1"/>
            </p:cNvSpPr>
            <p:nvPr/>
          </p:nvSpPr>
          <p:spPr bwMode="auto">
            <a:xfrm flipH="1">
              <a:off x="3537" y="2942"/>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36" name="Line 27">
              <a:extLst>
                <a:ext uri="{FF2B5EF4-FFF2-40B4-BE49-F238E27FC236}">
                  <a16:creationId xmlns:a16="http://schemas.microsoft.com/office/drawing/2014/main" id="{19540CB6-7537-72C7-907D-B252BEBA4D36}"/>
                </a:ext>
              </a:extLst>
            </p:cNvPr>
            <p:cNvSpPr>
              <a:spLocks noChangeShapeType="1"/>
            </p:cNvSpPr>
            <p:nvPr/>
          </p:nvSpPr>
          <p:spPr bwMode="auto">
            <a:xfrm>
              <a:off x="3450" y="2936"/>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37" name="Line 28">
              <a:extLst>
                <a:ext uri="{FF2B5EF4-FFF2-40B4-BE49-F238E27FC236}">
                  <a16:creationId xmlns:a16="http://schemas.microsoft.com/office/drawing/2014/main" id="{33D55522-CF0C-C617-EE9D-F49527192B2F}"/>
                </a:ext>
              </a:extLst>
            </p:cNvPr>
            <p:cNvSpPr>
              <a:spLocks noChangeShapeType="1"/>
            </p:cNvSpPr>
            <p:nvPr/>
          </p:nvSpPr>
          <p:spPr bwMode="auto">
            <a:xfrm flipH="1" flipV="1">
              <a:off x="3591" y="3067"/>
              <a:ext cx="10"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38" name="Line 29">
              <a:extLst>
                <a:ext uri="{FF2B5EF4-FFF2-40B4-BE49-F238E27FC236}">
                  <a16:creationId xmlns:a16="http://schemas.microsoft.com/office/drawing/2014/main" id="{65F8210F-E3D2-6D1D-BF74-B7B14C6CF08C}"/>
                </a:ext>
              </a:extLst>
            </p:cNvPr>
            <p:cNvSpPr>
              <a:spLocks noChangeShapeType="1"/>
            </p:cNvSpPr>
            <p:nvPr/>
          </p:nvSpPr>
          <p:spPr bwMode="auto">
            <a:xfrm>
              <a:off x="3557" y="3020"/>
              <a:ext cx="41"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39" name="Line 30">
              <a:extLst>
                <a:ext uri="{FF2B5EF4-FFF2-40B4-BE49-F238E27FC236}">
                  <a16:creationId xmlns:a16="http://schemas.microsoft.com/office/drawing/2014/main" id="{6F786F26-7D56-8F7C-812A-ECB7FBE69DF2}"/>
                </a:ext>
              </a:extLst>
            </p:cNvPr>
            <p:cNvSpPr>
              <a:spLocks noChangeShapeType="1"/>
            </p:cNvSpPr>
            <p:nvPr/>
          </p:nvSpPr>
          <p:spPr bwMode="auto">
            <a:xfrm>
              <a:off x="3489" y="2973"/>
              <a:ext cx="40"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0" name="Line 31">
              <a:extLst>
                <a:ext uri="{FF2B5EF4-FFF2-40B4-BE49-F238E27FC236}">
                  <a16:creationId xmlns:a16="http://schemas.microsoft.com/office/drawing/2014/main" id="{3213A757-3B63-6F40-38BD-AFF27264E492}"/>
                </a:ext>
              </a:extLst>
            </p:cNvPr>
            <p:cNvSpPr>
              <a:spLocks noChangeShapeType="1"/>
            </p:cNvSpPr>
            <p:nvPr/>
          </p:nvSpPr>
          <p:spPr bwMode="auto">
            <a:xfrm>
              <a:off x="3562" y="3017"/>
              <a:ext cx="41"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1" name="Line 32">
              <a:extLst>
                <a:ext uri="{FF2B5EF4-FFF2-40B4-BE49-F238E27FC236}">
                  <a16:creationId xmlns:a16="http://schemas.microsoft.com/office/drawing/2014/main" id="{D29773C1-1861-3E63-ACAB-EDCC6DC00276}"/>
                </a:ext>
              </a:extLst>
            </p:cNvPr>
            <p:cNvSpPr>
              <a:spLocks noChangeShapeType="1"/>
            </p:cNvSpPr>
            <p:nvPr/>
          </p:nvSpPr>
          <p:spPr bwMode="auto">
            <a:xfrm>
              <a:off x="3473" y="2987"/>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2" name="Line 33">
              <a:extLst>
                <a:ext uri="{FF2B5EF4-FFF2-40B4-BE49-F238E27FC236}">
                  <a16:creationId xmlns:a16="http://schemas.microsoft.com/office/drawing/2014/main" id="{56BC7AE5-D758-84CF-F607-EE50185F4349}"/>
                </a:ext>
              </a:extLst>
            </p:cNvPr>
            <p:cNvSpPr>
              <a:spLocks noChangeShapeType="1"/>
            </p:cNvSpPr>
            <p:nvPr/>
          </p:nvSpPr>
          <p:spPr bwMode="auto">
            <a:xfrm flipH="1">
              <a:off x="3399" y="305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3" name="Line 34">
              <a:extLst>
                <a:ext uri="{FF2B5EF4-FFF2-40B4-BE49-F238E27FC236}">
                  <a16:creationId xmlns:a16="http://schemas.microsoft.com/office/drawing/2014/main" id="{9F578BFE-B8F5-390F-134D-A3D972C38AA4}"/>
                </a:ext>
              </a:extLst>
            </p:cNvPr>
            <p:cNvSpPr>
              <a:spLocks noChangeShapeType="1"/>
            </p:cNvSpPr>
            <p:nvPr/>
          </p:nvSpPr>
          <p:spPr bwMode="auto">
            <a:xfrm>
              <a:off x="3507" y="2884"/>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4" name="Line 35">
              <a:extLst>
                <a:ext uri="{FF2B5EF4-FFF2-40B4-BE49-F238E27FC236}">
                  <a16:creationId xmlns:a16="http://schemas.microsoft.com/office/drawing/2014/main" id="{F460220E-5788-834E-055F-DAAC0BB5223E}"/>
                </a:ext>
              </a:extLst>
            </p:cNvPr>
            <p:cNvSpPr>
              <a:spLocks noChangeShapeType="1"/>
            </p:cNvSpPr>
            <p:nvPr/>
          </p:nvSpPr>
          <p:spPr bwMode="auto">
            <a:xfrm>
              <a:off x="3444" y="2836"/>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5" name="Line 36">
              <a:extLst>
                <a:ext uri="{FF2B5EF4-FFF2-40B4-BE49-F238E27FC236}">
                  <a16:creationId xmlns:a16="http://schemas.microsoft.com/office/drawing/2014/main" id="{FCBB0912-8A62-E5FA-07CD-E8FB717A64B5}"/>
                </a:ext>
              </a:extLst>
            </p:cNvPr>
            <p:cNvSpPr>
              <a:spLocks noChangeShapeType="1"/>
            </p:cNvSpPr>
            <p:nvPr/>
          </p:nvSpPr>
          <p:spPr bwMode="auto">
            <a:xfrm>
              <a:off x="3393" y="289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6" name="Line 37">
              <a:extLst>
                <a:ext uri="{FF2B5EF4-FFF2-40B4-BE49-F238E27FC236}">
                  <a16:creationId xmlns:a16="http://schemas.microsoft.com/office/drawing/2014/main" id="{790BEB6E-39FB-9C4B-2B0D-CA44707CFB32}"/>
                </a:ext>
              </a:extLst>
            </p:cNvPr>
            <p:cNvSpPr>
              <a:spLocks noChangeShapeType="1"/>
            </p:cNvSpPr>
            <p:nvPr/>
          </p:nvSpPr>
          <p:spPr bwMode="auto">
            <a:xfrm>
              <a:off x="3392" y="28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7" name="Line 38">
              <a:extLst>
                <a:ext uri="{FF2B5EF4-FFF2-40B4-BE49-F238E27FC236}">
                  <a16:creationId xmlns:a16="http://schemas.microsoft.com/office/drawing/2014/main" id="{983F7ADA-0F7D-078D-B564-35BE5E324A6C}"/>
                </a:ext>
              </a:extLst>
            </p:cNvPr>
            <p:cNvSpPr>
              <a:spLocks noChangeShapeType="1"/>
            </p:cNvSpPr>
            <p:nvPr/>
          </p:nvSpPr>
          <p:spPr bwMode="auto">
            <a:xfrm flipH="1" flipV="1">
              <a:off x="3598" y="3051"/>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8" name="Line 39">
              <a:extLst>
                <a:ext uri="{FF2B5EF4-FFF2-40B4-BE49-F238E27FC236}">
                  <a16:creationId xmlns:a16="http://schemas.microsoft.com/office/drawing/2014/main" id="{4630F53F-3A73-8CC2-2797-027AAE4A5AF9}"/>
                </a:ext>
              </a:extLst>
            </p:cNvPr>
            <p:cNvSpPr>
              <a:spLocks noChangeShapeType="1"/>
            </p:cNvSpPr>
            <p:nvPr/>
          </p:nvSpPr>
          <p:spPr bwMode="auto">
            <a:xfrm flipH="1" flipV="1">
              <a:off x="3477" y="29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49" name="Line 40">
              <a:extLst>
                <a:ext uri="{FF2B5EF4-FFF2-40B4-BE49-F238E27FC236}">
                  <a16:creationId xmlns:a16="http://schemas.microsoft.com/office/drawing/2014/main" id="{7E77D6AF-CBCC-3C5C-09EC-A29709A0035D}"/>
                </a:ext>
              </a:extLst>
            </p:cNvPr>
            <p:cNvSpPr>
              <a:spLocks noChangeShapeType="1"/>
            </p:cNvSpPr>
            <p:nvPr/>
          </p:nvSpPr>
          <p:spPr bwMode="auto">
            <a:xfrm flipH="1" flipV="1">
              <a:off x="3482" y="2982"/>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0" name="Line 41">
              <a:extLst>
                <a:ext uri="{FF2B5EF4-FFF2-40B4-BE49-F238E27FC236}">
                  <a16:creationId xmlns:a16="http://schemas.microsoft.com/office/drawing/2014/main" id="{D19F1F92-B06F-A0F2-75DA-6BEC63EF7070}"/>
                </a:ext>
              </a:extLst>
            </p:cNvPr>
            <p:cNvSpPr>
              <a:spLocks noChangeShapeType="1"/>
            </p:cNvSpPr>
            <p:nvPr/>
          </p:nvSpPr>
          <p:spPr bwMode="auto">
            <a:xfrm>
              <a:off x="3468" y="298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1" name="Line 42">
              <a:extLst>
                <a:ext uri="{FF2B5EF4-FFF2-40B4-BE49-F238E27FC236}">
                  <a16:creationId xmlns:a16="http://schemas.microsoft.com/office/drawing/2014/main" id="{CAFE79CC-BBC2-1D07-C4A5-673D67FCBEF5}"/>
                </a:ext>
              </a:extLst>
            </p:cNvPr>
            <p:cNvSpPr>
              <a:spLocks noChangeShapeType="1"/>
            </p:cNvSpPr>
            <p:nvPr/>
          </p:nvSpPr>
          <p:spPr bwMode="auto">
            <a:xfrm flipH="1" flipV="1">
              <a:off x="3590" y="3055"/>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2" name="Line 43">
              <a:extLst>
                <a:ext uri="{FF2B5EF4-FFF2-40B4-BE49-F238E27FC236}">
                  <a16:creationId xmlns:a16="http://schemas.microsoft.com/office/drawing/2014/main" id="{5521977B-4E12-3627-5419-63DE19819715}"/>
                </a:ext>
              </a:extLst>
            </p:cNvPr>
            <p:cNvSpPr>
              <a:spLocks noChangeShapeType="1"/>
            </p:cNvSpPr>
            <p:nvPr/>
          </p:nvSpPr>
          <p:spPr bwMode="auto">
            <a:xfrm flipH="1">
              <a:off x="3409" y="3021"/>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3" name="Line 44">
              <a:extLst>
                <a:ext uri="{FF2B5EF4-FFF2-40B4-BE49-F238E27FC236}">
                  <a16:creationId xmlns:a16="http://schemas.microsoft.com/office/drawing/2014/main" id="{7D57F7F8-4410-D519-B868-C5AD0FEDD4FA}"/>
                </a:ext>
              </a:extLst>
            </p:cNvPr>
            <p:cNvSpPr>
              <a:spLocks noChangeShapeType="1"/>
            </p:cNvSpPr>
            <p:nvPr/>
          </p:nvSpPr>
          <p:spPr bwMode="auto">
            <a:xfrm flipV="1">
              <a:off x="3456" y="299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4" name="Line 45">
              <a:extLst>
                <a:ext uri="{FF2B5EF4-FFF2-40B4-BE49-F238E27FC236}">
                  <a16:creationId xmlns:a16="http://schemas.microsoft.com/office/drawing/2014/main" id="{7E4C5793-7CFA-3077-91F3-34727156348C}"/>
                </a:ext>
              </a:extLst>
            </p:cNvPr>
            <p:cNvSpPr>
              <a:spLocks noChangeShapeType="1"/>
            </p:cNvSpPr>
            <p:nvPr/>
          </p:nvSpPr>
          <p:spPr bwMode="auto">
            <a:xfrm flipV="1">
              <a:off x="3412" y="302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5" name="Line 46">
              <a:extLst>
                <a:ext uri="{FF2B5EF4-FFF2-40B4-BE49-F238E27FC236}">
                  <a16:creationId xmlns:a16="http://schemas.microsoft.com/office/drawing/2014/main" id="{AA282D9D-82B4-17B3-EE19-B093F9E03A50}"/>
                </a:ext>
              </a:extLst>
            </p:cNvPr>
            <p:cNvSpPr>
              <a:spLocks noChangeShapeType="1"/>
            </p:cNvSpPr>
            <p:nvPr/>
          </p:nvSpPr>
          <p:spPr bwMode="auto">
            <a:xfrm flipV="1">
              <a:off x="3507" y="2881"/>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6" name="Line 47">
              <a:extLst>
                <a:ext uri="{FF2B5EF4-FFF2-40B4-BE49-F238E27FC236}">
                  <a16:creationId xmlns:a16="http://schemas.microsoft.com/office/drawing/2014/main" id="{ACA74A13-B409-2513-1746-ED7D89590F0B}"/>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7" name="Line 48">
              <a:extLst>
                <a:ext uri="{FF2B5EF4-FFF2-40B4-BE49-F238E27FC236}">
                  <a16:creationId xmlns:a16="http://schemas.microsoft.com/office/drawing/2014/main" id="{D8D1E5FE-2486-A13F-2F21-FFDE629D86DE}"/>
                </a:ext>
              </a:extLst>
            </p:cNvPr>
            <p:cNvSpPr>
              <a:spLocks noChangeShapeType="1"/>
            </p:cNvSpPr>
            <p:nvPr/>
          </p:nvSpPr>
          <p:spPr bwMode="auto">
            <a:xfrm flipV="1">
              <a:off x="3492"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8" name="Line 49">
              <a:extLst>
                <a:ext uri="{FF2B5EF4-FFF2-40B4-BE49-F238E27FC236}">
                  <a16:creationId xmlns:a16="http://schemas.microsoft.com/office/drawing/2014/main" id="{E1E22C93-7492-84ED-291E-588D9083AE82}"/>
                </a:ext>
              </a:extLst>
            </p:cNvPr>
            <p:cNvSpPr>
              <a:spLocks noChangeShapeType="1"/>
            </p:cNvSpPr>
            <p:nvPr/>
          </p:nvSpPr>
          <p:spPr bwMode="auto">
            <a:xfrm flipV="1">
              <a:off x="3492" y="306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59" name="Line 50">
              <a:extLst>
                <a:ext uri="{FF2B5EF4-FFF2-40B4-BE49-F238E27FC236}">
                  <a16:creationId xmlns:a16="http://schemas.microsoft.com/office/drawing/2014/main" id="{62A94E41-E3A0-10C9-4D99-F579A25D9217}"/>
                </a:ext>
              </a:extLst>
            </p:cNvPr>
            <p:cNvSpPr>
              <a:spLocks noChangeShapeType="1"/>
            </p:cNvSpPr>
            <p:nvPr/>
          </p:nvSpPr>
          <p:spPr bwMode="auto">
            <a:xfrm flipV="1">
              <a:off x="3487" y="2885"/>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60" name="Line 51">
              <a:extLst>
                <a:ext uri="{FF2B5EF4-FFF2-40B4-BE49-F238E27FC236}">
                  <a16:creationId xmlns:a16="http://schemas.microsoft.com/office/drawing/2014/main" id="{31248EDA-BE96-4B73-DC32-45F025DCA9CC}"/>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61" name="Line 52">
              <a:extLst>
                <a:ext uri="{FF2B5EF4-FFF2-40B4-BE49-F238E27FC236}">
                  <a16:creationId xmlns:a16="http://schemas.microsoft.com/office/drawing/2014/main" id="{602EEA3A-16DE-2E04-7B15-A630C8867B99}"/>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62" name="Line 53">
              <a:extLst>
                <a:ext uri="{FF2B5EF4-FFF2-40B4-BE49-F238E27FC236}">
                  <a16:creationId xmlns:a16="http://schemas.microsoft.com/office/drawing/2014/main" id="{95F14B5C-6BD4-2EF5-3686-AEAC74B0F922}"/>
                </a:ext>
              </a:extLst>
            </p:cNvPr>
            <p:cNvSpPr>
              <a:spLocks noChangeShapeType="1"/>
            </p:cNvSpPr>
            <p:nvPr/>
          </p:nvSpPr>
          <p:spPr bwMode="auto">
            <a:xfrm>
              <a:off x="3481" y="2849"/>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63" name="Line 54">
              <a:extLst>
                <a:ext uri="{FF2B5EF4-FFF2-40B4-BE49-F238E27FC236}">
                  <a16:creationId xmlns:a16="http://schemas.microsoft.com/office/drawing/2014/main" id="{8FD2FE5A-AEDA-29EA-DC90-FB900FEBA938}"/>
                </a:ext>
              </a:extLst>
            </p:cNvPr>
            <p:cNvSpPr>
              <a:spLocks noChangeShapeType="1"/>
            </p:cNvSpPr>
            <p:nvPr/>
          </p:nvSpPr>
          <p:spPr bwMode="auto">
            <a:xfrm>
              <a:off x="3444" y="283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64" name="Line 55">
              <a:extLst>
                <a:ext uri="{FF2B5EF4-FFF2-40B4-BE49-F238E27FC236}">
                  <a16:creationId xmlns:a16="http://schemas.microsoft.com/office/drawing/2014/main" id="{B2C0ED68-F053-FC3D-3091-BCBB88372505}"/>
                </a:ext>
              </a:extLst>
            </p:cNvPr>
            <p:cNvSpPr>
              <a:spLocks noChangeShapeType="1"/>
            </p:cNvSpPr>
            <p:nvPr/>
          </p:nvSpPr>
          <p:spPr bwMode="auto">
            <a:xfrm>
              <a:off x="3395" y="289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65" name="Line 56">
              <a:extLst>
                <a:ext uri="{FF2B5EF4-FFF2-40B4-BE49-F238E27FC236}">
                  <a16:creationId xmlns:a16="http://schemas.microsoft.com/office/drawing/2014/main" id="{1CA79422-9AE2-A2DA-3193-284F870AB1FB}"/>
                </a:ext>
              </a:extLst>
            </p:cNvPr>
            <p:cNvSpPr>
              <a:spLocks noChangeShapeType="1"/>
            </p:cNvSpPr>
            <p:nvPr/>
          </p:nvSpPr>
          <p:spPr bwMode="auto">
            <a:xfrm>
              <a:off x="3394" y="289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66" name="Line 57">
              <a:extLst>
                <a:ext uri="{FF2B5EF4-FFF2-40B4-BE49-F238E27FC236}">
                  <a16:creationId xmlns:a16="http://schemas.microsoft.com/office/drawing/2014/main" id="{C5AD901F-A958-26DF-57B6-C1DA47D1D164}"/>
                </a:ext>
              </a:extLst>
            </p:cNvPr>
            <p:cNvSpPr>
              <a:spLocks noChangeShapeType="1"/>
            </p:cNvSpPr>
            <p:nvPr/>
          </p:nvSpPr>
          <p:spPr bwMode="auto">
            <a:xfrm>
              <a:off x="3412" y="295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67" name="Line 58">
              <a:extLst>
                <a:ext uri="{FF2B5EF4-FFF2-40B4-BE49-F238E27FC236}">
                  <a16:creationId xmlns:a16="http://schemas.microsoft.com/office/drawing/2014/main" id="{97A5470B-D1E7-3440-6AF5-122B4C55E963}"/>
                </a:ext>
              </a:extLst>
            </p:cNvPr>
            <p:cNvSpPr>
              <a:spLocks noChangeShapeType="1"/>
            </p:cNvSpPr>
            <p:nvPr/>
          </p:nvSpPr>
          <p:spPr bwMode="auto">
            <a:xfrm flipH="1" flipV="1">
              <a:off x="3590" y="306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68" name="Freeform 59">
              <a:extLst>
                <a:ext uri="{FF2B5EF4-FFF2-40B4-BE49-F238E27FC236}">
                  <a16:creationId xmlns:a16="http://schemas.microsoft.com/office/drawing/2014/main" id="{5F8DEABC-E80F-B7C9-FD43-2D82A9D312CA}"/>
                </a:ext>
              </a:extLst>
            </p:cNvPr>
            <p:cNvSpPr>
              <a:spLocks/>
            </p:cNvSpPr>
            <p:nvPr/>
          </p:nvSpPr>
          <p:spPr bwMode="auto">
            <a:xfrm>
              <a:off x="3430" y="2879"/>
              <a:ext cx="1" cy="2"/>
            </a:xfrm>
            <a:custGeom>
              <a:avLst/>
              <a:gdLst>
                <a:gd name="T0" fmla="*/ 0 w 67"/>
                <a:gd name="T1" fmla="*/ 0 h 78"/>
                <a:gd name="T2" fmla="*/ 0 w 67"/>
                <a:gd name="T3" fmla="*/ 0 h 78"/>
                <a:gd name="T4" fmla="*/ 0 w 67"/>
                <a:gd name="T5" fmla="*/ 0 h 78"/>
                <a:gd name="T6" fmla="*/ 0 60000 65536"/>
                <a:gd name="T7" fmla="*/ 0 60000 65536"/>
                <a:gd name="T8" fmla="*/ 0 60000 65536"/>
                <a:gd name="T9" fmla="*/ 0 w 67"/>
                <a:gd name="T10" fmla="*/ 0 h 78"/>
                <a:gd name="T11" fmla="*/ 67 w 67"/>
                <a:gd name="T12" fmla="*/ 78 h 78"/>
              </a:gdLst>
              <a:ahLst/>
              <a:cxnLst>
                <a:cxn ang="T6">
                  <a:pos x="T0" y="T1"/>
                </a:cxn>
                <a:cxn ang="T7">
                  <a:pos x="T2" y="T3"/>
                </a:cxn>
                <a:cxn ang="T8">
                  <a:pos x="T4" y="T5"/>
                </a:cxn>
              </a:cxnLst>
              <a:rect l="T9" t="T10" r="T11" b="T12"/>
              <a:pathLst>
                <a:path w="67" h="78">
                  <a:moveTo>
                    <a:pt x="0" y="0"/>
                  </a:moveTo>
                  <a:lnTo>
                    <a:pt x="33" y="39"/>
                  </a:lnTo>
                  <a:lnTo>
                    <a:pt x="67" y="7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69" name="Freeform 60">
              <a:extLst>
                <a:ext uri="{FF2B5EF4-FFF2-40B4-BE49-F238E27FC236}">
                  <a16:creationId xmlns:a16="http://schemas.microsoft.com/office/drawing/2014/main" id="{740CD7A9-1DCA-55BF-3B55-41A89B4298AD}"/>
                </a:ext>
              </a:extLst>
            </p:cNvPr>
            <p:cNvSpPr>
              <a:spLocks/>
            </p:cNvSpPr>
            <p:nvPr/>
          </p:nvSpPr>
          <p:spPr bwMode="auto">
            <a:xfrm>
              <a:off x="3547" y="3079"/>
              <a:ext cx="1" cy="2"/>
            </a:xfrm>
            <a:custGeom>
              <a:avLst/>
              <a:gdLst>
                <a:gd name="T0" fmla="*/ 0 w 20"/>
                <a:gd name="T1" fmla="*/ 0 h 102"/>
                <a:gd name="T2" fmla="*/ 0 w 20"/>
                <a:gd name="T3" fmla="*/ 0 h 102"/>
                <a:gd name="T4" fmla="*/ 0 w 20"/>
                <a:gd name="T5" fmla="*/ 0 h 102"/>
                <a:gd name="T6" fmla="*/ 0 60000 65536"/>
                <a:gd name="T7" fmla="*/ 0 60000 65536"/>
                <a:gd name="T8" fmla="*/ 0 60000 65536"/>
                <a:gd name="T9" fmla="*/ 0 w 20"/>
                <a:gd name="T10" fmla="*/ 0 h 102"/>
                <a:gd name="T11" fmla="*/ 20 w 20"/>
                <a:gd name="T12" fmla="*/ 102 h 102"/>
              </a:gdLst>
              <a:ahLst/>
              <a:cxnLst>
                <a:cxn ang="T6">
                  <a:pos x="T0" y="T1"/>
                </a:cxn>
                <a:cxn ang="T7">
                  <a:pos x="T2" y="T3"/>
                </a:cxn>
                <a:cxn ang="T8">
                  <a:pos x="T4" y="T5"/>
                </a:cxn>
              </a:cxnLst>
              <a:rect l="T9" t="T10" r="T11" b="T12"/>
              <a:pathLst>
                <a:path w="20" h="102">
                  <a:moveTo>
                    <a:pt x="20" y="102"/>
                  </a:moveTo>
                  <a:lnTo>
                    <a:pt x="11" y="7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70" name="Freeform 61">
              <a:extLst>
                <a:ext uri="{FF2B5EF4-FFF2-40B4-BE49-F238E27FC236}">
                  <a16:creationId xmlns:a16="http://schemas.microsoft.com/office/drawing/2014/main" id="{B7D07B97-C272-038D-5584-27122DA96155}"/>
                </a:ext>
              </a:extLst>
            </p:cNvPr>
            <p:cNvSpPr>
              <a:spLocks/>
            </p:cNvSpPr>
            <p:nvPr/>
          </p:nvSpPr>
          <p:spPr bwMode="auto">
            <a:xfrm>
              <a:off x="3535" y="3114"/>
              <a:ext cx="1" cy="2"/>
            </a:xfrm>
            <a:custGeom>
              <a:avLst/>
              <a:gdLst>
                <a:gd name="T0" fmla="*/ 0 w 31"/>
                <a:gd name="T1" fmla="*/ 0 h 68"/>
                <a:gd name="T2" fmla="*/ 0 w 31"/>
                <a:gd name="T3" fmla="*/ 0 h 68"/>
                <a:gd name="T4" fmla="*/ 0 w 31"/>
                <a:gd name="T5" fmla="*/ 0 h 68"/>
                <a:gd name="T6" fmla="*/ 0 w 31"/>
                <a:gd name="T7" fmla="*/ 0 h 68"/>
                <a:gd name="T8" fmla="*/ 0 60000 65536"/>
                <a:gd name="T9" fmla="*/ 0 60000 65536"/>
                <a:gd name="T10" fmla="*/ 0 60000 65536"/>
                <a:gd name="T11" fmla="*/ 0 60000 65536"/>
                <a:gd name="T12" fmla="*/ 0 w 31"/>
                <a:gd name="T13" fmla="*/ 0 h 68"/>
                <a:gd name="T14" fmla="*/ 31 w 31"/>
                <a:gd name="T15" fmla="*/ 68 h 68"/>
              </a:gdLst>
              <a:ahLst/>
              <a:cxnLst>
                <a:cxn ang="T8">
                  <a:pos x="T0" y="T1"/>
                </a:cxn>
                <a:cxn ang="T9">
                  <a:pos x="T2" y="T3"/>
                </a:cxn>
                <a:cxn ang="T10">
                  <a:pos x="T4" y="T5"/>
                </a:cxn>
                <a:cxn ang="T11">
                  <a:pos x="T6" y="T7"/>
                </a:cxn>
              </a:cxnLst>
              <a:rect l="T12" t="T13" r="T14" b="T15"/>
              <a:pathLst>
                <a:path w="31" h="68">
                  <a:moveTo>
                    <a:pt x="0" y="0"/>
                  </a:moveTo>
                  <a:lnTo>
                    <a:pt x="6" y="33"/>
                  </a:lnTo>
                  <a:lnTo>
                    <a:pt x="20" y="58"/>
                  </a:lnTo>
                  <a:lnTo>
                    <a:pt x="31" y="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71" name="Freeform 62">
              <a:extLst>
                <a:ext uri="{FF2B5EF4-FFF2-40B4-BE49-F238E27FC236}">
                  <a16:creationId xmlns:a16="http://schemas.microsoft.com/office/drawing/2014/main" id="{07EAD8A4-25AF-DCFE-B6D6-7262E9969523}"/>
                </a:ext>
              </a:extLst>
            </p:cNvPr>
            <p:cNvSpPr>
              <a:spLocks/>
            </p:cNvSpPr>
            <p:nvPr/>
          </p:nvSpPr>
          <p:spPr bwMode="auto">
            <a:xfrm>
              <a:off x="3537" y="311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0" y="0"/>
                  </a:moveTo>
                  <a:lnTo>
                    <a:pt x="2" y="11"/>
                  </a:lnTo>
                  <a:lnTo>
                    <a:pt x="6" y="20"/>
                  </a:lnTo>
                  <a:lnTo>
                    <a:pt x="14" y="24"/>
                  </a:lnTo>
                  <a:lnTo>
                    <a:pt x="24" y="24"/>
                  </a:lnTo>
                  <a:lnTo>
                    <a:pt x="34" y="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72" name="Line 63">
              <a:extLst>
                <a:ext uri="{FF2B5EF4-FFF2-40B4-BE49-F238E27FC236}">
                  <a16:creationId xmlns:a16="http://schemas.microsoft.com/office/drawing/2014/main" id="{AC942E0A-0A96-B10E-5692-27503FF88965}"/>
                </a:ext>
              </a:extLst>
            </p:cNvPr>
            <p:cNvSpPr>
              <a:spLocks noChangeShapeType="1"/>
            </p:cNvSpPr>
            <p:nvPr/>
          </p:nvSpPr>
          <p:spPr bwMode="auto">
            <a:xfrm>
              <a:off x="3540" y="3000"/>
              <a:ext cx="1" cy="2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73" name="Freeform 64">
              <a:extLst>
                <a:ext uri="{FF2B5EF4-FFF2-40B4-BE49-F238E27FC236}">
                  <a16:creationId xmlns:a16="http://schemas.microsoft.com/office/drawing/2014/main" id="{462CAB58-D204-A0BB-ADC4-CDD54D39B9C8}"/>
                </a:ext>
              </a:extLst>
            </p:cNvPr>
            <p:cNvSpPr>
              <a:spLocks/>
            </p:cNvSpPr>
            <p:nvPr/>
          </p:nvSpPr>
          <p:spPr bwMode="auto">
            <a:xfrm>
              <a:off x="3535" y="2998"/>
              <a:ext cx="2" cy="4"/>
            </a:xfrm>
            <a:custGeom>
              <a:avLst/>
              <a:gdLst>
                <a:gd name="T0" fmla="*/ 0 w 103"/>
                <a:gd name="T1" fmla="*/ 0 h 179"/>
                <a:gd name="T2" fmla="*/ 0 w 103"/>
                <a:gd name="T3" fmla="*/ 0 h 179"/>
                <a:gd name="T4" fmla="*/ 0 w 103"/>
                <a:gd name="T5" fmla="*/ 0 h 179"/>
                <a:gd name="T6" fmla="*/ 0 w 103"/>
                <a:gd name="T7" fmla="*/ 0 h 179"/>
                <a:gd name="T8" fmla="*/ 0 w 103"/>
                <a:gd name="T9" fmla="*/ 0 h 179"/>
                <a:gd name="T10" fmla="*/ 0 w 103"/>
                <a:gd name="T11" fmla="*/ 0 h 179"/>
                <a:gd name="T12" fmla="*/ 0 60000 65536"/>
                <a:gd name="T13" fmla="*/ 0 60000 65536"/>
                <a:gd name="T14" fmla="*/ 0 60000 65536"/>
                <a:gd name="T15" fmla="*/ 0 60000 65536"/>
                <a:gd name="T16" fmla="*/ 0 60000 65536"/>
                <a:gd name="T17" fmla="*/ 0 60000 65536"/>
                <a:gd name="T18" fmla="*/ 0 w 103"/>
                <a:gd name="T19" fmla="*/ 0 h 179"/>
                <a:gd name="T20" fmla="*/ 103 w 103"/>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103" h="179">
                  <a:moveTo>
                    <a:pt x="103" y="0"/>
                  </a:moveTo>
                  <a:lnTo>
                    <a:pt x="72" y="24"/>
                  </a:lnTo>
                  <a:lnTo>
                    <a:pt x="43" y="57"/>
                  </a:lnTo>
                  <a:lnTo>
                    <a:pt x="20" y="98"/>
                  </a:lnTo>
                  <a:lnTo>
                    <a:pt x="6" y="139"/>
                  </a:lnTo>
                  <a:lnTo>
                    <a:pt x="0" y="17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74" name="Freeform 65">
              <a:extLst>
                <a:ext uri="{FF2B5EF4-FFF2-40B4-BE49-F238E27FC236}">
                  <a16:creationId xmlns:a16="http://schemas.microsoft.com/office/drawing/2014/main" id="{0940F4E7-9014-01C9-3BDA-B9B76CBD9B7B}"/>
                </a:ext>
              </a:extLst>
            </p:cNvPr>
            <p:cNvSpPr>
              <a:spLocks/>
            </p:cNvSpPr>
            <p:nvPr/>
          </p:nvSpPr>
          <p:spPr bwMode="auto">
            <a:xfrm>
              <a:off x="3537" y="3000"/>
              <a:ext cx="1" cy="2"/>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w 34"/>
                <a:gd name="T11" fmla="*/ 0 h 59"/>
                <a:gd name="T12" fmla="*/ 0 60000 65536"/>
                <a:gd name="T13" fmla="*/ 0 60000 65536"/>
                <a:gd name="T14" fmla="*/ 0 60000 65536"/>
                <a:gd name="T15" fmla="*/ 0 60000 65536"/>
                <a:gd name="T16" fmla="*/ 0 60000 65536"/>
                <a:gd name="T17" fmla="*/ 0 60000 65536"/>
                <a:gd name="T18" fmla="*/ 0 w 34"/>
                <a:gd name="T19" fmla="*/ 0 h 59"/>
                <a:gd name="T20" fmla="*/ 34 w 34"/>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4" h="59">
                  <a:moveTo>
                    <a:pt x="34" y="0"/>
                  </a:moveTo>
                  <a:lnTo>
                    <a:pt x="24" y="8"/>
                  </a:lnTo>
                  <a:lnTo>
                    <a:pt x="14" y="19"/>
                  </a:lnTo>
                  <a:lnTo>
                    <a:pt x="6" y="32"/>
                  </a:lnTo>
                  <a:lnTo>
                    <a:pt x="2" y="46"/>
                  </a:lnTo>
                  <a:lnTo>
                    <a:pt x="0" y="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75" name="Line 66">
              <a:extLst>
                <a:ext uri="{FF2B5EF4-FFF2-40B4-BE49-F238E27FC236}">
                  <a16:creationId xmlns:a16="http://schemas.microsoft.com/office/drawing/2014/main" id="{367EEB8B-9628-AB20-D5A3-02C135B785A4}"/>
                </a:ext>
              </a:extLst>
            </p:cNvPr>
            <p:cNvSpPr>
              <a:spLocks noChangeShapeType="1"/>
            </p:cNvSpPr>
            <p:nvPr/>
          </p:nvSpPr>
          <p:spPr bwMode="auto">
            <a:xfrm flipH="1">
              <a:off x="3540" y="2946"/>
              <a:ext cx="94" cy="5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76" name="Freeform 67">
              <a:extLst>
                <a:ext uri="{FF2B5EF4-FFF2-40B4-BE49-F238E27FC236}">
                  <a16:creationId xmlns:a16="http://schemas.microsoft.com/office/drawing/2014/main" id="{5F7CCC54-8408-46F3-E0D7-DD3508D27031}"/>
                </a:ext>
              </a:extLst>
            </p:cNvPr>
            <p:cNvSpPr>
              <a:spLocks/>
            </p:cNvSpPr>
            <p:nvPr/>
          </p:nvSpPr>
          <p:spPr bwMode="auto">
            <a:xfrm>
              <a:off x="3626" y="2980"/>
              <a:ext cx="1" cy="1"/>
            </a:xfrm>
            <a:custGeom>
              <a:avLst/>
              <a:gdLst>
                <a:gd name="T0" fmla="*/ 0 w 24"/>
                <a:gd name="T1" fmla="*/ 0 h 4"/>
                <a:gd name="T2" fmla="*/ 0 w 24"/>
                <a:gd name="T3" fmla="*/ 0 h 4"/>
                <a:gd name="T4" fmla="*/ 0 w 24"/>
                <a:gd name="T5" fmla="*/ 0 h 4"/>
                <a:gd name="T6" fmla="*/ 0 60000 65536"/>
                <a:gd name="T7" fmla="*/ 0 60000 65536"/>
                <a:gd name="T8" fmla="*/ 0 60000 65536"/>
                <a:gd name="T9" fmla="*/ 0 w 24"/>
                <a:gd name="T10" fmla="*/ 0 h 4"/>
                <a:gd name="T11" fmla="*/ 24 w 24"/>
                <a:gd name="T12" fmla="*/ 4 h 4"/>
              </a:gdLst>
              <a:ahLst/>
              <a:cxnLst>
                <a:cxn ang="T6">
                  <a:pos x="T0" y="T1"/>
                </a:cxn>
                <a:cxn ang="T7">
                  <a:pos x="T2" y="T3"/>
                </a:cxn>
                <a:cxn ang="T8">
                  <a:pos x="T4" y="T5"/>
                </a:cxn>
              </a:cxnLst>
              <a:rect l="T9" t="T10" r="T11" b="T12"/>
              <a:pathLst>
                <a:path w="24" h="4">
                  <a:moveTo>
                    <a:pt x="0" y="4"/>
                  </a:moveTo>
                  <a:lnTo>
                    <a:pt x="13" y="0"/>
                  </a:lnTo>
                  <a:lnTo>
                    <a:pt x="2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77" name="Freeform 68">
              <a:extLst>
                <a:ext uri="{FF2B5EF4-FFF2-40B4-BE49-F238E27FC236}">
                  <a16:creationId xmlns:a16="http://schemas.microsoft.com/office/drawing/2014/main" id="{834F2749-DF74-64C9-D653-42620B47020F}"/>
                </a:ext>
              </a:extLst>
            </p:cNvPr>
            <p:cNvSpPr>
              <a:spLocks/>
            </p:cNvSpPr>
            <p:nvPr/>
          </p:nvSpPr>
          <p:spPr bwMode="auto">
            <a:xfrm>
              <a:off x="3413" y="2913"/>
              <a:ext cx="1" cy="1"/>
            </a:xfrm>
            <a:custGeom>
              <a:avLst/>
              <a:gdLst>
                <a:gd name="T0" fmla="*/ 0 w 4"/>
                <a:gd name="T1" fmla="*/ 0 h 2"/>
                <a:gd name="T2" fmla="*/ 0 w 4"/>
                <a:gd name="T3" fmla="*/ 1 h 2"/>
                <a:gd name="T4" fmla="*/ 0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2" y="1"/>
                  </a:lnTo>
                  <a:lnTo>
                    <a:pt x="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78" name="Freeform 69">
              <a:extLst>
                <a:ext uri="{FF2B5EF4-FFF2-40B4-BE49-F238E27FC236}">
                  <a16:creationId xmlns:a16="http://schemas.microsoft.com/office/drawing/2014/main" id="{FDD8604C-2C61-5453-64A1-30DA9D03A3FF}"/>
                </a:ext>
              </a:extLst>
            </p:cNvPr>
            <p:cNvSpPr>
              <a:spLocks/>
            </p:cNvSpPr>
            <p:nvPr/>
          </p:nvSpPr>
          <p:spPr bwMode="auto">
            <a:xfrm>
              <a:off x="3547" y="3026"/>
              <a:ext cx="1" cy="1"/>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60000 65536"/>
                <a:gd name="T11" fmla="*/ 0 60000 65536"/>
                <a:gd name="T12" fmla="*/ 0 60000 65536"/>
                <a:gd name="T13" fmla="*/ 0 60000 65536"/>
                <a:gd name="T14" fmla="*/ 0 60000 65536"/>
                <a:gd name="T15" fmla="*/ 0 w 34"/>
                <a:gd name="T16" fmla="*/ 0 h 59"/>
                <a:gd name="T17" fmla="*/ 34 w 34"/>
                <a:gd name="T18" fmla="*/ 59 h 59"/>
              </a:gdLst>
              <a:ahLst/>
              <a:cxnLst>
                <a:cxn ang="T10">
                  <a:pos x="T0" y="T1"/>
                </a:cxn>
                <a:cxn ang="T11">
                  <a:pos x="T2" y="T3"/>
                </a:cxn>
                <a:cxn ang="T12">
                  <a:pos x="T4" y="T5"/>
                </a:cxn>
                <a:cxn ang="T13">
                  <a:pos x="T6" y="T7"/>
                </a:cxn>
                <a:cxn ang="T14">
                  <a:pos x="T8" y="T9"/>
                </a:cxn>
              </a:cxnLst>
              <a:rect l="T15" t="T16" r="T17" b="T18"/>
              <a:pathLst>
                <a:path w="34" h="59">
                  <a:moveTo>
                    <a:pt x="0" y="59"/>
                  </a:moveTo>
                  <a:lnTo>
                    <a:pt x="2" y="42"/>
                  </a:lnTo>
                  <a:lnTo>
                    <a:pt x="10" y="25"/>
                  </a:lnTo>
                  <a:lnTo>
                    <a:pt x="21" y="10"/>
                  </a:lnTo>
                  <a:lnTo>
                    <a:pt x="3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79" name="Line 70">
              <a:extLst>
                <a:ext uri="{FF2B5EF4-FFF2-40B4-BE49-F238E27FC236}">
                  <a16:creationId xmlns:a16="http://schemas.microsoft.com/office/drawing/2014/main" id="{81A62688-C69C-A100-04AF-D04A5660062F}"/>
                </a:ext>
              </a:extLst>
            </p:cNvPr>
            <p:cNvSpPr>
              <a:spLocks noChangeShapeType="1"/>
            </p:cNvSpPr>
            <p:nvPr/>
          </p:nvSpPr>
          <p:spPr bwMode="auto">
            <a:xfrm flipV="1">
              <a:off x="3547" y="3027"/>
              <a:ext cx="1" cy="5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80" name="Line 71">
              <a:extLst>
                <a:ext uri="{FF2B5EF4-FFF2-40B4-BE49-F238E27FC236}">
                  <a16:creationId xmlns:a16="http://schemas.microsoft.com/office/drawing/2014/main" id="{CE81B211-6BD6-260D-A916-AAAEC9B08ADA}"/>
                </a:ext>
              </a:extLst>
            </p:cNvPr>
            <p:cNvSpPr>
              <a:spLocks noChangeShapeType="1"/>
            </p:cNvSpPr>
            <p:nvPr/>
          </p:nvSpPr>
          <p:spPr bwMode="auto">
            <a:xfrm flipH="1" flipV="1">
              <a:off x="3507" y="28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81" name="Line 72">
              <a:extLst>
                <a:ext uri="{FF2B5EF4-FFF2-40B4-BE49-F238E27FC236}">
                  <a16:creationId xmlns:a16="http://schemas.microsoft.com/office/drawing/2014/main" id="{4C4F53A4-B039-4269-7BCE-313964AD5052}"/>
                </a:ext>
              </a:extLst>
            </p:cNvPr>
            <p:cNvSpPr>
              <a:spLocks noChangeShapeType="1"/>
            </p:cNvSpPr>
            <p:nvPr/>
          </p:nvSpPr>
          <p:spPr bwMode="auto">
            <a:xfrm>
              <a:off x="3481" y="2918"/>
              <a:ext cx="15"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82" name="Line 73">
              <a:extLst>
                <a:ext uri="{FF2B5EF4-FFF2-40B4-BE49-F238E27FC236}">
                  <a16:creationId xmlns:a16="http://schemas.microsoft.com/office/drawing/2014/main" id="{88E1A7A1-5537-E8A2-1857-4F284BE3C381}"/>
                </a:ext>
              </a:extLst>
            </p:cNvPr>
            <p:cNvSpPr>
              <a:spLocks noChangeShapeType="1"/>
            </p:cNvSpPr>
            <p:nvPr/>
          </p:nvSpPr>
          <p:spPr bwMode="auto">
            <a:xfrm flipV="1">
              <a:off x="3540" y="2973"/>
              <a:ext cx="94" cy="5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83" name="Freeform 74">
              <a:extLst>
                <a:ext uri="{FF2B5EF4-FFF2-40B4-BE49-F238E27FC236}">
                  <a16:creationId xmlns:a16="http://schemas.microsoft.com/office/drawing/2014/main" id="{953ADFF3-AA94-6CC0-96F3-86708C7D986F}"/>
                </a:ext>
              </a:extLst>
            </p:cNvPr>
            <p:cNvSpPr>
              <a:spLocks/>
            </p:cNvSpPr>
            <p:nvPr/>
          </p:nvSpPr>
          <p:spPr bwMode="auto">
            <a:xfrm>
              <a:off x="3394" y="3104"/>
              <a:ext cx="12" cy="27"/>
            </a:xfrm>
            <a:custGeom>
              <a:avLst/>
              <a:gdLst>
                <a:gd name="T0" fmla="*/ 0 w 582"/>
                <a:gd name="T1" fmla="*/ 0 h 1377"/>
                <a:gd name="T2" fmla="*/ 0 w 582"/>
                <a:gd name="T3" fmla="*/ 0 h 1377"/>
                <a:gd name="T4" fmla="*/ 0 w 582"/>
                <a:gd name="T5" fmla="*/ 0 h 1377"/>
                <a:gd name="T6" fmla="*/ 0 w 582"/>
                <a:gd name="T7" fmla="*/ 0 h 1377"/>
                <a:gd name="T8" fmla="*/ 0 w 582"/>
                <a:gd name="T9" fmla="*/ 0 h 1377"/>
                <a:gd name="T10" fmla="*/ 0 w 582"/>
                <a:gd name="T11" fmla="*/ 0 h 1377"/>
                <a:gd name="T12" fmla="*/ 0 w 582"/>
                <a:gd name="T13" fmla="*/ 0 h 1377"/>
                <a:gd name="T14" fmla="*/ 0 w 582"/>
                <a:gd name="T15" fmla="*/ 0 h 1377"/>
                <a:gd name="T16" fmla="*/ 0 w 582"/>
                <a:gd name="T17" fmla="*/ 0 h 1377"/>
                <a:gd name="T18" fmla="*/ 0 w 582"/>
                <a:gd name="T19" fmla="*/ 0 h 1377"/>
                <a:gd name="T20" fmla="*/ 0 w 582"/>
                <a:gd name="T21" fmla="*/ 0 h 1377"/>
                <a:gd name="T22" fmla="*/ 0 w 582"/>
                <a:gd name="T23" fmla="*/ 0 h 1377"/>
                <a:gd name="T24" fmla="*/ 0 w 582"/>
                <a:gd name="T25" fmla="*/ 0 h 1377"/>
                <a:gd name="T26" fmla="*/ 0 w 582"/>
                <a:gd name="T27" fmla="*/ 0 h 1377"/>
                <a:gd name="T28" fmla="*/ 0 w 582"/>
                <a:gd name="T29" fmla="*/ 0 h 1377"/>
                <a:gd name="T30" fmla="*/ 0 w 582"/>
                <a:gd name="T31" fmla="*/ 0 h 1377"/>
                <a:gd name="T32" fmla="*/ 0 w 582"/>
                <a:gd name="T33" fmla="*/ 0 h 1377"/>
                <a:gd name="T34" fmla="*/ 0 w 582"/>
                <a:gd name="T35" fmla="*/ 0 h 1377"/>
                <a:gd name="T36" fmla="*/ 0 w 582"/>
                <a:gd name="T37" fmla="*/ 0 h 1377"/>
                <a:gd name="T38" fmla="*/ 0 w 582"/>
                <a:gd name="T39" fmla="*/ 0 h 1377"/>
                <a:gd name="T40" fmla="*/ 0 w 582"/>
                <a:gd name="T41" fmla="*/ 0 h 1377"/>
                <a:gd name="T42" fmla="*/ 0 w 582"/>
                <a:gd name="T43" fmla="*/ 0 h 1377"/>
                <a:gd name="T44" fmla="*/ 0 w 582"/>
                <a:gd name="T45" fmla="*/ 0 h 1377"/>
                <a:gd name="T46" fmla="*/ 0 w 582"/>
                <a:gd name="T47" fmla="*/ 0 h 1377"/>
                <a:gd name="T48" fmla="*/ 0 w 582"/>
                <a:gd name="T49" fmla="*/ 0 h 1377"/>
                <a:gd name="T50" fmla="*/ 0 w 582"/>
                <a:gd name="T51" fmla="*/ 0 h 1377"/>
                <a:gd name="T52" fmla="*/ 0 w 582"/>
                <a:gd name="T53" fmla="*/ 0 h 1377"/>
                <a:gd name="T54" fmla="*/ 0 w 582"/>
                <a:gd name="T55" fmla="*/ 0 h 1377"/>
                <a:gd name="T56" fmla="*/ 0 w 582"/>
                <a:gd name="T57" fmla="*/ 0 h 1377"/>
                <a:gd name="T58" fmla="*/ 0 w 582"/>
                <a:gd name="T59" fmla="*/ 0 h 1377"/>
                <a:gd name="T60" fmla="*/ 0 w 582"/>
                <a:gd name="T61" fmla="*/ 0 h 1377"/>
                <a:gd name="T62" fmla="*/ 0 w 582"/>
                <a:gd name="T63" fmla="*/ 0 h 1377"/>
                <a:gd name="T64" fmla="*/ 0 w 582"/>
                <a:gd name="T65" fmla="*/ 0 h 1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2"/>
                <a:gd name="T100" fmla="*/ 0 h 1377"/>
                <a:gd name="T101" fmla="*/ 582 w 582"/>
                <a:gd name="T102" fmla="*/ 1377 h 1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2" h="1377">
                  <a:moveTo>
                    <a:pt x="159" y="0"/>
                  </a:moveTo>
                  <a:lnTo>
                    <a:pt x="158" y="1"/>
                  </a:lnTo>
                  <a:lnTo>
                    <a:pt x="143" y="10"/>
                  </a:lnTo>
                  <a:lnTo>
                    <a:pt x="130" y="19"/>
                  </a:lnTo>
                  <a:lnTo>
                    <a:pt x="117" y="30"/>
                  </a:lnTo>
                  <a:lnTo>
                    <a:pt x="105" y="42"/>
                  </a:lnTo>
                  <a:lnTo>
                    <a:pt x="93" y="54"/>
                  </a:lnTo>
                  <a:lnTo>
                    <a:pt x="82" y="68"/>
                  </a:lnTo>
                  <a:lnTo>
                    <a:pt x="71" y="82"/>
                  </a:lnTo>
                  <a:lnTo>
                    <a:pt x="62" y="97"/>
                  </a:lnTo>
                  <a:lnTo>
                    <a:pt x="53" y="114"/>
                  </a:lnTo>
                  <a:lnTo>
                    <a:pt x="44" y="131"/>
                  </a:lnTo>
                  <a:lnTo>
                    <a:pt x="37" y="149"/>
                  </a:lnTo>
                  <a:lnTo>
                    <a:pt x="30" y="168"/>
                  </a:lnTo>
                  <a:lnTo>
                    <a:pt x="23" y="187"/>
                  </a:lnTo>
                  <a:lnTo>
                    <a:pt x="18" y="208"/>
                  </a:lnTo>
                  <a:lnTo>
                    <a:pt x="12" y="229"/>
                  </a:lnTo>
                  <a:lnTo>
                    <a:pt x="8" y="250"/>
                  </a:lnTo>
                  <a:lnTo>
                    <a:pt x="5" y="272"/>
                  </a:lnTo>
                  <a:lnTo>
                    <a:pt x="3" y="295"/>
                  </a:lnTo>
                  <a:lnTo>
                    <a:pt x="1" y="319"/>
                  </a:lnTo>
                  <a:lnTo>
                    <a:pt x="0" y="343"/>
                  </a:lnTo>
                  <a:lnTo>
                    <a:pt x="0" y="368"/>
                  </a:lnTo>
                  <a:lnTo>
                    <a:pt x="1" y="393"/>
                  </a:lnTo>
                  <a:lnTo>
                    <a:pt x="2" y="419"/>
                  </a:lnTo>
                  <a:lnTo>
                    <a:pt x="5" y="445"/>
                  </a:lnTo>
                  <a:lnTo>
                    <a:pt x="8" y="471"/>
                  </a:lnTo>
                  <a:lnTo>
                    <a:pt x="11" y="498"/>
                  </a:lnTo>
                  <a:lnTo>
                    <a:pt x="16" y="525"/>
                  </a:lnTo>
                  <a:lnTo>
                    <a:pt x="22" y="552"/>
                  </a:lnTo>
                  <a:lnTo>
                    <a:pt x="28" y="579"/>
                  </a:lnTo>
                  <a:lnTo>
                    <a:pt x="35" y="608"/>
                  </a:lnTo>
                  <a:lnTo>
                    <a:pt x="43" y="636"/>
                  </a:lnTo>
                  <a:lnTo>
                    <a:pt x="51" y="663"/>
                  </a:lnTo>
                  <a:lnTo>
                    <a:pt x="60" y="691"/>
                  </a:lnTo>
                  <a:lnTo>
                    <a:pt x="69" y="719"/>
                  </a:lnTo>
                  <a:lnTo>
                    <a:pt x="80" y="747"/>
                  </a:lnTo>
                  <a:lnTo>
                    <a:pt x="91" y="775"/>
                  </a:lnTo>
                  <a:lnTo>
                    <a:pt x="102" y="803"/>
                  </a:lnTo>
                  <a:lnTo>
                    <a:pt x="115" y="830"/>
                  </a:lnTo>
                  <a:lnTo>
                    <a:pt x="127" y="859"/>
                  </a:lnTo>
                  <a:lnTo>
                    <a:pt x="141" y="886"/>
                  </a:lnTo>
                  <a:lnTo>
                    <a:pt x="155" y="913"/>
                  </a:lnTo>
                  <a:lnTo>
                    <a:pt x="169" y="939"/>
                  </a:lnTo>
                  <a:lnTo>
                    <a:pt x="185" y="965"/>
                  </a:lnTo>
                  <a:lnTo>
                    <a:pt x="200" y="991"/>
                  </a:lnTo>
                  <a:lnTo>
                    <a:pt x="216" y="1017"/>
                  </a:lnTo>
                  <a:lnTo>
                    <a:pt x="234" y="1042"/>
                  </a:lnTo>
                  <a:lnTo>
                    <a:pt x="251" y="1066"/>
                  </a:lnTo>
                  <a:lnTo>
                    <a:pt x="268" y="1091"/>
                  </a:lnTo>
                  <a:lnTo>
                    <a:pt x="286" y="1115"/>
                  </a:lnTo>
                  <a:lnTo>
                    <a:pt x="304" y="1137"/>
                  </a:lnTo>
                  <a:lnTo>
                    <a:pt x="323" y="1160"/>
                  </a:lnTo>
                  <a:lnTo>
                    <a:pt x="342" y="1181"/>
                  </a:lnTo>
                  <a:lnTo>
                    <a:pt x="361" y="1202"/>
                  </a:lnTo>
                  <a:lnTo>
                    <a:pt x="380" y="1222"/>
                  </a:lnTo>
                  <a:lnTo>
                    <a:pt x="400" y="1241"/>
                  </a:lnTo>
                  <a:lnTo>
                    <a:pt x="419" y="1260"/>
                  </a:lnTo>
                  <a:lnTo>
                    <a:pt x="440" y="1277"/>
                  </a:lnTo>
                  <a:lnTo>
                    <a:pt x="460" y="1294"/>
                  </a:lnTo>
                  <a:lnTo>
                    <a:pt x="481" y="1310"/>
                  </a:lnTo>
                  <a:lnTo>
                    <a:pt x="501" y="1325"/>
                  </a:lnTo>
                  <a:lnTo>
                    <a:pt x="521" y="1341"/>
                  </a:lnTo>
                  <a:lnTo>
                    <a:pt x="542" y="1354"/>
                  </a:lnTo>
                  <a:lnTo>
                    <a:pt x="562" y="1366"/>
                  </a:lnTo>
                  <a:lnTo>
                    <a:pt x="582" y="13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84" name="Freeform 75">
              <a:extLst>
                <a:ext uri="{FF2B5EF4-FFF2-40B4-BE49-F238E27FC236}">
                  <a16:creationId xmlns:a16="http://schemas.microsoft.com/office/drawing/2014/main" id="{BEBC1337-C666-0A67-7B24-E637DC37AEB9}"/>
                </a:ext>
              </a:extLst>
            </p:cNvPr>
            <p:cNvSpPr>
              <a:spLocks/>
            </p:cNvSpPr>
            <p:nvPr/>
          </p:nvSpPr>
          <p:spPr bwMode="auto">
            <a:xfrm>
              <a:off x="3366" y="2874"/>
              <a:ext cx="4" cy="1"/>
            </a:xfrm>
            <a:custGeom>
              <a:avLst/>
              <a:gdLst>
                <a:gd name="T0" fmla="*/ 0 w 211"/>
                <a:gd name="T1" fmla="*/ 0 h 28"/>
                <a:gd name="T2" fmla="*/ 0 w 211"/>
                <a:gd name="T3" fmla="*/ 0 h 28"/>
                <a:gd name="T4" fmla="*/ 0 w 211"/>
                <a:gd name="T5" fmla="*/ 0 h 28"/>
                <a:gd name="T6" fmla="*/ 0 w 211"/>
                <a:gd name="T7" fmla="*/ 0 h 28"/>
                <a:gd name="T8" fmla="*/ 0 w 211"/>
                <a:gd name="T9" fmla="*/ 0 h 28"/>
                <a:gd name="T10" fmla="*/ 0 w 211"/>
                <a:gd name="T11" fmla="*/ 0 h 28"/>
                <a:gd name="T12" fmla="*/ 0 w 211"/>
                <a:gd name="T13" fmla="*/ 0 h 28"/>
                <a:gd name="T14" fmla="*/ 0 w 211"/>
                <a:gd name="T15" fmla="*/ 0 h 28"/>
                <a:gd name="T16" fmla="*/ 0 w 211"/>
                <a:gd name="T17" fmla="*/ 0 h 28"/>
                <a:gd name="T18" fmla="*/ 0 w 211"/>
                <a:gd name="T19" fmla="*/ 0 h 28"/>
                <a:gd name="T20" fmla="*/ 0 w 211"/>
                <a:gd name="T21" fmla="*/ 0 h 28"/>
                <a:gd name="T22" fmla="*/ 0 w 211"/>
                <a:gd name="T23" fmla="*/ 0 h 28"/>
                <a:gd name="T24" fmla="*/ 0 w 211"/>
                <a:gd name="T25" fmla="*/ 0 h 28"/>
                <a:gd name="T26" fmla="*/ 0 w 211"/>
                <a:gd name="T27" fmla="*/ 0 h 28"/>
                <a:gd name="T28" fmla="*/ 0 w 211"/>
                <a:gd name="T29" fmla="*/ 0 h 28"/>
                <a:gd name="T30" fmla="*/ 0 w 211"/>
                <a:gd name="T31" fmla="*/ 0 h 28"/>
                <a:gd name="T32" fmla="*/ 0 w 211"/>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1"/>
                <a:gd name="T52" fmla="*/ 0 h 28"/>
                <a:gd name="T53" fmla="*/ 211 w 21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1" h="28">
                  <a:moveTo>
                    <a:pt x="211" y="28"/>
                  </a:moveTo>
                  <a:lnTo>
                    <a:pt x="196" y="22"/>
                  </a:lnTo>
                  <a:lnTo>
                    <a:pt x="181" y="16"/>
                  </a:lnTo>
                  <a:lnTo>
                    <a:pt x="167" y="11"/>
                  </a:lnTo>
                  <a:lnTo>
                    <a:pt x="152" y="7"/>
                  </a:lnTo>
                  <a:lnTo>
                    <a:pt x="137" y="4"/>
                  </a:lnTo>
                  <a:lnTo>
                    <a:pt x="123" y="2"/>
                  </a:lnTo>
                  <a:lnTo>
                    <a:pt x="109" y="0"/>
                  </a:lnTo>
                  <a:lnTo>
                    <a:pt x="95" y="0"/>
                  </a:lnTo>
                  <a:lnTo>
                    <a:pt x="82" y="0"/>
                  </a:lnTo>
                  <a:lnTo>
                    <a:pt x="69" y="1"/>
                  </a:lnTo>
                  <a:lnTo>
                    <a:pt x="56" y="3"/>
                  </a:lnTo>
                  <a:lnTo>
                    <a:pt x="43" y="6"/>
                  </a:lnTo>
                  <a:lnTo>
                    <a:pt x="31" y="9"/>
                  </a:lnTo>
                  <a:lnTo>
                    <a:pt x="20" y="14"/>
                  </a:lnTo>
                  <a:lnTo>
                    <a:pt x="7" y="19"/>
                  </a:lnTo>
                  <a:lnTo>
                    <a:pt x="0"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85" name="Freeform 76">
              <a:extLst>
                <a:ext uri="{FF2B5EF4-FFF2-40B4-BE49-F238E27FC236}">
                  <a16:creationId xmlns:a16="http://schemas.microsoft.com/office/drawing/2014/main" id="{0A33E66F-0CC0-7C72-F436-DD50801EA119}"/>
                </a:ext>
              </a:extLst>
            </p:cNvPr>
            <p:cNvSpPr>
              <a:spLocks/>
            </p:cNvSpPr>
            <p:nvPr/>
          </p:nvSpPr>
          <p:spPr bwMode="auto">
            <a:xfrm>
              <a:off x="3432" y="2901"/>
              <a:ext cx="20" cy="6"/>
            </a:xfrm>
            <a:custGeom>
              <a:avLst/>
              <a:gdLst>
                <a:gd name="T0" fmla="*/ 0 w 1028"/>
                <a:gd name="T1" fmla="*/ 0 h 320"/>
                <a:gd name="T2" fmla="*/ 0 w 1028"/>
                <a:gd name="T3" fmla="*/ 0 h 320"/>
                <a:gd name="T4" fmla="*/ 0 w 1028"/>
                <a:gd name="T5" fmla="*/ 0 h 320"/>
                <a:gd name="T6" fmla="*/ 0 w 1028"/>
                <a:gd name="T7" fmla="*/ 0 h 320"/>
                <a:gd name="T8" fmla="*/ 0 60000 65536"/>
                <a:gd name="T9" fmla="*/ 0 60000 65536"/>
                <a:gd name="T10" fmla="*/ 0 60000 65536"/>
                <a:gd name="T11" fmla="*/ 0 60000 65536"/>
                <a:gd name="T12" fmla="*/ 0 w 1028"/>
                <a:gd name="T13" fmla="*/ 0 h 320"/>
                <a:gd name="T14" fmla="*/ 1028 w 1028"/>
                <a:gd name="T15" fmla="*/ 320 h 320"/>
              </a:gdLst>
              <a:ahLst/>
              <a:cxnLst>
                <a:cxn ang="T8">
                  <a:pos x="T0" y="T1"/>
                </a:cxn>
                <a:cxn ang="T9">
                  <a:pos x="T2" y="T3"/>
                </a:cxn>
                <a:cxn ang="T10">
                  <a:pos x="T4" y="T5"/>
                </a:cxn>
                <a:cxn ang="T11">
                  <a:pos x="T6" y="T7"/>
                </a:cxn>
              </a:cxnLst>
              <a:rect l="T12" t="T13" r="T14" b="T15"/>
              <a:pathLst>
                <a:path w="1028" h="320">
                  <a:moveTo>
                    <a:pt x="0" y="0"/>
                  </a:moveTo>
                  <a:lnTo>
                    <a:pt x="311" y="140"/>
                  </a:lnTo>
                  <a:lnTo>
                    <a:pt x="659" y="248"/>
                  </a:lnTo>
                  <a:lnTo>
                    <a:pt x="1028"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86" name="Freeform 77">
              <a:extLst>
                <a:ext uri="{FF2B5EF4-FFF2-40B4-BE49-F238E27FC236}">
                  <a16:creationId xmlns:a16="http://schemas.microsoft.com/office/drawing/2014/main" id="{12294BB8-8E7A-36D8-AE87-C9F638549326}"/>
                </a:ext>
              </a:extLst>
            </p:cNvPr>
            <p:cNvSpPr>
              <a:spLocks/>
            </p:cNvSpPr>
            <p:nvPr/>
          </p:nvSpPr>
          <p:spPr bwMode="auto">
            <a:xfrm>
              <a:off x="3414" y="2884"/>
              <a:ext cx="63" cy="9"/>
            </a:xfrm>
            <a:custGeom>
              <a:avLst/>
              <a:gdLst>
                <a:gd name="T0" fmla="*/ 0 w 3235"/>
                <a:gd name="T1" fmla="*/ 0 h 487"/>
                <a:gd name="T2" fmla="*/ 0 w 3235"/>
                <a:gd name="T3" fmla="*/ 0 h 487"/>
                <a:gd name="T4" fmla="*/ 0 w 3235"/>
                <a:gd name="T5" fmla="*/ 0 h 487"/>
                <a:gd name="T6" fmla="*/ 0 w 3235"/>
                <a:gd name="T7" fmla="*/ 0 h 487"/>
                <a:gd name="T8" fmla="*/ 0 w 3235"/>
                <a:gd name="T9" fmla="*/ 0 h 487"/>
                <a:gd name="T10" fmla="*/ 0 w 3235"/>
                <a:gd name="T11" fmla="*/ 0 h 487"/>
                <a:gd name="T12" fmla="*/ 0 w 3235"/>
                <a:gd name="T13" fmla="*/ 0 h 487"/>
                <a:gd name="T14" fmla="*/ 0 w 3235"/>
                <a:gd name="T15" fmla="*/ 0 h 487"/>
                <a:gd name="T16" fmla="*/ 0 w 3235"/>
                <a:gd name="T17" fmla="*/ 0 h 487"/>
                <a:gd name="T18" fmla="*/ 0 w 3235"/>
                <a:gd name="T19" fmla="*/ 0 h 487"/>
                <a:gd name="T20" fmla="*/ 0 w 3235"/>
                <a:gd name="T21" fmla="*/ 0 h 487"/>
                <a:gd name="T22" fmla="*/ 0 w 3235"/>
                <a:gd name="T23" fmla="*/ 0 h 487"/>
                <a:gd name="T24" fmla="*/ 0 w 3235"/>
                <a:gd name="T25" fmla="*/ 0 h 487"/>
                <a:gd name="T26" fmla="*/ 0 w 3235"/>
                <a:gd name="T27" fmla="*/ 0 h 487"/>
                <a:gd name="T28" fmla="*/ 0 w 3235"/>
                <a:gd name="T29" fmla="*/ 0 h 487"/>
                <a:gd name="T30" fmla="*/ 0 w 3235"/>
                <a:gd name="T31" fmla="*/ 0 h 487"/>
                <a:gd name="T32" fmla="*/ 0 w 3235"/>
                <a:gd name="T33" fmla="*/ 0 h 487"/>
                <a:gd name="T34" fmla="*/ 0 w 3235"/>
                <a:gd name="T35" fmla="*/ 0 h 487"/>
                <a:gd name="T36" fmla="*/ 0 w 3235"/>
                <a:gd name="T37" fmla="*/ 0 h 487"/>
                <a:gd name="T38" fmla="*/ 0 w 3235"/>
                <a:gd name="T39" fmla="*/ 0 h 487"/>
                <a:gd name="T40" fmla="*/ 0 w 3235"/>
                <a:gd name="T41" fmla="*/ 0 h 487"/>
                <a:gd name="T42" fmla="*/ 0 w 3235"/>
                <a:gd name="T43" fmla="*/ 0 h 487"/>
                <a:gd name="T44" fmla="*/ 0 w 3235"/>
                <a:gd name="T45" fmla="*/ 0 h 487"/>
                <a:gd name="T46" fmla="*/ 0 w 3235"/>
                <a:gd name="T47" fmla="*/ 0 h 487"/>
                <a:gd name="T48" fmla="*/ 0 w 3235"/>
                <a:gd name="T49" fmla="*/ 0 h 487"/>
                <a:gd name="T50" fmla="*/ 0 w 3235"/>
                <a:gd name="T51" fmla="*/ 0 h 487"/>
                <a:gd name="T52" fmla="*/ 0 w 3235"/>
                <a:gd name="T53" fmla="*/ 0 h 487"/>
                <a:gd name="T54" fmla="*/ 0 w 3235"/>
                <a:gd name="T55" fmla="*/ 0 h 487"/>
                <a:gd name="T56" fmla="*/ 0 w 3235"/>
                <a:gd name="T57" fmla="*/ 0 h 487"/>
                <a:gd name="T58" fmla="*/ 0 w 3235"/>
                <a:gd name="T59" fmla="*/ 0 h 487"/>
                <a:gd name="T60" fmla="*/ 0 w 3235"/>
                <a:gd name="T61" fmla="*/ 0 h 487"/>
                <a:gd name="T62" fmla="*/ 0 w 3235"/>
                <a:gd name="T63" fmla="*/ 0 h 487"/>
                <a:gd name="T64" fmla="*/ 0 w 3235"/>
                <a:gd name="T65" fmla="*/ 0 h 487"/>
                <a:gd name="T66" fmla="*/ 0 w 3235"/>
                <a:gd name="T67" fmla="*/ 0 h 487"/>
                <a:gd name="T68" fmla="*/ 0 w 3235"/>
                <a:gd name="T69" fmla="*/ 0 h 487"/>
                <a:gd name="T70" fmla="*/ 0 w 3235"/>
                <a:gd name="T71" fmla="*/ 0 h 487"/>
                <a:gd name="T72" fmla="*/ 0 w 3235"/>
                <a:gd name="T73" fmla="*/ 0 h 487"/>
                <a:gd name="T74" fmla="*/ 0 w 3235"/>
                <a:gd name="T75" fmla="*/ 0 h 487"/>
                <a:gd name="T76" fmla="*/ 0 w 3235"/>
                <a:gd name="T77" fmla="*/ 0 h 487"/>
                <a:gd name="T78" fmla="*/ 0 w 3235"/>
                <a:gd name="T79" fmla="*/ 0 h 487"/>
                <a:gd name="T80" fmla="*/ 0 w 3235"/>
                <a:gd name="T81" fmla="*/ 0 h 487"/>
                <a:gd name="T82" fmla="*/ 0 w 3235"/>
                <a:gd name="T83" fmla="*/ 0 h 487"/>
                <a:gd name="T84" fmla="*/ 0 w 3235"/>
                <a:gd name="T85" fmla="*/ 0 h 487"/>
                <a:gd name="T86" fmla="*/ 0 w 3235"/>
                <a:gd name="T87" fmla="*/ 0 h 487"/>
                <a:gd name="T88" fmla="*/ 0 w 3235"/>
                <a:gd name="T89" fmla="*/ 0 h 487"/>
                <a:gd name="T90" fmla="*/ 0 w 3235"/>
                <a:gd name="T91" fmla="*/ 0 h 487"/>
                <a:gd name="T92" fmla="*/ 0 w 3235"/>
                <a:gd name="T93" fmla="*/ 0 h 487"/>
                <a:gd name="T94" fmla="*/ 0 w 3235"/>
                <a:gd name="T95" fmla="*/ 0 h 487"/>
                <a:gd name="T96" fmla="*/ 0 w 3235"/>
                <a:gd name="T97" fmla="*/ 0 h 487"/>
                <a:gd name="T98" fmla="*/ 0 w 3235"/>
                <a:gd name="T99" fmla="*/ 0 h 487"/>
                <a:gd name="T100" fmla="*/ 0 w 3235"/>
                <a:gd name="T101" fmla="*/ 0 h 487"/>
                <a:gd name="T102" fmla="*/ 0 w 3235"/>
                <a:gd name="T103" fmla="*/ 0 h 487"/>
                <a:gd name="T104" fmla="*/ 0 w 3235"/>
                <a:gd name="T105" fmla="*/ 0 h 487"/>
                <a:gd name="T106" fmla="*/ 0 w 3235"/>
                <a:gd name="T107" fmla="*/ 0 h 487"/>
                <a:gd name="T108" fmla="*/ 0 w 3235"/>
                <a:gd name="T109" fmla="*/ 0 h 487"/>
                <a:gd name="T110" fmla="*/ 0 w 3235"/>
                <a:gd name="T111" fmla="*/ 0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35"/>
                <a:gd name="T169" fmla="*/ 0 h 487"/>
                <a:gd name="T170" fmla="*/ 3235 w 3235"/>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35" h="487">
                  <a:moveTo>
                    <a:pt x="0" y="211"/>
                  </a:moveTo>
                  <a:lnTo>
                    <a:pt x="48" y="234"/>
                  </a:lnTo>
                  <a:lnTo>
                    <a:pt x="98" y="255"/>
                  </a:lnTo>
                  <a:lnTo>
                    <a:pt x="148" y="276"/>
                  </a:lnTo>
                  <a:lnTo>
                    <a:pt x="200" y="295"/>
                  </a:lnTo>
                  <a:lnTo>
                    <a:pt x="253" y="314"/>
                  </a:lnTo>
                  <a:lnTo>
                    <a:pt x="307" y="332"/>
                  </a:lnTo>
                  <a:lnTo>
                    <a:pt x="362" y="349"/>
                  </a:lnTo>
                  <a:lnTo>
                    <a:pt x="418" y="365"/>
                  </a:lnTo>
                  <a:lnTo>
                    <a:pt x="476" y="380"/>
                  </a:lnTo>
                  <a:lnTo>
                    <a:pt x="534" y="394"/>
                  </a:lnTo>
                  <a:lnTo>
                    <a:pt x="593" y="407"/>
                  </a:lnTo>
                  <a:lnTo>
                    <a:pt x="653" y="419"/>
                  </a:lnTo>
                  <a:lnTo>
                    <a:pt x="714" y="430"/>
                  </a:lnTo>
                  <a:lnTo>
                    <a:pt x="775" y="440"/>
                  </a:lnTo>
                  <a:lnTo>
                    <a:pt x="837" y="450"/>
                  </a:lnTo>
                  <a:lnTo>
                    <a:pt x="901" y="458"/>
                  </a:lnTo>
                  <a:lnTo>
                    <a:pt x="964" y="466"/>
                  </a:lnTo>
                  <a:lnTo>
                    <a:pt x="1027" y="472"/>
                  </a:lnTo>
                  <a:lnTo>
                    <a:pt x="1092" y="477"/>
                  </a:lnTo>
                  <a:lnTo>
                    <a:pt x="1157" y="481"/>
                  </a:lnTo>
                  <a:lnTo>
                    <a:pt x="1221" y="484"/>
                  </a:lnTo>
                  <a:lnTo>
                    <a:pt x="1286" y="486"/>
                  </a:lnTo>
                  <a:lnTo>
                    <a:pt x="1353" y="487"/>
                  </a:lnTo>
                  <a:lnTo>
                    <a:pt x="1418" y="487"/>
                  </a:lnTo>
                  <a:lnTo>
                    <a:pt x="1484" y="486"/>
                  </a:lnTo>
                  <a:lnTo>
                    <a:pt x="1550" y="484"/>
                  </a:lnTo>
                  <a:lnTo>
                    <a:pt x="1616" y="480"/>
                  </a:lnTo>
                  <a:lnTo>
                    <a:pt x="1681" y="476"/>
                  </a:lnTo>
                  <a:lnTo>
                    <a:pt x="1748" y="471"/>
                  </a:lnTo>
                  <a:lnTo>
                    <a:pt x="1813" y="464"/>
                  </a:lnTo>
                  <a:lnTo>
                    <a:pt x="1878" y="456"/>
                  </a:lnTo>
                  <a:lnTo>
                    <a:pt x="1944" y="447"/>
                  </a:lnTo>
                  <a:lnTo>
                    <a:pt x="2008" y="438"/>
                  </a:lnTo>
                  <a:lnTo>
                    <a:pt x="2072" y="428"/>
                  </a:lnTo>
                  <a:lnTo>
                    <a:pt x="2137" y="416"/>
                  </a:lnTo>
                  <a:lnTo>
                    <a:pt x="2200" y="404"/>
                  </a:lnTo>
                  <a:lnTo>
                    <a:pt x="2262" y="390"/>
                  </a:lnTo>
                  <a:lnTo>
                    <a:pt x="2324" y="376"/>
                  </a:lnTo>
                  <a:lnTo>
                    <a:pt x="2386" y="361"/>
                  </a:lnTo>
                  <a:lnTo>
                    <a:pt x="2446" y="345"/>
                  </a:lnTo>
                  <a:lnTo>
                    <a:pt x="2506" y="328"/>
                  </a:lnTo>
                  <a:lnTo>
                    <a:pt x="2566" y="309"/>
                  </a:lnTo>
                  <a:lnTo>
                    <a:pt x="2624" y="291"/>
                  </a:lnTo>
                  <a:lnTo>
                    <a:pt x="2681" y="271"/>
                  </a:lnTo>
                  <a:lnTo>
                    <a:pt x="2737" y="250"/>
                  </a:lnTo>
                  <a:lnTo>
                    <a:pt x="2793" y="229"/>
                  </a:lnTo>
                  <a:lnTo>
                    <a:pt x="2847" y="205"/>
                  </a:lnTo>
                  <a:lnTo>
                    <a:pt x="2899" y="182"/>
                  </a:lnTo>
                  <a:lnTo>
                    <a:pt x="2951" y="158"/>
                  </a:lnTo>
                  <a:lnTo>
                    <a:pt x="3002" y="134"/>
                  </a:lnTo>
                  <a:lnTo>
                    <a:pt x="3051" y="108"/>
                  </a:lnTo>
                  <a:lnTo>
                    <a:pt x="3099" y="82"/>
                  </a:lnTo>
                  <a:lnTo>
                    <a:pt x="3145" y="55"/>
                  </a:lnTo>
                  <a:lnTo>
                    <a:pt x="3192" y="28"/>
                  </a:lnTo>
                  <a:lnTo>
                    <a:pt x="32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87" name="Freeform 78">
              <a:extLst>
                <a:ext uri="{FF2B5EF4-FFF2-40B4-BE49-F238E27FC236}">
                  <a16:creationId xmlns:a16="http://schemas.microsoft.com/office/drawing/2014/main" id="{0E940D03-24C2-9DCD-F89A-7227E2CAA134}"/>
                </a:ext>
              </a:extLst>
            </p:cNvPr>
            <p:cNvSpPr>
              <a:spLocks/>
            </p:cNvSpPr>
            <p:nvPr/>
          </p:nvSpPr>
          <p:spPr bwMode="auto">
            <a:xfrm>
              <a:off x="3377" y="2876"/>
              <a:ext cx="1" cy="1"/>
            </a:xfrm>
            <a:custGeom>
              <a:avLst/>
              <a:gdLst>
                <a:gd name="T0" fmla="*/ 0 w 34"/>
                <a:gd name="T1" fmla="*/ 0 h 32"/>
                <a:gd name="T2" fmla="*/ 0 w 34"/>
                <a:gd name="T3" fmla="*/ 0 h 32"/>
                <a:gd name="T4" fmla="*/ 0 w 34"/>
                <a:gd name="T5" fmla="*/ 0 h 32"/>
                <a:gd name="T6" fmla="*/ 0 w 34"/>
                <a:gd name="T7" fmla="*/ 0 h 32"/>
                <a:gd name="T8" fmla="*/ 0 w 34"/>
                <a:gd name="T9" fmla="*/ 0 h 32"/>
                <a:gd name="T10" fmla="*/ 0 w 34"/>
                <a:gd name="T11" fmla="*/ 0 h 32"/>
                <a:gd name="T12" fmla="*/ 0 w 34"/>
                <a:gd name="T13" fmla="*/ 0 h 32"/>
                <a:gd name="T14" fmla="*/ 0 w 34"/>
                <a:gd name="T15" fmla="*/ 0 h 32"/>
                <a:gd name="T16" fmla="*/ 0 w 34"/>
                <a:gd name="T17" fmla="*/ 0 h 32"/>
                <a:gd name="T18" fmla="*/ 0 w 34"/>
                <a:gd name="T19" fmla="*/ 0 h 32"/>
                <a:gd name="T20" fmla="*/ 0 w 34"/>
                <a:gd name="T21" fmla="*/ 0 h 32"/>
                <a:gd name="T22" fmla="*/ 0 w 34"/>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32"/>
                <a:gd name="T38" fmla="*/ 34 w 3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32">
                  <a:moveTo>
                    <a:pt x="34" y="32"/>
                  </a:moveTo>
                  <a:lnTo>
                    <a:pt x="29" y="29"/>
                  </a:lnTo>
                  <a:lnTo>
                    <a:pt x="24" y="27"/>
                  </a:lnTo>
                  <a:lnTo>
                    <a:pt x="20" y="24"/>
                  </a:lnTo>
                  <a:lnTo>
                    <a:pt x="16" y="21"/>
                  </a:lnTo>
                  <a:lnTo>
                    <a:pt x="12" y="19"/>
                  </a:lnTo>
                  <a:lnTo>
                    <a:pt x="9" y="15"/>
                  </a:lnTo>
                  <a:lnTo>
                    <a:pt x="6" y="12"/>
                  </a:lnTo>
                  <a:lnTo>
                    <a:pt x="4" y="9"/>
                  </a:lnTo>
                  <a:lnTo>
                    <a:pt x="2"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88" name="Freeform 79">
              <a:extLst>
                <a:ext uri="{FF2B5EF4-FFF2-40B4-BE49-F238E27FC236}">
                  <a16:creationId xmlns:a16="http://schemas.microsoft.com/office/drawing/2014/main" id="{8E53864E-C209-5773-F65A-084BBD6B5D9E}"/>
                </a:ext>
              </a:extLst>
            </p:cNvPr>
            <p:cNvSpPr>
              <a:spLocks/>
            </p:cNvSpPr>
            <p:nvPr/>
          </p:nvSpPr>
          <p:spPr bwMode="auto">
            <a:xfrm>
              <a:off x="3470" y="2909"/>
              <a:ext cx="11" cy="9"/>
            </a:xfrm>
            <a:custGeom>
              <a:avLst/>
              <a:gdLst>
                <a:gd name="T0" fmla="*/ 0 w 566"/>
                <a:gd name="T1" fmla="*/ 0 h 465"/>
                <a:gd name="T2" fmla="*/ 0 w 566"/>
                <a:gd name="T3" fmla="*/ 0 h 465"/>
                <a:gd name="T4" fmla="*/ 0 w 566"/>
                <a:gd name="T5" fmla="*/ 0 h 465"/>
                <a:gd name="T6" fmla="*/ 0 w 566"/>
                <a:gd name="T7" fmla="*/ 0 h 465"/>
                <a:gd name="T8" fmla="*/ 0 60000 65536"/>
                <a:gd name="T9" fmla="*/ 0 60000 65536"/>
                <a:gd name="T10" fmla="*/ 0 60000 65536"/>
                <a:gd name="T11" fmla="*/ 0 60000 65536"/>
                <a:gd name="T12" fmla="*/ 0 w 566"/>
                <a:gd name="T13" fmla="*/ 0 h 465"/>
                <a:gd name="T14" fmla="*/ 566 w 566"/>
                <a:gd name="T15" fmla="*/ 465 h 465"/>
              </a:gdLst>
              <a:ahLst/>
              <a:cxnLst>
                <a:cxn ang="T8">
                  <a:pos x="T0" y="T1"/>
                </a:cxn>
                <a:cxn ang="T9">
                  <a:pos x="T2" y="T3"/>
                </a:cxn>
                <a:cxn ang="T10">
                  <a:pos x="T4" y="T5"/>
                </a:cxn>
                <a:cxn ang="T11">
                  <a:pos x="T6" y="T7"/>
                </a:cxn>
              </a:cxnLst>
              <a:rect l="T12" t="T13" r="T14" b="T15"/>
              <a:pathLst>
                <a:path w="566" h="465">
                  <a:moveTo>
                    <a:pt x="0" y="0"/>
                  </a:moveTo>
                  <a:lnTo>
                    <a:pt x="192" y="131"/>
                  </a:lnTo>
                  <a:lnTo>
                    <a:pt x="382" y="287"/>
                  </a:lnTo>
                  <a:lnTo>
                    <a:pt x="566" y="46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89" name="Freeform 80">
              <a:extLst>
                <a:ext uri="{FF2B5EF4-FFF2-40B4-BE49-F238E27FC236}">
                  <a16:creationId xmlns:a16="http://schemas.microsoft.com/office/drawing/2014/main" id="{4A07BD3F-19D1-ADD4-DC52-F6D53B07E488}"/>
                </a:ext>
              </a:extLst>
            </p:cNvPr>
            <p:cNvSpPr>
              <a:spLocks/>
            </p:cNvSpPr>
            <p:nvPr/>
          </p:nvSpPr>
          <p:spPr bwMode="auto">
            <a:xfrm>
              <a:off x="3452" y="3085"/>
              <a:ext cx="9" cy="20"/>
            </a:xfrm>
            <a:custGeom>
              <a:avLst/>
              <a:gdLst>
                <a:gd name="T0" fmla="*/ 0 w 458"/>
                <a:gd name="T1" fmla="*/ 0 h 1013"/>
                <a:gd name="T2" fmla="*/ 0 w 458"/>
                <a:gd name="T3" fmla="*/ 0 h 1013"/>
                <a:gd name="T4" fmla="*/ 0 w 458"/>
                <a:gd name="T5" fmla="*/ 0 h 1013"/>
                <a:gd name="T6" fmla="*/ 0 w 458"/>
                <a:gd name="T7" fmla="*/ 0 h 1013"/>
                <a:gd name="T8" fmla="*/ 0 w 458"/>
                <a:gd name="T9" fmla="*/ 0 h 1013"/>
                <a:gd name="T10" fmla="*/ 0 w 458"/>
                <a:gd name="T11" fmla="*/ 0 h 1013"/>
                <a:gd name="T12" fmla="*/ 0 60000 65536"/>
                <a:gd name="T13" fmla="*/ 0 60000 65536"/>
                <a:gd name="T14" fmla="*/ 0 60000 65536"/>
                <a:gd name="T15" fmla="*/ 0 60000 65536"/>
                <a:gd name="T16" fmla="*/ 0 60000 65536"/>
                <a:gd name="T17" fmla="*/ 0 60000 65536"/>
                <a:gd name="T18" fmla="*/ 0 w 458"/>
                <a:gd name="T19" fmla="*/ 0 h 1013"/>
                <a:gd name="T20" fmla="*/ 458 w 458"/>
                <a:gd name="T21" fmla="*/ 1013 h 1013"/>
              </a:gdLst>
              <a:ahLst/>
              <a:cxnLst>
                <a:cxn ang="T12">
                  <a:pos x="T0" y="T1"/>
                </a:cxn>
                <a:cxn ang="T13">
                  <a:pos x="T2" y="T3"/>
                </a:cxn>
                <a:cxn ang="T14">
                  <a:pos x="T4" y="T5"/>
                </a:cxn>
                <a:cxn ang="T15">
                  <a:pos x="T6" y="T7"/>
                </a:cxn>
                <a:cxn ang="T16">
                  <a:pos x="T8" y="T9"/>
                </a:cxn>
                <a:cxn ang="T17">
                  <a:pos x="T10" y="T11"/>
                </a:cxn>
              </a:cxnLst>
              <a:rect l="T18" t="T19" r="T20" b="T21"/>
              <a:pathLst>
                <a:path w="458" h="1013">
                  <a:moveTo>
                    <a:pt x="458" y="0"/>
                  </a:moveTo>
                  <a:lnTo>
                    <a:pt x="366" y="64"/>
                  </a:lnTo>
                  <a:lnTo>
                    <a:pt x="209" y="231"/>
                  </a:lnTo>
                  <a:lnTo>
                    <a:pt x="94" y="450"/>
                  </a:lnTo>
                  <a:lnTo>
                    <a:pt x="23" y="714"/>
                  </a:lnTo>
                  <a:lnTo>
                    <a:pt x="0" y="10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90" name="Freeform 81">
              <a:extLst>
                <a:ext uri="{FF2B5EF4-FFF2-40B4-BE49-F238E27FC236}">
                  <a16:creationId xmlns:a16="http://schemas.microsoft.com/office/drawing/2014/main" id="{88A1E93E-D4E1-E948-533B-50A44EBC1315}"/>
                </a:ext>
              </a:extLst>
            </p:cNvPr>
            <p:cNvSpPr>
              <a:spLocks/>
            </p:cNvSpPr>
            <p:nvPr/>
          </p:nvSpPr>
          <p:spPr bwMode="auto">
            <a:xfrm>
              <a:off x="3431" y="2870"/>
              <a:ext cx="41" cy="14"/>
            </a:xfrm>
            <a:custGeom>
              <a:avLst/>
              <a:gdLst>
                <a:gd name="T0" fmla="*/ 0 w 2121"/>
                <a:gd name="T1" fmla="*/ 0 h 751"/>
                <a:gd name="T2" fmla="*/ 0 w 2121"/>
                <a:gd name="T3" fmla="*/ 0 h 751"/>
                <a:gd name="T4" fmla="*/ 0 w 2121"/>
                <a:gd name="T5" fmla="*/ 0 h 751"/>
                <a:gd name="T6" fmla="*/ 0 w 2121"/>
                <a:gd name="T7" fmla="*/ 0 h 751"/>
                <a:gd name="T8" fmla="*/ 0 w 2121"/>
                <a:gd name="T9" fmla="*/ 0 h 751"/>
                <a:gd name="T10" fmla="*/ 0 w 2121"/>
                <a:gd name="T11" fmla="*/ 0 h 751"/>
                <a:gd name="T12" fmla="*/ 0 w 2121"/>
                <a:gd name="T13" fmla="*/ 0 h 751"/>
                <a:gd name="T14" fmla="*/ 0 w 2121"/>
                <a:gd name="T15" fmla="*/ 0 h 751"/>
                <a:gd name="T16" fmla="*/ 0 w 2121"/>
                <a:gd name="T17" fmla="*/ 0 h 751"/>
                <a:gd name="T18" fmla="*/ 0 w 2121"/>
                <a:gd name="T19" fmla="*/ 0 h 751"/>
                <a:gd name="T20" fmla="*/ 0 w 2121"/>
                <a:gd name="T21" fmla="*/ 0 h 751"/>
                <a:gd name="T22" fmla="*/ 0 w 2121"/>
                <a:gd name="T23" fmla="*/ 0 h 751"/>
                <a:gd name="T24" fmla="*/ 0 w 2121"/>
                <a:gd name="T25" fmla="*/ 0 h 751"/>
                <a:gd name="T26" fmla="*/ 0 w 2121"/>
                <a:gd name="T27" fmla="*/ 0 h 751"/>
                <a:gd name="T28" fmla="*/ 0 w 2121"/>
                <a:gd name="T29" fmla="*/ 0 h 751"/>
                <a:gd name="T30" fmla="*/ 0 w 2121"/>
                <a:gd name="T31" fmla="*/ 0 h 751"/>
                <a:gd name="T32" fmla="*/ 0 w 2121"/>
                <a:gd name="T33" fmla="*/ 0 h 751"/>
                <a:gd name="T34" fmla="*/ 0 w 2121"/>
                <a:gd name="T35" fmla="*/ 0 h 751"/>
                <a:gd name="T36" fmla="*/ 0 w 2121"/>
                <a:gd name="T37" fmla="*/ 0 h 751"/>
                <a:gd name="T38" fmla="*/ 0 w 2121"/>
                <a:gd name="T39" fmla="*/ 0 h 751"/>
                <a:gd name="T40" fmla="*/ 0 w 2121"/>
                <a:gd name="T41" fmla="*/ 0 h 751"/>
                <a:gd name="T42" fmla="*/ 0 w 2121"/>
                <a:gd name="T43" fmla="*/ 0 h 751"/>
                <a:gd name="T44" fmla="*/ 0 w 2121"/>
                <a:gd name="T45" fmla="*/ 0 h 751"/>
                <a:gd name="T46" fmla="*/ 0 w 2121"/>
                <a:gd name="T47" fmla="*/ 0 h 751"/>
                <a:gd name="T48" fmla="*/ 0 w 2121"/>
                <a:gd name="T49" fmla="*/ 0 h 751"/>
                <a:gd name="T50" fmla="*/ 0 w 2121"/>
                <a:gd name="T51" fmla="*/ 0 h 751"/>
                <a:gd name="T52" fmla="*/ 0 w 2121"/>
                <a:gd name="T53" fmla="*/ 0 h 751"/>
                <a:gd name="T54" fmla="*/ 0 w 2121"/>
                <a:gd name="T55" fmla="*/ 0 h 751"/>
                <a:gd name="T56" fmla="*/ 0 w 2121"/>
                <a:gd name="T57" fmla="*/ 0 h 751"/>
                <a:gd name="T58" fmla="*/ 0 w 2121"/>
                <a:gd name="T59" fmla="*/ 0 h 751"/>
                <a:gd name="T60" fmla="*/ 0 w 2121"/>
                <a:gd name="T61" fmla="*/ 0 h 751"/>
                <a:gd name="T62" fmla="*/ 0 w 2121"/>
                <a:gd name="T63" fmla="*/ 0 h 751"/>
                <a:gd name="T64" fmla="*/ 0 w 2121"/>
                <a:gd name="T65" fmla="*/ 0 h 751"/>
                <a:gd name="T66" fmla="*/ 0 w 2121"/>
                <a:gd name="T67" fmla="*/ 0 h 751"/>
                <a:gd name="T68" fmla="*/ 0 w 2121"/>
                <a:gd name="T69" fmla="*/ 0 h 7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1"/>
                <a:gd name="T106" fmla="*/ 0 h 751"/>
                <a:gd name="T107" fmla="*/ 2121 w 2121"/>
                <a:gd name="T108" fmla="*/ 751 h 7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1" h="751">
                  <a:moveTo>
                    <a:pt x="0" y="596"/>
                  </a:moveTo>
                  <a:lnTo>
                    <a:pt x="32" y="610"/>
                  </a:lnTo>
                  <a:lnTo>
                    <a:pt x="64" y="624"/>
                  </a:lnTo>
                  <a:lnTo>
                    <a:pt x="97" y="637"/>
                  </a:lnTo>
                  <a:lnTo>
                    <a:pt x="131" y="649"/>
                  </a:lnTo>
                  <a:lnTo>
                    <a:pt x="166" y="661"/>
                  </a:lnTo>
                  <a:lnTo>
                    <a:pt x="201" y="673"/>
                  </a:lnTo>
                  <a:lnTo>
                    <a:pt x="238" y="683"/>
                  </a:lnTo>
                  <a:lnTo>
                    <a:pt x="275" y="693"/>
                  </a:lnTo>
                  <a:lnTo>
                    <a:pt x="313" y="702"/>
                  </a:lnTo>
                  <a:lnTo>
                    <a:pt x="352" y="710"/>
                  </a:lnTo>
                  <a:lnTo>
                    <a:pt x="390" y="718"/>
                  </a:lnTo>
                  <a:lnTo>
                    <a:pt x="430" y="724"/>
                  </a:lnTo>
                  <a:lnTo>
                    <a:pt x="471" y="730"/>
                  </a:lnTo>
                  <a:lnTo>
                    <a:pt x="511" y="736"/>
                  </a:lnTo>
                  <a:lnTo>
                    <a:pt x="552" y="740"/>
                  </a:lnTo>
                  <a:lnTo>
                    <a:pt x="594" y="744"/>
                  </a:lnTo>
                  <a:lnTo>
                    <a:pt x="635" y="747"/>
                  </a:lnTo>
                  <a:lnTo>
                    <a:pt x="678" y="749"/>
                  </a:lnTo>
                  <a:lnTo>
                    <a:pt x="720" y="750"/>
                  </a:lnTo>
                  <a:lnTo>
                    <a:pt x="762" y="751"/>
                  </a:lnTo>
                  <a:lnTo>
                    <a:pt x="805" y="751"/>
                  </a:lnTo>
                  <a:lnTo>
                    <a:pt x="847" y="750"/>
                  </a:lnTo>
                  <a:lnTo>
                    <a:pt x="891" y="748"/>
                  </a:lnTo>
                  <a:lnTo>
                    <a:pt x="933" y="745"/>
                  </a:lnTo>
                  <a:lnTo>
                    <a:pt x="976" y="742"/>
                  </a:lnTo>
                  <a:lnTo>
                    <a:pt x="1018" y="738"/>
                  </a:lnTo>
                  <a:lnTo>
                    <a:pt x="1060" y="733"/>
                  </a:lnTo>
                  <a:lnTo>
                    <a:pt x="1103" y="728"/>
                  </a:lnTo>
                  <a:lnTo>
                    <a:pt x="1144" y="721"/>
                  </a:lnTo>
                  <a:lnTo>
                    <a:pt x="1186" y="714"/>
                  </a:lnTo>
                  <a:lnTo>
                    <a:pt x="1227" y="706"/>
                  </a:lnTo>
                  <a:lnTo>
                    <a:pt x="1267" y="698"/>
                  </a:lnTo>
                  <a:lnTo>
                    <a:pt x="1308" y="688"/>
                  </a:lnTo>
                  <a:lnTo>
                    <a:pt x="1348" y="678"/>
                  </a:lnTo>
                  <a:lnTo>
                    <a:pt x="1387" y="667"/>
                  </a:lnTo>
                  <a:lnTo>
                    <a:pt x="1425" y="655"/>
                  </a:lnTo>
                  <a:lnTo>
                    <a:pt x="1463" y="643"/>
                  </a:lnTo>
                  <a:lnTo>
                    <a:pt x="1501" y="631"/>
                  </a:lnTo>
                  <a:lnTo>
                    <a:pt x="1537" y="617"/>
                  </a:lnTo>
                  <a:lnTo>
                    <a:pt x="1573" y="603"/>
                  </a:lnTo>
                  <a:lnTo>
                    <a:pt x="1607" y="589"/>
                  </a:lnTo>
                  <a:lnTo>
                    <a:pt x="1641" y="574"/>
                  </a:lnTo>
                  <a:lnTo>
                    <a:pt x="1674" y="558"/>
                  </a:lnTo>
                  <a:lnTo>
                    <a:pt x="1707" y="542"/>
                  </a:lnTo>
                  <a:lnTo>
                    <a:pt x="1738" y="525"/>
                  </a:lnTo>
                  <a:lnTo>
                    <a:pt x="1769" y="507"/>
                  </a:lnTo>
                  <a:lnTo>
                    <a:pt x="1798" y="489"/>
                  </a:lnTo>
                  <a:lnTo>
                    <a:pt x="1826" y="471"/>
                  </a:lnTo>
                  <a:lnTo>
                    <a:pt x="1852" y="452"/>
                  </a:lnTo>
                  <a:lnTo>
                    <a:pt x="1878" y="433"/>
                  </a:lnTo>
                  <a:lnTo>
                    <a:pt x="1904" y="412"/>
                  </a:lnTo>
                  <a:lnTo>
                    <a:pt x="1927" y="392"/>
                  </a:lnTo>
                  <a:lnTo>
                    <a:pt x="1949" y="372"/>
                  </a:lnTo>
                  <a:lnTo>
                    <a:pt x="1970" y="351"/>
                  </a:lnTo>
                  <a:lnTo>
                    <a:pt x="1990" y="330"/>
                  </a:lnTo>
                  <a:lnTo>
                    <a:pt x="2008" y="309"/>
                  </a:lnTo>
                  <a:lnTo>
                    <a:pt x="2025" y="287"/>
                  </a:lnTo>
                  <a:lnTo>
                    <a:pt x="2040" y="265"/>
                  </a:lnTo>
                  <a:lnTo>
                    <a:pt x="2055" y="243"/>
                  </a:lnTo>
                  <a:lnTo>
                    <a:pt x="2068" y="221"/>
                  </a:lnTo>
                  <a:lnTo>
                    <a:pt x="2079" y="199"/>
                  </a:lnTo>
                  <a:lnTo>
                    <a:pt x="2089" y="175"/>
                  </a:lnTo>
                  <a:lnTo>
                    <a:pt x="2098" y="152"/>
                  </a:lnTo>
                  <a:lnTo>
                    <a:pt x="2105" y="130"/>
                  </a:lnTo>
                  <a:lnTo>
                    <a:pt x="2112" y="107"/>
                  </a:lnTo>
                  <a:lnTo>
                    <a:pt x="2116" y="84"/>
                  </a:lnTo>
                  <a:lnTo>
                    <a:pt x="2119" y="61"/>
                  </a:lnTo>
                  <a:lnTo>
                    <a:pt x="2121" y="38"/>
                  </a:lnTo>
                  <a:lnTo>
                    <a:pt x="2121" y="15"/>
                  </a:lnTo>
                  <a:lnTo>
                    <a:pt x="2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891" name="Line 82">
              <a:extLst>
                <a:ext uri="{FF2B5EF4-FFF2-40B4-BE49-F238E27FC236}">
                  <a16:creationId xmlns:a16="http://schemas.microsoft.com/office/drawing/2014/main" id="{6F372E12-2488-631B-ECCD-4E272BEFE85E}"/>
                </a:ext>
              </a:extLst>
            </p:cNvPr>
            <p:cNvSpPr>
              <a:spLocks noChangeShapeType="1"/>
            </p:cNvSpPr>
            <p:nvPr/>
          </p:nvSpPr>
          <p:spPr bwMode="auto">
            <a:xfrm>
              <a:off x="3427" y="2880"/>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92" name="Line 83">
              <a:extLst>
                <a:ext uri="{FF2B5EF4-FFF2-40B4-BE49-F238E27FC236}">
                  <a16:creationId xmlns:a16="http://schemas.microsoft.com/office/drawing/2014/main" id="{0C7EE0DA-1BA6-AD12-DF68-29982254A965}"/>
                </a:ext>
              </a:extLst>
            </p:cNvPr>
            <p:cNvSpPr>
              <a:spLocks noChangeShapeType="1"/>
            </p:cNvSpPr>
            <p:nvPr/>
          </p:nvSpPr>
          <p:spPr bwMode="auto">
            <a:xfrm flipH="1" flipV="1">
              <a:off x="3448"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93" name="Line 84">
              <a:extLst>
                <a:ext uri="{FF2B5EF4-FFF2-40B4-BE49-F238E27FC236}">
                  <a16:creationId xmlns:a16="http://schemas.microsoft.com/office/drawing/2014/main" id="{54D6E799-B3D4-418E-68F7-F6A8DE098F91}"/>
                </a:ext>
              </a:extLst>
            </p:cNvPr>
            <p:cNvSpPr>
              <a:spLocks noChangeShapeType="1"/>
            </p:cNvSpPr>
            <p:nvPr/>
          </p:nvSpPr>
          <p:spPr bwMode="auto">
            <a:xfrm flipH="1" flipV="1">
              <a:off x="3431" y="288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94" name="Line 85">
              <a:extLst>
                <a:ext uri="{FF2B5EF4-FFF2-40B4-BE49-F238E27FC236}">
                  <a16:creationId xmlns:a16="http://schemas.microsoft.com/office/drawing/2014/main" id="{57C3ADCB-1543-597C-1F0F-F9D6FE886DBE}"/>
                </a:ext>
              </a:extLst>
            </p:cNvPr>
            <p:cNvSpPr>
              <a:spLocks noChangeShapeType="1"/>
            </p:cNvSpPr>
            <p:nvPr/>
          </p:nvSpPr>
          <p:spPr bwMode="auto">
            <a:xfrm>
              <a:off x="3381" y="2875"/>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95" name="Line 86">
              <a:extLst>
                <a:ext uri="{FF2B5EF4-FFF2-40B4-BE49-F238E27FC236}">
                  <a16:creationId xmlns:a16="http://schemas.microsoft.com/office/drawing/2014/main" id="{10B15D9F-516E-3030-9FED-99FE73714D36}"/>
                </a:ext>
              </a:extLst>
            </p:cNvPr>
            <p:cNvSpPr>
              <a:spLocks noChangeShapeType="1"/>
            </p:cNvSpPr>
            <p:nvPr/>
          </p:nvSpPr>
          <p:spPr bwMode="auto">
            <a:xfrm flipV="1">
              <a:off x="3547" y="3027"/>
              <a:ext cx="21"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96" name="Line 87">
              <a:extLst>
                <a:ext uri="{FF2B5EF4-FFF2-40B4-BE49-F238E27FC236}">
                  <a16:creationId xmlns:a16="http://schemas.microsoft.com/office/drawing/2014/main" id="{7A6F291F-2B1F-2A4D-FC1E-E4A325B187C2}"/>
                </a:ext>
              </a:extLst>
            </p:cNvPr>
            <p:cNvSpPr>
              <a:spLocks noChangeShapeType="1"/>
            </p:cNvSpPr>
            <p:nvPr/>
          </p:nvSpPr>
          <p:spPr bwMode="auto">
            <a:xfrm flipV="1">
              <a:off x="3566" y="3074"/>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97" name="Line 88">
              <a:extLst>
                <a:ext uri="{FF2B5EF4-FFF2-40B4-BE49-F238E27FC236}">
                  <a16:creationId xmlns:a16="http://schemas.microsoft.com/office/drawing/2014/main" id="{1DC89A2D-3624-2AAF-834D-B4A47694B86E}"/>
                </a:ext>
              </a:extLst>
            </p:cNvPr>
            <p:cNvSpPr>
              <a:spLocks noChangeShapeType="1"/>
            </p:cNvSpPr>
            <p:nvPr/>
          </p:nvSpPr>
          <p:spPr bwMode="auto">
            <a:xfrm>
              <a:off x="3456" y="2906"/>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98" name="Line 89">
              <a:extLst>
                <a:ext uri="{FF2B5EF4-FFF2-40B4-BE49-F238E27FC236}">
                  <a16:creationId xmlns:a16="http://schemas.microsoft.com/office/drawing/2014/main" id="{E1DDF87F-5462-FCE8-0EDE-CCE5C8D9563D}"/>
                </a:ext>
              </a:extLst>
            </p:cNvPr>
            <p:cNvSpPr>
              <a:spLocks noChangeShapeType="1"/>
            </p:cNvSpPr>
            <p:nvPr/>
          </p:nvSpPr>
          <p:spPr bwMode="auto">
            <a:xfrm>
              <a:off x="3456" y="2906"/>
              <a:ext cx="2"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899" name="Line 90">
              <a:extLst>
                <a:ext uri="{FF2B5EF4-FFF2-40B4-BE49-F238E27FC236}">
                  <a16:creationId xmlns:a16="http://schemas.microsoft.com/office/drawing/2014/main" id="{3AAC58B6-B644-DC3F-B33B-8FFADB17E155}"/>
                </a:ext>
              </a:extLst>
            </p:cNvPr>
            <p:cNvSpPr>
              <a:spLocks noChangeShapeType="1"/>
            </p:cNvSpPr>
            <p:nvPr/>
          </p:nvSpPr>
          <p:spPr bwMode="auto">
            <a:xfrm flipH="1" flipV="1">
              <a:off x="3467" y="290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00" name="Line 91">
              <a:extLst>
                <a:ext uri="{FF2B5EF4-FFF2-40B4-BE49-F238E27FC236}">
                  <a16:creationId xmlns:a16="http://schemas.microsoft.com/office/drawing/2014/main" id="{D08EFFFF-4816-2F4B-452A-22B4343EF110}"/>
                </a:ext>
              </a:extLst>
            </p:cNvPr>
            <p:cNvSpPr>
              <a:spLocks noChangeShapeType="1"/>
            </p:cNvSpPr>
            <p:nvPr/>
          </p:nvSpPr>
          <p:spPr bwMode="auto">
            <a:xfrm flipH="1" flipV="1">
              <a:off x="3451" y="2900"/>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01" name="Line 92">
              <a:extLst>
                <a:ext uri="{FF2B5EF4-FFF2-40B4-BE49-F238E27FC236}">
                  <a16:creationId xmlns:a16="http://schemas.microsoft.com/office/drawing/2014/main" id="{0AA19E07-D606-6634-7193-ADE875E6474C}"/>
                </a:ext>
              </a:extLst>
            </p:cNvPr>
            <p:cNvSpPr>
              <a:spLocks noChangeShapeType="1"/>
            </p:cNvSpPr>
            <p:nvPr/>
          </p:nvSpPr>
          <p:spPr bwMode="auto">
            <a:xfrm flipH="1" flipV="1">
              <a:off x="3370" y="2875"/>
              <a:ext cx="36"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02" name="Line 93">
              <a:extLst>
                <a:ext uri="{FF2B5EF4-FFF2-40B4-BE49-F238E27FC236}">
                  <a16:creationId xmlns:a16="http://schemas.microsoft.com/office/drawing/2014/main" id="{1B9BE02E-F506-3C10-4D3F-6969EBE3C7C2}"/>
                </a:ext>
              </a:extLst>
            </p:cNvPr>
            <p:cNvSpPr>
              <a:spLocks noChangeShapeType="1"/>
            </p:cNvSpPr>
            <p:nvPr/>
          </p:nvSpPr>
          <p:spPr bwMode="auto">
            <a:xfrm>
              <a:off x="3377" y="2877"/>
              <a:ext cx="32"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03" name="Line 94">
              <a:extLst>
                <a:ext uri="{FF2B5EF4-FFF2-40B4-BE49-F238E27FC236}">
                  <a16:creationId xmlns:a16="http://schemas.microsoft.com/office/drawing/2014/main" id="{50F855F5-6034-DC26-408D-A14A2FC9C808}"/>
                </a:ext>
              </a:extLst>
            </p:cNvPr>
            <p:cNvSpPr>
              <a:spLocks noChangeShapeType="1"/>
            </p:cNvSpPr>
            <p:nvPr/>
          </p:nvSpPr>
          <p:spPr bwMode="auto">
            <a:xfrm>
              <a:off x="3409" y="2896"/>
              <a:ext cx="6"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04" name="Line 95">
              <a:extLst>
                <a:ext uri="{FF2B5EF4-FFF2-40B4-BE49-F238E27FC236}">
                  <a16:creationId xmlns:a16="http://schemas.microsoft.com/office/drawing/2014/main" id="{5BA9E2E0-3553-5DE7-D260-FA95579C4B53}"/>
                </a:ext>
              </a:extLst>
            </p:cNvPr>
            <p:cNvSpPr>
              <a:spLocks noChangeShapeType="1"/>
            </p:cNvSpPr>
            <p:nvPr/>
          </p:nvSpPr>
          <p:spPr bwMode="auto">
            <a:xfrm flipH="1">
              <a:off x="3547" y="2980"/>
              <a:ext cx="79" cy="4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05" name="Line 96">
              <a:extLst>
                <a:ext uri="{FF2B5EF4-FFF2-40B4-BE49-F238E27FC236}">
                  <a16:creationId xmlns:a16="http://schemas.microsoft.com/office/drawing/2014/main" id="{619911E2-1453-F998-DFC1-A29491E9983C}"/>
                </a:ext>
              </a:extLst>
            </p:cNvPr>
            <p:cNvSpPr>
              <a:spLocks noChangeShapeType="1"/>
            </p:cNvSpPr>
            <p:nvPr/>
          </p:nvSpPr>
          <p:spPr bwMode="auto">
            <a:xfrm flipH="1">
              <a:off x="3432" y="3087"/>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06" name="Freeform 97">
              <a:extLst>
                <a:ext uri="{FF2B5EF4-FFF2-40B4-BE49-F238E27FC236}">
                  <a16:creationId xmlns:a16="http://schemas.microsoft.com/office/drawing/2014/main" id="{296BE59F-DC04-816E-2EF7-C59ED639B6B2}"/>
                </a:ext>
              </a:extLst>
            </p:cNvPr>
            <p:cNvSpPr>
              <a:spLocks/>
            </p:cNvSpPr>
            <p:nvPr/>
          </p:nvSpPr>
          <p:spPr bwMode="auto">
            <a:xfrm>
              <a:off x="3466" y="2871"/>
              <a:ext cx="5" cy="4"/>
            </a:xfrm>
            <a:custGeom>
              <a:avLst/>
              <a:gdLst>
                <a:gd name="T0" fmla="*/ 0 w 244"/>
                <a:gd name="T1" fmla="*/ 0 h 162"/>
                <a:gd name="T2" fmla="*/ 0 w 244"/>
                <a:gd name="T3" fmla="*/ 0 h 162"/>
                <a:gd name="T4" fmla="*/ 0 w 244"/>
                <a:gd name="T5" fmla="*/ 0 h 162"/>
                <a:gd name="T6" fmla="*/ 0 w 244"/>
                <a:gd name="T7" fmla="*/ 0 h 162"/>
                <a:gd name="T8" fmla="*/ 0 w 244"/>
                <a:gd name="T9" fmla="*/ 0 h 162"/>
                <a:gd name="T10" fmla="*/ 0 w 244"/>
                <a:gd name="T11" fmla="*/ 0 h 162"/>
                <a:gd name="T12" fmla="*/ 0 w 244"/>
                <a:gd name="T13" fmla="*/ 0 h 162"/>
                <a:gd name="T14" fmla="*/ 0 w 244"/>
                <a:gd name="T15" fmla="*/ 0 h 162"/>
                <a:gd name="T16" fmla="*/ 0 w 244"/>
                <a:gd name="T17" fmla="*/ 0 h 162"/>
                <a:gd name="T18" fmla="*/ 0 w 244"/>
                <a:gd name="T19" fmla="*/ 0 h 162"/>
                <a:gd name="T20" fmla="*/ 0 w 244"/>
                <a:gd name="T21" fmla="*/ 0 h 162"/>
                <a:gd name="T22" fmla="*/ 0 w 244"/>
                <a:gd name="T23" fmla="*/ 0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4"/>
                <a:gd name="T37" fmla="*/ 0 h 162"/>
                <a:gd name="T38" fmla="*/ 244 w 244"/>
                <a:gd name="T39" fmla="*/ 162 h 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4" h="162">
                  <a:moveTo>
                    <a:pt x="244" y="162"/>
                  </a:moveTo>
                  <a:lnTo>
                    <a:pt x="236" y="154"/>
                  </a:lnTo>
                  <a:lnTo>
                    <a:pt x="218" y="137"/>
                  </a:lnTo>
                  <a:lnTo>
                    <a:pt x="199" y="119"/>
                  </a:lnTo>
                  <a:lnTo>
                    <a:pt x="178" y="103"/>
                  </a:lnTo>
                  <a:lnTo>
                    <a:pt x="157" y="86"/>
                  </a:lnTo>
                  <a:lnTo>
                    <a:pt x="134" y="70"/>
                  </a:lnTo>
                  <a:lnTo>
                    <a:pt x="109" y="55"/>
                  </a:lnTo>
                  <a:lnTo>
                    <a:pt x="83" y="40"/>
                  </a:lnTo>
                  <a:lnTo>
                    <a:pt x="56" y="26"/>
                  </a:lnTo>
                  <a:lnTo>
                    <a:pt x="29" y="1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07" name="Freeform 98">
              <a:extLst>
                <a:ext uri="{FF2B5EF4-FFF2-40B4-BE49-F238E27FC236}">
                  <a16:creationId xmlns:a16="http://schemas.microsoft.com/office/drawing/2014/main" id="{9871ED02-98FA-C743-E9CB-D24FD5E1D293}"/>
                </a:ext>
              </a:extLst>
            </p:cNvPr>
            <p:cNvSpPr>
              <a:spLocks/>
            </p:cNvSpPr>
            <p:nvPr/>
          </p:nvSpPr>
          <p:spPr bwMode="auto">
            <a:xfrm>
              <a:off x="3496" y="2873"/>
              <a:ext cx="11" cy="12"/>
            </a:xfrm>
            <a:custGeom>
              <a:avLst/>
              <a:gdLst>
                <a:gd name="T0" fmla="*/ 0 w 527"/>
                <a:gd name="T1" fmla="*/ 0 h 577"/>
                <a:gd name="T2" fmla="*/ 0 w 527"/>
                <a:gd name="T3" fmla="*/ 0 h 577"/>
                <a:gd name="T4" fmla="*/ 0 w 527"/>
                <a:gd name="T5" fmla="*/ 0 h 577"/>
                <a:gd name="T6" fmla="*/ 0 w 527"/>
                <a:gd name="T7" fmla="*/ 0 h 577"/>
                <a:gd name="T8" fmla="*/ 0 60000 65536"/>
                <a:gd name="T9" fmla="*/ 0 60000 65536"/>
                <a:gd name="T10" fmla="*/ 0 60000 65536"/>
                <a:gd name="T11" fmla="*/ 0 60000 65536"/>
                <a:gd name="T12" fmla="*/ 0 w 527"/>
                <a:gd name="T13" fmla="*/ 0 h 577"/>
                <a:gd name="T14" fmla="*/ 527 w 527"/>
                <a:gd name="T15" fmla="*/ 577 h 577"/>
              </a:gdLst>
              <a:ahLst/>
              <a:cxnLst>
                <a:cxn ang="T8">
                  <a:pos x="T0" y="T1"/>
                </a:cxn>
                <a:cxn ang="T9">
                  <a:pos x="T2" y="T3"/>
                </a:cxn>
                <a:cxn ang="T10">
                  <a:pos x="T4" y="T5"/>
                </a:cxn>
                <a:cxn ang="T11">
                  <a:pos x="T6" y="T7"/>
                </a:cxn>
              </a:cxnLst>
              <a:rect l="T12" t="T13" r="T14" b="T15"/>
              <a:pathLst>
                <a:path w="527" h="577">
                  <a:moveTo>
                    <a:pt x="527" y="577"/>
                  </a:moveTo>
                  <a:lnTo>
                    <a:pt x="409" y="369"/>
                  </a:lnTo>
                  <a:lnTo>
                    <a:pt x="233" y="17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08" name="Freeform 99">
              <a:extLst>
                <a:ext uri="{FF2B5EF4-FFF2-40B4-BE49-F238E27FC236}">
                  <a16:creationId xmlns:a16="http://schemas.microsoft.com/office/drawing/2014/main" id="{2520261A-C6D5-27F8-392F-26726EA23205}"/>
                </a:ext>
              </a:extLst>
            </p:cNvPr>
            <p:cNvSpPr>
              <a:spLocks/>
            </p:cNvSpPr>
            <p:nvPr/>
          </p:nvSpPr>
          <p:spPr bwMode="auto">
            <a:xfrm>
              <a:off x="3419" y="3130"/>
              <a:ext cx="5" cy="8"/>
            </a:xfrm>
            <a:custGeom>
              <a:avLst/>
              <a:gdLst>
                <a:gd name="T0" fmla="*/ 0 w 245"/>
                <a:gd name="T1" fmla="*/ 0 h 384"/>
                <a:gd name="T2" fmla="*/ 0 w 245"/>
                <a:gd name="T3" fmla="*/ 0 h 384"/>
                <a:gd name="T4" fmla="*/ 0 w 245"/>
                <a:gd name="T5" fmla="*/ 0 h 384"/>
                <a:gd name="T6" fmla="*/ 0 w 245"/>
                <a:gd name="T7" fmla="*/ 0 h 384"/>
                <a:gd name="T8" fmla="*/ 0 w 245"/>
                <a:gd name="T9" fmla="*/ 0 h 384"/>
                <a:gd name="T10" fmla="*/ 0 w 245"/>
                <a:gd name="T11" fmla="*/ 0 h 384"/>
                <a:gd name="T12" fmla="*/ 0 w 245"/>
                <a:gd name="T13" fmla="*/ 0 h 384"/>
                <a:gd name="T14" fmla="*/ 0 w 245"/>
                <a:gd name="T15" fmla="*/ 0 h 384"/>
                <a:gd name="T16" fmla="*/ 0 w 245"/>
                <a:gd name="T17" fmla="*/ 0 h 384"/>
                <a:gd name="T18" fmla="*/ 0 w 245"/>
                <a:gd name="T19" fmla="*/ 0 h 384"/>
                <a:gd name="T20" fmla="*/ 0 w 245"/>
                <a:gd name="T21" fmla="*/ 0 h 384"/>
                <a:gd name="T22" fmla="*/ 0 w 245"/>
                <a:gd name="T23" fmla="*/ 0 h 384"/>
                <a:gd name="T24" fmla="*/ 0 w 245"/>
                <a:gd name="T25" fmla="*/ 0 h 384"/>
                <a:gd name="T26" fmla="*/ 0 w 245"/>
                <a:gd name="T27" fmla="*/ 0 h 384"/>
                <a:gd name="T28" fmla="*/ 0 w 245"/>
                <a:gd name="T29" fmla="*/ 0 h 384"/>
                <a:gd name="T30" fmla="*/ 0 w 245"/>
                <a:gd name="T31" fmla="*/ 0 h 384"/>
                <a:gd name="T32" fmla="*/ 0 w 245"/>
                <a:gd name="T33" fmla="*/ 0 h 384"/>
                <a:gd name="T34" fmla="*/ 0 w 245"/>
                <a:gd name="T35" fmla="*/ 0 h 384"/>
                <a:gd name="T36" fmla="*/ 0 w 245"/>
                <a:gd name="T37" fmla="*/ 0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5"/>
                <a:gd name="T58" fmla="*/ 0 h 384"/>
                <a:gd name="T59" fmla="*/ 245 w 245"/>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5" h="384">
                  <a:moveTo>
                    <a:pt x="0" y="384"/>
                  </a:moveTo>
                  <a:lnTo>
                    <a:pt x="21" y="371"/>
                  </a:lnTo>
                  <a:lnTo>
                    <a:pt x="41" y="357"/>
                  </a:lnTo>
                  <a:lnTo>
                    <a:pt x="61" y="341"/>
                  </a:lnTo>
                  <a:lnTo>
                    <a:pt x="79" y="324"/>
                  </a:lnTo>
                  <a:lnTo>
                    <a:pt x="97" y="307"/>
                  </a:lnTo>
                  <a:lnTo>
                    <a:pt x="114" y="288"/>
                  </a:lnTo>
                  <a:lnTo>
                    <a:pt x="130" y="268"/>
                  </a:lnTo>
                  <a:lnTo>
                    <a:pt x="146" y="247"/>
                  </a:lnTo>
                  <a:lnTo>
                    <a:pt x="160" y="224"/>
                  </a:lnTo>
                  <a:lnTo>
                    <a:pt x="174" y="200"/>
                  </a:lnTo>
                  <a:lnTo>
                    <a:pt x="186" y="176"/>
                  </a:lnTo>
                  <a:lnTo>
                    <a:pt x="199" y="151"/>
                  </a:lnTo>
                  <a:lnTo>
                    <a:pt x="210" y="125"/>
                  </a:lnTo>
                  <a:lnTo>
                    <a:pt x="219" y="98"/>
                  </a:lnTo>
                  <a:lnTo>
                    <a:pt x="228" y="70"/>
                  </a:lnTo>
                  <a:lnTo>
                    <a:pt x="236" y="41"/>
                  </a:lnTo>
                  <a:lnTo>
                    <a:pt x="243" y="12"/>
                  </a:lnTo>
                  <a:lnTo>
                    <a:pt x="24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09" name="Freeform 100">
              <a:extLst>
                <a:ext uri="{FF2B5EF4-FFF2-40B4-BE49-F238E27FC236}">
                  <a16:creationId xmlns:a16="http://schemas.microsoft.com/office/drawing/2014/main" id="{309BE69F-5222-31F0-1D0D-415007A7A436}"/>
                </a:ext>
              </a:extLst>
            </p:cNvPr>
            <p:cNvSpPr>
              <a:spLocks/>
            </p:cNvSpPr>
            <p:nvPr/>
          </p:nvSpPr>
          <p:spPr bwMode="auto">
            <a:xfrm>
              <a:off x="3413" y="3125"/>
              <a:ext cx="3" cy="6"/>
            </a:xfrm>
            <a:custGeom>
              <a:avLst/>
              <a:gdLst>
                <a:gd name="T0" fmla="*/ 0 w 159"/>
                <a:gd name="T1" fmla="*/ 0 h 283"/>
                <a:gd name="T2" fmla="*/ 0 w 159"/>
                <a:gd name="T3" fmla="*/ 0 h 283"/>
                <a:gd name="T4" fmla="*/ 0 w 159"/>
                <a:gd name="T5" fmla="*/ 0 h 283"/>
                <a:gd name="T6" fmla="*/ 0 w 159"/>
                <a:gd name="T7" fmla="*/ 0 h 283"/>
                <a:gd name="T8" fmla="*/ 0 w 159"/>
                <a:gd name="T9" fmla="*/ 0 h 283"/>
                <a:gd name="T10" fmla="*/ 0 w 159"/>
                <a:gd name="T11" fmla="*/ 0 h 283"/>
                <a:gd name="T12" fmla="*/ 0 w 159"/>
                <a:gd name="T13" fmla="*/ 0 h 283"/>
                <a:gd name="T14" fmla="*/ 0 w 159"/>
                <a:gd name="T15" fmla="*/ 0 h 283"/>
                <a:gd name="T16" fmla="*/ 0 w 159"/>
                <a:gd name="T17" fmla="*/ 0 h 283"/>
                <a:gd name="T18" fmla="*/ 0 w 159"/>
                <a:gd name="T19" fmla="*/ 0 h 283"/>
                <a:gd name="T20" fmla="*/ 0 w 159"/>
                <a:gd name="T21" fmla="*/ 0 h 283"/>
                <a:gd name="T22" fmla="*/ 0 w 159"/>
                <a:gd name="T23" fmla="*/ 0 h 283"/>
                <a:gd name="T24" fmla="*/ 0 w 159"/>
                <a:gd name="T25" fmla="*/ 0 h 283"/>
                <a:gd name="T26" fmla="*/ 0 w 159"/>
                <a:gd name="T27" fmla="*/ 0 h 283"/>
                <a:gd name="T28" fmla="*/ 0 w 159"/>
                <a:gd name="T29" fmla="*/ 0 h 283"/>
                <a:gd name="T30" fmla="*/ 0 w 159"/>
                <a:gd name="T31" fmla="*/ 0 h 283"/>
                <a:gd name="T32" fmla="*/ 0 w 159"/>
                <a:gd name="T33" fmla="*/ 0 h 283"/>
                <a:gd name="T34" fmla="*/ 0 w 159"/>
                <a:gd name="T35" fmla="*/ 0 h 283"/>
                <a:gd name="T36" fmla="*/ 0 w 159"/>
                <a:gd name="T37" fmla="*/ 0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9"/>
                <a:gd name="T58" fmla="*/ 0 h 283"/>
                <a:gd name="T59" fmla="*/ 159 w 159"/>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9" h="283">
                  <a:moveTo>
                    <a:pt x="0" y="283"/>
                  </a:moveTo>
                  <a:lnTo>
                    <a:pt x="7" y="279"/>
                  </a:lnTo>
                  <a:lnTo>
                    <a:pt x="22" y="269"/>
                  </a:lnTo>
                  <a:lnTo>
                    <a:pt x="36" y="258"/>
                  </a:lnTo>
                  <a:lnTo>
                    <a:pt x="49" y="245"/>
                  </a:lnTo>
                  <a:lnTo>
                    <a:pt x="62" y="231"/>
                  </a:lnTo>
                  <a:lnTo>
                    <a:pt x="74" y="217"/>
                  </a:lnTo>
                  <a:lnTo>
                    <a:pt x="86" y="203"/>
                  </a:lnTo>
                  <a:lnTo>
                    <a:pt x="96" y="187"/>
                  </a:lnTo>
                  <a:lnTo>
                    <a:pt x="106" y="170"/>
                  </a:lnTo>
                  <a:lnTo>
                    <a:pt x="116" y="153"/>
                  </a:lnTo>
                  <a:lnTo>
                    <a:pt x="124" y="134"/>
                  </a:lnTo>
                  <a:lnTo>
                    <a:pt x="132" y="115"/>
                  </a:lnTo>
                  <a:lnTo>
                    <a:pt x="139" y="96"/>
                  </a:lnTo>
                  <a:lnTo>
                    <a:pt x="145" y="75"/>
                  </a:lnTo>
                  <a:lnTo>
                    <a:pt x="150" y="54"/>
                  </a:lnTo>
                  <a:lnTo>
                    <a:pt x="154" y="32"/>
                  </a:lnTo>
                  <a:lnTo>
                    <a:pt x="158" y="10"/>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10" name="Freeform 101">
              <a:extLst>
                <a:ext uri="{FF2B5EF4-FFF2-40B4-BE49-F238E27FC236}">
                  <a16:creationId xmlns:a16="http://schemas.microsoft.com/office/drawing/2014/main" id="{72F97B57-E7C2-EEA0-8982-02D1F0CD6C65}"/>
                </a:ext>
              </a:extLst>
            </p:cNvPr>
            <p:cNvSpPr>
              <a:spLocks/>
            </p:cNvSpPr>
            <p:nvPr/>
          </p:nvSpPr>
          <p:spPr bwMode="auto">
            <a:xfrm>
              <a:off x="3452" y="2907"/>
              <a:ext cx="15" cy="1"/>
            </a:xfrm>
            <a:custGeom>
              <a:avLst/>
              <a:gdLst>
                <a:gd name="T0" fmla="*/ 0 w 774"/>
                <a:gd name="T1" fmla="*/ 0 h 36"/>
                <a:gd name="T2" fmla="*/ 0 w 774"/>
                <a:gd name="T3" fmla="*/ 0 h 36"/>
                <a:gd name="T4" fmla="*/ 0 w 774"/>
                <a:gd name="T5" fmla="*/ 0 h 36"/>
                <a:gd name="T6" fmla="*/ 0 60000 65536"/>
                <a:gd name="T7" fmla="*/ 0 60000 65536"/>
                <a:gd name="T8" fmla="*/ 0 60000 65536"/>
                <a:gd name="T9" fmla="*/ 0 w 774"/>
                <a:gd name="T10" fmla="*/ 0 h 36"/>
                <a:gd name="T11" fmla="*/ 774 w 774"/>
                <a:gd name="T12" fmla="*/ 36 h 36"/>
              </a:gdLst>
              <a:ahLst/>
              <a:cxnLst>
                <a:cxn ang="T6">
                  <a:pos x="T0" y="T1"/>
                </a:cxn>
                <a:cxn ang="T7">
                  <a:pos x="T2" y="T3"/>
                </a:cxn>
                <a:cxn ang="T8">
                  <a:pos x="T4" y="T5"/>
                </a:cxn>
              </a:cxnLst>
              <a:rect l="T9" t="T10" r="T11" b="T12"/>
              <a:pathLst>
                <a:path w="774" h="36">
                  <a:moveTo>
                    <a:pt x="0" y="0"/>
                  </a:moveTo>
                  <a:lnTo>
                    <a:pt x="386" y="36"/>
                  </a:lnTo>
                  <a:lnTo>
                    <a:pt x="774" y="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11" name="Freeform 102">
              <a:extLst>
                <a:ext uri="{FF2B5EF4-FFF2-40B4-BE49-F238E27FC236}">
                  <a16:creationId xmlns:a16="http://schemas.microsoft.com/office/drawing/2014/main" id="{250F0895-F78F-9723-724C-C6A8C50004C1}"/>
                </a:ext>
              </a:extLst>
            </p:cNvPr>
            <p:cNvSpPr>
              <a:spLocks/>
            </p:cNvSpPr>
            <p:nvPr/>
          </p:nvSpPr>
          <p:spPr bwMode="auto">
            <a:xfrm>
              <a:off x="3415" y="2898"/>
              <a:ext cx="15" cy="3"/>
            </a:xfrm>
            <a:custGeom>
              <a:avLst/>
              <a:gdLst>
                <a:gd name="T0" fmla="*/ 0 w 800"/>
                <a:gd name="T1" fmla="*/ 0 h 179"/>
                <a:gd name="T2" fmla="*/ 0 w 800"/>
                <a:gd name="T3" fmla="*/ 0 h 179"/>
                <a:gd name="T4" fmla="*/ 0 w 800"/>
                <a:gd name="T5" fmla="*/ 0 h 179"/>
                <a:gd name="T6" fmla="*/ 0 w 800"/>
                <a:gd name="T7" fmla="*/ 0 h 179"/>
                <a:gd name="T8" fmla="*/ 0 w 800"/>
                <a:gd name="T9" fmla="*/ 0 h 179"/>
                <a:gd name="T10" fmla="*/ 0 w 800"/>
                <a:gd name="T11" fmla="*/ 0 h 179"/>
                <a:gd name="T12" fmla="*/ 0 w 800"/>
                <a:gd name="T13" fmla="*/ 0 h 179"/>
                <a:gd name="T14" fmla="*/ 0 w 800"/>
                <a:gd name="T15" fmla="*/ 0 h 179"/>
                <a:gd name="T16" fmla="*/ 0 w 800"/>
                <a:gd name="T17" fmla="*/ 0 h 179"/>
                <a:gd name="T18" fmla="*/ 0 w 800"/>
                <a:gd name="T19" fmla="*/ 0 h 179"/>
                <a:gd name="T20" fmla="*/ 0 w 800"/>
                <a:gd name="T21" fmla="*/ 0 h 179"/>
                <a:gd name="T22" fmla="*/ 0 w 800"/>
                <a:gd name="T23" fmla="*/ 0 h 179"/>
                <a:gd name="T24" fmla="*/ 0 w 800"/>
                <a:gd name="T25" fmla="*/ 0 h 179"/>
                <a:gd name="T26" fmla="*/ 0 w 800"/>
                <a:gd name="T27" fmla="*/ 0 h 179"/>
                <a:gd name="T28" fmla="*/ 0 w 800"/>
                <a:gd name="T29" fmla="*/ 0 h 179"/>
                <a:gd name="T30" fmla="*/ 0 w 800"/>
                <a:gd name="T31" fmla="*/ 0 h 1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0"/>
                <a:gd name="T49" fmla="*/ 0 h 179"/>
                <a:gd name="T50" fmla="*/ 800 w 800"/>
                <a:gd name="T51" fmla="*/ 179 h 1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0" h="179">
                  <a:moveTo>
                    <a:pt x="800" y="179"/>
                  </a:moveTo>
                  <a:lnTo>
                    <a:pt x="752" y="174"/>
                  </a:lnTo>
                  <a:lnTo>
                    <a:pt x="693" y="167"/>
                  </a:lnTo>
                  <a:lnTo>
                    <a:pt x="633" y="160"/>
                  </a:lnTo>
                  <a:lnTo>
                    <a:pt x="576" y="151"/>
                  </a:lnTo>
                  <a:lnTo>
                    <a:pt x="519" y="142"/>
                  </a:lnTo>
                  <a:lnTo>
                    <a:pt x="462" y="131"/>
                  </a:lnTo>
                  <a:lnTo>
                    <a:pt x="406" y="120"/>
                  </a:lnTo>
                  <a:lnTo>
                    <a:pt x="352" y="108"/>
                  </a:lnTo>
                  <a:lnTo>
                    <a:pt x="298" y="95"/>
                  </a:lnTo>
                  <a:lnTo>
                    <a:pt x="246" y="81"/>
                  </a:lnTo>
                  <a:lnTo>
                    <a:pt x="194" y="67"/>
                  </a:lnTo>
                  <a:lnTo>
                    <a:pt x="144" y="51"/>
                  </a:lnTo>
                  <a:lnTo>
                    <a:pt x="95" y="35"/>
                  </a:lnTo>
                  <a:lnTo>
                    <a:pt x="47" y="1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12" name="Freeform 103">
              <a:extLst>
                <a:ext uri="{FF2B5EF4-FFF2-40B4-BE49-F238E27FC236}">
                  <a16:creationId xmlns:a16="http://schemas.microsoft.com/office/drawing/2014/main" id="{B1D7C0A5-6281-C3EB-7AAE-65AA44CD53DF}"/>
                </a:ext>
              </a:extLst>
            </p:cNvPr>
            <p:cNvSpPr>
              <a:spLocks/>
            </p:cNvSpPr>
            <p:nvPr/>
          </p:nvSpPr>
          <p:spPr bwMode="auto">
            <a:xfrm>
              <a:off x="3459" y="2892"/>
              <a:ext cx="28" cy="13"/>
            </a:xfrm>
            <a:custGeom>
              <a:avLst/>
              <a:gdLst>
                <a:gd name="T0" fmla="*/ 0 w 1417"/>
                <a:gd name="T1" fmla="*/ 0 h 645"/>
                <a:gd name="T2" fmla="*/ 0 w 1417"/>
                <a:gd name="T3" fmla="*/ 0 h 645"/>
                <a:gd name="T4" fmla="*/ 0 w 1417"/>
                <a:gd name="T5" fmla="*/ 0 h 645"/>
                <a:gd name="T6" fmla="*/ 0 w 1417"/>
                <a:gd name="T7" fmla="*/ 0 h 645"/>
                <a:gd name="T8" fmla="*/ 0 w 1417"/>
                <a:gd name="T9" fmla="*/ 0 h 645"/>
                <a:gd name="T10" fmla="*/ 0 w 1417"/>
                <a:gd name="T11" fmla="*/ 0 h 645"/>
                <a:gd name="T12" fmla="*/ 0 w 1417"/>
                <a:gd name="T13" fmla="*/ 0 h 645"/>
                <a:gd name="T14" fmla="*/ 0 w 1417"/>
                <a:gd name="T15" fmla="*/ 0 h 645"/>
                <a:gd name="T16" fmla="*/ 0 w 1417"/>
                <a:gd name="T17" fmla="*/ 0 h 645"/>
                <a:gd name="T18" fmla="*/ 0 w 1417"/>
                <a:gd name="T19" fmla="*/ 0 h 6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7"/>
                <a:gd name="T31" fmla="*/ 0 h 645"/>
                <a:gd name="T32" fmla="*/ 1417 w 1417"/>
                <a:gd name="T33" fmla="*/ 645 h 6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7" h="645">
                  <a:moveTo>
                    <a:pt x="0" y="620"/>
                  </a:moveTo>
                  <a:lnTo>
                    <a:pt x="233" y="645"/>
                  </a:lnTo>
                  <a:lnTo>
                    <a:pt x="469" y="640"/>
                  </a:lnTo>
                  <a:lnTo>
                    <a:pt x="696" y="608"/>
                  </a:lnTo>
                  <a:lnTo>
                    <a:pt x="907" y="547"/>
                  </a:lnTo>
                  <a:lnTo>
                    <a:pt x="1090" y="462"/>
                  </a:lnTo>
                  <a:lnTo>
                    <a:pt x="1237" y="356"/>
                  </a:lnTo>
                  <a:lnTo>
                    <a:pt x="1344" y="233"/>
                  </a:lnTo>
                  <a:lnTo>
                    <a:pt x="1404" y="100"/>
                  </a:lnTo>
                  <a:lnTo>
                    <a:pt x="141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13" name="Freeform 104">
              <a:extLst>
                <a:ext uri="{FF2B5EF4-FFF2-40B4-BE49-F238E27FC236}">
                  <a16:creationId xmlns:a16="http://schemas.microsoft.com/office/drawing/2014/main" id="{7CA60025-64AF-C1BA-C7E6-C1E2A860494D}"/>
                </a:ext>
              </a:extLst>
            </p:cNvPr>
            <p:cNvSpPr>
              <a:spLocks/>
            </p:cNvSpPr>
            <p:nvPr/>
          </p:nvSpPr>
          <p:spPr bwMode="auto">
            <a:xfrm>
              <a:off x="3510" y="2886"/>
              <a:ext cx="12" cy="9"/>
            </a:xfrm>
            <a:custGeom>
              <a:avLst/>
              <a:gdLst>
                <a:gd name="T0" fmla="*/ 0 w 586"/>
                <a:gd name="T1" fmla="*/ 0 h 454"/>
                <a:gd name="T2" fmla="*/ 0 w 586"/>
                <a:gd name="T3" fmla="*/ 0 h 454"/>
                <a:gd name="T4" fmla="*/ 0 w 586"/>
                <a:gd name="T5" fmla="*/ 0 h 454"/>
                <a:gd name="T6" fmla="*/ 0 w 586"/>
                <a:gd name="T7" fmla="*/ 0 h 454"/>
                <a:gd name="T8" fmla="*/ 0 60000 65536"/>
                <a:gd name="T9" fmla="*/ 0 60000 65536"/>
                <a:gd name="T10" fmla="*/ 0 60000 65536"/>
                <a:gd name="T11" fmla="*/ 0 60000 65536"/>
                <a:gd name="T12" fmla="*/ 0 w 586"/>
                <a:gd name="T13" fmla="*/ 0 h 454"/>
                <a:gd name="T14" fmla="*/ 586 w 586"/>
                <a:gd name="T15" fmla="*/ 454 h 454"/>
              </a:gdLst>
              <a:ahLst/>
              <a:cxnLst>
                <a:cxn ang="T8">
                  <a:pos x="T0" y="T1"/>
                </a:cxn>
                <a:cxn ang="T9">
                  <a:pos x="T2" y="T3"/>
                </a:cxn>
                <a:cxn ang="T10">
                  <a:pos x="T4" y="T5"/>
                </a:cxn>
                <a:cxn ang="T11">
                  <a:pos x="T6" y="T7"/>
                </a:cxn>
              </a:cxnLst>
              <a:rect l="T12" t="T13" r="T14" b="T15"/>
              <a:pathLst>
                <a:path w="586" h="454">
                  <a:moveTo>
                    <a:pt x="586" y="454"/>
                  </a:moveTo>
                  <a:lnTo>
                    <a:pt x="395" y="280"/>
                  </a:lnTo>
                  <a:lnTo>
                    <a:pt x="199" y="12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14" name="Line 105">
              <a:extLst>
                <a:ext uri="{FF2B5EF4-FFF2-40B4-BE49-F238E27FC236}">
                  <a16:creationId xmlns:a16="http://schemas.microsoft.com/office/drawing/2014/main" id="{6C92A62C-FDE0-9633-D028-E2B7E569ABE3}"/>
                </a:ext>
              </a:extLst>
            </p:cNvPr>
            <p:cNvSpPr>
              <a:spLocks noChangeShapeType="1"/>
            </p:cNvSpPr>
            <p:nvPr/>
          </p:nvSpPr>
          <p:spPr bwMode="auto">
            <a:xfrm>
              <a:off x="3522" y="2895"/>
              <a:ext cx="1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15" name="Line 106">
              <a:extLst>
                <a:ext uri="{FF2B5EF4-FFF2-40B4-BE49-F238E27FC236}">
                  <a16:creationId xmlns:a16="http://schemas.microsoft.com/office/drawing/2014/main" id="{01226E1A-EE35-0DD1-B08E-8B617363E5CD}"/>
                </a:ext>
              </a:extLst>
            </p:cNvPr>
            <p:cNvSpPr>
              <a:spLocks noChangeShapeType="1"/>
            </p:cNvSpPr>
            <p:nvPr/>
          </p:nvSpPr>
          <p:spPr bwMode="auto">
            <a:xfrm flipH="1" flipV="1">
              <a:off x="3626" y="298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16" name="Line 107">
              <a:extLst>
                <a:ext uri="{FF2B5EF4-FFF2-40B4-BE49-F238E27FC236}">
                  <a16:creationId xmlns:a16="http://schemas.microsoft.com/office/drawing/2014/main" id="{C0216DCC-94C8-B7BB-036E-E295CE9193AF}"/>
                </a:ext>
              </a:extLst>
            </p:cNvPr>
            <p:cNvSpPr>
              <a:spLocks noChangeShapeType="1"/>
            </p:cNvSpPr>
            <p:nvPr/>
          </p:nvSpPr>
          <p:spPr bwMode="auto">
            <a:xfrm flipH="1" flipV="1">
              <a:off x="3431" y="286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17" name="Line 108">
              <a:extLst>
                <a:ext uri="{FF2B5EF4-FFF2-40B4-BE49-F238E27FC236}">
                  <a16:creationId xmlns:a16="http://schemas.microsoft.com/office/drawing/2014/main" id="{6BB86FAB-7795-46C4-5524-99539681955C}"/>
                </a:ext>
              </a:extLst>
            </p:cNvPr>
            <p:cNvSpPr>
              <a:spLocks noChangeShapeType="1"/>
            </p:cNvSpPr>
            <p:nvPr/>
          </p:nvSpPr>
          <p:spPr bwMode="auto">
            <a:xfrm flipH="1" flipV="1">
              <a:off x="3429" y="287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18" name="Line 109">
              <a:extLst>
                <a:ext uri="{FF2B5EF4-FFF2-40B4-BE49-F238E27FC236}">
                  <a16:creationId xmlns:a16="http://schemas.microsoft.com/office/drawing/2014/main" id="{831038F3-3A76-7FB2-27FE-7B81113788AC}"/>
                </a:ext>
              </a:extLst>
            </p:cNvPr>
            <p:cNvSpPr>
              <a:spLocks noChangeShapeType="1"/>
            </p:cNvSpPr>
            <p:nvPr/>
          </p:nvSpPr>
          <p:spPr bwMode="auto">
            <a:xfrm flipH="1" flipV="1">
              <a:off x="3432"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19" name="Line 110">
              <a:extLst>
                <a:ext uri="{FF2B5EF4-FFF2-40B4-BE49-F238E27FC236}">
                  <a16:creationId xmlns:a16="http://schemas.microsoft.com/office/drawing/2014/main" id="{22C81BA7-75F9-EF1D-0628-CCA0B15E3B86}"/>
                </a:ext>
              </a:extLst>
            </p:cNvPr>
            <p:cNvSpPr>
              <a:spLocks noChangeShapeType="1"/>
            </p:cNvSpPr>
            <p:nvPr/>
          </p:nvSpPr>
          <p:spPr bwMode="auto">
            <a:xfrm>
              <a:off x="3388" y="2864"/>
              <a:ext cx="39"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20" name="Line 111">
              <a:extLst>
                <a:ext uri="{FF2B5EF4-FFF2-40B4-BE49-F238E27FC236}">
                  <a16:creationId xmlns:a16="http://schemas.microsoft.com/office/drawing/2014/main" id="{C84382E9-6AC5-BDEB-753D-FA653852B0CF}"/>
                </a:ext>
              </a:extLst>
            </p:cNvPr>
            <p:cNvSpPr>
              <a:spLocks noChangeShapeType="1"/>
            </p:cNvSpPr>
            <p:nvPr/>
          </p:nvSpPr>
          <p:spPr bwMode="auto">
            <a:xfrm flipH="1" flipV="1">
              <a:off x="3455" y="2898"/>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21" name="Line 112">
              <a:extLst>
                <a:ext uri="{FF2B5EF4-FFF2-40B4-BE49-F238E27FC236}">
                  <a16:creationId xmlns:a16="http://schemas.microsoft.com/office/drawing/2014/main" id="{2AB5C1F4-5990-2F91-9C42-C2E834739911}"/>
                </a:ext>
              </a:extLst>
            </p:cNvPr>
            <p:cNvSpPr>
              <a:spLocks noChangeShapeType="1"/>
            </p:cNvSpPr>
            <p:nvPr/>
          </p:nvSpPr>
          <p:spPr bwMode="auto">
            <a:xfrm flipV="1">
              <a:off x="3452" y="3087"/>
              <a:ext cx="32"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22" name="Line 113">
              <a:extLst>
                <a:ext uri="{FF2B5EF4-FFF2-40B4-BE49-F238E27FC236}">
                  <a16:creationId xmlns:a16="http://schemas.microsoft.com/office/drawing/2014/main" id="{BFC30E19-C6BC-1DBC-011B-44E10D89AB88}"/>
                </a:ext>
              </a:extLst>
            </p:cNvPr>
            <p:cNvSpPr>
              <a:spLocks noChangeShapeType="1"/>
            </p:cNvSpPr>
            <p:nvPr/>
          </p:nvSpPr>
          <p:spPr bwMode="auto">
            <a:xfrm flipH="1">
              <a:off x="3482"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23" name="Line 114">
              <a:extLst>
                <a:ext uri="{FF2B5EF4-FFF2-40B4-BE49-F238E27FC236}">
                  <a16:creationId xmlns:a16="http://schemas.microsoft.com/office/drawing/2014/main" id="{76850691-EA5B-90D3-01C2-732EA80E2281}"/>
                </a:ext>
              </a:extLst>
            </p:cNvPr>
            <p:cNvSpPr>
              <a:spLocks noChangeShapeType="1"/>
            </p:cNvSpPr>
            <p:nvPr/>
          </p:nvSpPr>
          <p:spPr bwMode="auto">
            <a:xfrm>
              <a:off x="3573" y="3083"/>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24" name="Freeform 115">
              <a:extLst>
                <a:ext uri="{FF2B5EF4-FFF2-40B4-BE49-F238E27FC236}">
                  <a16:creationId xmlns:a16="http://schemas.microsoft.com/office/drawing/2014/main" id="{F839F646-F1AA-179E-8261-BE272E80CFE0}"/>
                </a:ext>
              </a:extLst>
            </p:cNvPr>
            <p:cNvSpPr>
              <a:spLocks/>
            </p:cNvSpPr>
            <p:nvPr/>
          </p:nvSpPr>
          <p:spPr bwMode="auto">
            <a:xfrm>
              <a:off x="3596" y="3058"/>
              <a:ext cx="5" cy="9"/>
            </a:xfrm>
            <a:custGeom>
              <a:avLst/>
              <a:gdLst>
                <a:gd name="T0" fmla="*/ 0 w 258"/>
                <a:gd name="T1" fmla="*/ 0 h 441"/>
                <a:gd name="T2" fmla="*/ 0 w 258"/>
                <a:gd name="T3" fmla="*/ 0 h 441"/>
                <a:gd name="T4" fmla="*/ 0 w 258"/>
                <a:gd name="T5" fmla="*/ 0 h 441"/>
                <a:gd name="T6" fmla="*/ 0 w 258"/>
                <a:gd name="T7" fmla="*/ 0 h 441"/>
                <a:gd name="T8" fmla="*/ 0 w 258"/>
                <a:gd name="T9" fmla="*/ 0 h 441"/>
                <a:gd name="T10" fmla="*/ 0 w 258"/>
                <a:gd name="T11" fmla="*/ 0 h 441"/>
                <a:gd name="T12" fmla="*/ 0 w 258"/>
                <a:gd name="T13" fmla="*/ 0 h 441"/>
                <a:gd name="T14" fmla="*/ 0 60000 65536"/>
                <a:gd name="T15" fmla="*/ 0 60000 65536"/>
                <a:gd name="T16" fmla="*/ 0 60000 65536"/>
                <a:gd name="T17" fmla="*/ 0 60000 65536"/>
                <a:gd name="T18" fmla="*/ 0 60000 65536"/>
                <a:gd name="T19" fmla="*/ 0 60000 65536"/>
                <a:gd name="T20" fmla="*/ 0 60000 65536"/>
                <a:gd name="T21" fmla="*/ 0 w 258"/>
                <a:gd name="T22" fmla="*/ 0 h 441"/>
                <a:gd name="T23" fmla="*/ 258 w 258"/>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1">
                  <a:moveTo>
                    <a:pt x="258" y="441"/>
                  </a:moveTo>
                  <a:lnTo>
                    <a:pt x="249" y="361"/>
                  </a:lnTo>
                  <a:lnTo>
                    <a:pt x="223" y="274"/>
                  </a:lnTo>
                  <a:lnTo>
                    <a:pt x="183" y="190"/>
                  </a:lnTo>
                  <a:lnTo>
                    <a:pt x="129" y="114"/>
                  </a:lnTo>
                  <a:lnTo>
                    <a:pt x="66" y="4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25" name="Freeform 116">
              <a:extLst>
                <a:ext uri="{FF2B5EF4-FFF2-40B4-BE49-F238E27FC236}">
                  <a16:creationId xmlns:a16="http://schemas.microsoft.com/office/drawing/2014/main" id="{AD9BE413-805D-86F4-96CD-E14C79530CAC}"/>
                </a:ext>
              </a:extLst>
            </p:cNvPr>
            <p:cNvSpPr>
              <a:spLocks/>
            </p:cNvSpPr>
            <p:nvPr/>
          </p:nvSpPr>
          <p:spPr bwMode="auto">
            <a:xfrm>
              <a:off x="3459" y="2897"/>
              <a:ext cx="8" cy="2"/>
            </a:xfrm>
            <a:custGeom>
              <a:avLst/>
              <a:gdLst>
                <a:gd name="T0" fmla="*/ 0 w 407"/>
                <a:gd name="T1" fmla="*/ 0 h 83"/>
                <a:gd name="T2" fmla="*/ 0 w 407"/>
                <a:gd name="T3" fmla="*/ 0 h 83"/>
                <a:gd name="T4" fmla="*/ 0 w 407"/>
                <a:gd name="T5" fmla="*/ 0 h 83"/>
                <a:gd name="T6" fmla="*/ 0 w 407"/>
                <a:gd name="T7" fmla="*/ 0 h 83"/>
                <a:gd name="T8" fmla="*/ 0 60000 65536"/>
                <a:gd name="T9" fmla="*/ 0 60000 65536"/>
                <a:gd name="T10" fmla="*/ 0 60000 65536"/>
                <a:gd name="T11" fmla="*/ 0 60000 65536"/>
                <a:gd name="T12" fmla="*/ 0 w 407"/>
                <a:gd name="T13" fmla="*/ 0 h 83"/>
                <a:gd name="T14" fmla="*/ 407 w 407"/>
                <a:gd name="T15" fmla="*/ 83 h 83"/>
              </a:gdLst>
              <a:ahLst/>
              <a:cxnLst>
                <a:cxn ang="T8">
                  <a:pos x="T0" y="T1"/>
                </a:cxn>
                <a:cxn ang="T9">
                  <a:pos x="T2" y="T3"/>
                </a:cxn>
                <a:cxn ang="T10">
                  <a:pos x="T4" y="T5"/>
                </a:cxn>
                <a:cxn ang="T11">
                  <a:pos x="T6" y="T7"/>
                </a:cxn>
              </a:cxnLst>
              <a:rect l="T12" t="T13" r="T14" b="T15"/>
              <a:pathLst>
                <a:path w="407" h="83">
                  <a:moveTo>
                    <a:pt x="0" y="83"/>
                  </a:moveTo>
                  <a:lnTo>
                    <a:pt x="135" y="62"/>
                  </a:lnTo>
                  <a:lnTo>
                    <a:pt x="272" y="34"/>
                  </a:lnTo>
                  <a:lnTo>
                    <a:pt x="40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26" name="Freeform 117">
              <a:extLst>
                <a:ext uri="{FF2B5EF4-FFF2-40B4-BE49-F238E27FC236}">
                  <a16:creationId xmlns:a16="http://schemas.microsoft.com/office/drawing/2014/main" id="{FFE0B211-14B1-8BA5-F03A-55B0E4D0B010}"/>
                </a:ext>
              </a:extLst>
            </p:cNvPr>
            <p:cNvSpPr>
              <a:spLocks/>
            </p:cNvSpPr>
            <p:nvPr/>
          </p:nvSpPr>
          <p:spPr bwMode="auto">
            <a:xfrm>
              <a:off x="3467" y="2886"/>
              <a:ext cx="20" cy="11"/>
            </a:xfrm>
            <a:custGeom>
              <a:avLst/>
              <a:gdLst>
                <a:gd name="T0" fmla="*/ 0 w 1005"/>
                <a:gd name="T1" fmla="*/ 0 h 579"/>
                <a:gd name="T2" fmla="*/ 0 w 1005"/>
                <a:gd name="T3" fmla="*/ 0 h 579"/>
                <a:gd name="T4" fmla="*/ 0 w 1005"/>
                <a:gd name="T5" fmla="*/ 0 h 579"/>
                <a:gd name="T6" fmla="*/ 0 w 1005"/>
                <a:gd name="T7" fmla="*/ 0 h 579"/>
                <a:gd name="T8" fmla="*/ 0 w 1005"/>
                <a:gd name="T9" fmla="*/ 0 h 579"/>
                <a:gd name="T10" fmla="*/ 0 w 1005"/>
                <a:gd name="T11" fmla="*/ 0 h 579"/>
                <a:gd name="T12" fmla="*/ 0 w 1005"/>
                <a:gd name="T13" fmla="*/ 0 h 579"/>
                <a:gd name="T14" fmla="*/ 0 w 1005"/>
                <a:gd name="T15" fmla="*/ 0 h 579"/>
                <a:gd name="T16" fmla="*/ 0 60000 65536"/>
                <a:gd name="T17" fmla="*/ 0 60000 65536"/>
                <a:gd name="T18" fmla="*/ 0 60000 65536"/>
                <a:gd name="T19" fmla="*/ 0 60000 65536"/>
                <a:gd name="T20" fmla="*/ 0 60000 65536"/>
                <a:gd name="T21" fmla="*/ 0 60000 65536"/>
                <a:gd name="T22" fmla="*/ 0 60000 65536"/>
                <a:gd name="T23" fmla="*/ 0 60000 65536"/>
                <a:gd name="T24" fmla="*/ 0 w 1005"/>
                <a:gd name="T25" fmla="*/ 0 h 579"/>
                <a:gd name="T26" fmla="*/ 1005 w 1005"/>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5" h="579">
                  <a:moveTo>
                    <a:pt x="0" y="579"/>
                  </a:moveTo>
                  <a:lnTo>
                    <a:pt x="215" y="553"/>
                  </a:lnTo>
                  <a:lnTo>
                    <a:pt x="418" y="504"/>
                  </a:lnTo>
                  <a:lnTo>
                    <a:pt x="601" y="433"/>
                  </a:lnTo>
                  <a:lnTo>
                    <a:pt x="757" y="342"/>
                  </a:lnTo>
                  <a:lnTo>
                    <a:pt x="879" y="239"/>
                  </a:lnTo>
                  <a:lnTo>
                    <a:pt x="963" y="123"/>
                  </a:lnTo>
                  <a:lnTo>
                    <a:pt x="10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27" name="Freeform 118">
              <a:extLst>
                <a:ext uri="{FF2B5EF4-FFF2-40B4-BE49-F238E27FC236}">
                  <a16:creationId xmlns:a16="http://schemas.microsoft.com/office/drawing/2014/main" id="{A14B187D-F145-150E-6873-E89496DE908B}"/>
                </a:ext>
              </a:extLst>
            </p:cNvPr>
            <p:cNvSpPr>
              <a:spLocks/>
            </p:cNvSpPr>
            <p:nvPr/>
          </p:nvSpPr>
          <p:spPr bwMode="auto">
            <a:xfrm>
              <a:off x="3434" y="2901"/>
              <a:ext cx="11" cy="1"/>
            </a:xfrm>
            <a:custGeom>
              <a:avLst/>
              <a:gdLst>
                <a:gd name="T0" fmla="*/ 0 w 605"/>
                <a:gd name="T1" fmla="*/ 0 h 18"/>
                <a:gd name="T2" fmla="*/ 0 w 605"/>
                <a:gd name="T3" fmla="*/ 0 h 18"/>
                <a:gd name="T4" fmla="*/ 0 w 605"/>
                <a:gd name="T5" fmla="*/ 0 h 18"/>
                <a:gd name="T6" fmla="*/ 0 w 605"/>
                <a:gd name="T7" fmla="*/ 0 h 18"/>
                <a:gd name="T8" fmla="*/ 0 w 605"/>
                <a:gd name="T9" fmla="*/ 0 h 18"/>
                <a:gd name="T10" fmla="*/ 0 w 605"/>
                <a:gd name="T11" fmla="*/ 0 h 18"/>
                <a:gd name="T12" fmla="*/ 0 w 605"/>
                <a:gd name="T13" fmla="*/ 0 h 18"/>
                <a:gd name="T14" fmla="*/ 0 w 605"/>
                <a:gd name="T15" fmla="*/ 0 h 18"/>
                <a:gd name="T16" fmla="*/ 0 w 605"/>
                <a:gd name="T17" fmla="*/ 0 h 18"/>
                <a:gd name="T18" fmla="*/ 0 w 605"/>
                <a:gd name="T19" fmla="*/ 0 h 18"/>
                <a:gd name="T20" fmla="*/ 0 w 60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5"/>
                <a:gd name="T34" fmla="*/ 0 h 18"/>
                <a:gd name="T35" fmla="*/ 605 w 605"/>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5" h="18">
                  <a:moveTo>
                    <a:pt x="605" y="0"/>
                  </a:moveTo>
                  <a:lnTo>
                    <a:pt x="541" y="5"/>
                  </a:lnTo>
                  <a:lnTo>
                    <a:pt x="476" y="10"/>
                  </a:lnTo>
                  <a:lnTo>
                    <a:pt x="412" y="13"/>
                  </a:lnTo>
                  <a:lnTo>
                    <a:pt x="349" y="16"/>
                  </a:lnTo>
                  <a:lnTo>
                    <a:pt x="284" y="17"/>
                  </a:lnTo>
                  <a:lnTo>
                    <a:pt x="221" y="18"/>
                  </a:lnTo>
                  <a:lnTo>
                    <a:pt x="158" y="17"/>
                  </a:lnTo>
                  <a:lnTo>
                    <a:pt x="96" y="16"/>
                  </a:lnTo>
                  <a:lnTo>
                    <a:pt x="33" y="14"/>
                  </a:lnTo>
                  <a:lnTo>
                    <a:pt x="0"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28" name="Freeform 119">
              <a:extLst>
                <a:ext uri="{FF2B5EF4-FFF2-40B4-BE49-F238E27FC236}">
                  <a16:creationId xmlns:a16="http://schemas.microsoft.com/office/drawing/2014/main" id="{6226656B-3DAF-FB9B-10DC-562907BE7320}"/>
                </a:ext>
              </a:extLst>
            </p:cNvPr>
            <p:cNvSpPr>
              <a:spLocks/>
            </p:cNvSpPr>
            <p:nvPr/>
          </p:nvSpPr>
          <p:spPr bwMode="auto">
            <a:xfrm>
              <a:off x="3634" y="2941"/>
              <a:ext cx="2" cy="1"/>
            </a:xfrm>
            <a:custGeom>
              <a:avLst/>
              <a:gdLst>
                <a:gd name="T0" fmla="*/ 0 w 75"/>
                <a:gd name="T1" fmla="*/ 0 h 13"/>
                <a:gd name="T2" fmla="*/ 0 w 75"/>
                <a:gd name="T3" fmla="*/ 0 h 13"/>
                <a:gd name="T4" fmla="*/ 0 w 75"/>
                <a:gd name="T5" fmla="*/ 0 h 13"/>
                <a:gd name="T6" fmla="*/ 0 w 75"/>
                <a:gd name="T7" fmla="*/ 0 h 13"/>
                <a:gd name="T8" fmla="*/ 0 60000 65536"/>
                <a:gd name="T9" fmla="*/ 0 60000 65536"/>
                <a:gd name="T10" fmla="*/ 0 60000 65536"/>
                <a:gd name="T11" fmla="*/ 0 60000 65536"/>
                <a:gd name="T12" fmla="*/ 0 w 75"/>
                <a:gd name="T13" fmla="*/ 0 h 13"/>
                <a:gd name="T14" fmla="*/ 75 w 75"/>
                <a:gd name="T15" fmla="*/ 13 h 13"/>
              </a:gdLst>
              <a:ahLst/>
              <a:cxnLst>
                <a:cxn ang="T8">
                  <a:pos x="T0" y="T1"/>
                </a:cxn>
                <a:cxn ang="T9">
                  <a:pos x="T2" y="T3"/>
                </a:cxn>
                <a:cxn ang="T10">
                  <a:pos x="T4" y="T5"/>
                </a:cxn>
                <a:cxn ang="T11">
                  <a:pos x="T6" y="T7"/>
                </a:cxn>
              </a:cxnLst>
              <a:rect l="T12" t="T13" r="T14" b="T15"/>
              <a:pathLst>
                <a:path w="75" h="13">
                  <a:moveTo>
                    <a:pt x="75" y="6"/>
                  </a:moveTo>
                  <a:lnTo>
                    <a:pt x="62" y="1"/>
                  </a:lnTo>
                  <a:lnTo>
                    <a:pt x="32" y="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29" name="Freeform 120">
              <a:extLst>
                <a:ext uri="{FF2B5EF4-FFF2-40B4-BE49-F238E27FC236}">
                  <a16:creationId xmlns:a16="http://schemas.microsoft.com/office/drawing/2014/main" id="{AAE97EF5-83AA-535E-B271-0BAFEA7CD10F}"/>
                </a:ext>
              </a:extLst>
            </p:cNvPr>
            <p:cNvSpPr>
              <a:spLocks/>
            </p:cNvSpPr>
            <p:nvPr/>
          </p:nvSpPr>
          <p:spPr bwMode="auto">
            <a:xfrm>
              <a:off x="3448" y="2867"/>
              <a:ext cx="21" cy="10"/>
            </a:xfrm>
            <a:custGeom>
              <a:avLst/>
              <a:gdLst>
                <a:gd name="T0" fmla="*/ 0 w 1063"/>
                <a:gd name="T1" fmla="*/ 0 h 500"/>
                <a:gd name="T2" fmla="*/ 0 w 1063"/>
                <a:gd name="T3" fmla="*/ 0 h 500"/>
                <a:gd name="T4" fmla="*/ 0 w 1063"/>
                <a:gd name="T5" fmla="*/ 0 h 500"/>
                <a:gd name="T6" fmla="*/ 0 60000 65536"/>
                <a:gd name="T7" fmla="*/ 0 60000 65536"/>
                <a:gd name="T8" fmla="*/ 0 60000 65536"/>
                <a:gd name="T9" fmla="*/ 0 w 1063"/>
                <a:gd name="T10" fmla="*/ 0 h 500"/>
                <a:gd name="T11" fmla="*/ 1063 w 1063"/>
                <a:gd name="T12" fmla="*/ 500 h 500"/>
              </a:gdLst>
              <a:ahLst/>
              <a:cxnLst>
                <a:cxn ang="T6">
                  <a:pos x="T0" y="T1"/>
                </a:cxn>
                <a:cxn ang="T7">
                  <a:pos x="T2" y="T3"/>
                </a:cxn>
                <a:cxn ang="T8">
                  <a:pos x="T4" y="T5"/>
                </a:cxn>
              </a:cxnLst>
              <a:rect l="T9" t="T10" r="T11" b="T12"/>
              <a:pathLst>
                <a:path w="1063" h="500">
                  <a:moveTo>
                    <a:pt x="1063" y="500"/>
                  </a:moveTo>
                  <a:lnTo>
                    <a:pt x="494" y="2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30" name="Freeform 121">
              <a:extLst>
                <a:ext uri="{FF2B5EF4-FFF2-40B4-BE49-F238E27FC236}">
                  <a16:creationId xmlns:a16="http://schemas.microsoft.com/office/drawing/2014/main" id="{E731757A-A579-05BD-BB2B-A050DA2C96E1}"/>
                </a:ext>
              </a:extLst>
            </p:cNvPr>
            <p:cNvSpPr>
              <a:spLocks/>
            </p:cNvSpPr>
            <p:nvPr/>
          </p:nvSpPr>
          <p:spPr bwMode="auto">
            <a:xfrm>
              <a:off x="3603" y="3041"/>
              <a:ext cx="5" cy="8"/>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258" y="447"/>
                  </a:moveTo>
                  <a:lnTo>
                    <a:pt x="249" y="366"/>
                  </a:lnTo>
                  <a:lnTo>
                    <a:pt x="223" y="278"/>
                  </a:lnTo>
                  <a:lnTo>
                    <a:pt x="183" y="193"/>
                  </a:lnTo>
                  <a:lnTo>
                    <a:pt x="129" y="116"/>
                  </a:lnTo>
                  <a:lnTo>
                    <a:pt x="66" y="4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31" name="Freeform 122">
              <a:extLst>
                <a:ext uri="{FF2B5EF4-FFF2-40B4-BE49-F238E27FC236}">
                  <a16:creationId xmlns:a16="http://schemas.microsoft.com/office/drawing/2014/main" id="{BDF8F80F-2A16-4705-4180-08D846CDC2E7}"/>
                </a:ext>
              </a:extLst>
            </p:cNvPr>
            <p:cNvSpPr>
              <a:spLocks/>
            </p:cNvSpPr>
            <p:nvPr/>
          </p:nvSpPr>
          <p:spPr bwMode="auto">
            <a:xfrm>
              <a:off x="3627" y="2980"/>
              <a:ext cx="1" cy="1"/>
            </a:xfrm>
            <a:custGeom>
              <a:avLst/>
              <a:gdLst>
                <a:gd name="T0" fmla="*/ 0 w 11"/>
                <a:gd name="T1" fmla="*/ 0 h 22"/>
                <a:gd name="T2" fmla="*/ 0 w 11"/>
                <a:gd name="T3" fmla="*/ 0 h 22"/>
                <a:gd name="T4" fmla="*/ 0 w 11"/>
                <a:gd name="T5" fmla="*/ 0 h 22"/>
                <a:gd name="T6" fmla="*/ 0 60000 65536"/>
                <a:gd name="T7" fmla="*/ 0 60000 65536"/>
                <a:gd name="T8" fmla="*/ 0 60000 65536"/>
                <a:gd name="T9" fmla="*/ 0 w 11"/>
                <a:gd name="T10" fmla="*/ 0 h 22"/>
                <a:gd name="T11" fmla="*/ 11 w 11"/>
                <a:gd name="T12" fmla="*/ 22 h 22"/>
              </a:gdLst>
              <a:ahLst/>
              <a:cxnLst>
                <a:cxn ang="T6">
                  <a:pos x="T0" y="T1"/>
                </a:cxn>
                <a:cxn ang="T7">
                  <a:pos x="T2" y="T3"/>
                </a:cxn>
                <a:cxn ang="T8">
                  <a:pos x="T4" y="T5"/>
                </a:cxn>
              </a:cxnLst>
              <a:rect l="T9" t="T10" r="T11" b="T12"/>
              <a:pathLst>
                <a:path w="11" h="22">
                  <a:moveTo>
                    <a:pt x="0" y="0"/>
                  </a:moveTo>
                  <a:lnTo>
                    <a:pt x="9" y="8"/>
                  </a:lnTo>
                  <a:lnTo>
                    <a:pt x="11" y="2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32" name="Line 123">
              <a:extLst>
                <a:ext uri="{FF2B5EF4-FFF2-40B4-BE49-F238E27FC236}">
                  <a16:creationId xmlns:a16="http://schemas.microsoft.com/office/drawing/2014/main" id="{F2449973-DB37-A95C-79AC-5DFF639E901C}"/>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33" name="Line 124">
              <a:extLst>
                <a:ext uri="{FF2B5EF4-FFF2-40B4-BE49-F238E27FC236}">
                  <a16:creationId xmlns:a16="http://schemas.microsoft.com/office/drawing/2014/main" id="{196B248C-BB75-2896-7BF9-85CFFAF74CEB}"/>
                </a:ext>
              </a:extLst>
            </p:cNvPr>
            <p:cNvSpPr>
              <a:spLocks noChangeShapeType="1"/>
            </p:cNvSpPr>
            <p:nvPr/>
          </p:nvSpPr>
          <p:spPr bwMode="auto">
            <a:xfrm flipH="1" flipV="1">
              <a:off x="3594" y="291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34" name="Line 125">
              <a:extLst>
                <a:ext uri="{FF2B5EF4-FFF2-40B4-BE49-F238E27FC236}">
                  <a16:creationId xmlns:a16="http://schemas.microsoft.com/office/drawing/2014/main" id="{B8612C11-A810-259F-EA03-1DA23EEC8143}"/>
                </a:ext>
              </a:extLst>
            </p:cNvPr>
            <p:cNvSpPr>
              <a:spLocks noChangeShapeType="1"/>
            </p:cNvSpPr>
            <p:nvPr/>
          </p:nvSpPr>
          <p:spPr bwMode="auto">
            <a:xfrm>
              <a:off x="3425" y="2843"/>
              <a:ext cx="37"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35" name="Line 126">
              <a:extLst>
                <a:ext uri="{FF2B5EF4-FFF2-40B4-BE49-F238E27FC236}">
                  <a16:creationId xmlns:a16="http://schemas.microsoft.com/office/drawing/2014/main" id="{DC110B07-94E8-C89A-5E50-453434BA3719}"/>
                </a:ext>
              </a:extLst>
            </p:cNvPr>
            <p:cNvSpPr>
              <a:spLocks noChangeShapeType="1"/>
            </p:cNvSpPr>
            <p:nvPr/>
          </p:nvSpPr>
          <p:spPr bwMode="auto">
            <a:xfrm flipH="1" flipV="1">
              <a:off x="3484" y="288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36" name="Line 127">
              <a:extLst>
                <a:ext uri="{FF2B5EF4-FFF2-40B4-BE49-F238E27FC236}">
                  <a16:creationId xmlns:a16="http://schemas.microsoft.com/office/drawing/2014/main" id="{3EBBACA1-6ACC-2A1E-B56B-0CF875D5990D}"/>
                </a:ext>
              </a:extLst>
            </p:cNvPr>
            <p:cNvSpPr>
              <a:spLocks noChangeShapeType="1"/>
            </p:cNvSpPr>
            <p:nvPr/>
          </p:nvSpPr>
          <p:spPr bwMode="auto">
            <a:xfrm flipV="1">
              <a:off x="3571" y="3067"/>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37" name="Line 128">
              <a:extLst>
                <a:ext uri="{FF2B5EF4-FFF2-40B4-BE49-F238E27FC236}">
                  <a16:creationId xmlns:a16="http://schemas.microsoft.com/office/drawing/2014/main" id="{F95C20EB-0D0A-FE71-E684-D634B4BF9B2E}"/>
                </a:ext>
              </a:extLst>
            </p:cNvPr>
            <p:cNvSpPr>
              <a:spLocks noChangeShapeType="1"/>
            </p:cNvSpPr>
            <p:nvPr/>
          </p:nvSpPr>
          <p:spPr bwMode="auto">
            <a:xfrm flipH="1">
              <a:off x="3608" y="3040"/>
              <a:ext cx="17"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38" name="Line 129">
              <a:extLst>
                <a:ext uri="{FF2B5EF4-FFF2-40B4-BE49-F238E27FC236}">
                  <a16:creationId xmlns:a16="http://schemas.microsoft.com/office/drawing/2014/main" id="{2D3F218E-5EE4-769D-C14A-C50793493AB3}"/>
                </a:ext>
              </a:extLst>
            </p:cNvPr>
            <p:cNvSpPr>
              <a:spLocks noChangeShapeType="1"/>
            </p:cNvSpPr>
            <p:nvPr/>
          </p:nvSpPr>
          <p:spPr bwMode="auto">
            <a:xfrm flipV="1">
              <a:off x="3590" y="3051"/>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39" name="Line 130">
              <a:extLst>
                <a:ext uri="{FF2B5EF4-FFF2-40B4-BE49-F238E27FC236}">
                  <a16:creationId xmlns:a16="http://schemas.microsoft.com/office/drawing/2014/main" id="{A6C04A8A-266C-A42E-F014-5AF9951634FB}"/>
                </a:ext>
              </a:extLst>
            </p:cNvPr>
            <p:cNvSpPr>
              <a:spLocks noChangeShapeType="1"/>
            </p:cNvSpPr>
            <p:nvPr/>
          </p:nvSpPr>
          <p:spPr bwMode="auto">
            <a:xfrm>
              <a:off x="3608" y="304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0" name="Line 131">
              <a:extLst>
                <a:ext uri="{FF2B5EF4-FFF2-40B4-BE49-F238E27FC236}">
                  <a16:creationId xmlns:a16="http://schemas.microsoft.com/office/drawing/2014/main" id="{C74F783F-3F00-3088-61C2-23CD1F3BDA86}"/>
                </a:ext>
              </a:extLst>
            </p:cNvPr>
            <p:cNvSpPr>
              <a:spLocks noChangeShapeType="1"/>
            </p:cNvSpPr>
            <p:nvPr/>
          </p:nvSpPr>
          <p:spPr bwMode="auto">
            <a:xfrm flipV="1">
              <a:off x="3601" y="30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1" name="Line 132">
              <a:extLst>
                <a:ext uri="{FF2B5EF4-FFF2-40B4-BE49-F238E27FC236}">
                  <a16:creationId xmlns:a16="http://schemas.microsoft.com/office/drawing/2014/main" id="{F15F78F7-1C31-7D1C-70E2-36CAA1040C63}"/>
                </a:ext>
              </a:extLst>
            </p:cNvPr>
            <p:cNvSpPr>
              <a:spLocks noChangeShapeType="1"/>
            </p:cNvSpPr>
            <p:nvPr/>
          </p:nvSpPr>
          <p:spPr bwMode="auto">
            <a:xfrm flipH="1" flipV="1">
              <a:off x="3507" y="288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2" name="Line 133">
              <a:extLst>
                <a:ext uri="{FF2B5EF4-FFF2-40B4-BE49-F238E27FC236}">
                  <a16:creationId xmlns:a16="http://schemas.microsoft.com/office/drawing/2014/main" id="{F0AB1713-AFC9-AFA1-4F51-12EB1584356E}"/>
                </a:ext>
              </a:extLst>
            </p:cNvPr>
            <p:cNvSpPr>
              <a:spLocks noChangeShapeType="1"/>
            </p:cNvSpPr>
            <p:nvPr/>
          </p:nvSpPr>
          <p:spPr bwMode="auto">
            <a:xfrm flipH="1" flipV="1">
              <a:off x="3507" y="2893"/>
              <a:ext cx="31"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3" name="Line 134">
              <a:extLst>
                <a:ext uri="{FF2B5EF4-FFF2-40B4-BE49-F238E27FC236}">
                  <a16:creationId xmlns:a16="http://schemas.microsoft.com/office/drawing/2014/main" id="{88CAF143-8A43-D34A-1C8C-8C465CFBA1E6}"/>
                </a:ext>
              </a:extLst>
            </p:cNvPr>
            <p:cNvSpPr>
              <a:spLocks noChangeShapeType="1"/>
            </p:cNvSpPr>
            <p:nvPr/>
          </p:nvSpPr>
          <p:spPr bwMode="auto">
            <a:xfrm flipH="1" flipV="1">
              <a:off x="3489" y="2887"/>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4" name="Line 135">
              <a:extLst>
                <a:ext uri="{FF2B5EF4-FFF2-40B4-BE49-F238E27FC236}">
                  <a16:creationId xmlns:a16="http://schemas.microsoft.com/office/drawing/2014/main" id="{784FE61D-58CD-60BA-7947-639E777BC93D}"/>
                </a:ext>
              </a:extLst>
            </p:cNvPr>
            <p:cNvSpPr>
              <a:spLocks noChangeShapeType="1"/>
            </p:cNvSpPr>
            <p:nvPr/>
          </p:nvSpPr>
          <p:spPr bwMode="auto">
            <a:xfrm flipH="1" flipV="1">
              <a:off x="3462" y="2860"/>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5" name="Line 136">
              <a:extLst>
                <a:ext uri="{FF2B5EF4-FFF2-40B4-BE49-F238E27FC236}">
                  <a16:creationId xmlns:a16="http://schemas.microsoft.com/office/drawing/2014/main" id="{2BF0647C-9E7C-858C-3A90-FF929E7206C6}"/>
                </a:ext>
              </a:extLst>
            </p:cNvPr>
            <p:cNvSpPr>
              <a:spLocks noChangeShapeType="1"/>
            </p:cNvSpPr>
            <p:nvPr/>
          </p:nvSpPr>
          <p:spPr bwMode="auto">
            <a:xfrm flipH="1" flipV="1">
              <a:off x="3443" y="286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6" name="Line 137">
              <a:extLst>
                <a:ext uri="{FF2B5EF4-FFF2-40B4-BE49-F238E27FC236}">
                  <a16:creationId xmlns:a16="http://schemas.microsoft.com/office/drawing/2014/main" id="{B9A3401D-5C54-1E16-9185-F6A6C76B93E1}"/>
                </a:ext>
              </a:extLst>
            </p:cNvPr>
            <p:cNvSpPr>
              <a:spLocks noChangeShapeType="1"/>
            </p:cNvSpPr>
            <p:nvPr/>
          </p:nvSpPr>
          <p:spPr bwMode="auto">
            <a:xfrm>
              <a:off x="3435" y="2858"/>
              <a:ext cx="3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7" name="Line 138">
              <a:extLst>
                <a:ext uri="{FF2B5EF4-FFF2-40B4-BE49-F238E27FC236}">
                  <a16:creationId xmlns:a16="http://schemas.microsoft.com/office/drawing/2014/main" id="{B48ACA23-254F-E14B-0F45-22E5D3CEE9DB}"/>
                </a:ext>
              </a:extLst>
            </p:cNvPr>
            <p:cNvSpPr>
              <a:spLocks noChangeShapeType="1"/>
            </p:cNvSpPr>
            <p:nvPr/>
          </p:nvSpPr>
          <p:spPr bwMode="auto">
            <a:xfrm flipH="1" flipV="1">
              <a:off x="3418" y="2851"/>
              <a:ext cx="1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8" name="Line 139">
              <a:extLst>
                <a:ext uri="{FF2B5EF4-FFF2-40B4-BE49-F238E27FC236}">
                  <a16:creationId xmlns:a16="http://schemas.microsoft.com/office/drawing/2014/main" id="{88D369C6-D0CF-8B29-067C-C527472B0E34}"/>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49" name="Line 140">
              <a:extLst>
                <a:ext uri="{FF2B5EF4-FFF2-40B4-BE49-F238E27FC236}">
                  <a16:creationId xmlns:a16="http://schemas.microsoft.com/office/drawing/2014/main" id="{0F764597-0A42-086F-5C67-967DB43992E6}"/>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50" name="Line 141">
              <a:extLst>
                <a:ext uri="{FF2B5EF4-FFF2-40B4-BE49-F238E27FC236}">
                  <a16:creationId xmlns:a16="http://schemas.microsoft.com/office/drawing/2014/main" id="{97651610-8F80-4182-B780-9CC2247F45EF}"/>
                </a:ext>
              </a:extLst>
            </p:cNvPr>
            <p:cNvSpPr>
              <a:spLocks noChangeShapeType="1"/>
            </p:cNvSpPr>
            <p:nvPr/>
          </p:nvSpPr>
          <p:spPr bwMode="auto">
            <a:xfrm flipV="1">
              <a:off x="3598"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51" name="Line 142">
              <a:extLst>
                <a:ext uri="{FF2B5EF4-FFF2-40B4-BE49-F238E27FC236}">
                  <a16:creationId xmlns:a16="http://schemas.microsoft.com/office/drawing/2014/main" id="{BBFE0CA4-B128-080E-3B8C-EABDA7752A9E}"/>
                </a:ext>
              </a:extLst>
            </p:cNvPr>
            <p:cNvSpPr>
              <a:spLocks noChangeShapeType="1"/>
            </p:cNvSpPr>
            <p:nvPr/>
          </p:nvSpPr>
          <p:spPr bwMode="auto">
            <a:xfrm flipV="1">
              <a:off x="3590" y="3055"/>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52" name="Freeform 143">
              <a:extLst>
                <a:ext uri="{FF2B5EF4-FFF2-40B4-BE49-F238E27FC236}">
                  <a16:creationId xmlns:a16="http://schemas.microsoft.com/office/drawing/2014/main" id="{084EDE22-6C95-960E-8D5E-A4489C9EE6D4}"/>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53" name="Freeform 144">
              <a:extLst>
                <a:ext uri="{FF2B5EF4-FFF2-40B4-BE49-F238E27FC236}">
                  <a16:creationId xmlns:a16="http://schemas.microsoft.com/office/drawing/2014/main" id="{FCDC8FC4-5F14-70D5-32DB-4CBEB67455F5}"/>
                </a:ext>
              </a:extLst>
            </p:cNvPr>
            <p:cNvSpPr>
              <a:spLocks/>
            </p:cNvSpPr>
            <p:nvPr/>
          </p:nvSpPr>
          <p:spPr bwMode="auto">
            <a:xfrm>
              <a:off x="3443" y="2838"/>
              <a:ext cx="1" cy="1"/>
            </a:xfrm>
            <a:custGeom>
              <a:avLst/>
              <a:gdLst>
                <a:gd name="T0" fmla="*/ 0 w 35"/>
                <a:gd name="T1" fmla="*/ 0 h 32"/>
                <a:gd name="T2" fmla="*/ 0 w 35"/>
                <a:gd name="T3" fmla="*/ 0 h 32"/>
                <a:gd name="T4" fmla="*/ 0 w 35"/>
                <a:gd name="T5" fmla="*/ 0 h 32"/>
                <a:gd name="T6" fmla="*/ 0 w 35"/>
                <a:gd name="T7" fmla="*/ 0 h 32"/>
                <a:gd name="T8" fmla="*/ 0 w 35"/>
                <a:gd name="T9" fmla="*/ 0 h 32"/>
                <a:gd name="T10" fmla="*/ 0 w 35"/>
                <a:gd name="T11" fmla="*/ 0 h 32"/>
                <a:gd name="T12" fmla="*/ 0 w 35"/>
                <a:gd name="T13" fmla="*/ 0 h 32"/>
                <a:gd name="T14" fmla="*/ 0 w 35"/>
                <a:gd name="T15" fmla="*/ 0 h 32"/>
                <a:gd name="T16" fmla="*/ 0 w 35"/>
                <a:gd name="T17" fmla="*/ 0 h 32"/>
                <a:gd name="T18" fmla="*/ 0 w 35"/>
                <a:gd name="T19" fmla="*/ 0 h 32"/>
                <a:gd name="T20" fmla="*/ 0 w 35"/>
                <a:gd name="T21" fmla="*/ 0 h 32"/>
                <a:gd name="T22" fmla="*/ 0 w 35"/>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32"/>
                <a:gd name="T38" fmla="*/ 35 w 3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32">
                  <a:moveTo>
                    <a:pt x="35" y="32"/>
                  </a:moveTo>
                  <a:lnTo>
                    <a:pt x="30" y="30"/>
                  </a:lnTo>
                  <a:lnTo>
                    <a:pt x="25" y="28"/>
                  </a:lnTo>
                  <a:lnTo>
                    <a:pt x="21" y="25"/>
                  </a:lnTo>
                  <a:lnTo>
                    <a:pt x="17" y="22"/>
                  </a:lnTo>
                  <a:lnTo>
                    <a:pt x="13" y="19"/>
                  </a:lnTo>
                  <a:lnTo>
                    <a:pt x="10" y="16"/>
                  </a:lnTo>
                  <a:lnTo>
                    <a:pt x="7" y="13"/>
                  </a:lnTo>
                  <a:lnTo>
                    <a:pt x="4" y="10"/>
                  </a:lnTo>
                  <a:lnTo>
                    <a:pt x="2" y="6"/>
                  </a:lnTo>
                  <a:lnTo>
                    <a:pt x="1"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54" name="Freeform 145">
              <a:extLst>
                <a:ext uri="{FF2B5EF4-FFF2-40B4-BE49-F238E27FC236}">
                  <a16:creationId xmlns:a16="http://schemas.microsoft.com/office/drawing/2014/main" id="{8AB55E15-6DED-C1CD-3FDB-EEC0A3067C1A}"/>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55" name="Freeform 146">
              <a:extLst>
                <a:ext uri="{FF2B5EF4-FFF2-40B4-BE49-F238E27FC236}">
                  <a16:creationId xmlns:a16="http://schemas.microsoft.com/office/drawing/2014/main" id="{5E447E00-A2B9-F648-2464-E676C96F8382}"/>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56" name="Line 147">
              <a:extLst>
                <a:ext uri="{FF2B5EF4-FFF2-40B4-BE49-F238E27FC236}">
                  <a16:creationId xmlns:a16="http://schemas.microsoft.com/office/drawing/2014/main" id="{71639C78-0670-93BA-EBB5-6E7570C2DD5A}"/>
                </a:ext>
              </a:extLst>
            </p:cNvPr>
            <p:cNvSpPr>
              <a:spLocks noChangeShapeType="1"/>
            </p:cNvSpPr>
            <p:nvPr/>
          </p:nvSpPr>
          <p:spPr bwMode="auto">
            <a:xfrm>
              <a:off x="3627" y="2980"/>
              <a:ext cx="1" cy="5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57" name="Line 148">
              <a:extLst>
                <a:ext uri="{FF2B5EF4-FFF2-40B4-BE49-F238E27FC236}">
                  <a16:creationId xmlns:a16="http://schemas.microsoft.com/office/drawing/2014/main" id="{79671422-9B90-220F-FB5A-14F4630017AB}"/>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58" name="Line 149">
              <a:extLst>
                <a:ext uri="{FF2B5EF4-FFF2-40B4-BE49-F238E27FC236}">
                  <a16:creationId xmlns:a16="http://schemas.microsoft.com/office/drawing/2014/main" id="{4A24EC10-9D66-DB13-F0CD-029733D732CB}"/>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59" name="Line 150">
              <a:extLst>
                <a:ext uri="{FF2B5EF4-FFF2-40B4-BE49-F238E27FC236}">
                  <a16:creationId xmlns:a16="http://schemas.microsoft.com/office/drawing/2014/main" id="{E7E720A9-59CE-3FBB-8AE1-4A6DF8F0FF67}"/>
                </a:ext>
              </a:extLst>
            </p:cNvPr>
            <p:cNvSpPr>
              <a:spLocks noChangeShapeType="1"/>
            </p:cNvSpPr>
            <p:nvPr/>
          </p:nvSpPr>
          <p:spPr bwMode="auto">
            <a:xfrm>
              <a:off x="3444" y="2838"/>
              <a:ext cx="32"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60" name="Line 151">
              <a:extLst>
                <a:ext uri="{FF2B5EF4-FFF2-40B4-BE49-F238E27FC236}">
                  <a16:creationId xmlns:a16="http://schemas.microsoft.com/office/drawing/2014/main" id="{F9C1A0C2-F5E9-9030-FEC5-E8A7AFA4D560}"/>
                </a:ext>
              </a:extLst>
            </p:cNvPr>
            <p:cNvSpPr>
              <a:spLocks noChangeShapeType="1"/>
            </p:cNvSpPr>
            <p:nvPr/>
          </p:nvSpPr>
          <p:spPr bwMode="auto">
            <a:xfrm>
              <a:off x="3448" y="2836"/>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61" name="Line 152">
              <a:extLst>
                <a:ext uri="{FF2B5EF4-FFF2-40B4-BE49-F238E27FC236}">
                  <a16:creationId xmlns:a16="http://schemas.microsoft.com/office/drawing/2014/main" id="{12A4EE89-C037-6EF1-3141-9A6FEDCDD3AE}"/>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62" name="Line 153">
              <a:extLst>
                <a:ext uri="{FF2B5EF4-FFF2-40B4-BE49-F238E27FC236}">
                  <a16:creationId xmlns:a16="http://schemas.microsoft.com/office/drawing/2014/main" id="{9E841CBC-5DC4-073F-236B-A981534C780E}"/>
                </a:ext>
              </a:extLst>
            </p:cNvPr>
            <p:cNvSpPr>
              <a:spLocks noChangeShapeType="1"/>
            </p:cNvSpPr>
            <p:nvPr/>
          </p:nvSpPr>
          <p:spPr bwMode="auto">
            <a:xfrm flipV="1">
              <a:off x="3573" y="3075"/>
              <a:ext cx="28"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63" name="Line 154">
              <a:extLst>
                <a:ext uri="{FF2B5EF4-FFF2-40B4-BE49-F238E27FC236}">
                  <a16:creationId xmlns:a16="http://schemas.microsoft.com/office/drawing/2014/main" id="{1918C688-EA2C-D006-5067-3AFBBA7B1C05}"/>
                </a:ext>
              </a:extLst>
            </p:cNvPr>
            <p:cNvSpPr>
              <a:spLocks noChangeShapeType="1"/>
            </p:cNvSpPr>
            <p:nvPr/>
          </p:nvSpPr>
          <p:spPr bwMode="auto">
            <a:xfrm flipH="1">
              <a:off x="3566" y="3083"/>
              <a:ext cx="7"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64" name="Line 155">
              <a:extLst>
                <a:ext uri="{FF2B5EF4-FFF2-40B4-BE49-F238E27FC236}">
                  <a16:creationId xmlns:a16="http://schemas.microsoft.com/office/drawing/2014/main" id="{F38AB69B-DD9B-19C8-BFFD-B846459F580D}"/>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65" name="Line 156">
              <a:extLst>
                <a:ext uri="{FF2B5EF4-FFF2-40B4-BE49-F238E27FC236}">
                  <a16:creationId xmlns:a16="http://schemas.microsoft.com/office/drawing/2014/main" id="{1E900A26-DC93-B9C0-495D-A5A211BCB9F8}"/>
                </a:ext>
              </a:extLst>
            </p:cNvPr>
            <p:cNvSpPr>
              <a:spLocks noChangeShapeType="1"/>
            </p:cNvSpPr>
            <p:nvPr/>
          </p:nvSpPr>
          <p:spPr bwMode="auto">
            <a:xfrm flipV="1">
              <a:off x="3634" y="2946"/>
              <a:ext cx="1" cy="2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66" name="Freeform 157">
              <a:extLst>
                <a:ext uri="{FF2B5EF4-FFF2-40B4-BE49-F238E27FC236}">
                  <a16:creationId xmlns:a16="http://schemas.microsoft.com/office/drawing/2014/main" id="{1CE2A8DB-65C0-A50B-52D1-C096D9779019}"/>
                </a:ext>
              </a:extLst>
            </p:cNvPr>
            <p:cNvSpPr>
              <a:spLocks/>
            </p:cNvSpPr>
            <p:nvPr/>
          </p:nvSpPr>
          <p:spPr bwMode="auto">
            <a:xfrm>
              <a:off x="3625" y="3033"/>
              <a:ext cx="2" cy="7"/>
            </a:xfrm>
            <a:custGeom>
              <a:avLst/>
              <a:gdLst>
                <a:gd name="T0" fmla="*/ 0 w 103"/>
                <a:gd name="T1" fmla="*/ 0 h 352"/>
                <a:gd name="T2" fmla="*/ 0 w 103"/>
                <a:gd name="T3" fmla="*/ 0 h 352"/>
                <a:gd name="T4" fmla="*/ 0 w 103"/>
                <a:gd name="T5" fmla="*/ 0 h 352"/>
                <a:gd name="T6" fmla="*/ 0 w 103"/>
                <a:gd name="T7" fmla="*/ 0 h 352"/>
                <a:gd name="T8" fmla="*/ 0 w 103"/>
                <a:gd name="T9" fmla="*/ 0 h 352"/>
                <a:gd name="T10" fmla="*/ 0 60000 65536"/>
                <a:gd name="T11" fmla="*/ 0 60000 65536"/>
                <a:gd name="T12" fmla="*/ 0 60000 65536"/>
                <a:gd name="T13" fmla="*/ 0 60000 65536"/>
                <a:gd name="T14" fmla="*/ 0 60000 65536"/>
                <a:gd name="T15" fmla="*/ 0 w 103"/>
                <a:gd name="T16" fmla="*/ 0 h 352"/>
                <a:gd name="T17" fmla="*/ 103 w 103"/>
                <a:gd name="T18" fmla="*/ 352 h 352"/>
              </a:gdLst>
              <a:ahLst/>
              <a:cxnLst>
                <a:cxn ang="T10">
                  <a:pos x="T0" y="T1"/>
                </a:cxn>
                <a:cxn ang="T11">
                  <a:pos x="T2" y="T3"/>
                </a:cxn>
                <a:cxn ang="T12">
                  <a:pos x="T4" y="T5"/>
                </a:cxn>
                <a:cxn ang="T13">
                  <a:pos x="T6" y="T7"/>
                </a:cxn>
                <a:cxn ang="T14">
                  <a:pos x="T8" y="T9"/>
                </a:cxn>
              </a:cxnLst>
              <a:rect l="T15" t="T16" r="T17" b="T18"/>
              <a:pathLst>
                <a:path w="103" h="352">
                  <a:moveTo>
                    <a:pt x="103" y="0"/>
                  </a:moveTo>
                  <a:lnTo>
                    <a:pt x="92" y="89"/>
                  </a:lnTo>
                  <a:lnTo>
                    <a:pt x="67" y="179"/>
                  </a:lnTo>
                  <a:lnTo>
                    <a:pt x="34" y="268"/>
                  </a:lnTo>
                  <a:lnTo>
                    <a:pt x="0" y="3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67" name="Freeform 158">
              <a:extLst>
                <a:ext uri="{FF2B5EF4-FFF2-40B4-BE49-F238E27FC236}">
                  <a16:creationId xmlns:a16="http://schemas.microsoft.com/office/drawing/2014/main" id="{856D34F2-81D7-2338-AA8E-568A92CBDB88}"/>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68" name="Freeform 159">
              <a:extLst>
                <a:ext uri="{FF2B5EF4-FFF2-40B4-BE49-F238E27FC236}">
                  <a16:creationId xmlns:a16="http://schemas.microsoft.com/office/drawing/2014/main" id="{7B8E028C-5D36-E797-245C-1FCCFEA1BA22}"/>
                </a:ext>
              </a:extLst>
            </p:cNvPr>
            <p:cNvSpPr>
              <a:spLocks/>
            </p:cNvSpPr>
            <p:nvPr/>
          </p:nvSpPr>
          <p:spPr bwMode="auto">
            <a:xfrm>
              <a:off x="3443" y="2833"/>
              <a:ext cx="1" cy="1"/>
            </a:xfrm>
            <a:custGeom>
              <a:avLst/>
              <a:gdLst>
                <a:gd name="T0" fmla="*/ 0 w 65"/>
                <a:gd name="T1" fmla="*/ 0 h 14"/>
                <a:gd name="T2" fmla="*/ 0 w 65"/>
                <a:gd name="T3" fmla="*/ 0 h 14"/>
                <a:gd name="T4" fmla="*/ 0 w 65"/>
                <a:gd name="T5" fmla="*/ 0 h 14"/>
                <a:gd name="T6" fmla="*/ 0 w 65"/>
                <a:gd name="T7" fmla="*/ 0 h 14"/>
                <a:gd name="T8" fmla="*/ 0 w 65"/>
                <a:gd name="T9" fmla="*/ 0 h 14"/>
                <a:gd name="T10" fmla="*/ 0 w 65"/>
                <a:gd name="T11" fmla="*/ 0 h 14"/>
                <a:gd name="T12" fmla="*/ 0 w 65"/>
                <a:gd name="T13" fmla="*/ 0 h 14"/>
                <a:gd name="T14" fmla="*/ 0 w 65"/>
                <a:gd name="T15" fmla="*/ 0 h 14"/>
                <a:gd name="T16" fmla="*/ 0 w 65"/>
                <a:gd name="T17" fmla="*/ 0 h 14"/>
                <a:gd name="T18" fmla="*/ 0 w 65"/>
                <a:gd name="T19" fmla="*/ 0 h 14"/>
                <a:gd name="T20" fmla="*/ 0 w 65"/>
                <a:gd name="T21" fmla="*/ 0 h 14"/>
                <a:gd name="T22" fmla="*/ 0 w 65"/>
                <a:gd name="T23" fmla="*/ 0 h 14"/>
                <a:gd name="T24" fmla="*/ 0 w 65"/>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14"/>
                <a:gd name="T41" fmla="*/ 65 w 6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14">
                  <a:moveTo>
                    <a:pt x="65" y="3"/>
                  </a:moveTo>
                  <a:lnTo>
                    <a:pt x="62" y="2"/>
                  </a:lnTo>
                  <a:lnTo>
                    <a:pt x="57" y="1"/>
                  </a:lnTo>
                  <a:lnTo>
                    <a:pt x="51" y="0"/>
                  </a:lnTo>
                  <a:lnTo>
                    <a:pt x="46" y="0"/>
                  </a:lnTo>
                  <a:lnTo>
                    <a:pt x="41" y="0"/>
                  </a:lnTo>
                  <a:lnTo>
                    <a:pt x="35" y="1"/>
                  </a:lnTo>
                  <a:lnTo>
                    <a:pt x="28" y="2"/>
                  </a:lnTo>
                  <a:lnTo>
                    <a:pt x="23" y="3"/>
                  </a:lnTo>
                  <a:lnTo>
                    <a:pt x="17" y="5"/>
                  </a:lnTo>
                  <a:lnTo>
                    <a:pt x="11" y="8"/>
                  </a:lnTo>
                  <a:lnTo>
                    <a:pt x="6" y="11"/>
                  </a:lnTo>
                  <a:lnTo>
                    <a:pt x="0" y="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69" name="Freeform 160">
              <a:extLst>
                <a:ext uri="{FF2B5EF4-FFF2-40B4-BE49-F238E27FC236}">
                  <a16:creationId xmlns:a16="http://schemas.microsoft.com/office/drawing/2014/main" id="{9F35DB45-59AA-E8B4-A02B-E4CD805874CE}"/>
                </a:ext>
              </a:extLst>
            </p:cNvPr>
            <p:cNvSpPr>
              <a:spLocks/>
            </p:cNvSpPr>
            <p:nvPr/>
          </p:nvSpPr>
          <p:spPr bwMode="auto">
            <a:xfrm>
              <a:off x="3483" y="2847"/>
              <a:ext cx="2" cy="1"/>
            </a:xfrm>
            <a:custGeom>
              <a:avLst/>
              <a:gdLst>
                <a:gd name="T0" fmla="*/ 0 w 68"/>
                <a:gd name="T1" fmla="*/ 0 h 13"/>
                <a:gd name="T2" fmla="*/ 0 w 68"/>
                <a:gd name="T3" fmla="*/ 0 h 13"/>
                <a:gd name="T4" fmla="*/ 0 w 68"/>
                <a:gd name="T5" fmla="*/ 0 h 13"/>
                <a:gd name="T6" fmla="*/ 0 w 68"/>
                <a:gd name="T7" fmla="*/ 0 h 13"/>
                <a:gd name="T8" fmla="*/ 0 w 68"/>
                <a:gd name="T9" fmla="*/ 0 h 13"/>
                <a:gd name="T10" fmla="*/ 0 w 68"/>
                <a:gd name="T11" fmla="*/ 0 h 13"/>
                <a:gd name="T12" fmla="*/ 0 w 68"/>
                <a:gd name="T13" fmla="*/ 0 h 13"/>
                <a:gd name="T14" fmla="*/ 0 w 68"/>
                <a:gd name="T15" fmla="*/ 0 h 13"/>
                <a:gd name="T16" fmla="*/ 0 w 68"/>
                <a:gd name="T17" fmla="*/ 0 h 13"/>
                <a:gd name="T18" fmla="*/ 0 w 68"/>
                <a:gd name="T19" fmla="*/ 0 h 13"/>
                <a:gd name="T20" fmla="*/ 0 w 68"/>
                <a:gd name="T21" fmla="*/ 0 h 13"/>
                <a:gd name="T22" fmla="*/ 0 w 68"/>
                <a:gd name="T23" fmla="*/ 0 h 13"/>
                <a:gd name="T24" fmla="*/ 0 w 6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13"/>
                <a:gd name="T41" fmla="*/ 68 w 6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13">
                  <a:moveTo>
                    <a:pt x="68" y="3"/>
                  </a:moveTo>
                  <a:lnTo>
                    <a:pt x="64" y="2"/>
                  </a:lnTo>
                  <a:lnTo>
                    <a:pt x="59" y="1"/>
                  </a:lnTo>
                  <a:lnTo>
                    <a:pt x="54" y="0"/>
                  </a:lnTo>
                  <a:lnTo>
                    <a:pt x="48" y="0"/>
                  </a:lnTo>
                  <a:lnTo>
                    <a:pt x="42" y="0"/>
                  </a:lnTo>
                  <a:lnTo>
                    <a:pt x="36" y="0"/>
                  </a:lnTo>
                  <a:lnTo>
                    <a:pt x="30" y="1"/>
                  </a:lnTo>
                  <a:lnTo>
                    <a:pt x="24" y="3"/>
                  </a:lnTo>
                  <a:lnTo>
                    <a:pt x="18" y="5"/>
                  </a:lnTo>
                  <a:lnTo>
                    <a:pt x="12" y="7"/>
                  </a:lnTo>
                  <a:lnTo>
                    <a:pt x="6" y="1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70" name="Freeform 161">
              <a:extLst>
                <a:ext uri="{FF2B5EF4-FFF2-40B4-BE49-F238E27FC236}">
                  <a16:creationId xmlns:a16="http://schemas.microsoft.com/office/drawing/2014/main" id="{CACC42AC-FC54-8C39-6476-187C770BDC97}"/>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71" name="Freeform 162">
              <a:extLst>
                <a:ext uri="{FF2B5EF4-FFF2-40B4-BE49-F238E27FC236}">
                  <a16:creationId xmlns:a16="http://schemas.microsoft.com/office/drawing/2014/main" id="{5BCA63C5-39A9-99B0-443A-B699A641869A}"/>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72" name="Freeform 163">
              <a:extLst>
                <a:ext uri="{FF2B5EF4-FFF2-40B4-BE49-F238E27FC236}">
                  <a16:creationId xmlns:a16="http://schemas.microsoft.com/office/drawing/2014/main" id="{001036D4-2F98-84EF-7680-92B2530DA738}"/>
                </a:ext>
              </a:extLst>
            </p:cNvPr>
            <p:cNvSpPr>
              <a:spLocks/>
            </p:cNvSpPr>
            <p:nvPr/>
          </p:nvSpPr>
          <p:spPr bwMode="auto">
            <a:xfrm>
              <a:off x="3636" y="294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34" y="24"/>
                  </a:moveTo>
                  <a:lnTo>
                    <a:pt x="33" y="13"/>
                  </a:lnTo>
                  <a:lnTo>
                    <a:pt x="28" y="5"/>
                  </a:lnTo>
                  <a:lnTo>
                    <a:pt x="20" y="0"/>
                  </a:lnTo>
                  <a:lnTo>
                    <a:pt x="11" y="0"/>
                  </a:lnTo>
                  <a:lnTo>
                    <a:pt x="0" y="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7973" name="Line 164">
              <a:extLst>
                <a:ext uri="{FF2B5EF4-FFF2-40B4-BE49-F238E27FC236}">
                  <a16:creationId xmlns:a16="http://schemas.microsoft.com/office/drawing/2014/main" id="{3E0E0825-F0CE-4BD8-3ACD-CD9A389BFBBB}"/>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74" name="Line 165">
              <a:extLst>
                <a:ext uri="{FF2B5EF4-FFF2-40B4-BE49-F238E27FC236}">
                  <a16:creationId xmlns:a16="http://schemas.microsoft.com/office/drawing/2014/main" id="{1625B7B6-6D65-0E8E-68C2-C683FE999130}"/>
                </a:ext>
              </a:extLst>
            </p:cNvPr>
            <p:cNvSpPr>
              <a:spLocks noChangeShapeType="1"/>
            </p:cNvSpPr>
            <p:nvPr/>
          </p:nvSpPr>
          <p:spPr bwMode="auto">
            <a:xfrm>
              <a:off x="3443" y="2833"/>
              <a:ext cx="40"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75" name="Line 166">
              <a:extLst>
                <a:ext uri="{FF2B5EF4-FFF2-40B4-BE49-F238E27FC236}">
                  <a16:creationId xmlns:a16="http://schemas.microsoft.com/office/drawing/2014/main" id="{316EA4AF-D60C-8B74-5735-B60A5BB3B8F7}"/>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76" name="Line 167">
              <a:extLst>
                <a:ext uri="{FF2B5EF4-FFF2-40B4-BE49-F238E27FC236}">
                  <a16:creationId xmlns:a16="http://schemas.microsoft.com/office/drawing/2014/main" id="{F63017D4-FC44-FE7E-F180-EC7DBFFFB7BC}"/>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77" name="Line 168">
              <a:extLst>
                <a:ext uri="{FF2B5EF4-FFF2-40B4-BE49-F238E27FC236}">
                  <a16:creationId xmlns:a16="http://schemas.microsoft.com/office/drawing/2014/main" id="{0A2B7C62-BCAF-61FF-8738-BCC4D173C6F3}"/>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78" name="Line 169">
              <a:extLst>
                <a:ext uri="{FF2B5EF4-FFF2-40B4-BE49-F238E27FC236}">
                  <a16:creationId xmlns:a16="http://schemas.microsoft.com/office/drawing/2014/main" id="{C45BA577-9D17-8AA1-610F-29746C858BE0}"/>
                </a:ext>
              </a:extLst>
            </p:cNvPr>
            <p:cNvSpPr>
              <a:spLocks noChangeShapeType="1"/>
            </p:cNvSpPr>
            <p:nvPr/>
          </p:nvSpPr>
          <p:spPr bwMode="auto">
            <a:xfrm>
              <a:off x="3537"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7979" name="Line 170">
              <a:extLst>
                <a:ext uri="{FF2B5EF4-FFF2-40B4-BE49-F238E27FC236}">
                  <a16:creationId xmlns:a16="http://schemas.microsoft.com/office/drawing/2014/main" id="{07531821-8C36-9C5F-14B6-1FD33D946975}"/>
                </a:ext>
              </a:extLst>
            </p:cNvPr>
            <p:cNvSpPr>
              <a:spLocks noChangeShapeType="1"/>
            </p:cNvSpPr>
            <p:nvPr/>
          </p:nvSpPr>
          <p:spPr bwMode="auto">
            <a:xfrm>
              <a:off x="3535"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pic>
        <p:nvPicPr>
          <p:cNvPr id="17715" name="Picture 171">
            <a:extLst>
              <a:ext uri="{FF2B5EF4-FFF2-40B4-BE49-F238E27FC236}">
                <a16:creationId xmlns:a16="http://schemas.microsoft.com/office/drawing/2014/main" id="{52993B02-20E9-12A3-4818-50ECCE64662C}"/>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9600" y="4114800"/>
            <a:ext cx="38100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7716" name="Picture 897">
            <a:extLst>
              <a:ext uri="{FF2B5EF4-FFF2-40B4-BE49-F238E27FC236}">
                <a16:creationId xmlns:a16="http://schemas.microsoft.com/office/drawing/2014/main" id="{2FECFEAD-D44D-BFE0-1C18-C9054E0E907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slow">
    <p:pull dir="rd"/>
  </p:transition>
</p:sld>
</file>

<file path=ppt/slides/slide70.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29026" name="Rectangle 2">
            <a:extLst>
              <a:ext uri="{FF2B5EF4-FFF2-40B4-BE49-F238E27FC236}">
                <a16:creationId xmlns:a16="http://schemas.microsoft.com/office/drawing/2014/main" id="{15DE5961-ADEC-EB86-1993-74950B1B2C04}"/>
              </a:ext>
            </a:extLst>
          </p:cNvPr>
          <p:cNvSpPr>
            <a:spLocks noGrp="1" noChangeArrowheads="1"/>
          </p:cNvSpPr>
          <p:nvPr>
            <p:ph type="title"/>
          </p:nvPr>
        </p:nvSpPr>
        <p:spPr>
          <a:xfrm>
            <a:off x="304800" y="1752600"/>
            <a:ext cx="8839200" cy="457200"/>
          </a:xfrm>
        </p:spPr>
        <p:txBody>
          <a:bodyPr/>
          <a:lstStyle/>
          <a:p>
            <a:pPr algn="ctr" eaLnBrk="1" hangingPunct="1"/>
            <a:r>
              <a:rPr lang="da-DK" altLang="da-DK"/>
              <a:t>Valg af kabler.</a:t>
            </a:r>
          </a:p>
        </p:txBody>
      </p:sp>
      <p:sp>
        <p:nvSpPr>
          <p:cNvPr id="672771" name="Rectangle 3">
            <a:extLst>
              <a:ext uri="{FF2B5EF4-FFF2-40B4-BE49-F238E27FC236}">
                <a16:creationId xmlns:a16="http://schemas.microsoft.com/office/drawing/2014/main" id="{47477F49-08A3-EE72-798C-14FC02233BE0}"/>
              </a:ext>
            </a:extLst>
          </p:cNvPr>
          <p:cNvSpPr>
            <a:spLocks noGrp="1" noChangeArrowheads="1"/>
          </p:cNvSpPr>
          <p:nvPr>
            <p:ph type="body" idx="1"/>
          </p:nvPr>
        </p:nvSpPr>
        <p:spPr>
          <a:xfrm>
            <a:off x="381000" y="2425700"/>
            <a:ext cx="8382000" cy="3962400"/>
          </a:xfrm>
        </p:spPr>
        <p:txBody>
          <a:bodyPr/>
          <a:lstStyle/>
          <a:p>
            <a:pPr eaLnBrk="1" hangingPunct="1"/>
            <a:endParaRPr lang="da-DK" altLang="da-DK"/>
          </a:p>
          <a:p>
            <a:pPr eaLnBrk="1" hangingPunct="1"/>
            <a:r>
              <a:rPr lang="da-DK" altLang="da-DK"/>
              <a:t>Fiberen bestemmer:</a:t>
            </a:r>
          </a:p>
          <a:p>
            <a:pPr lvl="1" eaLnBrk="1" hangingPunct="1"/>
            <a:r>
              <a:rPr lang="da-DK" altLang="da-DK"/>
              <a:t>Hastighed.</a:t>
            </a:r>
          </a:p>
          <a:p>
            <a:pPr lvl="1" eaLnBrk="1" hangingPunct="1"/>
            <a:r>
              <a:rPr lang="da-DK" altLang="da-DK"/>
              <a:t>Båndbredde.</a:t>
            </a:r>
          </a:p>
          <a:p>
            <a:pPr lvl="1" eaLnBrk="1" hangingPunct="1"/>
            <a:r>
              <a:rPr lang="da-DK" altLang="da-DK"/>
              <a:t>Længde.</a:t>
            </a:r>
          </a:p>
          <a:p>
            <a:pPr eaLnBrk="1" hangingPunct="1"/>
            <a:r>
              <a:rPr lang="da-DK" altLang="da-DK"/>
              <a:t>Kappen og kevlar bestemmer:</a:t>
            </a:r>
          </a:p>
          <a:p>
            <a:pPr lvl="1" eaLnBrk="1" hangingPunct="1"/>
            <a:r>
              <a:rPr lang="da-DK" altLang="da-DK"/>
              <a:t>Træk egenskaber.</a:t>
            </a:r>
          </a:p>
          <a:p>
            <a:pPr lvl="1" eaLnBrk="1" hangingPunct="1"/>
            <a:r>
              <a:rPr lang="da-DK" altLang="da-DK"/>
              <a:t>Monterings/bøjnings radius.</a:t>
            </a:r>
          </a:p>
          <a:p>
            <a:pPr lvl="1" eaLnBrk="1" hangingPunct="1"/>
            <a:r>
              <a:rPr lang="da-DK" altLang="da-DK"/>
              <a:t>Mekaniske egenskaber.</a:t>
            </a:r>
          </a:p>
          <a:p>
            <a:pPr lvl="1" eaLnBrk="1" hangingPunct="1"/>
            <a:r>
              <a:rPr lang="da-DK" altLang="da-DK"/>
              <a:t>Placering (inde eller ude, over eller i jord).</a:t>
            </a:r>
          </a:p>
          <a:p>
            <a:pPr lvl="1" eaLnBrk="1" hangingPunct="1"/>
            <a:r>
              <a:rPr lang="da-DK" altLang="da-DK"/>
              <a:t>Beskyttelse. </a:t>
            </a:r>
          </a:p>
          <a:p>
            <a:pPr lvl="2" eaLnBrk="1" hangingPunct="1"/>
            <a:r>
              <a:rPr lang="da-DK" altLang="da-DK"/>
              <a:t>Varme, kulde, dyr osv.</a:t>
            </a:r>
          </a:p>
        </p:txBody>
      </p:sp>
      <p:pic>
        <p:nvPicPr>
          <p:cNvPr id="129028" name="Picture 4">
            <a:extLst>
              <a:ext uri="{FF2B5EF4-FFF2-40B4-BE49-F238E27FC236}">
                <a16:creationId xmlns:a16="http://schemas.microsoft.com/office/drawing/2014/main" id="{BC215D89-92DE-3C1A-333A-F26B146986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72771">
                                            <p:txEl>
                                              <p:pRg st="1" end="1"/>
                                            </p:txEl>
                                          </p:spTgt>
                                        </p:tgtEl>
                                        <p:attrNameLst>
                                          <p:attrName>style.visibility</p:attrName>
                                        </p:attrNameLst>
                                      </p:cBhvr>
                                      <p:to>
                                        <p:strVal val="visible"/>
                                      </p:to>
                                    </p:set>
                                    <p:anim calcmode="lin" valueType="num">
                                      <p:cBhvr additive="base">
                                        <p:cTn id="7" dur="500" fill="hold"/>
                                        <p:tgtEl>
                                          <p:spTgt spid="672771">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72771">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72771">
                                            <p:txEl>
                                              <p:pRg st="2" end="2"/>
                                            </p:txEl>
                                          </p:spTgt>
                                        </p:tgtEl>
                                        <p:attrNameLst>
                                          <p:attrName>style.visibility</p:attrName>
                                        </p:attrNameLst>
                                      </p:cBhvr>
                                      <p:to>
                                        <p:strVal val="visible"/>
                                      </p:to>
                                    </p:set>
                                    <p:anim calcmode="lin" valueType="num">
                                      <p:cBhvr additive="base">
                                        <p:cTn id="11" dur="500" fill="hold"/>
                                        <p:tgtEl>
                                          <p:spTgt spid="672771">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72771">
                                            <p:txEl>
                                              <p:pRg st="2" end="2"/>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72771">
                                            <p:txEl>
                                              <p:pRg st="3" end="3"/>
                                            </p:txEl>
                                          </p:spTgt>
                                        </p:tgtEl>
                                        <p:attrNameLst>
                                          <p:attrName>style.visibility</p:attrName>
                                        </p:attrNameLst>
                                      </p:cBhvr>
                                      <p:to>
                                        <p:strVal val="visible"/>
                                      </p:to>
                                    </p:set>
                                    <p:anim calcmode="lin" valueType="num">
                                      <p:cBhvr additive="base">
                                        <p:cTn id="15" dur="500" fill="hold"/>
                                        <p:tgtEl>
                                          <p:spTgt spid="672771">
                                            <p:txEl>
                                              <p:pRg st="3" end="3"/>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72771">
                                            <p:txEl>
                                              <p:pRg st="3" end="3"/>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72771">
                                            <p:txEl>
                                              <p:pRg st="4" end="4"/>
                                            </p:txEl>
                                          </p:spTgt>
                                        </p:tgtEl>
                                        <p:attrNameLst>
                                          <p:attrName>style.visibility</p:attrName>
                                        </p:attrNameLst>
                                      </p:cBhvr>
                                      <p:to>
                                        <p:strVal val="visible"/>
                                      </p:to>
                                    </p:set>
                                    <p:anim calcmode="lin" valueType="num">
                                      <p:cBhvr additive="base">
                                        <p:cTn id="19" dur="500" fill="hold"/>
                                        <p:tgtEl>
                                          <p:spTgt spid="672771">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7277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72771">
                                            <p:txEl>
                                              <p:pRg st="5" end="5"/>
                                            </p:txEl>
                                          </p:spTgt>
                                        </p:tgtEl>
                                        <p:attrNameLst>
                                          <p:attrName>style.visibility</p:attrName>
                                        </p:attrNameLst>
                                      </p:cBhvr>
                                      <p:to>
                                        <p:strVal val="visible"/>
                                      </p:to>
                                    </p:set>
                                    <p:anim calcmode="lin" valueType="num">
                                      <p:cBhvr additive="base">
                                        <p:cTn id="25" dur="500" fill="hold"/>
                                        <p:tgtEl>
                                          <p:spTgt spid="672771">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72771">
                                            <p:txEl>
                                              <p:pRg st="5" end="5"/>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672771">
                                            <p:txEl>
                                              <p:pRg st="6" end="6"/>
                                            </p:txEl>
                                          </p:spTgt>
                                        </p:tgtEl>
                                        <p:attrNameLst>
                                          <p:attrName>style.visibility</p:attrName>
                                        </p:attrNameLst>
                                      </p:cBhvr>
                                      <p:to>
                                        <p:strVal val="visible"/>
                                      </p:to>
                                    </p:set>
                                    <p:anim calcmode="lin" valueType="num">
                                      <p:cBhvr additive="base">
                                        <p:cTn id="29" dur="500" fill="hold"/>
                                        <p:tgtEl>
                                          <p:spTgt spid="672771">
                                            <p:txEl>
                                              <p:pRg st="6" end="6"/>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72771">
                                            <p:txEl>
                                              <p:pRg st="6" end="6"/>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672771">
                                            <p:txEl>
                                              <p:pRg st="7" end="7"/>
                                            </p:txEl>
                                          </p:spTgt>
                                        </p:tgtEl>
                                        <p:attrNameLst>
                                          <p:attrName>style.visibility</p:attrName>
                                        </p:attrNameLst>
                                      </p:cBhvr>
                                      <p:to>
                                        <p:strVal val="visible"/>
                                      </p:to>
                                    </p:set>
                                    <p:anim calcmode="lin" valueType="num">
                                      <p:cBhvr additive="base">
                                        <p:cTn id="33" dur="500" fill="hold"/>
                                        <p:tgtEl>
                                          <p:spTgt spid="672771">
                                            <p:txEl>
                                              <p:pRg st="7" end="7"/>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672771">
                                            <p:txEl>
                                              <p:pRg st="7" end="7"/>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672771">
                                            <p:txEl>
                                              <p:pRg st="8" end="8"/>
                                            </p:txEl>
                                          </p:spTgt>
                                        </p:tgtEl>
                                        <p:attrNameLst>
                                          <p:attrName>style.visibility</p:attrName>
                                        </p:attrNameLst>
                                      </p:cBhvr>
                                      <p:to>
                                        <p:strVal val="visible"/>
                                      </p:to>
                                    </p:set>
                                    <p:anim calcmode="lin" valueType="num">
                                      <p:cBhvr additive="base">
                                        <p:cTn id="37" dur="500" fill="hold"/>
                                        <p:tgtEl>
                                          <p:spTgt spid="672771">
                                            <p:txEl>
                                              <p:pRg st="8" end="8"/>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72771">
                                            <p:txEl>
                                              <p:pRg st="8" end="8"/>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672771">
                                            <p:txEl>
                                              <p:pRg st="9" end="9"/>
                                            </p:txEl>
                                          </p:spTgt>
                                        </p:tgtEl>
                                        <p:attrNameLst>
                                          <p:attrName>style.visibility</p:attrName>
                                        </p:attrNameLst>
                                      </p:cBhvr>
                                      <p:to>
                                        <p:strVal val="visible"/>
                                      </p:to>
                                    </p:set>
                                    <p:anim calcmode="lin" valueType="num">
                                      <p:cBhvr additive="base">
                                        <p:cTn id="41" dur="500" fill="hold"/>
                                        <p:tgtEl>
                                          <p:spTgt spid="672771">
                                            <p:txEl>
                                              <p:pRg st="9" end="9"/>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672771">
                                            <p:txEl>
                                              <p:pRg st="9" end="9"/>
                                            </p:txEl>
                                          </p:spTgt>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672771">
                                            <p:txEl>
                                              <p:pRg st="10" end="10"/>
                                            </p:txEl>
                                          </p:spTgt>
                                        </p:tgtEl>
                                        <p:attrNameLst>
                                          <p:attrName>style.visibility</p:attrName>
                                        </p:attrNameLst>
                                      </p:cBhvr>
                                      <p:to>
                                        <p:strVal val="visible"/>
                                      </p:to>
                                    </p:set>
                                    <p:anim calcmode="lin" valueType="num">
                                      <p:cBhvr additive="base">
                                        <p:cTn id="45" dur="500" fill="hold"/>
                                        <p:tgtEl>
                                          <p:spTgt spid="672771">
                                            <p:txEl>
                                              <p:pRg st="10" end="1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672771">
                                            <p:txEl>
                                              <p:pRg st="10" end="10"/>
                                            </p:txEl>
                                          </p:spTgt>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672771">
                                            <p:txEl>
                                              <p:pRg st="11" end="11"/>
                                            </p:txEl>
                                          </p:spTgt>
                                        </p:tgtEl>
                                        <p:attrNameLst>
                                          <p:attrName>style.visibility</p:attrName>
                                        </p:attrNameLst>
                                      </p:cBhvr>
                                      <p:to>
                                        <p:strVal val="visible"/>
                                      </p:to>
                                    </p:set>
                                    <p:anim calcmode="lin" valueType="num">
                                      <p:cBhvr additive="base">
                                        <p:cTn id="49" dur="500" fill="hold"/>
                                        <p:tgtEl>
                                          <p:spTgt spid="672771">
                                            <p:txEl>
                                              <p:pRg st="11" end="1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72771">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2771" grpId="0" build="p"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a:extLst>
              <a:ext uri="{FF2B5EF4-FFF2-40B4-BE49-F238E27FC236}">
                <a16:creationId xmlns:a16="http://schemas.microsoft.com/office/drawing/2014/main" id="{752511D1-5BD5-09E6-EE26-021C29F408E5}"/>
              </a:ext>
            </a:extLst>
          </p:cNvPr>
          <p:cNvSpPr>
            <a:spLocks noChangeArrowheads="1"/>
          </p:cNvSpPr>
          <p:nvPr/>
        </p:nvSpPr>
        <p:spPr bwMode="auto">
          <a:xfrm>
            <a:off x="684213" y="4868863"/>
            <a:ext cx="792003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en-US" altLang="da-DK" sz="1600" b="1">
                <a:solidFill>
                  <a:srgbClr val="000000"/>
                </a:solidFill>
                <a:cs typeface="Arial" panose="020B0604020202020204" pitchFamily="34" charset="0"/>
              </a:rPr>
              <a:t>Fiber kabel indendørs 2, 4, 6, 12, </a:t>
            </a:r>
            <a:r>
              <a:rPr lang="en-US" altLang="da-DK" sz="1600" b="1">
                <a:solidFill>
                  <a:srgbClr val="CC3333"/>
                </a:solidFill>
                <a:cs typeface="Arial" panose="020B0604020202020204" pitchFamily="34" charset="0"/>
              </a:rPr>
              <a:t>24</a:t>
            </a:r>
            <a:r>
              <a:rPr lang="en-US" altLang="da-DK" sz="1600" b="1">
                <a:solidFill>
                  <a:srgbClr val="000000"/>
                </a:solidFill>
                <a:cs typeface="Arial" panose="020B0604020202020204" pitchFamily="34" charset="0"/>
              </a:rPr>
              <a:t> og </a:t>
            </a:r>
            <a:r>
              <a:rPr lang="en-US" altLang="da-DK" sz="1600" b="1">
                <a:solidFill>
                  <a:srgbClr val="CC3333"/>
                </a:solidFill>
                <a:cs typeface="Arial" panose="020B0604020202020204" pitchFamily="34" charset="0"/>
              </a:rPr>
              <a:t>96</a:t>
            </a:r>
            <a:r>
              <a:rPr lang="en-US" altLang="da-DK" sz="1600" b="1">
                <a:solidFill>
                  <a:srgbClr val="000000"/>
                </a:solidFill>
                <a:cs typeface="Arial" panose="020B0604020202020204" pitchFamily="34" charset="0"/>
              </a:rPr>
              <a:t> fiber 50/125 900 </a:t>
            </a:r>
            <a:r>
              <a:rPr lang="da-DK" altLang="da-DK" b="1"/>
              <a:t>µm tight buffer </a:t>
            </a:r>
            <a:r>
              <a:rPr lang="en-US" altLang="da-DK" sz="1600" b="1">
                <a:solidFill>
                  <a:srgbClr val="000000"/>
                </a:solidFill>
                <a:cs typeface="Arial" panose="020B0604020202020204" pitchFamily="34" charset="0"/>
              </a:rPr>
              <a:t>LS0H</a:t>
            </a:r>
            <a:r>
              <a:rPr lang="en-US" altLang="da-DK" sz="1600" b="1">
                <a:latin typeface="Times New Roman" panose="02020603050405020304" pitchFamily="18" charset="0"/>
              </a:rPr>
              <a:t>.</a:t>
            </a:r>
          </a:p>
          <a:p>
            <a:pPr>
              <a:spcBef>
                <a:spcPct val="0"/>
              </a:spcBef>
              <a:buFontTx/>
              <a:buNone/>
            </a:pPr>
            <a:endParaRPr lang="en-US" altLang="da-DK" sz="2400">
              <a:latin typeface="Times New Roman" panose="02020603050405020304" pitchFamily="18" charset="0"/>
            </a:endParaRPr>
          </a:p>
        </p:txBody>
      </p:sp>
      <p:sp>
        <p:nvSpPr>
          <p:cNvPr id="131075" name="Rectangle 3">
            <a:extLst>
              <a:ext uri="{FF2B5EF4-FFF2-40B4-BE49-F238E27FC236}">
                <a16:creationId xmlns:a16="http://schemas.microsoft.com/office/drawing/2014/main" id="{33C3E2F8-53DE-AE6A-0DF4-E5F58698E59E}"/>
              </a:ext>
            </a:extLst>
          </p:cNvPr>
          <p:cNvSpPr>
            <a:spLocks noGrp="1" noChangeArrowheads="1"/>
          </p:cNvSpPr>
          <p:nvPr>
            <p:ph type="title"/>
          </p:nvPr>
        </p:nvSpPr>
        <p:spPr>
          <a:xfrm>
            <a:off x="223838" y="1600200"/>
            <a:ext cx="8839200" cy="457200"/>
          </a:xfrm>
        </p:spPr>
        <p:txBody>
          <a:bodyPr/>
          <a:lstStyle/>
          <a:p>
            <a:pPr algn="ctr" eaLnBrk="1" hangingPunct="1"/>
            <a:r>
              <a:rPr lang="da-DK" altLang="da-DK"/>
              <a:t>Kabler</a:t>
            </a:r>
          </a:p>
        </p:txBody>
      </p:sp>
      <p:sp>
        <p:nvSpPr>
          <p:cNvPr id="131076" name="Rectangle 4">
            <a:extLst>
              <a:ext uri="{FF2B5EF4-FFF2-40B4-BE49-F238E27FC236}">
                <a16:creationId xmlns:a16="http://schemas.microsoft.com/office/drawing/2014/main" id="{2049F529-07FD-0AC3-C3ED-C6F668F1B015}"/>
              </a:ext>
            </a:extLst>
          </p:cNvPr>
          <p:cNvSpPr>
            <a:spLocks noGrp="1" noChangeArrowheads="1"/>
          </p:cNvSpPr>
          <p:nvPr>
            <p:ph type="body" idx="1"/>
          </p:nvPr>
        </p:nvSpPr>
        <p:spPr>
          <a:xfrm>
            <a:off x="222250" y="2603500"/>
            <a:ext cx="8382000" cy="3962400"/>
          </a:xfrm>
        </p:spPr>
        <p:txBody>
          <a:bodyPr/>
          <a:lstStyle/>
          <a:p>
            <a:pPr eaLnBrk="1" hangingPunct="1"/>
            <a:r>
              <a:rPr lang="da-DK" altLang="da-DK"/>
              <a:t>Indendørs kabler.</a:t>
            </a:r>
          </a:p>
          <a:p>
            <a:pPr eaLnBrk="1" hangingPunct="1"/>
            <a:endParaRPr lang="da-DK" altLang="da-DK"/>
          </a:p>
          <a:p>
            <a:pPr eaLnBrk="1" hangingPunct="1"/>
            <a:r>
              <a:rPr lang="da-DK" altLang="da-DK"/>
              <a:t>Anvendelse. </a:t>
            </a:r>
          </a:p>
          <a:p>
            <a:pPr lvl="1" eaLnBrk="1" hangingPunct="1"/>
            <a:r>
              <a:rPr lang="da-DK" altLang="da-DK"/>
              <a:t>Fiberkablet er et Multi Mode kabel og anvendes til netværksinstallationer som Backbone mellem etagekrydsfelter eller FTTD (fiber to the disk). Kablet kan afsluttes i et LexCom fiberpatchpanel, eller i et LexCom fiberudtag. Kan fremføres på kabelstiger eller i bakker.</a:t>
            </a:r>
          </a:p>
          <a:p>
            <a:pPr eaLnBrk="1" hangingPunct="1"/>
            <a:endParaRPr lang="da-DK" altLang="da-DK"/>
          </a:p>
          <a:p>
            <a:pPr eaLnBrk="1" hangingPunct="1"/>
            <a:endParaRPr lang="da-DK" altLang="da-DK"/>
          </a:p>
        </p:txBody>
      </p:sp>
      <p:pic>
        <p:nvPicPr>
          <p:cNvPr id="131077" name="Picture 5">
            <a:extLst>
              <a:ext uri="{FF2B5EF4-FFF2-40B4-BE49-F238E27FC236}">
                <a16:creationId xmlns:a16="http://schemas.microsoft.com/office/drawing/2014/main" id="{D5ADE72C-5EAF-5D14-0B00-5DB0513057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a:extLst>
              <a:ext uri="{FF2B5EF4-FFF2-40B4-BE49-F238E27FC236}">
                <a16:creationId xmlns:a16="http://schemas.microsoft.com/office/drawing/2014/main" id="{98DCD0A5-D63A-A309-B0D2-D2A5C7B0289F}"/>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a:p>
            <a:pPr>
              <a:spcBef>
                <a:spcPct val="0"/>
              </a:spcBef>
              <a:buFontTx/>
              <a:buNone/>
            </a:pPr>
            <a:endParaRPr lang="da-DK" altLang="da-DK" sz="2400">
              <a:latin typeface="Times New Roman" panose="02020603050405020304" pitchFamily="18" charset="0"/>
            </a:endParaRPr>
          </a:p>
          <a:p>
            <a:pPr>
              <a:spcBef>
                <a:spcPct val="0"/>
              </a:spcBef>
              <a:buFontTx/>
              <a:buNone/>
            </a:pPr>
            <a:endParaRPr lang="da-DK" altLang="da-DK" sz="2400">
              <a:latin typeface="Times New Roman" panose="02020603050405020304" pitchFamily="18" charset="0"/>
            </a:endParaRPr>
          </a:p>
        </p:txBody>
      </p:sp>
      <p:sp>
        <p:nvSpPr>
          <p:cNvPr id="133123" name="Rectangle 3">
            <a:extLst>
              <a:ext uri="{FF2B5EF4-FFF2-40B4-BE49-F238E27FC236}">
                <a16:creationId xmlns:a16="http://schemas.microsoft.com/office/drawing/2014/main" id="{0E302C8D-0DD1-468E-9C98-93F3135A7EE2}"/>
              </a:ext>
            </a:extLst>
          </p:cNvPr>
          <p:cNvSpPr>
            <a:spLocks noGrp="1" noChangeArrowheads="1"/>
          </p:cNvSpPr>
          <p:nvPr>
            <p:ph type="title"/>
          </p:nvPr>
        </p:nvSpPr>
        <p:spPr>
          <a:xfrm>
            <a:off x="304800" y="1536700"/>
            <a:ext cx="8839200" cy="457200"/>
          </a:xfrm>
        </p:spPr>
        <p:txBody>
          <a:bodyPr/>
          <a:lstStyle/>
          <a:p>
            <a:pPr algn="ctr" eaLnBrk="1" hangingPunct="1"/>
            <a:r>
              <a:rPr lang="da-DK" altLang="da-DK"/>
              <a:t>Kabler.</a:t>
            </a:r>
          </a:p>
        </p:txBody>
      </p:sp>
      <p:sp>
        <p:nvSpPr>
          <p:cNvPr id="133124" name="Rectangle 4">
            <a:extLst>
              <a:ext uri="{FF2B5EF4-FFF2-40B4-BE49-F238E27FC236}">
                <a16:creationId xmlns:a16="http://schemas.microsoft.com/office/drawing/2014/main" id="{FAA5BE08-8959-DD24-932E-3DD8E9577E33}"/>
              </a:ext>
            </a:extLst>
          </p:cNvPr>
          <p:cNvSpPr>
            <a:spLocks noGrp="1" noChangeArrowheads="1"/>
          </p:cNvSpPr>
          <p:nvPr>
            <p:ph type="body" sz="half" idx="1"/>
          </p:nvPr>
        </p:nvSpPr>
        <p:spPr>
          <a:xfrm>
            <a:off x="317500" y="2222500"/>
            <a:ext cx="4114800" cy="3962400"/>
          </a:xfrm>
        </p:spPr>
        <p:txBody>
          <a:bodyPr/>
          <a:lstStyle/>
          <a:p>
            <a:pPr eaLnBrk="1" hangingPunct="1"/>
            <a:r>
              <a:rPr lang="da-DK" altLang="da-DK" sz="1600" b="1"/>
              <a:t>Indendørs kabler.</a:t>
            </a:r>
          </a:p>
        </p:txBody>
      </p:sp>
      <p:graphicFrame>
        <p:nvGraphicFramePr>
          <p:cNvPr id="133125" name="Object 5">
            <a:extLst>
              <a:ext uri="{FF2B5EF4-FFF2-40B4-BE49-F238E27FC236}">
                <a16:creationId xmlns:a16="http://schemas.microsoft.com/office/drawing/2014/main" id="{F81E81DC-7A05-F88F-E1F1-CF9AF9AB2AD6}"/>
              </a:ext>
            </a:extLst>
          </p:cNvPr>
          <p:cNvGraphicFramePr>
            <a:graphicFrameLocks noGrp="1"/>
          </p:cNvGraphicFramePr>
          <p:nvPr>
            <p:ph sz="half" idx="2"/>
          </p:nvPr>
        </p:nvGraphicFramePr>
        <p:xfrm>
          <a:off x="3778250" y="2197100"/>
          <a:ext cx="4678363" cy="4100513"/>
        </p:xfrm>
        <a:graphic>
          <a:graphicData uri="http://schemas.openxmlformats.org/presentationml/2006/ole">
            <mc:AlternateContent xmlns:mc="http://schemas.openxmlformats.org/markup-compatibility/2006">
              <mc:Choice xmlns:v="urn:schemas-microsoft-com:vml" Requires="v">
                <p:oleObj name="Photo Editor-billede" r:id="rId3" imgW="4390476" imgH="4200000" progId="MSPhotoEd.3">
                  <p:embed/>
                </p:oleObj>
              </mc:Choice>
              <mc:Fallback>
                <p:oleObj name="Photo Editor-billede" r:id="rId3" imgW="4390476" imgH="4200000" progId="MSPhotoEd.3">
                  <p:embed/>
                  <p:pic>
                    <p:nvPicPr>
                      <p:cNvPr id="133125" name="Object 5">
                        <a:extLst>
                          <a:ext uri="{FF2B5EF4-FFF2-40B4-BE49-F238E27FC236}">
                            <a16:creationId xmlns:a16="http://schemas.microsoft.com/office/drawing/2014/main" id="{F81E81DC-7A05-F88F-E1F1-CF9AF9AB2AD6}"/>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78250" y="2197100"/>
                        <a:ext cx="4678363" cy="41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133126" name="Picture 6">
            <a:extLst>
              <a:ext uri="{FF2B5EF4-FFF2-40B4-BE49-F238E27FC236}">
                <a16:creationId xmlns:a16="http://schemas.microsoft.com/office/drawing/2014/main" id="{B2AA4141-C0A5-6730-0ADD-6B7BF42A1C9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6D13649B-F794-ED7D-51B0-0733BD61BD7C}"/>
              </a:ext>
            </a:extLst>
          </p:cNvPr>
          <p:cNvSpPr>
            <a:spLocks noGrp="1" noChangeArrowheads="1"/>
          </p:cNvSpPr>
          <p:nvPr>
            <p:ph type="title"/>
          </p:nvPr>
        </p:nvSpPr>
        <p:spPr>
          <a:xfrm>
            <a:off x="152400" y="1574800"/>
            <a:ext cx="8839200" cy="457200"/>
          </a:xfrm>
        </p:spPr>
        <p:txBody>
          <a:bodyPr/>
          <a:lstStyle/>
          <a:p>
            <a:pPr algn="ctr" eaLnBrk="1" hangingPunct="1"/>
            <a:r>
              <a:rPr lang="da-DK" altLang="da-DK"/>
              <a:t>Kabler.</a:t>
            </a:r>
          </a:p>
        </p:txBody>
      </p:sp>
      <p:pic>
        <p:nvPicPr>
          <p:cNvPr id="135171" name="Picture 3" descr="loosetube">
            <a:extLst>
              <a:ext uri="{FF2B5EF4-FFF2-40B4-BE49-F238E27FC236}">
                <a16:creationId xmlns:a16="http://schemas.microsoft.com/office/drawing/2014/main" id="{6E46052E-9942-F980-9ADE-73F2473F0AF6}"/>
              </a:ext>
            </a:extLst>
          </p:cNvPr>
          <p:cNvPicPr>
            <a:picLocks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3778250" y="2147888"/>
            <a:ext cx="4678363" cy="467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 name="Rectangle 4">
            <a:extLst>
              <a:ext uri="{FF2B5EF4-FFF2-40B4-BE49-F238E27FC236}">
                <a16:creationId xmlns:a16="http://schemas.microsoft.com/office/drawing/2014/main" id="{8429958C-2486-001A-D9CE-1982BCE845FD}"/>
              </a:ext>
            </a:extLst>
          </p:cNvPr>
          <p:cNvSpPr>
            <a:spLocks noGrp="1" noChangeArrowheads="1"/>
          </p:cNvSpPr>
          <p:nvPr>
            <p:ph type="body" idx="1"/>
          </p:nvPr>
        </p:nvSpPr>
        <p:spPr>
          <a:xfrm>
            <a:off x="342900" y="2265363"/>
            <a:ext cx="5105400" cy="3962400"/>
          </a:xfrm>
        </p:spPr>
        <p:txBody>
          <a:bodyPr/>
          <a:lstStyle/>
          <a:p>
            <a:pPr eaLnBrk="1" hangingPunct="1"/>
            <a:r>
              <a:rPr lang="da-DK" altLang="da-DK"/>
              <a:t>Inden- og udendørskabler.</a:t>
            </a:r>
          </a:p>
        </p:txBody>
      </p:sp>
      <p:pic>
        <p:nvPicPr>
          <p:cNvPr id="135173" name="Picture 5">
            <a:extLst>
              <a:ext uri="{FF2B5EF4-FFF2-40B4-BE49-F238E27FC236}">
                <a16:creationId xmlns:a16="http://schemas.microsoft.com/office/drawing/2014/main" id="{FA21B811-96BA-8889-CE47-A18C75ED87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a:extLst>
              <a:ext uri="{FF2B5EF4-FFF2-40B4-BE49-F238E27FC236}">
                <a16:creationId xmlns:a16="http://schemas.microsoft.com/office/drawing/2014/main" id="{7943D639-85DC-4D71-D834-2F5FD75FC02B}"/>
              </a:ext>
            </a:extLst>
          </p:cNvPr>
          <p:cNvSpPr>
            <a:spLocks noGrp="1" noChangeArrowheads="1"/>
          </p:cNvSpPr>
          <p:nvPr>
            <p:ph type="subTitle" idx="1"/>
          </p:nvPr>
        </p:nvSpPr>
        <p:spPr>
          <a:xfrm>
            <a:off x="1473200" y="2679700"/>
            <a:ext cx="6400800" cy="1752600"/>
          </a:xfrm>
        </p:spPr>
        <p:txBody>
          <a:bodyPr/>
          <a:lstStyle/>
          <a:p>
            <a:pPr algn="ctr" eaLnBrk="1" hangingPunct="1"/>
            <a:r>
              <a:rPr lang="da-DK" altLang="da-DK" sz="8800" b="1"/>
              <a:t>Standarder.</a:t>
            </a:r>
          </a:p>
        </p:txBody>
      </p:sp>
      <p:pic>
        <p:nvPicPr>
          <p:cNvPr id="137219" name="Picture 3">
            <a:extLst>
              <a:ext uri="{FF2B5EF4-FFF2-40B4-BE49-F238E27FC236}">
                <a16:creationId xmlns:a16="http://schemas.microsoft.com/office/drawing/2014/main" id="{D57B6CD8-4217-E8A2-75E4-885A8B9AFC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139266" name="Object 2">
            <a:extLst>
              <a:ext uri="{FF2B5EF4-FFF2-40B4-BE49-F238E27FC236}">
                <a16:creationId xmlns:a16="http://schemas.microsoft.com/office/drawing/2014/main" id="{4D0481EF-C30A-350C-2CB4-C42537748415}"/>
              </a:ext>
            </a:extLst>
          </p:cNvPr>
          <p:cNvGraphicFramePr>
            <a:graphicFrameLocks noChangeAspect="1"/>
          </p:cNvGraphicFramePr>
          <p:nvPr/>
        </p:nvGraphicFramePr>
        <p:xfrm>
          <a:off x="25400" y="3841750"/>
          <a:ext cx="8953500" cy="2825750"/>
        </p:xfrm>
        <a:graphic>
          <a:graphicData uri="http://schemas.openxmlformats.org/presentationml/2006/ole">
            <mc:AlternateContent xmlns:mc="http://schemas.openxmlformats.org/markup-compatibility/2006">
              <mc:Choice xmlns:v="urn:schemas-microsoft-com:vml" Requires="v">
                <p:oleObj name="Photo Editor-billede" r:id="rId3" imgW="7152381" imgH="1448002" progId="MSPhotoEd.3">
                  <p:embed/>
                </p:oleObj>
              </mc:Choice>
              <mc:Fallback>
                <p:oleObj name="Photo Editor-billede" r:id="rId3" imgW="7152381" imgH="1448002" progId="MSPhotoEd.3">
                  <p:embed/>
                  <p:pic>
                    <p:nvPicPr>
                      <p:cNvPr id="139266" name="Object 2">
                        <a:extLst>
                          <a:ext uri="{FF2B5EF4-FFF2-40B4-BE49-F238E27FC236}">
                            <a16:creationId xmlns:a16="http://schemas.microsoft.com/office/drawing/2014/main" id="{4D0481EF-C30A-350C-2CB4-C425377484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400" y="3841750"/>
                        <a:ext cx="8953500" cy="2825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9267" name="Rectangle 3">
            <a:extLst>
              <a:ext uri="{FF2B5EF4-FFF2-40B4-BE49-F238E27FC236}">
                <a16:creationId xmlns:a16="http://schemas.microsoft.com/office/drawing/2014/main" id="{15122F0D-23AF-7AF8-8C12-62693F31ED04}"/>
              </a:ext>
            </a:extLst>
          </p:cNvPr>
          <p:cNvSpPr>
            <a:spLocks noGrp="1" noChangeArrowheads="1"/>
          </p:cNvSpPr>
          <p:nvPr>
            <p:ph type="title"/>
          </p:nvPr>
        </p:nvSpPr>
        <p:spPr>
          <a:xfrm>
            <a:off x="215900" y="1752600"/>
            <a:ext cx="8839200" cy="457200"/>
          </a:xfrm>
        </p:spPr>
        <p:txBody>
          <a:bodyPr/>
          <a:lstStyle/>
          <a:p>
            <a:pPr algn="ctr" eaLnBrk="1" hangingPunct="1"/>
            <a:r>
              <a:rPr lang="da-DK" altLang="da-DK"/>
              <a:t>Link test.</a:t>
            </a:r>
          </a:p>
        </p:txBody>
      </p:sp>
      <p:sp>
        <p:nvSpPr>
          <p:cNvPr id="726020" name="Rectangle 4">
            <a:extLst>
              <a:ext uri="{FF2B5EF4-FFF2-40B4-BE49-F238E27FC236}">
                <a16:creationId xmlns:a16="http://schemas.microsoft.com/office/drawing/2014/main" id="{0FDAEDDA-276D-75A9-6482-39299D079207}"/>
              </a:ext>
            </a:extLst>
          </p:cNvPr>
          <p:cNvSpPr>
            <a:spLocks noGrp="1" noChangeArrowheads="1"/>
          </p:cNvSpPr>
          <p:nvPr>
            <p:ph type="body" idx="1"/>
          </p:nvPr>
        </p:nvSpPr>
        <p:spPr>
          <a:xfrm>
            <a:off x="368300" y="2413000"/>
            <a:ext cx="8382000" cy="3962400"/>
          </a:xfrm>
        </p:spPr>
        <p:txBody>
          <a:bodyPr/>
          <a:lstStyle/>
          <a:p>
            <a:pPr eaLnBrk="1" hangingPunct="1"/>
            <a:r>
              <a:rPr lang="da-DK" altLang="da-DK"/>
              <a:t>Her er tilladte tab afhængig af:</a:t>
            </a:r>
          </a:p>
          <a:p>
            <a:pPr lvl="1" eaLnBrk="1" hangingPunct="1"/>
            <a:r>
              <a:rPr lang="da-DK" altLang="da-DK"/>
              <a:t>Længde			max 3,5 dB/km ved 850nm</a:t>
            </a:r>
          </a:p>
          <a:p>
            <a:pPr lvl="1" eaLnBrk="1" hangingPunct="1"/>
            <a:r>
              <a:rPr lang="da-DK" altLang="da-DK"/>
              <a:t>Adapter antal		max 1,50 dB/ adapter par</a:t>
            </a:r>
          </a:p>
          <a:p>
            <a:pPr lvl="1" eaLnBrk="1" hangingPunct="1"/>
            <a:r>
              <a:rPr lang="da-DK" altLang="da-DK"/>
              <a:t>Splids antal		max 0,3 dB/ splids</a:t>
            </a:r>
          </a:p>
        </p:txBody>
      </p:sp>
      <p:pic>
        <p:nvPicPr>
          <p:cNvPr id="139269" name="Picture 5">
            <a:extLst>
              <a:ext uri="{FF2B5EF4-FFF2-40B4-BE49-F238E27FC236}">
                <a16:creationId xmlns:a16="http://schemas.microsoft.com/office/drawing/2014/main" id="{02678D8C-4484-DD2F-3768-5039BF68D2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26020">
                                            <p:txEl>
                                              <p:pRg st="0" end="0"/>
                                            </p:txEl>
                                          </p:spTgt>
                                        </p:tgtEl>
                                        <p:attrNameLst>
                                          <p:attrName>style.visibility</p:attrName>
                                        </p:attrNameLst>
                                      </p:cBhvr>
                                      <p:to>
                                        <p:strVal val="visible"/>
                                      </p:to>
                                    </p:set>
                                    <p:anim calcmode="lin" valueType="num">
                                      <p:cBhvr additive="base">
                                        <p:cTn id="7" dur="500" fill="hold"/>
                                        <p:tgtEl>
                                          <p:spTgt spid="72602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2602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26020">
                                            <p:txEl>
                                              <p:pRg st="1" end="1"/>
                                            </p:txEl>
                                          </p:spTgt>
                                        </p:tgtEl>
                                        <p:attrNameLst>
                                          <p:attrName>style.visibility</p:attrName>
                                        </p:attrNameLst>
                                      </p:cBhvr>
                                      <p:to>
                                        <p:strVal val="visible"/>
                                      </p:to>
                                    </p:set>
                                    <p:anim calcmode="lin" valueType="num">
                                      <p:cBhvr additive="base">
                                        <p:cTn id="11" dur="500" fill="hold"/>
                                        <p:tgtEl>
                                          <p:spTgt spid="726020">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26020">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26020">
                                            <p:txEl>
                                              <p:pRg st="2" end="2"/>
                                            </p:txEl>
                                          </p:spTgt>
                                        </p:tgtEl>
                                        <p:attrNameLst>
                                          <p:attrName>style.visibility</p:attrName>
                                        </p:attrNameLst>
                                      </p:cBhvr>
                                      <p:to>
                                        <p:strVal val="visible"/>
                                      </p:to>
                                    </p:set>
                                    <p:anim calcmode="lin" valueType="num">
                                      <p:cBhvr additive="base">
                                        <p:cTn id="15" dur="500" fill="hold"/>
                                        <p:tgtEl>
                                          <p:spTgt spid="726020">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726020">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726020">
                                            <p:txEl>
                                              <p:pRg st="3" end="3"/>
                                            </p:txEl>
                                          </p:spTgt>
                                        </p:tgtEl>
                                        <p:attrNameLst>
                                          <p:attrName>style.visibility</p:attrName>
                                        </p:attrNameLst>
                                      </p:cBhvr>
                                      <p:to>
                                        <p:strVal val="visible"/>
                                      </p:to>
                                    </p:set>
                                    <p:anim calcmode="lin" valueType="num">
                                      <p:cBhvr additive="base">
                                        <p:cTn id="19" dur="500" fill="hold"/>
                                        <p:tgtEl>
                                          <p:spTgt spid="726020">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2602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6020" grpId="0" build="p"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Rectangle 2">
            <a:extLst>
              <a:ext uri="{FF2B5EF4-FFF2-40B4-BE49-F238E27FC236}">
                <a16:creationId xmlns:a16="http://schemas.microsoft.com/office/drawing/2014/main" id="{E7FA1491-47AE-B4B9-F564-02F1932868B7}"/>
              </a:ext>
            </a:extLst>
          </p:cNvPr>
          <p:cNvSpPr>
            <a:spLocks noGrp="1" noChangeArrowheads="1"/>
          </p:cNvSpPr>
          <p:nvPr>
            <p:ph type="title"/>
          </p:nvPr>
        </p:nvSpPr>
        <p:spPr>
          <a:xfrm>
            <a:off x="304800" y="1651000"/>
            <a:ext cx="8839200" cy="457200"/>
          </a:xfrm>
        </p:spPr>
        <p:txBody>
          <a:bodyPr/>
          <a:lstStyle/>
          <a:p>
            <a:pPr algn="ctr" eaLnBrk="1" hangingPunct="1"/>
            <a:r>
              <a:rPr lang="da-DK" altLang="da-DK"/>
              <a:t>Fiber typer.</a:t>
            </a:r>
          </a:p>
        </p:txBody>
      </p:sp>
      <p:sp>
        <p:nvSpPr>
          <p:cNvPr id="734211" name="Rectangle 3">
            <a:extLst>
              <a:ext uri="{FF2B5EF4-FFF2-40B4-BE49-F238E27FC236}">
                <a16:creationId xmlns:a16="http://schemas.microsoft.com/office/drawing/2014/main" id="{9D1F834F-4CC1-831C-33A8-6E529C9654BC}"/>
              </a:ext>
            </a:extLst>
          </p:cNvPr>
          <p:cNvSpPr>
            <a:spLocks noGrp="1" noChangeArrowheads="1"/>
          </p:cNvSpPr>
          <p:nvPr>
            <p:ph type="body" idx="1"/>
          </p:nvPr>
        </p:nvSpPr>
        <p:spPr>
          <a:xfrm>
            <a:off x="369888" y="2446338"/>
            <a:ext cx="8382000" cy="3962400"/>
          </a:xfrm>
        </p:spPr>
        <p:txBody>
          <a:bodyPr/>
          <a:lstStyle/>
          <a:p>
            <a:pPr eaLnBrk="1" hangingPunct="1"/>
            <a:r>
              <a:rPr lang="da-DK" altLang="da-DK"/>
              <a:t>Der er i dag defineret 4 klasser af installationer:</a:t>
            </a:r>
          </a:p>
          <a:p>
            <a:pPr eaLnBrk="1" hangingPunct="1"/>
            <a:r>
              <a:rPr lang="da-DK" altLang="da-DK"/>
              <a:t>OM1	multimode</a:t>
            </a:r>
          </a:p>
          <a:p>
            <a:pPr eaLnBrk="1" hangingPunct="1"/>
            <a:r>
              <a:rPr lang="da-DK" altLang="da-DK"/>
              <a:t>OM2	multimode</a:t>
            </a:r>
          </a:p>
          <a:p>
            <a:pPr eaLnBrk="1" hangingPunct="1"/>
            <a:r>
              <a:rPr lang="da-DK" altLang="da-DK"/>
              <a:t>OM3	multimode</a:t>
            </a:r>
          </a:p>
          <a:p>
            <a:pPr eaLnBrk="1" hangingPunct="1"/>
            <a:r>
              <a:rPr lang="da-DK" altLang="da-DK"/>
              <a:t>OS1	singlemode</a:t>
            </a:r>
          </a:p>
          <a:p>
            <a:pPr eaLnBrk="1" hangingPunct="1"/>
            <a:endParaRPr lang="da-DK" altLang="da-DK"/>
          </a:p>
          <a:p>
            <a:pPr eaLnBrk="1" hangingPunct="1"/>
            <a:endParaRPr lang="da-DK" altLang="da-DK"/>
          </a:p>
        </p:txBody>
      </p:sp>
      <p:grpSp>
        <p:nvGrpSpPr>
          <p:cNvPr id="2" name="Group 4">
            <a:extLst>
              <a:ext uri="{FF2B5EF4-FFF2-40B4-BE49-F238E27FC236}">
                <a16:creationId xmlns:a16="http://schemas.microsoft.com/office/drawing/2014/main" id="{6F8983DA-F1ED-B6C7-0750-F6C7A76EC73E}"/>
              </a:ext>
            </a:extLst>
          </p:cNvPr>
          <p:cNvGrpSpPr>
            <a:grpSpLocks/>
          </p:cNvGrpSpPr>
          <p:nvPr/>
        </p:nvGrpSpPr>
        <p:grpSpPr bwMode="auto">
          <a:xfrm>
            <a:off x="533400" y="3886200"/>
            <a:ext cx="7848600" cy="2438400"/>
            <a:chOff x="384" y="2448"/>
            <a:chExt cx="4608" cy="1296"/>
          </a:xfrm>
        </p:grpSpPr>
        <p:sp>
          <p:nvSpPr>
            <p:cNvPr id="141318" name="Rectangle 5">
              <a:extLst>
                <a:ext uri="{FF2B5EF4-FFF2-40B4-BE49-F238E27FC236}">
                  <a16:creationId xmlns:a16="http://schemas.microsoft.com/office/drawing/2014/main" id="{FC5477D2-9D3C-A49F-4680-263A9B7387C1}"/>
                </a:ext>
              </a:extLst>
            </p:cNvPr>
            <p:cNvSpPr>
              <a:spLocks noChangeArrowheads="1"/>
            </p:cNvSpPr>
            <p:nvPr/>
          </p:nvSpPr>
          <p:spPr bwMode="auto">
            <a:xfrm>
              <a:off x="2021" y="2736"/>
              <a:ext cx="485" cy="144"/>
            </a:xfrm>
            <a:prstGeom prst="rect">
              <a:avLst/>
            </a:prstGeom>
            <a:solidFill>
              <a:srgbClr val="CC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OM1</a:t>
              </a:r>
            </a:p>
          </p:txBody>
        </p:sp>
        <p:sp>
          <p:nvSpPr>
            <p:cNvPr id="141319" name="Rectangle 6">
              <a:extLst>
                <a:ext uri="{FF2B5EF4-FFF2-40B4-BE49-F238E27FC236}">
                  <a16:creationId xmlns:a16="http://schemas.microsoft.com/office/drawing/2014/main" id="{F3283087-602F-73BE-2712-DC531E5E4F0C}"/>
                </a:ext>
              </a:extLst>
            </p:cNvPr>
            <p:cNvSpPr>
              <a:spLocks noChangeArrowheads="1"/>
            </p:cNvSpPr>
            <p:nvPr/>
          </p:nvSpPr>
          <p:spPr bwMode="auto">
            <a:xfrm>
              <a:off x="2506" y="2736"/>
              <a:ext cx="485" cy="144"/>
            </a:xfrm>
            <a:prstGeom prst="rect">
              <a:avLst/>
            </a:prstGeom>
            <a:solidFill>
              <a:srgbClr val="00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OM2</a:t>
              </a:r>
            </a:p>
          </p:txBody>
        </p:sp>
        <p:sp>
          <p:nvSpPr>
            <p:cNvPr id="141320" name="Rectangle 7">
              <a:extLst>
                <a:ext uri="{FF2B5EF4-FFF2-40B4-BE49-F238E27FC236}">
                  <a16:creationId xmlns:a16="http://schemas.microsoft.com/office/drawing/2014/main" id="{9991EF29-B04D-2C94-8A09-B4C43060F760}"/>
                </a:ext>
              </a:extLst>
            </p:cNvPr>
            <p:cNvSpPr>
              <a:spLocks noChangeArrowheads="1"/>
            </p:cNvSpPr>
            <p:nvPr/>
          </p:nvSpPr>
          <p:spPr bwMode="auto">
            <a:xfrm>
              <a:off x="2991" y="2736"/>
              <a:ext cx="485" cy="144"/>
            </a:xfrm>
            <a:prstGeom prst="rect">
              <a:avLst/>
            </a:prstGeom>
            <a:solidFill>
              <a:srgbClr val="66FF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OM3</a:t>
              </a:r>
            </a:p>
          </p:txBody>
        </p:sp>
        <p:sp>
          <p:nvSpPr>
            <p:cNvPr id="141321" name="Rectangle 8">
              <a:extLst>
                <a:ext uri="{FF2B5EF4-FFF2-40B4-BE49-F238E27FC236}">
                  <a16:creationId xmlns:a16="http://schemas.microsoft.com/office/drawing/2014/main" id="{07ED6BCC-77E7-A263-511C-397DF9546101}"/>
                </a:ext>
              </a:extLst>
            </p:cNvPr>
            <p:cNvSpPr>
              <a:spLocks noChangeArrowheads="1"/>
            </p:cNvSpPr>
            <p:nvPr/>
          </p:nvSpPr>
          <p:spPr bwMode="auto">
            <a:xfrm>
              <a:off x="4143" y="2736"/>
              <a:ext cx="849" cy="144"/>
            </a:xfrm>
            <a:prstGeom prst="rect">
              <a:avLst/>
            </a:prstGeom>
            <a:solidFill>
              <a:srgbClr val="CCFFFF"/>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OS1</a:t>
              </a:r>
            </a:p>
          </p:txBody>
        </p:sp>
        <p:sp>
          <p:nvSpPr>
            <p:cNvPr id="141322" name="Rectangle 9">
              <a:extLst>
                <a:ext uri="{FF2B5EF4-FFF2-40B4-BE49-F238E27FC236}">
                  <a16:creationId xmlns:a16="http://schemas.microsoft.com/office/drawing/2014/main" id="{305394A7-78D1-E27D-F6C6-43B3941D1A7A}"/>
                </a:ext>
              </a:extLst>
            </p:cNvPr>
            <p:cNvSpPr>
              <a:spLocks noChangeArrowheads="1"/>
            </p:cNvSpPr>
            <p:nvPr/>
          </p:nvSpPr>
          <p:spPr bwMode="auto">
            <a:xfrm>
              <a:off x="2021" y="2448"/>
              <a:ext cx="1455" cy="144"/>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Multimode OF</a:t>
              </a:r>
            </a:p>
          </p:txBody>
        </p:sp>
        <p:sp>
          <p:nvSpPr>
            <p:cNvPr id="141323" name="Rectangle 10">
              <a:extLst>
                <a:ext uri="{FF2B5EF4-FFF2-40B4-BE49-F238E27FC236}">
                  <a16:creationId xmlns:a16="http://schemas.microsoft.com/office/drawing/2014/main" id="{FCAAE5B0-4BED-216B-1CC7-2AA6A7091F65}"/>
                </a:ext>
              </a:extLst>
            </p:cNvPr>
            <p:cNvSpPr>
              <a:spLocks noChangeArrowheads="1"/>
            </p:cNvSpPr>
            <p:nvPr/>
          </p:nvSpPr>
          <p:spPr bwMode="auto">
            <a:xfrm>
              <a:off x="4143" y="2592"/>
              <a:ext cx="849" cy="144"/>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Singlemode OF</a:t>
              </a:r>
            </a:p>
          </p:txBody>
        </p:sp>
        <p:sp>
          <p:nvSpPr>
            <p:cNvPr id="141324" name="Rectangle 11">
              <a:extLst>
                <a:ext uri="{FF2B5EF4-FFF2-40B4-BE49-F238E27FC236}">
                  <a16:creationId xmlns:a16="http://schemas.microsoft.com/office/drawing/2014/main" id="{30761B3B-BA27-84CC-8D82-5EBD8843C454}"/>
                </a:ext>
              </a:extLst>
            </p:cNvPr>
            <p:cNvSpPr>
              <a:spLocks noChangeArrowheads="1"/>
            </p:cNvSpPr>
            <p:nvPr/>
          </p:nvSpPr>
          <p:spPr bwMode="auto">
            <a:xfrm>
              <a:off x="1354" y="2880"/>
              <a:ext cx="667"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850nm</a:t>
              </a:r>
            </a:p>
          </p:txBody>
        </p:sp>
        <p:sp>
          <p:nvSpPr>
            <p:cNvPr id="141325" name="Rectangle 12">
              <a:extLst>
                <a:ext uri="{FF2B5EF4-FFF2-40B4-BE49-F238E27FC236}">
                  <a16:creationId xmlns:a16="http://schemas.microsoft.com/office/drawing/2014/main" id="{1B7E37A5-95EB-A0B9-075A-445FE033D6FE}"/>
                </a:ext>
              </a:extLst>
            </p:cNvPr>
            <p:cNvSpPr>
              <a:spLocks noChangeArrowheads="1"/>
            </p:cNvSpPr>
            <p:nvPr/>
          </p:nvSpPr>
          <p:spPr bwMode="auto">
            <a:xfrm>
              <a:off x="1354" y="3024"/>
              <a:ext cx="667"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1300nm</a:t>
              </a:r>
            </a:p>
          </p:txBody>
        </p:sp>
        <p:sp>
          <p:nvSpPr>
            <p:cNvPr id="141326" name="Rectangle 13">
              <a:extLst>
                <a:ext uri="{FF2B5EF4-FFF2-40B4-BE49-F238E27FC236}">
                  <a16:creationId xmlns:a16="http://schemas.microsoft.com/office/drawing/2014/main" id="{DCE8A9BD-2F63-3263-198F-E09552BE04B3}"/>
                </a:ext>
              </a:extLst>
            </p:cNvPr>
            <p:cNvSpPr>
              <a:spLocks noChangeArrowheads="1"/>
            </p:cNvSpPr>
            <p:nvPr/>
          </p:nvSpPr>
          <p:spPr bwMode="auto">
            <a:xfrm>
              <a:off x="384" y="2880"/>
              <a:ext cx="970" cy="288"/>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Attenuation</a:t>
              </a:r>
            </a:p>
            <a:p>
              <a:pPr algn="ctr">
                <a:spcBef>
                  <a:spcPct val="0"/>
                </a:spcBef>
                <a:buFontTx/>
                <a:buNone/>
              </a:pPr>
              <a:r>
                <a:rPr lang="en-GB" altLang="da-DK" sz="1000" b="1"/>
                <a:t>coefficient (max)</a:t>
              </a:r>
            </a:p>
          </p:txBody>
        </p:sp>
        <p:sp>
          <p:nvSpPr>
            <p:cNvPr id="141327" name="Rectangle 14">
              <a:extLst>
                <a:ext uri="{FF2B5EF4-FFF2-40B4-BE49-F238E27FC236}">
                  <a16:creationId xmlns:a16="http://schemas.microsoft.com/office/drawing/2014/main" id="{12518624-E5FD-04B2-4C1E-E54290728ACD}"/>
                </a:ext>
              </a:extLst>
            </p:cNvPr>
            <p:cNvSpPr>
              <a:spLocks noChangeArrowheads="1"/>
            </p:cNvSpPr>
            <p:nvPr/>
          </p:nvSpPr>
          <p:spPr bwMode="auto">
            <a:xfrm>
              <a:off x="2021" y="2880"/>
              <a:ext cx="145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3,5 dBkm</a:t>
              </a:r>
              <a:r>
                <a:rPr lang="en-GB" altLang="da-DK" sz="1000" b="1" baseline="30000"/>
                <a:t>-1</a:t>
              </a:r>
              <a:r>
                <a:rPr lang="en-GB" altLang="da-DK" sz="1000" b="1"/>
                <a:t> </a:t>
              </a:r>
            </a:p>
          </p:txBody>
        </p:sp>
        <p:sp>
          <p:nvSpPr>
            <p:cNvPr id="141328" name="Rectangle 15">
              <a:extLst>
                <a:ext uri="{FF2B5EF4-FFF2-40B4-BE49-F238E27FC236}">
                  <a16:creationId xmlns:a16="http://schemas.microsoft.com/office/drawing/2014/main" id="{BE5A3943-5714-7E03-6634-C3DDEC8535E3}"/>
                </a:ext>
              </a:extLst>
            </p:cNvPr>
            <p:cNvSpPr>
              <a:spLocks noChangeArrowheads="1"/>
            </p:cNvSpPr>
            <p:nvPr/>
          </p:nvSpPr>
          <p:spPr bwMode="auto">
            <a:xfrm>
              <a:off x="2021" y="3024"/>
              <a:ext cx="145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1,5 dBkm</a:t>
              </a:r>
              <a:r>
                <a:rPr lang="en-GB" altLang="da-DK" sz="1000" b="1" baseline="30000"/>
                <a:t>-1</a:t>
              </a:r>
              <a:r>
                <a:rPr lang="en-GB" altLang="da-DK" sz="1000" b="1"/>
                <a:t> </a:t>
              </a:r>
            </a:p>
          </p:txBody>
        </p:sp>
        <p:sp>
          <p:nvSpPr>
            <p:cNvPr id="141329" name="Rectangle 16">
              <a:extLst>
                <a:ext uri="{FF2B5EF4-FFF2-40B4-BE49-F238E27FC236}">
                  <a16:creationId xmlns:a16="http://schemas.microsoft.com/office/drawing/2014/main" id="{DA4C64C4-3408-F383-0C52-76BD8D5F49E6}"/>
                </a:ext>
              </a:extLst>
            </p:cNvPr>
            <p:cNvSpPr>
              <a:spLocks noChangeArrowheads="1"/>
            </p:cNvSpPr>
            <p:nvPr/>
          </p:nvSpPr>
          <p:spPr bwMode="auto">
            <a:xfrm>
              <a:off x="4143" y="2880"/>
              <a:ext cx="849"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1,0</a:t>
              </a:r>
            </a:p>
          </p:txBody>
        </p:sp>
        <p:sp>
          <p:nvSpPr>
            <p:cNvPr id="141330" name="Rectangle 17">
              <a:extLst>
                <a:ext uri="{FF2B5EF4-FFF2-40B4-BE49-F238E27FC236}">
                  <a16:creationId xmlns:a16="http://schemas.microsoft.com/office/drawing/2014/main" id="{1D4518BC-5D04-C5D8-3849-EBFC197A76C6}"/>
                </a:ext>
              </a:extLst>
            </p:cNvPr>
            <p:cNvSpPr>
              <a:spLocks noChangeArrowheads="1"/>
            </p:cNvSpPr>
            <p:nvPr/>
          </p:nvSpPr>
          <p:spPr bwMode="auto">
            <a:xfrm>
              <a:off x="4143" y="3024"/>
              <a:ext cx="849"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1,0</a:t>
              </a:r>
            </a:p>
          </p:txBody>
        </p:sp>
        <p:sp>
          <p:nvSpPr>
            <p:cNvPr id="141331" name="Rectangle 18">
              <a:extLst>
                <a:ext uri="{FF2B5EF4-FFF2-40B4-BE49-F238E27FC236}">
                  <a16:creationId xmlns:a16="http://schemas.microsoft.com/office/drawing/2014/main" id="{3D17325B-E44A-5AE3-E92F-1CC16D303A8D}"/>
                </a:ext>
              </a:extLst>
            </p:cNvPr>
            <p:cNvSpPr>
              <a:spLocks noChangeArrowheads="1"/>
            </p:cNvSpPr>
            <p:nvPr/>
          </p:nvSpPr>
          <p:spPr bwMode="auto">
            <a:xfrm>
              <a:off x="1354" y="3168"/>
              <a:ext cx="667"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850nm</a:t>
              </a:r>
            </a:p>
          </p:txBody>
        </p:sp>
        <p:sp>
          <p:nvSpPr>
            <p:cNvPr id="141332" name="Rectangle 19">
              <a:extLst>
                <a:ext uri="{FF2B5EF4-FFF2-40B4-BE49-F238E27FC236}">
                  <a16:creationId xmlns:a16="http://schemas.microsoft.com/office/drawing/2014/main" id="{B0753E11-C4E1-6BE2-9965-A06B475B9EAE}"/>
                </a:ext>
              </a:extLst>
            </p:cNvPr>
            <p:cNvSpPr>
              <a:spLocks noChangeArrowheads="1"/>
            </p:cNvSpPr>
            <p:nvPr/>
          </p:nvSpPr>
          <p:spPr bwMode="auto">
            <a:xfrm>
              <a:off x="1354" y="3312"/>
              <a:ext cx="667"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1300nm</a:t>
              </a:r>
            </a:p>
          </p:txBody>
        </p:sp>
        <p:sp>
          <p:nvSpPr>
            <p:cNvPr id="141333" name="Rectangle 20">
              <a:extLst>
                <a:ext uri="{FF2B5EF4-FFF2-40B4-BE49-F238E27FC236}">
                  <a16:creationId xmlns:a16="http://schemas.microsoft.com/office/drawing/2014/main" id="{19FBA809-F430-61EB-BCF3-9329A20CF5E9}"/>
                </a:ext>
              </a:extLst>
            </p:cNvPr>
            <p:cNvSpPr>
              <a:spLocks noChangeArrowheads="1"/>
            </p:cNvSpPr>
            <p:nvPr/>
          </p:nvSpPr>
          <p:spPr bwMode="auto">
            <a:xfrm>
              <a:off x="384" y="3168"/>
              <a:ext cx="970" cy="288"/>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Modal bandwidth </a:t>
              </a:r>
            </a:p>
            <a:p>
              <a:pPr algn="ctr">
                <a:spcBef>
                  <a:spcPct val="0"/>
                </a:spcBef>
                <a:buFontTx/>
                <a:buNone/>
              </a:pPr>
              <a:r>
                <a:rPr lang="en-GB" altLang="da-DK" sz="1000" b="1"/>
                <a:t>OFL (MHz.km min)</a:t>
              </a:r>
            </a:p>
          </p:txBody>
        </p:sp>
        <p:sp>
          <p:nvSpPr>
            <p:cNvPr id="141334" name="Rectangle 21">
              <a:extLst>
                <a:ext uri="{FF2B5EF4-FFF2-40B4-BE49-F238E27FC236}">
                  <a16:creationId xmlns:a16="http://schemas.microsoft.com/office/drawing/2014/main" id="{81182692-3A2F-8CD3-CF0A-58500EC845CD}"/>
                </a:ext>
              </a:extLst>
            </p:cNvPr>
            <p:cNvSpPr>
              <a:spLocks noChangeArrowheads="1"/>
            </p:cNvSpPr>
            <p:nvPr/>
          </p:nvSpPr>
          <p:spPr bwMode="auto">
            <a:xfrm>
              <a:off x="2021" y="3168"/>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200</a:t>
              </a:r>
            </a:p>
          </p:txBody>
        </p:sp>
        <p:sp>
          <p:nvSpPr>
            <p:cNvPr id="141335" name="Rectangle 22">
              <a:extLst>
                <a:ext uri="{FF2B5EF4-FFF2-40B4-BE49-F238E27FC236}">
                  <a16:creationId xmlns:a16="http://schemas.microsoft.com/office/drawing/2014/main" id="{3AC6BFA3-6C0F-9A24-6106-54B3AA04D7E5}"/>
                </a:ext>
              </a:extLst>
            </p:cNvPr>
            <p:cNvSpPr>
              <a:spLocks noChangeArrowheads="1"/>
            </p:cNvSpPr>
            <p:nvPr/>
          </p:nvSpPr>
          <p:spPr bwMode="auto">
            <a:xfrm>
              <a:off x="2021" y="3312"/>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500</a:t>
              </a:r>
            </a:p>
          </p:txBody>
        </p:sp>
        <p:sp>
          <p:nvSpPr>
            <p:cNvPr id="141336" name="Rectangle 23">
              <a:extLst>
                <a:ext uri="{FF2B5EF4-FFF2-40B4-BE49-F238E27FC236}">
                  <a16:creationId xmlns:a16="http://schemas.microsoft.com/office/drawing/2014/main" id="{ECFBA6FC-98B0-017E-7C4D-791E0B01A4CB}"/>
                </a:ext>
              </a:extLst>
            </p:cNvPr>
            <p:cNvSpPr>
              <a:spLocks noChangeArrowheads="1"/>
            </p:cNvSpPr>
            <p:nvPr/>
          </p:nvSpPr>
          <p:spPr bwMode="auto">
            <a:xfrm>
              <a:off x="2506" y="3168"/>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500</a:t>
              </a:r>
            </a:p>
          </p:txBody>
        </p:sp>
        <p:sp>
          <p:nvSpPr>
            <p:cNvPr id="141337" name="Rectangle 24">
              <a:extLst>
                <a:ext uri="{FF2B5EF4-FFF2-40B4-BE49-F238E27FC236}">
                  <a16:creationId xmlns:a16="http://schemas.microsoft.com/office/drawing/2014/main" id="{C8961258-16EF-3FD7-49B2-584F2CC19B66}"/>
                </a:ext>
              </a:extLst>
            </p:cNvPr>
            <p:cNvSpPr>
              <a:spLocks noChangeArrowheads="1"/>
            </p:cNvSpPr>
            <p:nvPr/>
          </p:nvSpPr>
          <p:spPr bwMode="auto">
            <a:xfrm>
              <a:off x="2506" y="3312"/>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500</a:t>
              </a:r>
            </a:p>
          </p:txBody>
        </p:sp>
        <p:sp>
          <p:nvSpPr>
            <p:cNvPr id="141338" name="Rectangle 25">
              <a:extLst>
                <a:ext uri="{FF2B5EF4-FFF2-40B4-BE49-F238E27FC236}">
                  <a16:creationId xmlns:a16="http://schemas.microsoft.com/office/drawing/2014/main" id="{EF43B72B-4CD4-BE2A-CDDE-69D6470CCCD0}"/>
                </a:ext>
              </a:extLst>
            </p:cNvPr>
            <p:cNvSpPr>
              <a:spLocks noChangeArrowheads="1"/>
            </p:cNvSpPr>
            <p:nvPr/>
          </p:nvSpPr>
          <p:spPr bwMode="auto">
            <a:xfrm>
              <a:off x="2991" y="3168"/>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1500</a:t>
              </a:r>
            </a:p>
          </p:txBody>
        </p:sp>
        <p:sp>
          <p:nvSpPr>
            <p:cNvPr id="141339" name="Rectangle 26">
              <a:extLst>
                <a:ext uri="{FF2B5EF4-FFF2-40B4-BE49-F238E27FC236}">
                  <a16:creationId xmlns:a16="http://schemas.microsoft.com/office/drawing/2014/main" id="{00881001-9A1D-1C30-D8A9-8FF09C23B2A5}"/>
                </a:ext>
              </a:extLst>
            </p:cNvPr>
            <p:cNvSpPr>
              <a:spLocks noChangeArrowheads="1"/>
            </p:cNvSpPr>
            <p:nvPr/>
          </p:nvSpPr>
          <p:spPr bwMode="auto">
            <a:xfrm>
              <a:off x="2991" y="3312"/>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500</a:t>
              </a:r>
            </a:p>
          </p:txBody>
        </p:sp>
        <p:sp>
          <p:nvSpPr>
            <p:cNvPr id="141340" name="Rectangle 27">
              <a:extLst>
                <a:ext uri="{FF2B5EF4-FFF2-40B4-BE49-F238E27FC236}">
                  <a16:creationId xmlns:a16="http://schemas.microsoft.com/office/drawing/2014/main" id="{FF31E079-3885-AD5E-2783-D5B853F60C9A}"/>
                </a:ext>
              </a:extLst>
            </p:cNvPr>
            <p:cNvSpPr>
              <a:spLocks noChangeArrowheads="1"/>
            </p:cNvSpPr>
            <p:nvPr/>
          </p:nvSpPr>
          <p:spPr bwMode="auto">
            <a:xfrm>
              <a:off x="1354" y="3456"/>
              <a:ext cx="667"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850nm</a:t>
              </a:r>
            </a:p>
          </p:txBody>
        </p:sp>
        <p:sp>
          <p:nvSpPr>
            <p:cNvPr id="141341" name="Rectangle 28">
              <a:extLst>
                <a:ext uri="{FF2B5EF4-FFF2-40B4-BE49-F238E27FC236}">
                  <a16:creationId xmlns:a16="http://schemas.microsoft.com/office/drawing/2014/main" id="{696D6F31-FAE3-BBAE-80DD-731C16AD57EC}"/>
                </a:ext>
              </a:extLst>
            </p:cNvPr>
            <p:cNvSpPr>
              <a:spLocks noChangeArrowheads="1"/>
            </p:cNvSpPr>
            <p:nvPr/>
          </p:nvSpPr>
          <p:spPr bwMode="auto">
            <a:xfrm>
              <a:off x="1354" y="3600"/>
              <a:ext cx="667"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1300nm</a:t>
              </a:r>
            </a:p>
          </p:txBody>
        </p:sp>
        <p:sp>
          <p:nvSpPr>
            <p:cNvPr id="141342" name="Rectangle 29">
              <a:extLst>
                <a:ext uri="{FF2B5EF4-FFF2-40B4-BE49-F238E27FC236}">
                  <a16:creationId xmlns:a16="http://schemas.microsoft.com/office/drawing/2014/main" id="{0AA3A824-E133-C667-B7FA-DB8E57F2A186}"/>
                </a:ext>
              </a:extLst>
            </p:cNvPr>
            <p:cNvSpPr>
              <a:spLocks noChangeArrowheads="1"/>
            </p:cNvSpPr>
            <p:nvPr/>
          </p:nvSpPr>
          <p:spPr bwMode="auto">
            <a:xfrm>
              <a:off x="384" y="3456"/>
              <a:ext cx="970" cy="288"/>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Modal bandwidth </a:t>
              </a:r>
            </a:p>
            <a:p>
              <a:pPr algn="ctr">
                <a:spcBef>
                  <a:spcPct val="0"/>
                </a:spcBef>
                <a:buFontTx/>
                <a:buNone/>
              </a:pPr>
              <a:r>
                <a:rPr lang="en-GB" altLang="da-DK" sz="1000" b="1"/>
                <a:t>LL (MHz.km min)</a:t>
              </a:r>
            </a:p>
          </p:txBody>
        </p:sp>
        <p:sp>
          <p:nvSpPr>
            <p:cNvPr id="141343" name="Rectangle 30">
              <a:extLst>
                <a:ext uri="{FF2B5EF4-FFF2-40B4-BE49-F238E27FC236}">
                  <a16:creationId xmlns:a16="http://schemas.microsoft.com/office/drawing/2014/main" id="{1A881D3C-5CAE-4B87-5313-C116B7D9BB2A}"/>
                </a:ext>
              </a:extLst>
            </p:cNvPr>
            <p:cNvSpPr>
              <a:spLocks noChangeArrowheads="1"/>
            </p:cNvSpPr>
            <p:nvPr/>
          </p:nvSpPr>
          <p:spPr bwMode="auto">
            <a:xfrm>
              <a:off x="2021" y="3456"/>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a:t>
              </a:r>
            </a:p>
          </p:txBody>
        </p:sp>
        <p:sp>
          <p:nvSpPr>
            <p:cNvPr id="141344" name="Rectangle 31">
              <a:extLst>
                <a:ext uri="{FF2B5EF4-FFF2-40B4-BE49-F238E27FC236}">
                  <a16:creationId xmlns:a16="http://schemas.microsoft.com/office/drawing/2014/main" id="{5AE933A8-1404-0B24-5FD6-9E227B2189C4}"/>
                </a:ext>
              </a:extLst>
            </p:cNvPr>
            <p:cNvSpPr>
              <a:spLocks noChangeArrowheads="1"/>
            </p:cNvSpPr>
            <p:nvPr/>
          </p:nvSpPr>
          <p:spPr bwMode="auto">
            <a:xfrm>
              <a:off x="2021" y="3600"/>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a:t>
              </a:r>
            </a:p>
          </p:txBody>
        </p:sp>
        <p:sp>
          <p:nvSpPr>
            <p:cNvPr id="141345" name="Rectangle 32">
              <a:extLst>
                <a:ext uri="{FF2B5EF4-FFF2-40B4-BE49-F238E27FC236}">
                  <a16:creationId xmlns:a16="http://schemas.microsoft.com/office/drawing/2014/main" id="{99E38168-7DE8-2B8C-0458-4026E9677B13}"/>
                </a:ext>
              </a:extLst>
            </p:cNvPr>
            <p:cNvSpPr>
              <a:spLocks noChangeArrowheads="1"/>
            </p:cNvSpPr>
            <p:nvPr/>
          </p:nvSpPr>
          <p:spPr bwMode="auto">
            <a:xfrm>
              <a:off x="2506" y="3456"/>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a:t>
              </a:r>
            </a:p>
          </p:txBody>
        </p:sp>
        <p:sp>
          <p:nvSpPr>
            <p:cNvPr id="141346" name="Rectangle 33">
              <a:extLst>
                <a:ext uri="{FF2B5EF4-FFF2-40B4-BE49-F238E27FC236}">
                  <a16:creationId xmlns:a16="http://schemas.microsoft.com/office/drawing/2014/main" id="{5A79D707-42FB-E32C-0552-13CFF773BB42}"/>
                </a:ext>
              </a:extLst>
            </p:cNvPr>
            <p:cNvSpPr>
              <a:spLocks noChangeArrowheads="1"/>
            </p:cNvSpPr>
            <p:nvPr/>
          </p:nvSpPr>
          <p:spPr bwMode="auto">
            <a:xfrm>
              <a:off x="2506" y="3600"/>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a:t>
              </a:r>
            </a:p>
          </p:txBody>
        </p:sp>
        <p:sp>
          <p:nvSpPr>
            <p:cNvPr id="141347" name="Rectangle 34">
              <a:extLst>
                <a:ext uri="{FF2B5EF4-FFF2-40B4-BE49-F238E27FC236}">
                  <a16:creationId xmlns:a16="http://schemas.microsoft.com/office/drawing/2014/main" id="{39FE004B-DD76-64A7-48DB-6501F69D2FB6}"/>
                </a:ext>
              </a:extLst>
            </p:cNvPr>
            <p:cNvSpPr>
              <a:spLocks noChangeArrowheads="1"/>
            </p:cNvSpPr>
            <p:nvPr/>
          </p:nvSpPr>
          <p:spPr bwMode="auto">
            <a:xfrm>
              <a:off x="2991" y="3456"/>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2000</a:t>
              </a:r>
            </a:p>
          </p:txBody>
        </p:sp>
        <p:sp>
          <p:nvSpPr>
            <p:cNvPr id="141348" name="Rectangle 35">
              <a:extLst>
                <a:ext uri="{FF2B5EF4-FFF2-40B4-BE49-F238E27FC236}">
                  <a16:creationId xmlns:a16="http://schemas.microsoft.com/office/drawing/2014/main" id="{D5382C9A-07CA-FCF0-9793-60BE9F23DAD8}"/>
                </a:ext>
              </a:extLst>
            </p:cNvPr>
            <p:cNvSpPr>
              <a:spLocks noChangeArrowheads="1"/>
            </p:cNvSpPr>
            <p:nvPr/>
          </p:nvSpPr>
          <p:spPr bwMode="auto">
            <a:xfrm>
              <a:off x="2991" y="3600"/>
              <a:ext cx="485"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a:t>
              </a:r>
            </a:p>
          </p:txBody>
        </p:sp>
        <p:sp>
          <p:nvSpPr>
            <p:cNvPr id="141349" name="Rectangle 36">
              <a:extLst>
                <a:ext uri="{FF2B5EF4-FFF2-40B4-BE49-F238E27FC236}">
                  <a16:creationId xmlns:a16="http://schemas.microsoft.com/office/drawing/2014/main" id="{9F69B096-78DB-282E-C7B6-697D2737CFD0}"/>
                </a:ext>
              </a:extLst>
            </p:cNvPr>
            <p:cNvSpPr>
              <a:spLocks noChangeArrowheads="1"/>
            </p:cNvSpPr>
            <p:nvPr/>
          </p:nvSpPr>
          <p:spPr bwMode="auto">
            <a:xfrm>
              <a:off x="2021" y="2592"/>
              <a:ext cx="970" cy="144"/>
            </a:xfrm>
            <a:prstGeom prst="rect">
              <a:avLst/>
            </a:prstGeom>
            <a:solidFill>
              <a:srgbClr val="FFFF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50/125 or 62.5/125</a:t>
              </a:r>
            </a:p>
          </p:txBody>
        </p:sp>
        <p:sp>
          <p:nvSpPr>
            <p:cNvPr id="141350" name="Rectangle 37">
              <a:extLst>
                <a:ext uri="{FF2B5EF4-FFF2-40B4-BE49-F238E27FC236}">
                  <a16:creationId xmlns:a16="http://schemas.microsoft.com/office/drawing/2014/main" id="{D74D9966-7883-C70D-5E8E-E21C1C612BEF}"/>
                </a:ext>
              </a:extLst>
            </p:cNvPr>
            <p:cNvSpPr>
              <a:spLocks noChangeArrowheads="1"/>
            </p:cNvSpPr>
            <p:nvPr/>
          </p:nvSpPr>
          <p:spPr bwMode="auto">
            <a:xfrm>
              <a:off x="3476" y="2880"/>
              <a:ext cx="667"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1310nm</a:t>
              </a:r>
            </a:p>
          </p:txBody>
        </p:sp>
        <p:sp>
          <p:nvSpPr>
            <p:cNvPr id="141351" name="Rectangle 38">
              <a:extLst>
                <a:ext uri="{FF2B5EF4-FFF2-40B4-BE49-F238E27FC236}">
                  <a16:creationId xmlns:a16="http://schemas.microsoft.com/office/drawing/2014/main" id="{5CFF54F8-99E5-85B2-AD1D-BD02A1F6D332}"/>
                </a:ext>
              </a:extLst>
            </p:cNvPr>
            <p:cNvSpPr>
              <a:spLocks noChangeArrowheads="1"/>
            </p:cNvSpPr>
            <p:nvPr/>
          </p:nvSpPr>
          <p:spPr bwMode="auto">
            <a:xfrm>
              <a:off x="3476" y="3024"/>
              <a:ext cx="667" cy="144"/>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1550nm</a:t>
              </a:r>
            </a:p>
          </p:txBody>
        </p:sp>
        <p:sp>
          <p:nvSpPr>
            <p:cNvPr id="141352" name="Rectangle 39">
              <a:extLst>
                <a:ext uri="{FF2B5EF4-FFF2-40B4-BE49-F238E27FC236}">
                  <a16:creationId xmlns:a16="http://schemas.microsoft.com/office/drawing/2014/main" id="{20DC0793-13F2-65FC-6F51-A782F433D7C6}"/>
                </a:ext>
              </a:extLst>
            </p:cNvPr>
            <p:cNvSpPr>
              <a:spLocks noChangeArrowheads="1"/>
            </p:cNvSpPr>
            <p:nvPr/>
          </p:nvSpPr>
          <p:spPr bwMode="auto">
            <a:xfrm>
              <a:off x="1354" y="2736"/>
              <a:ext cx="667" cy="144"/>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1353" name="Rectangle 40">
              <a:extLst>
                <a:ext uri="{FF2B5EF4-FFF2-40B4-BE49-F238E27FC236}">
                  <a16:creationId xmlns:a16="http://schemas.microsoft.com/office/drawing/2014/main" id="{FC800EAC-1F5D-D784-AAA9-B5838F5B2C8C}"/>
                </a:ext>
              </a:extLst>
            </p:cNvPr>
            <p:cNvSpPr>
              <a:spLocks noChangeArrowheads="1"/>
            </p:cNvSpPr>
            <p:nvPr/>
          </p:nvSpPr>
          <p:spPr bwMode="auto">
            <a:xfrm>
              <a:off x="3476" y="2736"/>
              <a:ext cx="667" cy="144"/>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1354" name="Rectangle 41">
              <a:extLst>
                <a:ext uri="{FF2B5EF4-FFF2-40B4-BE49-F238E27FC236}">
                  <a16:creationId xmlns:a16="http://schemas.microsoft.com/office/drawing/2014/main" id="{28D9290D-FC3D-67E1-1A9B-54505F5A77C8}"/>
                </a:ext>
              </a:extLst>
            </p:cNvPr>
            <p:cNvSpPr>
              <a:spLocks noChangeArrowheads="1"/>
            </p:cNvSpPr>
            <p:nvPr/>
          </p:nvSpPr>
          <p:spPr bwMode="auto">
            <a:xfrm>
              <a:off x="2991" y="2592"/>
              <a:ext cx="485" cy="144"/>
            </a:xfrm>
            <a:prstGeom prst="rect">
              <a:avLst/>
            </a:prstGeom>
            <a:solidFill>
              <a:srgbClr val="FFFF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50/125</a:t>
              </a:r>
            </a:p>
          </p:txBody>
        </p:sp>
      </p:grpSp>
      <p:pic>
        <p:nvPicPr>
          <p:cNvPr id="141317" name="Picture 42">
            <a:extLst>
              <a:ext uri="{FF2B5EF4-FFF2-40B4-BE49-F238E27FC236}">
                <a16:creationId xmlns:a16="http://schemas.microsoft.com/office/drawing/2014/main" id="{67EE3612-DA73-A9F7-73E1-F155CC963A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34211">
                                            <p:txEl>
                                              <p:pRg st="0" end="0"/>
                                            </p:txEl>
                                          </p:spTgt>
                                        </p:tgtEl>
                                        <p:attrNameLst>
                                          <p:attrName>style.visibility</p:attrName>
                                        </p:attrNameLst>
                                      </p:cBhvr>
                                      <p:to>
                                        <p:strVal val="visible"/>
                                      </p:to>
                                    </p:set>
                                    <p:anim calcmode="lin" valueType="num">
                                      <p:cBhvr additive="base">
                                        <p:cTn id="7" dur="500" fill="hold"/>
                                        <p:tgtEl>
                                          <p:spTgt spid="7342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42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34211">
                                            <p:txEl>
                                              <p:pRg st="1" end="1"/>
                                            </p:txEl>
                                          </p:spTgt>
                                        </p:tgtEl>
                                        <p:attrNameLst>
                                          <p:attrName>style.visibility</p:attrName>
                                        </p:attrNameLst>
                                      </p:cBhvr>
                                      <p:to>
                                        <p:strVal val="visible"/>
                                      </p:to>
                                    </p:set>
                                    <p:anim calcmode="lin" valueType="num">
                                      <p:cBhvr additive="base">
                                        <p:cTn id="13" dur="500" fill="hold"/>
                                        <p:tgtEl>
                                          <p:spTgt spid="73421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42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34211">
                                            <p:txEl>
                                              <p:pRg st="2" end="2"/>
                                            </p:txEl>
                                          </p:spTgt>
                                        </p:tgtEl>
                                        <p:attrNameLst>
                                          <p:attrName>style.visibility</p:attrName>
                                        </p:attrNameLst>
                                      </p:cBhvr>
                                      <p:to>
                                        <p:strVal val="visible"/>
                                      </p:to>
                                    </p:set>
                                    <p:anim calcmode="lin" valueType="num">
                                      <p:cBhvr additive="base">
                                        <p:cTn id="19" dur="500" fill="hold"/>
                                        <p:tgtEl>
                                          <p:spTgt spid="73421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342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34211">
                                            <p:txEl>
                                              <p:pRg st="3" end="3"/>
                                            </p:txEl>
                                          </p:spTgt>
                                        </p:tgtEl>
                                        <p:attrNameLst>
                                          <p:attrName>style.visibility</p:attrName>
                                        </p:attrNameLst>
                                      </p:cBhvr>
                                      <p:to>
                                        <p:strVal val="visible"/>
                                      </p:to>
                                    </p:set>
                                    <p:anim calcmode="lin" valueType="num">
                                      <p:cBhvr additive="base">
                                        <p:cTn id="25" dur="500" fill="hold"/>
                                        <p:tgtEl>
                                          <p:spTgt spid="734211">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3421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34211">
                                            <p:txEl>
                                              <p:pRg st="4" end="4"/>
                                            </p:txEl>
                                          </p:spTgt>
                                        </p:tgtEl>
                                        <p:attrNameLst>
                                          <p:attrName>style.visibility</p:attrName>
                                        </p:attrNameLst>
                                      </p:cBhvr>
                                      <p:to>
                                        <p:strVal val="visible"/>
                                      </p:to>
                                    </p:set>
                                    <p:anim calcmode="lin" valueType="num">
                                      <p:cBhvr additive="base">
                                        <p:cTn id="31" dur="500" fill="hold"/>
                                        <p:tgtEl>
                                          <p:spTgt spid="734211">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3421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0-#ppt_w/2"/>
                                          </p:val>
                                        </p:tav>
                                        <p:tav tm="100000">
                                          <p:val>
                                            <p:strVal val="#ppt_x"/>
                                          </p:val>
                                        </p:tav>
                                      </p:tavLst>
                                    </p:anim>
                                    <p:anim calcmode="lin" valueType="num">
                                      <p:cBhvr additive="base">
                                        <p:cTn id="3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4211" grpId="0" build="p"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62" name="Rectangle 2">
            <a:extLst>
              <a:ext uri="{FF2B5EF4-FFF2-40B4-BE49-F238E27FC236}">
                <a16:creationId xmlns:a16="http://schemas.microsoft.com/office/drawing/2014/main" id="{7C063DE3-C033-A0E0-8A6F-D5DA06B25CE1}"/>
              </a:ext>
            </a:extLst>
          </p:cNvPr>
          <p:cNvSpPr>
            <a:spLocks noGrp="1" noChangeArrowheads="1"/>
          </p:cNvSpPr>
          <p:nvPr>
            <p:ph type="title"/>
          </p:nvPr>
        </p:nvSpPr>
        <p:spPr>
          <a:xfrm>
            <a:off x="304800" y="1306513"/>
            <a:ext cx="8839200" cy="457200"/>
          </a:xfrm>
        </p:spPr>
        <p:txBody>
          <a:bodyPr/>
          <a:lstStyle/>
          <a:p>
            <a:pPr eaLnBrk="1" hangingPunct="1"/>
            <a:r>
              <a:rPr lang="da-DK" altLang="da-DK"/>
              <a:t>Netværks applikationer.</a:t>
            </a:r>
          </a:p>
        </p:txBody>
      </p:sp>
      <p:sp>
        <p:nvSpPr>
          <p:cNvPr id="736259" name="Rectangle 3">
            <a:extLst>
              <a:ext uri="{FF2B5EF4-FFF2-40B4-BE49-F238E27FC236}">
                <a16:creationId xmlns:a16="http://schemas.microsoft.com/office/drawing/2014/main" id="{1714DC66-0ECD-E93A-EA54-573F5489B7EE}"/>
              </a:ext>
            </a:extLst>
          </p:cNvPr>
          <p:cNvSpPr>
            <a:spLocks noGrp="1" noChangeArrowheads="1"/>
          </p:cNvSpPr>
          <p:nvPr>
            <p:ph type="body" idx="1"/>
          </p:nvPr>
        </p:nvSpPr>
        <p:spPr>
          <a:xfrm>
            <a:off x="381000" y="1912938"/>
            <a:ext cx="8382000" cy="3962400"/>
          </a:xfrm>
        </p:spPr>
        <p:txBody>
          <a:bodyPr/>
          <a:lstStyle/>
          <a:p>
            <a:pPr eaLnBrk="1" hangingPunct="1"/>
            <a:r>
              <a:rPr lang="da-DK" altLang="da-DK"/>
              <a:t>Applikation/maks.  Længde</a:t>
            </a:r>
          </a:p>
          <a:p>
            <a:pPr eaLnBrk="1" hangingPunct="1"/>
            <a:endParaRPr lang="da-DK" altLang="da-DK"/>
          </a:p>
        </p:txBody>
      </p:sp>
      <p:grpSp>
        <p:nvGrpSpPr>
          <p:cNvPr id="2" name="Group 4">
            <a:extLst>
              <a:ext uri="{FF2B5EF4-FFF2-40B4-BE49-F238E27FC236}">
                <a16:creationId xmlns:a16="http://schemas.microsoft.com/office/drawing/2014/main" id="{3EFA3E19-36DA-9A48-2AEE-A7D37367AF09}"/>
              </a:ext>
            </a:extLst>
          </p:cNvPr>
          <p:cNvGrpSpPr>
            <a:grpSpLocks/>
          </p:cNvGrpSpPr>
          <p:nvPr/>
        </p:nvGrpSpPr>
        <p:grpSpPr bwMode="auto">
          <a:xfrm>
            <a:off x="1295400" y="1066800"/>
            <a:ext cx="7010400" cy="4953000"/>
            <a:chOff x="480" y="720"/>
            <a:chExt cx="4416" cy="3120"/>
          </a:xfrm>
        </p:grpSpPr>
        <p:sp>
          <p:nvSpPr>
            <p:cNvPr id="143366" name="Rectangle 5">
              <a:extLst>
                <a:ext uri="{FF2B5EF4-FFF2-40B4-BE49-F238E27FC236}">
                  <a16:creationId xmlns:a16="http://schemas.microsoft.com/office/drawing/2014/main" id="{EB28059D-61F2-585B-6913-C0FDA0FDC698}"/>
                </a:ext>
              </a:extLst>
            </p:cNvPr>
            <p:cNvSpPr>
              <a:spLocks noChangeArrowheads="1"/>
            </p:cNvSpPr>
            <p:nvPr/>
          </p:nvSpPr>
          <p:spPr bwMode="auto">
            <a:xfrm>
              <a:off x="4443" y="1534"/>
              <a:ext cx="453" cy="230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43367" name="Rectangle 6">
              <a:extLst>
                <a:ext uri="{FF2B5EF4-FFF2-40B4-BE49-F238E27FC236}">
                  <a16:creationId xmlns:a16="http://schemas.microsoft.com/office/drawing/2014/main" id="{AB64C8F9-B6E8-6ED1-8477-4DC41E5A169A}"/>
                </a:ext>
              </a:extLst>
            </p:cNvPr>
            <p:cNvSpPr>
              <a:spLocks noChangeArrowheads="1"/>
            </p:cNvSpPr>
            <p:nvPr/>
          </p:nvSpPr>
          <p:spPr bwMode="auto">
            <a:xfrm>
              <a:off x="3990" y="1534"/>
              <a:ext cx="453" cy="230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43368" name="Rectangle 7">
              <a:extLst>
                <a:ext uri="{FF2B5EF4-FFF2-40B4-BE49-F238E27FC236}">
                  <a16:creationId xmlns:a16="http://schemas.microsoft.com/office/drawing/2014/main" id="{5FC3F508-C4C3-6C3E-2CEE-F59A34089395}"/>
                </a:ext>
              </a:extLst>
            </p:cNvPr>
            <p:cNvSpPr>
              <a:spLocks noChangeArrowheads="1"/>
            </p:cNvSpPr>
            <p:nvPr/>
          </p:nvSpPr>
          <p:spPr bwMode="auto">
            <a:xfrm>
              <a:off x="3537" y="1534"/>
              <a:ext cx="453" cy="230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43369" name="Rectangle 8">
              <a:extLst>
                <a:ext uri="{FF2B5EF4-FFF2-40B4-BE49-F238E27FC236}">
                  <a16:creationId xmlns:a16="http://schemas.microsoft.com/office/drawing/2014/main" id="{A2BCB5F2-4E86-5686-565A-C44F9B9396C7}"/>
                </a:ext>
              </a:extLst>
            </p:cNvPr>
            <p:cNvSpPr>
              <a:spLocks noChangeArrowheads="1"/>
            </p:cNvSpPr>
            <p:nvPr/>
          </p:nvSpPr>
          <p:spPr bwMode="auto">
            <a:xfrm>
              <a:off x="3084" y="1534"/>
              <a:ext cx="453" cy="230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43370" name="Rectangle 9">
              <a:extLst>
                <a:ext uri="{FF2B5EF4-FFF2-40B4-BE49-F238E27FC236}">
                  <a16:creationId xmlns:a16="http://schemas.microsoft.com/office/drawing/2014/main" id="{21B0CAA6-81A9-1F2C-CA13-03041E8C0ED4}"/>
                </a:ext>
              </a:extLst>
            </p:cNvPr>
            <p:cNvSpPr>
              <a:spLocks noChangeArrowheads="1"/>
            </p:cNvSpPr>
            <p:nvPr/>
          </p:nvSpPr>
          <p:spPr bwMode="auto">
            <a:xfrm>
              <a:off x="1442" y="2348"/>
              <a:ext cx="1642" cy="135"/>
            </a:xfrm>
            <a:prstGeom prst="rect">
              <a:avLst/>
            </a:prstGeom>
            <a:solidFill>
              <a:srgbClr val="0080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000000"/>
                  </a:solidFill>
                </a:rPr>
                <a:t>1 Gigabit Ethernet</a:t>
              </a:r>
              <a:endParaRPr lang="en-GB" altLang="da-DK" sz="1000" b="1">
                <a:solidFill>
                  <a:schemeClr val="bg1"/>
                </a:solidFill>
              </a:endParaRPr>
            </a:p>
          </p:txBody>
        </p:sp>
        <p:sp>
          <p:nvSpPr>
            <p:cNvPr id="143371" name="Rectangle 10">
              <a:extLst>
                <a:ext uri="{FF2B5EF4-FFF2-40B4-BE49-F238E27FC236}">
                  <a16:creationId xmlns:a16="http://schemas.microsoft.com/office/drawing/2014/main" id="{54C6FDFD-7A54-A22B-4323-66ED25206EBD}"/>
                </a:ext>
              </a:extLst>
            </p:cNvPr>
            <p:cNvSpPr>
              <a:spLocks noChangeArrowheads="1"/>
            </p:cNvSpPr>
            <p:nvPr/>
          </p:nvSpPr>
          <p:spPr bwMode="auto">
            <a:xfrm>
              <a:off x="1442" y="3569"/>
              <a:ext cx="1642" cy="133"/>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802.3ae: 10GBASE-LR/LW</a:t>
              </a:r>
              <a:endParaRPr lang="en-GB" altLang="da-DK" sz="1000" b="1">
                <a:solidFill>
                  <a:schemeClr val="tx2"/>
                </a:solidFill>
              </a:endParaRPr>
            </a:p>
          </p:txBody>
        </p:sp>
        <p:sp>
          <p:nvSpPr>
            <p:cNvPr id="143372" name="Rectangle 11">
              <a:extLst>
                <a:ext uri="{FF2B5EF4-FFF2-40B4-BE49-F238E27FC236}">
                  <a16:creationId xmlns:a16="http://schemas.microsoft.com/office/drawing/2014/main" id="{1C7097FC-C076-126A-63C0-3366BD262F1B}"/>
                </a:ext>
              </a:extLst>
            </p:cNvPr>
            <p:cNvSpPr>
              <a:spLocks noChangeArrowheads="1"/>
            </p:cNvSpPr>
            <p:nvPr/>
          </p:nvSpPr>
          <p:spPr bwMode="auto">
            <a:xfrm>
              <a:off x="1442" y="3704"/>
              <a:ext cx="1642" cy="133"/>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802.3ae: 10GBASE-ER/EW</a:t>
              </a:r>
              <a:endParaRPr lang="en-GB" altLang="da-DK" sz="1000" b="1">
                <a:solidFill>
                  <a:schemeClr val="tx2"/>
                </a:solidFill>
              </a:endParaRPr>
            </a:p>
          </p:txBody>
        </p:sp>
        <p:sp>
          <p:nvSpPr>
            <p:cNvPr id="143373" name="Rectangle 12">
              <a:extLst>
                <a:ext uri="{FF2B5EF4-FFF2-40B4-BE49-F238E27FC236}">
                  <a16:creationId xmlns:a16="http://schemas.microsoft.com/office/drawing/2014/main" id="{0B3D7DF1-C468-ACFB-34FC-1DB8CF853D72}"/>
                </a:ext>
              </a:extLst>
            </p:cNvPr>
            <p:cNvSpPr>
              <a:spLocks noChangeArrowheads="1"/>
            </p:cNvSpPr>
            <p:nvPr/>
          </p:nvSpPr>
          <p:spPr bwMode="auto">
            <a:xfrm>
              <a:off x="1442" y="3433"/>
              <a:ext cx="1642" cy="133"/>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802.3ae: 10GBASE-LX4</a:t>
              </a:r>
              <a:endParaRPr lang="en-GB" altLang="da-DK" sz="1000" b="1">
                <a:solidFill>
                  <a:schemeClr val="tx2"/>
                </a:solidFill>
              </a:endParaRPr>
            </a:p>
          </p:txBody>
        </p:sp>
        <p:sp>
          <p:nvSpPr>
            <p:cNvPr id="143374" name="Rectangle 13">
              <a:extLst>
                <a:ext uri="{FF2B5EF4-FFF2-40B4-BE49-F238E27FC236}">
                  <a16:creationId xmlns:a16="http://schemas.microsoft.com/office/drawing/2014/main" id="{9A8DCA2A-D78A-02FD-5E1B-C7DAB845A6D1}"/>
                </a:ext>
              </a:extLst>
            </p:cNvPr>
            <p:cNvSpPr>
              <a:spLocks noChangeArrowheads="1"/>
            </p:cNvSpPr>
            <p:nvPr/>
          </p:nvSpPr>
          <p:spPr bwMode="auto">
            <a:xfrm>
              <a:off x="1442" y="2755"/>
              <a:ext cx="1642" cy="133"/>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 1000BASE-LX</a:t>
              </a:r>
              <a:endParaRPr lang="en-GB" altLang="da-DK" sz="1000" b="1">
                <a:solidFill>
                  <a:schemeClr val="tx2"/>
                </a:solidFill>
              </a:endParaRPr>
            </a:p>
          </p:txBody>
        </p:sp>
        <p:sp>
          <p:nvSpPr>
            <p:cNvPr id="143375" name="Rectangle 14">
              <a:extLst>
                <a:ext uri="{FF2B5EF4-FFF2-40B4-BE49-F238E27FC236}">
                  <a16:creationId xmlns:a16="http://schemas.microsoft.com/office/drawing/2014/main" id="{1C1197A7-BB44-FDC4-9F1C-6F8BEE4BD401}"/>
                </a:ext>
              </a:extLst>
            </p:cNvPr>
            <p:cNvSpPr>
              <a:spLocks noChangeArrowheads="1"/>
            </p:cNvSpPr>
            <p:nvPr/>
          </p:nvSpPr>
          <p:spPr bwMode="auto">
            <a:xfrm>
              <a:off x="1442" y="2483"/>
              <a:ext cx="1642" cy="133"/>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 1000BASE-SX</a:t>
              </a:r>
              <a:endParaRPr lang="en-GB" altLang="da-DK" sz="1000" b="1">
                <a:solidFill>
                  <a:schemeClr val="hlink"/>
                </a:solidFill>
              </a:endParaRPr>
            </a:p>
          </p:txBody>
        </p:sp>
        <p:sp>
          <p:nvSpPr>
            <p:cNvPr id="143376" name="Rectangle 15">
              <a:extLst>
                <a:ext uri="{FF2B5EF4-FFF2-40B4-BE49-F238E27FC236}">
                  <a16:creationId xmlns:a16="http://schemas.microsoft.com/office/drawing/2014/main" id="{CEDB4980-66B6-B7D6-4E5A-35D682253DB3}"/>
                </a:ext>
              </a:extLst>
            </p:cNvPr>
            <p:cNvSpPr>
              <a:spLocks noChangeArrowheads="1"/>
            </p:cNvSpPr>
            <p:nvPr/>
          </p:nvSpPr>
          <p:spPr bwMode="auto">
            <a:xfrm>
              <a:off x="1442" y="3162"/>
              <a:ext cx="1642" cy="133"/>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802.3ae: 10GBASE-SR/SW</a:t>
              </a:r>
              <a:endParaRPr lang="en-GB" altLang="da-DK" sz="1000" b="1">
                <a:solidFill>
                  <a:schemeClr val="hlink"/>
                </a:solidFill>
              </a:endParaRPr>
            </a:p>
          </p:txBody>
        </p:sp>
        <p:sp>
          <p:nvSpPr>
            <p:cNvPr id="143377" name="Rectangle 16">
              <a:extLst>
                <a:ext uri="{FF2B5EF4-FFF2-40B4-BE49-F238E27FC236}">
                  <a16:creationId xmlns:a16="http://schemas.microsoft.com/office/drawing/2014/main" id="{0E6F6DBF-FF2A-A33E-9267-48B6D2143E35}"/>
                </a:ext>
              </a:extLst>
            </p:cNvPr>
            <p:cNvSpPr>
              <a:spLocks noChangeArrowheads="1"/>
            </p:cNvSpPr>
            <p:nvPr/>
          </p:nvSpPr>
          <p:spPr bwMode="auto">
            <a:xfrm>
              <a:off x="1442" y="2619"/>
              <a:ext cx="1642" cy="133"/>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 1000BASE-LX</a:t>
              </a:r>
              <a:endParaRPr lang="en-GB" altLang="da-DK" sz="1000" b="1">
                <a:solidFill>
                  <a:schemeClr val="hlink"/>
                </a:solidFill>
              </a:endParaRPr>
            </a:p>
          </p:txBody>
        </p:sp>
        <p:sp>
          <p:nvSpPr>
            <p:cNvPr id="143378" name="Rectangle 17">
              <a:extLst>
                <a:ext uri="{FF2B5EF4-FFF2-40B4-BE49-F238E27FC236}">
                  <a16:creationId xmlns:a16="http://schemas.microsoft.com/office/drawing/2014/main" id="{6243BD6B-C731-535F-FC08-CCE9B2174DD6}"/>
                </a:ext>
              </a:extLst>
            </p:cNvPr>
            <p:cNvSpPr>
              <a:spLocks noChangeArrowheads="1"/>
            </p:cNvSpPr>
            <p:nvPr/>
          </p:nvSpPr>
          <p:spPr bwMode="auto">
            <a:xfrm>
              <a:off x="1442" y="3297"/>
              <a:ext cx="1642" cy="133"/>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802.3ae: 10GBASE-LX4</a:t>
              </a:r>
              <a:endParaRPr lang="en-GB" altLang="da-DK" sz="1000" b="1">
                <a:solidFill>
                  <a:schemeClr val="hlink"/>
                </a:solidFill>
              </a:endParaRPr>
            </a:p>
          </p:txBody>
        </p:sp>
        <p:sp>
          <p:nvSpPr>
            <p:cNvPr id="143379" name="Rectangle 18">
              <a:extLst>
                <a:ext uri="{FF2B5EF4-FFF2-40B4-BE49-F238E27FC236}">
                  <a16:creationId xmlns:a16="http://schemas.microsoft.com/office/drawing/2014/main" id="{942CD32A-C783-91E7-8E80-1E59BC16C2F5}"/>
                </a:ext>
              </a:extLst>
            </p:cNvPr>
            <p:cNvSpPr>
              <a:spLocks noChangeArrowheads="1"/>
            </p:cNvSpPr>
            <p:nvPr/>
          </p:nvSpPr>
          <p:spPr bwMode="auto">
            <a:xfrm>
              <a:off x="480" y="1805"/>
              <a:ext cx="340" cy="136"/>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3380" name="Rectangle 19">
              <a:extLst>
                <a:ext uri="{FF2B5EF4-FFF2-40B4-BE49-F238E27FC236}">
                  <a16:creationId xmlns:a16="http://schemas.microsoft.com/office/drawing/2014/main" id="{8F96EBD9-ACA3-6766-CFF7-EDC3A46C501F}"/>
                </a:ext>
              </a:extLst>
            </p:cNvPr>
            <p:cNvSpPr>
              <a:spLocks noChangeArrowheads="1"/>
            </p:cNvSpPr>
            <p:nvPr/>
          </p:nvSpPr>
          <p:spPr bwMode="auto">
            <a:xfrm>
              <a:off x="480" y="2755"/>
              <a:ext cx="340" cy="135"/>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SMF</a:t>
              </a:r>
            </a:p>
          </p:txBody>
        </p:sp>
        <p:sp>
          <p:nvSpPr>
            <p:cNvPr id="143381" name="Rectangle 20">
              <a:extLst>
                <a:ext uri="{FF2B5EF4-FFF2-40B4-BE49-F238E27FC236}">
                  <a16:creationId xmlns:a16="http://schemas.microsoft.com/office/drawing/2014/main" id="{1D35D0C0-13F7-B818-2E79-C73FAC51EF5B}"/>
                </a:ext>
              </a:extLst>
            </p:cNvPr>
            <p:cNvSpPr>
              <a:spLocks noChangeArrowheads="1"/>
            </p:cNvSpPr>
            <p:nvPr/>
          </p:nvSpPr>
          <p:spPr bwMode="auto">
            <a:xfrm>
              <a:off x="820" y="2483"/>
              <a:ext cx="622"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850</a:t>
              </a:r>
            </a:p>
          </p:txBody>
        </p:sp>
        <p:sp>
          <p:nvSpPr>
            <p:cNvPr id="143382" name="Rectangle 21">
              <a:extLst>
                <a:ext uri="{FF2B5EF4-FFF2-40B4-BE49-F238E27FC236}">
                  <a16:creationId xmlns:a16="http://schemas.microsoft.com/office/drawing/2014/main" id="{6BC1F7B4-2FF5-20B7-5583-44DE4017171A}"/>
                </a:ext>
              </a:extLst>
            </p:cNvPr>
            <p:cNvSpPr>
              <a:spLocks noChangeArrowheads="1"/>
            </p:cNvSpPr>
            <p:nvPr/>
          </p:nvSpPr>
          <p:spPr bwMode="auto">
            <a:xfrm>
              <a:off x="820" y="2619"/>
              <a:ext cx="622"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1300</a:t>
              </a:r>
            </a:p>
          </p:txBody>
        </p:sp>
        <p:sp>
          <p:nvSpPr>
            <p:cNvPr id="143383" name="Rectangle 22">
              <a:extLst>
                <a:ext uri="{FF2B5EF4-FFF2-40B4-BE49-F238E27FC236}">
                  <a16:creationId xmlns:a16="http://schemas.microsoft.com/office/drawing/2014/main" id="{8679743D-42E8-A561-9E27-909AAC295C14}"/>
                </a:ext>
              </a:extLst>
            </p:cNvPr>
            <p:cNvSpPr>
              <a:spLocks noChangeArrowheads="1"/>
            </p:cNvSpPr>
            <p:nvPr/>
          </p:nvSpPr>
          <p:spPr bwMode="auto">
            <a:xfrm>
              <a:off x="820" y="2755"/>
              <a:ext cx="622" cy="135"/>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1310</a:t>
              </a:r>
            </a:p>
          </p:txBody>
        </p:sp>
        <p:sp>
          <p:nvSpPr>
            <p:cNvPr id="143384" name="Rectangle 23">
              <a:extLst>
                <a:ext uri="{FF2B5EF4-FFF2-40B4-BE49-F238E27FC236}">
                  <a16:creationId xmlns:a16="http://schemas.microsoft.com/office/drawing/2014/main" id="{7201A590-AEEC-55BC-EE18-96E0D6EFC6FD}"/>
                </a:ext>
              </a:extLst>
            </p:cNvPr>
            <p:cNvSpPr>
              <a:spLocks noChangeArrowheads="1"/>
            </p:cNvSpPr>
            <p:nvPr/>
          </p:nvSpPr>
          <p:spPr bwMode="auto">
            <a:xfrm>
              <a:off x="820" y="3162"/>
              <a:ext cx="622" cy="135"/>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850</a:t>
              </a:r>
            </a:p>
          </p:txBody>
        </p:sp>
        <p:sp>
          <p:nvSpPr>
            <p:cNvPr id="143385" name="Rectangle 24">
              <a:extLst>
                <a:ext uri="{FF2B5EF4-FFF2-40B4-BE49-F238E27FC236}">
                  <a16:creationId xmlns:a16="http://schemas.microsoft.com/office/drawing/2014/main" id="{96B3EB4D-8651-9991-A634-5C8E1256E729}"/>
                </a:ext>
              </a:extLst>
            </p:cNvPr>
            <p:cNvSpPr>
              <a:spLocks noChangeArrowheads="1"/>
            </p:cNvSpPr>
            <p:nvPr/>
          </p:nvSpPr>
          <p:spPr bwMode="auto">
            <a:xfrm>
              <a:off x="820" y="3297"/>
              <a:ext cx="622"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1300</a:t>
              </a:r>
            </a:p>
          </p:txBody>
        </p:sp>
        <p:sp>
          <p:nvSpPr>
            <p:cNvPr id="143386" name="Rectangle 25">
              <a:extLst>
                <a:ext uri="{FF2B5EF4-FFF2-40B4-BE49-F238E27FC236}">
                  <a16:creationId xmlns:a16="http://schemas.microsoft.com/office/drawing/2014/main" id="{FEC7D183-F185-DD68-E897-4B076E2D88D6}"/>
                </a:ext>
              </a:extLst>
            </p:cNvPr>
            <p:cNvSpPr>
              <a:spLocks noChangeArrowheads="1"/>
            </p:cNvSpPr>
            <p:nvPr/>
          </p:nvSpPr>
          <p:spPr bwMode="auto">
            <a:xfrm>
              <a:off x="820" y="3569"/>
              <a:ext cx="622" cy="135"/>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1310</a:t>
              </a:r>
            </a:p>
          </p:txBody>
        </p:sp>
        <p:sp>
          <p:nvSpPr>
            <p:cNvPr id="143387" name="Rectangle 26">
              <a:extLst>
                <a:ext uri="{FF2B5EF4-FFF2-40B4-BE49-F238E27FC236}">
                  <a16:creationId xmlns:a16="http://schemas.microsoft.com/office/drawing/2014/main" id="{65B1C4EC-0E01-43EB-E1A2-BA62C7F2B556}"/>
                </a:ext>
              </a:extLst>
            </p:cNvPr>
            <p:cNvSpPr>
              <a:spLocks noChangeArrowheads="1"/>
            </p:cNvSpPr>
            <p:nvPr/>
          </p:nvSpPr>
          <p:spPr bwMode="auto">
            <a:xfrm>
              <a:off x="820" y="3704"/>
              <a:ext cx="622"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1550</a:t>
              </a:r>
            </a:p>
          </p:txBody>
        </p:sp>
        <p:sp>
          <p:nvSpPr>
            <p:cNvPr id="143388" name="Rectangle 27">
              <a:extLst>
                <a:ext uri="{FF2B5EF4-FFF2-40B4-BE49-F238E27FC236}">
                  <a16:creationId xmlns:a16="http://schemas.microsoft.com/office/drawing/2014/main" id="{AA436C4A-6109-C532-3C38-414D073026EE}"/>
                </a:ext>
              </a:extLst>
            </p:cNvPr>
            <p:cNvSpPr>
              <a:spLocks noChangeArrowheads="1"/>
            </p:cNvSpPr>
            <p:nvPr/>
          </p:nvSpPr>
          <p:spPr bwMode="auto">
            <a:xfrm>
              <a:off x="820" y="3433"/>
              <a:ext cx="622"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1310</a:t>
              </a:r>
            </a:p>
          </p:txBody>
        </p:sp>
        <p:sp>
          <p:nvSpPr>
            <p:cNvPr id="143389" name="Rectangle 28">
              <a:extLst>
                <a:ext uri="{FF2B5EF4-FFF2-40B4-BE49-F238E27FC236}">
                  <a16:creationId xmlns:a16="http://schemas.microsoft.com/office/drawing/2014/main" id="{10B027AA-E003-9CAF-B671-F0F9BB2F7664}"/>
                </a:ext>
              </a:extLst>
            </p:cNvPr>
            <p:cNvSpPr>
              <a:spLocks noChangeArrowheads="1"/>
            </p:cNvSpPr>
            <p:nvPr/>
          </p:nvSpPr>
          <p:spPr bwMode="auto">
            <a:xfrm>
              <a:off x="480" y="3162"/>
              <a:ext cx="340" cy="271"/>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3390" name="Rectangle 29">
              <a:extLst>
                <a:ext uri="{FF2B5EF4-FFF2-40B4-BE49-F238E27FC236}">
                  <a16:creationId xmlns:a16="http://schemas.microsoft.com/office/drawing/2014/main" id="{F7169D6C-EB77-B491-C89E-78AB3D8A6AF9}"/>
                </a:ext>
              </a:extLst>
            </p:cNvPr>
            <p:cNvSpPr>
              <a:spLocks noChangeArrowheads="1"/>
            </p:cNvSpPr>
            <p:nvPr/>
          </p:nvSpPr>
          <p:spPr bwMode="auto">
            <a:xfrm>
              <a:off x="480" y="3433"/>
              <a:ext cx="340" cy="407"/>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SMF</a:t>
              </a:r>
            </a:p>
          </p:txBody>
        </p:sp>
        <p:sp>
          <p:nvSpPr>
            <p:cNvPr id="143391" name="Rectangle 30">
              <a:extLst>
                <a:ext uri="{FF2B5EF4-FFF2-40B4-BE49-F238E27FC236}">
                  <a16:creationId xmlns:a16="http://schemas.microsoft.com/office/drawing/2014/main" id="{E073CAEF-BA40-13A0-48B4-5D0CE738ABA7}"/>
                </a:ext>
              </a:extLst>
            </p:cNvPr>
            <p:cNvSpPr>
              <a:spLocks noChangeArrowheads="1"/>
            </p:cNvSpPr>
            <p:nvPr/>
          </p:nvSpPr>
          <p:spPr bwMode="auto">
            <a:xfrm>
              <a:off x="820" y="2348"/>
              <a:ext cx="622" cy="135"/>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3392" name="Rectangle 31">
              <a:extLst>
                <a:ext uri="{FF2B5EF4-FFF2-40B4-BE49-F238E27FC236}">
                  <a16:creationId xmlns:a16="http://schemas.microsoft.com/office/drawing/2014/main" id="{99E32D87-80BF-3226-B57C-13C0817EFF93}"/>
                </a:ext>
              </a:extLst>
            </p:cNvPr>
            <p:cNvSpPr>
              <a:spLocks noChangeArrowheads="1"/>
            </p:cNvSpPr>
            <p:nvPr/>
          </p:nvSpPr>
          <p:spPr bwMode="auto">
            <a:xfrm>
              <a:off x="1442" y="3026"/>
              <a:ext cx="1642" cy="136"/>
            </a:xfrm>
            <a:prstGeom prst="rect">
              <a:avLst/>
            </a:prstGeom>
            <a:solidFill>
              <a:srgbClr val="99CCFF"/>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000000"/>
                  </a:solidFill>
                </a:rPr>
                <a:t>10 Gigabit Ethernet</a:t>
              </a:r>
              <a:endParaRPr lang="en-GB" altLang="da-DK" sz="1000" b="1">
                <a:solidFill>
                  <a:schemeClr val="bg1"/>
                </a:solidFill>
              </a:endParaRPr>
            </a:p>
          </p:txBody>
        </p:sp>
        <p:sp>
          <p:nvSpPr>
            <p:cNvPr id="143393" name="Rectangle 32">
              <a:extLst>
                <a:ext uri="{FF2B5EF4-FFF2-40B4-BE49-F238E27FC236}">
                  <a16:creationId xmlns:a16="http://schemas.microsoft.com/office/drawing/2014/main" id="{CB009C3A-72C6-17DC-2ADD-952D43A0A409}"/>
                </a:ext>
              </a:extLst>
            </p:cNvPr>
            <p:cNvSpPr>
              <a:spLocks noChangeArrowheads="1"/>
            </p:cNvSpPr>
            <p:nvPr/>
          </p:nvSpPr>
          <p:spPr bwMode="auto">
            <a:xfrm>
              <a:off x="820" y="3026"/>
              <a:ext cx="622" cy="136"/>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3394" name="Rectangle 33">
              <a:extLst>
                <a:ext uri="{FF2B5EF4-FFF2-40B4-BE49-F238E27FC236}">
                  <a16:creationId xmlns:a16="http://schemas.microsoft.com/office/drawing/2014/main" id="{7D8F5E05-EB7E-093D-ED53-465F0980EA06}"/>
                </a:ext>
              </a:extLst>
            </p:cNvPr>
            <p:cNvSpPr>
              <a:spLocks noChangeArrowheads="1"/>
            </p:cNvSpPr>
            <p:nvPr/>
          </p:nvSpPr>
          <p:spPr bwMode="auto">
            <a:xfrm>
              <a:off x="1442" y="1670"/>
              <a:ext cx="1642" cy="135"/>
            </a:xfrm>
            <a:prstGeom prst="rect">
              <a:avLst/>
            </a:prstGeom>
            <a:solidFill>
              <a:srgbClr val="00008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chemeClr val="bg1"/>
                  </a:solidFill>
                </a:rPr>
                <a:t>10 Megabit Ethernet</a:t>
              </a:r>
            </a:p>
          </p:txBody>
        </p:sp>
        <p:sp>
          <p:nvSpPr>
            <p:cNvPr id="143395" name="Rectangle 34">
              <a:extLst>
                <a:ext uri="{FF2B5EF4-FFF2-40B4-BE49-F238E27FC236}">
                  <a16:creationId xmlns:a16="http://schemas.microsoft.com/office/drawing/2014/main" id="{3B34AEAA-F454-CF2E-D8A7-3CA7E574B649}"/>
                </a:ext>
              </a:extLst>
            </p:cNvPr>
            <p:cNvSpPr>
              <a:spLocks noChangeArrowheads="1"/>
            </p:cNvSpPr>
            <p:nvPr/>
          </p:nvSpPr>
          <p:spPr bwMode="auto">
            <a:xfrm>
              <a:off x="1442" y="1805"/>
              <a:ext cx="1642" cy="133"/>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 10BASE-FB/FL</a:t>
              </a:r>
              <a:endParaRPr lang="en-GB" altLang="da-DK" sz="1000" b="1">
                <a:solidFill>
                  <a:schemeClr val="hlink"/>
                </a:solidFill>
              </a:endParaRPr>
            </a:p>
          </p:txBody>
        </p:sp>
        <p:sp>
          <p:nvSpPr>
            <p:cNvPr id="143396" name="Rectangle 35">
              <a:extLst>
                <a:ext uri="{FF2B5EF4-FFF2-40B4-BE49-F238E27FC236}">
                  <a16:creationId xmlns:a16="http://schemas.microsoft.com/office/drawing/2014/main" id="{C4561A5F-8A3A-6E57-7820-65945AA5CD88}"/>
                </a:ext>
              </a:extLst>
            </p:cNvPr>
            <p:cNvSpPr>
              <a:spLocks noChangeArrowheads="1"/>
            </p:cNvSpPr>
            <p:nvPr/>
          </p:nvSpPr>
          <p:spPr bwMode="auto">
            <a:xfrm>
              <a:off x="820" y="1805"/>
              <a:ext cx="622"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850</a:t>
              </a:r>
            </a:p>
          </p:txBody>
        </p:sp>
        <p:sp>
          <p:nvSpPr>
            <p:cNvPr id="143397" name="Rectangle 36">
              <a:extLst>
                <a:ext uri="{FF2B5EF4-FFF2-40B4-BE49-F238E27FC236}">
                  <a16:creationId xmlns:a16="http://schemas.microsoft.com/office/drawing/2014/main" id="{623BDE1D-89EB-5880-9AF8-881C397A9445}"/>
                </a:ext>
              </a:extLst>
            </p:cNvPr>
            <p:cNvSpPr>
              <a:spLocks noChangeArrowheads="1"/>
            </p:cNvSpPr>
            <p:nvPr/>
          </p:nvSpPr>
          <p:spPr bwMode="auto">
            <a:xfrm>
              <a:off x="820" y="1670"/>
              <a:ext cx="622" cy="135"/>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3398" name="Rectangle 37">
              <a:extLst>
                <a:ext uri="{FF2B5EF4-FFF2-40B4-BE49-F238E27FC236}">
                  <a16:creationId xmlns:a16="http://schemas.microsoft.com/office/drawing/2014/main" id="{CA4EF816-835D-DF8B-F10C-9B92E965970B}"/>
                </a:ext>
              </a:extLst>
            </p:cNvPr>
            <p:cNvSpPr>
              <a:spLocks noChangeArrowheads="1"/>
            </p:cNvSpPr>
            <p:nvPr/>
          </p:nvSpPr>
          <p:spPr bwMode="auto">
            <a:xfrm>
              <a:off x="480" y="2144"/>
              <a:ext cx="340" cy="136"/>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3399" name="Rectangle 38">
              <a:extLst>
                <a:ext uri="{FF2B5EF4-FFF2-40B4-BE49-F238E27FC236}">
                  <a16:creationId xmlns:a16="http://schemas.microsoft.com/office/drawing/2014/main" id="{A4680D99-D8A8-B835-736B-A8CF7F8DA7B2}"/>
                </a:ext>
              </a:extLst>
            </p:cNvPr>
            <p:cNvSpPr>
              <a:spLocks noChangeArrowheads="1"/>
            </p:cNvSpPr>
            <p:nvPr/>
          </p:nvSpPr>
          <p:spPr bwMode="auto">
            <a:xfrm>
              <a:off x="1442" y="2009"/>
              <a:ext cx="1642" cy="135"/>
            </a:xfrm>
            <a:prstGeom prst="rect">
              <a:avLst/>
            </a:prstGeom>
            <a:solidFill>
              <a:srgbClr val="969696"/>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000000"/>
                  </a:solidFill>
                </a:rPr>
                <a:t>100 Megabit Ethernet</a:t>
              </a:r>
            </a:p>
          </p:txBody>
        </p:sp>
        <p:sp>
          <p:nvSpPr>
            <p:cNvPr id="143400" name="Rectangle 39">
              <a:extLst>
                <a:ext uri="{FF2B5EF4-FFF2-40B4-BE49-F238E27FC236}">
                  <a16:creationId xmlns:a16="http://schemas.microsoft.com/office/drawing/2014/main" id="{19774EF4-6A3A-65E1-07BE-50D3A37076A3}"/>
                </a:ext>
              </a:extLst>
            </p:cNvPr>
            <p:cNvSpPr>
              <a:spLocks noChangeArrowheads="1"/>
            </p:cNvSpPr>
            <p:nvPr/>
          </p:nvSpPr>
          <p:spPr bwMode="auto">
            <a:xfrm>
              <a:off x="1442" y="2144"/>
              <a:ext cx="1642" cy="133"/>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IEEE 802.3: 100BASE-FX</a:t>
              </a:r>
              <a:endParaRPr lang="en-GB" altLang="da-DK" sz="1000" b="1">
                <a:solidFill>
                  <a:schemeClr val="hlink"/>
                </a:solidFill>
              </a:endParaRPr>
            </a:p>
          </p:txBody>
        </p:sp>
        <p:sp>
          <p:nvSpPr>
            <p:cNvPr id="143401" name="Rectangle 40">
              <a:extLst>
                <a:ext uri="{FF2B5EF4-FFF2-40B4-BE49-F238E27FC236}">
                  <a16:creationId xmlns:a16="http://schemas.microsoft.com/office/drawing/2014/main" id="{C759C7AA-304A-8014-B0D9-DAF30E44191C}"/>
                </a:ext>
              </a:extLst>
            </p:cNvPr>
            <p:cNvSpPr>
              <a:spLocks noChangeArrowheads="1"/>
            </p:cNvSpPr>
            <p:nvPr/>
          </p:nvSpPr>
          <p:spPr bwMode="auto">
            <a:xfrm>
              <a:off x="820" y="2144"/>
              <a:ext cx="622"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1300</a:t>
              </a:r>
            </a:p>
          </p:txBody>
        </p:sp>
        <p:sp>
          <p:nvSpPr>
            <p:cNvPr id="143402" name="Rectangle 41">
              <a:extLst>
                <a:ext uri="{FF2B5EF4-FFF2-40B4-BE49-F238E27FC236}">
                  <a16:creationId xmlns:a16="http://schemas.microsoft.com/office/drawing/2014/main" id="{2215AB31-7858-EF96-691C-5EDF173DECBE}"/>
                </a:ext>
              </a:extLst>
            </p:cNvPr>
            <p:cNvSpPr>
              <a:spLocks noChangeArrowheads="1"/>
            </p:cNvSpPr>
            <p:nvPr/>
          </p:nvSpPr>
          <p:spPr bwMode="auto">
            <a:xfrm>
              <a:off x="820" y="2009"/>
              <a:ext cx="622" cy="135"/>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3403" name="Rectangle 42">
              <a:extLst>
                <a:ext uri="{FF2B5EF4-FFF2-40B4-BE49-F238E27FC236}">
                  <a16:creationId xmlns:a16="http://schemas.microsoft.com/office/drawing/2014/main" id="{0F0FF877-C136-7D74-024F-E443CC85F0A7}"/>
                </a:ext>
              </a:extLst>
            </p:cNvPr>
            <p:cNvSpPr>
              <a:spLocks noChangeArrowheads="1"/>
            </p:cNvSpPr>
            <p:nvPr/>
          </p:nvSpPr>
          <p:spPr bwMode="auto">
            <a:xfrm>
              <a:off x="480" y="2483"/>
              <a:ext cx="340" cy="272"/>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3404" name="Rectangle 43">
              <a:extLst>
                <a:ext uri="{FF2B5EF4-FFF2-40B4-BE49-F238E27FC236}">
                  <a16:creationId xmlns:a16="http://schemas.microsoft.com/office/drawing/2014/main" id="{C9FC7B8C-E496-5918-45D3-29BED0B2B7D6}"/>
                </a:ext>
              </a:extLst>
            </p:cNvPr>
            <p:cNvSpPr>
              <a:spLocks noChangeArrowheads="1"/>
            </p:cNvSpPr>
            <p:nvPr/>
          </p:nvSpPr>
          <p:spPr bwMode="auto">
            <a:xfrm>
              <a:off x="3084" y="1398"/>
              <a:ext cx="453" cy="13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OM1</a:t>
              </a:r>
            </a:p>
          </p:txBody>
        </p:sp>
        <p:sp>
          <p:nvSpPr>
            <p:cNvPr id="143405" name="Rectangle 44">
              <a:extLst>
                <a:ext uri="{FF2B5EF4-FFF2-40B4-BE49-F238E27FC236}">
                  <a16:creationId xmlns:a16="http://schemas.microsoft.com/office/drawing/2014/main" id="{D9A49DB0-0E54-6E6E-9F5E-0ACAAE64FFF7}"/>
                </a:ext>
              </a:extLst>
            </p:cNvPr>
            <p:cNvSpPr>
              <a:spLocks noChangeArrowheads="1"/>
            </p:cNvSpPr>
            <p:nvPr/>
          </p:nvSpPr>
          <p:spPr bwMode="auto">
            <a:xfrm>
              <a:off x="3537" y="1398"/>
              <a:ext cx="453" cy="13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OM2</a:t>
              </a:r>
            </a:p>
          </p:txBody>
        </p:sp>
        <p:sp>
          <p:nvSpPr>
            <p:cNvPr id="143406" name="Rectangle 45">
              <a:extLst>
                <a:ext uri="{FF2B5EF4-FFF2-40B4-BE49-F238E27FC236}">
                  <a16:creationId xmlns:a16="http://schemas.microsoft.com/office/drawing/2014/main" id="{579772BA-6BA4-01ED-23A0-5DCCEC1EFFB3}"/>
                </a:ext>
              </a:extLst>
            </p:cNvPr>
            <p:cNvSpPr>
              <a:spLocks noChangeArrowheads="1"/>
            </p:cNvSpPr>
            <p:nvPr/>
          </p:nvSpPr>
          <p:spPr bwMode="auto">
            <a:xfrm>
              <a:off x="3990" y="1398"/>
              <a:ext cx="453" cy="13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OM3</a:t>
              </a:r>
            </a:p>
          </p:txBody>
        </p:sp>
        <p:sp>
          <p:nvSpPr>
            <p:cNvPr id="143407" name="Rectangle 46">
              <a:extLst>
                <a:ext uri="{FF2B5EF4-FFF2-40B4-BE49-F238E27FC236}">
                  <a16:creationId xmlns:a16="http://schemas.microsoft.com/office/drawing/2014/main" id="{38488E7B-20DA-B312-3346-102992D28376}"/>
                </a:ext>
              </a:extLst>
            </p:cNvPr>
            <p:cNvSpPr>
              <a:spLocks noChangeArrowheads="1"/>
            </p:cNvSpPr>
            <p:nvPr/>
          </p:nvSpPr>
          <p:spPr bwMode="auto">
            <a:xfrm>
              <a:off x="3084" y="1263"/>
              <a:ext cx="453" cy="135"/>
            </a:xfrm>
            <a:prstGeom prst="rect">
              <a:avLst/>
            </a:prstGeom>
            <a:solidFill>
              <a:srgbClr val="FFFF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62.5/125</a:t>
              </a:r>
            </a:p>
          </p:txBody>
        </p:sp>
        <p:sp>
          <p:nvSpPr>
            <p:cNvPr id="143408" name="Rectangle 47">
              <a:extLst>
                <a:ext uri="{FF2B5EF4-FFF2-40B4-BE49-F238E27FC236}">
                  <a16:creationId xmlns:a16="http://schemas.microsoft.com/office/drawing/2014/main" id="{DB8D2C4C-4889-E8B1-190A-93F3E1CC1485}"/>
                </a:ext>
              </a:extLst>
            </p:cNvPr>
            <p:cNvSpPr>
              <a:spLocks noChangeArrowheads="1"/>
            </p:cNvSpPr>
            <p:nvPr/>
          </p:nvSpPr>
          <p:spPr bwMode="auto">
            <a:xfrm>
              <a:off x="3990" y="1263"/>
              <a:ext cx="453" cy="135"/>
            </a:xfrm>
            <a:prstGeom prst="rect">
              <a:avLst/>
            </a:prstGeom>
            <a:solidFill>
              <a:srgbClr val="FFFF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50/125</a:t>
              </a:r>
            </a:p>
          </p:txBody>
        </p:sp>
        <p:sp>
          <p:nvSpPr>
            <p:cNvPr id="143409" name="Rectangle 48">
              <a:extLst>
                <a:ext uri="{FF2B5EF4-FFF2-40B4-BE49-F238E27FC236}">
                  <a16:creationId xmlns:a16="http://schemas.microsoft.com/office/drawing/2014/main" id="{FB292DDA-B53C-0924-0653-AF1675E5F747}"/>
                </a:ext>
              </a:extLst>
            </p:cNvPr>
            <p:cNvSpPr>
              <a:spLocks noChangeArrowheads="1"/>
            </p:cNvSpPr>
            <p:nvPr/>
          </p:nvSpPr>
          <p:spPr bwMode="auto">
            <a:xfrm>
              <a:off x="3537" y="1263"/>
              <a:ext cx="453" cy="135"/>
            </a:xfrm>
            <a:prstGeom prst="rect">
              <a:avLst/>
            </a:prstGeom>
            <a:solidFill>
              <a:srgbClr val="FFFF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50/125</a:t>
              </a:r>
            </a:p>
          </p:txBody>
        </p:sp>
        <p:sp>
          <p:nvSpPr>
            <p:cNvPr id="143410" name="Rectangle 49">
              <a:extLst>
                <a:ext uri="{FF2B5EF4-FFF2-40B4-BE49-F238E27FC236}">
                  <a16:creationId xmlns:a16="http://schemas.microsoft.com/office/drawing/2014/main" id="{AFC745C3-5502-13AF-9FB7-F8646E6C2952}"/>
                </a:ext>
              </a:extLst>
            </p:cNvPr>
            <p:cNvSpPr>
              <a:spLocks noChangeArrowheads="1"/>
            </p:cNvSpPr>
            <p:nvPr/>
          </p:nvSpPr>
          <p:spPr bwMode="auto">
            <a:xfrm>
              <a:off x="3084" y="1805"/>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2000</a:t>
              </a:r>
            </a:p>
          </p:txBody>
        </p:sp>
        <p:sp>
          <p:nvSpPr>
            <p:cNvPr id="143411" name="Rectangle 50">
              <a:extLst>
                <a:ext uri="{FF2B5EF4-FFF2-40B4-BE49-F238E27FC236}">
                  <a16:creationId xmlns:a16="http://schemas.microsoft.com/office/drawing/2014/main" id="{8AFA2CC5-FF83-7C8A-9829-14EAA7518121}"/>
                </a:ext>
              </a:extLst>
            </p:cNvPr>
            <p:cNvSpPr>
              <a:spLocks noChangeArrowheads="1"/>
            </p:cNvSpPr>
            <p:nvPr/>
          </p:nvSpPr>
          <p:spPr bwMode="auto">
            <a:xfrm>
              <a:off x="3537" y="1805"/>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1514</a:t>
              </a:r>
            </a:p>
          </p:txBody>
        </p:sp>
        <p:sp>
          <p:nvSpPr>
            <p:cNvPr id="143412" name="Rectangle 51">
              <a:extLst>
                <a:ext uri="{FF2B5EF4-FFF2-40B4-BE49-F238E27FC236}">
                  <a16:creationId xmlns:a16="http://schemas.microsoft.com/office/drawing/2014/main" id="{36D3DB8C-A7F1-2813-2E84-F90481C7973F}"/>
                </a:ext>
              </a:extLst>
            </p:cNvPr>
            <p:cNvSpPr>
              <a:spLocks noChangeArrowheads="1"/>
            </p:cNvSpPr>
            <p:nvPr/>
          </p:nvSpPr>
          <p:spPr bwMode="auto">
            <a:xfrm>
              <a:off x="3990" y="1805"/>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1514</a:t>
              </a:r>
            </a:p>
          </p:txBody>
        </p:sp>
        <p:sp>
          <p:nvSpPr>
            <p:cNvPr id="143413" name="Rectangle 52">
              <a:extLst>
                <a:ext uri="{FF2B5EF4-FFF2-40B4-BE49-F238E27FC236}">
                  <a16:creationId xmlns:a16="http://schemas.microsoft.com/office/drawing/2014/main" id="{FE29FBD9-F1D0-5ABF-8EFF-9BDA31DD134E}"/>
                </a:ext>
              </a:extLst>
            </p:cNvPr>
            <p:cNvSpPr>
              <a:spLocks noChangeArrowheads="1"/>
            </p:cNvSpPr>
            <p:nvPr/>
          </p:nvSpPr>
          <p:spPr bwMode="auto">
            <a:xfrm>
              <a:off x="3084" y="2144"/>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2000</a:t>
              </a:r>
            </a:p>
          </p:txBody>
        </p:sp>
        <p:sp>
          <p:nvSpPr>
            <p:cNvPr id="143414" name="Rectangle 53">
              <a:extLst>
                <a:ext uri="{FF2B5EF4-FFF2-40B4-BE49-F238E27FC236}">
                  <a16:creationId xmlns:a16="http://schemas.microsoft.com/office/drawing/2014/main" id="{284A4060-E959-C7C5-3FA8-384B27571F0B}"/>
                </a:ext>
              </a:extLst>
            </p:cNvPr>
            <p:cNvSpPr>
              <a:spLocks noChangeArrowheads="1"/>
            </p:cNvSpPr>
            <p:nvPr/>
          </p:nvSpPr>
          <p:spPr bwMode="auto">
            <a:xfrm>
              <a:off x="3537" y="2144"/>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2000</a:t>
              </a:r>
            </a:p>
          </p:txBody>
        </p:sp>
        <p:sp>
          <p:nvSpPr>
            <p:cNvPr id="143415" name="Rectangle 54">
              <a:extLst>
                <a:ext uri="{FF2B5EF4-FFF2-40B4-BE49-F238E27FC236}">
                  <a16:creationId xmlns:a16="http://schemas.microsoft.com/office/drawing/2014/main" id="{B3242638-F7AB-FAD8-274E-5A6293C3C2E6}"/>
                </a:ext>
              </a:extLst>
            </p:cNvPr>
            <p:cNvSpPr>
              <a:spLocks noChangeArrowheads="1"/>
            </p:cNvSpPr>
            <p:nvPr/>
          </p:nvSpPr>
          <p:spPr bwMode="auto">
            <a:xfrm>
              <a:off x="3990" y="2144"/>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2000</a:t>
              </a:r>
            </a:p>
          </p:txBody>
        </p:sp>
        <p:sp>
          <p:nvSpPr>
            <p:cNvPr id="143416" name="Rectangle 55">
              <a:extLst>
                <a:ext uri="{FF2B5EF4-FFF2-40B4-BE49-F238E27FC236}">
                  <a16:creationId xmlns:a16="http://schemas.microsoft.com/office/drawing/2014/main" id="{2CD8EE6C-27A8-D01C-FB6D-DA24843F161D}"/>
                </a:ext>
              </a:extLst>
            </p:cNvPr>
            <p:cNvSpPr>
              <a:spLocks noChangeArrowheads="1"/>
            </p:cNvSpPr>
            <p:nvPr/>
          </p:nvSpPr>
          <p:spPr bwMode="auto">
            <a:xfrm>
              <a:off x="4443" y="1398"/>
              <a:ext cx="453" cy="13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OS1</a:t>
              </a:r>
            </a:p>
          </p:txBody>
        </p:sp>
        <p:sp>
          <p:nvSpPr>
            <p:cNvPr id="143417" name="Rectangle 56">
              <a:extLst>
                <a:ext uri="{FF2B5EF4-FFF2-40B4-BE49-F238E27FC236}">
                  <a16:creationId xmlns:a16="http://schemas.microsoft.com/office/drawing/2014/main" id="{B881B838-82EF-EC6D-7932-A4410F11872E}"/>
                </a:ext>
              </a:extLst>
            </p:cNvPr>
            <p:cNvSpPr>
              <a:spLocks noChangeArrowheads="1"/>
            </p:cNvSpPr>
            <p:nvPr/>
          </p:nvSpPr>
          <p:spPr bwMode="auto">
            <a:xfrm>
              <a:off x="4443" y="1127"/>
              <a:ext cx="453" cy="136"/>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SMF</a:t>
              </a:r>
            </a:p>
          </p:txBody>
        </p:sp>
        <p:sp>
          <p:nvSpPr>
            <p:cNvPr id="143418" name="Rectangle 57">
              <a:extLst>
                <a:ext uri="{FF2B5EF4-FFF2-40B4-BE49-F238E27FC236}">
                  <a16:creationId xmlns:a16="http://schemas.microsoft.com/office/drawing/2014/main" id="{EB1E0145-5C58-D9EC-F23C-59E306A4FCEB}"/>
                </a:ext>
              </a:extLst>
            </p:cNvPr>
            <p:cNvSpPr>
              <a:spLocks noChangeArrowheads="1"/>
            </p:cNvSpPr>
            <p:nvPr/>
          </p:nvSpPr>
          <p:spPr bwMode="auto">
            <a:xfrm>
              <a:off x="3084" y="1127"/>
              <a:ext cx="1359" cy="136"/>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3419" name="Rectangle 58">
              <a:extLst>
                <a:ext uri="{FF2B5EF4-FFF2-40B4-BE49-F238E27FC236}">
                  <a16:creationId xmlns:a16="http://schemas.microsoft.com/office/drawing/2014/main" id="{C358363B-4C88-727C-9629-AAE92731307F}"/>
                </a:ext>
              </a:extLst>
            </p:cNvPr>
            <p:cNvSpPr>
              <a:spLocks noChangeArrowheads="1"/>
            </p:cNvSpPr>
            <p:nvPr/>
          </p:nvSpPr>
          <p:spPr bwMode="auto">
            <a:xfrm>
              <a:off x="3084" y="2483"/>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275</a:t>
              </a:r>
            </a:p>
          </p:txBody>
        </p:sp>
        <p:sp>
          <p:nvSpPr>
            <p:cNvPr id="143420" name="Rectangle 59">
              <a:extLst>
                <a:ext uri="{FF2B5EF4-FFF2-40B4-BE49-F238E27FC236}">
                  <a16:creationId xmlns:a16="http://schemas.microsoft.com/office/drawing/2014/main" id="{232AF7F5-ACF1-2136-B20D-40D4C1782B80}"/>
                </a:ext>
              </a:extLst>
            </p:cNvPr>
            <p:cNvSpPr>
              <a:spLocks noChangeArrowheads="1"/>
            </p:cNvSpPr>
            <p:nvPr/>
          </p:nvSpPr>
          <p:spPr bwMode="auto">
            <a:xfrm>
              <a:off x="3537" y="2483"/>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&gt;550</a:t>
              </a:r>
            </a:p>
          </p:txBody>
        </p:sp>
        <p:sp>
          <p:nvSpPr>
            <p:cNvPr id="143421" name="Rectangle 60">
              <a:extLst>
                <a:ext uri="{FF2B5EF4-FFF2-40B4-BE49-F238E27FC236}">
                  <a16:creationId xmlns:a16="http://schemas.microsoft.com/office/drawing/2014/main" id="{B9F44CEE-684D-2481-5602-89BB3D6902F0}"/>
                </a:ext>
              </a:extLst>
            </p:cNvPr>
            <p:cNvSpPr>
              <a:spLocks noChangeArrowheads="1"/>
            </p:cNvSpPr>
            <p:nvPr/>
          </p:nvSpPr>
          <p:spPr bwMode="auto">
            <a:xfrm>
              <a:off x="3990" y="2483"/>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n. s.</a:t>
              </a:r>
            </a:p>
          </p:txBody>
        </p:sp>
        <p:sp>
          <p:nvSpPr>
            <p:cNvPr id="143422" name="Rectangle 61">
              <a:extLst>
                <a:ext uri="{FF2B5EF4-FFF2-40B4-BE49-F238E27FC236}">
                  <a16:creationId xmlns:a16="http://schemas.microsoft.com/office/drawing/2014/main" id="{22C0C931-F7E1-73E4-2DB6-2478525DDEDB}"/>
                </a:ext>
              </a:extLst>
            </p:cNvPr>
            <p:cNvSpPr>
              <a:spLocks noChangeArrowheads="1"/>
            </p:cNvSpPr>
            <p:nvPr/>
          </p:nvSpPr>
          <p:spPr bwMode="auto">
            <a:xfrm>
              <a:off x="3084" y="2619"/>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550</a:t>
              </a:r>
            </a:p>
          </p:txBody>
        </p:sp>
        <p:sp>
          <p:nvSpPr>
            <p:cNvPr id="143423" name="Rectangle 62">
              <a:extLst>
                <a:ext uri="{FF2B5EF4-FFF2-40B4-BE49-F238E27FC236}">
                  <a16:creationId xmlns:a16="http://schemas.microsoft.com/office/drawing/2014/main" id="{F378E6B2-DB0E-59FC-9D32-6350C6F6821D}"/>
                </a:ext>
              </a:extLst>
            </p:cNvPr>
            <p:cNvSpPr>
              <a:spLocks noChangeArrowheads="1"/>
            </p:cNvSpPr>
            <p:nvPr/>
          </p:nvSpPr>
          <p:spPr bwMode="auto">
            <a:xfrm>
              <a:off x="3537" y="2619"/>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550</a:t>
              </a:r>
            </a:p>
          </p:txBody>
        </p:sp>
        <p:sp>
          <p:nvSpPr>
            <p:cNvPr id="143424" name="Rectangle 63">
              <a:extLst>
                <a:ext uri="{FF2B5EF4-FFF2-40B4-BE49-F238E27FC236}">
                  <a16:creationId xmlns:a16="http://schemas.microsoft.com/office/drawing/2014/main" id="{8941657C-F609-688C-DAAD-28AB93F34550}"/>
                </a:ext>
              </a:extLst>
            </p:cNvPr>
            <p:cNvSpPr>
              <a:spLocks noChangeArrowheads="1"/>
            </p:cNvSpPr>
            <p:nvPr/>
          </p:nvSpPr>
          <p:spPr bwMode="auto">
            <a:xfrm>
              <a:off x="3990" y="2619"/>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550</a:t>
              </a:r>
            </a:p>
          </p:txBody>
        </p:sp>
        <p:sp>
          <p:nvSpPr>
            <p:cNvPr id="143425" name="Rectangle 64">
              <a:extLst>
                <a:ext uri="{FF2B5EF4-FFF2-40B4-BE49-F238E27FC236}">
                  <a16:creationId xmlns:a16="http://schemas.microsoft.com/office/drawing/2014/main" id="{4F755A1F-BCB1-EC40-0459-D2B86C289081}"/>
                </a:ext>
              </a:extLst>
            </p:cNvPr>
            <p:cNvSpPr>
              <a:spLocks noChangeArrowheads="1"/>
            </p:cNvSpPr>
            <p:nvPr/>
          </p:nvSpPr>
          <p:spPr bwMode="auto">
            <a:xfrm>
              <a:off x="4443" y="2755"/>
              <a:ext cx="453" cy="135"/>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5000</a:t>
              </a:r>
            </a:p>
          </p:txBody>
        </p:sp>
        <p:sp>
          <p:nvSpPr>
            <p:cNvPr id="143426" name="Rectangle 65">
              <a:extLst>
                <a:ext uri="{FF2B5EF4-FFF2-40B4-BE49-F238E27FC236}">
                  <a16:creationId xmlns:a16="http://schemas.microsoft.com/office/drawing/2014/main" id="{48506C45-313E-103B-31E2-F5E53BD4B5EE}"/>
                </a:ext>
              </a:extLst>
            </p:cNvPr>
            <p:cNvSpPr>
              <a:spLocks noChangeArrowheads="1"/>
            </p:cNvSpPr>
            <p:nvPr/>
          </p:nvSpPr>
          <p:spPr bwMode="auto">
            <a:xfrm>
              <a:off x="3084" y="3162"/>
              <a:ext cx="453" cy="135"/>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33</a:t>
              </a:r>
            </a:p>
          </p:txBody>
        </p:sp>
        <p:sp>
          <p:nvSpPr>
            <p:cNvPr id="143427" name="Rectangle 66">
              <a:extLst>
                <a:ext uri="{FF2B5EF4-FFF2-40B4-BE49-F238E27FC236}">
                  <a16:creationId xmlns:a16="http://schemas.microsoft.com/office/drawing/2014/main" id="{1D164DFA-2CD1-7427-5F85-2B15951C2498}"/>
                </a:ext>
              </a:extLst>
            </p:cNvPr>
            <p:cNvSpPr>
              <a:spLocks noChangeArrowheads="1"/>
            </p:cNvSpPr>
            <p:nvPr/>
          </p:nvSpPr>
          <p:spPr bwMode="auto">
            <a:xfrm>
              <a:off x="3537" y="3162"/>
              <a:ext cx="453" cy="135"/>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82</a:t>
              </a:r>
            </a:p>
          </p:txBody>
        </p:sp>
        <p:sp>
          <p:nvSpPr>
            <p:cNvPr id="143428" name="Rectangle 67">
              <a:extLst>
                <a:ext uri="{FF2B5EF4-FFF2-40B4-BE49-F238E27FC236}">
                  <a16:creationId xmlns:a16="http://schemas.microsoft.com/office/drawing/2014/main" id="{0018BF3C-AFBD-796A-1FA7-DEA3F89E35C1}"/>
                </a:ext>
              </a:extLst>
            </p:cNvPr>
            <p:cNvSpPr>
              <a:spLocks noChangeArrowheads="1"/>
            </p:cNvSpPr>
            <p:nvPr/>
          </p:nvSpPr>
          <p:spPr bwMode="auto">
            <a:xfrm>
              <a:off x="3990" y="3162"/>
              <a:ext cx="453" cy="135"/>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300</a:t>
              </a:r>
            </a:p>
          </p:txBody>
        </p:sp>
        <p:sp>
          <p:nvSpPr>
            <p:cNvPr id="143429" name="Rectangle 68">
              <a:extLst>
                <a:ext uri="{FF2B5EF4-FFF2-40B4-BE49-F238E27FC236}">
                  <a16:creationId xmlns:a16="http://schemas.microsoft.com/office/drawing/2014/main" id="{873883AF-557A-D28F-D6B1-D65505D56185}"/>
                </a:ext>
              </a:extLst>
            </p:cNvPr>
            <p:cNvSpPr>
              <a:spLocks noChangeArrowheads="1"/>
            </p:cNvSpPr>
            <p:nvPr/>
          </p:nvSpPr>
          <p:spPr bwMode="auto">
            <a:xfrm>
              <a:off x="3084" y="3297"/>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300</a:t>
              </a:r>
            </a:p>
          </p:txBody>
        </p:sp>
        <p:sp>
          <p:nvSpPr>
            <p:cNvPr id="143430" name="Rectangle 69">
              <a:extLst>
                <a:ext uri="{FF2B5EF4-FFF2-40B4-BE49-F238E27FC236}">
                  <a16:creationId xmlns:a16="http://schemas.microsoft.com/office/drawing/2014/main" id="{3870ED85-A793-1CBF-F78F-266FAD6E02C5}"/>
                </a:ext>
              </a:extLst>
            </p:cNvPr>
            <p:cNvSpPr>
              <a:spLocks noChangeArrowheads="1"/>
            </p:cNvSpPr>
            <p:nvPr/>
          </p:nvSpPr>
          <p:spPr bwMode="auto">
            <a:xfrm>
              <a:off x="3537" y="3297"/>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300</a:t>
              </a:r>
            </a:p>
          </p:txBody>
        </p:sp>
        <p:sp>
          <p:nvSpPr>
            <p:cNvPr id="143431" name="Rectangle 70">
              <a:extLst>
                <a:ext uri="{FF2B5EF4-FFF2-40B4-BE49-F238E27FC236}">
                  <a16:creationId xmlns:a16="http://schemas.microsoft.com/office/drawing/2014/main" id="{D58FEC7D-73B8-17CB-26BB-FE5C02E14A55}"/>
                </a:ext>
              </a:extLst>
            </p:cNvPr>
            <p:cNvSpPr>
              <a:spLocks noChangeArrowheads="1"/>
            </p:cNvSpPr>
            <p:nvPr/>
          </p:nvSpPr>
          <p:spPr bwMode="auto">
            <a:xfrm>
              <a:off x="3990" y="3297"/>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300</a:t>
              </a:r>
            </a:p>
          </p:txBody>
        </p:sp>
        <p:sp>
          <p:nvSpPr>
            <p:cNvPr id="143432" name="Rectangle 71">
              <a:extLst>
                <a:ext uri="{FF2B5EF4-FFF2-40B4-BE49-F238E27FC236}">
                  <a16:creationId xmlns:a16="http://schemas.microsoft.com/office/drawing/2014/main" id="{986E8C7B-D815-EBCE-E7A9-6E952FB39354}"/>
                </a:ext>
              </a:extLst>
            </p:cNvPr>
            <p:cNvSpPr>
              <a:spLocks noChangeArrowheads="1"/>
            </p:cNvSpPr>
            <p:nvPr/>
          </p:nvSpPr>
          <p:spPr bwMode="auto">
            <a:xfrm>
              <a:off x="4443" y="3433"/>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10000</a:t>
              </a:r>
            </a:p>
          </p:txBody>
        </p:sp>
        <p:sp>
          <p:nvSpPr>
            <p:cNvPr id="143433" name="Rectangle 72">
              <a:extLst>
                <a:ext uri="{FF2B5EF4-FFF2-40B4-BE49-F238E27FC236}">
                  <a16:creationId xmlns:a16="http://schemas.microsoft.com/office/drawing/2014/main" id="{A7C28D04-8C38-B38C-9460-9894619DF92C}"/>
                </a:ext>
              </a:extLst>
            </p:cNvPr>
            <p:cNvSpPr>
              <a:spLocks noChangeArrowheads="1"/>
            </p:cNvSpPr>
            <p:nvPr/>
          </p:nvSpPr>
          <p:spPr bwMode="auto">
            <a:xfrm>
              <a:off x="4443" y="3569"/>
              <a:ext cx="453" cy="135"/>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10000</a:t>
              </a:r>
            </a:p>
          </p:txBody>
        </p:sp>
        <p:sp>
          <p:nvSpPr>
            <p:cNvPr id="143434" name="Rectangle 73">
              <a:extLst>
                <a:ext uri="{FF2B5EF4-FFF2-40B4-BE49-F238E27FC236}">
                  <a16:creationId xmlns:a16="http://schemas.microsoft.com/office/drawing/2014/main" id="{F8C478C0-D398-4C71-1335-A33A50044D47}"/>
                </a:ext>
              </a:extLst>
            </p:cNvPr>
            <p:cNvSpPr>
              <a:spLocks noChangeArrowheads="1"/>
            </p:cNvSpPr>
            <p:nvPr/>
          </p:nvSpPr>
          <p:spPr bwMode="auto">
            <a:xfrm>
              <a:off x="4443" y="3704"/>
              <a:ext cx="453" cy="13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40000</a:t>
              </a:r>
            </a:p>
          </p:txBody>
        </p:sp>
        <p:sp>
          <p:nvSpPr>
            <p:cNvPr id="143435" name="Rectangle 74">
              <a:extLst>
                <a:ext uri="{FF2B5EF4-FFF2-40B4-BE49-F238E27FC236}">
                  <a16:creationId xmlns:a16="http://schemas.microsoft.com/office/drawing/2014/main" id="{07564B5F-C156-66C3-BB2E-0C4BDE6A4CE6}"/>
                </a:ext>
              </a:extLst>
            </p:cNvPr>
            <p:cNvSpPr>
              <a:spLocks noChangeArrowheads="1"/>
            </p:cNvSpPr>
            <p:nvPr/>
          </p:nvSpPr>
          <p:spPr bwMode="auto">
            <a:xfrm>
              <a:off x="3084" y="720"/>
              <a:ext cx="1812" cy="407"/>
            </a:xfrm>
            <a:prstGeom prst="rect">
              <a:avLst/>
            </a:prstGeom>
            <a:solidFill>
              <a:schemeClr val="accent1"/>
            </a:solidFill>
            <a:ln w="9525">
              <a:solidFill>
                <a:schemeClr val="accent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US" altLang="da-DK" sz="1000" b="1">
                  <a:solidFill>
                    <a:srgbClr val="000000"/>
                  </a:solidFill>
                </a:rPr>
                <a:t>Maksimum Channel længde</a:t>
              </a:r>
            </a:p>
            <a:p>
              <a:pPr algn="ctr">
                <a:spcBef>
                  <a:spcPct val="0"/>
                </a:spcBef>
                <a:buFontTx/>
                <a:buNone/>
              </a:pPr>
              <a:r>
                <a:rPr lang="en-US" altLang="da-DK" sz="1000" b="1">
                  <a:solidFill>
                    <a:srgbClr val="000000"/>
                  </a:solidFill>
                </a:rPr>
                <a:t>(meter)</a:t>
              </a:r>
            </a:p>
          </p:txBody>
        </p:sp>
      </p:grpSp>
      <p:pic>
        <p:nvPicPr>
          <p:cNvPr id="143365" name="Picture 75">
            <a:extLst>
              <a:ext uri="{FF2B5EF4-FFF2-40B4-BE49-F238E27FC236}">
                <a16:creationId xmlns:a16="http://schemas.microsoft.com/office/drawing/2014/main" id="{E3AB1D2D-642C-0755-CF18-5AC62AF382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36259">
                                            <p:txEl>
                                              <p:pRg st="0" end="0"/>
                                            </p:txEl>
                                          </p:spTgt>
                                        </p:tgtEl>
                                        <p:attrNameLst>
                                          <p:attrName>style.visibility</p:attrName>
                                        </p:attrNameLst>
                                      </p:cBhvr>
                                      <p:to>
                                        <p:strVal val="visible"/>
                                      </p:to>
                                    </p:set>
                                    <p:anim calcmode="lin" valueType="num">
                                      <p:cBhvr additive="base">
                                        <p:cTn id="7" dur="500" fill="hold"/>
                                        <p:tgtEl>
                                          <p:spTgt spid="7362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62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6259" grpId="0" build="p"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5410" name="Rectangle 2">
            <a:extLst>
              <a:ext uri="{FF2B5EF4-FFF2-40B4-BE49-F238E27FC236}">
                <a16:creationId xmlns:a16="http://schemas.microsoft.com/office/drawing/2014/main" id="{A890D796-9F15-0C92-3CBF-12CF19C19742}"/>
              </a:ext>
            </a:extLst>
          </p:cNvPr>
          <p:cNvSpPr>
            <a:spLocks noGrp="1" noChangeArrowheads="1"/>
          </p:cNvSpPr>
          <p:nvPr>
            <p:ph type="title"/>
          </p:nvPr>
        </p:nvSpPr>
        <p:spPr>
          <a:xfrm>
            <a:off x="304800" y="1160463"/>
            <a:ext cx="8839200" cy="457200"/>
          </a:xfrm>
        </p:spPr>
        <p:txBody>
          <a:bodyPr/>
          <a:lstStyle/>
          <a:p>
            <a:pPr eaLnBrk="1" hangingPunct="1"/>
            <a:r>
              <a:rPr lang="da-DK" altLang="da-DK"/>
              <a:t>Netværks applikationer.</a:t>
            </a:r>
          </a:p>
        </p:txBody>
      </p:sp>
      <p:sp>
        <p:nvSpPr>
          <p:cNvPr id="738307" name="Rectangle 3">
            <a:extLst>
              <a:ext uri="{FF2B5EF4-FFF2-40B4-BE49-F238E27FC236}">
                <a16:creationId xmlns:a16="http://schemas.microsoft.com/office/drawing/2014/main" id="{F92A166F-2732-522C-B367-F1C80731289D}"/>
              </a:ext>
            </a:extLst>
          </p:cNvPr>
          <p:cNvSpPr>
            <a:spLocks noGrp="1" noChangeArrowheads="1"/>
          </p:cNvSpPr>
          <p:nvPr>
            <p:ph type="body" idx="1"/>
          </p:nvPr>
        </p:nvSpPr>
        <p:spPr/>
        <p:txBody>
          <a:bodyPr/>
          <a:lstStyle/>
          <a:p>
            <a:pPr eaLnBrk="1" hangingPunct="1"/>
            <a:r>
              <a:rPr lang="da-DK" altLang="da-DK"/>
              <a:t>Applikation/maks. dæmpning</a:t>
            </a:r>
          </a:p>
          <a:p>
            <a:pPr eaLnBrk="1" hangingPunct="1"/>
            <a:endParaRPr lang="da-DK" altLang="da-DK"/>
          </a:p>
        </p:txBody>
      </p:sp>
      <p:grpSp>
        <p:nvGrpSpPr>
          <p:cNvPr id="2" name="Group 4">
            <a:extLst>
              <a:ext uri="{FF2B5EF4-FFF2-40B4-BE49-F238E27FC236}">
                <a16:creationId xmlns:a16="http://schemas.microsoft.com/office/drawing/2014/main" id="{F9941376-6BF1-0D18-F12B-73189486034A}"/>
              </a:ext>
            </a:extLst>
          </p:cNvPr>
          <p:cNvGrpSpPr>
            <a:grpSpLocks/>
          </p:cNvGrpSpPr>
          <p:nvPr/>
        </p:nvGrpSpPr>
        <p:grpSpPr bwMode="auto">
          <a:xfrm>
            <a:off x="1371600" y="1066800"/>
            <a:ext cx="6934200" cy="4953000"/>
            <a:chOff x="864" y="1104"/>
            <a:chExt cx="3744" cy="2208"/>
          </a:xfrm>
        </p:grpSpPr>
        <p:sp>
          <p:nvSpPr>
            <p:cNvPr id="145414" name="Rectangle 5">
              <a:extLst>
                <a:ext uri="{FF2B5EF4-FFF2-40B4-BE49-F238E27FC236}">
                  <a16:creationId xmlns:a16="http://schemas.microsoft.com/office/drawing/2014/main" id="{83A804B0-4502-D522-9373-17E237EE99F4}"/>
                </a:ext>
              </a:extLst>
            </p:cNvPr>
            <p:cNvSpPr>
              <a:spLocks noChangeArrowheads="1"/>
            </p:cNvSpPr>
            <p:nvPr/>
          </p:nvSpPr>
          <p:spPr bwMode="auto">
            <a:xfrm>
              <a:off x="4224" y="1680"/>
              <a:ext cx="384" cy="1632"/>
            </a:xfrm>
            <a:prstGeom prst="rect">
              <a:avLst/>
            </a:prstGeom>
            <a:solidFill>
              <a:srgbClr val="CCFFFF"/>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45415" name="Rectangle 6">
              <a:extLst>
                <a:ext uri="{FF2B5EF4-FFF2-40B4-BE49-F238E27FC236}">
                  <a16:creationId xmlns:a16="http://schemas.microsoft.com/office/drawing/2014/main" id="{F721558D-373C-6D91-6282-CC09C9E36315}"/>
                </a:ext>
              </a:extLst>
            </p:cNvPr>
            <p:cNvSpPr>
              <a:spLocks noChangeArrowheads="1"/>
            </p:cNvSpPr>
            <p:nvPr/>
          </p:nvSpPr>
          <p:spPr bwMode="auto">
            <a:xfrm>
              <a:off x="3840" y="1680"/>
              <a:ext cx="384" cy="1632"/>
            </a:xfrm>
            <a:prstGeom prst="rect">
              <a:avLst/>
            </a:prstGeom>
            <a:solidFill>
              <a:srgbClr val="00FF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45416" name="Rectangle 7">
              <a:extLst>
                <a:ext uri="{FF2B5EF4-FFF2-40B4-BE49-F238E27FC236}">
                  <a16:creationId xmlns:a16="http://schemas.microsoft.com/office/drawing/2014/main" id="{0DF6BDCA-C015-A6D7-DCC5-5B0021B2B405}"/>
                </a:ext>
              </a:extLst>
            </p:cNvPr>
            <p:cNvSpPr>
              <a:spLocks noChangeArrowheads="1"/>
            </p:cNvSpPr>
            <p:nvPr/>
          </p:nvSpPr>
          <p:spPr bwMode="auto">
            <a:xfrm>
              <a:off x="3456" y="1680"/>
              <a:ext cx="384" cy="1632"/>
            </a:xfrm>
            <a:prstGeom prst="rect">
              <a:avLst/>
            </a:prstGeom>
            <a:solidFill>
              <a:srgbClr val="00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45417" name="Rectangle 8">
              <a:extLst>
                <a:ext uri="{FF2B5EF4-FFF2-40B4-BE49-F238E27FC236}">
                  <a16:creationId xmlns:a16="http://schemas.microsoft.com/office/drawing/2014/main" id="{2ED9039A-299D-3222-B106-395DC21B74A3}"/>
                </a:ext>
              </a:extLst>
            </p:cNvPr>
            <p:cNvSpPr>
              <a:spLocks noChangeArrowheads="1"/>
            </p:cNvSpPr>
            <p:nvPr/>
          </p:nvSpPr>
          <p:spPr bwMode="auto">
            <a:xfrm>
              <a:off x="3072" y="1680"/>
              <a:ext cx="384" cy="1632"/>
            </a:xfrm>
            <a:prstGeom prst="rect">
              <a:avLst/>
            </a:prstGeom>
            <a:solidFill>
              <a:srgbClr val="CC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45418" name="Rectangle 9">
              <a:extLst>
                <a:ext uri="{FF2B5EF4-FFF2-40B4-BE49-F238E27FC236}">
                  <a16:creationId xmlns:a16="http://schemas.microsoft.com/office/drawing/2014/main" id="{932FBB25-9CE2-5399-2C34-F87C9E4D0646}"/>
                </a:ext>
              </a:extLst>
            </p:cNvPr>
            <p:cNvSpPr>
              <a:spLocks noChangeArrowheads="1"/>
            </p:cNvSpPr>
            <p:nvPr/>
          </p:nvSpPr>
          <p:spPr bwMode="auto">
            <a:xfrm>
              <a:off x="1680" y="2256"/>
              <a:ext cx="1392" cy="96"/>
            </a:xfrm>
            <a:prstGeom prst="rect">
              <a:avLst/>
            </a:prstGeom>
            <a:solidFill>
              <a:srgbClr val="0033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chemeClr val="bg1"/>
                  </a:solidFill>
                </a:rPr>
                <a:t>1 Gigabit Ethernet</a:t>
              </a:r>
            </a:p>
          </p:txBody>
        </p:sp>
        <p:sp>
          <p:nvSpPr>
            <p:cNvPr id="145419" name="Rectangle 10">
              <a:extLst>
                <a:ext uri="{FF2B5EF4-FFF2-40B4-BE49-F238E27FC236}">
                  <a16:creationId xmlns:a16="http://schemas.microsoft.com/office/drawing/2014/main" id="{73CBDD82-BBBB-D4C4-DB44-3F9348818EC4}"/>
                </a:ext>
              </a:extLst>
            </p:cNvPr>
            <p:cNvSpPr>
              <a:spLocks noChangeArrowheads="1"/>
            </p:cNvSpPr>
            <p:nvPr/>
          </p:nvSpPr>
          <p:spPr bwMode="auto">
            <a:xfrm>
              <a:off x="1680" y="3120"/>
              <a:ext cx="1392" cy="94"/>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802.3ae: 10GBASE-LR/LW</a:t>
              </a:r>
            </a:p>
          </p:txBody>
        </p:sp>
        <p:sp>
          <p:nvSpPr>
            <p:cNvPr id="145420" name="Rectangle 11">
              <a:extLst>
                <a:ext uri="{FF2B5EF4-FFF2-40B4-BE49-F238E27FC236}">
                  <a16:creationId xmlns:a16="http://schemas.microsoft.com/office/drawing/2014/main" id="{79C0A229-4933-EB16-A443-7A377A035E9B}"/>
                </a:ext>
              </a:extLst>
            </p:cNvPr>
            <p:cNvSpPr>
              <a:spLocks noChangeArrowheads="1"/>
            </p:cNvSpPr>
            <p:nvPr/>
          </p:nvSpPr>
          <p:spPr bwMode="auto">
            <a:xfrm>
              <a:off x="1680" y="3216"/>
              <a:ext cx="1392" cy="94"/>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802.3ae: 10GBASE-ER/EW</a:t>
              </a:r>
            </a:p>
          </p:txBody>
        </p:sp>
        <p:sp>
          <p:nvSpPr>
            <p:cNvPr id="145421" name="Rectangle 12">
              <a:extLst>
                <a:ext uri="{FF2B5EF4-FFF2-40B4-BE49-F238E27FC236}">
                  <a16:creationId xmlns:a16="http://schemas.microsoft.com/office/drawing/2014/main" id="{718251CB-CD06-A18D-A3A9-3CB24A795161}"/>
                </a:ext>
              </a:extLst>
            </p:cNvPr>
            <p:cNvSpPr>
              <a:spLocks noChangeArrowheads="1"/>
            </p:cNvSpPr>
            <p:nvPr/>
          </p:nvSpPr>
          <p:spPr bwMode="auto">
            <a:xfrm>
              <a:off x="1680" y="3024"/>
              <a:ext cx="1392" cy="94"/>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802.3ae: 10GBASE-LX4</a:t>
              </a:r>
            </a:p>
          </p:txBody>
        </p:sp>
        <p:sp>
          <p:nvSpPr>
            <p:cNvPr id="145422" name="Rectangle 13">
              <a:extLst>
                <a:ext uri="{FF2B5EF4-FFF2-40B4-BE49-F238E27FC236}">
                  <a16:creationId xmlns:a16="http://schemas.microsoft.com/office/drawing/2014/main" id="{62FC053A-BE9D-6C79-821E-0A4F56FE9595}"/>
                </a:ext>
              </a:extLst>
            </p:cNvPr>
            <p:cNvSpPr>
              <a:spLocks noChangeArrowheads="1"/>
            </p:cNvSpPr>
            <p:nvPr/>
          </p:nvSpPr>
          <p:spPr bwMode="auto">
            <a:xfrm>
              <a:off x="1680" y="2544"/>
              <a:ext cx="1392" cy="94"/>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 1000BASE-LX</a:t>
              </a:r>
            </a:p>
          </p:txBody>
        </p:sp>
        <p:sp>
          <p:nvSpPr>
            <p:cNvPr id="145423" name="Rectangle 14">
              <a:extLst>
                <a:ext uri="{FF2B5EF4-FFF2-40B4-BE49-F238E27FC236}">
                  <a16:creationId xmlns:a16="http://schemas.microsoft.com/office/drawing/2014/main" id="{DC54E236-EB2E-327A-282D-2DF1268E19CC}"/>
                </a:ext>
              </a:extLst>
            </p:cNvPr>
            <p:cNvSpPr>
              <a:spLocks noChangeArrowheads="1"/>
            </p:cNvSpPr>
            <p:nvPr/>
          </p:nvSpPr>
          <p:spPr bwMode="auto">
            <a:xfrm>
              <a:off x="1680" y="2352"/>
              <a:ext cx="1392" cy="94"/>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 1000BASE-SX</a:t>
              </a:r>
            </a:p>
          </p:txBody>
        </p:sp>
        <p:sp>
          <p:nvSpPr>
            <p:cNvPr id="145424" name="Rectangle 15">
              <a:extLst>
                <a:ext uri="{FF2B5EF4-FFF2-40B4-BE49-F238E27FC236}">
                  <a16:creationId xmlns:a16="http://schemas.microsoft.com/office/drawing/2014/main" id="{09AB4898-C3E7-8BA9-6A84-46929ADD70C6}"/>
                </a:ext>
              </a:extLst>
            </p:cNvPr>
            <p:cNvSpPr>
              <a:spLocks noChangeArrowheads="1"/>
            </p:cNvSpPr>
            <p:nvPr/>
          </p:nvSpPr>
          <p:spPr bwMode="auto">
            <a:xfrm>
              <a:off x="1680" y="2832"/>
              <a:ext cx="1392" cy="94"/>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802.3ae: 10GBASE-SR/SW</a:t>
              </a:r>
            </a:p>
          </p:txBody>
        </p:sp>
        <p:sp>
          <p:nvSpPr>
            <p:cNvPr id="145425" name="Rectangle 16">
              <a:extLst>
                <a:ext uri="{FF2B5EF4-FFF2-40B4-BE49-F238E27FC236}">
                  <a16:creationId xmlns:a16="http://schemas.microsoft.com/office/drawing/2014/main" id="{5FEDB3BC-45D7-92DA-BEB6-09CE7B083975}"/>
                </a:ext>
              </a:extLst>
            </p:cNvPr>
            <p:cNvSpPr>
              <a:spLocks noChangeArrowheads="1"/>
            </p:cNvSpPr>
            <p:nvPr/>
          </p:nvSpPr>
          <p:spPr bwMode="auto">
            <a:xfrm>
              <a:off x="1680" y="2448"/>
              <a:ext cx="1392" cy="94"/>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 1000BASE-LX</a:t>
              </a:r>
            </a:p>
          </p:txBody>
        </p:sp>
        <p:sp>
          <p:nvSpPr>
            <p:cNvPr id="145426" name="Rectangle 17">
              <a:extLst>
                <a:ext uri="{FF2B5EF4-FFF2-40B4-BE49-F238E27FC236}">
                  <a16:creationId xmlns:a16="http://schemas.microsoft.com/office/drawing/2014/main" id="{8219599F-9607-D25F-66B3-216001D340DC}"/>
                </a:ext>
              </a:extLst>
            </p:cNvPr>
            <p:cNvSpPr>
              <a:spLocks noChangeArrowheads="1"/>
            </p:cNvSpPr>
            <p:nvPr/>
          </p:nvSpPr>
          <p:spPr bwMode="auto">
            <a:xfrm>
              <a:off x="1680" y="2928"/>
              <a:ext cx="1392" cy="94"/>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802.3ae: 10GBASE-LX4</a:t>
              </a:r>
            </a:p>
          </p:txBody>
        </p:sp>
        <p:sp>
          <p:nvSpPr>
            <p:cNvPr id="145427" name="Rectangle 18">
              <a:extLst>
                <a:ext uri="{FF2B5EF4-FFF2-40B4-BE49-F238E27FC236}">
                  <a16:creationId xmlns:a16="http://schemas.microsoft.com/office/drawing/2014/main" id="{39E3EC11-C5BC-7E0F-D767-AE02AFCFEB9A}"/>
                </a:ext>
              </a:extLst>
            </p:cNvPr>
            <p:cNvSpPr>
              <a:spLocks noChangeArrowheads="1"/>
            </p:cNvSpPr>
            <p:nvPr/>
          </p:nvSpPr>
          <p:spPr bwMode="auto">
            <a:xfrm>
              <a:off x="864" y="1872"/>
              <a:ext cx="288" cy="96"/>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5428" name="Rectangle 19">
              <a:extLst>
                <a:ext uri="{FF2B5EF4-FFF2-40B4-BE49-F238E27FC236}">
                  <a16:creationId xmlns:a16="http://schemas.microsoft.com/office/drawing/2014/main" id="{3E8FE8C2-B8A0-D27F-AC73-327A1C19DF24}"/>
                </a:ext>
              </a:extLst>
            </p:cNvPr>
            <p:cNvSpPr>
              <a:spLocks noChangeArrowheads="1"/>
            </p:cNvSpPr>
            <p:nvPr/>
          </p:nvSpPr>
          <p:spPr bwMode="auto">
            <a:xfrm>
              <a:off x="864" y="2544"/>
              <a:ext cx="288" cy="96"/>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SMF</a:t>
              </a:r>
            </a:p>
          </p:txBody>
        </p:sp>
        <p:sp>
          <p:nvSpPr>
            <p:cNvPr id="145429" name="Rectangle 20">
              <a:extLst>
                <a:ext uri="{FF2B5EF4-FFF2-40B4-BE49-F238E27FC236}">
                  <a16:creationId xmlns:a16="http://schemas.microsoft.com/office/drawing/2014/main" id="{C7FE5648-5323-2130-F00E-1534B1C98E59}"/>
                </a:ext>
              </a:extLst>
            </p:cNvPr>
            <p:cNvSpPr>
              <a:spLocks noChangeArrowheads="1"/>
            </p:cNvSpPr>
            <p:nvPr/>
          </p:nvSpPr>
          <p:spPr bwMode="auto">
            <a:xfrm>
              <a:off x="1152" y="2352"/>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850</a:t>
              </a:r>
            </a:p>
          </p:txBody>
        </p:sp>
        <p:sp>
          <p:nvSpPr>
            <p:cNvPr id="145430" name="Rectangle 21">
              <a:extLst>
                <a:ext uri="{FF2B5EF4-FFF2-40B4-BE49-F238E27FC236}">
                  <a16:creationId xmlns:a16="http://schemas.microsoft.com/office/drawing/2014/main" id="{A66A245C-0C05-E26D-E288-2AD397E00932}"/>
                </a:ext>
              </a:extLst>
            </p:cNvPr>
            <p:cNvSpPr>
              <a:spLocks noChangeArrowheads="1"/>
            </p:cNvSpPr>
            <p:nvPr/>
          </p:nvSpPr>
          <p:spPr bwMode="auto">
            <a:xfrm>
              <a:off x="1152" y="2448"/>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1300</a:t>
              </a:r>
            </a:p>
          </p:txBody>
        </p:sp>
        <p:sp>
          <p:nvSpPr>
            <p:cNvPr id="145431" name="Rectangle 22">
              <a:extLst>
                <a:ext uri="{FF2B5EF4-FFF2-40B4-BE49-F238E27FC236}">
                  <a16:creationId xmlns:a16="http://schemas.microsoft.com/office/drawing/2014/main" id="{545CFB47-8DC8-F833-D228-C4FCA6F4F0E5}"/>
                </a:ext>
              </a:extLst>
            </p:cNvPr>
            <p:cNvSpPr>
              <a:spLocks noChangeArrowheads="1"/>
            </p:cNvSpPr>
            <p:nvPr/>
          </p:nvSpPr>
          <p:spPr bwMode="auto">
            <a:xfrm>
              <a:off x="1152" y="2544"/>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1310</a:t>
              </a:r>
            </a:p>
          </p:txBody>
        </p:sp>
        <p:sp>
          <p:nvSpPr>
            <p:cNvPr id="145432" name="Rectangle 23">
              <a:extLst>
                <a:ext uri="{FF2B5EF4-FFF2-40B4-BE49-F238E27FC236}">
                  <a16:creationId xmlns:a16="http://schemas.microsoft.com/office/drawing/2014/main" id="{D4F11FA1-590C-861A-A39A-F9B6A42FBB70}"/>
                </a:ext>
              </a:extLst>
            </p:cNvPr>
            <p:cNvSpPr>
              <a:spLocks noChangeArrowheads="1"/>
            </p:cNvSpPr>
            <p:nvPr/>
          </p:nvSpPr>
          <p:spPr bwMode="auto">
            <a:xfrm>
              <a:off x="1152" y="2832"/>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850</a:t>
              </a:r>
            </a:p>
          </p:txBody>
        </p:sp>
        <p:sp>
          <p:nvSpPr>
            <p:cNvPr id="145433" name="Rectangle 24">
              <a:extLst>
                <a:ext uri="{FF2B5EF4-FFF2-40B4-BE49-F238E27FC236}">
                  <a16:creationId xmlns:a16="http://schemas.microsoft.com/office/drawing/2014/main" id="{3248CE65-15B6-ABF3-7FE1-865DA7633704}"/>
                </a:ext>
              </a:extLst>
            </p:cNvPr>
            <p:cNvSpPr>
              <a:spLocks noChangeArrowheads="1"/>
            </p:cNvSpPr>
            <p:nvPr/>
          </p:nvSpPr>
          <p:spPr bwMode="auto">
            <a:xfrm>
              <a:off x="1152" y="2928"/>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1300</a:t>
              </a:r>
            </a:p>
          </p:txBody>
        </p:sp>
        <p:sp>
          <p:nvSpPr>
            <p:cNvPr id="145434" name="Rectangle 25">
              <a:extLst>
                <a:ext uri="{FF2B5EF4-FFF2-40B4-BE49-F238E27FC236}">
                  <a16:creationId xmlns:a16="http://schemas.microsoft.com/office/drawing/2014/main" id="{7E8BB703-5CE8-9927-F1EC-8EC756518524}"/>
                </a:ext>
              </a:extLst>
            </p:cNvPr>
            <p:cNvSpPr>
              <a:spLocks noChangeArrowheads="1"/>
            </p:cNvSpPr>
            <p:nvPr/>
          </p:nvSpPr>
          <p:spPr bwMode="auto">
            <a:xfrm>
              <a:off x="1152" y="3120"/>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1310</a:t>
              </a:r>
            </a:p>
          </p:txBody>
        </p:sp>
        <p:sp>
          <p:nvSpPr>
            <p:cNvPr id="145435" name="Rectangle 26">
              <a:extLst>
                <a:ext uri="{FF2B5EF4-FFF2-40B4-BE49-F238E27FC236}">
                  <a16:creationId xmlns:a16="http://schemas.microsoft.com/office/drawing/2014/main" id="{51A05318-DC1D-0187-85CB-39C6AF684B9D}"/>
                </a:ext>
              </a:extLst>
            </p:cNvPr>
            <p:cNvSpPr>
              <a:spLocks noChangeArrowheads="1"/>
            </p:cNvSpPr>
            <p:nvPr/>
          </p:nvSpPr>
          <p:spPr bwMode="auto">
            <a:xfrm>
              <a:off x="1152" y="3216"/>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1550</a:t>
              </a:r>
            </a:p>
          </p:txBody>
        </p:sp>
        <p:sp>
          <p:nvSpPr>
            <p:cNvPr id="145436" name="Rectangle 27">
              <a:extLst>
                <a:ext uri="{FF2B5EF4-FFF2-40B4-BE49-F238E27FC236}">
                  <a16:creationId xmlns:a16="http://schemas.microsoft.com/office/drawing/2014/main" id="{69910F97-29A4-94DA-0E2B-900BB0648668}"/>
                </a:ext>
              </a:extLst>
            </p:cNvPr>
            <p:cNvSpPr>
              <a:spLocks noChangeArrowheads="1"/>
            </p:cNvSpPr>
            <p:nvPr/>
          </p:nvSpPr>
          <p:spPr bwMode="auto">
            <a:xfrm>
              <a:off x="1152" y="3024"/>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1310</a:t>
              </a:r>
            </a:p>
          </p:txBody>
        </p:sp>
        <p:sp>
          <p:nvSpPr>
            <p:cNvPr id="145437" name="Rectangle 28">
              <a:extLst>
                <a:ext uri="{FF2B5EF4-FFF2-40B4-BE49-F238E27FC236}">
                  <a16:creationId xmlns:a16="http://schemas.microsoft.com/office/drawing/2014/main" id="{BB7E51E1-D291-76E6-9F78-9D2D68F64DCF}"/>
                </a:ext>
              </a:extLst>
            </p:cNvPr>
            <p:cNvSpPr>
              <a:spLocks noChangeArrowheads="1"/>
            </p:cNvSpPr>
            <p:nvPr/>
          </p:nvSpPr>
          <p:spPr bwMode="auto">
            <a:xfrm>
              <a:off x="864" y="2832"/>
              <a:ext cx="288" cy="192"/>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5438" name="Rectangle 29">
              <a:extLst>
                <a:ext uri="{FF2B5EF4-FFF2-40B4-BE49-F238E27FC236}">
                  <a16:creationId xmlns:a16="http://schemas.microsoft.com/office/drawing/2014/main" id="{802E5A0B-3E0B-9646-CEF1-E2FC064AB001}"/>
                </a:ext>
              </a:extLst>
            </p:cNvPr>
            <p:cNvSpPr>
              <a:spLocks noChangeArrowheads="1"/>
            </p:cNvSpPr>
            <p:nvPr/>
          </p:nvSpPr>
          <p:spPr bwMode="auto">
            <a:xfrm>
              <a:off x="864" y="3024"/>
              <a:ext cx="288" cy="288"/>
            </a:xfrm>
            <a:prstGeom prst="rect">
              <a:avLst/>
            </a:prstGeom>
            <a:solidFill>
              <a:srgbClr val="FFCC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SMF</a:t>
              </a:r>
            </a:p>
          </p:txBody>
        </p:sp>
        <p:sp>
          <p:nvSpPr>
            <p:cNvPr id="145439" name="Rectangle 30">
              <a:extLst>
                <a:ext uri="{FF2B5EF4-FFF2-40B4-BE49-F238E27FC236}">
                  <a16:creationId xmlns:a16="http://schemas.microsoft.com/office/drawing/2014/main" id="{10B5B1EC-B3F1-89AE-1A73-15F25EFC9D48}"/>
                </a:ext>
              </a:extLst>
            </p:cNvPr>
            <p:cNvSpPr>
              <a:spLocks noChangeArrowheads="1"/>
            </p:cNvSpPr>
            <p:nvPr/>
          </p:nvSpPr>
          <p:spPr bwMode="auto">
            <a:xfrm>
              <a:off x="1152" y="2256"/>
              <a:ext cx="528" cy="96"/>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5440" name="Rectangle 31">
              <a:extLst>
                <a:ext uri="{FF2B5EF4-FFF2-40B4-BE49-F238E27FC236}">
                  <a16:creationId xmlns:a16="http://schemas.microsoft.com/office/drawing/2014/main" id="{167E9BA6-E378-6758-61E4-9AAD42FD350F}"/>
                </a:ext>
              </a:extLst>
            </p:cNvPr>
            <p:cNvSpPr>
              <a:spLocks noChangeArrowheads="1"/>
            </p:cNvSpPr>
            <p:nvPr/>
          </p:nvSpPr>
          <p:spPr bwMode="auto">
            <a:xfrm>
              <a:off x="1680" y="2736"/>
              <a:ext cx="1392" cy="96"/>
            </a:xfrm>
            <a:prstGeom prst="rect">
              <a:avLst/>
            </a:prstGeom>
            <a:solidFill>
              <a:srgbClr val="0033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chemeClr val="bg1"/>
                  </a:solidFill>
                </a:rPr>
                <a:t>10 Gigabit Ethernet</a:t>
              </a:r>
            </a:p>
          </p:txBody>
        </p:sp>
        <p:sp>
          <p:nvSpPr>
            <p:cNvPr id="145441" name="Rectangle 32">
              <a:extLst>
                <a:ext uri="{FF2B5EF4-FFF2-40B4-BE49-F238E27FC236}">
                  <a16:creationId xmlns:a16="http://schemas.microsoft.com/office/drawing/2014/main" id="{F3FE80F7-0486-B59F-A73A-B6194092FD1F}"/>
                </a:ext>
              </a:extLst>
            </p:cNvPr>
            <p:cNvSpPr>
              <a:spLocks noChangeArrowheads="1"/>
            </p:cNvSpPr>
            <p:nvPr/>
          </p:nvSpPr>
          <p:spPr bwMode="auto">
            <a:xfrm>
              <a:off x="1152" y="2736"/>
              <a:ext cx="528" cy="96"/>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5442" name="Rectangle 33">
              <a:extLst>
                <a:ext uri="{FF2B5EF4-FFF2-40B4-BE49-F238E27FC236}">
                  <a16:creationId xmlns:a16="http://schemas.microsoft.com/office/drawing/2014/main" id="{07E9356D-2ED0-49F1-827E-1F9C5E361A9B}"/>
                </a:ext>
              </a:extLst>
            </p:cNvPr>
            <p:cNvSpPr>
              <a:spLocks noChangeArrowheads="1"/>
            </p:cNvSpPr>
            <p:nvPr/>
          </p:nvSpPr>
          <p:spPr bwMode="auto">
            <a:xfrm>
              <a:off x="1680" y="1776"/>
              <a:ext cx="1392" cy="96"/>
            </a:xfrm>
            <a:prstGeom prst="rect">
              <a:avLst/>
            </a:prstGeom>
            <a:solidFill>
              <a:srgbClr val="0033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chemeClr val="bg1"/>
                  </a:solidFill>
                </a:rPr>
                <a:t>10 Megabit Ethernet</a:t>
              </a:r>
            </a:p>
          </p:txBody>
        </p:sp>
        <p:sp>
          <p:nvSpPr>
            <p:cNvPr id="145443" name="Rectangle 34">
              <a:extLst>
                <a:ext uri="{FF2B5EF4-FFF2-40B4-BE49-F238E27FC236}">
                  <a16:creationId xmlns:a16="http://schemas.microsoft.com/office/drawing/2014/main" id="{BBBB5277-C09E-9B52-C65A-C32274C37E15}"/>
                </a:ext>
              </a:extLst>
            </p:cNvPr>
            <p:cNvSpPr>
              <a:spLocks noChangeArrowheads="1"/>
            </p:cNvSpPr>
            <p:nvPr/>
          </p:nvSpPr>
          <p:spPr bwMode="auto">
            <a:xfrm>
              <a:off x="1680" y="1872"/>
              <a:ext cx="1392" cy="94"/>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 10BASE-FB/FL</a:t>
              </a:r>
            </a:p>
          </p:txBody>
        </p:sp>
        <p:sp>
          <p:nvSpPr>
            <p:cNvPr id="145444" name="Rectangle 35">
              <a:extLst>
                <a:ext uri="{FF2B5EF4-FFF2-40B4-BE49-F238E27FC236}">
                  <a16:creationId xmlns:a16="http://schemas.microsoft.com/office/drawing/2014/main" id="{FAE27388-B4DB-61CD-D538-792D1A6B6CED}"/>
                </a:ext>
              </a:extLst>
            </p:cNvPr>
            <p:cNvSpPr>
              <a:spLocks noChangeArrowheads="1"/>
            </p:cNvSpPr>
            <p:nvPr/>
          </p:nvSpPr>
          <p:spPr bwMode="auto">
            <a:xfrm>
              <a:off x="1152" y="1872"/>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850</a:t>
              </a:r>
            </a:p>
          </p:txBody>
        </p:sp>
        <p:sp>
          <p:nvSpPr>
            <p:cNvPr id="145445" name="Rectangle 36">
              <a:extLst>
                <a:ext uri="{FF2B5EF4-FFF2-40B4-BE49-F238E27FC236}">
                  <a16:creationId xmlns:a16="http://schemas.microsoft.com/office/drawing/2014/main" id="{F25DE353-EF2C-D784-C258-DA79CEF102B0}"/>
                </a:ext>
              </a:extLst>
            </p:cNvPr>
            <p:cNvSpPr>
              <a:spLocks noChangeArrowheads="1"/>
            </p:cNvSpPr>
            <p:nvPr/>
          </p:nvSpPr>
          <p:spPr bwMode="auto">
            <a:xfrm>
              <a:off x="1152" y="1776"/>
              <a:ext cx="528" cy="96"/>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5446" name="Rectangle 37">
              <a:extLst>
                <a:ext uri="{FF2B5EF4-FFF2-40B4-BE49-F238E27FC236}">
                  <a16:creationId xmlns:a16="http://schemas.microsoft.com/office/drawing/2014/main" id="{0237E502-F52D-1720-56A5-49EC308B92F0}"/>
                </a:ext>
              </a:extLst>
            </p:cNvPr>
            <p:cNvSpPr>
              <a:spLocks noChangeArrowheads="1"/>
            </p:cNvSpPr>
            <p:nvPr/>
          </p:nvSpPr>
          <p:spPr bwMode="auto">
            <a:xfrm>
              <a:off x="864" y="2112"/>
              <a:ext cx="288" cy="96"/>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5447" name="Rectangle 38">
              <a:extLst>
                <a:ext uri="{FF2B5EF4-FFF2-40B4-BE49-F238E27FC236}">
                  <a16:creationId xmlns:a16="http://schemas.microsoft.com/office/drawing/2014/main" id="{6D87FA69-E4E8-8AE3-E64E-55696F00407B}"/>
                </a:ext>
              </a:extLst>
            </p:cNvPr>
            <p:cNvSpPr>
              <a:spLocks noChangeArrowheads="1"/>
            </p:cNvSpPr>
            <p:nvPr/>
          </p:nvSpPr>
          <p:spPr bwMode="auto">
            <a:xfrm>
              <a:off x="1680" y="2016"/>
              <a:ext cx="1392" cy="96"/>
            </a:xfrm>
            <a:prstGeom prst="rect">
              <a:avLst/>
            </a:prstGeom>
            <a:solidFill>
              <a:srgbClr val="0033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chemeClr val="bg1"/>
                  </a:solidFill>
                </a:rPr>
                <a:t>100 Megabit Ethernet</a:t>
              </a:r>
            </a:p>
          </p:txBody>
        </p:sp>
        <p:sp>
          <p:nvSpPr>
            <p:cNvPr id="145448" name="Rectangle 39">
              <a:extLst>
                <a:ext uri="{FF2B5EF4-FFF2-40B4-BE49-F238E27FC236}">
                  <a16:creationId xmlns:a16="http://schemas.microsoft.com/office/drawing/2014/main" id="{510FCD75-DC20-4CAC-07D5-CE3F9F7AD39C}"/>
                </a:ext>
              </a:extLst>
            </p:cNvPr>
            <p:cNvSpPr>
              <a:spLocks noChangeArrowheads="1"/>
            </p:cNvSpPr>
            <p:nvPr/>
          </p:nvSpPr>
          <p:spPr bwMode="auto">
            <a:xfrm>
              <a:off x="1680" y="2112"/>
              <a:ext cx="1392" cy="94"/>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solidFill>
                    <a:srgbClr val="142F96"/>
                  </a:solidFill>
                </a:rPr>
                <a:t>IEEE 802.3: 100BASE-FX</a:t>
              </a:r>
            </a:p>
          </p:txBody>
        </p:sp>
        <p:sp>
          <p:nvSpPr>
            <p:cNvPr id="145449" name="Rectangle 40">
              <a:extLst>
                <a:ext uri="{FF2B5EF4-FFF2-40B4-BE49-F238E27FC236}">
                  <a16:creationId xmlns:a16="http://schemas.microsoft.com/office/drawing/2014/main" id="{2BECB18A-75D4-0193-1D6B-DF8A246E1746}"/>
                </a:ext>
              </a:extLst>
            </p:cNvPr>
            <p:cNvSpPr>
              <a:spLocks noChangeArrowheads="1"/>
            </p:cNvSpPr>
            <p:nvPr/>
          </p:nvSpPr>
          <p:spPr bwMode="auto">
            <a:xfrm>
              <a:off x="1152" y="2112"/>
              <a:ext cx="528"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1300</a:t>
              </a:r>
            </a:p>
          </p:txBody>
        </p:sp>
        <p:sp>
          <p:nvSpPr>
            <p:cNvPr id="145450" name="Rectangle 41">
              <a:extLst>
                <a:ext uri="{FF2B5EF4-FFF2-40B4-BE49-F238E27FC236}">
                  <a16:creationId xmlns:a16="http://schemas.microsoft.com/office/drawing/2014/main" id="{ADEDDAF0-7F10-A250-4F9E-F7FE37809FCF}"/>
                </a:ext>
              </a:extLst>
            </p:cNvPr>
            <p:cNvSpPr>
              <a:spLocks noChangeArrowheads="1"/>
            </p:cNvSpPr>
            <p:nvPr/>
          </p:nvSpPr>
          <p:spPr bwMode="auto">
            <a:xfrm>
              <a:off x="1152" y="2016"/>
              <a:ext cx="528" cy="96"/>
            </a:xfrm>
            <a:prstGeom prst="rect">
              <a:avLst/>
            </a:prstGeom>
            <a:solidFill>
              <a:srgbClr val="EAEAEA"/>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Wavelength</a:t>
              </a:r>
            </a:p>
          </p:txBody>
        </p:sp>
        <p:sp>
          <p:nvSpPr>
            <p:cNvPr id="145451" name="Rectangle 42">
              <a:extLst>
                <a:ext uri="{FF2B5EF4-FFF2-40B4-BE49-F238E27FC236}">
                  <a16:creationId xmlns:a16="http://schemas.microsoft.com/office/drawing/2014/main" id="{F0B33D66-C0DE-3FC6-B9EE-5AC24868CDC4}"/>
                </a:ext>
              </a:extLst>
            </p:cNvPr>
            <p:cNvSpPr>
              <a:spLocks noChangeArrowheads="1"/>
            </p:cNvSpPr>
            <p:nvPr/>
          </p:nvSpPr>
          <p:spPr bwMode="auto">
            <a:xfrm>
              <a:off x="864" y="2352"/>
              <a:ext cx="288" cy="192"/>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5452" name="Rectangle 43">
              <a:extLst>
                <a:ext uri="{FF2B5EF4-FFF2-40B4-BE49-F238E27FC236}">
                  <a16:creationId xmlns:a16="http://schemas.microsoft.com/office/drawing/2014/main" id="{3D24FFC1-55DF-1ECE-A851-F2F91757D674}"/>
                </a:ext>
              </a:extLst>
            </p:cNvPr>
            <p:cNvSpPr>
              <a:spLocks noChangeArrowheads="1"/>
            </p:cNvSpPr>
            <p:nvPr/>
          </p:nvSpPr>
          <p:spPr bwMode="auto">
            <a:xfrm>
              <a:off x="3072" y="1584"/>
              <a:ext cx="384" cy="96"/>
            </a:xfrm>
            <a:prstGeom prst="rect">
              <a:avLst/>
            </a:prstGeom>
            <a:solidFill>
              <a:srgbClr val="CC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OM1</a:t>
              </a:r>
            </a:p>
          </p:txBody>
        </p:sp>
        <p:sp>
          <p:nvSpPr>
            <p:cNvPr id="145453" name="Rectangle 44">
              <a:extLst>
                <a:ext uri="{FF2B5EF4-FFF2-40B4-BE49-F238E27FC236}">
                  <a16:creationId xmlns:a16="http://schemas.microsoft.com/office/drawing/2014/main" id="{3B2D28A7-35CB-8B51-4800-4A75C20C0890}"/>
                </a:ext>
              </a:extLst>
            </p:cNvPr>
            <p:cNvSpPr>
              <a:spLocks noChangeArrowheads="1"/>
            </p:cNvSpPr>
            <p:nvPr/>
          </p:nvSpPr>
          <p:spPr bwMode="auto">
            <a:xfrm>
              <a:off x="3456" y="1584"/>
              <a:ext cx="384" cy="96"/>
            </a:xfrm>
            <a:prstGeom prst="rect">
              <a:avLst/>
            </a:prstGeom>
            <a:solidFill>
              <a:srgbClr val="00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OM2</a:t>
              </a:r>
            </a:p>
          </p:txBody>
        </p:sp>
        <p:sp>
          <p:nvSpPr>
            <p:cNvPr id="145454" name="Rectangle 45">
              <a:extLst>
                <a:ext uri="{FF2B5EF4-FFF2-40B4-BE49-F238E27FC236}">
                  <a16:creationId xmlns:a16="http://schemas.microsoft.com/office/drawing/2014/main" id="{6309DC4A-26F6-9F1E-A067-B49EC3C85040}"/>
                </a:ext>
              </a:extLst>
            </p:cNvPr>
            <p:cNvSpPr>
              <a:spLocks noChangeArrowheads="1"/>
            </p:cNvSpPr>
            <p:nvPr/>
          </p:nvSpPr>
          <p:spPr bwMode="auto">
            <a:xfrm>
              <a:off x="3840" y="1584"/>
              <a:ext cx="384" cy="96"/>
            </a:xfrm>
            <a:prstGeom prst="rect">
              <a:avLst/>
            </a:prstGeom>
            <a:solidFill>
              <a:srgbClr val="66FF99"/>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OM3</a:t>
              </a:r>
            </a:p>
          </p:txBody>
        </p:sp>
        <p:sp>
          <p:nvSpPr>
            <p:cNvPr id="145455" name="Rectangle 46">
              <a:extLst>
                <a:ext uri="{FF2B5EF4-FFF2-40B4-BE49-F238E27FC236}">
                  <a16:creationId xmlns:a16="http://schemas.microsoft.com/office/drawing/2014/main" id="{E0AFC40F-870B-335A-D3C0-0AAA2875A61A}"/>
                </a:ext>
              </a:extLst>
            </p:cNvPr>
            <p:cNvSpPr>
              <a:spLocks noChangeArrowheads="1"/>
            </p:cNvSpPr>
            <p:nvPr/>
          </p:nvSpPr>
          <p:spPr bwMode="auto">
            <a:xfrm>
              <a:off x="3072" y="1488"/>
              <a:ext cx="384" cy="96"/>
            </a:xfrm>
            <a:prstGeom prst="rect">
              <a:avLst/>
            </a:prstGeom>
            <a:solidFill>
              <a:srgbClr val="FFFF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62.5/125</a:t>
              </a:r>
            </a:p>
          </p:txBody>
        </p:sp>
        <p:sp>
          <p:nvSpPr>
            <p:cNvPr id="145456" name="Rectangle 47">
              <a:extLst>
                <a:ext uri="{FF2B5EF4-FFF2-40B4-BE49-F238E27FC236}">
                  <a16:creationId xmlns:a16="http://schemas.microsoft.com/office/drawing/2014/main" id="{C945241E-AECC-DEC5-03EB-45F0F50DD2E2}"/>
                </a:ext>
              </a:extLst>
            </p:cNvPr>
            <p:cNvSpPr>
              <a:spLocks noChangeArrowheads="1"/>
            </p:cNvSpPr>
            <p:nvPr/>
          </p:nvSpPr>
          <p:spPr bwMode="auto">
            <a:xfrm>
              <a:off x="3840" y="1488"/>
              <a:ext cx="384" cy="96"/>
            </a:xfrm>
            <a:prstGeom prst="rect">
              <a:avLst/>
            </a:prstGeom>
            <a:solidFill>
              <a:srgbClr val="FFFF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50/125</a:t>
              </a:r>
            </a:p>
          </p:txBody>
        </p:sp>
        <p:sp>
          <p:nvSpPr>
            <p:cNvPr id="145457" name="Rectangle 48">
              <a:extLst>
                <a:ext uri="{FF2B5EF4-FFF2-40B4-BE49-F238E27FC236}">
                  <a16:creationId xmlns:a16="http://schemas.microsoft.com/office/drawing/2014/main" id="{78E8C92D-3DEC-F89C-34A2-77C78BEEA345}"/>
                </a:ext>
              </a:extLst>
            </p:cNvPr>
            <p:cNvSpPr>
              <a:spLocks noChangeArrowheads="1"/>
            </p:cNvSpPr>
            <p:nvPr/>
          </p:nvSpPr>
          <p:spPr bwMode="auto">
            <a:xfrm>
              <a:off x="3456" y="1488"/>
              <a:ext cx="384" cy="96"/>
            </a:xfrm>
            <a:prstGeom prst="rect">
              <a:avLst/>
            </a:prstGeom>
            <a:solidFill>
              <a:srgbClr val="FFFF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50/125</a:t>
              </a:r>
            </a:p>
          </p:txBody>
        </p:sp>
        <p:sp>
          <p:nvSpPr>
            <p:cNvPr id="145458" name="Rectangle 49">
              <a:extLst>
                <a:ext uri="{FF2B5EF4-FFF2-40B4-BE49-F238E27FC236}">
                  <a16:creationId xmlns:a16="http://schemas.microsoft.com/office/drawing/2014/main" id="{60CC16AE-B450-6086-6674-E9262D2FA908}"/>
                </a:ext>
              </a:extLst>
            </p:cNvPr>
            <p:cNvSpPr>
              <a:spLocks noChangeArrowheads="1"/>
            </p:cNvSpPr>
            <p:nvPr/>
          </p:nvSpPr>
          <p:spPr bwMode="auto">
            <a:xfrm>
              <a:off x="3072" y="187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12.5</a:t>
              </a:r>
            </a:p>
          </p:txBody>
        </p:sp>
        <p:sp>
          <p:nvSpPr>
            <p:cNvPr id="145459" name="Rectangle 50">
              <a:extLst>
                <a:ext uri="{FF2B5EF4-FFF2-40B4-BE49-F238E27FC236}">
                  <a16:creationId xmlns:a16="http://schemas.microsoft.com/office/drawing/2014/main" id="{3E22F1A9-AD20-83F6-8C8C-B835C903F597}"/>
                </a:ext>
              </a:extLst>
            </p:cNvPr>
            <p:cNvSpPr>
              <a:spLocks noChangeArrowheads="1"/>
            </p:cNvSpPr>
            <p:nvPr/>
          </p:nvSpPr>
          <p:spPr bwMode="auto">
            <a:xfrm>
              <a:off x="3456" y="187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6.8</a:t>
              </a:r>
            </a:p>
          </p:txBody>
        </p:sp>
        <p:sp>
          <p:nvSpPr>
            <p:cNvPr id="145460" name="Rectangle 51">
              <a:extLst>
                <a:ext uri="{FF2B5EF4-FFF2-40B4-BE49-F238E27FC236}">
                  <a16:creationId xmlns:a16="http://schemas.microsoft.com/office/drawing/2014/main" id="{9F7B36D7-CE8A-0E1C-4792-08708F81EFE8}"/>
                </a:ext>
              </a:extLst>
            </p:cNvPr>
            <p:cNvSpPr>
              <a:spLocks noChangeArrowheads="1"/>
            </p:cNvSpPr>
            <p:nvPr/>
          </p:nvSpPr>
          <p:spPr bwMode="auto">
            <a:xfrm>
              <a:off x="3840" y="187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6.8</a:t>
              </a:r>
            </a:p>
          </p:txBody>
        </p:sp>
        <p:sp>
          <p:nvSpPr>
            <p:cNvPr id="145461" name="Rectangle 52">
              <a:extLst>
                <a:ext uri="{FF2B5EF4-FFF2-40B4-BE49-F238E27FC236}">
                  <a16:creationId xmlns:a16="http://schemas.microsoft.com/office/drawing/2014/main" id="{B3475C83-6949-B0E8-F824-0C7CF99201AB}"/>
                </a:ext>
              </a:extLst>
            </p:cNvPr>
            <p:cNvSpPr>
              <a:spLocks noChangeArrowheads="1"/>
            </p:cNvSpPr>
            <p:nvPr/>
          </p:nvSpPr>
          <p:spPr bwMode="auto">
            <a:xfrm>
              <a:off x="3072" y="211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11.0</a:t>
              </a:r>
            </a:p>
          </p:txBody>
        </p:sp>
        <p:sp>
          <p:nvSpPr>
            <p:cNvPr id="145462" name="Rectangle 53">
              <a:extLst>
                <a:ext uri="{FF2B5EF4-FFF2-40B4-BE49-F238E27FC236}">
                  <a16:creationId xmlns:a16="http://schemas.microsoft.com/office/drawing/2014/main" id="{5E63DF35-CA31-084D-8136-4488923F520B}"/>
                </a:ext>
              </a:extLst>
            </p:cNvPr>
            <p:cNvSpPr>
              <a:spLocks noChangeArrowheads="1"/>
            </p:cNvSpPr>
            <p:nvPr/>
          </p:nvSpPr>
          <p:spPr bwMode="auto">
            <a:xfrm>
              <a:off x="3456" y="211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6.0</a:t>
              </a:r>
            </a:p>
          </p:txBody>
        </p:sp>
        <p:sp>
          <p:nvSpPr>
            <p:cNvPr id="145463" name="Rectangle 54">
              <a:extLst>
                <a:ext uri="{FF2B5EF4-FFF2-40B4-BE49-F238E27FC236}">
                  <a16:creationId xmlns:a16="http://schemas.microsoft.com/office/drawing/2014/main" id="{B8C19EB3-44E5-FF17-C651-DF7124C83DC1}"/>
                </a:ext>
              </a:extLst>
            </p:cNvPr>
            <p:cNvSpPr>
              <a:spLocks noChangeArrowheads="1"/>
            </p:cNvSpPr>
            <p:nvPr/>
          </p:nvSpPr>
          <p:spPr bwMode="auto">
            <a:xfrm>
              <a:off x="3840" y="211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6.0</a:t>
              </a:r>
            </a:p>
          </p:txBody>
        </p:sp>
        <p:sp>
          <p:nvSpPr>
            <p:cNvPr id="145464" name="Rectangle 55">
              <a:extLst>
                <a:ext uri="{FF2B5EF4-FFF2-40B4-BE49-F238E27FC236}">
                  <a16:creationId xmlns:a16="http://schemas.microsoft.com/office/drawing/2014/main" id="{B4CDA14A-E958-480C-CBD6-76BE53070EB4}"/>
                </a:ext>
              </a:extLst>
            </p:cNvPr>
            <p:cNvSpPr>
              <a:spLocks noChangeArrowheads="1"/>
            </p:cNvSpPr>
            <p:nvPr/>
          </p:nvSpPr>
          <p:spPr bwMode="auto">
            <a:xfrm>
              <a:off x="4224" y="1584"/>
              <a:ext cx="384" cy="96"/>
            </a:xfrm>
            <a:prstGeom prst="rect">
              <a:avLst/>
            </a:prstGeom>
            <a:solidFill>
              <a:srgbClr val="CCFFFF"/>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OS1</a:t>
              </a:r>
            </a:p>
          </p:txBody>
        </p:sp>
        <p:sp>
          <p:nvSpPr>
            <p:cNvPr id="145465" name="Rectangle 56">
              <a:extLst>
                <a:ext uri="{FF2B5EF4-FFF2-40B4-BE49-F238E27FC236}">
                  <a16:creationId xmlns:a16="http://schemas.microsoft.com/office/drawing/2014/main" id="{9679983D-898B-969B-46A3-0D7E9FC90FDA}"/>
                </a:ext>
              </a:extLst>
            </p:cNvPr>
            <p:cNvSpPr>
              <a:spLocks noChangeArrowheads="1"/>
            </p:cNvSpPr>
            <p:nvPr/>
          </p:nvSpPr>
          <p:spPr bwMode="auto">
            <a:xfrm>
              <a:off x="4224" y="1392"/>
              <a:ext cx="384" cy="96"/>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SMF</a:t>
              </a:r>
            </a:p>
          </p:txBody>
        </p:sp>
        <p:sp>
          <p:nvSpPr>
            <p:cNvPr id="145466" name="Rectangle 57">
              <a:extLst>
                <a:ext uri="{FF2B5EF4-FFF2-40B4-BE49-F238E27FC236}">
                  <a16:creationId xmlns:a16="http://schemas.microsoft.com/office/drawing/2014/main" id="{D33F6FD1-AEED-4909-3E71-DDCF4DCD578E}"/>
                </a:ext>
              </a:extLst>
            </p:cNvPr>
            <p:cNvSpPr>
              <a:spLocks noChangeArrowheads="1"/>
            </p:cNvSpPr>
            <p:nvPr/>
          </p:nvSpPr>
          <p:spPr bwMode="auto">
            <a:xfrm>
              <a:off x="3072" y="1392"/>
              <a:ext cx="1152" cy="96"/>
            </a:xfrm>
            <a:prstGeom prst="rect">
              <a:avLst/>
            </a:prstGeom>
            <a:solidFill>
              <a:srgbClr val="FFFFCC"/>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MMF</a:t>
              </a:r>
            </a:p>
          </p:txBody>
        </p:sp>
        <p:sp>
          <p:nvSpPr>
            <p:cNvPr id="145467" name="Rectangle 58">
              <a:extLst>
                <a:ext uri="{FF2B5EF4-FFF2-40B4-BE49-F238E27FC236}">
                  <a16:creationId xmlns:a16="http://schemas.microsoft.com/office/drawing/2014/main" id="{357E204E-E607-FDA6-3AFC-B08B4BE8CCB6}"/>
                </a:ext>
              </a:extLst>
            </p:cNvPr>
            <p:cNvSpPr>
              <a:spLocks noChangeArrowheads="1"/>
            </p:cNvSpPr>
            <p:nvPr/>
          </p:nvSpPr>
          <p:spPr bwMode="auto">
            <a:xfrm>
              <a:off x="3072" y="235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2.59</a:t>
              </a:r>
            </a:p>
          </p:txBody>
        </p:sp>
        <p:sp>
          <p:nvSpPr>
            <p:cNvPr id="145468" name="Rectangle 59">
              <a:extLst>
                <a:ext uri="{FF2B5EF4-FFF2-40B4-BE49-F238E27FC236}">
                  <a16:creationId xmlns:a16="http://schemas.microsoft.com/office/drawing/2014/main" id="{B34634D8-DD25-44E7-C284-B45BEF0F64F1}"/>
                </a:ext>
              </a:extLst>
            </p:cNvPr>
            <p:cNvSpPr>
              <a:spLocks noChangeArrowheads="1"/>
            </p:cNvSpPr>
            <p:nvPr/>
          </p:nvSpPr>
          <p:spPr bwMode="auto">
            <a:xfrm>
              <a:off x="3456" y="235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3.56</a:t>
              </a:r>
            </a:p>
          </p:txBody>
        </p:sp>
        <p:sp>
          <p:nvSpPr>
            <p:cNvPr id="145469" name="Rectangle 60">
              <a:extLst>
                <a:ext uri="{FF2B5EF4-FFF2-40B4-BE49-F238E27FC236}">
                  <a16:creationId xmlns:a16="http://schemas.microsoft.com/office/drawing/2014/main" id="{D6DA4B4B-796D-A124-54FA-6A4589BA661C}"/>
                </a:ext>
              </a:extLst>
            </p:cNvPr>
            <p:cNvSpPr>
              <a:spLocks noChangeArrowheads="1"/>
            </p:cNvSpPr>
            <p:nvPr/>
          </p:nvSpPr>
          <p:spPr bwMode="auto">
            <a:xfrm>
              <a:off x="3840" y="235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n. s.</a:t>
              </a:r>
            </a:p>
          </p:txBody>
        </p:sp>
        <p:sp>
          <p:nvSpPr>
            <p:cNvPr id="145470" name="Rectangle 61">
              <a:extLst>
                <a:ext uri="{FF2B5EF4-FFF2-40B4-BE49-F238E27FC236}">
                  <a16:creationId xmlns:a16="http://schemas.microsoft.com/office/drawing/2014/main" id="{89EA631C-D42F-B278-A380-19C76EA35A24}"/>
                </a:ext>
              </a:extLst>
            </p:cNvPr>
            <p:cNvSpPr>
              <a:spLocks noChangeArrowheads="1"/>
            </p:cNvSpPr>
            <p:nvPr/>
          </p:nvSpPr>
          <p:spPr bwMode="auto">
            <a:xfrm>
              <a:off x="3072" y="2448"/>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2.35</a:t>
              </a:r>
            </a:p>
          </p:txBody>
        </p:sp>
        <p:sp>
          <p:nvSpPr>
            <p:cNvPr id="145471" name="Rectangle 62">
              <a:extLst>
                <a:ext uri="{FF2B5EF4-FFF2-40B4-BE49-F238E27FC236}">
                  <a16:creationId xmlns:a16="http://schemas.microsoft.com/office/drawing/2014/main" id="{D5F2ECD4-D88F-34D0-9C75-F02EDCFEA33C}"/>
                </a:ext>
              </a:extLst>
            </p:cNvPr>
            <p:cNvSpPr>
              <a:spLocks noChangeArrowheads="1"/>
            </p:cNvSpPr>
            <p:nvPr/>
          </p:nvSpPr>
          <p:spPr bwMode="auto">
            <a:xfrm>
              <a:off x="3456" y="2448"/>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2.35</a:t>
              </a:r>
            </a:p>
          </p:txBody>
        </p:sp>
        <p:sp>
          <p:nvSpPr>
            <p:cNvPr id="145472" name="Rectangle 63">
              <a:extLst>
                <a:ext uri="{FF2B5EF4-FFF2-40B4-BE49-F238E27FC236}">
                  <a16:creationId xmlns:a16="http://schemas.microsoft.com/office/drawing/2014/main" id="{983B548F-A74E-00B5-9722-80EFD3DFFF7E}"/>
                </a:ext>
              </a:extLst>
            </p:cNvPr>
            <p:cNvSpPr>
              <a:spLocks noChangeArrowheads="1"/>
            </p:cNvSpPr>
            <p:nvPr/>
          </p:nvSpPr>
          <p:spPr bwMode="auto">
            <a:xfrm>
              <a:off x="3840" y="2448"/>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2.35</a:t>
              </a:r>
            </a:p>
          </p:txBody>
        </p:sp>
        <p:sp>
          <p:nvSpPr>
            <p:cNvPr id="145473" name="Rectangle 64">
              <a:extLst>
                <a:ext uri="{FF2B5EF4-FFF2-40B4-BE49-F238E27FC236}">
                  <a16:creationId xmlns:a16="http://schemas.microsoft.com/office/drawing/2014/main" id="{645C9E09-94FC-38E4-C89F-C101945D6E0B}"/>
                </a:ext>
              </a:extLst>
            </p:cNvPr>
            <p:cNvSpPr>
              <a:spLocks noChangeArrowheads="1"/>
            </p:cNvSpPr>
            <p:nvPr/>
          </p:nvSpPr>
          <p:spPr bwMode="auto">
            <a:xfrm>
              <a:off x="4224" y="2544"/>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4.56</a:t>
              </a:r>
            </a:p>
          </p:txBody>
        </p:sp>
        <p:sp>
          <p:nvSpPr>
            <p:cNvPr id="145474" name="Rectangle 65">
              <a:extLst>
                <a:ext uri="{FF2B5EF4-FFF2-40B4-BE49-F238E27FC236}">
                  <a16:creationId xmlns:a16="http://schemas.microsoft.com/office/drawing/2014/main" id="{A62D7C91-CF87-EA9D-97B5-256E97EF269F}"/>
                </a:ext>
              </a:extLst>
            </p:cNvPr>
            <p:cNvSpPr>
              <a:spLocks noChangeArrowheads="1"/>
            </p:cNvSpPr>
            <p:nvPr/>
          </p:nvSpPr>
          <p:spPr bwMode="auto">
            <a:xfrm>
              <a:off x="3072" y="283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1.62</a:t>
              </a:r>
            </a:p>
          </p:txBody>
        </p:sp>
        <p:sp>
          <p:nvSpPr>
            <p:cNvPr id="145475" name="Rectangle 66">
              <a:extLst>
                <a:ext uri="{FF2B5EF4-FFF2-40B4-BE49-F238E27FC236}">
                  <a16:creationId xmlns:a16="http://schemas.microsoft.com/office/drawing/2014/main" id="{21BE77BE-C3CD-A51A-7C95-9CA70B6BCA78}"/>
                </a:ext>
              </a:extLst>
            </p:cNvPr>
            <p:cNvSpPr>
              <a:spLocks noChangeArrowheads="1"/>
            </p:cNvSpPr>
            <p:nvPr/>
          </p:nvSpPr>
          <p:spPr bwMode="auto">
            <a:xfrm>
              <a:off x="3456" y="283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1.80</a:t>
              </a:r>
            </a:p>
          </p:txBody>
        </p:sp>
        <p:sp>
          <p:nvSpPr>
            <p:cNvPr id="145476" name="Rectangle 67">
              <a:extLst>
                <a:ext uri="{FF2B5EF4-FFF2-40B4-BE49-F238E27FC236}">
                  <a16:creationId xmlns:a16="http://schemas.microsoft.com/office/drawing/2014/main" id="{7BDAC3B3-99F9-BEBE-C2F3-12A08C0B7F59}"/>
                </a:ext>
              </a:extLst>
            </p:cNvPr>
            <p:cNvSpPr>
              <a:spLocks noChangeArrowheads="1"/>
            </p:cNvSpPr>
            <p:nvPr/>
          </p:nvSpPr>
          <p:spPr bwMode="auto">
            <a:xfrm>
              <a:off x="3840" y="2832"/>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2.59</a:t>
              </a:r>
            </a:p>
          </p:txBody>
        </p:sp>
        <p:sp>
          <p:nvSpPr>
            <p:cNvPr id="145477" name="Rectangle 68">
              <a:extLst>
                <a:ext uri="{FF2B5EF4-FFF2-40B4-BE49-F238E27FC236}">
                  <a16:creationId xmlns:a16="http://schemas.microsoft.com/office/drawing/2014/main" id="{9947E7EC-392E-B8FA-81C2-B5CE60B32D62}"/>
                </a:ext>
              </a:extLst>
            </p:cNvPr>
            <p:cNvSpPr>
              <a:spLocks noChangeArrowheads="1"/>
            </p:cNvSpPr>
            <p:nvPr/>
          </p:nvSpPr>
          <p:spPr bwMode="auto">
            <a:xfrm>
              <a:off x="3072" y="2928"/>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1.96</a:t>
              </a:r>
            </a:p>
          </p:txBody>
        </p:sp>
        <p:sp>
          <p:nvSpPr>
            <p:cNvPr id="145478" name="Rectangle 69">
              <a:extLst>
                <a:ext uri="{FF2B5EF4-FFF2-40B4-BE49-F238E27FC236}">
                  <a16:creationId xmlns:a16="http://schemas.microsoft.com/office/drawing/2014/main" id="{0A9504E6-6973-B0B5-F5D0-769891F13D64}"/>
                </a:ext>
              </a:extLst>
            </p:cNvPr>
            <p:cNvSpPr>
              <a:spLocks noChangeArrowheads="1"/>
            </p:cNvSpPr>
            <p:nvPr/>
          </p:nvSpPr>
          <p:spPr bwMode="auto">
            <a:xfrm>
              <a:off x="3456" y="2928"/>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1.96</a:t>
              </a:r>
            </a:p>
          </p:txBody>
        </p:sp>
        <p:sp>
          <p:nvSpPr>
            <p:cNvPr id="145479" name="Rectangle 70">
              <a:extLst>
                <a:ext uri="{FF2B5EF4-FFF2-40B4-BE49-F238E27FC236}">
                  <a16:creationId xmlns:a16="http://schemas.microsoft.com/office/drawing/2014/main" id="{5318372C-C8C1-95D5-63B8-92B272E1A815}"/>
                </a:ext>
              </a:extLst>
            </p:cNvPr>
            <p:cNvSpPr>
              <a:spLocks noChangeArrowheads="1"/>
            </p:cNvSpPr>
            <p:nvPr/>
          </p:nvSpPr>
          <p:spPr bwMode="auto">
            <a:xfrm>
              <a:off x="3840" y="2928"/>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1.96</a:t>
              </a:r>
            </a:p>
          </p:txBody>
        </p:sp>
        <p:sp>
          <p:nvSpPr>
            <p:cNvPr id="145480" name="Rectangle 71">
              <a:extLst>
                <a:ext uri="{FF2B5EF4-FFF2-40B4-BE49-F238E27FC236}">
                  <a16:creationId xmlns:a16="http://schemas.microsoft.com/office/drawing/2014/main" id="{FC3E9901-A571-AE0D-12F4-969E83B0C87B}"/>
                </a:ext>
              </a:extLst>
            </p:cNvPr>
            <p:cNvSpPr>
              <a:spLocks noChangeArrowheads="1"/>
            </p:cNvSpPr>
            <p:nvPr/>
          </p:nvSpPr>
          <p:spPr bwMode="auto">
            <a:xfrm>
              <a:off x="4224" y="3024"/>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6.2</a:t>
              </a:r>
            </a:p>
          </p:txBody>
        </p:sp>
        <p:sp>
          <p:nvSpPr>
            <p:cNvPr id="145481" name="Rectangle 72">
              <a:extLst>
                <a:ext uri="{FF2B5EF4-FFF2-40B4-BE49-F238E27FC236}">
                  <a16:creationId xmlns:a16="http://schemas.microsoft.com/office/drawing/2014/main" id="{12B13321-C946-EC1A-5E2D-E3F382B1F7AF}"/>
                </a:ext>
              </a:extLst>
            </p:cNvPr>
            <p:cNvSpPr>
              <a:spLocks noChangeArrowheads="1"/>
            </p:cNvSpPr>
            <p:nvPr/>
          </p:nvSpPr>
          <p:spPr bwMode="auto">
            <a:xfrm>
              <a:off x="4224" y="3120"/>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6.2</a:t>
              </a:r>
            </a:p>
          </p:txBody>
        </p:sp>
        <p:sp>
          <p:nvSpPr>
            <p:cNvPr id="145482" name="Rectangle 73">
              <a:extLst>
                <a:ext uri="{FF2B5EF4-FFF2-40B4-BE49-F238E27FC236}">
                  <a16:creationId xmlns:a16="http://schemas.microsoft.com/office/drawing/2014/main" id="{64CC546F-3160-E010-DC16-521C9791E9C5}"/>
                </a:ext>
              </a:extLst>
            </p:cNvPr>
            <p:cNvSpPr>
              <a:spLocks noChangeArrowheads="1"/>
            </p:cNvSpPr>
            <p:nvPr/>
          </p:nvSpPr>
          <p:spPr bwMode="auto">
            <a:xfrm>
              <a:off x="4224" y="3216"/>
              <a:ext cx="384" cy="96"/>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GB" altLang="da-DK" sz="1000" b="1"/>
                <a:t>10.9</a:t>
              </a:r>
            </a:p>
          </p:txBody>
        </p:sp>
        <p:sp>
          <p:nvSpPr>
            <p:cNvPr id="145483" name="Rectangle 74">
              <a:extLst>
                <a:ext uri="{FF2B5EF4-FFF2-40B4-BE49-F238E27FC236}">
                  <a16:creationId xmlns:a16="http://schemas.microsoft.com/office/drawing/2014/main" id="{0BE2F521-29FD-85CB-A48E-D6E34650B6EF}"/>
                </a:ext>
              </a:extLst>
            </p:cNvPr>
            <p:cNvSpPr>
              <a:spLocks noChangeArrowheads="1"/>
            </p:cNvSpPr>
            <p:nvPr/>
          </p:nvSpPr>
          <p:spPr bwMode="auto">
            <a:xfrm>
              <a:off x="3072" y="1104"/>
              <a:ext cx="1536" cy="288"/>
            </a:xfrm>
            <a:prstGeom prst="rect">
              <a:avLst/>
            </a:prstGeom>
            <a:solidFill>
              <a:srgbClr val="003300"/>
            </a:solidFill>
            <a:ln w="9525">
              <a:solidFill>
                <a:schemeClr val="tx1"/>
              </a:solidFill>
              <a:miter lim="800000"/>
              <a:headEnd/>
              <a:tailEnd/>
            </a:ln>
          </p:spPr>
          <p:txBody>
            <a:bodyPr wrap="none" anchor="ct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lgn="ctr">
                <a:spcBef>
                  <a:spcPct val="0"/>
                </a:spcBef>
                <a:buFontTx/>
                <a:buNone/>
              </a:pPr>
              <a:r>
                <a:rPr lang="en-US" altLang="da-DK" sz="1000" b="1">
                  <a:solidFill>
                    <a:schemeClr val="bg1"/>
                  </a:solidFill>
                </a:rPr>
                <a:t>MAksimum </a:t>
              </a:r>
            </a:p>
            <a:p>
              <a:pPr algn="ctr">
                <a:spcBef>
                  <a:spcPct val="0"/>
                </a:spcBef>
                <a:buFontTx/>
                <a:buNone/>
              </a:pPr>
              <a:r>
                <a:rPr lang="en-US" altLang="da-DK" sz="1000" b="1">
                  <a:solidFill>
                    <a:schemeClr val="bg1"/>
                  </a:solidFill>
                </a:rPr>
                <a:t>CHANNEL dæmpning (dB)</a:t>
              </a:r>
            </a:p>
          </p:txBody>
        </p:sp>
      </p:grpSp>
      <p:pic>
        <p:nvPicPr>
          <p:cNvPr id="145413" name="Picture 75">
            <a:extLst>
              <a:ext uri="{FF2B5EF4-FFF2-40B4-BE49-F238E27FC236}">
                <a16:creationId xmlns:a16="http://schemas.microsoft.com/office/drawing/2014/main" id="{95942170-A5BA-5ABE-5D23-A31465FB98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0163"/>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38307">
                                            <p:txEl>
                                              <p:pRg st="0" end="0"/>
                                            </p:txEl>
                                          </p:spTgt>
                                        </p:tgtEl>
                                        <p:attrNameLst>
                                          <p:attrName>style.visibility</p:attrName>
                                        </p:attrNameLst>
                                      </p:cBhvr>
                                      <p:to>
                                        <p:strVal val="visible"/>
                                      </p:to>
                                    </p:set>
                                    <p:anim calcmode="lin" valueType="num">
                                      <p:cBhvr additive="base">
                                        <p:cTn id="7" dur="500" fill="hold"/>
                                        <p:tgtEl>
                                          <p:spTgt spid="7383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83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307" grpId="0" build="p"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a:extLst>
              <a:ext uri="{FF2B5EF4-FFF2-40B4-BE49-F238E27FC236}">
                <a16:creationId xmlns:a16="http://schemas.microsoft.com/office/drawing/2014/main" id="{AD007657-1BDB-2249-C685-FF0C1D1B1541}"/>
              </a:ext>
            </a:extLst>
          </p:cNvPr>
          <p:cNvSpPr>
            <a:spLocks noGrp="1" noChangeArrowheads="1"/>
          </p:cNvSpPr>
          <p:nvPr>
            <p:ph type="subTitle" idx="1"/>
          </p:nvPr>
        </p:nvSpPr>
        <p:spPr>
          <a:xfrm>
            <a:off x="1282700" y="2247900"/>
            <a:ext cx="6400800" cy="1752600"/>
          </a:xfrm>
        </p:spPr>
        <p:txBody>
          <a:bodyPr/>
          <a:lstStyle/>
          <a:p>
            <a:pPr algn="ctr" eaLnBrk="1" hangingPunct="1"/>
            <a:r>
              <a:rPr lang="da-DK" altLang="da-DK" sz="6600"/>
              <a:t>Konnektering af</a:t>
            </a:r>
          </a:p>
          <a:p>
            <a:pPr algn="ctr" eaLnBrk="1" hangingPunct="1"/>
            <a:r>
              <a:rPr lang="da-DK" altLang="da-DK" sz="6600"/>
              <a:t>SC/LC.</a:t>
            </a:r>
          </a:p>
        </p:txBody>
      </p:sp>
      <p:pic>
        <p:nvPicPr>
          <p:cNvPr id="147459" name="Picture 3">
            <a:extLst>
              <a:ext uri="{FF2B5EF4-FFF2-40B4-BE49-F238E27FC236}">
                <a16:creationId xmlns:a16="http://schemas.microsoft.com/office/drawing/2014/main" id="{00BCBBD5-33D5-0DE7-D3CD-B469DA3A00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875"/>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Line 69">
            <a:extLst>
              <a:ext uri="{FF2B5EF4-FFF2-40B4-BE49-F238E27FC236}">
                <a16:creationId xmlns:a16="http://schemas.microsoft.com/office/drawing/2014/main" id="{C26B09BE-69D7-C63D-EAD0-98BA55A7B596}"/>
              </a:ext>
            </a:extLst>
          </p:cNvPr>
          <p:cNvSpPr>
            <a:spLocks noChangeShapeType="1"/>
          </p:cNvSpPr>
          <p:nvPr/>
        </p:nvSpPr>
        <p:spPr bwMode="auto">
          <a:xfrm>
            <a:off x="6823075" y="5503863"/>
            <a:ext cx="111125" cy="1174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59" name="Line 70">
            <a:extLst>
              <a:ext uri="{FF2B5EF4-FFF2-40B4-BE49-F238E27FC236}">
                <a16:creationId xmlns:a16="http://schemas.microsoft.com/office/drawing/2014/main" id="{79E8F64B-4C20-A773-B90C-A8AF19B72253}"/>
              </a:ext>
            </a:extLst>
          </p:cNvPr>
          <p:cNvSpPr>
            <a:spLocks noChangeShapeType="1"/>
          </p:cNvSpPr>
          <p:nvPr/>
        </p:nvSpPr>
        <p:spPr bwMode="auto">
          <a:xfrm flipH="1">
            <a:off x="6834188" y="5665788"/>
            <a:ext cx="61912"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0" name="Line 71">
            <a:extLst>
              <a:ext uri="{FF2B5EF4-FFF2-40B4-BE49-F238E27FC236}">
                <a16:creationId xmlns:a16="http://schemas.microsoft.com/office/drawing/2014/main" id="{FD17B92D-6EF1-6517-4D2A-713B61712F53}"/>
              </a:ext>
            </a:extLst>
          </p:cNvPr>
          <p:cNvSpPr>
            <a:spLocks noChangeShapeType="1"/>
          </p:cNvSpPr>
          <p:nvPr/>
        </p:nvSpPr>
        <p:spPr bwMode="auto">
          <a:xfrm flipH="1">
            <a:off x="6835775" y="5726113"/>
            <a:ext cx="58738"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1" name="Line 72">
            <a:extLst>
              <a:ext uri="{FF2B5EF4-FFF2-40B4-BE49-F238E27FC236}">
                <a16:creationId xmlns:a16="http://schemas.microsoft.com/office/drawing/2014/main" id="{B870A610-82CD-6EEB-AEF8-28D8A5B07C39}"/>
              </a:ext>
            </a:extLst>
          </p:cNvPr>
          <p:cNvSpPr>
            <a:spLocks noChangeShapeType="1"/>
          </p:cNvSpPr>
          <p:nvPr/>
        </p:nvSpPr>
        <p:spPr bwMode="auto">
          <a:xfrm flipH="1">
            <a:off x="6788150" y="5600700"/>
            <a:ext cx="127000" cy="587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2" name="Line 73">
            <a:extLst>
              <a:ext uri="{FF2B5EF4-FFF2-40B4-BE49-F238E27FC236}">
                <a16:creationId xmlns:a16="http://schemas.microsoft.com/office/drawing/2014/main" id="{9B3744A0-0A96-2DC1-D8C8-ED4E55ACF1FB}"/>
              </a:ext>
            </a:extLst>
          </p:cNvPr>
          <p:cNvSpPr>
            <a:spLocks noChangeShapeType="1"/>
          </p:cNvSpPr>
          <p:nvPr/>
        </p:nvSpPr>
        <p:spPr bwMode="auto">
          <a:xfrm>
            <a:off x="6840538" y="5697538"/>
            <a:ext cx="1587"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3" name="Line 74">
            <a:extLst>
              <a:ext uri="{FF2B5EF4-FFF2-40B4-BE49-F238E27FC236}">
                <a16:creationId xmlns:a16="http://schemas.microsoft.com/office/drawing/2014/main" id="{32316354-95C1-4326-D594-4417F384BA51}"/>
              </a:ext>
            </a:extLst>
          </p:cNvPr>
          <p:cNvSpPr>
            <a:spLocks noChangeShapeType="1"/>
          </p:cNvSpPr>
          <p:nvPr/>
        </p:nvSpPr>
        <p:spPr bwMode="auto">
          <a:xfrm>
            <a:off x="6794500" y="5672138"/>
            <a:ext cx="1588" cy="587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4" name="Line 75">
            <a:extLst>
              <a:ext uri="{FF2B5EF4-FFF2-40B4-BE49-F238E27FC236}">
                <a16:creationId xmlns:a16="http://schemas.microsoft.com/office/drawing/2014/main" id="{072DCA5E-87CF-0B61-5FEC-03C4CB8EC397}"/>
              </a:ext>
            </a:extLst>
          </p:cNvPr>
          <p:cNvSpPr>
            <a:spLocks noChangeShapeType="1"/>
          </p:cNvSpPr>
          <p:nvPr/>
        </p:nvSpPr>
        <p:spPr bwMode="auto">
          <a:xfrm>
            <a:off x="6746875" y="5648325"/>
            <a:ext cx="0" cy="69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5" name="Line 76">
            <a:extLst>
              <a:ext uri="{FF2B5EF4-FFF2-40B4-BE49-F238E27FC236}">
                <a16:creationId xmlns:a16="http://schemas.microsoft.com/office/drawing/2014/main" id="{395F49CE-44F1-28A4-0594-0BE9A87FE261}"/>
              </a:ext>
            </a:extLst>
          </p:cNvPr>
          <p:cNvSpPr>
            <a:spLocks noChangeShapeType="1"/>
          </p:cNvSpPr>
          <p:nvPr/>
        </p:nvSpPr>
        <p:spPr bwMode="auto">
          <a:xfrm>
            <a:off x="6699250" y="56261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6" name="Line 77">
            <a:extLst>
              <a:ext uri="{FF2B5EF4-FFF2-40B4-BE49-F238E27FC236}">
                <a16:creationId xmlns:a16="http://schemas.microsoft.com/office/drawing/2014/main" id="{AA024F10-6D61-AC94-8382-CE1B0B9803A5}"/>
              </a:ext>
            </a:extLst>
          </p:cNvPr>
          <p:cNvSpPr>
            <a:spLocks noChangeShapeType="1"/>
          </p:cNvSpPr>
          <p:nvPr/>
        </p:nvSpPr>
        <p:spPr bwMode="auto">
          <a:xfrm flipH="1" flipV="1">
            <a:off x="6648450" y="5692775"/>
            <a:ext cx="200025"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7" name="Line 78">
            <a:extLst>
              <a:ext uri="{FF2B5EF4-FFF2-40B4-BE49-F238E27FC236}">
                <a16:creationId xmlns:a16="http://schemas.microsoft.com/office/drawing/2014/main" id="{90E7A2FB-5A85-AF00-81A5-6A07A974DCF9}"/>
              </a:ext>
            </a:extLst>
          </p:cNvPr>
          <p:cNvSpPr>
            <a:spLocks noChangeShapeType="1"/>
          </p:cNvSpPr>
          <p:nvPr/>
        </p:nvSpPr>
        <p:spPr bwMode="auto">
          <a:xfrm flipH="1">
            <a:off x="6646863" y="5503863"/>
            <a:ext cx="176212"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8" name="Line 79">
            <a:extLst>
              <a:ext uri="{FF2B5EF4-FFF2-40B4-BE49-F238E27FC236}">
                <a16:creationId xmlns:a16="http://schemas.microsoft.com/office/drawing/2014/main" id="{C53D111D-3EC1-78FA-997A-FC4AF6F7FFD8}"/>
              </a:ext>
            </a:extLst>
          </p:cNvPr>
          <p:cNvSpPr>
            <a:spLocks noChangeShapeType="1"/>
          </p:cNvSpPr>
          <p:nvPr/>
        </p:nvSpPr>
        <p:spPr bwMode="auto">
          <a:xfrm>
            <a:off x="6659563" y="5603875"/>
            <a:ext cx="174625" cy="809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69" name="Line 80">
            <a:extLst>
              <a:ext uri="{FF2B5EF4-FFF2-40B4-BE49-F238E27FC236}">
                <a16:creationId xmlns:a16="http://schemas.microsoft.com/office/drawing/2014/main" id="{DF7FE0DB-7731-730F-7F2A-9263415781B9}"/>
              </a:ext>
            </a:extLst>
          </p:cNvPr>
          <p:cNvSpPr>
            <a:spLocks noChangeShapeType="1"/>
          </p:cNvSpPr>
          <p:nvPr/>
        </p:nvSpPr>
        <p:spPr bwMode="auto">
          <a:xfrm>
            <a:off x="6653213" y="5603875"/>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0" name="Line 81">
            <a:extLst>
              <a:ext uri="{FF2B5EF4-FFF2-40B4-BE49-F238E27FC236}">
                <a16:creationId xmlns:a16="http://schemas.microsoft.com/office/drawing/2014/main" id="{642C44AF-4BD8-EE47-435C-B536A5003B96}"/>
              </a:ext>
            </a:extLst>
          </p:cNvPr>
          <p:cNvSpPr>
            <a:spLocks noChangeShapeType="1"/>
          </p:cNvSpPr>
          <p:nvPr/>
        </p:nvSpPr>
        <p:spPr bwMode="auto">
          <a:xfrm flipH="1">
            <a:off x="6692900" y="5537200"/>
            <a:ext cx="1619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1" name="Line 82">
            <a:extLst>
              <a:ext uri="{FF2B5EF4-FFF2-40B4-BE49-F238E27FC236}">
                <a16:creationId xmlns:a16="http://schemas.microsoft.com/office/drawing/2014/main" id="{64258015-BF3B-7D7A-7E01-12378EA145A6}"/>
              </a:ext>
            </a:extLst>
          </p:cNvPr>
          <p:cNvSpPr>
            <a:spLocks noChangeShapeType="1"/>
          </p:cNvSpPr>
          <p:nvPr/>
        </p:nvSpPr>
        <p:spPr bwMode="auto">
          <a:xfrm flipH="1">
            <a:off x="6740525" y="55689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2" name="Line 83">
            <a:extLst>
              <a:ext uri="{FF2B5EF4-FFF2-40B4-BE49-F238E27FC236}">
                <a16:creationId xmlns:a16="http://schemas.microsoft.com/office/drawing/2014/main" id="{C2195832-A14B-BFBE-6A00-40A619A36BAD}"/>
              </a:ext>
            </a:extLst>
          </p:cNvPr>
          <p:cNvSpPr>
            <a:spLocks noChangeShapeType="1"/>
          </p:cNvSpPr>
          <p:nvPr/>
        </p:nvSpPr>
        <p:spPr bwMode="auto">
          <a:xfrm flipH="1">
            <a:off x="6740525" y="55689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3" name="Line 84">
            <a:extLst>
              <a:ext uri="{FF2B5EF4-FFF2-40B4-BE49-F238E27FC236}">
                <a16:creationId xmlns:a16="http://schemas.microsoft.com/office/drawing/2014/main" id="{D09436FD-E5A0-C592-30AA-92AEAF709371}"/>
              </a:ext>
            </a:extLst>
          </p:cNvPr>
          <p:cNvSpPr>
            <a:spLocks noChangeShapeType="1"/>
          </p:cNvSpPr>
          <p:nvPr/>
        </p:nvSpPr>
        <p:spPr bwMode="auto">
          <a:xfrm>
            <a:off x="8491538" y="51149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4" name="Line 85">
            <a:extLst>
              <a:ext uri="{FF2B5EF4-FFF2-40B4-BE49-F238E27FC236}">
                <a16:creationId xmlns:a16="http://schemas.microsoft.com/office/drawing/2014/main" id="{0330DE4E-4748-F7D5-50B4-2543154040BB}"/>
              </a:ext>
            </a:extLst>
          </p:cNvPr>
          <p:cNvSpPr>
            <a:spLocks noChangeShapeType="1"/>
          </p:cNvSpPr>
          <p:nvPr/>
        </p:nvSpPr>
        <p:spPr bwMode="auto">
          <a:xfrm>
            <a:off x="8491538" y="51149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5" name="Line 86">
            <a:extLst>
              <a:ext uri="{FF2B5EF4-FFF2-40B4-BE49-F238E27FC236}">
                <a16:creationId xmlns:a16="http://schemas.microsoft.com/office/drawing/2014/main" id="{86E60F04-9DF3-4D43-B169-32190B607E56}"/>
              </a:ext>
            </a:extLst>
          </p:cNvPr>
          <p:cNvSpPr>
            <a:spLocks noChangeShapeType="1"/>
          </p:cNvSpPr>
          <p:nvPr/>
        </p:nvSpPr>
        <p:spPr bwMode="auto">
          <a:xfrm flipH="1">
            <a:off x="8418513" y="5048250"/>
            <a:ext cx="131762"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6" name="Line 87">
            <a:extLst>
              <a:ext uri="{FF2B5EF4-FFF2-40B4-BE49-F238E27FC236}">
                <a16:creationId xmlns:a16="http://schemas.microsoft.com/office/drawing/2014/main" id="{DC17130A-D672-23B3-9B20-C8D4EB33D005}"/>
              </a:ext>
            </a:extLst>
          </p:cNvPr>
          <p:cNvSpPr>
            <a:spLocks noChangeShapeType="1"/>
          </p:cNvSpPr>
          <p:nvPr/>
        </p:nvSpPr>
        <p:spPr bwMode="auto">
          <a:xfrm>
            <a:off x="8482013" y="5272088"/>
            <a:ext cx="38100"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7" name="Line 88">
            <a:extLst>
              <a:ext uri="{FF2B5EF4-FFF2-40B4-BE49-F238E27FC236}">
                <a16:creationId xmlns:a16="http://schemas.microsoft.com/office/drawing/2014/main" id="{03D97960-551C-7FF3-87FA-C80794B5FBED}"/>
              </a:ext>
            </a:extLst>
          </p:cNvPr>
          <p:cNvSpPr>
            <a:spLocks noChangeShapeType="1"/>
          </p:cNvSpPr>
          <p:nvPr/>
        </p:nvSpPr>
        <p:spPr bwMode="auto">
          <a:xfrm>
            <a:off x="8480425" y="5213350"/>
            <a:ext cx="39688"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8" name="Line 89">
            <a:extLst>
              <a:ext uri="{FF2B5EF4-FFF2-40B4-BE49-F238E27FC236}">
                <a16:creationId xmlns:a16="http://schemas.microsoft.com/office/drawing/2014/main" id="{C261933F-539C-CBBE-6B25-AC6A73253142}"/>
              </a:ext>
            </a:extLst>
          </p:cNvPr>
          <p:cNvSpPr>
            <a:spLocks noChangeShapeType="1"/>
          </p:cNvSpPr>
          <p:nvPr/>
        </p:nvSpPr>
        <p:spPr bwMode="auto">
          <a:xfrm>
            <a:off x="8461375" y="5148263"/>
            <a:ext cx="104775" cy="555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79" name="Line 90">
            <a:extLst>
              <a:ext uri="{FF2B5EF4-FFF2-40B4-BE49-F238E27FC236}">
                <a16:creationId xmlns:a16="http://schemas.microsoft.com/office/drawing/2014/main" id="{DB964E69-24A8-D9EE-0B7A-2C4DD12A1EFB}"/>
              </a:ext>
            </a:extLst>
          </p:cNvPr>
          <p:cNvSpPr>
            <a:spLocks noChangeShapeType="1"/>
          </p:cNvSpPr>
          <p:nvPr/>
        </p:nvSpPr>
        <p:spPr bwMode="auto">
          <a:xfrm flipV="1">
            <a:off x="8496300" y="5243513"/>
            <a:ext cx="4763"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80" name="Line 91">
            <a:extLst>
              <a:ext uri="{FF2B5EF4-FFF2-40B4-BE49-F238E27FC236}">
                <a16:creationId xmlns:a16="http://schemas.microsoft.com/office/drawing/2014/main" id="{1920B3CE-E617-0964-776B-04251A61234A}"/>
              </a:ext>
            </a:extLst>
          </p:cNvPr>
          <p:cNvSpPr>
            <a:spLocks noChangeShapeType="1"/>
          </p:cNvSpPr>
          <p:nvPr/>
        </p:nvSpPr>
        <p:spPr bwMode="auto">
          <a:xfrm flipH="1">
            <a:off x="8305800" y="5227638"/>
            <a:ext cx="146050"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81" name="Line 92">
            <a:extLst>
              <a:ext uri="{FF2B5EF4-FFF2-40B4-BE49-F238E27FC236}">
                <a16:creationId xmlns:a16="http://schemas.microsoft.com/office/drawing/2014/main" id="{34FA87F6-ECBC-B1BE-9065-FBD4515F68C9}"/>
              </a:ext>
            </a:extLst>
          </p:cNvPr>
          <p:cNvSpPr>
            <a:spLocks noChangeShapeType="1"/>
          </p:cNvSpPr>
          <p:nvPr/>
        </p:nvSpPr>
        <p:spPr bwMode="auto">
          <a:xfrm flipH="1">
            <a:off x="8377238" y="5265738"/>
            <a:ext cx="11906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82" name="Line 93">
            <a:extLst>
              <a:ext uri="{FF2B5EF4-FFF2-40B4-BE49-F238E27FC236}">
                <a16:creationId xmlns:a16="http://schemas.microsoft.com/office/drawing/2014/main" id="{90C661E1-C8C9-9EBB-46DF-8D9E2C0EF784}"/>
              </a:ext>
            </a:extLst>
          </p:cNvPr>
          <p:cNvSpPr>
            <a:spLocks noChangeShapeType="1"/>
          </p:cNvSpPr>
          <p:nvPr/>
        </p:nvSpPr>
        <p:spPr bwMode="auto">
          <a:xfrm>
            <a:off x="8474075" y="5262563"/>
            <a:ext cx="1588"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83" name="Line 94">
            <a:extLst>
              <a:ext uri="{FF2B5EF4-FFF2-40B4-BE49-F238E27FC236}">
                <a16:creationId xmlns:a16="http://schemas.microsoft.com/office/drawing/2014/main" id="{CDAA418A-5925-D90E-EE9F-D36D76EF393B}"/>
              </a:ext>
            </a:extLst>
          </p:cNvPr>
          <p:cNvSpPr>
            <a:spLocks noChangeShapeType="1"/>
          </p:cNvSpPr>
          <p:nvPr/>
        </p:nvSpPr>
        <p:spPr bwMode="auto">
          <a:xfrm>
            <a:off x="6923088" y="567531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84" name="Line 95">
            <a:extLst>
              <a:ext uri="{FF2B5EF4-FFF2-40B4-BE49-F238E27FC236}">
                <a16:creationId xmlns:a16="http://schemas.microsoft.com/office/drawing/2014/main" id="{06B94455-8F80-E8F9-E082-33C35E3731C1}"/>
              </a:ext>
            </a:extLst>
          </p:cNvPr>
          <p:cNvSpPr>
            <a:spLocks noChangeShapeType="1"/>
          </p:cNvSpPr>
          <p:nvPr/>
        </p:nvSpPr>
        <p:spPr bwMode="auto">
          <a:xfrm flipH="1">
            <a:off x="6883400" y="5634038"/>
            <a:ext cx="63500"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85" name="Line 96">
            <a:extLst>
              <a:ext uri="{FF2B5EF4-FFF2-40B4-BE49-F238E27FC236}">
                <a16:creationId xmlns:a16="http://schemas.microsoft.com/office/drawing/2014/main" id="{45731F72-81C2-F72C-9AA4-1C91EE70F255}"/>
              </a:ext>
            </a:extLst>
          </p:cNvPr>
          <p:cNvSpPr>
            <a:spLocks noChangeShapeType="1"/>
          </p:cNvSpPr>
          <p:nvPr/>
        </p:nvSpPr>
        <p:spPr bwMode="auto">
          <a:xfrm>
            <a:off x="6940550" y="5634038"/>
            <a:ext cx="0" cy="428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86" name="Line 97">
            <a:extLst>
              <a:ext uri="{FF2B5EF4-FFF2-40B4-BE49-F238E27FC236}">
                <a16:creationId xmlns:a16="http://schemas.microsoft.com/office/drawing/2014/main" id="{F0421619-72A3-54B6-D938-EB0796261554}"/>
              </a:ext>
            </a:extLst>
          </p:cNvPr>
          <p:cNvSpPr>
            <a:spLocks noChangeShapeType="1"/>
          </p:cNvSpPr>
          <p:nvPr/>
        </p:nvSpPr>
        <p:spPr bwMode="auto">
          <a:xfrm>
            <a:off x="8507413" y="524986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87" name="Freeform 98">
            <a:extLst>
              <a:ext uri="{FF2B5EF4-FFF2-40B4-BE49-F238E27FC236}">
                <a16:creationId xmlns:a16="http://schemas.microsoft.com/office/drawing/2014/main" id="{759C8201-BED4-6E85-05AA-652A775706A4}"/>
              </a:ext>
            </a:extLst>
          </p:cNvPr>
          <p:cNvSpPr>
            <a:spLocks/>
          </p:cNvSpPr>
          <p:nvPr/>
        </p:nvSpPr>
        <p:spPr bwMode="auto">
          <a:xfrm>
            <a:off x="8504238" y="5238750"/>
            <a:ext cx="4762" cy="12700"/>
          </a:xfrm>
          <a:custGeom>
            <a:avLst/>
            <a:gdLst>
              <a:gd name="T0" fmla="*/ 2147483646 w 3"/>
              <a:gd name="T1" fmla="*/ 2147483646 h 8"/>
              <a:gd name="T2" fmla="*/ 2147483646 w 3"/>
              <a:gd name="T3" fmla="*/ 2147483646 h 8"/>
              <a:gd name="T4" fmla="*/ 2147483646 w 3"/>
              <a:gd name="T5" fmla="*/ 2147483646 h 8"/>
              <a:gd name="T6" fmla="*/ 2147483646 w 3"/>
              <a:gd name="T7" fmla="*/ 2147483646 h 8"/>
              <a:gd name="T8" fmla="*/ 2147483646 w 3"/>
              <a:gd name="T9" fmla="*/ 2147483646 h 8"/>
              <a:gd name="T10" fmla="*/ 0 w 3"/>
              <a:gd name="T11" fmla="*/ 0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2" y="7"/>
                </a:moveTo>
                <a:lnTo>
                  <a:pt x="2" y="7"/>
                </a:lnTo>
                <a:lnTo>
                  <a:pt x="1" y="5"/>
                </a:lnTo>
                <a:lnTo>
                  <a:pt x="1" y="3"/>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488" name="Freeform 99">
            <a:extLst>
              <a:ext uri="{FF2B5EF4-FFF2-40B4-BE49-F238E27FC236}">
                <a16:creationId xmlns:a16="http://schemas.microsoft.com/office/drawing/2014/main" id="{9D85356E-0C49-044D-A70A-22C2ACD982DB}"/>
              </a:ext>
            </a:extLst>
          </p:cNvPr>
          <p:cNvSpPr>
            <a:spLocks/>
          </p:cNvSpPr>
          <p:nvPr/>
        </p:nvSpPr>
        <p:spPr bwMode="auto">
          <a:xfrm>
            <a:off x="8496300" y="5230813"/>
            <a:ext cx="9525" cy="9525"/>
          </a:xfrm>
          <a:custGeom>
            <a:avLst/>
            <a:gdLst>
              <a:gd name="T0" fmla="*/ 2147483646 w 6"/>
              <a:gd name="T1" fmla="*/ 2147483646 h 6"/>
              <a:gd name="T2" fmla="*/ 2147483646 w 6"/>
              <a:gd name="T3" fmla="*/ 2147483646 h 6"/>
              <a:gd name="T4" fmla="*/ 2147483646 w 6"/>
              <a:gd name="T5" fmla="*/ 2147483646 h 6"/>
              <a:gd name="T6" fmla="*/ 2147483646 w 6"/>
              <a:gd name="T7" fmla="*/ 2147483646 h 6"/>
              <a:gd name="T8" fmla="*/ 2147483646 w 6"/>
              <a:gd name="T9" fmla="*/ 2147483646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5" y="5"/>
                </a:moveTo>
                <a:lnTo>
                  <a:pt x="5" y="5"/>
                </a:lnTo>
                <a:lnTo>
                  <a:pt x="4" y="4"/>
                </a:lnTo>
                <a:lnTo>
                  <a:pt x="3" y="2"/>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489" name="Freeform 100">
            <a:extLst>
              <a:ext uri="{FF2B5EF4-FFF2-40B4-BE49-F238E27FC236}">
                <a16:creationId xmlns:a16="http://schemas.microsoft.com/office/drawing/2014/main" id="{888D0A69-451F-CD3A-EFC4-B6A7525083D2}"/>
              </a:ext>
            </a:extLst>
          </p:cNvPr>
          <p:cNvSpPr>
            <a:spLocks/>
          </p:cNvSpPr>
          <p:nvPr/>
        </p:nvSpPr>
        <p:spPr bwMode="auto">
          <a:xfrm>
            <a:off x="8485188" y="5221288"/>
            <a:ext cx="12700" cy="11112"/>
          </a:xfrm>
          <a:custGeom>
            <a:avLst/>
            <a:gdLst>
              <a:gd name="T0" fmla="*/ 2147483646 w 8"/>
              <a:gd name="T1" fmla="*/ 2147483646 h 7"/>
              <a:gd name="T2" fmla="*/ 2147483646 w 8"/>
              <a:gd name="T3" fmla="*/ 2147483646 h 7"/>
              <a:gd name="T4" fmla="*/ 2147483646 w 8"/>
              <a:gd name="T5" fmla="*/ 2147483646 h 7"/>
              <a:gd name="T6" fmla="*/ 2147483646 w 8"/>
              <a:gd name="T7" fmla="*/ 2147483646 h 7"/>
              <a:gd name="T8" fmla="*/ 2147483646 w 8"/>
              <a:gd name="T9" fmla="*/ 2147483646 h 7"/>
              <a:gd name="T10" fmla="*/ 0 w 8"/>
              <a:gd name="T11" fmla="*/ 0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7" y="6"/>
                </a:moveTo>
                <a:lnTo>
                  <a:pt x="7" y="6"/>
                </a:lnTo>
                <a:lnTo>
                  <a:pt x="6" y="4"/>
                </a:lnTo>
                <a:lnTo>
                  <a:pt x="4" y="2"/>
                </a:lnTo>
                <a:lnTo>
                  <a:pt x="3"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490" name="Freeform 101">
            <a:extLst>
              <a:ext uri="{FF2B5EF4-FFF2-40B4-BE49-F238E27FC236}">
                <a16:creationId xmlns:a16="http://schemas.microsoft.com/office/drawing/2014/main" id="{1A54BC69-507D-6213-8E6F-B224FAC4869F}"/>
              </a:ext>
            </a:extLst>
          </p:cNvPr>
          <p:cNvSpPr>
            <a:spLocks/>
          </p:cNvSpPr>
          <p:nvPr/>
        </p:nvSpPr>
        <p:spPr bwMode="auto">
          <a:xfrm>
            <a:off x="8470900" y="5214938"/>
            <a:ext cx="15875" cy="7937"/>
          </a:xfrm>
          <a:custGeom>
            <a:avLst/>
            <a:gdLst>
              <a:gd name="T0" fmla="*/ 2147483646 w 10"/>
              <a:gd name="T1" fmla="*/ 2147483646 h 5"/>
              <a:gd name="T2" fmla="*/ 2147483646 w 10"/>
              <a:gd name="T3" fmla="*/ 2147483646 h 5"/>
              <a:gd name="T4" fmla="*/ 2147483646 w 10"/>
              <a:gd name="T5" fmla="*/ 2147483646 h 5"/>
              <a:gd name="T6" fmla="*/ 2147483646 w 10"/>
              <a:gd name="T7" fmla="*/ 2147483646 h 5"/>
              <a:gd name="T8" fmla="*/ 2147483646 w 10"/>
              <a:gd name="T9" fmla="*/ 2147483646 h 5"/>
              <a:gd name="T10" fmla="*/ 0 w 10"/>
              <a:gd name="T11" fmla="*/ 0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9" y="4"/>
                </a:moveTo>
                <a:lnTo>
                  <a:pt x="9" y="4"/>
                </a:lnTo>
                <a:lnTo>
                  <a:pt x="7" y="2"/>
                </a:lnTo>
                <a:lnTo>
                  <a:pt x="5" y="2"/>
                </a:lnTo>
                <a:lnTo>
                  <a:pt x="2"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491" name="Freeform 102">
            <a:extLst>
              <a:ext uri="{FF2B5EF4-FFF2-40B4-BE49-F238E27FC236}">
                <a16:creationId xmlns:a16="http://schemas.microsoft.com/office/drawing/2014/main" id="{0C1D260A-7456-88EB-295E-6D49AB22A63A}"/>
              </a:ext>
            </a:extLst>
          </p:cNvPr>
          <p:cNvSpPr>
            <a:spLocks/>
          </p:cNvSpPr>
          <p:nvPr/>
        </p:nvSpPr>
        <p:spPr bwMode="auto">
          <a:xfrm>
            <a:off x="8461375" y="5210175"/>
            <a:ext cx="11113" cy="6350"/>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2147483646 w 7"/>
              <a:gd name="T9" fmla="*/ 0 h 4"/>
              <a:gd name="T10" fmla="*/ 0 w 7"/>
              <a:gd name="T11" fmla="*/ 0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6" y="3"/>
                </a:moveTo>
                <a:lnTo>
                  <a:pt x="6" y="3"/>
                </a:lnTo>
                <a:lnTo>
                  <a:pt x="5" y="2"/>
                </a:lnTo>
                <a:lnTo>
                  <a:pt x="3" y="2"/>
                </a:lnTo>
                <a:lnTo>
                  <a:pt x="2"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492" name="Freeform 103">
            <a:extLst>
              <a:ext uri="{FF2B5EF4-FFF2-40B4-BE49-F238E27FC236}">
                <a16:creationId xmlns:a16="http://schemas.microsoft.com/office/drawing/2014/main" id="{1255B9FA-A846-3C41-976B-62A4592A3CDC}"/>
              </a:ext>
            </a:extLst>
          </p:cNvPr>
          <p:cNvSpPr>
            <a:spLocks/>
          </p:cNvSpPr>
          <p:nvPr/>
        </p:nvSpPr>
        <p:spPr bwMode="auto">
          <a:xfrm>
            <a:off x="8451850" y="5210175"/>
            <a:ext cx="11113" cy="4763"/>
          </a:xfrm>
          <a:custGeom>
            <a:avLst/>
            <a:gdLst>
              <a:gd name="T0" fmla="*/ 2147483646 w 7"/>
              <a:gd name="T1" fmla="*/ 0 h 3"/>
              <a:gd name="T2" fmla="*/ 2147483646 w 7"/>
              <a:gd name="T3" fmla="*/ 0 h 3"/>
              <a:gd name="T4" fmla="*/ 2147483646 w 7"/>
              <a:gd name="T5" fmla="*/ 0 h 3"/>
              <a:gd name="T6" fmla="*/ 2147483646 w 7"/>
              <a:gd name="T7" fmla="*/ 0 h 3"/>
              <a:gd name="T8" fmla="*/ 2147483646 w 7"/>
              <a:gd name="T9" fmla="*/ 0 h 3"/>
              <a:gd name="T10" fmla="*/ 2147483646 w 7"/>
              <a:gd name="T11" fmla="*/ 0 h 3"/>
              <a:gd name="T12" fmla="*/ 0 w 7"/>
              <a:gd name="T13" fmla="*/ 2147483646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6" y="0"/>
                </a:moveTo>
                <a:lnTo>
                  <a:pt x="6" y="0"/>
                </a:lnTo>
                <a:lnTo>
                  <a:pt x="5" y="0"/>
                </a:lnTo>
                <a:lnTo>
                  <a:pt x="4" y="0"/>
                </a:lnTo>
                <a:lnTo>
                  <a:pt x="2" y="0"/>
                </a:lnTo>
                <a:lnTo>
                  <a:pt x="1" y="0"/>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493" name="Freeform 104">
            <a:extLst>
              <a:ext uri="{FF2B5EF4-FFF2-40B4-BE49-F238E27FC236}">
                <a16:creationId xmlns:a16="http://schemas.microsoft.com/office/drawing/2014/main" id="{356F02CD-EC4C-7D94-943E-0F20C0E14626}"/>
              </a:ext>
            </a:extLst>
          </p:cNvPr>
          <p:cNvSpPr>
            <a:spLocks/>
          </p:cNvSpPr>
          <p:nvPr/>
        </p:nvSpPr>
        <p:spPr bwMode="auto">
          <a:xfrm>
            <a:off x="8447088" y="5213350"/>
            <a:ext cx="6350" cy="4763"/>
          </a:xfrm>
          <a:custGeom>
            <a:avLst/>
            <a:gdLst>
              <a:gd name="T0" fmla="*/ 2147483646 w 4"/>
              <a:gd name="T1" fmla="*/ 0 h 3"/>
              <a:gd name="T2" fmla="*/ 2147483646 w 4"/>
              <a:gd name="T3" fmla="*/ 0 h 3"/>
              <a:gd name="T4" fmla="*/ 2147483646 w 4"/>
              <a:gd name="T5" fmla="*/ 0 h 3"/>
              <a:gd name="T6" fmla="*/ 2147483646 w 4"/>
              <a:gd name="T7" fmla="*/ 2147483646 h 3"/>
              <a:gd name="T8" fmla="*/ 0 w 4"/>
              <a:gd name="T9" fmla="*/ 2147483646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0"/>
                </a:moveTo>
                <a:lnTo>
                  <a:pt x="3" y="0"/>
                </a:lnTo>
                <a:lnTo>
                  <a:pt x="2" y="0"/>
                </a:lnTo>
                <a:lnTo>
                  <a:pt x="1" y="1"/>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494" name="Freeform 105">
            <a:extLst>
              <a:ext uri="{FF2B5EF4-FFF2-40B4-BE49-F238E27FC236}">
                <a16:creationId xmlns:a16="http://schemas.microsoft.com/office/drawing/2014/main" id="{A7F19B2C-463A-2F9D-ACF9-04D6676D16EB}"/>
              </a:ext>
            </a:extLst>
          </p:cNvPr>
          <p:cNvSpPr>
            <a:spLocks/>
          </p:cNvSpPr>
          <p:nvPr/>
        </p:nvSpPr>
        <p:spPr bwMode="auto">
          <a:xfrm>
            <a:off x="8445500" y="5216525"/>
            <a:ext cx="3175" cy="7938"/>
          </a:xfrm>
          <a:custGeom>
            <a:avLst/>
            <a:gdLst>
              <a:gd name="T0" fmla="*/ 2147483646 w 2"/>
              <a:gd name="T1" fmla="*/ 0 h 5"/>
              <a:gd name="T2" fmla="*/ 2147483646 w 2"/>
              <a:gd name="T3" fmla="*/ 0 h 5"/>
              <a:gd name="T4" fmla="*/ 0 w 2"/>
              <a:gd name="T5" fmla="*/ 0 h 5"/>
              <a:gd name="T6" fmla="*/ 0 w 2"/>
              <a:gd name="T7" fmla="*/ 2147483646 h 5"/>
              <a:gd name="T8" fmla="*/ 0 w 2"/>
              <a:gd name="T9" fmla="*/ 2147483646 h 5"/>
              <a:gd name="T10" fmla="*/ 0 w 2"/>
              <a:gd name="T11" fmla="*/ 2147483646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1" y="0"/>
                </a:moveTo>
                <a:lnTo>
                  <a:pt x="1" y="0"/>
                </a:lnTo>
                <a:lnTo>
                  <a:pt x="0" y="0"/>
                </a:lnTo>
                <a:lnTo>
                  <a:pt x="0" y="1"/>
                </a:lnTo>
                <a:lnTo>
                  <a:pt x="0"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495" name="Line 106">
            <a:extLst>
              <a:ext uri="{FF2B5EF4-FFF2-40B4-BE49-F238E27FC236}">
                <a16:creationId xmlns:a16="http://schemas.microsoft.com/office/drawing/2014/main" id="{8E5891C2-FF5A-664F-78AE-7DE211585791}"/>
              </a:ext>
            </a:extLst>
          </p:cNvPr>
          <p:cNvSpPr>
            <a:spLocks noChangeShapeType="1"/>
          </p:cNvSpPr>
          <p:nvPr/>
        </p:nvSpPr>
        <p:spPr bwMode="auto">
          <a:xfrm>
            <a:off x="8431213" y="5184775"/>
            <a:ext cx="36512"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96" name="Line 107">
            <a:extLst>
              <a:ext uri="{FF2B5EF4-FFF2-40B4-BE49-F238E27FC236}">
                <a16:creationId xmlns:a16="http://schemas.microsoft.com/office/drawing/2014/main" id="{7785B974-462A-48BA-0C13-B7EB92D318F4}"/>
              </a:ext>
            </a:extLst>
          </p:cNvPr>
          <p:cNvSpPr>
            <a:spLocks noChangeShapeType="1"/>
          </p:cNvSpPr>
          <p:nvPr/>
        </p:nvSpPr>
        <p:spPr bwMode="auto">
          <a:xfrm>
            <a:off x="8424863" y="5184775"/>
            <a:ext cx="1587" cy="396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97" name="Line 108">
            <a:extLst>
              <a:ext uri="{FF2B5EF4-FFF2-40B4-BE49-F238E27FC236}">
                <a16:creationId xmlns:a16="http://schemas.microsoft.com/office/drawing/2014/main" id="{8C1330E4-C85E-9217-FC62-D88D93B03B58}"/>
              </a:ext>
            </a:extLst>
          </p:cNvPr>
          <p:cNvSpPr>
            <a:spLocks noChangeShapeType="1"/>
          </p:cNvSpPr>
          <p:nvPr/>
        </p:nvSpPr>
        <p:spPr bwMode="auto">
          <a:xfrm>
            <a:off x="8572500" y="5216525"/>
            <a:ext cx="1588" cy="571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98" name="Line 109">
            <a:extLst>
              <a:ext uri="{FF2B5EF4-FFF2-40B4-BE49-F238E27FC236}">
                <a16:creationId xmlns:a16="http://schemas.microsoft.com/office/drawing/2014/main" id="{5AAFBB20-54C9-44B6-DA02-DF152C80FFDC}"/>
              </a:ext>
            </a:extLst>
          </p:cNvPr>
          <p:cNvSpPr>
            <a:spLocks noChangeShapeType="1"/>
          </p:cNvSpPr>
          <p:nvPr/>
        </p:nvSpPr>
        <p:spPr bwMode="auto">
          <a:xfrm>
            <a:off x="8526463" y="5240338"/>
            <a:ext cx="0" cy="476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499" name="Line 110">
            <a:extLst>
              <a:ext uri="{FF2B5EF4-FFF2-40B4-BE49-F238E27FC236}">
                <a16:creationId xmlns:a16="http://schemas.microsoft.com/office/drawing/2014/main" id="{ACBDB137-5AC9-408D-8221-93B6F17BDF30}"/>
              </a:ext>
            </a:extLst>
          </p:cNvPr>
          <p:cNvSpPr>
            <a:spLocks noChangeShapeType="1"/>
          </p:cNvSpPr>
          <p:nvPr/>
        </p:nvSpPr>
        <p:spPr bwMode="auto">
          <a:xfrm flipV="1">
            <a:off x="8532813" y="5233988"/>
            <a:ext cx="173037"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00" name="Line 111">
            <a:extLst>
              <a:ext uri="{FF2B5EF4-FFF2-40B4-BE49-F238E27FC236}">
                <a16:creationId xmlns:a16="http://schemas.microsoft.com/office/drawing/2014/main" id="{C783B393-DDA6-DC8E-11F0-EE5192DF5BC4}"/>
              </a:ext>
            </a:extLst>
          </p:cNvPr>
          <p:cNvSpPr>
            <a:spLocks noChangeShapeType="1"/>
          </p:cNvSpPr>
          <p:nvPr/>
        </p:nvSpPr>
        <p:spPr bwMode="auto">
          <a:xfrm>
            <a:off x="8618538" y="5192713"/>
            <a:ext cx="0" cy="68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01" name="Line 112">
            <a:extLst>
              <a:ext uri="{FF2B5EF4-FFF2-40B4-BE49-F238E27FC236}">
                <a16:creationId xmlns:a16="http://schemas.microsoft.com/office/drawing/2014/main" id="{E5BAB138-F682-235C-1B07-7D3DDA472162}"/>
              </a:ext>
            </a:extLst>
          </p:cNvPr>
          <p:cNvSpPr>
            <a:spLocks noChangeShapeType="1"/>
          </p:cNvSpPr>
          <p:nvPr/>
        </p:nvSpPr>
        <p:spPr bwMode="auto">
          <a:xfrm>
            <a:off x="8664575" y="51689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02" name="Line 113">
            <a:extLst>
              <a:ext uri="{FF2B5EF4-FFF2-40B4-BE49-F238E27FC236}">
                <a16:creationId xmlns:a16="http://schemas.microsoft.com/office/drawing/2014/main" id="{6E184E2E-9F4F-F500-BD8D-1D9C8F5C956B}"/>
              </a:ext>
            </a:extLst>
          </p:cNvPr>
          <p:cNvSpPr>
            <a:spLocks noChangeShapeType="1"/>
          </p:cNvSpPr>
          <p:nvPr/>
        </p:nvSpPr>
        <p:spPr bwMode="auto">
          <a:xfrm>
            <a:off x="8550275" y="5048250"/>
            <a:ext cx="153988" cy="841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03" name="Line 114">
            <a:extLst>
              <a:ext uri="{FF2B5EF4-FFF2-40B4-BE49-F238E27FC236}">
                <a16:creationId xmlns:a16="http://schemas.microsoft.com/office/drawing/2014/main" id="{C5686E50-07CB-4560-6C80-07B5A0D7A93B}"/>
              </a:ext>
            </a:extLst>
          </p:cNvPr>
          <p:cNvSpPr>
            <a:spLocks noChangeShapeType="1"/>
          </p:cNvSpPr>
          <p:nvPr/>
        </p:nvSpPr>
        <p:spPr bwMode="auto">
          <a:xfrm flipH="1">
            <a:off x="8520113" y="5145088"/>
            <a:ext cx="196850" cy="825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04" name="Line 115">
            <a:extLst>
              <a:ext uri="{FF2B5EF4-FFF2-40B4-BE49-F238E27FC236}">
                <a16:creationId xmlns:a16="http://schemas.microsoft.com/office/drawing/2014/main" id="{A7CF9221-958B-3917-A29A-2208D6F84579}"/>
              </a:ext>
            </a:extLst>
          </p:cNvPr>
          <p:cNvSpPr>
            <a:spLocks noChangeShapeType="1"/>
          </p:cNvSpPr>
          <p:nvPr/>
        </p:nvSpPr>
        <p:spPr bwMode="auto">
          <a:xfrm>
            <a:off x="8521700" y="5081588"/>
            <a:ext cx="136525" cy="746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05" name="Line 116">
            <a:extLst>
              <a:ext uri="{FF2B5EF4-FFF2-40B4-BE49-F238E27FC236}">
                <a16:creationId xmlns:a16="http://schemas.microsoft.com/office/drawing/2014/main" id="{6D392E96-9322-0673-2017-8B8935CCC80B}"/>
              </a:ext>
            </a:extLst>
          </p:cNvPr>
          <p:cNvSpPr>
            <a:spLocks noChangeShapeType="1"/>
          </p:cNvSpPr>
          <p:nvPr/>
        </p:nvSpPr>
        <p:spPr bwMode="auto">
          <a:xfrm>
            <a:off x="8710613" y="5145088"/>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06" name="Freeform 117">
            <a:extLst>
              <a:ext uri="{FF2B5EF4-FFF2-40B4-BE49-F238E27FC236}">
                <a16:creationId xmlns:a16="http://schemas.microsoft.com/office/drawing/2014/main" id="{F76159C4-4063-63AC-5A32-C570FA19D4D8}"/>
              </a:ext>
            </a:extLst>
          </p:cNvPr>
          <p:cNvSpPr>
            <a:spLocks/>
          </p:cNvSpPr>
          <p:nvPr/>
        </p:nvSpPr>
        <p:spPr bwMode="auto">
          <a:xfrm>
            <a:off x="6916738" y="5665788"/>
            <a:ext cx="4762" cy="3175"/>
          </a:xfrm>
          <a:custGeom>
            <a:avLst/>
            <a:gdLst>
              <a:gd name="T0" fmla="*/ 2147483646 w 3"/>
              <a:gd name="T1" fmla="*/ 2147483646 h 2"/>
              <a:gd name="T2" fmla="*/ 2147483646 w 3"/>
              <a:gd name="T3" fmla="*/ 2147483646 h 2"/>
              <a:gd name="T4" fmla="*/ 2147483646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2" y="1"/>
                </a:moveTo>
                <a:lnTo>
                  <a:pt x="2" y="1"/>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07" name="Freeform 118">
            <a:extLst>
              <a:ext uri="{FF2B5EF4-FFF2-40B4-BE49-F238E27FC236}">
                <a16:creationId xmlns:a16="http://schemas.microsoft.com/office/drawing/2014/main" id="{284D32A3-478A-BF3F-6A3E-FDFE39A1DB7C}"/>
              </a:ext>
            </a:extLst>
          </p:cNvPr>
          <p:cNvSpPr>
            <a:spLocks/>
          </p:cNvSpPr>
          <p:nvPr/>
        </p:nvSpPr>
        <p:spPr bwMode="auto">
          <a:xfrm>
            <a:off x="6907213" y="5665788"/>
            <a:ext cx="11112" cy="1587"/>
          </a:xfrm>
          <a:custGeom>
            <a:avLst/>
            <a:gdLst>
              <a:gd name="T0" fmla="*/ 2147483646 w 7"/>
              <a:gd name="T1" fmla="*/ 0 h 1"/>
              <a:gd name="T2" fmla="*/ 2147483646 w 7"/>
              <a:gd name="T3" fmla="*/ 0 h 1"/>
              <a:gd name="T4" fmla="*/ 2147483646 w 7"/>
              <a:gd name="T5" fmla="*/ 0 h 1"/>
              <a:gd name="T6" fmla="*/ 2147483646 w 7"/>
              <a:gd name="T7" fmla="*/ 0 h 1"/>
              <a:gd name="T8" fmla="*/ 2147483646 w 7"/>
              <a:gd name="T9" fmla="*/ 0 h 1"/>
              <a:gd name="T10" fmla="*/ 2147483646 w 7"/>
              <a:gd name="T11" fmla="*/ 0 h 1"/>
              <a:gd name="T12" fmla="*/ 0 w 7"/>
              <a:gd name="T13" fmla="*/ 0 h 1"/>
              <a:gd name="T14" fmla="*/ 0 w 7"/>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
              <a:gd name="T26" fmla="*/ 7 w 7"/>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
                <a:moveTo>
                  <a:pt x="6" y="0"/>
                </a:moveTo>
                <a:lnTo>
                  <a:pt x="6" y="0"/>
                </a:lnTo>
                <a:lnTo>
                  <a:pt x="4" y="0"/>
                </a:lnTo>
                <a:lnTo>
                  <a:pt x="3" y="0"/>
                </a:lnTo>
                <a:lnTo>
                  <a:pt x="2" y="0"/>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08" name="Freeform 119">
            <a:extLst>
              <a:ext uri="{FF2B5EF4-FFF2-40B4-BE49-F238E27FC236}">
                <a16:creationId xmlns:a16="http://schemas.microsoft.com/office/drawing/2014/main" id="{3B1C1B5F-8804-1466-1EA4-F76912A6427E}"/>
              </a:ext>
            </a:extLst>
          </p:cNvPr>
          <p:cNvSpPr>
            <a:spLocks/>
          </p:cNvSpPr>
          <p:nvPr/>
        </p:nvSpPr>
        <p:spPr bwMode="auto">
          <a:xfrm>
            <a:off x="6896100" y="5665788"/>
            <a:ext cx="12700" cy="3175"/>
          </a:xfrm>
          <a:custGeom>
            <a:avLst/>
            <a:gdLst>
              <a:gd name="T0" fmla="*/ 2147483646 w 8"/>
              <a:gd name="T1" fmla="*/ 0 h 2"/>
              <a:gd name="T2" fmla="*/ 2147483646 w 8"/>
              <a:gd name="T3" fmla="*/ 0 h 2"/>
              <a:gd name="T4" fmla="*/ 2147483646 w 8"/>
              <a:gd name="T5" fmla="*/ 0 h 2"/>
              <a:gd name="T6" fmla="*/ 2147483646 w 8"/>
              <a:gd name="T7" fmla="*/ 0 h 2"/>
              <a:gd name="T8" fmla="*/ 2147483646 w 8"/>
              <a:gd name="T9" fmla="*/ 0 h 2"/>
              <a:gd name="T10" fmla="*/ 0 w 8"/>
              <a:gd name="T11" fmla="*/ 2147483646 h 2"/>
              <a:gd name="T12" fmla="*/ 0 60000 65536"/>
              <a:gd name="T13" fmla="*/ 0 60000 65536"/>
              <a:gd name="T14" fmla="*/ 0 60000 65536"/>
              <a:gd name="T15" fmla="*/ 0 60000 65536"/>
              <a:gd name="T16" fmla="*/ 0 60000 65536"/>
              <a:gd name="T17" fmla="*/ 0 60000 65536"/>
              <a:gd name="T18" fmla="*/ 0 w 8"/>
              <a:gd name="T19" fmla="*/ 0 h 2"/>
              <a:gd name="T20" fmla="*/ 8 w 8"/>
              <a:gd name="T21" fmla="*/ 2 h 2"/>
            </a:gdLst>
            <a:ahLst/>
            <a:cxnLst>
              <a:cxn ang="T12">
                <a:pos x="T0" y="T1"/>
              </a:cxn>
              <a:cxn ang="T13">
                <a:pos x="T2" y="T3"/>
              </a:cxn>
              <a:cxn ang="T14">
                <a:pos x="T4" y="T5"/>
              </a:cxn>
              <a:cxn ang="T15">
                <a:pos x="T6" y="T7"/>
              </a:cxn>
              <a:cxn ang="T16">
                <a:pos x="T8" y="T9"/>
              </a:cxn>
              <a:cxn ang="T17">
                <a:pos x="T10" y="T11"/>
              </a:cxn>
            </a:cxnLst>
            <a:rect l="T18" t="T19" r="T20" b="T21"/>
            <a:pathLst>
              <a:path w="8" h="2">
                <a:moveTo>
                  <a:pt x="7" y="0"/>
                </a:moveTo>
                <a:lnTo>
                  <a:pt x="7" y="0"/>
                </a:lnTo>
                <a:lnTo>
                  <a:pt x="6" y="0"/>
                </a:lnTo>
                <a:lnTo>
                  <a:pt x="4" y="0"/>
                </a:lnTo>
                <a:lnTo>
                  <a:pt x="2" y="0"/>
                </a:lnTo>
                <a:lnTo>
                  <a:pt x="0" y="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09" name="Freeform 120">
            <a:extLst>
              <a:ext uri="{FF2B5EF4-FFF2-40B4-BE49-F238E27FC236}">
                <a16:creationId xmlns:a16="http://schemas.microsoft.com/office/drawing/2014/main" id="{C40BEC59-1509-EABC-3108-C0A4234DB290}"/>
              </a:ext>
            </a:extLst>
          </p:cNvPr>
          <p:cNvSpPr>
            <a:spLocks/>
          </p:cNvSpPr>
          <p:nvPr/>
        </p:nvSpPr>
        <p:spPr bwMode="auto">
          <a:xfrm>
            <a:off x="6884988" y="5667375"/>
            <a:ext cx="12700" cy="7938"/>
          </a:xfrm>
          <a:custGeom>
            <a:avLst/>
            <a:gdLst>
              <a:gd name="T0" fmla="*/ 2147483646 w 8"/>
              <a:gd name="T1" fmla="*/ 0 h 5"/>
              <a:gd name="T2" fmla="*/ 2147483646 w 8"/>
              <a:gd name="T3" fmla="*/ 0 h 5"/>
              <a:gd name="T4" fmla="*/ 2147483646 w 8"/>
              <a:gd name="T5" fmla="*/ 2147483646 h 5"/>
              <a:gd name="T6" fmla="*/ 2147483646 w 8"/>
              <a:gd name="T7" fmla="*/ 2147483646 h 5"/>
              <a:gd name="T8" fmla="*/ 2147483646 w 8"/>
              <a:gd name="T9" fmla="*/ 2147483646 h 5"/>
              <a:gd name="T10" fmla="*/ 0 w 8"/>
              <a:gd name="T11" fmla="*/ 2147483646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7" y="0"/>
                </a:moveTo>
                <a:lnTo>
                  <a:pt x="7" y="0"/>
                </a:lnTo>
                <a:lnTo>
                  <a:pt x="5" y="2"/>
                </a:lnTo>
                <a:lnTo>
                  <a:pt x="4" y="2"/>
                </a:lnTo>
                <a:lnTo>
                  <a:pt x="2" y="2"/>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10" name="Freeform 121">
            <a:extLst>
              <a:ext uri="{FF2B5EF4-FFF2-40B4-BE49-F238E27FC236}">
                <a16:creationId xmlns:a16="http://schemas.microsoft.com/office/drawing/2014/main" id="{82CC6A1E-43FE-E07C-2FF7-57B81B4A17F5}"/>
              </a:ext>
            </a:extLst>
          </p:cNvPr>
          <p:cNvSpPr>
            <a:spLocks/>
          </p:cNvSpPr>
          <p:nvPr/>
        </p:nvSpPr>
        <p:spPr bwMode="auto">
          <a:xfrm>
            <a:off x="6872288" y="5673725"/>
            <a:ext cx="14287" cy="7938"/>
          </a:xfrm>
          <a:custGeom>
            <a:avLst/>
            <a:gdLst>
              <a:gd name="T0" fmla="*/ 2147483646 w 9"/>
              <a:gd name="T1" fmla="*/ 0 h 5"/>
              <a:gd name="T2" fmla="*/ 2147483646 w 9"/>
              <a:gd name="T3" fmla="*/ 0 h 5"/>
              <a:gd name="T4" fmla="*/ 2147483646 w 9"/>
              <a:gd name="T5" fmla="*/ 2147483646 h 5"/>
              <a:gd name="T6" fmla="*/ 2147483646 w 9"/>
              <a:gd name="T7" fmla="*/ 2147483646 h 5"/>
              <a:gd name="T8" fmla="*/ 2147483646 w 9"/>
              <a:gd name="T9" fmla="*/ 2147483646 h 5"/>
              <a:gd name="T10" fmla="*/ 0 w 9"/>
              <a:gd name="T11" fmla="*/ 2147483646 h 5"/>
              <a:gd name="T12" fmla="*/ 0 60000 65536"/>
              <a:gd name="T13" fmla="*/ 0 60000 65536"/>
              <a:gd name="T14" fmla="*/ 0 60000 65536"/>
              <a:gd name="T15" fmla="*/ 0 60000 65536"/>
              <a:gd name="T16" fmla="*/ 0 60000 65536"/>
              <a:gd name="T17" fmla="*/ 0 60000 65536"/>
              <a:gd name="T18" fmla="*/ 0 w 9"/>
              <a:gd name="T19" fmla="*/ 0 h 5"/>
              <a:gd name="T20" fmla="*/ 9 w 9"/>
              <a:gd name="T21" fmla="*/ 5 h 5"/>
            </a:gdLst>
            <a:ahLst/>
            <a:cxnLst>
              <a:cxn ang="T12">
                <a:pos x="T0" y="T1"/>
              </a:cxn>
              <a:cxn ang="T13">
                <a:pos x="T2" y="T3"/>
              </a:cxn>
              <a:cxn ang="T14">
                <a:pos x="T4" y="T5"/>
              </a:cxn>
              <a:cxn ang="T15">
                <a:pos x="T6" y="T7"/>
              </a:cxn>
              <a:cxn ang="T16">
                <a:pos x="T8" y="T9"/>
              </a:cxn>
              <a:cxn ang="T17">
                <a:pos x="T10" y="T11"/>
              </a:cxn>
            </a:cxnLst>
            <a:rect l="T18" t="T19" r="T20" b="T21"/>
            <a:pathLst>
              <a:path w="9" h="5">
                <a:moveTo>
                  <a:pt x="8" y="0"/>
                </a:moveTo>
                <a:lnTo>
                  <a:pt x="8" y="0"/>
                </a:lnTo>
                <a:lnTo>
                  <a:pt x="6" y="1"/>
                </a:lnTo>
                <a:lnTo>
                  <a:pt x="5" y="2"/>
                </a:lnTo>
                <a:lnTo>
                  <a:pt x="2"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11" name="Freeform 122">
            <a:extLst>
              <a:ext uri="{FF2B5EF4-FFF2-40B4-BE49-F238E27FC236}">
                <a16:creationId xmlns:a16="http://schemas.microsoft.com/office/drawing/2014/main" id="{109AF3C9-739E-4A55-AB3D-00E3C089BED0}"/>
              </a:ext>
            </a:extLst>
          </p:cNvPr>
          <p:cNvSpPr>
            <a:spLocks/>
          </p:cNvSpPr>
          <p:nvPr/>
        </p:nvSpPr>
        <p:spPr bwMode="auto">
          <a:xfrm>
            <a:off x="6865938" y="5680075"/>
            <a:ext cx="7937" cy="9525"/>
          </a:xfrm>
          <a:custGeom>
            <a:avLst/>
            <a:gdLst>
              <a:gd name="T0" fmla="*/ 2147483646 w 5"/>
              <a:gd name="T1" fmla="*/ 0 h 6"/>
              <a:gd name="T2" fmla="*/ 2147483646 w 5"/>
              <a:gd name="T3" fmla="*/ 0 h 6"/>
              <a:gd name="T4" fmla="*/ 2147483646 w 5"/>
              <a:gd name="T5" fmla="*/ 2147483646 h 6"/>
              <a:gd name="T6" fmla="*/ 2147483646 w 5"/>
              <a:gd name="T7" fmla="*/ 2147483646 h 6"/>
              <a:gd name="T8" fmla="*/ 2147483646 w 5"/>
              <a:gd name="T9" fmla="*/ 2147483646 h 6"/>
              <a:gd name="T10" fmla="*/ 0 w 5"/>
              <a:gd name="T11" fmla="*/ 2147483646 h 6"/>
              <a:gd name="T12" fmla="*/ 0 60000 65536"/>
              <a:gd name="T13" fmla="*/ 0 60000 65536"/>
              <a:gd name="T14" fmla="*/ 0 60000 65536"/>
              <a:gd name="T15" fmla="*/ 0 60000 65536"/>
              <a:gd name="T16" fmla="*/ 0 60000 65536"/>
              <a:gd name="T17" fmla="*/ 0 60000 65536"/>
              <a:gd name="T18" fmla="*/ 0 w 5"/>
              <a:gd name="T19" fmla="*/ 0 h 6"/>
              <a:gd name="T20" fmla="*/ 5 w 5"/>
              <a:gd name="T21" fmla="*/ 6 h 6"/>
            </a:gdLst>
            <a:ahLst/>
            <a:cxnLst>
              <a:cxn ang="T12">
                <a:pos x="T0" y="T1"/>
              </a:cxn>
              <a:cxn ang="T13">
                <a:pos x="T2" y="T3"/>
              </a:cxn>
              <a:cxn ang="T14">
                <a:pos x="T4" y="T5"/>
              </a:cxn>
              <a:cxn ang="T15">
                <a:pos x="T6" y="T7"/>
              </a:cxn>
              <a:cxn ang="T16">
                <a:pos x="T8" y="T9"/>
              </a:cxn>
              <a:cxn ang="T17">
                <a:pos x="T10" y="T11"/>
              </a:cxn>
            </a:cxnLst>
            <a:rect l="T18" t="T19" r="T20" b="T21"/>
            <a:pathLst>
              <a:path w="5" h="6">
                <a:moveTo>
                  <a:pt x="4" y="0"/>
                </a:moveTo>
                <a:lnTo>
                  <a:pt x="4" y="0"/>
                </a:lnTo>
                <a:lnTo>
                  <a:pt x="3" y="2"/>
                </a:lnTo>
                <a:lnTo>
                  <a:pt x="2" y="3"/>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12" name="Freeform 123">
            <a:extLst>
              <a:ext uri="{FF2B5EF4-FFF2-40B4-BE49-F238E27FC236}">
                <a16:creationId xmlns:a16="http://schemas.microsoft.com/office/drawing/2014/main" id="{CCCEAE8D-F9C2-60BF-74D1-234F167B565D}"/>
              </a:ext>
            </a:extLst>
          </p:cNvPr>
          <p:cNvSpPr>
            <a:spLocks/>
          </p:cNvSpPr>
          <p:nvPr/>
        </p:nvSpPr>
        <p:spPr bwMode="auto">
          <a:xfrm>
            <a:off x="6861175" y="5688013"/>
            <a:ext cx="6350" cy="9525"/>
          </a:xfrm>
          <a:custGeom>
            <a:avLst/>
            <a:gdLst>
              <a:gd name="T0" fmla="*/ 2147483646 w 4"/>
              <a:gd name="T1" fmla="*/ 0 h 6"/>
              <a:gd name="T2" fmla="*/ 2147483646 w 4"/>
              <a:gd name="T3" fmla="*/ 0 h 6"/>
              <a:gd name="T4" fmla="*/ 2147483646 w 4"/>
              <a:gd name="T5" fmla="*/ 2147483646 h 6"/>
              <a:gd name="T6" fmla="*/ 2147483646 w 4"/>
              <a:gd name="T7" fmla="*/ 2147483646 h 6"/>
              <a:gd name="T8" fmla="*/ 2147483646 w 4"/>
              <a:gd name="T9" fmla="*/ 2147483646 h 6"/>
              <a:gd name="T10" fmla="*/ 0 w 4"/>
              <a:gd name="T11" fmla="*/ 2147483646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0"/>
                </a:moveTo>
                <a:lnTo>
                  <a:pt x="3" y="0"/>
                </a:lnTo>
                <a:lnTo>
                  <a:pt x="2" y="1"/>
                </a:lnTo>
                <a:lnTo>
                  <a:pt x="2" y="2"/>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13" name="Freeform 124">
            <a:extLst>
              <a:ext uri="{FF2B5EF4-FFF2-40B4-BE49-F238E27FC236}">
                <a16:creationId xmlns:a16="http://schemas.microsoft.com/office/drawing/2014/main" id="{05890E8F-C547-B725-2B3D-C9A475002A5F}"/>
              </a:ext>
            </a:extLst>
          </p:cNvPr>
          <p:cNvSpPr>
            <a:spLocks/>
          </p:cNvSpPr>
          <p:nvPr/>
        </p:nvSpPr>
        <p:spPr bwMode="auto">
          <a:xfrm>
            <a:off x="6861175" y="5695950"/>
            <a:ext cx="1588" cy="6350"/>
          </a:xfrm>
          <a:custGeom>
            <a:avLst/>
            <a:gdLst>
              <a:gd name="T0" fmla="*/ 0 w 1"/>
              <a:gd name="T1" fmla="*/ 0 h 4"/>
              <a:gd name="T2" fmla="*/ 0 w 1"/>
              <a:gd name="T3" fmla="*/ 0 h 4"/>
              <a:gd name="T4" fmla="*/ 0 w 1"/>
              <a:gd name="T5" fmla="*/ 2147483646 h 4"/>
              <a:gd name="T6" fmla="*/ 0 w 1"/>
              <a:gd name="T7" fmla="*/ 2147483646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14" name="Line 125">
            <a:extLst>
              <a:ext uri="{FF2B5EF4-FFF2-40B4-BE49-F238E27FC236}">
                <a16:creationId xmlns:a16="http://schemas.microsoft.com/office/drawing/2014/main" id="{07CF1747-85B7-2F95-5C12-C71E96B11BA0}"/>
              </a:ext>
            </a:extLst>
          </p:cNvPr>
          <p:cNvSpPr>
            <a:spLocks noChangeShapeType="1"/>
          </p:cNvSpPr>
          <p:nvPr/>
        </p:nvSpPr>
        <p:spPr bwMode="auto">
          <a:xfrm flipH="1">
            <a:off x="7369175" y="5268913"/>
            <a:ext cx="1111250" cy="557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15" name="Line 126">
            <a:extLst>
              <a:ext uri="{FF2B5EF4-FFF2-40B4-BE49-F238E27FC236}">
                <a16:creationId xmlns:a16="http://schemas.microsoft.com/office/drawing/2014/main" id="{51B91A12-3847-CE0F-A930-6129916A5270}"/>
              </a:ext>
            </a:extLst>
          </p:cNvPr>
          <p:cNvSpPr>
            <a:spLocks noChangeShapeType="1"/>
          </p:cNvSpPr>
          <p:nvPr/>
        </p:nvSpPr>
        <p:spPr bwMode="auto">
          <a:xfrm flipH="1">
            <a:off x="7339013" y="5237163"/>
            <a:ext cx="1093787" cy="536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16" name="Line 127">
            <a:extLst>
              <a:ext uri="{FF2B5EF4-FFF2-40B4-BE49-F238E27FC236}">
                <a16:creationId xmlns:a16="http://schemas.microsoft.com/office/drawing/2014/main" id="{66ACC225-82CC-15C3-7761-B6D1F58DCC1E}"/>
              </a:ext>
            </a:extLst>
          </p:cNvPr>
          <p:cNvSpPr>
            <a:spLocks noChangeShapeType="1"/>
          </p:cNvSpPr>
          <p:nvPr/>
        </p:nvSpPr>
        <p:spPr bwMode="auto">
          <a:xfrm>
            <a:off x="6894513" y="5726113"/>
            <a:ext cx="142875" cy="85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17" name="Line 128">
            <a:extLst>
              <a:ext uri="{FF2B5EF4-FFF2-40B4-BE49-F238E27FC236}">
                <a16:creationId xmlns:a16="http://schemas.microsoft.com/office/drawing/2014/main" id="{A61600D6-E639-1D35-C278-492D90BAE1D9}"/>
              </a:ext>
            </a:extLst>
          </p:cNvPr>
          <p:cNvSpPr>
            <a:spLocks noChangeShapeType="1"/>
          </p:cNvSpPr>
          <p:nvPr/>
        </p:nvSpPr>
        <p:spPr bwMode="auto">
          <a:xfrm>
            <a:off x="6946900" y="5689600"/>
            <a:ext cx="133350" cy="74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18" name="Line 129">
            <a:extLst>
              <a:ext uri="{FF2B5EF4-FFF2-40B4-BE49-F238E27FC236}">
                <a16:creationId xmlns:a16="http://schemas.microsoft.com/office/drawing/2014/main" id="{40586EF1-80DC-E7C5-9624-A3ABD271C3F4}"/>
              </a:ext>
            </a:extLst>
          </p:cNvPr>
          <p:cNvSpPr>
            <a:spLocks noChangeShapeType="1"/>
          </p:cNvSpPr>
          <p:nvPr/>
        </p:nvSpPr>
        <p:spPr bwMode="auto">
          <a:xfrm>
            <a:off x="6867525" y="5707063"/>
            <a:ext cx="14288"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19" name="Line 130">
            <a:extLst>
              <a:ext uri="{FF2B5EF4-FFF2-40B4-BE49-F238E27FC236}">
                <a16:creationId xmlns:a16="http://schemas.microsoft.com/office/drawing/2014/main" id="{69144C7D-4DFD-37E3-F956-F0DE5F79E7D5}"/>
              </a:ext>
            </a:extLst>
          </p:cNvPr>
          <p:cNvSpPr>
            <a:spLocks noChangeShapeType="1"/>
          </p:cNvSpPr>
          <p:nvPr/>
        </p:nvSpPr>
        <p:spPr bwMode="auto">
          <a:xfrm>
            <a:off x="6926263" y="56737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20" name="Freeform 131">
            <a:extLst>
              <a:ext uri="{FF2B5EF4-FFF2-40B4-BE49-F238E27FC236}">
                <a16:creationId xmlns:a16="http://schemas.microsoft.com/office/drawing/2014/main" id="{B3B842B9-0A04-7E60-C0E7-76B2BB7CD25C}"/>
              </a:ext>
            </a:extLst>
          </p:cNvPr>
          <p:cNvSpPr>
            <a:spLocks/>
          </p:cNvSpPr>
          <p:nvPr/>
        </p:nvSpPr>
        <p:spPr bwMode="auto">
          <a:xfrm>
            <a:off x="7086600" y="5770563"/>
            <a:ext cx="260350" cy="39687"/>
          </a:xfrm>
          <a:custGeom>
            <a:avLst/>
            <a:gdLst>
              <a:gd name="T0" fmla="*/ 0 w 164"/>
              <a:gd name="T1" fmla="*/ 0 h 25"/>
              <a:gd name="T2" fmla="*/ 0 w 164"/>
              <a:gd name="T3" fmla="*/ 0 h 25"/>
              <a:gd name="T4" fmla="*/ 2147483646 w 164"/>
              <a:gd name="T5" fmla="*/ 2147483646 h 25"/>
              <a:gd name="T6" fmla="*/ 2147483646 w 164"/>
              <a:gd name="T7" fmla="*/ 2147483646 h 25"/>
              <a:gd name="T8" fmla="*/ 2147483646 w 164"/>
              <a:gd name="T9" fmla="*/ 2147483646 h 25"/>
              <a:gd name="T10" fmla="*/ 2147483646 w 164"/>
              <a:gd name="T11" fmla="*/ 2147483646 h 25"/>
              <a:gd name="T12" fmla="*/ 2147483646 w 164"/>
              <a:gd name="T13" fmla="*/ 2147483646 h 25"/>
              <a:gd name="T14" fmla="*/ 2147483646 w 164"/>
              <a:gd name="T15" fmla="*/ 2147483646 h 25"/>
              <a:gd name="T16" fmla="*/ 2147483646 w 164"/>
              <a:gd name="T17" fmla="*/ 2147483646 h 25"/>
              <a:gd name="T18" fmla="*/ 2147483646 w 164"/>
              <a:gd name="T19" fmla="*/ 2147483646 h 25"/>
              <a:gd name="T20" fmla="*/ 2147483646 w 164"/>
              <a:gd name="T21" fmla="*/ 2147483646 h 25"/>
              <a:gd name="T22" fmla="*/ 2147483646 w 164"/>
              <a:gd name="T23" fmla="*/ 2147483646 h 25"/>
              <a:gd name="T24" fmla="*/ 2147483646 w 164"/>
              <a:gd name="T25" fmla="*/ 2147483646 h 25"/>
              <a:gd name="T26" fmla="*/ 2147483646 w 164"/>
              <a:gd name="T27" fmla="*/ 2147483646 h 25"/>
              <a:gd name="T28" fmla="*/ 2147483646 w 164"/>
              <a:gd name="T29" fmla="*/ 2147483646 h 25"/>
              <a:gd name="T30" fmla="*/ 2147483646 w 164"/>
              <a:gd name="T31" fmla="*/ 2147483646 h 25"/>
              <a:gd name="T32" fmla="*/ 2147483646 w 164"/>
              <a:gd name="T33" fmla="*/ 2147483646 h 25"/>
              <a:gd name="T34" fmla="*/ 2147483646 w 164"/>
              <a:gd name="T35" fmla="*/ 2147483646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4"/>
              <a:gd name="T55" fmla="*/ 0 h 25"/>
              <a:gd name="T56" fmla="*/ 164 w 164"/>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4" h="25">
                <a:moveTo>
                  <a:pt x="0" y="0"/>
                </a:moveTo>
                <a:lnTo>
                  <a:pt x="0" y="0"/>
                </a:lnTo>
                <a:lnTo>
                  <a:pt x="10" y="6"/>
                </a:lnTo>
                <a:lnTo>
                  <a:pt x="20" y="12"/>
                </a:lnTo>
                <a:lnTo>
                  <a:pt x="31" y="15"/>
                </a:lnTo>
                <a:lnTo>
                  <a:pt x="42" y="19"/>
                </a:lnTo>
                <a:lnTo>
                  <a:pt x="53" y="20"/>
                </a:lnTo>
                <a:lnTo>
                  <a:pt x="63" y="22"/>
                </a:lnTo>
                <a:lnTo>
                  <a:pt x="75" y="24"/>
                </a:lnTo>
                <a:lnTo>
                  <a:pt x="87" y="24"/>
                </a:lnTo>
                <a:lnTo>
                  <a:pt x="97" y="24"/>
                </a:lnTo>
                <a:lnTo>
                  <a:pt x="106" y="22"/>
                </a:lnTo>
                <a:lnTo>
                  <a:pt x="117" y="22"/>
                </a:lnTo>
                <a:lnTo>
                  <a:pt x="127" y="19"/>
                </a:lnTo>
                <a:lnTo>
                  <a:pt x="135" y="17"/>
                </a:lnTo>
                <a:lnTo>
                  <a:pt x="144" y="14"/>
                </a:lnTo>
                <a:lnTo>
                  <a:pt x="154" y="10"/>
                </a:lnTo>
                <a:lnTo>
                  <a:pt x="163" y="6"/>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21" name="Freeform 132">
            <a:extLst>
              <a:ext uri="{FF2B5EF4-FFF2-40B4-BE49-F238E27FC236}">
                <a16:creationId xmlns:a16="http://schemas.microsoft.com/office/drawing/2014/main" id="{E6625969-D436-9CFD-A904-6F6B5B55299A}"/>
              </a:ext>
            </a:extLst>
          </p:cNvPr>
          <p:cNvSpPr>
            <a:spLocks/>
          </p:cNvSpPr>
          <p:nvPr/>
        </p:nvSpPr>
        <p:spPr bwMode="auto">
          <a:xfrm>
            <a:off x="7043738" y="5818188"/>
            <a:ext cx="333375" cy="52387"/>
          </a:xfrm>
          <a:custGeom>
            <a:avLst/>
            <a:gdLst>
              <a:gd name="T0" fmla="*/ 0 w 210"/>
              <a:gd name="T1" fmla="*/ 0 h 33"/>
              <a:gd name="T2" fmla="*/ 0 w 210"/>
              <a:gd name="T3" fmla="*/ 0 h 33"/>
              <a:gd name="T4" fmla="*/ 2147483646 w 210"/>
              <a:gd name="T5" fmla="*/ 2147483646 h 33"/>
              <a:gd name="T6" fmla="*/ 2147483646 w 210"/>
              <a:gd name="T7" fmla="*/ 2147483646 h 33"/>
              <a:gd name="T8" fmla="*/ 2147483646 w 210"/>
              <a:gd name="T9" fmla="*/ 2147483646 h 33"/>
              <a:gd name="T10" fmla="*/ 2147483646 w 210"/>
              <a:gd name="T11" fmla="*/ 2147483646 h 33"/>
              <a:gd name="T12" fmla="*/ 2147483646 w 210"/>
              <a:gd name="T13" fmla="*/ 2147483646 h 33"/>
              <a:gd name="T14" fmla="*/ 2147483646 w 210"/>
              <a:gd name="T15" fmla="*/ 2147483646 h 33"/>
              <a:gd name="T16" fmla="*/ 2147483646 w 210"/>
              <a:gd name="T17" fmla="*/ 2147483646 h 33"/>
              <a:gd name="T18" fmla="*/ 2147483646 w 210"/>
              <a:gd name="T19" fmla="*/ 2147483646 h 33"/>
              <a:gd name="T20" fmla="*/ 2147483646 w 210"/>
              <a:gd name="T21" fmla="*/ 2147483646 h 33"/>
              <a:gd name="T22" fmla="*/ 2147483646 w 210"/>
              <a:gd name="T23" fmla="*/ 2147483646 h 33"/>
              <a:gd name="T24" fmla="*/ 2147483646 w 210"/>
              <a:gd name="T25" fmla="*/ 2147483646 h 33"/>
              <a:gd name="T26" fmla="*/ 2147483646 w 210"/>
              <a:gd name="T27" fmla="*/ 2147483646 h 33"/>
              <a:gd name="T28" fmla="*/ 2147483646 w 210"/>
              <a:gd name="T29" fmla="*/ 2147483646 h 33"/>
              <a:gd name="T30" fmla="*/ 2147483646 w 210"/>
              <a:gd name="T31" fmla="*/ 2147483646 h 33"/>
              <a:gd name="T32" fmla="*/ 2147483646 w 210"/>
              <a:gd name="T33" fmla="*/ 2147483646 h 33"/>
              <a:gd name="T34" fmla="*/ 2147483646 w 210"/>
              <a:gd name="T35" fmla="*/ 2147483646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0"/>
              <a:gd name="T55" fmla="*/ 0 h 33"/>
              <a:gd name="T56" fmla="*/ 210 w 210"/>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0" h="33">
                <a:moveTo>
                  <a:pt x="0" y="0"/>
                </a:moveTo>
                <a:lnTo>
                  <a:pt x="0" y="0"/>
                </a:lnTo>
                <a:lnTo>
                  <a:pt x="14" y="8"/>
                </a:lnTo>
                <a:lnTo>
                  <a:pt x="27" y="13"/>
                </a:lnTo>
                <a:lnTo>
                  <a:pt x="40" y="20"/>
                </a:lnTo>
                <a:lnTo>
                  <a:pt x="55" y="24"/>
                </a:lnTo>
                <a:lnTo>
                  <a:pt x="68" y="27"/>
                </a:lnTo>
                <a:lnTo>
                  <a:pt x="82" y="30"/>
                </a:lnTo>
                <a:lnTo>
                  <a:pt x="97" y="32"/>
                </a:lnTo>
                <a:lnTo>
                  <a:pt x="112" y="32"/>
                </a:lnTo>
                <a:lnTo>
                  <a:pt x="125" y="32"/>
                </a:lnTo>
                <a:lnTo>
                  <a:pt x="138" y="30"/>
                </a:lnTo>
                <a:lnTo>
                  <a:pt x="150" y="28"/>
                </a:lnTo>
                <a:lnTo>
                  <a:pt x="162" y="26"/>
                </a:lnTo>
                <a:lnTo>
                  <a:pt x="173" y="23"/>
                </a:lnTo>
                <a:lnTo>
                  <a:pt x="186" y="20"/>
                </a:lnTo>
                <a:lnTo>
                  <a:pt x="197" y="15"/>
                </a:lnTo>
                <a:lnTo>
                  <a:pt x="209" y="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22" name="Line 215">
            <a:extLst>
              <a:ext uri="{FF2B5EF4-FFF2-40B4-BE49-F238E27FC236}">
                <a16:creationId xmlns:a16="http://schemas.microsoft.com/office/drawing/2014/main" id="{A226DF83-2EF5-BA94-26FE-30F25DF1F5A7}"/>
              </a:ext>
            </a:extLst>
          </p:cNvPr>
          <p:cNvSpPr>
            <a:spLocks noChangeShapeType="1"/>
          </p:cNvSpPr>
          <p:nvPr/>
        </p:nvSpPr>
        <p:spPr bwMode="auto">
          <a:xfrm flipV="1">
            <a:off x="4568825" y="4275138"/>
            <a:ext cx="0" cy="27940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23" name="Line 216">
            <a:extLst>
              <a:ext uri="{FF2B5EF4-FFF2-40B4-BE49-F238E27FC236}">
                <a16:creationId xmlns:a16="http://schemas.microsoft.com/office/drawing/2014/main" id="{0085B16E-97DA-E57E-778D-0CF8623B4854}"/>
              </a:ext>
            </a:extLst>
          </p:cNvPr>
          <p:cNvSpPr>
            <a:spLocks noChangeShapeType="1"/>
          </p:cNvSpPr>
          <p:nvPr/>
        </p:nvSpPr>
        <p:spPr bwMode="auto">
          <a:xfrm flipH="1">
            <a:off x="4562475" y="4421188"/>
            <a:ext cx="233363" cy="1206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24" name="Line 217">
            <a:extLst>
              <a:ext uri="{FF2B5EF4-FFF2-40B4-BE49-F238E27FC236}">
                <a16:creationId xmlns:a16="http://schemas.microsoft.com/office/drawing/2014/main" id="{024BA52A-6D6A-FC02-A7FE-347A8FA81BFD}"/>
              </a:ext>
            </a:extLst>
          </p:cNvPr>
          <p:cNvSpPr>
            <a:spLocks noChangeShapeType="1"/>
          </p:cNvSpPr>
          <p:nvPr/>
        </p:nvSpPr>
        <p:spPr bwMode="auto">
          <a:xfrm flipH="1">
            <a:off x="4562475" y="4156075"/>
            <a:ext cx="233363" cy="1190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25" name="Line 218">
            <a:extLst>
              <a:ext uri="{FF2B5EF4-FFF2-40B4-BE49-F238E27FC236}">
                <a16:creationId xmlns:a16="http://schemas.microsoft.com/office/drawing/2014/main" id="{FA501F2D-247C-1EB4-CD19-8B6527874A6E}"/>
              </a:ext>
            </a:extLst>
          </p:cNvPr>
          <p:cNvSpPr>
            <a:spLocks noChangeShapeType="1"/>
          </p:cNvSpPr>
          <p:nvPr/>
        </p:nvSpPr>
        <p:spPr bwMode="auto">
          <a:xfrm flipV="1">
            <a:off x="4789488" y="4143375"/>
            <a:ext cx="0" cy="27781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26" name="Line 219">
            <a:extLst>
              <a:ext uri="{FF2B5EF4-FFF2-40B4-BE49-F238E27FC236}">
                <a16:creationId xmlns:a16="http://schemas.microsoft.com/office/drawing/2014/main" id="{D8F1B925-6A6D-5F9B-F3E6-39139773C1AF}"/>
              </a:ext>
            </a:extLst>
          </p:cNvPr>
          <p:cNvSpPr>
            <a:spLocks noChangeShapeType="1"/>
          </p:cNvSpPr>
          <p:nvPr/>
        </p:nvSpPr>
        <p:spPr bwMode="auto">
          <a:xfrm flipH="1">
            <a:off x="4803775" y="4011613"/>
            <a:ext cx="234950" cy="1190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27" name="Line 220">
            <a:extLst>
              <a:ext uri="{FF2B5EF4-FFF2-40B4-BE49-F238E27FC236}">
                <a16:creationId xmlns:a16="http://schemas.microsoft.com/office/drawing/2014/main" id="{D80D1D5D-FE5D-742C-2737-35AD75BEEB3D}"/>
              </a:ext>
            </a:extLst>
          </p:cNvPr>
          <p:cNvSpPr>
            <a:spLocks noChangeShapeType="1"/>
          </p:cNvSpPr>
          <p:nvPr/>
        </p:nvSpPr>
        <p:spPr bwMode="auto">
          <a:xfrm flipV="1">
            <a:off x="4810125" y="4130675"/>
            <a:ext cx="0" cy="27781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28" name="Line 221">
            <a:extLst>
              <a:ext uri="{FF2B5EF4-FFF2-40B4-BE49-F238E27FC236}">
                <a16:creationId xmlns:a16="http://schemas.microsoft.com/office/drawing/2014/main" id="{D24F660A-BCF2-1F6E-91FD-24DFA9D70F96}"/>
              </a:ext>
            </a:extLst>
          </p:cNvPr>
          <p:cNvSpPr>
            <a:spLocks noChangeShapeType="1"/>
          </p:cNvSpPr>
          <p:nvPr/>
        </p:nvSpPr>
        <p:spPr bwMode="auto">
          <a:xfrm flipH="1">
            <a:off x="4575175" y="4132263"/>
            <a:ext cx="234950" cy="12223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29" name="Line 222">
            <a:extLst>
              <a:ext uri="{FF2B5EF4-FFF2-40B4-BE49-F238E27FC236}">
                <a16:creationId xmlns:a16="http://schemas.microsoft.com/office/drawing/2014/main" id="{3141DA09-AF1F-164F-5B90-62D7D47145B1}"/>
              </a:ext>
            </a:extLst>
          </p:cNvPr>
          <p:cNvSpPr>
            <a:spLocks noChangeShapeType="1"/>
          </p:cNvSpPr>
          <p:nvPr/>
        </p:nvSpPr>
        <p:spPr bwMode="auto">
          <a:xfrm flipH="1">
            <a:off x="4549775" y="4267200"/>
            <a:ext cx="38100" cy="158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0" name="Line 223">
            <a:extLst>
              <a:ext uri="{FF2B5EF4-FFF2-40B4-BE49-F238E27FC236}">
                <a16:creationId xmlns:a16="http://schemas.microsoft.com/office/drawing/2014/main" id="{AEDA61D2-1B34-2146-87B2-0F0F9461E78F}"/>
              </a:ext>
            </a:extLst>
          </p:cNvPr>
          <p:cNvSpPr>
            <a:spLocks noChangeShapeType="1"/>
          </p:cNvSpPr>
          <p:nvPr/>
        </p:nvSpPr>
        <p:spPr bwMode="auto">
          <a:xfrm flipV="1">
            <a:off x="4556125" y="4268788"/>
            <a:ext cx="0" cy="2762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1" name="Line 224">
            <a:extLst>
              <a:ext uri="{FF2B5EF4-FFF2-40B4-BE49-F238E27FC236}">
                <a16:creationId xmlns:a16="http://schemas.microsoft.com/office/drawing/2014/main" id="{D631DF28-0141-5458-06D9-CB5ACAD59248}"/>
              </a:ext>
            </a:extLst>
          </p:cNvPr>
          <p:cNvSpPr>
            <a:spLocks noChangeShapeType="1"/>
          </p:cNvSpPr>
          <p:nvPr/>
        </p:nvSpPr>
        <p:spPr bwMode="auto">
          <a:xfrm flipH="1">
            <a:off x="4549775" y="4552950"/>
            <a:ext cx="38100" cy="317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2" name="Line 225">
            <a:extLst>
              <a:ext uri="{FF2B5EF4-FFF2-40B4-BE49-F238E27FC236}">
                <a16:creationId xmlns:a16="http://schemas.microsoft.com/office/drawing/2014/main" id="{F3877EBA-0EDD-6CE4-A413-70CAE0B00FD0}"/>
              </a:ext>
            </a:extLst>
          </p:cNvPr>
          <p:cNvSpPr>
            <a:spLocks noChangeShapeType="1"/>
          </p:cNvSpPr>
          <p:nvPr/>
        </p:nvSpPr>
        <p:spPr bwMode="auto">
          <a:xfrm flipH="1">
            <a:off x="4556125" y="4559300"/>
            <a:ext cx="38100" cy="158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3" name="Line 226">
            <a:extLst>
              <a:ext uri="{FF2B5EF4-FFF2-40B4-BE49-F238E27FC236}">
                <a16:creationId xmlns:a16="http://schemas.microsoft.com/office/drawing/2014/main" id="{8B5D8E6F-0007-E01C-33F1-80933A8C34C0}"/>
              </a:ext>
            </a:extLst>
          </p:cNvPr>
          <p:cNvSpPr>
            <a:spLocks noChangeShapeType="1"/>
          </p:cNvSpPr>
          <p:nvPr/>
        </p:nvSpPr>
        <p:spPr bwMode="auto">
          <a:xfrm flipH="1">
            <a:off x="4549775" y="4567238"/>
            <a:ext cx="19050" cy="47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4" name="Line 227">
            <a:extLst>
              <a:ext uri="{FF2B5EF4-FFF2-40B4-BE49-F238E27FC236}">
                <a16:creationId xmlns:a16="http://schemas.microsoft.com/office/drawing/2014/main" id="{FA93696C-B135-FF0A-2F8F-7373A4290622}"/>
              </a:ext>
            </a:extLst>
          </p:cNvPr>
          <p:cNvSpPr>
            <a:spLocks noChangeShapeType="1"/>
          </p:cNvSpPr>
          <p:nvPr/>
        </p:nvSpPr>
        <p:spPr bwMode="auto">
          <a:xfrm flipH="1">
            <a:off x="4797425" y="4121150"/>
            <a:ext cx="19050" cy="47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5" name="Line 228">
            <a:extLst>
              <a:ext uri="{FF2B5EF4-FFF2-40B4-BE49-F238E27FC236}">
                <a16:creationId xmlns:a16="http://schemas.microsoft.com/office/drawing/2014/main" id="{A0498551-AFAD-ABDC-FE5E-56D820442609}"/>
              </a:ext>
            </a:extLst>
          </p:cNvPr>
          <p:cNvSpPr>
            <a:spLocks noChangeShapeType="1"/>
          </p:cNvSpPr>
          <p:nvPr/>
        </p:nvSpPr>
        <p:spPr bwMode="auto">
          <a:xfrm flipH="1">
            <a:off x="4803775" y="4314825"/>
            <a:ext cx="171450" cy="809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6" name="Line 229">
            <a:extLst>
              <a:ext uri="{FF2B5EF4-FFF2-40B4-BE49-F238E27FC236}">
                <a16:creationId xmlns:a16="http://schemas.microsoft.com/office/drawing/2014/main" id="{4A6322FE-83D2-C07A-9B72-EB006CF7F221}"/>
              </a:ext>
            </a:extLst>
          </p:cNvPr>
          <p:cNvSpPr>
            <a:spLocks noChangeShapeType="1"/>
          </p:cNvSpPr>
          <p:nvPr/>
        </p:nvSpPr>
        <p:spPr bwMode="auto">
          <a:xfrm flipH="1">
            <a:off x="4575175" y="4457700"/>
            <a:ext cx="174625" cy="825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7" name="Line 230">
            <a:extLst>
              <a:ext uri="{FF2B5EF4-FFF2-40B4-BE49-F238E27FC236}">
                <a16:creationId xmlns:a16="http://schemas.microsoft.com/office/drawing/2014/main" id="{B4A9A56B-0ED1-D407-DF21-045CEB8315BE}"/>
              </a:ext>
            </a:extLst>
          </p:cNvPr>
          <p:cNvSpPr>
            <a:spLocks noChangeShapeType="1"/>
          </p:cNvSpPr>
          <p:nvPr/>
        </p:nvSpPr>
        <p:spPr bwMode="auto">
          <a:xfrm flipV="1">
            <a:off x="5032375" y="3998913"/>
            <a:ext cx="0" cy="27781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8" name="Line 231">
            <a:extLst>
              <a:ext uri="{FF2B5EF4-FFF2-40B4-BE49-F238E27FC236}">
                <a16:creationId xmlns:a16="http://schemas.microsoft.com/office/drawing/2014/main" id="{3E9FE14A-8204-F7E3-2653-86DFE1F84473}"/>
              </a:ext>
            </a:extLst>
          </p:cNvPr>
          <p:cNvSpPr>
            <a:spLocks noChangeShapeType="1"/>
          </p:cNvSpPr>
          <p:nvPr/>
        </p:nvSpPr>
        <p:spPr bwMode="auto">
          <a:xfrm flipH="1">
            <a:off x="4803775" y="4276725"/>
            <a:ext cx="234950" cy="1190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39" name="Line 232">
            <a:extLst>
              <a:ext uri="{FF2B5EF4-FFF2-40B4-BE49-F238E27FC236}">
                <a16:creationId xmlns:a16="http://schemas.microsoft.com/office/drawing/2014/main" id="{96462D91-CA76-A285-9D34-EC4D2F174E04}"/>
              </a:ext>
            </a:extLst>
          </p:cNvPr>
          <p:cNvSpPr>
            <a:spLocks noChangeShapeType="1"/>
          </p:cNvSpPr>
          <p:nvPr/>
        </p:nvSpPr>
        <p:spPr bwMode="auto">
          <a:xfrm flipH="1">
            <a:off x="4575175" y="4429125"/>
            <a:ext cx="234950" cy="1206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0" name="Line 233">
            <a:extLst>
              <a:ext uri="{FF2B5EF4-FFF2-40B4-BE49-F238E27FC236}">
                <a16:creationId xmlns:a16="http://schemas.microsoft.com/office/drawing/2014/main" id="{F1F2C973-0CB0-133D-991D-D8F11C63D4E3}"/>
              </a:ext>
            </a:extLst>
          </p:cNvPr>
          <p:cNvSpPr>
            <a:spLocks noChangeShapeType="1"/>
          </p:cNvSpPr>
          <p:nvPr/>
        </p:nvSpPr>
        <p:spPr bwMode="auto">
          <a:xfrm flipH="1">
            <a:off x="4575175" y="4421188"/>
            <a:ext cx="234950" cy="1190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1" name="Line 234">
            <a:extLst>
              <a:ext uri="{FF2B5EF4-FFF2-40B4-BE49-F238E27FC236}">
                <a16:creationId xmlns:a16="http://schemas.microsoft.com/office/drawing/2014/main" id="{883659AD-D29D-1FCF-3ED7-196F13F0B284}"/>
              </a:ext>
            </a:extLst>
          </p:cNvPr>
          <p:cNvSpPr>
            <a:spLocks noChangeShapeType="1"/>
          </p:cNvSpPr>
          <p:nvPr/>
        </p:nvSpPr>
        <p:spPr bwMode="auto">
          <a:xfrm flipV="1">
            <a:off x="4803775" y="4414838"/>
            <a:ext cx="6350" cy="1428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2" name="Line 235">
            <a:extLst>
              <a:ext uri="{FF2B5EF4-FFF2-40B4-BE49-F238E27FC236}">
                <a16:creationId xmlns:a16="http://schemas.microsoft.com/office/drawing/2014/main" id="{CD549186-9212-16AA-9705-5CE94DCC04B2}"/>
              </a:ext>
            </a:extLst>
          </p:cNvPr>
          <p:cNvSpPr>
            <a:spLocks noChangeShapeType="1"/>
          </p:cNvSpPr>
          <p:nvPr/>
        </p:nvSpPr>
        <p:spPr bwMode="auto">
          <a:xfrm flipH="1">
            <a:off x="4813300" y="4405313"/>
            <a:ext cx="36513" cy="317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3" name="Line 236">
            <a:extLst>
              <a:ext uri="{FF2B5EF4-FFF2-40B4-BE49-F238E27FC236}">
                <a16:creationId xmlns:a16="http://schemas.microsoft.com/office/drawing/2014/main" id="{77C55F44-4A6B-F65D-005A-F82E9D48E24F}"/>
              </a:ext>
            </a:extLst>
          </p:cNvPr>
          <p:cNvSpPr>
            <a:spLocks noChangeShapeType="1"/>
          </p:cNvSpPr>
          <p:nvPr/>
        </p:nvSpPr>
        <p:spPr bwMode="auto">
          <a:xfrm flipH="1">
            <a:off x="4803775" y="4414838"/>
            <a:ext cx="22225" cy="63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4" name="Line 237">
            <a:extLst>
              <a:ext uri="{FF2B5EF4-FFF2-40B4-BE49-F238E27FC236}">
                <a16:creationId xmlns:a16="http://schemas.microsoft.com/office/drawing/2014/main" id="{0835D177-F47D-2825-9D61-CF360FFE83F7}"/>
              </a:ext>
            </a:extLst>
          </p:cNvPr>
          <p:cNvSpPr>
            <a:spLocks noChangeShapeType="1"/>
          </p:cNvSpPr>
          <p:nvPr/>
        </p:nvSpPr>
        <p:spPr bwMode="auto">
          <a:xfrm>
            <a:off x="5040313" y="4275138"/>
            <a:ext cx="6350" cy="158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5" name="Line 238">
            <a:extLst>
              <a:ext uri="{FF2B5EF4-FFF2-40B4-BE49-F238E27FC236}">
                <a16:creationId xmlns:a16="http://schemas.microsoft.com/office/drawing/2014/main" id="{0FD0E6F5-96F2-3B93-F3EB-55594DE8F832}"/>
              </a:ext>
            </a:extLst>
          </p:cNvPr>
          <p:cNvSpPr>
            <a:spLocks noChangeShapeType="1"/>
          </p:cNvSpPr>
          <p:nvPr/>
        </p:nvSpPr>
        <p:spPr bwMode="auto">
          <a:xfrm flipH="1">
            <a:off x="4797425" y="4400550"/>
            <a:ext cx="44450" cy="793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6" name="Line 239">
            <a:extLst>
              <a:ext uri="{FF2B5EF4-FFF2-40B4-BE49-F238E27FC236}">
                <a16:creationId xmlns:a16="http://schemas.microsoft.com/office/drawing/2014/main" id="{EDAC1AF7-F93E-9435-1680-C76292405A85}"/>
              </a:ext>
            </a:extLst>
          </p:cNvPr>
          <p:cNvSpPr>
            <a:spLocks noChangeShapeType="1"/>
          </p:cNvSpPr>
          <p:nvPr/>
        </p:nvSpPr>
        <p:spPr bwMode="auto">
          <a:xfrm flipH="1">
            <a:off x="4803775" y="3995738"/>
            <a:ext cx="234950" cy="1190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7" name="Line 240">
            <a:extLst>
              <a:ext uri="{FF2B5EF4-FFF2-40B4-BE49-F238E27FC236}">
                <a16:creationId xmlns:a16="http://schemas.microsoft.com/office/drawing/2014/main" id="{6D33C043-45A5-96FB-7E8D-3F8BB4547E9D}"/>
              </a:ext>
            </a:extLst>
          </p:cNvPr>
          <p:cNvSpPr>
            <a:spLocks noChangeShapeType="1"/>
          </p:cNvSpPr>
          <p:nvPr/>
        </p:nvSpPr>
        <p:spPr bwMode="auto">
          <a:xfrm>
            <a:off x="4556125" y="4545013"/>
            <a:ext cx="0" cy="2063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8" name="Line 241">
            <a:extLst>
              <a:ext uri="{FF2B5EF4-FFF2-40B4-BE49-F238E27FC236}">
                <a16:creationId xmlns:a16="http://schemas.microsoft.com/office/drawing/2014/main" id="{5BBDFB9F-39B1-257B-BD52-2D68051D74E3}"/>
              </a:ext>
            </a:extLst>
          </p:cNvPr>
          <p:cNvSpPr>
            <a:spLocks noChangeShapeType="1"/>
          </p:cNvSpPr>
          <p:nvPr/>
        </p:nvSpPr>
        <p:spPr bwMode="auto">
          <a:xfrm flipH="1">
            <a:off x="4829175" y="4281488"/>
            <a:ext cx="217488" cy="1063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49" name="Line 242">
            <a:extLst>
              <a:ext uri="{FF2B5EF4-FFF2-40B4-BE49-F238E27FC236}">
                <a16:creationId xmlns:a16="http://schemas.microsoft.com/office/drawing/2014/main" id="{EA42A9BB-1FFA-57E2-2865-CD1C983FAF94}"/>
              </a:ext>
            </a:extLst>
          </p:cNvPr>
          <p:cNvSpPr>
            <a:spLocks noChangeShapeType="1"/>
          </p:cNvSpPr>
          <p:nvPr/>
        </p:nvSpPr>
        <p:spPr bwMode="auto">
          <a:xfrm flipH="1">
            <a:off x="4829175" y="4283075"/>
            <a:ext cx="223838" cy="11271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0" name="Line 243">
            <a:extLst>
              <a:ext uri="{FF2B5EF4-FFF2-40B4-BE49-F238E27FC236}">
                <a16:creationId xmlns:a16="http://schemas.microsoft.com/office/drawing/2014/main" id="{67390273-239D-3498-7A2E-5B879F7A35D9}"/>
              </a:ext>
            </a:extLst>
          </p:cNvPr>
          <p:cNvSpPr>
            <a:spLocks noChangeShapeType="1"/>
          </p:cNvSpPr>
          <p:nvPr/>
        </p:nvSpPr>
        <p:spPr bwMode="auto">
          <a:xfrm>
            <a:off x="5046663" y="3995738"/>
            <a:ext cx="0" cy="27463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1" name="Line 244">
            <a:extLst>
              <a:ext uri="{FF2B5EF4-FFF2-40B4-BE49-F238E27FC236}">
                <a16:creationId xmlns:a16="http://schemas.microsoft.com/office/drawing/2014/main" id="{D519CC72-9678-958E-B97C-4BB4582D5E2C}"/>
              </a:ext>
            </a:extLst>
          </p:cNvPr>
          <p:cNvSpPr>
            <a:spLocks noChangeShapeType="1"/>
          </p:cNvSpPr>
          <p:nvPr/>
        </p:nvSpPr>
        <p:spPr bwMode="auto">
          <a:xfrm>
            <a:off x="5040313" y="3990975"/>
            <a:ext cx="0" cy="27781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2" name="Line 245">
            <a:extLst>
              <a:ext uri="{FF2B5EF4-FFF2-40B4-BE49-F238E27FC236}">
                <a16:creationId xmlns:a16="http://schemas.microsoft.com/office/drawing/2014/main" id="{6F47714B-7EC8-AFE6-8CFE-CCA4D68E57BA}"/>
              </a:ext>
            </a:extLst>
          </p:cNvPr>
          <p:cNvSpPr>
            <a:spLocks noChangeShapeType="1"/>
          </p:cNvSpPr>
          <p:nvPr/>
        </p:nvSpPr>
        <p:spPr bwMode="auto">
          <a:xfrm flipH="1">
            <a:off x="5026025" y="3979863"/>
            <a:ext cx="26988" cy="95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3" name="Line 246">
            <a:extLst>
              <a:ext uri="{FF2B5EF4-FFF2-40B4-BE49-F238E27FC236}">
                <a16:creationId xmlns:a16="http://schemas.microsoft.com/office/drawing/2014/main" id="{9DC3E4F1-832A-4ACA-1448-CADC88B20C23}"/>
              </a:ext>
            </a:extLst>
          </p:cNvPr>
          <p:cNvSpPr>
            <a:spLocks noChangeShapeType="1"/>
          </p:cNvSpPr>
          <p:nvPr/>
        </p:nvSpPr>
        <p:spPr bwMode="auto">
          <a:xfrm>
            <a:off x="5046663" y="3979863"/>
            <a:ext cx="0" cy="95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4" name="Line 247">
            <a:extLst>
              <a:ext uri="{FF2B5EF4-FFF2-40B4-BE49-F238E27FC236}">
                <a16:creationId xmlns:a16="http://schemas.microsoft.com/office/drawing/2014/main" id="{2442CBC8-C375-0B25-701C-2A4C11DF1016}"/>
              </a:ext>
            </a:extLst>
          </p:cNvPr>
          <p:cNvSpPr>
            <a:spLocks noChangeShapeType="1"/>
          </p:cNvSpPr>
          <p:nvPr/>
        </p:nvSpPr>
        <p:spPr bwMode="auto">
          <a:xfrm flipH="1">
            <a:off x="4549775" y="3873500"/>
            <a:ext cx="503238" cy="27940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5" name="Line 248">
            <a:extLst>
              <a:ext uri="{FF2B5EF4-FFF2-40B4-BE49-F238E27FC236}">
                <a16:creationId xmlns:a16="http://schemas.microsoft.com/office/drawing/2014/main" id="{7B9AC3C1-8EE8-F603-075B-8919087BFC58}"/>
              </a:ext>
            </a:extLst>
          </p:cNvPr>
          <p:cNvSpPr>
            <a:spLocks noChangeShapeType="1"/>
          </p:cNvSpPr>
          <p:nvPr/>
        </p:nvSpPr>
        <p:spPr bwMode="auto">
          <a:xfrm flipH="1">
            <a:off x="4549775" y="4398963"/>
            <a:ext cx="503238" cy="27940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6" name="Line 249">
            <a:extLst>
              <a:ext uri="{FF2B5EF4-FFF2-40B4-BE49-F238E27FC236}">
                <a16:creationId xmlns:a16="http://schemas.microsoft.com/office/drawing/2014/main" id="{7FC7EFE0-6ED5-92A8-3FD9-22F84D6CCB09}"/>
              </a:ext>
            </a:extLst>
          </p:cNvPr>
          <p:cNvSpPr>
            <a:spLocks noChangeShapeType="1"/>
          </p:cNvSpPr>
          <p:nvPr/>
        </p:nvSpPr>
        <p:spPr bwMode="auto">
          <a:xfrm flipH="1">
            <a:off x="4483100" y="4186238"/>
            <a:ext cx="44450" cy="63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7" name="Line 250">
            <a:extLst>
              <a:ext uri="{FF2B5EF4-FFF2-40B4-BE49-F238E27FC236}">
                <a16:creationId xmlns:a16="http://schemas.microsoft.com/office/drawing/2014/main" id="{B774910F-FC63-9F69-97B9-105FE4F95356}"/>
              </a:ext>
            </a:extLst>
          </p:cNvPr>
          <p:cNvSpPr>
            <a:spLocks noChangeShapeType="1"/>
          </p:cNvSpPr>
          <p:nvPr/>
        </p:nvSpPr>
        <p:spPr bwMode="auto">
          <a:xfrm flipH="1">
            <a:off x="4511675" y="4672013"/>
            <a:ext cx="63500" cy="301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8" name="Line 251">
            <a:extLst>
              <a:ext uri="{FF2B5EF4-FFF2-40B4-BE49-F238E27FC236}">
                <a16:creationId xmlns:a16="http://schemas.microsoft.com/office/drawing/2014/main" id="{4C7C0242-7A6F-9FAC-134A-B2DB5A70DA9A}"/>
              </a:ext>
            </a:extLst>
          </p:cNvPr>
          <p:cNvSpPr>
            <a:spLocks noChangeShapeType="1"/>
          </p:cNvSpPr>
          <p:nvPr/>
        </p:nvSpPr>
        <p:spPr bwMode="auto">
          <a:xfrm flipV="1">
            <a:off x="4475163" y="4217988"/>
            <a:ext cx="0" cy="40798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59" name="Line 252">
            <a:extLst>
              <a:ext uri="{FF2B5EF4-FFF2-40B4-BE49-F238E27FC236}">
                <a16:creationId xmlns:a16="http://schemas.microsoft.com/office/drawing/2014/main" id="{6477FC77-75FF-5E2A-DD87-EB03B30A31AD}"/>
              </a:ext>
            </a:extLst>
          </p:cNvPr>
          <p:cNvSpPr>
            <a:spLocks noChangeShapeType="1"/>
          </p:cNvSpPr>
          <p:nvPr/>
        </p:nvSpPr>
        <p:spPr bwMode="auto">
          <a:xfrm>
            <a:off x="4475163" y="4625975"/>
            <a:ext cx="0" cy="8890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0" name="Line 253">
            <a:extLst>
              <a:ext uri="{FF2B5EF4-FFF2-40B4-BE49-F238E27FC236}">
                <a16:creationId xmlns:a16="http://schemas.microsoft.com/office/drawing/2014/main" id="{E5FA1CC6-280E-B090-BB01-5F933A810D3D}"/>
              </a:ext>
            </a:extLst>
          </p:cNvPr>
          <p:cNvSpPr>
            <a:spLocks noChangeShapeType="1"/>
          </p:cNvSpPr>
          <p:nvPr/>
        </p:nvSpPr>
        <p:spPr bwMode="auto">
          <a:xfrm flipV="1">
            <a:off x="5154613" y="3808413"/>
            <a:ext cx="0" cy="4127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1" name="Line 254">
            <a:extLst>
              <a:ext uri="{FF2B5EF4-FFF2-40B4-BE49-F238E27FC236}">
                <a16:creationId xmlns:a16="http://schemas.microsoft.com/office/drawing/2014/main" id="{D39CDE7B-5ACA-9AAF-0E32-B975EC90B5AB}"/>
              </a:ext>
            </a:extLst>
          </p:cNvPr>
          <p:cNvSpPr>
            <a:spLocks noChangeShapeType="1"/>
          </p:cNvSpPr>
          <p:nvPr/>
        </p:nvSpPr>
        <p:spPr bwMode="auto">
          <a:xfrm>
            <a:off x="5154613" y="4221163"/>
            <a:ext cx="0" cy="857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2" name="Line 255">
            <a:extLst>
              <a:ext uri="{FF2B5EF4-FFF2-40B4-BE49-F238E27FC236}">
                <a16:creationId xmlns:a16="http://schemas.microsoft.com/office/drawing/2014/main" id="{A0823AC4-D8C8-4118-FD9F-1F1191EA9330}"/>
              </a:ext>
            </a:extLst>
          </p:cNvPr>
          <p:cNvSpPr>
            <a:spLocks noChangeShapeType="1"/>
          </p:cNvSpPr>
          <p:nvPr/>
        </p:nvSpPr>
        <p:spPr bwMode="auto">
          <a:xfrm flipH="1">
            <a:off x="5040313" y="3849688"/>
            <a:ext cx="50800" cy="1111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3" name="Line 256">
            <a:extLst>
              <a:ext uri="{FF2B5EF4-FFF2-40B4-BE49-F238E27FC236}">
                <a16:creationId xmlns:a16="http://schemas.microsoft.com/office/drawing/2014/main" id="{DA5C5810-725A-7CC6-67FF-61370F2AC347}"/>
              </a:ext>
            </a:extLst>
          </p:cNvPr>
          <p:cNvSpPr>
            <a:spLocks noChangeShapeType="1"/>
          </p:cNvSpPr>
          <p:nvPr/>
        </p:nvSpPr>
        <p:spPr bwMode="auto">
          <a:xfrm flipH="1">
            <a:off x="5040313" y="4378325"/>
            <a:ext cx="46037" cy="793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4" name="Line 257">
            <a:extLst>
              <a:ext uri="{FF2B5EF4-FFF2-40B4-BE49-F238E27FC236}">
                <a16:creationId xmlns:a16="http://schemas.microsoft.com/office/drawing/2014/main" id="{9339A4F8-FFDC-8176-023C-138001351CF3}"/>
              </a:ext>
            </a:extLst>
          </p:cNvPr>
          <p:cNvSpPr>
            <a:spLocks noChangeShapeType="1"/>
          </p:cNvSpPr>
          <p:nvPr/>
        </p:nvSpPr>
        <p:spPr bwMode="auto">
          <a:xfrm flipH="1">
            <a:off x="4503738" y="4714875"/>
            <a:ext cx="42862" cy="63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5" name="Line 258">
            <a:extLst>
              <a:ext uri="{FF2B5EF4-FFF2-40B4-BE49-F238E27FC236}">
                <a16:creationId xmlns:a16="http://schemas.microsoft.com/office/drawing/2014/main" id="{2943C1CF-04CC-6329-5E6D-D0C4CAB6B362}"/>
              </a:ext>
            </a:extLst>
          </p:cNvPr>
          <p:cNvSpPr>
            <a:spLocks noChangeShapeType="1"/>
          </p:cNvSpPr>
          <p:nvPr/>
        </p:nvSpPr>
        <p:spPr bwMode="auto">
          <a:xfrm flipV="1">
            <a:off x="4467225" y="4208463"/>
            <a:ext cx="0" cy="5397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6" name="Line 259">
            <a:extLst>
              <a:ext uri="{FF2B5EF4-FFF2-40B4-BE49-F238E27FC236}">
                <a16:creationId xmlns:a16="http://schemas.microsoft.com/office/drawing/2014/main" id="{30834844-E28A-3940-146C-CD46B3B556D1}"/>
              </a:ext>
            </a:extLst>
          </p:cNvPr>
          <p:cNvSpPr>
            <a:spLocks noChangeShapeType="1"/>
          </p:cNvSpPr>
          <p:nvPr/>
        </p:nvSpPr>
        <p:spPr bwMode="auto">
          <a:xfrm flipH="1">
            <a:off x="4533900" y="4659313"/>
            <a:ext cx="61913" cy="428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7" name="Line 260">
            <a:extLst>
              <a:ext uri="{FF2B5EF4-FFF2-40B4-BE49-F238E27FC236}">
                <a16:creationId xmlns:a16="http://schemas.microsoft.com/office/drawing/2014/main" id="{92537C31-D881-1EC6-BA66-D7CE0A502696}"/>
              </a:ext>
            </a:extLst>
          </p:cNvPr>
          <p:cNvSpPr>
            <a:spLocks noChangeShapeType="1"/>
          </p:cNvSpPr>
          <p:nvPr/>
        </p:nvSpPr>
        <p:spPr bwMode="auto">
          <a:xfrm flipH="1">
            <a:off x="4579938" y="4392613"/>
            <a:ext cx="503237" cy="28257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8" name="Line 261">
            <a:extLst>
              <a:ext uri="{FF2B5EF4-FFF2-40B4-BE49-F238E27FC236}">
                <a16:creationId xmlns:a16="http://schemas.microsoft.com/office/drawing/2014/main" id="{368E2710-1C36-150A-DA09-D11B020AA877}"/>
              </a:ext>
            </a:extLst>
          </p:cNvPr>
          <p:cNvSpPr>
            <a:spLocks noChangeShapeType="1"/>
          </p:cNvSpPr>
          <p:nvPr/>
        </p:nvSpPr>
        <p:spPr bwMode="auto">
          <a:xfrm flipV="1">
            <a:off x="5164138" y="3789363"/>
            <a:ext cx="0" cy="5381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69" name="Line 262">
            <a:extLst>
              <a:ext uri="{FF2B5EF4-FFF2-40B4-BE49-F238E27FC236}">
                <a16:creationId xmlns:a16="http://schemas.microsoft.com/office/drawing/2014/main" id="{5EB680FA-D200-2575-EEA2-9A8CBDC866A1}"/>
              </a:ext>
            </a:extLst>
          </p:cNvPr>
          <p:cNvSpPr>
            <a:spLocks noChangeShapeType="1"/>
          </p:cNvSpPr>
          <p:nvPr/>
        </p:nvSpPr>
        <p:spPr bwMode="auto">
          <a:xfrm flipH="1">
            <a:off x="5070475" y="4379913"/>
            <a:ext cx="25400" cy="63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0" name="Line 263">
            <a:extLst>
              <a:ext uri="{FF2B5EF4-FFF2-40B4-BE49-F238E27FC236}">
                <a16:creationId xmlns:a16="http://schemas.microsoft.com/office/drawing/2014/main" id="{F03FD767-BEEE-553E-B179-F4D9A71F2A93}"/>
              </a:ext>
            </a:extLst>
          </p:cNvPr>
          <p:cNvSpPr>
            <a:spLocks noChangeShapeType="1"/>
          </p:cNvSpPr>
          <p:nvPr/>
        </p:nvSpPr>
        <p:spPr bwMode="auto">
          <a:xfrm flipV="1">
            <a:off x="4405313" y="4164013"/>
            <a:ext cx="0" cy="7778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1" name="Line 264">
            <a:extLst>
              <a:ext uri="{FF2B5EF4-FFF2-40B4-BE49-F238E27FC236}">
                <a16:creationId xmlns:a16="http://schemas.microsoft.com/office/drawing/2014/main" id="{F31FDFF8-3740-3C27-3D3D-5F41A52B9A43}"/>
              </a:ext>
            </a:extLst>
          </p:cNvPr>
          <p:cNvSpPr>
            <a:spLocks noChangeShapeType="1"/>
          </p:cNvSpPr>
          <p:nvPr/>
        </p:nvSpPr>
        <p:spPr bwMode="auto">
          <a:xfrm flipV="1">
            <a:off x="5197475" y="3689350"/>
            <a:ext cx="0" cy="7778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2" name="Line 265">
            <a:extLst>
              <a:ext uri="{FF2B5EF4-FFF2-40B4-BE49-F238E27FC236}">
                <a16:creationId xmlns:a16="http://schemas.microsoft.com/office/drawing/2014/main" id="{AD8B0334-5649-329B-C72E-C6E2F6731F51}"/>
              </a:ext>
            </a:extLst>
          </p:cNvPr>
          <p:cNvSpPr>
            <a:spLocks noChangeShapeType="1"/>
          </p:cNvSpPr>
          <p:nvPr/>
        </p:nvSpPr>
        <p:spPr bwMode="auto">
          <a:xfrm>
            <a:off x="4325938" y="4941888"/>
            <a:ext cx="36512" cy="174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3" name="Line 266">
            <a:extLst>
              <a:ext uri="{FF2B5EF4-FFF2-40B4-BE49-F238E27FC236}">
                <a16:creationId xmlns:a16="http://schemas.microsoft.com/office/drawing/2014/main" id="{DBBEC1C4-F09D-B995-02C4-C95F00E3266E}"/>
              </a:ext>
            </a:extLst>
          </p:cNvPr>
          <p:cNvSpPr>
            <a:spLocks noChangeShapeType="1"/>
          </p:cNvSpPr>
          <p:nvPr/>
        </p:nvSpPr>
        <p:spPr bwMode="auto">
          <a:xfrm flipH="1">
            <a:off x="4327525" y="3521075"/>
            <a:ext cx="782638" cy="4492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4" name="Line 267">
            <a:extLst>
              <a:ext uri="{FF2B5EF4-FFF2-40B4-BE49-F238E27FC236}">
                <a16:creationId xmlns:a16="http://schemas.microsoft.com/office/drawing/2014/main" id="{5ECE34E6-115F-7627-7F04-27E8CB3081CC}"/>
              </a:ext>
            </a:extLst>
          </p:cNvPr>
          <p:cNvSpPr>
            <a:spLocks noChangeShapeType="1"/>
          </p:cNvSpPr>
          <p:nvPr/>
        </p:nvSpPr>
        <p:spPr bwMode="auto">
          <a:xfrm flipH="1" flipV="1">
            <a:off x="4371975" y="4040188"/>
            <a:ext cx="33338" cy="8731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5" name="Line 268">
            <a:extLst>
              <a:ext uri="{FF2B5EF4-FFF2-40B4-BE49-F238E27FC236}">
                <a16:creationId xmlns:a16="http://schemas.microsoft.com/office/drawing/2014/main" id="{C5D37311-F338-E14C-8B9E-3A4C4208C262}"/>
              </a:ext>
            </a:extLst>
          </p:cNvPr>
          <p:cNvSpPr>
            <a:spLocks noChangeShapeType="1"/>
          </p:cNvSpPr>
          <p:nvPr/>
        </p:nvSpPr>
        <p:spPr bwMode="auto">
          <a:xfrm flipH="1">
            <a:off x="4389438" y="3556000"/>
            <a:ext cx="773112" cy="44291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6" name="Line 269">
            <a:extLst>
              <a:ext uri="{FF2B5EF4-FFF2-40B4-BE49-F238E27FC236}">
                <a16:creationId xmlns:a16="http://schemas.microsoft.com/office/drawing/2014/main" id="{4D12E3EB-524D-3719-E88A-F9703C36C6B8}"/>
              </a:ext>
            </a:extLst>
          </p:cNvPr>
          <p:cNvSpPr>
            <a:spLocks noChangeShapeType="1"/>
          </p:cNvSpPr>
          <p:nvPr/>
        </p:nvSpPr>
        <p:spPr bwMode="auto">
          <a:xfrm>
            <a:off x="5172075" y="3562350"/>
            <a:ext cx="11113" cy="7620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7" name="Line 270">
            <a:extLst>
              <a:ext uri="{FF2B5EF4-FFF2-40B4-BE49-F238E27FC236}">
                <a16:creationId xmlns:a16="http://schemas.microsoft.com/office/drawing/2014/main" id="{2504F223-3A12-FF76-0D23-791AAEE58AEF}"/>
              </a:ext>
            </a:extLst>
          </p:cNvPr>
          <p:cNvSpPr>
            <a:spLocks noChangeShapeType="1"/>
          </p:cNvSpPr>
          <p:nvPr/>
        </p:nvSpPr>
        <p:spPr bwMode="auto">
          <a:xfrm>
            <a:off x="4405313" y="4241800"/>
            <a:ext cx="0" cy="5429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8" name="Line 271">
            <a:extLst>
              <a:ext uri="{FF2B5EF4-FFF2-40B4-BE49-F238E27FC236}">
                <a16:creationId xmlns:a16="http://schemas.microsoft.com/office/drawing/2014/main" id="{5E727D4C-33BD-7C54-4DE3-BAACB1451FDA}"/>
              </a:ext>
            </a:extLst>
          </p:cNvPr>
          <p:cNvSpPr>
            <a:spLocks noChangeShapeType="1"/>
          </p:cNvSpPr>
          <p:nvPr/>
        </p:nvSpPr>
        <p:spPr bwMode="auto">
          <a:xfrm>
            <a:off x="4314825" y="4014788"/>
            <a:ext cx="0" cy="9064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79" name="Line 272">
            <a:extLst>
              <a:ext uri="{FF2B5EF4-FFF2-40B4-BE49-F238E27FC236}">
                <a16:creationId xmlns:a16="http://schemas.microsoft.com/office/drawing/2014/main" id="{7B1CF17E-1A96-4887-6BE4-3491F28FA4F5}"/>
              </a:ext>
            </a:extLst>
          </p:cNvPr>
          <p:cNvSpPr>
            <a:spLocks noChangeShapeType="1"/>
          </p:cNvSpPr>
          <p:nvPr/>
        </p:nvSpPr>
        <p:spPr bwMode="auto">
          <a:xfrm flipV="1">
            <a:off x="4405313" y="4784725"/>
            <a:ext cx="0" cy="68263"/>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80" name="Line 273">
            <a:extLst>
              <a:ext uri="{FF2B5EF4-FFF2-40B4-BE49-F238E27FC236}">
                <a16:creationId xmlns:a16="http://schemas.microsoft.com/office/drawing/2014/main" id="{15DD18B3-D07C-22C9-FCBB-7C862C2E7BAF}"/>
              </a:ext>
            </a:extLst>
          </p:cNvPr>
          <p:cNvSpPr>
            <a:spLocks noChangeShapeType="1"/>
          </p:cNvSpPr>
          <p:nvPr/>
        </p:nvSpPr>
        <p:spPr bwMode="auto">
          <a:xfrm flipH="1">
            <a:off x="4362450" y="4921250"/>
            <a:ext cx="34925" cy="3810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81" name="Line 274">
            <a:extLst>
              <a:ext uri="{FF2B5EF4-FFF2-40B4-BE49-F238E27FC236}">
                <a16:creationId xmlns:a16="http://schemas.microsoft.com/office/drawing/2014/main" id="{61B2D80B-F988-0A92-48BD-D3E22FE136A9}"/>
              </a:ext>
            </a:extLst>
          </p:cNvPr>
          <p:cNvSpPr>
            <a:spLocks noChangeShapeType="1"/>
          </p:cNvSpPr>
          <p:nvPr/>
        </p:nvSpPr>
        <p:spPr bwMode="auto">
          <a:xfrm flipV="1">
            <a:off x="5191125" y="4310063"/>
            <a:ext cx="6350" cy="1587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82" name="Line 275">
            <a:extLst>
              <a:ext uri="{FF2B5EF4-FFF2-40B4-BE49-F238E27FC236}">
                <a16:creationId xmlns:a16="http://schemas.microsoft.com/office/drawing/2014/main" id="{82AA7790-C150-C7C1-D872-0A22C28B8E43}"/>
              </a:ext>
            </a:extLst>
          </p:cNvPr>
          <p:cNvSpPr>
            <a:spLocks noChangeShapeType="1"/>
          </p:cNvSpPr>
          <p:nvPr/>
        </p:nvSpPr>
        <p:spPr bwMode="auto">
          <a:xfrm flipH="1">
            <a:off x="4362450" y="4462463"/>
            <a:ext cx="838200" cy="49688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83" name="Line 276">
            <a:extLst>
              <a:ext uri="{FF2B5EF4-FFF2-40B4-BE49-F238E27FC236}">
                <a16:creationId xmlns:a16="http://schemas.microsoft.com/office/drawing/2014/main" id="{C3558DD1-B36A-F6A2-7B16-7396770FA342}"/>
              </a:ext>
            </a:extLst>
          </p:cNvPr>
          <p:cNvSpPr>
            <a:spLocks noChangeShapeType="1"/>
          </p:cNvSpPr>
          <p:nvPr/>
        </p:nvSpPr>
        <p:spPr bwMode="auto">
          <a:xfrm>
            <a:off x="5197475" y="3767138"/>
            <a:ext cx="0" cy="5429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84" name="Freeform 277">
            <a:extLst>
              <a:ext uri="{FF2B5EF4-FFF2-40B4-BE49-F238E27FC236}">
                <a16:creationId xmlns:a16="http://schemas.microsoft.com/office/drawing/2014/main" id="{D1862771-EDF0-310D-D731-142AEC42D324}"/>
              </a:ext>
            </a:extLst>
          </p:cNvPr>
          <p:cNvSpPr>
            <a:spLocks/>
          </p:cNvSpPr>
          <p:nvPr/>
        </p:nvSpPr>
        <p:spPr bwMode="auto">
          <a:xfrm>
            <a:off x="4314825" y="3976688"/>
            <a:ext cx="20638" cy="33337"/>
          </a:xfrm>
          <a:custGeom>
            <a:avLst/>
            <a:gdLst>
              <a:gd name="T0" fmla="*/ 0 w 13"/>
              <a:gd name="T1" fmla="*/ 2147483646 h 21"/>
              <a:gd name="T2" fmla="*/ 0 w 13"/>
              <a:gd name="T3" fmla="*/ 2147483646 h 21"/>
              <a:gd name="T4" fmla="*/ 2147483646 w 13"/>
              <a:gd name="T5" fmla="*/ 2147483646 h 21"/>
              <a:gd name="T6" fmla="*/ 2147483646 w 13"/>
              <a:gd name="T7" fmla="*/ 2147483646 h 21"/>
              <a:gd name="T8" fmla="*/ 2147483646 w 13"/>
              <a:gd name="T9" fmla="*/ 2147483646 h 21"/>
              <a:gd name="T10" fmla="*/ 2147483646 w 13"/>
              <a:gd name="T11" fmla="*/ 0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0" y="20"/>
                </a:moveTo>
                <a:lnTo>
                  <a:pt x="0" y="20"/>
                </a:lnTo>
                <a:lnTo>
                  <a:pt x="1" y="14"/>
                </a:lnTo>
                <a:lnTo>
                  <a:pt x="4" y="8"/>
                </a:lnTo>
                <a:lnTo>
                  <a:pt x="8" y="4"/>
                </a:lnTo>
                <a:lnTo>
                  <a:pt x="12"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85" name="Freeform 278">
            <a:extLst>
              <a:ext uri="{FF2B5EF4-FFF2-40B4-BE49-F238E27FC236}">
                <a16:creationId xmlns:a16="http://schemas.microsoft.com/office/drawing/2014/main" id="{AFD9A00E-1E6A-CF18-CCF9-5228954C8990}"/>
              </a:ext>
            </a:extLst>
          </p:cNvPr>
          <p:cNvSpPr>
            <a:spLocks/>
          </p:cNvSpPr>
          <p:nvPr/>
        </p:nvSpPr>
        <p:spPr bwMode="auto">
          <a:xfrm>
            <a:off x="4376738" y="4005263"/>
            <a:ext cx="20637" cy="42862"/>
          </a:xfrm>
          <a:custGeom>
            <a:avLst/>
            <a:gdLst>
              <a:gd name="T0" fmla="*/ 2147483646 w 13"/>
              <a:gd name="T1" fmla="*/ 2147483646 h 27"/>
              <a:gd name="T2" fmla="*/ 2147483646 w 13"/>
              <a:gd name="T3" fmla="*/ 2147483646 h 27"/>
              <a:gd name="T4" fmla="*/ 0 w 13"/>
              <a:gd name="T5" fmla="*/ 2147483646 h 27"/>
              <a:gd name="T6" fmla="*/ 0 w 13"/>
              <a:gd name="T7" fmla="*/ 2147483646 h 27"/>
              <a:gd name="T8" fmla="*/ 0 w 13"/>
              <a:gd name="T9" fmla="*/ 2147483646 h 27"/>
              <a:gd name="T10" fmla="*/ 0 w 13"/>
              <a:gd name="T11" fmla="*/ 2147483646 h 27"/>
              <a:gd name="T12" fmla="*/ 2147483646 w 13"/>
              <a:gd name="T13" fmla="*/ 2147483646 h 27"/>
              <a:gd name="T14" fmla="*/ 2147483646 w 13"/>
              <a:gd name="T15" fmla="*/ 2147483646 h 27"/>
              <a:gd name="T16" fmla="*/ 2147483646 w 13"/>
              <a:gd name="T17" fmla="*/ 2147483646 h 27"/>
              <a:gd name="T18" fmla="*/ 2147483646 w 13"/>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1" y="26"/>
                </a:moveTo>
                <a:lnTo>
                  <a:pt x="1" y="26"/>
                </a:lnTo>
                <a:lnTo>
                  <a:pt x="0" y="25"/>
                </a:lnTo>
                <a:lnTo>
                  <a:pt x="0" y="24"/>
                </a:lnTo>
                <a:lnTo>
                  <a:pt x="0" y="22"/>
                </a:lnTo>
                <a:lnTo>
                  <a:pt x="0" y="20"/>
                </a:lnTo>
                <a:lnTo>
                  <a:pt x="1" y="15"/>
                </a:lnTo>
                <a:lnTo>
                  <a:pt x="2" y="9"/>
                </a:lnTo>
                <a:lnTo>
                  <a:pt x="5" y="4"/>
                </a:lnTo>
                <a:lnTo>
                  <a:pt x="12"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86" name="Line 279">
            <a:extLst>
              <a:ext uri="{FF2B5EF4-FFF2-40B4-BE49-F238E27FC236}">
                <a16:creationId xmlns:a16="http://schemas.microsoft.com/office/drawing/2014/main" id="{4B81E93B-3194-8F07-5BD1-EC184F14D121}"/>
              </a:ext>
            </a:extLst>
          </p:cNvPr>
          <p:cNvSpPr>
            <a:spLocks noChangeShapeType="1"/>
          </p:cNvSpPr>
          <p:nvPr/>
        </p:nvSpPr>
        <p:spPr bwMode="auto">
          <a:xfrm flipH="1" flipV="1">
            <a:off x="4314825" y="3984625"/>
            <a:ext cx="71438" cy="4127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87" name="Freeform 280">
            <a:extLst>
              <a:ext uri="{FF2B5EF4-FFF2-40B4-BE49-F238E27FC236}">
                <a16:creationId xmlns:a16="http://schemas.microsoft.com/office/drawing/2014/main" id="{67032DA0-BAB2-7348-1036-BBF0B0089655}"/>
              </a:ext>
            </a:extLst>
          </p:cNvPr>
          <p:cNvSpPr>
            <a:spLocks/>
          </p:cNvSpPr>
          <p:nvPr/>
        </p:nvSpPr>
        <p:spPr bwMode="auto">
          <a:xfrm>
            <a:off x="4398963" y="4121150"/>
            <a:ext cx="7937" cy="50800"/>
          </a:xfrm>
          <a:custGeom>
            <a:avLst/>
            <a:gdLst>
              <a:gd name="T0" fmla="*/ 0 w 5"/>
              <a:gd name="T1" fmla="*/ 0 h 32"/>
              <a:gd name="T2" fmla="*/ 0 w 5"/>
              <a:gd name="T3" fmla="*/ 0 h 32"/>
              <a:gd name="T4" fmla="*/ 2147483646 w 5"/>
              <a:gd name="T5" fmla="*/ 2147483646 h 32"/>
              <a:gd name="T6" fmla="*/ 2147483646 w 5"/>
              <a:gd name="T7" fmla="*/ 2147483646 h 32"/>
              <a:gd name="T8" fmla="*/ 2147483646 w 5"/>
              <a:gd name="T9" fmla="*/ 2147483646 h 32"/>
              <a:gd name="T10" fmla="*/ 2147483646 w 5"/>
              <a:gd name="T11" fmla="*/ 2147483646 h 32"/>
              <a:gd name="T12" fmla="*/ 0 60000 65536"/>
              <a:gd name="T13" fmla="*/ 0 60000 65536"/>
              <a:gd name="T14" fmla="*/ 0 60000 65536"/>
              <a:gd name="T15" fmla="*/ 0 60000 65536"/>
              <a:gd name="T16" fmla="*/ 0 60000 65536"/>
              <a:gd name="T17" fmla="*/ 0 60000 65536"/>
              <a:gd name="T18" fmla="*/ 0 w 5"/>
              <a:gd name="T19" fmla="*/ 0 h 32"/>
              <a:gd name="T20" fmla="*/ 5 w 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5" h="32">
                <a:moveTo>
                  <a:pt x="0" y="0"/>
                </a:moveTo>
                <a:lnTo>
                  <a:pt x="0" y="0"/>
                </a:lnTo>
                <a:lnTo>
                  <a:pt x="2" y="8"/>
                </a:lnTo>
                <a:lnTo>
                  <a:pt x="3" y="15"/>
                </a:lnTo>
                <a:lnTo>
                  <a:pt x="4" y="23"/>
                </a:lnTo>
                <a:lnTo>
                  <a:pt x="4" y="31"/>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88" name="Freeform 281">
            <a:extLst>
              <a:ext uri="{FF2B5EF4-FFF2-40B4-BE49-F238E27FC236}">
                <a16:creationId xmlns:a16="http://schemas.microsoft.com/office/drawing/2014/main" id="{A05A955D-0E86-1566-256F-961529C1FEB5}"/>
              </a:ext>
            </a:extLst>
          </p:cNvPr>
          <p:cNvSpPr>
            <a:spLocks/>
          </p:cNvSpPr>
          <p:nvPr/>
        </p:nvSpPr>
        <p:spPr bwMode="auto">
          <a:xfrm>
            <a:off x="4391025" y="4846638"/>
            <a:ext cx="15875" cy="69850"/>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5"/>
                </a:lnTo>
                <a:lnTo>
                  <a:pt x="9" y="11"/>
                </a:lnTo>
                <a:lnTo>
                  <a:pt x="8" y="17"/>
                </a:lnTo>
                <a:lnTo>
                  <a:pt x="7" y="21"/>
                </a:lnTo>
                <a:lnTo>
                  <a:pt x="6" y="27"/>
                </a:lnTo>
                <a:lnTo>
                  <a:pt x="5" y="33"/>
                </a:lnTo>
                <a:lnTo>
                  <a:pt x="2" y="38"/>
                </a:lnTo>
                <a:lnTo>
                  <a:pt x="0" y="43"/>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89" name="Freeform 282">
            <a:extLst>
              <a:ext uri="{FF2B5EF4-FFF2-40B4-BE49-F238E27FC236}">
                <a16:creationId xmlns:a16="http://schemas.microsoft.com/office/drawing/2014/main" id="{ACF5AA1C-65F3-360C-2F29-602297F6CBC2}"/>
              </a:ext>
            </a:extLst>
          </p:cNvPr>
          <p:cNvSpPr>
            <a:spLocks/>
          </p:cNvSpPr>
          <p:nvPr/>
        </p:nvSpPr>
        <p:spPr bwMode="auto">
          <a:xfrm>
            <a:off x="5189538" y="3644900"/>
            <a:ext cx="9525" cy="52388"/>
          </a:xfrm>
          <a:custGeom>
            <a:avLst/>
            <a:gdLst>
              <a:gd name="T0" fmla="*/ 0 w 6"/>
              <a:gd name="T1" fmla="*/ 0 h 33"/>
              <a:gd name="T2" fmla="*/ 0 w 6"/>
              <a:gd name="T3" fmla="*/ 0 h 33"/>
              <a:gd name="T4" fmla="*/ 2147483646 w 6"/>
              <a:gd name="T5" fmla="*/ 2147483646 h 33"/>
              <a:gd name="T6" fmla="*/ 2147483646 w 6"/>
              <a:gd name="T7" fmla="*/ 2147483646 h 33"/>
              <a:gd name="T8" fmla="*/ 2147483646 w 6"/>
              <a:gd name="T9" fmla="*/ 2147483646 h 33"/>
              <a:gd name="T10" fmla="*/ 2147483646 w 6"/>
              <a:gd name="T11" fmla="*/ 2147483646 h 33"/>
              <a:gd name="T12" fmla="*/ 0 60000 65536"/>
              <a:gd name="T13" fmla="*/ 0 60000 65536"/>
              <a:gd name="T14" fmla="*/ 0 60000 65536"/>
              <a:gd name="T15" fmla="*/ 0 60000 65536"/>
              <a:gd name="T16" fmla="*/ 0 60000 65536"/>
              <a:gd name="T17" fmla="*/ 0 60000 65536"/>
              <a:gd name="T18" fmla="*/ 0 w 6"/>
              <a:gd name="T19" fmla="*/ 0 h 33"/>
              <a:gd name="T20" fmla="*/ 6 w 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6" h="33">
                <a:moveTo>
                  <a:pt x="0" y="0"/>
                </a:moveTo>
                <a:lnTo>
                  <a:pt x="0" y="0"/>
                </a:lnTo>
                <a:lnTo>
                  <a:pt x="3" y="8"/>
                </a:lnTo>
                <a:lnTo>
                  <a:pt x="4" y="16"/>
                </a:lnTo>
                <a:lnTo>
                  <a:pt x="5" y="24"/>
                </a:lnTo>
                <a:lnTo>
                  <a:pt x="5" y="32"/>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90" name="Freeform 283">
            <a:extLst>
              <a:ext uri="{FF2B5EF4-FFF2-40B4-BE49-F238E27FC236}">
                <a16:creationId xmlns:a16="http://schemas.microsoft.com/office/drawing/2014/main" id="{1E26060B-A442-3CEB-B8F4-E5662DB0AFE8}"/>
              </a:ext>
            </a:extLst>
          </p:cNvPr>
          <p:cNvSpPr>
            <a:spLocks/>
          </p:cNvSpPr>
          <p:nvPr/>
        </p:nvSpPr>
        <p:spPr bwMode="auto">
          <a:xfrm>
            <a:off x="5141913" y="4381500"/>
            <a:ext cx="74612" cy="74613"/>
          </a:xfrm>
          <a:custGeom>
            <a:avLst/>
            <a:gdLst>
              <a:gd name="T0" fmla="*/ 2147483646 w 10"/>
              <a:gd name="T1" fmla="*/ 0 h 44"/>
              <a:gd name="T2" fmla="*/ 2147483646 w 10"/>
              <a:gd name="T3" fmla="*/ 0 h 44"/>
              <a:gd name="T4" fmla="*/ 2147483646 w 10"/>
              <a:gd name="T5" fmla="*/ 2147483646 h 44"/>
              <a:gd name="T6" fmla="*/ 2147483646 w 10"/>
              <a:gd name="T7" fmla="*/ 2147483646 h 44"/>
              <a:gd name="T8" fmla="*/ 2147483646 w 10"/>
              <a:gd name="T9" fmla="*/ 2147483646 h 44"/>
              <a:gd name="T10" fmla="*/ 2147483646 w 10"/>
              <a:gd name="T11" fmla="*/ 2147483646 h 44"/>
              <a:gd name="T12" fmla="*/ 2147483646 w 10"/>
              <a:gd name="T13" fmla="*/ 2147483646 h 44"/>
              <a:gd name="T14" fmla="*/ 2147483646 w 10"/>
              <a:gd name="T15" fmla="*/ 2147483646 h 44"/>
              <a:gd name="T16" fmla="*/ 2147483646 w 10"/>
              <a:gd name="T17" fmla="*/ 2147483646 h 44"/>
              <a:gd name="T18" fmla="*/ 0 w 10"/>
              <a:gd name="T19" fmla="*/ 2147483646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6"/>
                </a:lnTo>
                <a:lnTo>
                  <a:pt x="8" y="12"/>
                </a:lnTo>
                <a:lnTo>
                  <a:pt x="8" y="17"/>
                </a:lnTo>
                <a:lnTo>
                  <a:pt x="7" y="23"/>
                </a:lnTo>
                <a:lnTo>
                  <a:pt x="6" y="27"/>
                </a:lnTo>
                <a:lnTo>
                  <a:pt x="3" y="33"/>
                </a:lnTo>
                <a:lnTo>
                  <a:pt x="2" y="38"/>
                </a:lnTo>
                <a:lnTo>
                  <a:pt x="0" y="43"/>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91" name="Line 284">
            <a:extLst>
              <a:ext uri="{FF2B5EF4-FFF2-40B4-BE49-F238E27FC236}">
                <a16:creationId xmlns:a16="http://schemas.microsoft.com/office/drawing/2014/main" id="{66377A3D-AB62-14A3-FEF6-86969F669EBB}"/>
              </a:ext>
            </a:extLst>
          </p:cNvPr>
          <p:cNvSpPr>
            <a:spLocks noChangeShapeType="1"/>
          </p:cNvSpPr>
          <p:nvPr/>
        </p:nvSpPr>
        <p:spPr bwMode="auto">
          <a:xfrm flipH="1">
            <a:off x="4433888" y="4427538"/>
            <a:ext cx="747712" cy="4254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92" name="Line 285">
            <a:extLst>
              <a:ext uri="{FF2B5EF4-FFF2-40B4-BE49-F238E27FC236}">
                <a16:creationId xmlns:a16="http://schemas.microsoft.com/office/drawing/2014/main" id="{E00586B6-83FF-1F16-C557-71188FDC5795}"/>
              </a:ext>
            </a:extLst>
          </p:cNvPr>
          <p:cNvSpPr>
            <a:spLocks noChangeShapeType="1"/>
          </p:cNvSpPr>
          <p:nvPr/>
        </p:nvSpPr>
        <p:spPr bwMode="auto">
          <a:xfrm flipH="1">
            <a:off x="4433888" y="3690938"/>
            <a:ext cx="747712" cy="4286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93" name="Freeform 286">
            <a:extLst>
              <a:ext uri="{FF2B5EF4-FFF2-40B4-BE49-F238E27FC236}">
                <a16:creationId xmlns:a16="http://schemas.microsoft.com/office/drawing/2014/main" id="{7BB69CBA-179D-51FA-4BCE-850C81C4D5D0}"/>
              </a:ext>
            </a:extLst>
          </p:cNvPr>
          <p:cNvSpPr>
            <a:spLocks/>
          </p:cNvSpPr>
          <p:nvPr/>
        </p:nvSpPr>
        <p:spPr bwMode="auto">
          <a:xfrm>
            <a:off x="4314825" y="4927600"/>
            <a:ext cx="6350" cy="9525"/>
          </a:xfrm>
          <a:custGeom>
            <a:avLst/>
            <a:gdLst>
              <a:gd name="T0" fmla="*/ 2147483646 w 4"/>
              <a:gd name="T1" fmla="*/ 2147483646 h 6"/>
              <a:gd name="T2" fmla="*/ 2147483646 w 4"/>
              <a:gd name="T3" fmla="*/ 2147483646 h 6"/>
              <a:gd name="T4" fmla="*/ 2147483646 w 4"/>
              <a:gd name="T5" fmla="*/ 2147483646 h 6"/>
              <a:gd name="T6" fmla="*/ 2147483646 w 4"/>
              <a:gd name="T7" fmla="*/ 2147483646 h 6"/>
              <a:gd name="T8" fmla="*/ 0 w 4"/>
              <a:gd name="T9" fmla="*/ 2147483646 h 6"/>
              <a:gd name="T10" fmla="*/ 0 w 4"/>
              <a:gd name="T11" fmla="*/ 0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5"/>
                </a:moveTo>
                <a:lnTo>
                  <a:pt x="3" y="5"/>
                </a:lnTo>
                <a:lnTo>
                  <a:pt x="1" y="3"/>
                </a:lnTo>
                <a:lnTo>
                  <a:pt x="0" y="2"/>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94" name="Freeform 287">
            <a:extLst>
              <a:ext uri="{FF2B5EF4-FFF2-40B4-BE49-F238E27FC236}">
                <a16:creationId xmlns:a16="http://schemas.microsoft.com/office/drawing/2014/main" id="{E75BAE35-DE2F-AF4C-BA34-202951048D95}"/>
              </a:ext>
            </a:extLst>
          </p:cNvPr>
          <p:cNvSpPr>
            <a:spLocks/>
          </p:cNvSpPr>
          <p:nvPr/>
        </p:nvSpPr>
        <p:spPr bwMode="auto">
          <a:xfrm>
            <a:off x="5103813" y="3511550"/>
            <a:ext cx="6350" cy="4763"/>
          </a:xfrm>
          <a:custGeom>
            <a:avLst/>
            <a:gdLst>
              <a:gd name="T0" fmla="*/ 0 w 4"/>
              <a:gd name="T1" fmla="*/ 2147483646 h 3"/>
              <a:gd name="T2" fmla="*/ 0 w 4"/>
              <a:gd name="T3" fmla="*/ 2147483646 h 3"/>
              <a:gd name="T4" fmla="*/ 2147483646 w 4"/>
              <a:gd name="T5" fmla="*/ 2147483646 h 3"/>
              <a:gd name="T6" fmla="*/ 2147483646 w 4"/>
              <a:gd name="T7" fmla="*/ 0 h 3"/>
              <a:gd name="T8" fmla="*/ 2147483646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2"/>
                </a:moveTo>
                <a:lnTo>
                  <a:pt x="0" y="2"/>
                </a:lnTo>
                <a:lnTo>
                  <a:pt x="2" y="2"/>
                </a:lnTo>
                <a:lnTo>
                  <a:pt x="2" y="0"/>
                </a:lnTo>
                <a:lnTo>
                  <a:pt x="3"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95" name="Freeform 288">
            <a:extLst>
              <a:ext uri="{FF2B5EF4-FFF2-40B4-BE49-F238E27FC236}">
                <a16:creationId xmlns:a16="http://schemas.microsoft.com/office/drawing/2014/main" id="{9F3BE88E-1BFD-021C-7F83-C9B2718A968A}"/>
              </a:ext>
            </a:extLst>
          </p:cNvPr>
          <p:cNvSpPr>
            <a:spLocks/>
          </p:cNvSpPr>
          <p:nvPr/>
        </p:nvSpPr>
        <p:spPr bwMode="auto">
          <a:xfrm>
            <a:off x="5156200" y="3549650"/>
            <a:ext cx="11113" cy="7938"/>
          </a:xfrm>
          <a:custGeom>
            <a:avLst/>
            <a:gdLst>
              <a:gd name="T0" fmla="*/ 0 w 7"/>
              <a:gd name="T1" fmla="*/ 0 h 5"/>
              <a:gd name="T2" fmla="*/ 0 w 7"/>
              <a:gd name="T3" fmla="*/ 0 h 5"/>
              <a:gd name="T4" fmla="*/ 2147483646 w 7"/>
              <a:gd name="T5" fmla="*/ 0 h 5"/>
              <a:gd name="T6" fmla="*/ 2147483646 w 7"/>
              <a:gd name="T7" fmla="*/ 0 h 5"/>
              <a:gd name="T8" fmla="*/ 2147483646 w 7"/>
              <a:gd name="T9" fmla="*/ 0 h 5"/>
              <a:gd name="T10" fmla="*/ 2147483646 w 7"/>
              <a:gd name="T11" fmla="*/ 2147483646 h 5"/>
              <a:gd name="T12" fmla="*/ 2147483646 w 7"/>
              <a:gd name="T13" fmla="*/ 2147483646 h 5"/>
              <a:gd name="T14" fmla="*/ 2147483646 w 7"/>
              <a:gd name="T15" fmla="*/ 2147483646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0" y="0"/>
                </a:moveTo>
                <a:lnTo>
                  <a:pt x="0" y="0"/>
                </a:lnTo>
                <a:lnTo>
                  <a:pt x="1" y="0"/>
                </a:lnTo>
                <a:lnTo>
                  <a:pt x="2" y="0"/>
                </a:lnTo>
                <a:lnTo>
                  <a:pt x="3" y="0"/>
                </a:lnTo>
                <a:lnTo>
                  <a:pt x="4" y="2"/>
                </a:lnTo>
                <a:lnTo>
                  <a:pt x="5" y="2"/>
                </a:lnTo>
                <a:lnTo>
                  <a:pt x="6" y="4"/>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596" name="Line 289">
            <a:extLst>
              <a:ext uri="{FF2B5EF4-FFF2-40B4-BE49-F238E27FC236}">
                <a16:creationId xmlns:a16="http://schemas.microsoft.com/office/drawing/2014/main" id="{9C90CF37-D745-272C-10E7-6C638063E799}"/>
              </a:ext>
            </a:extLst>
          </p:cNvPr>
          <p:cNvSpPr>
            <a:spLocks noChangeShapeType="1"/>
          </p:cNvSpPr>
          <p:nvPr/>
        </p:nvSpPr>
        <p:spPr bwMode="auto">
          <a:xfrm flipH="1" flipV="1">
            <a:off x="5102225" y="3505200"/>
            <a:ext cx="65088" cy="5080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97" name="Line 290">
            <a:extLst>
              <a:ext uri="{FF2B5EF4-FFF2-40B4-BE49-F238E27FC236}">
                <a16:creationId xmlns:a16="http://schemas.microsoft.com/office/drawing/2014/main" id="{09E3A508-75DD-FF46-519D-875C9EFC9941}"/>
              </a:ext>
            </a:extLst>
          </p:cNvPr>
          <p:cNvSpPr>
            <a:spLocks noChangeShapeType="1"/>
          </p:cNvSpPr>
          <p:nvPr/>
        </p:nvSpPr>
        <p:spPr bwMode="auto">
          <a:xfrm flipH="1" flipV="1">
            <a:off x="5097463" y="3508375"/>
            <a:ext cx="65087" cy="476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98" name="Line 291">
            <a:extLst>
              <a:ext uri="{FF2B5EF4-FFF2-40B4-BE49-F238E27FC236}">
                <a16:creationId xmlns:a16="http://schemas.microsoft.com/office/drawing/2014/main" id="{8805C5ED-9166-8E1B-F20C-202758704A0A}"/>
              </a:ext>
            </a:extLst>
          </p:cNvPr>
          <p:cNvSpPr>
            <a:spLocks noChangeShapeType="1"/>
          </p:cNvSpPr>
          <p:nvPr/>
        </p:nvSpPr>
        <p:spPr bwMode="auto">
          <a:xfrm>
            <a:off x="4508500" y="4175125"/>
            <a:ext cx="0" cy="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599" name="Line 292">
            <a:extLst>
              <a:ext uri="{FF2B5EF4-FFF2-40B4-BE49-F238E27FC236}">
                <a16:creationId xmlns:a16="http://schemas.microsoft.com/office/drawing/2014/main" id="{FA686385-A5CC-645C-7C18-E5FD163087F0}"/>
              </a:ext>
            </a:extLst>
          </p:cNvPr>
          <p:cNvSpPr>
            <a:spLocks noChangeShapeType="1"/>
          </p:cNvSpPr>
          <p:nvPr/>
        </p:nvSpPr>
        <p:spPr bwMode="auto">
          <a:xfrm flipH="1">
            <a:off x="4506913" y="3830638"/>
            <a:ext cx="592137" cy="334962"/>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00" name="Freeform 293">
            <a:extLst>
              <a:ext uri="{FF2B5EF4-FFF2-40B4-BE49-F238E27FC236}">
                <a16:creationId xmlns:a16="http://schemas.microsoft.com/office/drawing/2014/main" id="{6F08C0A3-FF2F-FC75-4A70-969A0D4F04B2}"/>
              </a:ext>
            </a:extLst>
          </p:cNvPr>
          <p:cNvSpPr>
            <a:spLocks/>
          </p:cNvSpPr>
          <p:nvPr/>
        </p:nvSpPr>
        <p:spPr bwMode="auto">
          <a:xfrm>
            <a:off x="4467225" y="4191000"/>
            <a:ext cx="14288" cy="25400"/>
          </a:xfrm>
          <a:custGeom>
            <a:avLst/>
            <a:gdLst>
              <a:gd name="T0" fmla="*/ 0 w 9"/>
              <a:gd name="T1" fmla="*/ 2147483646 h 16"/>
              <a:gd name="T2" fmla="*/ 0 w 9"/>
              <a:gd name="T3" fmla="*/ 2147483646 h 16"/>
              <a:gd name="T4" fmla="*/ 2147483646 w 9"/>
              <a:gd name="T5" fmla="*/ 2147483646 h 16"/>
              <a:gd name="T6" fmla="*/ 2147483646 w 9"/>
              <a:gd name="T7" fmla="*/ 2147483646 h 16"/>
              <a:gd name="T8" fmla="*/ 2147483646 w 9"/>
              <a:gd name="T9" fmla="*/ 2147483646 h 16"/>
              <a:gd name="T10" fmla="*/ 2147483646 w 9"/>
              <a:gd name="T11" fmla="*/ 0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0" y="15"/>
                </a:moveTo>
                <a:lnTo>
                  <a:pt x="0" y="15"/>
                </a:lnTo>
                <a:lnTo>
                  <a:pt x="1" y="10"/>
                </a:lnTo>
                <a:lnTo>
                  <a:pt x="2" y="7"/>
                </a:lnTo>
                <a:lnTo>
                  <a:pt x="5" y="4"/>
                </a:lnTo>
                <a:lnTo>
                  <a:pt x="8"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01" name="Freeform 294">
            <a:extLst>
              <a:ext uri="{FF2B5EF4-FFF2-40B4-BE49-F238E27FC236}">
                <a16:creationId xmlns:a16="http://schemas.microsoft.com/office/drawing/2014/main" id="{2EE80CD6-9A7A-508B-CE10-5E90E81BB5CE}"/>
              </a:ext>
            </a:extLst>
          </p:cNvPr>
          <p:cNvSpPr>
            <a:spLocks/>
          </p:cNvSpPr>
          <p:nvPr/>
        </p:nvSpPr>
        <p:spPr bwMode="auto">
          <a:xfrm>
            <a:off x="4475163" y="4198938"/>
            <a:ext cx="15875" cy="26987"/>
          </a:xfrm>
          <a:custGeom>
            <a:avLst/>
            <a:gdLst>
              <a:gd name="T0" fmla="*/ 0 w 10"/>
              <a:gd name="T1" fmla="*/ 2147483646 h 17"/>
              <a:gd name="T2" fmla="*/ 0 w 10"/>
              <a:gd name="T3" fmla="*/ 2147483646 h 17"/>
              <a:gd name="T4" fmla="*/ 2147483646 w 10"/>
              <a:gd name="T5" fmla="*/ 2147483646 h 17"/>
              <a:gd name="T6" fmla="*/ 2147483646 w 10"/>
              <a:gd name="T7" fmla="*/ 2147483646 h 17"/>
              <a:gd name="T8" fmla="*/ 2147483646 w 10"/>
              <a:gd name="T9" fmla="*/ 2147483646 h 17"/>
              <a:gd name="T10" fmla="*/ 2147483646 w 10"/>
              <a:gd name="T11" fmla="*/ 0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0" y="16"/>
                </a:moveTo>
                <a:lnTo>
                  <a:pt x="0" y="16"/>
                </a:lnTo>
                <a:lnTo>
                  <a:pt x="1" y="12"/>
                </a:lnTo>
                <a:lnTo>
                  <a:pt x="2" y="7"/>
                </a:lnTo>
                <a:lnTo>
                  <a:pt x="6" y="3"/>
                </a:lnTo>
                <a:lnTo>
                  <a:pt x="9"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02" name="Freeform 295">
            <a:extLst>
              <a:ext uri="{FF2B5EF4-FFF2-40B4-BE49-F238E27FC236}">
                <a16:creationId xmlns:a16="http://schemas.microsoft.com/office/drawing/2014/main" id="{DF23CB3D-5C0E-AA5D-7F06-0BB42A5BE9C5}"/>
              </a:ext>
            </a:extLst>
          </p:cNvPr>
          <p:cNvSpPr>
            <a:spLocks/>
          </p:cNvSpPr>
          <p:nvPr/>
        </p:nvSpPr>
        <p:spPr bwMode="auto">
          <a:xfrm>
            <a:off x="5154613" y="3787775"/>
            <a:ext cx="11112" cy="9525"/>
          </a:xfrm>
          <a:custGeom>
            <a:avLst/>
            <a:gdLst>
              <a:gd name="T0" fmla="*/ 0 w 7"/>
              <a:gd name="T1" fmla="*/ 2147483646 h 6"/>
              <a:gd name="T2" fmla="*/ 0 w 7"/>
              <a:gd name="T3" fmla="*/ 2147483646 h 6"/>
              <a:gd name="T4" fmla="*/ 2147483646 w 7"/>
              <a:gd name="T5" fmla="*/ 2147483646 h 6"/>
              <a:gd name="T6" fmla="*/ 2147483646 w 7"/>
              <a:gd name="T7" fmla="*/ 0 h 6"/>
              <a:gd name="T8" fmla="*/ 2147483646 w 7"/>
              <a:gd name="T9" fmla="*/ 0 h 6"/>
              <a:gd name="T10" fmla="*/ 2147483646 w 7"/>
              <a:gd name="T11" fmla="*/ 0 h 6"/>
              <a:gd name="T12" fmla="*/ 2147483646 w 7"/>
              <a:gd name="T13" fmla="*/ 2147483646 h 6"/>
              <a:gd name="T14" fmla="*/ 2147483646 w 7"/>
              <a:gd name="T15" fmla="*/ 2147483646 h 6"/>
              <a:gd name="T16" fmla="*/ 2147483646 w 7"/>
              <a:gd name="T17" fmla="*/ 214748364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2"/>
                </a:moveTo>
                <a:lnTo>
                  <a:pt x="0" y="2"/>
                </a:lnTo>
                <a:lnTo>
                  <a:pt x="1" y="2"/>
                </a:lnTo>
                <a:lnTo>
                  <a:pt x="1" y="0"/>
                </a:lnTo>
                <a:lnTo>
                  <a:pt x="2" y="0"/>
                </a:lnTo>
                <a:lnTo>
                  <a:pt x="3" y="0"/>
                </a:lnTo>
                <a:lnTo>
                  <a:pt x="5" y="2"/>
                </a:lnTo>
                <a:lnTo>
                  <a:pt x="6" y="4"/>
                </a:lnTo>
                <a:lnTo>
                  <a:pt x="6" y="5"/>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03" name="Freeform 296">
            <a:extLst>
              <a:ext uri="{FF2B5EF4-FFF2-40B4-BE49-F238E27FC236}">
                <a16:creationId xmlns:a16="http://schemas.microsoft.com/office/drawing/2014/main" id="{87ED3437-3E1B-5B12-80C5-7CBE1868A9E3}"/>
              </a:ext>
            </a:extLst>
          </p:cNvPr>
          <p:cNvSpPr>
            <a:spLocks/>
          </p:cNvSpPr>
          <p:nvPr/>
        </p:nvSpPr>
        <p:spPr bwMode="auto">
          <a:xfrm>
            <a:off x="5143500" y="3806825"/>
            <a:ext cx="12700" cy="9525"/>
          </a:xfrm>
          <a:custGeom>
            <a:avLst/>
            <a:gdLst>
              <a:gd name="T0" fmla="*/ 0 w 8"/>
              <a:gd name="T1" fmla="*/ 2147483646 h 6"/>
              <a:gd name="T2" fmla="*/ 0 w 8"/>
              <a:gd name="T3" fmla="*/ 2147483646 h 6"/>
              <a:gd name="T4" fmla="*/ 2147483646 w 8"/>
              <a:gd name="T5" fmla="*/ 0 h 6"/>
              <a:gd name="T6" fmla="*/ 2147483646 w 8"/>
              <a:gd name="T7" fmla="*/ 0 h 6"/>
              <a:gd name="T8" fmla="*/ 2147483646 w 8"/>
              <a:gd name="T9" fmla="*/ 0 h 6"/>
              <a:gd name="T10" fmla="*/ 2147483646 w 8"/>
              <a:gd name="T11" fmla="*/ 2147483646 h 6"/>
              <a:gd name="T12" fmla="*/ 2147483646 w 8"/>
              <a:gd name="T13" fmla="*/ 2147483646 h 6"/>
              <a:gd name="T14" fmla="*/ 2147483646 w 8"/>
              <a:gd name="T15" fmla="*/ 2147483646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0" y="2"/>
                </a:moveTo>
                <a:lnTo>
                  <a:pt x="0" y="2"/>
                </a:lnTo>
                <a:lnTo>
                  <a:pt x="1" y="0"/>
                </a:lnTo>
                <a:lnTo>
                  <a:pt x="2" y="0"/>
                </a:lnTo>
                <a:lnTo>
                  <a:pt x="5" y="0"/>
                </a:lnTo>
                <a:lnTo>
                  <a:pt x="6" y="2"/>
                </a:lnTo>
                <a:lnTo>
                  <a:pt x="7" y="4"/>
                </a:lnTo>
                <a:lnTo>
                  <a:pt x="7" y="5"/>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04" name="Freeform 297">
            <a:extLst>
              <a:ext uri="{FF2B5EF4-FFF2-40B4-BE49-F238E27FC236}">
                <a16:creationId xmlns:a16="http://schemas.microsoft.com/office/drawing/2014/main" id="{95F94A6C-EC32-B7E0-41F8-0FF14D9E98D0}"/>
              </a:ext>
            </a:extLst>
          </p:cNvPr>
          <p:cNvSpPr>
            <a:spLocks/>
          </p:cNvSpPr>
          <p:nvPr/>
        </p:nvSpPr>
        <p:spPr bwMode="auto">
          <a:xfrm>
            <a:off x="4467225" y="4741863"/>
            <a:ext cx="11113" cy="7937"/>
          </a:xfrm>
          <a:custGeom>
            <a:avLst/>
            <a:gdLst>
              <a:gd name="T0" fmla="*/ 2147483646 w 7"/>
              <a:gd name="T1" fmla="*/ 2147483646 h 5"/>
              <a:gd name="T2" fmla="*/ 2147483646 w 7"/>
              <a:gd name="T3" fmla="*/ 2147483646 h 5"/>
              <a:gd name="T4" fmla="*/ 2147483646 w 7"/>
              <a:gd name="T5" fmla="*/ 2147483646 h 5"/>
              <a:gd name="T6" fmla="*/ 2147483646 w 7"/>
              <a:gd name="T7" fmla="*/ 2147483646 h 5"/>
              <a:gd name="T8" fmla="*/ 2147483646 w 7"/>
              <a:gd name="T9" fmla="*/ 2147483646 h 5"/>
              <a:gd name="T10" fmla="*/ 2147483646 w 7"/>
              <a:gd name="T11" fmla="*/ 2147483646 h 5"/>
              <a:gd name="T12" fmla="*/ 0 w 7"/>
              <a:gd name="T13" fmla="*/ 2147483646 h 5"/>
              <a:gd name="T14" fmla="*/ 0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6" y="3"/>
                </a:moveTo>
                <a:lnTo>
                  <a:pt x="6" y="3"/>
                </a:lnTo>
                <a:lnTo>
                  <a:pt x="5" y="4"/>
                </a:lnTo>
                <a:lnTo>
                  <a:pt x="4" y="4"/>
                </a:lnTo>
                <a:lnTo>
                  <a:pt x="3" y="4"/>
                </a:lnTo>
                <a:lnTo>
                  <a:pt x="1" y="3"/>
                </a:lnTo>
                <a:lnTo>
                  <a:pt x="0" y="1"/>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05" name="Freeform 298">
            <a:extLst>
              <a:ext uri="{FF2B5EF4-FFF2-40B4-BE49-F238E27FC236}">
                <a16:creationId xmlns:a16="http://schemas.microsoft.com/office/drawing/2014/main" id="{787860D6-B584-2D38-9DB8-AAF9D09BE857}"/>
              </a:ext>
            </a:extLst>
          </p:cNvPr>
          <p:cNvSpPr>
            <a:spLocks/>
          </p:cNvSpPr>
          <p:nvPr/>
        </p:nvSpPr>
        <p:spPr bwMode="auto">
          <a:xfrm>
            <a:off x="4475163" y="4721225"/>
            <a:ext cx="12700" cy="9525"/>
          </a:xfrm>
          <a:custGeom>
            <a:avLst/>
            <a:gdLst>
              <a:gd name="T0" fmla="*/ 2147483646 w 8"/>
              <a:gd name="T1" fmla="*/ 2147483646 h 6"/>
              <a:gd name="T2" fmla="*/ 2147483646 w 8"/>
              <a:gd name="T3" fmla="*/ 2147483646 h 6"/>
              <a:gd name="T4" fmla="*/ 2147483646 w 8"/>
              <a:gd name="T5" fmla="*/ 2147483646 h 6"/>
              <a:gd name="T6" fmla="*/ 2147483646 w 8"/>
              <a:gd name="T7" fmla="*/ 2147483646 h 6"/>
              <a:gd name="T8" fmla="*/ 2147483646 w 8"/>
              <a:gd name="T9" fmla="*/ 2147483646 h 6"/>
              <a:gd name="T10" fmla="*/ 2147483646 w 8"/>
              <a:gd name="T11" fmla="*/ 2147483646 h 6"/>
              <a:gd name="T12" fmla="*/ 0 w 8"/>
              <a:gd name="T13" fmla="*/ 2147483646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7" y="5"/>
                </a:moveTo>
                <a:lnTo>
                  <a:pt x="7" y="5"/>
                </a:lnTo>
                <a:lnTo>
                  <a:pt x="6" y="5"/>
                </a:lnTo>
                <a:lnTo>
                  <a:pt x="5" y="5"/>
                </a:lnTo>
                <a:lnTo>
                  <a:pt x="4" y="5"/>
                </a:lnTo>
                <a:lnTo>
                  <a:pt x="1" y="4"/>
                </a:lnTo>
                <a:lnTo>
                  <a:pt x="0" y="2"/>
                </a:lnTo>
                <a:lnTo>
                  <a:pt x="0" y="0"/>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06" name="Freeform 299">
            <a:extLst>
              <a:ext uri="{FF2B5EF4-FFF2-40B4-BE49-F238E27FC236}">
                <a16:creationId xmlns:a16="http://schemas.microsoft.com/office/drawing/2014/main" id="{63A30351-6993-2C0B-BC53-5D699129CA3B}"/>
              </a:ext>
            </a:extLst>
          </p:cNvPr>
          <p:cNvSpPr>
            <a:spLocks/>
          </p:cNvSpPr>
          <p:nvPr/>
        </p:nvSpPr>
        <p:spPr bwMode="auto">
          <a:xfrm>
            <a:off x="5140325" y="4313238"/>
            <a:ext cx="15875" cy="26987"/>
          </a:xfrm>
          <a:custGeom>
            <a:avLst/>
            <a:gdLst>
              <a:gd name="T0" fmla="*/ 2147483646 w 10"/>
              <a:gd name="T1" fmla="*/ 0 h 17"/>
              <a:gd name="T2" fmla="*/ 2147483646 w 10"/>
              <a:gd name="T3" fmla="*/ 0 h 17"/>
              <a:gd name="T4" fmla="*/ 2147483646 w 10"/>
              <a:gd name="T5" fmla="*/ 2147483646 h 17"/>
              <a:gd name="T6" fmla="*/ 2147483646 w 10"/>
              <a:gd name="T7" fmla="*/ 2147483646 h 17"/>
              <a:gd name="T8" fmla="*/ 2147483646 w 10"/>
              <a:gd name="T9" fmla="*/ 2147483646 h 17"/>
              <a:gd name="T10" fmla="*/ 0 w 10"/>
              <a:gd name="T11" fmla="*/ 2147483646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9" y="0"/>
                </a:moveTo>
                <a:lnTo>
                  <a:pt x="9" y="0"/>
                </a:lnTo>
                <a:lnTo>
                  <a:pt x="8" y="5"/>
                </a:lnTo>
                <a:lnTo>
                  <a:pt x="7" y="10"/>
                </a:lnTo>
                <a:lnTo>
                  <a:pt x="3" y="13"/>
                </a:lnTo>
                <a:lnTo>
                  <a:pt x="0" y="16"/>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07" name="Freeform 300">
            <a:extLst>
              <a:ext uri="{FF2B5EF4-FFF2-40B4-BE49-F238E27FC236}">
                <a16:creationId xmlns:a16="http://schemas.microsoft.com/office/drawing/2014/main" id="{D6B5E254-9E51-1EF0-F527-3239D40F7A99}"/>
              </a:ext>
            </a:extLst>
          </p:cNvPr>
          <p:cNvSpPr>
            <a:spLocks/>
          </p:cNvSpPr>
          <p:nvPr/>
        </p:nvSpPr>
        <p:spPr bwMode="auto">
          <a:xfrm>
            <a:off x="5151438" y="4321175"/>
            <a:ext cx="14287" cy="25400"/>
          </a:xfrm>
          <a:custGeom>
            <a:avLst/>
            <a:gdLst>
              <a:gd name="T0" fmla="*/ 2147483646 w 9"/>
              <a:gd name="T1" fmla="*/ 0 h 16"/>
              <a:gd name="T2" fmla="*/ 2147483646 w 9"/>
              <a:gd name="T3" fmla="*/ 0 h 16"/>
              <a:gd name="T4" fmla="*/ 2147483646 w 9"/>
              <a:gd name="T5" fmla="*/ 2147483646 h 16"/>
              <a:gd name="T6" fmla="*/ 2147483646 w 9"/>
              <a:gd name="T7" fmla="*/ 2147483646 h 16"/>
              <a:gd name="T8" fmla="*/ 2147483646 w 9"/>
              <a:gd name="T9" fmla="*/ 2147483646 h 16"/>
              <a:gd name="T10" fmla="*/ 0 w 9"/>
              <a:gd name="T11" fmla="*/ 2147483646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8" y="0"/>
                </a:moveTo>
                <a:lnTo>
                  <a:pt x="8" y="0"/>
                </a:lnTo>
                <a:lnTo>
                  <a:pt x="7" y="5"/>
                </a:lnTo>
                <a:lnTo>
                  <a:pt x="6" y="9"/>
                </a:lnTo>
                <a:lnTo>
                  <a:pt x="3" y="13"/>
                </a:lnTo>
                <a:lnTo>
                  <a:pt x="0" y="15"/>
                </a:lnTo>
              </a:path>
            </a:pathLst>
          </a:custGeom>
          <a:noFill/>
          <a:ln w="12700" cap="rnd"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08" name="Line 301">
            <a:extLst>
              <a:ext uri="{FF2B5EF4-FFF2-40B4-BE49-F238E27FC236}">
                <a16:creationId xmlns:a16="http://schemas.microsoft.com/office/drawing/2014/main" id="{7697FDA6-02CE-C619-FDF1-D60E010DA131}"/>
              </a:ext>
            </a:extLst>
          </p:cNvPr>
          <p:cNvSpPr>
            <a:spLocks noChangeShapeType="1"/>
          </p:cNvSpPr>
          <p:nvPr/>
        </p:nvSpPr>
        <p:spPr bwMode="auto">
          <a:xfrm flipH="1">
            <a:off x="4514850" y="4165600"/>
            <a:ext cx="47625" cy="793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09" name="Line 302">
            <a:extLst>
              <a:ext uri="{FF2B5EF4-FFF2-40B4-BE49-F238E27FC236}">
                <a16:creationId xmlns:a16="http://schemas.microsoft.com/office/drawing/2014/main" id="{7842702B-5339-3B01-AA7F-35FA3E2947B0}"/>
              </a:ext>
            </a:extLst>
          </p:cNvPr>
          <p:cNvSpPr>
            <a:spLocks noChangeShapeType="1"/>
          </p:cNvSpPr>
          <p:nvPr/>
        </p:nvSpPr>
        <p:spPr bwMode="auto">
          <a:xfrm flipH="1">
            <a:off x="4473575" y="4178300"/>
            <a:ext cx="46038" cy="635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0" name="Line 303">
            <a:extLst>
              <a:ext uri="{FF2B5EF4-FFF2-40B4-BE49-F238E27FC236}">
                <a16:creationId xmlns:a16="http://schemas.microsoft.com/office/drawing/2014/main" id="{D187774E-9BF8-554F-4B9F-927E5E8C033B}"/>
              </a:ext>
            </a:extLst>
          </p:cNvPr>
          <p:cNvSpPr>
            <a:spLocks noChangeShapeType="1"/>
          </p:cNvSpPr>
          <p:nvPr/>
        </p:nvSpPr>
        <p:spPr bwMode="auto">
          <a:xfrm flipH="1">
            <a:off x="4479925" y="4695825"/>
            <a:ext cx="53975" cy="2698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1" name="Line 304">
            <a:extLst>
              <a:ext uri="{FF2B5EF4-FFF2-40B4-BE49-F238E27FC236}">
                <a16:creationId xmlns:a16="http://schemas.microsoft.com/office/drawing/2014/main" id="{2366AC9D-1BA2-50E9-78F9-A68E618747D1}"/>
              </a:ext>
            </a:extLst>
          </p:cNvPr>
          <p:cNvSpPr>
            <a:spLocks noChangeShapeType="1"/>
          </p:cNvSpPr>
          <p:nvPr/>
        </p:nvSpPr>
        <p:spPr bwMode="auto">
          <a:xfrm flipH="1">
            <a:off x="4470400" y="4733925"/>
            <a:ext cx="46038" cy="793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2" name="Line 305">
            <a:extLst>
              <a:ext uri="{FF2B5EF4-FFF2-40B4-BE49-F238E27FC236}">
                <a16:creationId xmlns:a16="http://schemas.microsoft.com/office/drawing/2014/main" id="{9F901613-5E24-215F-FE7C-7CA099B834C3}"/>
              </a:ext>
            </a:extLst>
          </p:cNvPr>
          <p:cNvSpPr>
            <a:spLocks noChangeShapeType="1"/>
          </p:cNvSpPr>
          <p:nvPr/>
        </p:nvSpPr>
        <p:spPr bwMode="auto">
          <a:xfrm flipH="1">
            <a:off x="5070475" y="4351338"/>
            <a:ext cx="87313" cy="2857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3" name="Line 306">
            <a:extLst>
              <a:ext uri="{FF2B5EF4-FFF2-40B4-BE49-F238E27FC236}">
                <a16:creationId xmlns:a16="http://schemas.microsoft.com/office/drawing/2014/main" id="{E61107A7-1E48-FED3-4CE4-325B02A2C22E}"/>
              </a:ext>
            </a:extLst>
          </p:cNvPr>
          <p:cNvSpPr>
            <a:spLocks noChangeShapeType="1"/>
          </p:cNvSpPr>
          <p:nvPr/>
        </p:nvSpPr>
        <p:spPr bwMode="auto">
          <a:xfrm flipH="1">
            <a:off x="5073650" y="4344988"/>
            <a:ext cx="73025" cy="20637"/>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4" name="Line 307">
            <a:extLst>
              <a:ext uri="{FF2B5EF4-FFF2-40B4-BE49-F238E27FC236}">
                <a16:creationId xmlns:a16="http://schemas.microsoft.com/office/drawing/2014/main" id="{4D9D91E3-FC12-3556-3F9D-617777D89745}"/>
              </a:ext>
            </a:extLst>
          </p:cNvPr>
          <p:cNvSpPr>
            <a:spLocks noChangeShapeType="1"/>
          </p:cNvSpPr>
          <p:nvPr/>
        </p:nvSpPr>
        <p:spPr bwMode="auto">
          <a:xfrm flipH="1">
            <a:off x="5086350" y="3795713"/>
            <a:ext cx="74613" cy="22225"/>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5" name="Line 308">
            <a:extLst>
              <a:ext uri="{FF2B5EF4-FFF2-40B4-BE49-F238E27FC236}">
                <a16:creationId xmlns:a16="http://schemas.microsoft.com/office/drawing/2014/main" id="{AAE6F671-0920-94AD-1F26-1609568918A7}"/>
              </a:ext>
            </a:extLst>
          </p:cNvPr>
          <p:cNvSpPr>
            <a:spLocks noChangeShapeType="1"/>
          </p:cNvSpPr>
          <p:nvPr/>
        </p:nvSpPr>
        <p:spPr bwMode="auto">
          <a:xfrm flipH="1">
            <a:off x="5078413" y="3816350"/>
            <a:ext cx="71437" cy="2063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6" name="Line 448">
            <a:extLst>
              <a:ext uri="{FF2B5EF4-FFF2-40B4-BE49-F238E27FC236}">
                <a16:creationId xmlns:a16="http://schemas.microsoft.com/office/drawing/2014/main" id="{DFFBAC2C-0FA0-F8D9-7ACB-B2A986B57B18}"/>
              </a:ext>
            </a:extLst>
          </p:cNvPr>
          <p:cNvSpPr>
            <a:spLocks noChangeShapeType="1"/>
          </p:cNvSpPr>
          <p:nvPr/>
        </p:nvSpPr>
        <p:spPr bwMode="auto">
          <a:xfrm flipH="1" flipV="1">
            <a:off x="6197600" y="5184775"/>
            <a:ext cx="50800"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7" name="Line 449">
            <a:extLst>
              <a:ext uri="{FF2B5EF4-FFF2-40B4-BE49-F238E27FC236}">
                <a16:creationId xmlns:a16="http://schemas.microsoft.com/office/drawing/2014/main" id="{1E5D3558-9624-F229-47B3-8D15BB8D90E9}"/>
              </a:ext>
            </a:extLst>
          </p:cNvPr>
          <p:cNvSpPr>
            <a:spLocks noChangeShapeType="1"/>
          </p:cNvSpPr>
          <p:nvPr/>
        </p:nvSpPr>
        <p:spPr bwMode="auto">
          <a:xfrm flipH="1">
            <a:off x="5992813" y="4918075"/>
            <a:ext cx="269875"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8" name="Line 450">
            <a:extLst>
              <a:ext uri="{FF2B5EF4-FFF2-40B4-BE49-F238E27FC236}">
                <a16:creationId xmlns:a16="http://schemas.microsoft.com/office/drawing/2014/main" id="{43EEA96B-B933-0FB7-A5D4-5DD4EC7C2E83}"/>
              </a:ext>
            </a:extLst>
          </p:cNvPr>
          <p:cNvSpPr>
            <a:spLocks noChangeShapeType="1"/>
          </p:cNvSpPr>
          <p:nvPr/>
        </p:nvSpPr>
        <p:spPr bwMode="auto">
          <a:xfrm flipH="1">
            <a:off x="5997575" y="4921250"/>
            <a:ext cx="273050"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19" name="Line 451">
            <a:extLst>
              <a:ext uri="{FF2B5EF4-FFF2-40B4-BE49-F238E27FC236}">
                <a16:creationId xmlns:a16="http://schemas.microsoft.com/office/drawing/2014/main" id="{3FAA8DCE-5AB3-477B-5C77-84B6C2A7BF3D}"/>
              </a:ext>
            </a:extLst>
          </p:cNvPr>
          <p:cNvSpPr>
            <a:spLocks noChangeShapeType="1"/>
          </p:cNvSpPr>
          <p:nvPr/>
        </p:nvSpPr>
        <p:spPr bwMode="auto">
          <a:xfrm flipH="1">
            <a:off x="5997575" y="5233988"/>
            <a:ext cx="273050" cy="142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0" name="Line 452">
            <a:extLst>
              <a:ext uri="{FF2B5EF4-FFF2-40B4-BE49-F238E27FC236}">
                <a16:creationId xmlns:a16="http://schemas.microsoft.com/office/drawing/2014/main" id="{D1168173-AFA4-546F-6C85-B95169B772E6}"/>
              </a:ext>
            </a:extLst>
          </p:cNvPr>
          <p:cNvSpPr>
            <a:spLocks noChangeShapeType="1"/>
          </p:cNvSpPr>
          <p:nvPr/>
        </p:nvSpPr>
        <p:spPr bwMode="auto">
          <a:xfrm flipH="1">
            <a:off x="6029325" y="4962525"/>
            <a:ext cx="233363"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1" name="Line 453">
            <a:extLst>
              <a:ext uri="{FF2B5EF4-FFF2-40B4-BE49-F238E27FC236}">
                <a16:creationId xmlns:a16="http://schemas.microsoft.com/office/drawing/2014/main" id="{E4456E9A-21C6-94D8-4E8C-BC48488106CF}"/>
              </a:ext>
            </a:extLst>
          </p:cNvPr>
          <p:cNvSpPr>
            <a:spLocks noChangeShapeType="1"/>
          </p:cNvSpPr>
          <p:nvPr/>
        </p:nvSpPr>
        <p:spPr bwMode="auto">
          <a:xfrm flipH="1">
            <a:off x="6029325" y="5230813"/>
            <a:ext cx="233363" cy="1190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2" name="Line 454">
            <a:extLst>
              <a:ext uri="{FF2B5EF4-FFF2-40B4-BE49-F238E27FC236}">
                <a16:creationId xmlns:a16="http://schemas.microsoft.com/office/drawing/2014/main" id="{62753BAC-FFE7-C304-5766-26B3ED5D413D}"/>
              </a:ext>
            </a:extLst>
          </p:cNvPr>
          <p:cNvSpPr>
            <a:spLocks noChangeShapeType="1"/>
          </p:cNvSpPr>
          <p:nvPr/>
        </p:nvSpPr>
        <p:spPr bwMode="auto">
          <a:xfrm flipV="1">
            <a:off x="6057900" y="4981575"/>
            <a:ext cx="177800" cy="1254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3" name="Line 455">
            <a:extLst>
              <a:ext uri="{FF2B5EF4-FFF2-40B4-BE49-F238E27FC236}">
                <a16:creationId xmlns:a16="http://schemas.microsoft.com/office/drawing/2014/main" id="{931F8C8D-D3F4-7056-4ADA-73131CED0294}"/>
              </a:ext>
            </a:extLst>
          </p:cNvPr>
          <p:cNvSpPr>
            <a:spLocks noChangeShapeType="1"/>
          </p:cNvSpPr>
          <p:nvPr/>
        </p:nvSpPr>
        <p:spPr bwMode="auto">
          <a:xfrm flipH="1">
            <a:off x="6045200" y="5219700"/>
            <a:ext cx="20320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4" name="Line 456">
            <a:extLst>
              <a:ext uri="{FF2B5EF4-FFF2-40B4-BE49-F238E27FC236}">
                <a16:creationId xmlns:a16="http://schemas.microsoft.com/office/drawing/2014/main" id="{970EFD4C-ED57-AED2-8EF9-2ED6BC1ED2A0}"/>
              </a:ext>
            </a:extLst>
          </p:cNvPr>
          <p:cNvSpPr>
            <a:spLocks noChangeShapeType="1"/>
          </p:cNvSpPr>
          <p:nvPr/>
        </p:nvSpPr>
        <p:spPr bwMode="auto">
          <a:xfrm flipH="1">
            <a:off x="6249988" y="4921250"/>
            <a:ext cx="20637" cy="28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5" name="Line 457">
            <a:extLst>
              <a:ext uri="{FF2B5EF4-FFF2-40B4-BE49-F238E27FC236}">
                <a16:creationId xmlns:a16="http://schemas.microsoft.com/office/drawing/2014/main" id="{72AA129D-D48A-8BC1-8DAC-9D3827D98F92}"/>
              </a:ext>
            </a:extLst>
          </p:cNvPr>
          <p:cNvSpPr>
            <a:spLocks noChangeShapeType="1"/>
          </p:cNvSpPr>
          <p:nvPr/>
        </p:nvSpPr>
        <p:spPr bwMode="auto">
          <a:xfrm flipV="1">
            <a:off x="6264275" y="4908550"/>
            <a:ext cx="0" cy="3254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6" name="Line 458">
            <a:extLst>
              <a:ext uri="{FF2B5EF4-FFF2-40B4-BE49-F238E27FC236}">
                <a16:creationId xmlns:a16="http://schemas.microsoft.com/office/drawing/2014/main" id="{D1E510C6-B585-0B7A-F9C3-53B8C6F589C4}"/>
              </a:ext>
            </a:extLst>
          </p:cNvPr>
          <p:cNvSpPr>
            <a:spLocks noChangeShapeType="1"/>
          </p:cNvSpPr>
          <p:nvPr/>
        </p:nvSpPr>
        <p:spPr bwMode="auto">
          <a:xfrm flipV="1">
            <a:off x="6256338" y="4949825"/>
            <a:ext cx="0" cy="280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7" name="Line 459">
            <a:extLst>
              <a:ext uri="{FF2B5EF4-FFF2-40B4-BE49-F238E27FC236}">
                <a16:creationId xmlns:a16="http://schemas.microsoft.com/office/drawing/2014/main" id="{341A7856-1A62-5321-9389-9068E42E2F72}"/>
              </a:ext>
            </a:extLst>
          </p:cNvPr>
          <p:cNvSpPr>
            <a:spLocks noChangeShapeType="1"/>
          </p:cNvSpPr>
          <p:nvPr/>
        </p:nvSpPr>
        <p:spPr bwMode="auto">
          <a:xfrm>
            <a:off x="6242050" y="4994275"/>
            <a:ext cx="0" cy="212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8" name="Line 460">
            <a:extLst>
              <a:ext uri="{FF2B5EF4-FFF2-40B4-BE49-F238E27FC236}">
                <a16:creationId xmlns:a16="http://schemas.microsoft.com/office/drawing/2014/main" id="{CA3C3DDC-AA8B-507A-46B6-49365FAC9D88}"/>
              </a:ext>
            </a:extLst>
          </p:cNvPr>
          <p:cNvSpPr>
            <a:spLocks noChangeShapeType="1"/>
          </p:cNvSpPr>
          <p:nvPr/>
        </p:nvSpPr>
        <p:spPr bwMode="auto">
          <a:xfrm flipH="1" flipV="1">
            <a:off x="6249988" y="5218113"/>
            <a:ext cx="20637"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29" name="Line 461">
            <a:extLst>
              <a:ext uri="{FF2B5EF4-FFF2-40B4-BE49-F238E27FC236}">
                <a16:creationId xmlns:a16="http://schemas.microsoft.com/office/drawing/2014/main" id="{D992CA56-028E-C4DB-FB82-6CCB33E352E2}"/>
              </a:ext>
            </a:extLst>
          </p:cNvPr>
          <p:cNvSpPr>
            <a:spLocks noChangeShapeType="1"/>
          </p:cNvSpPr>
          <p:nvPr/>
        </p:nvSpPr>
        <p:spPr bwMode="auto">
          <a:xfrm>
            <a:off x="6256338" y="49117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30" name="Freeform 462">
            <a:extLst>
              <a:ext uri="{FF2B5EF4-FFF2-40B4-BE49-F238E27FC236}">
                <a16:creationId xmlns:a16="http://schemas.microsoft.com/office/drawing/2014/main" id="{53233982-87B8-E8C4-DE21-BF0D1C0CFD03}"/>
              </a:ext>
            </a:extLst>
          </p:cNvPr>
          <p:cNvSpPr>
            <a:spLocks/>
          </p:cNvSpPr>
          <p:nvPr/>
        </p:nvSpPr>
        <p:spPr bwMode="auto">
          <a:xfrm>
            <a:off x="6108700" y="4932363"/>
            <a:ext cx="9525" cy="36512"/>
          </a:xfrm>
          <a:custGeom>
            <a:avLst/>
            <a:gdLst>
              <a:gd name="T0" fmla="*/ 2147483646 w 6"/>
              <a:gd name="T1" fmla="*/ 0 h 23"/>
              <a:gd name="T2" fmla="*/ 2147483646 w 6"/>
              <a:gd name="T3" fmla="*/ 2147483646 h 23"/>
              <a:gd name="T4" fmla="*/ 2147483646 w 6"/>
              <a:gd name="T5" fmla="*/ 2147483646 h 23"/>
              <a:gd name="T6" fmla="*/ 2147483646 w 6"/>
              <a:gd name="T7" fmla="*/ 2147483646 h 23"/>
              <a:gd name="T8" fmla="*/ 2147483646 w 6"/>
              <a:gd name="T9" fmla="*/ 2147483646 h 23"/>
              <a:gd name="T10" fmla="*/ 2147483646 w 6"/>
              <a:gd name="T11" fmla="*/ 2147483646 h 23"/>
              <a:gd name="T12" fmla="*/ 2147483646 w 6"/>
              <a:gd name="T13" fmla="*/ 2147483646 h 23"/>
              <a:gd name="T14" fmla="*/ 2147483646 w 6"/>
              <a:gd name="T15" fmla="*/ 2147483646 h 23"/>
              <a:gd name="T16" fmla="*/ 2147483646 w 6"/>
              <a:gd name="T17" fmla="*/ 2147483646 h 23"/>
              <a:gd name="T18" fmla="*/ 2147483646 w 6"/>
              <a:gd name="T19" fmla="*/ 2147483646 h 23"/>
              <a:gd name="T20" fmla="*/ 0 w 6"/>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3"/>
              <a:gd name="T35" fmla="*/ 6 w 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3">
                <a:moveTo>
                  <a:pt x="3" y="0"/>
                </a:moveTo>
                <a:lnTo>
                  <a:pt x="4" y="1"/>
                </a:lnTo>
                <a:lnTo>
                  <a:pt x="4" y="5"/>
                </a:lnTo>
                <a:lnTo>
                  <a:pt x="5" y="7"/>
                </a:lnTo>
                <a:lnTo>
                  <a:pt x="5" y="10"/>
                </a:lnTo>
                <a:lnTo>
                  <a:pt x="5" y="13"/>
                </a:lnTo>
                <a:lnTo>
                  <a:pt x="4" y="17"/>
                </a:lnTo>
                <a:lnTo>
                  <a:pt x="4" y="19"/>
                </a:lnTo>
                <a:lnTo>
                  <a:pt x="3" y="20"/>
                </a:lnTo>
                <a:lnTo>
                  <a:pt x="2" y="22"/>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31" name="Freeform 463">
            <a:extLst>
              <a:ext uri="{FF2B5EF4-FFF2-40B4-BE49-F238E27FC236}">
                <a16:creationId xmlns:a16="http://schemas.microsoft.com/office/drawing/2014/main" id="{9D11B9A7-A2F1-B23A-6F54-28BE6D083C28}"/>
              </a:ext>
            </a:extLst>
          </p:cNvPr>
          <p:cNvSpPr>
            <a:spLocks/>
          </p:cNvSpPr>
          <p:nvPr/>
        </p:nvSpPr>
        <p:spPr bwMode="auto">
          <a:xfrm>
            <a:off x="6080125" y="4914900"/>
            <a:ext cx="11113" cy="38100"/>
          </a:xfrm>
          <a:custGeom>
            <a:avLst/>
            <a:gdLst>
              <a:gd name="T0" fmla="*/ 2147483646 w 7"/>
              <a:gd name="T1" fmla="*/ 0 h 24"/>
              <a:gd name="T2" fmla="*/ 2147483646 w 7"/>
              <a:gd name="T3" fmla="*/ 2147483646 h 24"/>
              <a:gd name="T4" fmla="*/ 2147483646 w 7"/>
              <a:gd name="T5" fmla="*/ 2147483646 h 24"/>
              <a:gd name="T6" fmla="*/ 2147483646 w 7"/>
              <a:gd name="T7" fmla="*/ 2147483646 h 24"/>
              <a:gd name="T8" fmla="*/ 2147483646 w 7"/>
              <a:gd name="T9" fmla="*/ 2147483646 h 24"/>
              <a:gd name="T10" fmla="*/ 2147483646 w 7"/>
              <a:gd name="T11" fmla="*/ 2147483646 h 24"/>
              <a:gd name="T12" fmla="*/ 2147483646 w 7"/>
              <a:gd name="T13" fmla="*/ 2147483646 h 24"/>
              <a:gd name="T14" fmla="*/ 2147483646 w 7"/>
              <a:gd name="T15" fmla="*/ 2147483646 h 24"/>
              <a:gd name="T16" fmla="*/ 2147483646 w 7"/>
              <a:gd name="T17" fmla="*/ 2147483646 h 24"/>
              <a:gd name="T18" fmla="*/ 2147483646 w 7"/>
              <a:gd name="T19" fmla="*/ 2147483646 h 24"/>
              <a:gd name="T20" fmla="*/ 0 w 7"/>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4"/>
              <a:gd name="T35" fmla="*/ 7 w 7"/>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4">
                <a:moveTo>
                  <a:pt x="2" y="0"/>
                </a:moveTo>
                <a:lnTo>
                  <a:pt x="4" y="2"/>
                </a:lnTo>
                <a:lnTo>
                  <a:pt x="5" y="4"/>
                </a:lnTo>
                <a:lnTo>
                  <a:pt x="6" y="7"/>
                </a:lnTo>
                <a:lnTo>
                  <a:pt x="6" y="10"/>
                </a:lnTo>
                <a:lnTo>
                  <a:pt x="6" y="13"/>
                </a:lnTo>
                <a:lnTo>
                  <a:pt x="5" y="17"/>
                </a:lnTo>
                <a:lnTo>
                  <a:pt x="4" y="20"/>
                </a:lnTo>
                <a:lnTo>
                  <a:pt x="4" y="21"/>
                </a:lnTo>
                <a:lnTo>
                  <a:pt x="1" y="23"/>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32" name="Line 464">
            <a:extLst>
              <a:ext uri="{FF2B5EF4-FFF2-40B4-BE49-F238E27FC236}">
                <a16:creationId xmlns:a16="http://schemas.microsoft.com/office/drawing/2014/main" id="{C6E625A6-986C-FB92-DD1A-B813BDBB13E8}"/>
              </a:ext>
            </a:extLst>
          </p:cNvPr>
          <p:cNvSpPr>
            <a:spLocks noChangeShapeType="1"/>
          </p:cNvSpPr>
          <p:nvPr/>
        </p:nvSpPr>
        <p:spPr bwMode="auto">
          <a:xfrm>
            <a:off x="6119813" y="4943475"/>
            <a:ext cx="0"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33" name="Line 465">
            <a:extLst>
              <a:ext uri="{FF2B5EF4-FFF2-40B4-BE49-F238E27FC236}">
                <a16:creationId xmlns:a16="http://schemas.microsoft.com/office/drawing/2014/main" id="{A4184A24-65F7-A23C-367C-6DE6DA7B0750}"/>
              </a:ext>
            </a:extLst>
          </p:cNvPr>
          <p:cNvSpPr>
            <a:spLocks noChangeShapeType="1"/>
          </p:cNvSpPr>
          <p:nvPr/>
        </p:nvSpPr>
        <p:spPr bwMode="auto">
          <a:xfrm>
            <a:off x="6111875" y="4914900"/>
            <a:ext cx="76200" cy="301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34" name="Line 466">
            <a:extLst>
              <a:ext uri="{FF2B5EF4-FFF2-40B4-BE49-F238E27FC236}">
                <a16:creationId xmlns:a16="http://schemas.microsoft.com/office/drawing/2014/main" id="{BCD1B71A-4CB4-B68F-ED03-A021428BAF95}"/>
              </a:ext>
            </a:extLst>
          </p:cNvPr>
          <p:cNvSpPr>
            <a:spLocks noChangeShapeType="1"/>
          </p:cNvSpPr>
          <p:nvPr/>
        </p:nvSpPr>
        <p:spPr bwMode="auto">
          <a:xfrm>
            <a:off x="6194425" y="4932363"/>
            <a:ext cx="7938"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35" name="Line 467">
            <a:extLst>
              <a:ext uri="{FF2B5EF4-FFF2-40B4-BE49-F238E27FC236}">
                <a16:creationId xmlns:a16="http://schemas.microsoft.com/office/drawing/2014/main" id="{C16C09CA-789B-9E25-47A6-E893ACAF9F3A}"/>
              </a:ext>
            </a:extLst>
          </p:cNvPr>
          <p:cNvSpPr>
            <a:spLocks noChangeShapeType="1"/>
          </p:cNvSpPr>
          <p:nvPr/>
        </p:nvSpPr>
        <p:spPr bwMode="auto">
          <a:xfrm>
            <a:off x="5875338" y="5019675"/>
            <a:ext cx="117475" cy="49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36" name="Line 468">
            <a:extLst>
              <a:ext uri="{FF2B5EF4-FFF2-40B4-BE49-F238E27FC236}">
                <a16:creationId xmlns:a16="http://schemas.microsoft.com/office/drawing/2014/main" id="{8F17D991-3DDC-DCFC-E108-A6F3FF3ED946}"/>
              </a:ext>
            </a:extLst>
          </p:cNvPr>
          <p:cNvSpPr>
            <a:spLocks noChangeShapeType="1"/>
          </p:cNvSpPr>
          <p:nvPr/>
        </p:nvSpPr>
        <p:spPr bwMode="auto">
          <a:xfrm>
            <a:off x="5875338" y="5240338"/>
            <a:ext cx="117475" cy="809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37" name="Line 469">
            <a:extLst>
              <a:ext uri="{FF2B5EF4-FFF2-40B4-BE49-F238E27FC236}">
                <a16:creationId xmlns:a16="http://schemas.microsoft.com/office/drawing/2014/main" id="{05A0D45B-486D-546A-9271-7CEB4640308E}"/>
              </a:ext>
            </a:extLst>
          </p:cNvPr>
          <p:cNvSpPr>
            <a:spLocks noChangeShapeType="1"/>
          </p:cNvSpPr>
          <p:nvPr/>
        </p:nvSpPr>
        <p:spPr bwMode="auto">
          <a:xfrm>
            <a:off x="5921375" y="5026025"/>
            <a:ext cx="762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38" name="Line 470">
            <a:extLst>
              <a:ext uri="{FF2B5EF4-FFF2-40B4-BE49-F238E27FC236}">
                <a16:creationId xmlns:a16="http://schemas.microsoft.com/office/drawing/2014/main" id="{49393541-BC9B-C1DC-D016-9EEDED117236}"/>
              </a:ext>
            </a:extLst>
          </p:cNvPr>
          <p:cNvSpPr>
            <a:spLocks noChangeShapeType="1"/>
          </p:cNvSpPr>
          <p:nvPr/>
        </p:nvSpPr>
        <p:spPr bwMode="auto">
          <a:xfrm flipH="1">
            <a:off x="5922963" y="5097463"/>
            <a:ext cx="26987" cy="79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39" name="Line 471">
            <a:extLst>
              <a:ext uri="{FF2B5EF4-FFF2-40B4-BE49-F238E27FC236}">
                <a16:creationId xmlns:a16="http://schemas.microsoft.com/office/drawing/2014/main" id="{39809187-5334-FF40-3DB5-3D0533448320}"/>
              </a:ext>
            </a:extLst>
          </p:cNvPr>
          <p:cNvSpPr>
            <a:spLocks noChangeShapeType="1"/>
          </p:cNvSpPr>
          <p:nvPr/>
        </p:nvSpPr>
        <p:spPr bwMode="auto">
          <a:xfrm flipH="1">
            <a:off x="5922963" y="5241925"/>
            <a:ext cx="26987"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0" name="Line 472">
            <a:extLst>
              <a:ext uri="{FF2B5EF4-FFF2-40B4-BE49-F238E27FC236}">
                <a16:creationId xmlns:a16="http://schemas.microsoft.com/office/drawing/2014/main" id="{487F766B-EFDF-31F6-EF69-BE1DE3901574}"/>
              </a:ext>
            </a:extLst>
          </p:cNvPr>
          <p:cNvSpPr>
            <a:spLocks noChangeShapeType="1"/>
          </p:cNvSpPr>
          <p:nvPr/>
        </p:nvSpPr>
        <p:spPr bwMode="auto">
          <a:xfrm flipH="1" flipV="1">
            <a:off x="5922963" y="52070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1" name="Line 473">
            <a:extLst>
              <a:ext uri="{FF2B5EF4-FFF2-40B4-BE49-F238E27FC236}">
                <a16:creationId xmlns:a16="http://schemas.microsoft.com/office/drawing/2014/main" id="{795A16B2-67CB-AC7C-F6F6-45CD913C00BA}"/>
              </a:ext>
            </a:extLst>
          </p:cNvPr>
          <p:cNvSpPr>
            <a:spLocks noChangeShapeType="1"/>
          </p:cNvSpPr>
          <p:nvPr/>
        </p:nvSpPr>
        <p:spPr bwMode="auto">
          <a:xfrm flipH="1" flipV="1">
            <a:off x="5922963" y="52451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2" name="Line 474">
            <a:extLst>
              <a:ext uri="{FF2B5EF4-FFF2-40B4-BE49-F238E27FC236}">
                <a16:creationId xmlns:a16="http://schemas.microsoft.com/office/drawing/2014/main" id="{BBA948D6-1B71-7C00-306A-A404AAEF370E}"/>
              </a:ext>
            </a:extLst>
          </p:cNvPr>
          <p:cNvSpPr>
            <a:spLocks noChangeShapeType="1"/>
          </p:cNvSpPr>
          <p:nvPr/>
        </p:nvSpPr>
        <p:spPr bwMode="auto">
          <a:xfrm flipH="1" flipV="1">
            <a:off x="5922963" y="509905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3" name="Line 475">
            <a:extLst>
              <a:ext uri="{FF2B5EF4-FFF2-40B4-BE49-F238E27FC236}">
                <a16:creationId xmlns:a16="http://schemas.microsoft.com/office/drawing/2014/main" id="{37C9B836-8525-16EE-1274-7E24727369E8}"/>
              </a:ext>
            </a:extLst>
          </p:cNvPr>
          <p:cNvSpPr>
            <a:spLocks noChangeShapeType="1"/>
          </p:cNvSpPr>
          <p:nvPr/>
        </p:nvSpPr>
        <p:spPr bwMode="auto">
          <a:xfrm flipH="1" flipV="1">
            <a:off x="5922963" y="5062538"/>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4" name="Line 476">
            <a:extLst>
              <a:ext uri="{FF2B5EF4-FFF2-40B4-BE49-F238E27FC236}">
                <a16:creationId xmlns:a16="http://schemas.microsoft.com/office/drawing/2014/main" id="{38040D7C-9FDF-6D57-0A14-2C3A25C51D48}"/>
              </a:ext>
            </a:extLst>
          </p:cNvPr>
          <p:cNvSpPr>
            <a:spLocks noChangeShapeType="1"/>
          </p:cNvSpPr>
          <p:nvPr/>
        </p:nvSpPr>
        <p:spPr bwMode="auto">
          <a:xfrm>
            <a:off x="5969000" y="5137150"/>
            <a:ext cx="0"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5" name="Line 477">
            <a:extLst>
              <a:ext uri="{FF2B5EF4-FFF2-40B4-BE49-F238E27FC236}">
                <a16:creationId xmlns:a16="http://schemas.microsoft.com/office/drawing/2014/main" id="{31A7A079-7674-3C88-2D6D-0D3512427656}"/>
              </a:ext>
            </a:extLst>
          </p:cNvPr>
          <p:cNvSpPr>
            <a:spLocks noChangeShapeType="1"/>
          </p:cNvSpPr>
          <p:nvPr/>
        </p:nvSpPr>
        <p:spPr bwMode="auto">
          <a:xfrm>
            <a:off x="5988050" y="5106988"/>
            <a:ext cx="0" cy="1873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6" name="Line 478">
            <a:extLst>
              <a:ext uri="{FF2B5EF4-FFF2-40B4-BE49-F238E27FC236}">
                <a16:creationId xmlns:a16="http://schemas.microsoft.com/office/drawing/2014/main" id="{8EE7F4FC-E0AA-1C1A-5002-644617748FE5}"/>
              </a:ext>
            </a:extLst>
          </p:cNvPr>
          <p:cNvSpPr>
            <a:spLocks noChangeShapeType="1"/>
          </p:cNvSpPr>
          <p:nvPr/>
        </p:nvSpPr>
        <p:spPr bwMode="auto">
          <a:xfrm>
            <a:off x="6111875" y="5137150"/>
            <a:ext cx="79375" cy="539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7" name="Line 479">
            <a:extLst>
              <a:ext uri="{FF2B5EF4-FFF2-40B4-BE49-F238E27FC236}">
                <a16:creationId xmlns:a16="http://schemas.microsoft.com/office/drawing/2014/main" id="{FB16B1FE-FF65-C7C8-6A9B-7AEE2DC204E1}"/>
              </a:ext>
            </a:extLst>
          </p:cNvPr>
          <p:cNvSpPr>
            <a:spLocks noChangeShapeType="1"/>
          </p:cNvSpPr>
          <p:nvPr/>
        </p:nvSpPr>
        <p:spPr bwMode="auto">
          <a:xfrm flipH="1">
            <a:off x="6045200" y="5197475"/>
            <a:ext cx="165100"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8" name="Line 480">
            <a:extLst>
              <a:ext uri="{FF2B5EF4-FFF2-40B4-BE49-F238E27FC236}">
                <a16:creationId xmlns:a16="http://schemas.microsoft.com/office/drawing/2014/main" id="{C7FE68A4-D4C7-26A3-5787-729E888CC1A3}"/>
              </a:ext>
            </a:extLst>
          </p:cNvPr>
          <p:cNvSpPr>
            <a:spLocks noChangeShapeType="1"/>
          </p:cNvSpPr>
          <p:nvPr/>
        </p:nvSpPr>
        <p:spPr bwMode="auto">
          <a:xfrm flipV="1">
            <a:off x="5999163" y="5062538"/>
            <a:ext cx="0" cy="322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49" name="Line 481">
            <a:extLst>
              <a:ext uri="{FF2B5EF4-FFF2-40B4-BE49-F238E27FC236}">
                <a16:creationId xmlns:a16="http://schemas.microsoft.com/office/drawing/2014/main" id="{ADF27E69-955F-C797-6BAA-DA5AF89F49F9}"/>
              </a:ext>
            </a:extLst>
          </p:cNvPr>
          <p:cNvSpPr>
            <a:spLocks noChangeShapeType="1"/>
          </p:cNvSpPr>
          <p:nvPr/>
        </p:nvSpPr>
        <p:spPr bwMode="auto">
          <a:xfrm flipV="1">
            <a:off x="6003925" y="5065713"/>
            <a:ext cx="0" cy="323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0" name="Line 482">
            <a:extLst>
              <a:ext uri="{FF2B5EF4-FFF2-40B4-BE49-F238E27FC236}">
                <a16:creationId xmlns:a16="http://schemas.microsoft.com/office/drawing/2014/main" id="{A5C7E8E9-DEB9-0189-26CE-5F9F9CB95804}"/>
              </a:ext>
            </a:extLst>
          </p:cNvPr>
          <p:cNvSpPr>
            <a:spLocks noChangeShapeType="1"/>
          </p:cNvSpPr>
          <p:nvPr/>
        </p:nvSpPr>
        <p:spPr bwMode="auto">
          <a:xfrm flipV="1">
            <a:off x="6035675" y="5086350"/>
            <a:ext cx="0" cy="276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1" name="Line 483">
            <a:extLst>
              <a:ext uri="{FF2B5EF4-FFF2-40B4-BE49-F238E27FC236}">
                <a16:creationId xmlns:a16="http://schemas.microsoft.com/office/drawing/2014/main" id="{8115CD2C-E777-3FC4-1900-9284BA1C2755}"/>
              </a:ext>
            </a:extLst>
          </p:cNvPr>
          <p:cNvSpPr>
            <a:spLocks noChangeShapeType="1"/>
          </p:cNvSpPr>
          <p:nvPr/>
        </p:nvSpPr>
        <p:spPr bwMode="auto">
          <a:xfrm flipV="1">
            <a:off x="6051550" y="5094288"/>
            <a:ext cx="0" cy="2381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2" name="Line 484">
            <a:extLst>
              <a:ext uri="{FF2B5EF4-FFF2-40B4-BE49-F238E27FC236}">
                <a16:creationId xmlns:a16="http://schemas.microsoft.com/office/drawing/2014/main" id="{E81665E2-C4DC-FCF2-C9F0-88EF00282D82}"/>
              </a:ext>
            </a:extLst>
          </p:cNvPr>
          <p:cNvSpPr>
            <a:spLocks noChangeShapeType="1"/>
          </p:cNvSpPr>
          <p:nvPr/>
        </p:nvSpPr>
        <p:spPr bwMode="auto">
          <a:xfrm flipH="1">
            <a:off x="5997575" y="5362575"/>
            <a:ext cx="4445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3" name="Line 485">
            <a:extLst>
              <a:ext uri="{FF2B5EF4-FFF2-40B4-BE49-F238E27FC236}">
                <a16:creationId xmlns:a16="http://schemas.microsoft.com/office/drawing/2014/main" id="{40E64F45-8686-8DCB-0862-300E94A74E32}"/>
              </a:ext>
            </a:extLst>
          </p:cNvPr>
          <p:cNvSpPr>
            <a:spLocks noChangeShapeType="1"/>
          </p:cNvSpPr>
          <p:nvPr/>
        </p:nvSpPr>
        <p:spPr bwMode="auto">
          <a:xfrm flipH="1" flipV="1">
            <a:off x="5992813" y="5372100"/>
            <a:ext cx="17462" cy="17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4" name="Line 486">
            <a:extLst>
              <a:ext uri="{FF2B5EF4-FFF2-40B4-BE49-F238E27FC236}">
                <a16:creationId xmlns:a16="http://schemas.microsoft.com/office/drawing/2014/main" id="{4DFE5358-23DA-DFEE-F22D-D2CB7D71582F}"/>
              </a:ext>
            </a:extLst>
          </p:cNvPr>
          <p:cNvSpPr>
            <a:spLocks noChangeShapeType="1"/>
          </p:cNvSpPr>
          <p:nvPr/>
        </p:nvSpPr>
        <p:spPr bwMode="auto">
          <a:xfrm>
            <a:off x="5972175" y="52451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5" name="Line 487">
            <a:extLst>
              <a:ext uri="{FF2B5EF4-FFF2-40B4-BE49-F238E27FC236}">
                <a16:creationId xmlns:a16="http://schemas.microsoft.com/office/drawing/2014/main" id="{437BA12E-84D0-CEB2-AF85-613511E35062}"/>
              </a:ext>
            </a:extLst>
          </p:cNvPr>
          <p:cNvSpPr>
            <a:spLocks noChangeShapeType="1"/>
          </p:cNvSpPr>
          <p:nvPr/>
        </p:nvSpPr>
        <p:spPr bwMode="auto">
          <a:xfrm flipH="1" flipV="1">
            <a:off x="5937250" y="5235575"/>
            <a:ext cx="41275"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6" name="Line 488">
            <a:extLst>
              <a:ext uri="{FF2B5EF4-FFF2-40B4-BE49-F238E27FC236}">
                <a16:creationId xmlns:a16="http://schemas.microsoft.com/office/drawing/2014/main" id="{F5B8FE82-011C-42FE-8B6D-5A94266415E0}"/>
              </a:ext>
            </a:extLst>
          </p:cNvPr>
          <p:cNvSpPr>
            <a:spLocks noChangeShapeType="1"/>
          </p:cNvSpPr>
          <p:nvPr/>
        </p:nvSpPr>
        <p:spPr bwMode="auto">
          <a:xfrm>
            <a:off x="5975350" y="5291138"/>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7" name="Line 489">
            <a:extLst>
              <a:ext uri="{FF2B5EF4-FFF2-40B4-BE49-F238E27FC236}">
                <a16:creationId xmlns:a16="http://schemas.microsoft.com/office/drawing/2014/main" id="{0A706A56-E7D6-6EB1-3DBF-11B6AA72C82F}"/>
              </a:ext>
            </a:extLst>
          </p:cNvPr>
          <p:cNvSpPr>
            <a:spLocks noChangeShapeType="1"/>
          </p:cNvSpPr>
          <p:nvPr/>
        </p:nvSpPr>
        <p:spPr bwMode="auto">
          <a:xfrm flipH="1">
            <a:off x="5981700" y="5295900"/>
            <a:ext cx="23813"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8" name="Line 490">
            <a:extLst>
              <a:ext uri="{FF2B5EF4-FFF2-40B4-BE49-F238E27FC236}">
                <a16:creationId xmlns:a16="http://schemas.microsoft.com/office/drawing/2014/main" id="{AAFEB4B1-5B28-38AE-50E8-D6C084FA9578}"/>
              </a:ext>
            </a:extLst>
          </p:cNvPr>
          <p:cNvSpPr>
            <a:spLocks noChangeShapeType="1"/>
          </p:cNvSpPr>
          <p:nvPr/>
        </p:nvSpPr>
        <p:spPr bwMode="auto">
          <a:xfrm>
            <a:off x="5969000" y="5275263"/>
            <a:ext cx="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59" name="Line 491">
            <a:extLst>
              <a:ext uri="{FF2B5EF4-FFF2-40B4-BE49-F238E27FC236}">
                <a16:creationId xmlns:a16="http://schemas.microsoft.com/office/drawing/2014/main" id="{3A2018A8-1773-C024-F436-4FA508673CDC}"/>
              </a:ext>
            </a:extLst>
          </p:cNvPr>
          <p:cNvSpPr>
            <a:spLocks noChangeShapeType="1"/>
          </p:cNvSpPr>
          <p:nvPr/>
        </p:nvSpPr>
        <p:spPr bwMode="auto">
          <a:xfrm>
            <a:off x="5943600" y="5230813"/>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60" name="Freeform 492">
            <a:extLst>
              <a:ext uri="{FF2B5EF4-FFF2-40B4-BE49-F238E27FC236}">
                <a16:creationId xmlns:a16="http://schemas.microsoft.com/office/drawing/2014/main" id="{367AA6E7-CF5F-8B56-3FB9-186FA710B856}"/>
              </a:ext>
            </a:extLst>
          </p:cNvPr>
          <p:cNvSpPr>
            <a:spLocks/>
          </p:cNvSpPr>
          <p:nvPr/>
        </p:nvSpPr>
        <p:spPr bwMode="auto">
          <a:xfrm>
            <a:off x="6080125" y="5076825"/>
            <a:ext cx="11113" cy="22225"/>
          </a:xfrm>
          <a:custGeom>
            <a:avLst/>
            <a:gdLst>
              <a:gd name="T0" fmla="*/ 2147483646 w 7"/>
              <a:gd name="T1" fmla="*/ 0 h 14"/>
              <a:gd name="T2" fmla="*/ 2147483646 w 7"/>
              <a:gd name="T3" fmla="*/ 2147483646 h 14"/>
              <a:gd name="T4" fmla="*/ 2147483646 w 7"/>
              <a:gd name="T5" fmla="*/ 2147483646 h 14"/>
              <a:gd name="T6" fmla="*/ 2147483646 w 7"/>
              <a:gd name="T7" fmla="*/ 2147483646 h 14"/>
              <a:gd name="T8" fmla="*/ 2147483646 w 7"/>
              <a:gd name="T9" fmla="*/ 2147483646 h 14"/>
              <a:gd name="T10" fmla="*/ 2147483646 w 7"/>
              <a:gd name="T11" fmla="*/ 2147483646 h 14"/>
              <a:gd name="T12" fmla="*/ 2147483646 w 7"/>
              <a:gd name="T13" fmla="*/ 2147483646 h 14"/>
              <a:gd name="T14" fmla="*/ 0 w 7"/>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6" y="0"/>
                </a:moveTo>
                <a:lnTo>
                  <a:pt x="6" y="2"/>
                </a:lnTo>
                <a:lnTo>
                  <a:pt x="5" y="6"/>
                </a:lnTo>
                <a:lnTo>
                  <a:pt x="4" y="10"/>
                </a:lnTo>
                <a:lnTo>
                  <a:pt x="4" y="11"/>
                </a:lnTo>
                <a:lnTo>
                  <a:pt x="2" y="11"/>
                </a:lnTo>
                <a:lnTo>
                  <a:pt x="1" y="13"/>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61" name="Line 493">
            <a:extLst>
              <a:ext uri="{FF2B5EF4-FFF2-40B4-BE49-F238E27FC236}">
                <a16:creationId xmlns:a16="http://schemas.microsoft.com/office/drawing/2014/main" id="{88D1BBAB-0794-BBBF-9665-124086BB9F4D}"/>
              </a:ext>
            </a:extLst>
          </p:cNvPr>
          <p:cNvSpPr>
            <a:spLocks noChangeShapeType="1"/>
          </p:cNvSpPr>
          <p:nvPr/>
        </p:nvSpPr>
        <p:spPr bwMode="auto">
          <a:xfrm flipH="1" flipV="1">
            <a:off x="6073775" y="509111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62" name="Line 494">
            <a:extLst>
              <a:ext uri="{FF2B5EF4-FFF2-40B4-BE49-F238E27FC236}">
                <a16:creationId xmlns:a16="http://schemas.microsoft.com/office/drawing/2014/main" id="{DE6C8A2B-8789-86AB-2313-38B98579F017}"/>
              </a:ext>
            </a:extLst>
          </p:cNvPr>
          <p:cNvSpPr>
            <a:spLocks noChangeShapeType="1"/>
          </p:cNvSpPr>
          <p:nvPr/>
        </p:nvSpPr>
        <p:spPr bwMode="auto">
          <a:xfrm flipH="1" flipV="1">
            <a:off x="6073775" y="494506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63" name="Line 495">
            <a:extLst>
              <a:ext uri="{FF2B5EF4-FFF2-40B4-BE49-F238E27FC236}">
                <a16:creationId xmlns:a16="http://schemas.microsoft.com/office/drawing/2014/main" id="{0958E535-43EF-D4E9-73AA-6B37EFE68A7A}"/>
              </a:ext>
            </a:extLst>
          </p:cNvPr>
          <p:cNvSpPr>
            <a:spLocks noChangeShapeType="1"/>
          </p:cNvSpPr>
          <p:nvPr/>
        </p:nvSpPr>
        <p:spPr bwMode="auto">
          <a:xfrm>
            <a:off x="6086475" y="5114925"/>
            <a:ext cx="1270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64" name="Line 496">
            <a:extLst>
              <a:ext uri="{FF2B5EF4-FFF2-40B4-BE49-F238E27FC236}">
                <a16:creationId xmlns:a16="http://schemas.microsoft.com/office/drawing/2014/main" id="{FE6B46AE-A493-1A4C-FACD-6014B7A30382}"/>
              </a:ext>
            </a:extLst>
          </p:cNvPr>
          <p:cNvSpPr>
            <a:spLocks noChangeShapeType="1"/>
          </p:cNvSpPr>
          <p:nvPr/>
        </p:nvSpPr>
        <p:spPr bwMode="auto">
          <a:xfrm>
            <a:off x="6092825" y="4970463"/>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65" name="Line 497">
            <a:extLst>
              <a:ext uri="{FF2B5EF4-FFF2-40B4-BE49-F238E27FC236}">
                <a16:creationId xmlns:a16="http://schemas.microsoft.com/office/drawing/2014/main" id="{F36387CD-4CA2-90C3-A762-465699AF7704}"/>
              </a:ext>
            </a:extLst>
          </p:cNvPr>
          <p:cNvSpPr>
            <a:spLocks noChangeShapeType="1"/>
          </p:cNvSpPr>
          <p:nvPr/>
        </p:nvSpPr>
        <p:spPr bwMode="auto">
          <a:xfrm flipH="1" flipV="1">
            <a:off x="6127750" y="51212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66" name="Line 498">
            <a:extLst>
              <a:ext uri="{FF2B5EF4-FFF2-40B4-BE49-F238E27FC236}">
                <a16:creationId xmlns:a16="http://schemas.microsoft.com/office/drawing/2014/main" id="{071298F4-968F-03D9-4CDB-598901A5A17A}"/>
              </a:ext>
            </a:extLst>
          </p:cNvPr>
          <p:cNvSpPr>
            <a:spLocks noChangeShapeType="1"/>
          </p:cNvSpPr>
          <p:nvPr/>
        </p:nvSpPr>
        <p:spPr bwMode="auto">
          <a:xfrm flipH="1" flipV="1">
            <a:off x="6127750" y="50831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67" name="Line 499">
            <a:extLst>
              <a:ext uri="{FF2B5EF4-FFF2-40B4-BE49-F238E27FC236}">
                <a16:creationId xmlns:a16="http://schemas.microsoft.com/office/drawing/2014/main" id="{D59A9292-08F5-9BD4-D1FB-66F2A3095EAD}"/>
              </a:ext>
            </a:extLst>
          </p:cNvPr>
          <p:cNvSpPr>
            <a:spLocks noChangeShapeType="1"/>
          </p:cNvSpPr>
          <p:nvPr/>
        </p:nvSpPr>
        <p:spPr bwMode="auto">
          <a:xfrm flipH="1" flipV="1">
            <a:off x="6143625" y="5111750"/>
            <a:ext cx="39688"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68" name="Line 500">
            <a:extLst>
              <a:ext uri="{FF2B5EF4-FFF2-40B4-BE49-F238E27FC236}">
                <a16:creationId xmlns:a16="http://schemas.microsoft.com/office/drawing/2014/main" id="{3ABD7E90-F870-A805-AA76-6E60BD7FABA2}"/>
              </a:ext>
            </a:extLst>
          </p:cNvPr>
          <p:cNvSpPr>
            <a:spLocks noChangeShapeType="1"/>
          </p:cNvSpPr>
          <p:nvPr/>
        </p:nvSpPr>
        <p:spPr bwMode="auto">
          <a:xfrm>
            <a:off x="6176963" y="51212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69" name="Line 501">
            <a:extLst>
              <a:ext uri="{FF2B5EF4-FFF2-40B4-BE49-F238E27FC236}">
                <a16:creationId xmlns:a16="http://schemas.microsoft.com/office/drawing/2014/main" id="{B3825410-CFF4-1788-BB4F-034AFC1B8F0C}"/>
              </a:ext>
            </a:extLst>
          </p:cNvPr>
          <p:cNvSpPr>
            <a:spLocks noChangeShapeType="1"/>
          </p:cNvSpPr>
          <p:nvPr/>
        </p:nvSpPr>
        <p:spPr bwMode="auto">
          <a:xfrm>
            <a:off x="6134100" y="50958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70" name="Line 502">
            <a:extLst>
              <a:ext uri="{FF2B5EF4-FFF2-40B4-BE49-F238E27FC236}">
                <a16:creationId xmlns:a16="http://schemas.microsoft.com/office/drawing/2014/main" id="{30671747-3C9E-8E46-F925-232D434A5E81}"/>
              </a:ext>
            </a:extLst>
          </p:cNvPr>
          <p:cNvSpPr>
            <a:spLocks noChangeShapeType="1"/>
          </p:cNvSpPr>
          <p:nvPr/>
        </p:nvSpPr>
        <p:spPr bwMode="auto">
          <a:xfrm flipH="1">
            <a:off x="6127750" y="5118100"/>
            <a:ext cx="28575"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71" name="Line 503">
            <a:extLst>
              <a:ext uri="{FF2B5EF4-FFF2-40B4-BE49-F238E27FC236}">
                <a16:creationId xmlns:a16="http://schemas.microsoft.com/office/drawing/2014/main" id="{3F0AC7CB-8298-609F-8585-727BA35F4EDE}"/>
              </a:ext>
            </a:extLst>
          </p:cNvPr>
          <p:cNvSpPr>
            <a:spLocks noChangeShapeType="1"/>
          </p:cNvSpPr>
          <p:nvPr/>
        </p:nvSpPr>
        <p:spPr bwMode="auto">
          <a:xfrm>
            <a:off x="6149975" y="5106988"/>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72" name="Freeform 504">
            <a:extLst>
              <a:ext uri="{FF2B5EF4-FFF2-40B4-BE49-F238E27FC236}">
                <a16:creationId xmlns:a16="http://schemas.microsoft.com/office/drawing/2014/main" id="{253DB4F8-148D-FEEA-4937-C671E76B870B}"/>
              </a:ext>
            </a:extLst>
          </p:cNvPr>
          <p:cNvSpPr>
            <a:spLocks/>
          </p:cNvSpPr>
          <p:nvPr/>
        </p:nvSpPr>
        <p:spPr bwMode="auto">
          <a:xfrm>
            <a:off x="6108700" y="5076825"/>
            <a:ext cx="9525" cy="38100"/>
          </a:xfrm>
          <a:custGeom>
            <a:avLst/>
            <a:gdLst>
              <a:gd name="T0" fmla="*/ 2147483646 w 6"/>
              <a:gd name="T1" fmla="*/ 0 h 24"/>
              <a:gd name="T2" fmla="*/ 2147483646 w 6"/>
              <a:gd name="T3" fmla="*/ 2147483646 h 24"/>
              <a:gd name="T4" fmla="*/ 2147483646 w 6"/>
              <a:gd name="T5" fmla="*/ 2147483646 h 24"/>
              <a:gd name="T6" fmla="*/ 2147483646 w 6"/>
              <a:gd name="T7" fmla="*/ 2147483646 h 24"/>
              <a:gd name="T8" fmla="*/ 2147483646 w 6"/>
              <a:gd name="T9" fmla="*/ 2147483646 h 24"/>
              <a:gd name="T10" fmla="*/ 2147483646 w 6"/>
              <a:gd name="T11" fmla="*/ 2147483646 h 24"/>
              <a:gd name="T12" fmla="*/ 2147483646 w 6"/>
              <a:gd name="T13" fmla="*/ 2147483646 h 24"/>
              <a:gd name="T14" fmla="*/ 2147483646 w 6"/>
              <a:gd name="T15" fmla="*/ 2147483646 h 24"/>
              <a:gd name="T16" fmla="*/ 2147483646 w 6"/>
              <a:gd name="T17" fmla="*/ 2147483646 h 24"/>
              <a:gd name="T18" fmla="*/ 2147483646 w 6"/>
              <a:gd name="T19" fmla="*/ 2147483646 h 24"/>
              <a:gd name="T20" fmla="*/ 0 w 6"/>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3" y="0"/>
                </a:moveTo>
                <a:lnTo>
                  <a:pt x="4" y="1"/>
                </a:lnTo>
                <a:lnTo>
                  <a:pt x="4" y="5"/>
                </a:lnTo>
                <a:lnTo>
                  <a:pt x="5" y="6"/>
                </a:lnTo>
                <a:lnTo>
                  <a:pt x="5" y="10"/>
                </a:lnTo>
                <a:lnTo>
                  <a:pt x="5" y="13"/>
                </a:lnTo>
                <a:lnTo>
                  <a:pt x="4" y="17"/>
                </a:lnTo>
                <a:lnTo>
                  <a:pt x="4" y="20"/>
                </a:lnTo>
                <a:lnTo>
                  <a:pt x="3" y="21"/>
                </a:lnTo>
                <a:lnTo>
                  <a:pt x="2" y="22"/>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73" name="Line 505">
            <a:extLst>
              <a:ext uri="{FF2B5EF4-FFF2-40B4-BE49-F238E27FC236}">
                <a16:creationId xmlns:a16="http://schemas.microsoft.com/office/drawing/2014/main" id="{1A748050-E1EF-C379-7C66-0451BC9C8980}"/>
              </a:ext>
            </a:extLst>
          </p:cNvPr>
          <p:cNvSpPr>
            <a:spLocks noChangeShapeType="1"/>
          </p:cNvSpPr>
          <p:nvPr/>
        </p:nvSpPr>
        <p:spPr bwMode="auto">
          <a:xfrm flipH="1" flipV="1">
            <a:off x="6094413" y="5065713"/>
            <a:ext cx="31750"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74" name="Line 506">
            <a:extLst>
              <a:ext uri="{FF2B5EF4-FFF2-40B4-BE49-F238E27FC236}">
                <a16:creationId xmlns:a16="http://schemas.microsoft.com/office/drawing/2014/main" id="{AFB0C0DD-CCAC-1004-8DA6-3748A483D638}"/>
              </a:ext>
            </a:extLst>
          </p:cNvPr>
          <p:cNvSpPr>
            <a:spLocks noChangeShapeType="1"/>
          </p:cNvSpPr>
          <p:nvPr/>
        </p:nvSpPr>
        <p:spPr bwMode="auto">
          <a:xfrm>
            <a:off x="6105525" y="5114925"/>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75" name="Line 507">
            <a:extLst>
              <a:ext uri="{FF2B5EF4-FFF2-40B4-BE49-F238E27FC236}">
                <a16:creationId xmlns:a16="http://schemas.microsoft.com/office/drawing/2014/main" id="{0AD9394F-0631-82B7-AAD9-399C77502AAA}"/>
              </a:ext>
            </a:extLst>
          </p:cNvPr>
          <p:cNvSpPr>
            <a:spLocks noChangeShapeType="1"/>
          </p:cNvSpPr>
          <p:nvPr/>
        </p:nvSpPr>
        <p:spPr bwMode="auto">
          <a:xfrm>
            <a:off x="6105525" y="5070475"/>
            <a:ext cx="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76" name="Line 508">
            <a:extLst>
              <a:ext uri="{FF2B5EF4-FFF2-40B4-BE49-F238E27FC236}">
                <a16:creationId xmlns:a16="http://schemas.microsoft.com/office/drawing/2014/main" id="{467A81B3-5892-7F6E-B19A-02B1E6814629}"/>
              </a:ext>
            </a:extLst>
          </p:cNvPr>
          <p:cNvSpPr>
            <a:spLocks noChangeShapeType="1"/>
          </p:cNvSpPr>
          <p:nvPr/>
        </p:nvSpPr>
        <p:spPr bwMode="auto">
          <a:xfrm>
            <a:off x="6119813" y="508635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77" name="Line 509">
            <a:extLst>
              <a:ext uri="{FF2B5EF4-FFF2-40B4-BE49-F238E27FC236}">
                <a16:creationId xmlns:a16="http://schemas.microsoft.com/office/drawing/2014/main" id="{A5A4BD00-E4FD-D9CA-2564-66AB77FF35C2}"/>
              </a:ext>
            </a:extLst>
          </p:cNvPr>
          <p:cNvSpPr>
            <a:spLocks noChangeShapeType="1"/>
          </p:cNvSpPr>
          <p:nvPr/>
        </p:nvSpPr>
        <p:spPr bwMode="auto">
          <a:xfrm flipH="1" flipV="1">
            <a:off x="6127750" y="4937125"/>
            <a:ext cx="47625"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78" name="Line 510">
            <a:extLst>
              <a:ext uri="{FF2B5EF4-FFF2-40B4-BE49-F238E27FC236}">
                <a16:creationId xmlns:a16="http://schemas.microsoft.com/office/drawing/2014/main" id="{D4DE868B-44B5-EA7F-F611-27C37832AD0F}"/>
              </a:ext>
            </a:extLst>
          </p:cNvPr>
          <p:cNvSpPr>
            <a:spLocks noChangeShapeType="1"/>
          </p:cNvSpPr>
          <p:nvPr/>
        </p:nvSpPr>
        <p:spPr bwMode="auto">
          <a:xfrm>
            <a:off x="6116638" y="5062538"/>
            <a:ext cx="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79" name="Line 511">
            <a:extLst>
              <a:ext uri="{FF2B5EF4-FFF2-40B4-BE49-F238E27FC236}">
                <a16:creationId xmlns:a16="http://schemas.microsoft.com/office/drawing/2014/main" id="{943CA37D-C65D-B940-1713-89C711E171A1}"/>
              </a:ext>
            </a:extLst>
          </p:cNvPr>
          <p:cNvSpPr>
            <a:spLocks noChangeShapeType="1"/>
          </p:cNvSpPr>
          <p:nvPr/>
        </p:nvSpPr>
        <p:spPr bwMode="auto">
          <a:xfrm flipH="1" flipV="1">
            <a:off x="6107113" y="5056188"/>
            <a:ext cx="15875" cy="142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0" name="Line 512">
            <a:extLst>
              <a:ext uri="{FF2B5EF4-FFF2-40B4-BE49-F238E27FC236}">
                <a16:creationId xmlns:a16="http://schemas.microsoft.com/office/drawing/2014/main" id="{9F841EE2-9425-4E06-704C-93B0AE011D3C}"/>
              </a:ext>
            </a:extLst>
          </p:cNvPr>
          <p:cNvSpPr>
            <a:spLocks noChangeShapeType="1"/>
          </p:cNvSpPr>
          <p:nvPr/>
        </p:nvSpPr>
        <p:spPr bwMode="auto">
          <a:xfrm>
            <a:off x="6134100" y="4949825"/>
            <a:ext cx="0"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1" name="Line 513">
            <a:extLst>
              <a:ext uri="{FF2B5EF4-FFF2-40B4-BE49-F238E27FC236}">
                <a16:creationId xmlns:a16="http://schemas.microsoft.com/office/drawing/2014/main" id="{E479A066-281E-680C-158B-343AD76ACEB6}"/>
              </a:ext>
            </a:extLst>
          </p:cNvPr>
          <p:cNvSpPr>
            <a:spLocks noChangeShapeType="1"/>
          </p:cNvSpPr>
          <p:nvPr/>
        </p:nvSpPr>
        <p:spPr bwMode="auto">
          <a:xfrm flipH="1">
            <a:off x="6127750" y="4972050"/>
            <a:ext cx="28575"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2" name="Line 514">
            <a:extLst>
              <a:ext uri="{FF2B5EF4-FFF2-40B4-BE49-F238E27FC236}">
                <a16:creationId xmlns:a16="http://schemas.microsoft.com/office/drawing/2014/main" id="{1A498676-89E8-E6E3-CF4B-7D5F6F95185F}"/>
              </a:ext>
            </a:extLst>
          </p:cNvPr>
          <p:cNvSpPr>
            <a:spLocks noChangeShapeType="1"/>
          </p:cNvSpPr>
          <p:nvPr/>
        </p:nvSpPr>
        <p:spPr bwMode="auto">
          <a:xfrm flipH="1" flipV="1">
            <a:off x="6143625" y="4965700"/>
            <a:ext cx="17463"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3" name="Line 515">
            <a:extLst>
              <a:ext uri="{FF2B5EF4-FFF2-40B4-BE49-F238E27FC236}">
                <a16:creationId xmlns:a16="http://schemas.microsoft.com/office/drawing/2014/main" id="{D88D21C3-C8DB-67D0-8C83-F75D705DA326}"/>
              </a:ext>
            </a:extLst>
          </p:cNvPr>
          <p:cNvSpPr>
            <a:spLocks noChangeShapeType="1"/>
          </p:cNvSpPr>
          <p:nvPr/>
        </p:nvSpPr>
        <p:spPr bwMode="auto">
          <a:xfrm flipH="1" flipV="1">
            <a:off x="6127750" y="4976813"/>
            <a:ext cx="15875"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4" name="Line 516">
            <a:extLst>
              <a:ext uri="{FF2B5EF4-FFF2-40B4-BE49-F238E27FC236}">
                <a16:creationId xmlns:a16="http://schemas.microsoft.com/office/drawing/2014/main" id="{C4FF5B70-140B-6F0C-A50A-7A1409384CA3}"/>
              </a:ext>
            </a:extLst>
          </p:cNvPr>
          <p:cNvSpPr>
            <a:spLocks noChangeShapeType="1"/>
          </p:cNvSpPr>
          <p:nvPr/>
        </p:nvSpPr>
        <p:spPr bwMode="auto">
          <a:xfrm flipV="1">
            <a:off x="6149975" y="4948238"/>
            <a:ext cx="0" cy="301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5" name="Line 517">
            <a:extLst>
              <a:ext uri="{FF2B5EF4-FFF2-40B4-BE49-F238E27FC236}">
                <a16:creationId xmlns:a16="http://schemas.microsoft.com/office/drawing/2014/main" id="{7038C731-8D3B-BEC6-42C5-24D781CCEF8F}"/>
              </a:ext>
            </a:extLst>
          </p:cNvPr>
          <p:cNvSpPr>
            <a:spLocks noChangeShapeType="1"/>
          </p:cNvSpPr>
          <p:nvPr/>
        </p:nvSpPr>
        <p:spPr bwMode="auto">
          <a:xfrm>
            <a:off x="6105525" y="4970463"/>
            <a:ext cx="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6" name="Line 518">
            <a:extLst>
              <a:ext uri="{FF2B5EF4-FFF2-40B4-BE49-F238E27FC236}">
                <a16:creationId xmlns:a16="http://schemas.microsoft.com/office/drawing/2014/main" id="{BEF44ED8-F3CA-E9DD-6C90-587871CFB155}"/>
              </a:ext>
            </a:extLst>
          </p:cNvPr>
          <p:cNvSpPr>
            <a:spLocks noChangeShapeType="1"/>
          </p:cNvSpPr>
          <p:nvPr/>
        </p:nvSpPr>
        <p:spPr bwMode="auto">
          <a:xfrm>
            <a:off x="6116638" y="4987925"/>
            <a:ext cx="0"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7" name="Line 519">
            <a:extLst>
              <a:ext uri="{FF2B5EF4-FFF2-40B4-BE49-F238E27FC236}">
                <a16:creationId xmlns:a16="http://schemas.microsoft.com/office/drawing/2014/main" id="{DABA9BF7-65BE-4951-7C2E-16B8A463EF4C}"/>
              </a:ext>
            </a:extLst>
          </p:cNvPr>
          <p:cNvSpPr>
            <a:spLocks noChangeShapeType="1"/>
          </p:cNvSpPr>
          <p:nvPr/>
        </p:nvSpPr>
        <p:spPr bwMode="auto">
          <a:xfrm flipH="1" flipV="1">
            <a:off x="6099175" y="4973638"/>
            <a:ext cx="23813"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8" name="Line 520">
            <a:extLst>
              <a:ext uri="{FF2B5EF4-FFF2-40B4-BE49-F238E27FC236}">
                <a16:creationId xmlns:a16="http://schemas.microsoft.com/office/drawing/2014/main" id="{A0BB93C4-C337-B0A6-574A-036976D27668}"/>
              </a:ext>
            </a:extLst>
          </p:cNvPr>
          <p:cNvSpPr>
            <a:spLocks noChangeShapeType="1"/>
          </p:cNvSpPr>
          <p:nvPr/>
        </p:nvSpPr>
        <p:spPr bwMode="auto">
          <a:xfrm flipH="1" flipV="1">
            <a:off x="5992813" y="5062538"/>
            <a:ext cx="4921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89" name="Line 521">
            <a:extLst>
              <a:ext uri="{FF2B5EF4-FFF2-40B4-BE49-F238E27FC236}">
                <a16:creationId xmlns:a16="http://schemas.microsoft.com/office/drawing/2014/main" id="{DC8AE74C-EBD2-3453-53C3-0EE2EC3EAE81}"/>
              </a:ext>
            </a:extLst>
          </p:cNvPr>
          <p:cNvSpPr>
            <a:spLocks noChangeShapeType="1"/>
          </p:cNvSpPr>
          <p:nvPr/>
        </p:nvSpPr>
        <p:spPr bwMode="auto">
          <a:xfrm>
            <a:off x="6080125" y="5097463"/>
            <a:ext cx="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90" name="Line 522">
            <a:extLst>
              <a:ext uri="{FF2B5EF4-FFF2-40B4-BE49-F238E27FC236}">
                <a16:creationId xmlns:a16="http://schemas.microsoft.com/office/drawing/2014/main" id="{598D58A0-6272-606C-50A2-B8C0FCA2A876}"/>
              </a:ext>
            </a:extLst>
          </p:cNvPr>
          <p:cNvSpPr>
            <a:spLocks noChangeShapeType="1"/>
          </p:cNvSpPr>
          <p:nvPr/>
        </p:nvSpPr>
        <p:spPr bwMode="auto">
          <a:xfrm flipV="1">
            <a:off x="5972175" y="50879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91" name="Line 523">
            <a:extLst>
              <a:ext uri="{FF2B5EF4-FFF2-40B4-BE49-F238E27FC236}">
                <a16:creationId xmlns:a16="http://schemas.microsoft.com/office/drawing/2014/main" id="{C588C6D8-9D68-6FE4-C4C9-1CD912282B5D}"/>
              </a:ext>
            </a:extLst>
          </p:cNvPr>
          <p:cNvSpPr>
            <a:spLocks noChangeShapeType="1"/>
          </p:cNvSpPr>
          <p:nvPr/>
        </p:nvSpPr>
        <p:spPr bwMode="auto">
          <a:xfrm>
            <a:off x="5975350" y="5092700"/>
            <a:ext cx="17463"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92" name="Line 524">
            <a:extLst>
              <a:ext uri="{FF2B5EF4-FFF2-40B4-BE49-F238E27FC236}">
                <a16:creationId xmlns:a16="http://schemas.microsoft.com/office/drawing/2014/main" id="{D85227AA-CD54-4778-6BED-305CD7EB3FD3}"/>
              </a:ext>
            </a:extLst>
          </p:cNvPr>
          <p:cNvSpPr>
            <a:spLocks noChangeShapeType="1"/>
          </p:cNvSpPr>
          <p:nvPr/>
        </p:nvSpPr>
        <p:spPr bwMode="auto">
          <a:xfrm>
            <a:off x="5975350" y="5092700"/>
            <a:ext cx="635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93" name="Line 525">
            <a:extLst>
              <a:ext uri="{FF2B5EF4-FFF2-40B4-BE49-F238E27FC236}">
                <a16:creationId xmlns:a16="http://schemas.microsoft.com/office/drawing/2014/main" id="{0E9EE0C0-90A0-8FFF-8F90-D66020F8131A}"/>
              </a:ext>
            </a:extLst>
          </p:cNvPr>
          <p:cNvSpPr>
            <a:spLocks noChangeShapeType="1"/>
          </p:cNvSpPr>
          <p:nvPr/>
        </p:nvSpPr>
        <p:spPr bwMode="auto">
          <a:xfrm flipH="1">
            <a:off x="5981700" y="5099050"/>
            <a:ext cx="2381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94" name="Line 526">
            <a:extLst>
              <a:ext uri="{FF2B5EF4-FFF2-40B4-BE49-F238E27FC236}">
                <a16:creationId xmlns:a16="http://schemas.microsoft.com/office/drawing/2014/main" id="{32820678-1790-7A8B-A0F7-918FCDFFEB78}"/>
              </a:ext>
            </a:extLst>
          </p:cNvPr>
          <p:cNvSpPr>
            <a:spLocks noChangeShapeType="1"/>
          </p:cNvSpPr>
          <p:nvPr/>
        </p:nvSpPr>
        <p:spPr bwMode="auto">
          <a:xfrm flipV="1">
            <a:off x="5943600" y="5072063"/>
            <a:ext cx="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95" name="Line 527">
            <a:extLst>
              <a:ext uri="{FF2B5EF4-FFF2-40B4-BE49-F238E27FC236}">
                <a16:creationId xmlns:a16="http://schemas.microsoft.com/office/drawing/2014/main" id="{6E52A784-34AE-538F-AA27-E916B1EBF4A1}"/>
              </a:ext>
            </a:extLst>
          </p:cNvPr>
          <p:cNvSpPr>
            <a:spLocks noChangeShapeType="1"/>
          </p:cNvSpPr>
          <p:nvPr/>
        </p:nvSpPr>
        <p:spPr bwMode="auto">
          <a:xfrm>
            <a:off x="5969000" y="5086350"/>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96" name="Line 528">
            <a:extLst>
              <a:ext uri="{FF2B5EF4-FFF2-40B4-BE49-F238E27FC236}">
                <a16:creationId xmlns:a16="http://schemas.microsoft.com/office/drawing/2014/main" id="{C473EF05-2252-F02D-A9F7-A8CA8054CE5C}"/>
              </a:ext>
            </a:extLst>
          </p:cNvPr>
          <p:cNvSpPr>
            <a:spLocks noChangeShapeType="1"/>
          </p:cNvSpPr>
          <p:nvPr/>
        </p:nvSpPr>
        <p:spPr bwMode="auto">
          <a:xfrm flipH="1" flipV="1">
            <a:off x="5937250" y="5091113"/>
            <a:ext cx="41275" cy="269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97" name="Freeform 529">
            <a:extLst>
              <a:ext uri="{FF2B5EF4-FFF2-40B4-BE49-F238E27FC236}">
                <a16:creationId xmlns:a16="http://schemas.microsoft.com/office/drawing/2014/main" id="{0A8D6F0D-4185-C666-12DE-34AB1904C5E2}"/>
              </a:ext>
            </a:extLst>
          </p:cNvPr>
          <p:cNvSpPr>
            <a:spLocks/>
          </p:cNvSpPr>
          <p:nvPr/>
        </p:nvSpPr>
        <p:spPr bwMode="auto">
          <a:xfrm>
            <a:off x="6080125" y="4951413"/>
            <a:ext cx="7938" cy="14287"/>
          </a:xfrm>
          <a:custGeom>
            <a:avLst/>
            <a:gdLst>
              <a:gd name="T0" fmla="*/ 0 w 5"/>
              <a:gd name="T1" fmla="*/ 0 h 9"/>
              <a:gd name="T2" fmla="*/ 0 w 5"/>
              <a:gd name="T3" fmla="*/ 0 h 9"/>
              <a:gd name="T4" fmla="*/ 0 w 5"/>
              <a:gd name="T5" fmla="*/ 2147483646 h 9"/>
              <a:gd name="T6" fmla="*/ 2147483646 w 5"/>
              <a:gd name="T7" fmla="*/ 2147483646 h 9"/>
              <a:gd name="T8" fmla="*/ 2147483646 w 5"/>
              <a:gd name="T9" fmla="*/ 2147483646 h 9"/>
              <a:gd name="T10" fmla="*/ 2147483646 w 5"/>
              <a:gd name="T11" fmla="*/ 2147483646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0" y="0"/>
                </a:moveTo>
                <a:lnTo>
                  <a:pt x="0" y="0"/>
                </a:lnTo>
                <a:lnTo>
                  <a:pt x="0" y="2"/>
                </a:lnTo>
                <a:lnTo>
                  <a:pt x="1" y="5"/>
                </a:lnTo>
                <a:lnTo>
                  <a:pt x="3" y="6"/>
                </a:lnTo>
                <a:lnTo>
                  <a:pt x="4"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698" name="Line 530">
            <a:extLst>
              <a:ext uri="{FF2B5EF4-FFF2-40B4-BE49-F238E27FC236}">
                <a16:creationId xmlns:a16="http://schemas.microsoft.com/office/drawing/2014/main" id="{F5AABD7A-0A16-CBA1-A34C-E39E53F8345E}"/>
              </a:ext>
            </a:extLst>
          </p:cNvPr>
          <p:cNvSpPr>
            <a:spLocks noChangeShapeType="1"/>
          </p:cNvSpPr>
          <p:nvPr/>
        </p:nvSpPr>
        <p:spPr bwMode="auto">
          <a:xfrm>
            <a:off x="5868988" y="5176838"/>
            <a:ext cx="0" cy="508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699" name="Line 531">
            <a:extLst>
              <a:ext uri="{FF2B5EF4-FFF2-40B4-BE49-F238E27FC236}">
                <a16:creationId xmlns:a16="http://schemas.microsoft.com/office/drawing/2014/main" id="{EE66B60A-F6A1-9D6C-2D12-843C631EA8B0}"/>
              </a:ext>
            </a:extLst>
          </p:cNvPr>
          <p:cNvSpPr>
            <a:spLocks noChangeShapeType="1"/>
          </p:cNvSpPr>
          <p:nvPr/>
        </p:nvSpPr>
        <p:spPr bwMode="auto">
          <a:xfrm>
            <a:off x="5929313" y="52197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00" name="Line 532">
            <a:extLst>
              <a:ext uri="{FF2B5EF4-FFF2-40B4-BE49-F238E27FC236}">
                <a16:creationId xmlns:a16="http://schemas.microsoft.com/office/drawing/2014/main" id="{80BF7300-859C-5DB2-2FC7-EBD0F9C5C3ED}"/>
              </a:ext>
            </a:extLst>
          </p:cNvPr>
          <p:cNvSpPr>
            <a:spLocks noChangeShapeType="1"/>
          </p:cNvSpPr>
          <p:nvPr/>
        </p:nvSpPr>
        <p:spPr bwMode="auto">
          <a:xfrm flipV="1">
            <a:off x="5868988" y="5006975"/>
            <a:ext cx="0"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01" name="Freeform 533">
            <a:extLst>
              <a:ext uri="{FF2B5EF4-FFF2-40B4-BE49-F238E27FC236}">
                <a16:creationId xmlns:a16="http://schemas.microsoft.com/office/drawing/2014/main" id="{05C0F0B3-90F2-83FF-3790-520B4DD154A0}"/>
              </a:ext>
            </a:extLst>
          </p:cNvPr>
          <p:cNvSpPr>
            <a:spLocks/>
          </p:cNvSpPr>
          <p:nvPr/>
        </p:nvSpPr>
        <p:spPr bwMode="auto">
          <a:xfrm>
            <a:off x="5868988" y="5078413"/>
            <a:ext cx="6350" cy="12700"/>
          </a:xfrm>
          <a:custGeom>
            <a:avLst/>
            <a:gdLst>
              <a:gd name="T0" fmla="*/ 2147483646 w 4"/>
              <a:gd name="T1" fmla="*/ 2147483646 h 8"/>
              <a:gd name="T2" fmla="*/ 2147483646 w 4"/>
              <a:gd name="T3" fmla="*/ 2147483646 h 8"/>
              <a:gd name="T4" fmla="*/ 2147483646 w 4"/>
              <a:gd name="T5" fmla="*/ 2147483646 h 8"/>
              <a:gd name="T6" fmla="*/ 0 w 4"/>
              <a:gd name="T7" fmla="*/ 2147483646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7"/>
                </a:moveTo>
                <a:lnTo>
                  <a:pt x="2" y="6"/>
                </a:lnTo>
                <a:lnTo>
                  <a:pt x="1" y="4"/>
                </a:lnTo>
                <a:lnTo>
                  <a:pt x="0"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02" name="Freeform 534">
            <a:extLst>
              <a:ext uri="{FF2B5EF4-FFF2-40B4-BE49-F238E27FC236}">
                <a16:creationId xmlns:a16="http://schemas.microsoft.com/office/drawing/2014/main" id="{36C082F0-E453-64C5-EEB1-C9D31CF18ABA}"/>
              </a:ext>
            </a:extLst>
          </p:cNvPr>
          <p:cNvSpPr>
            <a:spLocks/>
          </p:cNvSpPr>
          <p:nvPr/>
        </p:nvSpPr>
        <p:spPr bwMode="auto">
          <a:xfrm>
            <a:off x="5868988" y="5165725"/>
            <a:ext cx="7937" cy="6350"/>
          </a:xfrm>
          <a:custGeom>
            <a:avLst/>
            <a:gdLst>
              <a:gd name="T0" fmla="*/ 2147483646 w 5"/>
              <a:gd name="T1" fmla="*/ 0 h 4"/>
              <a:gd name="T2" fmla="*/ 2147483646 w 5"/>
              <a:gd name="T3" fmla="*/ 0 h 4"/>
              <a:gd name="T4" fmla="*/ 2147483646 w 5"/>
              <a:gd name="T5" fmla="*/ 0 h 4"/>
              <a:gd name="T6" fmla="*/ 2147483646 w 5"/>
              <a:gd name="T7" fmla="*/ 0 h 4"/>
              <a:gd name="T8" fmla="*/ 2147483646 w 5"/>
              <a:gd name="T9" fmla="*/ 0 h 4"/>
              <a:gd name="T10" fmla="*/ 2147483646 w 5"/>
              <a:gd name="T11" fmla="*/ 2147483646 h 4"/>
              <a:gd name="T12" fmla="*/ 0 w 5"/>
              <a:gd name="T13" fmla="*/ 2147483646 h 4"/>
              <a:gd name="T14" fmla="*/ 0 w 5"/>
              <a:gd name="T15" fmla="*/ 2147483646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4" y="0"/>
                </a:moveTo>
                <a:lnTo>
                  <a:pt x="4" y="0"/>
                </a:lnTo>
                <a:lnTo>
                  <a:pt x="3" y="0"/>
                </a:lnTo>
                <a:lnTo>
                  <a:pt x="2" y="0"/>
                </a:lnTo>
                <a:lnTo>
                  <a:pt x="1" y="0"/>
                </a:lnTo>
                <a:lnTo>
                  <a:pt x="1" y="1"/>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03" name="Line 535">
            <a:extLst>
              <a:ext uri="{FF2B5EF4-FFF2-40B4-BE49-F238E27FC236}">
                <a16:creationId xmlns:a16="http://schemas.microsoft.com/office/drawing/2014/main" id="{47FCC434-2E7E-318D-56EA-EF5728524222}"/>
              </a:ext>
            </a:extLst>
          </p:cNvPr>
          <p:cNvSpPr>
            <a:spLocks noChangeShapeType="1"/>
          </p:cNvSpPr>
          <p:nvPr/>
        </p:nvSpPr>
        <p:spPr bwMode="auto">
          <a:xfrm flipV="1">
            <a:off x="5870575" y="5154613"/>
            <a:ext cx="9525"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04" name="Line 536">
            <a:extLst>
              <a:ext uri="{FF2B5EF4-FFF2-40B4-BE49-F238E27FC236}">
                <a16:creationId xmlns:a16="http://schemas.microsoft.com/office/drawing/2014/main" id="{27248257-8E9B-741D-E2E7-FDEA994B2333}"/>
              </a:ext>
            </a:extLst>
          </p:cNvPr>
          <p:cNvSpPr>
            <a:spLocks noChangeShapeType="1"/>
          </p:cNvSpPr>
          <p:nvPr/>
        </p:nvSpPr>
        <p:spPr bwMode="auto">
          <a:xfrm>
            <a:off x="5911850" y="5114925"/>
            <a:ext cx="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05" name="Line 537">
            <a:extLst>
              <a:ext uri="{FF2B5EF4-FFF2-40B4-BE49-F238E27FC236}">
                <a16:creationId xmlns:a16="http://schemas.microsoft.com/office/drawing/2014/main" id="{45C2F32C-5FE3-5F94-568E-C26DA22F1204}"/>
              </a:ext>
            </a:extLst>
          </p:cNvPr>
          <p:cNvSpPr>
            <a:spLocks noChangeShapeType="1"/>
          </p:cNvSpPr>
          <p:nvPr/>
        </p:nvSpPr>
        <p:spPr bwMode="auto">
          <a:xfrm>
            <a:off x="5886450" y="5160963"/>
            <a:ext cx="1905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06" name="Line 538">
            <a:extLst>
              <a:ext uri="{FF2B5EF4-FFF2-40B4-BE49-F238E27FC236}">
                <a16:creationId xmlns:a16="http://schemas.microsoft.com/office/drawing/2014/main" id="{455EB131-96F0-EB15-EB8D-A4CE84C18C11}"/>
              </a:ext>
            </a:extLst>
          </p:cNvPr>
          <p:cNvSpPr>
            <a:spLocks noChangeShapeType="1"/>
          </p:cNvSpPr>
          <p:nvPr/>
        </p:nvSpPr>
        <p:spPr bwMode="auto">
          <a:xfrm flipH="1" flipV="1">
            <a:off x="5868988" y="5159375"/>
            <a:ext cx="49212" cy="333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07" name="Line 539">
            <a:extLst>
              <a:ext uri="{FF2B5EF4-FFF2-40B4-BE49-F238E27FC236}">
                <a16:creationId xmlns:a16="http://schemas.microsoft.com/office/drawing/2014/main" id="{D6453A5D-2375-BFB2-A4D2-78C5AA1D59EB}"/>
              </a:ext>
            </a:extLst>
          </p:cNvPr>
          <p:cNvSpPr>
            <a:spLocks noChangeShapeType="1"/>
          </p:cNvSpPr>
          <p:nvPr/>
        </p:nvSpPr>
        <p:spPr bwMode="auto">
          <a:xfrm flipH="1" flipV="1">
            <a:off x="5867400" y="5083175"/>
            <a:ext cx="508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08" name="Line 540">
            <a:extLst>
              <a:ext uri="{FF2B5EF4-FFF2-40B4-BE49-F238E27FC236}">
                <a16:creationId xmlns:a16="http://schemas.microsoft.com/office/drawing/2014/main" id="{D5A35D60-9C42-458C-E3DB-DEFCE3BBF36D}"/>
              </a:ext>
            </a:extLst>
          </p:cNvPr>
          <p:cNvSpPr>
            <a:spLocks noChangeShapeType="1"/>
          </p:cNvSpPr>
          <p:nvPr/>
        </p:nvSpPr>
        <p:spPr bwMode="auto">
          <a:xfrm flipV="1">
            <a:off x="5929313" y="50625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09" name="Line 541">
            <a:extLst>
              <a:ext uri="{FF2B5EF4-FFF2-40B4-BE49-F238E27FC236}">
                <a16:creationId xmlns:a16="http://schemas.microsoft.com/office/drawing/2014/main" id="{E4ED78A8-05F3-1D7B-B053-67AB7C7FBE00}"/>
              </a:ext>
            </a:extLst>
          </p:cNvPr>
          <p:cNvSpPr>
            <a:spLocks noChangeShapeType="1"/>
          </p:cNvSpPr>
          <p:nvPr/>
        </p:nvSpPr>
        <p:spPr bwMode="auto">
          <a:xfrm flipV="1">
            <a:off x="5868988" y="5002213"/>
            <a:ext cx="7937"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0" name="Line 542">
            <a:extLst>
              <a:ext uri="{FF2B5EF4-FFF2-40B4-BE49-F238E27FC236}">
                <a16:creationId xmlns:a16="http://schemas.microsoft.com/office/drawing/2014/main" id="{8C523D42-8035-17E9-C504-BFFD6EDBD696}"/>
              </a:ext>
            </a:extLst>
          </p:cNvPr>
          <p:cNvSpPr>
            <a:spLocks noChangeShapeType="1"/>
          </p:cNvSpPr>
          <p:nvPr/>
        </p:nvSpPr>
        <p:spPr bwMode="auto">
          <a:xfrm>
            <a:off x="5883275" y="5008563"/>
            <a:ext cx="254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1" name="Line 543">
            <a:extLst>
              <a:ext uri="{FF2B5EF4-FFF2-40B4-BE49-F238E27FC236}">
                <a16:creationId xmlns:a16="http://schemas.microsoft.com/office/drawing/2014/main" id="{A65CD2F5-93CF-C806-6883-B120CB7B3CA7}"/>
              </a:ext>
            </a:extLst>
          </p:cNvPr>
          <p:cNvSpPr>
            <a:spLocks noChangeShapeType="1"/>
          </p:cNvSpPr>
          <p:nvPr/>
        </p:nvSpPr>
        <p:spPr bwMode="auto">
          <a:xfrm flipH="1" flipV="1">
            <a:off x="6073775" y="4905375"/>
            <a:ext cx="52388"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2" name="Line 544">
            <a:extLst>
              <a:ext uri="{FF2B5EF4-FFF2-40B4-BE49-F238E27FC236}">
                <a16:creationId xmlns:a16="http://schemas.microsoft.com/office/drawing/2014/main" id="{79336871-2F4B-7C14-C5F4-D4F37AD5BBFF}"/>
              </a:ext>
            </a:extLst>
          </p:cNvPr>
          <p:cNvSpPr>
            <a:spLocks noChangeShapeType="1"/>
          </p:cNvSpPr>
          <p:nvPr/>
        </p:nvSpPr>
        <p:spPr bwMode="auto">
          <a:xfrm>
            <a:off x="6091238" y="4889500"/>
            <a:ext cx="90487" cy="365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3" name="Line 545">
            <a:extLst>
              <a:ext uri="{FF2B5EF4-FFF2-40B4-BE49-F238E27FC236}">
                <a16:creationId xmlns:a16="http://schemas.microsoft.com/office/drawing/2014/main" id="{08E8B4BA-9F93-3512-993A-1D845994037C}"/>
              </a:ext>
            </a:extLst>
          </p:cNvPr>
          <p:cNvSpPr>
            <a:spLocks noChangeShapeType="1"/>
          </p:cNvSpPr>
          <p:nvPr/>
        </p:nvSpPr>
        <p:spPr bwMode="auto">
          <a:xfrm>
            <a:off x="6086475" y="4891088"/>
            <a:ext cx="127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4" name="Line 546">
            <a:extLst>
              <a:ext uri="{FF2B5EF4-FFF2-40B4-BE49-F238E27FC236}">
                <a16:creationId xmlns:a16="http://schemas.microsoft.com/office/drawing/2014/main" id="{C7F17D83-B60B-FC31-D1D9-66B5B0EC638F}"/>
              </a:ext>
            </a:extLst>
          </p:cNvPr>
          <p:cNvSpPr>
            <a:spLocks noChangeShapeType="1"/>
          </p:cNvSpPr>
          <p:nvPr/>
        </p:nvSpPr>
        <p:spPr bwMode="auto">
          <a:xfrm>
            <a:off x="6105525" y="4914900"/>
            <a:ext cx="0"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5" name="Line 547">
            <a:extLst>
              <a:ext uri="{FF2B5EF4-FFF2-40B4-BE49-F238E27FC236}">
                <a16:creationId xmlns:a16="http://schemas.microsoft.com/office/drawing/2014/main" id="{854E70C7-C33A-C03D-5142-B77650A41252}"/>
              </a:ext>
            </a:extLst>
          </p:cNvPr>
          <p:cNvSpPr>
            <a:spLocks noChangeShapeType="1"/>
          </p:cNvSpPr>
          <p:nvPr/>
        </p:nvSpPr>
        <p:spPr bwMode="auto">
          <a:xfrm flipV="1">
            <a:off x="6080125" y="4878388"/>
            <a:ext cx="0" cy="396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6" name="Line 548">
            <a:extLst>
              <a:ext uri="{FF2B5EF4-FFF2-40B4-BE49-F238E27FC236}">
                <a16:creationId xmlns:a16="http://schemas.microsoft.com/office/drawing/2014/main" id="{6BB8A66A-BD3F-0514-6F0A-A77458844252}"/>
              </a:ext>
            </a:extLst>
          </p:cNvPr>
          <p:cNvSpPr>
            <a:spLocks noChangeShapeType="1"/>
          </p:cNvSpPr>
          <p:nvPr/>
        </p:nvSpPr>
        <p:spPr bwMode="auto">
          <a:xfrm flipH="1">
            <a:off x="6073775" y="4883150"/>
            <a:ext cx="1746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7" name="Line 549">
            <a:extLst>
              <a:ext uri="{FF2B5EF4-FFF2-40B4-BE49-F238E27FC236}">
                <a16:creationId xmlns:a16="http://schemas.microsoft.com/office/drawing/2014/main" id="{919F886B-2A5A-6308-4C6B-1EC789FF1CFE}"/>
              </a:ext>
            </a:extLst>
          </p:cNvPr>
          <p:cNvSpPr>
            <a:spLocks noChangeShapeType="1"/>
          </p:cNvSpPr>
          <p:nvPr/>
        </p:nvSpPr>
        <p:spPr bwMode="auto">
          <a:xfrm>
            <a:off x="8999538" y="4954588"/>
            <a:ext cx="1587" cy="904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8" name="Line 550">
            <a:extLst>
              <a:ext uri="{FF2B5EF4-FFF2-40B4-BE49-F238E27FC236}">
                <a16:creationId xmlns:a16="http://schemas.microsoft.com/office/drawing/2014/main" id="{60A3C89A-74C6-EB52-2B8C-3FE3AA164E72}"/>
              </a:ext>
            </a:extLst>
          </p:cNvPr>
          <p:cNvSpPr>
            <a:spLocks noChangeShapeType="1"/>
          </p:cNvSpPr>
          <p:nvPr/>
        </p:nvSpPr>
        <p:spPr bwMode="auto">
          <a:xfrm flipV="1">
            <a:off x="8810625" y="4913313"/>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19" name="Line 551">
            <a:extLst>
              <a:ext uri="{FF2B5EF4-FFF2-40B4-BE49-F238E27FC236}">
                <a16:creationId xmlns:a16="http://schemas.microsoft.com/office/drawing/2014/main" id="{86C22A92-BF53-D699-E0B1-6F4E4B23BFDB}"/>
              </a:ext>
            </a:extLst>
          </p:cNvPr>
          <p:cNvSpPr>
            <a:spLocks noChangeShapeType="1"/>
          </p:cNvSpPr>
          <p:nvPr/>
        </p:nvSpPr>
        <p:spPr bwMode="auto">
          <a:xfrm flipV="1">
            <a:off x="8824913" y="4921250"/>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0" name="Line 552">
            <a:extLst>
              <a:ext uri="{FF2B5EF4-FFF2-40B4-BE49-F238E27FC236}">
                <a16:creationId xmlns:a16="http://schemas.microsoft.com/office/drawing/2014/main" id="{AFBDC932-B1B2-7CC8-9366-FE9FE0613A06}"/>
              </a:ext>
            </a:extLst>
          </p:cNvPr>
          <p:cNvSpPr>
            <a:spLocks noChangeShapeType="1"/>
          </p:cNvSpPr>
          <p:nvPr/>
        </p:nvSpPr>
        <p:spPr bwMode="auto">
          <a:xfrm flipV="1">
            <a:off x="8839200" y="4929188"/>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1" name="Line 553">
            <a:extLst>
              <a:ext uri="{FF2B5EF4-FFF2-40B4-BE49-F238E27FC236}">
                <a16:creationId xmlns:a16="http://schemas.microsoft.com/office/drawing/2014/main" id="{4B646117-60F4-D674-D489-509BBD977265}"/>
              </a:ext>
            </a:extLst>
          </p:cNvPr>
          <p:cNvSpPr>
            <a:spLocks noChangeShapeType="1"/>
          </p:cNvSpPr>
          <p:nvPr/>
        </p:nvSpPr>
        <p:spPr bwMode="auto">
          <a:xfrm flipV="1">
            <a:off x="8861425" y="49418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2" name="Line 554">
            <a:extLst>
              <a:ext uri="{FF2B5EF4-FFF2-40B4-BE49-F238E27FC236}">
                <a16:creationId xmlns:a16="http://schemas.microsoft.com/office/drawing/2014/main" id="{A411C1DA-9F41-B4F4-2D14-678C9FE96DC4}"/>
              </a:ext>
            </a:extLst>
          </p:cNvPr>
          <p:cNvSpPr>
            <a:spLocks noChangeShapeType="1"/>
          </p:cNvSpPr>
          <p:nvPr/>
        </p:nvSpPr>
        <p:spPr bwMode="auto">
          <a:xfrm flipV="1">
            <a:off x="8861425" y="49418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3" name="Line 555">
            <a:extLst>
              <a:ext uri="{FF2B5EF4-FFF2-40B4-BE49-F238E27FC236}">
                <a16:creationId xmlns:a16="http://schemas.microsoft.com/office/drawing/2014/main" id="{50AF1521-35DE-7C75-6F63-8B02F5D9EACB}"/>
              </a:ext>
            </a:extLst>
          </p:cNvPr>
          <p:cNvSpPr>
            <a:spLocks noChangeShapeType="1"/>
          </p:cNvSpPr>
          <p:nvPr/>
        </p:nvSpPr>
        <p:spPr bwMode="auto">
          <a:xfrm flipV="1">
            <a:off x="8550275" y="4940300"/>
            <a:ext cx="141288" cy="1079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4" name="Line 556">
            <a:extLst>
              <a:ext uri="{FF2B5EF4-FFF2-40B4-BE49-F238E27FC236}">
                <a16:creationId xmlns:a16="http://schemas.microsoft.com/office/drawing/2014/main" id="{A538ACD9-E974-9FB8-1656-51F3B751D354}"/>
              </a:ext>
            </a:extLst>
          </p:cNvPr>
          <p:cNvSpPr>
            <a:spLocks noChangeShapeType="1"/>
          </p:cNvSpPr>
          <p:nvPr/>
        </p:nvSpPr>
        <p:spPr bwMode="auto">
          <a:xfrm flipH="1">
            <a:off x="6510338" y="5414963"/>
            <a:ext cx="157162"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5" name="Line 557">
            <a:extLst>
              <a:ext uri="{FF2B5EF4-FFF2-40B4-BE49-F238E27FC236}">
                <a16:creationId xmlns:a16="http://schemas.microsoft.com/office/drawing/2014/main" id="{BAB58BD4-7B90-9BF0-FF94-06E6606B3A43}"/>
              </a:ext>
            </a:extLst>
          </p:cNvPr>
          <p:cNvSpPr>
            <a:spLocks noChangeShapeType="1"/>
          </p:cNvSpPr>
          <p:nvPr/>
        </p:nvSpPr>
        <p:spPr bwMode="auto">
          <a:xfrm flipH="1">
            <a:off x="6492875" y="5424488"/>
            <a:ext cx="160338" cy="777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6" name="Line 558">
            <a:extLst>
              <a:ext uri="{FF2B5EF4-FFF2-40B4-BE49-F238E27FC236}">
                <a16:creationId xmlns:a16="http://schemas.microsoft.com/office/drawing/2014/main" id="{053ED38D-AAA3-043B-FE6F-924FBC94B894}"/>
              </a:ext>
            </a:extLst>
          </p:cNvPr>
          <p:cNvSpPr>
            <a:spLocks noChangeShapeType="1"/>
          </p:cNvSpPr>
          <p:nvPr/>
        </p:nvSpPr>
        <p:spPr bwMode="auto">
          <a:xfrm flipH="1" flipV="1">
            <a:off x="6434138" y="5362575"/>
            <a:ext cx="15875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7" name="Line 559">
            <a:extLst>
              <a:ext uri="{FF2B5EF4-FFF2-40B4-BE49-F238E27FC236}">
                <a16:creationId xmlns:a16="http://schemas.microsoft.com/office/drawing/2014/main" id="{5AD03F4E-2134-79B9-A5B0-F29A7852DC1C}"/>
              </a:ext>
            </a:extLst>
          </p:cNvPr>
          <p:cNvSpPr>
            <a:spLocks noChangeShapeType="1"/>
          </p:cNvSpPr>
          <p:nvPr/>
        </p:nvSpPr>
        <p:spPr bwMode="auto">
          <a:xfrm flipH="1" flipV="1">
            <a:off x="6446838" y="5354638"/>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8" name="Line 560">
            <a:extLst>
              <a:ext uri="{FF2B5EF4-FFF2-40B4-BE49-F238E27FC236}">
                <a16:creationId xmlns:a16="http://schemas.microsoft.com/office/drawing/2014/main" id="{758E8BC5-B3F6-9F85-F0D1-18B054EDB653}"/>
              </a:ext>
            </a:extLst>
          </p:cNvPr>
          <p:cNvSpPr>
            <a:spLocks noChangeShapeType="1"/>
          </p:cNvSpPr>
          <p:nvPr/>
        </p:nvSpPr>
        <p:spPr bwMode="auto">
          <a:xfrm flipH="1" flipV="1">
            <a:off x="6459538" y="53451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29" name="Line 561">
            <a:extLst>
              <a:ext uri="{FF2B5EF4-FFF2-40B4-BE49-F238E27FC236}">
                <a16:creationId xmlns:a16="http://schemas.microsoft.com/office/drawing/2014/main" id="{EC8C3738-A9C2-BA83-5245-7CA581E2C612}"/>
              </a:ext>
            </a:extLst>
          </p:cNvPr>
          <p:cNvSpPr>
            <a:spLocks noChangeShapeType="1"/>
          </p:cNvSpPr>
          <p:nvPr/>
        </p:nvSpPr>
        <p:spPr bwMode="auto">
          <a:xfrm>
            <a:off x="6361113" y="5424488"/>
            <a:ext cx="0"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0" name="Line 562">
            <a:extLst>
              <a:ext uri="{FF2B5EF4-FFF2-40B4-BE49-F238E27FC236}">
                <a16:creationId xmlns:a16="http://schemas.microsoft.com/office/drawing/2014/main" id="{62D4E980-069B-8960-A481-5132D138DC6C}"/>
              </a:ext>
            </a:extLst>
          </p:cNvPr>
          <p:cNvSpPr>
            <a:spLocks noChangeShapeType="1"/>
          </p:cNvSpPr>
          <p:nvPr/>
        </p:nvSpPr>
        <p:spPr bwMode="auto">
          <a:xfrm flipH="1" flipV="1">
            <a:off x="6418263" y="5370513"/>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1" name="Line 563">
            <a:extLst>
              <a:ext uri="{FF2B5EF4-FFF2-40B4-BE49-F238E27FC236}">
                <a16:creationId xmlns:a16="http://schemas.microsoft.com/office/drawing/2014/main" id="{B8FC1675-886D-0A63-CA7F-06C267598AE2}"/>
              </a:ext>
            </a:extLst>
          </p:cNvPr>
          <p:cNvSpPr>
            <a:spLocks noChangeShapeType="1"/>
          </p:cNvSpPr>
          <p:nvPr/>
        </p:nvSpPr>
        <p:spPr bwMode="auto">
          <a:xfrm flipH="1" flipV="1">
            <a:off x="6354763" y="54117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2" name="Line 564">
            <a:extLst>
              <a:ext uri="{FF2B5EF4-FFF2-40B4-BE49-F238E27FC236}">
                <a16:creationId xmlns:a16="http://schemas.microsoft.com/office/drawing/2014/main" id="{49ED106C-4F3E-8E19-3209-759337037E24}"/>
              </a:ext>
            </a:extLst>
          </p:cNvPr>
          <p:cNvSpPr>
            <a:spLocks noChangeShapeType="1"/>
          </p:cNvSpPr>
          <p:nvPr/>
        </p:nvSpPr>
        <p:spPr bwMode="auto">
          <a:xfrm flipH="1" flipV="1">
            <a:off x="6354763" y="54117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3" name="Line 565">
            <a:extLst>
              <a:ext uri="{FF2B5EF4-FFF2-40B4-BE49-F238E27FC236}">
                <a16:creationId xmlns:a16="http://schemas.microsoft.com/office/drawing/2014/main" id="{5456A429-6A78-5E22-1E84-6C4EA77B1261}"/>
              </a:ext>
            </a:extLst>
          </p:cNvPr>
          <p:cNvSpPr>
            <a:spLocks noChangeShapeType="1"/>
          </p:cNvSpPr>
          <p:nvPr/>
        </p:nvSpPr>
        <p:spPr bwMode="auto">
          <a:xfrm flipH="1" flipV="1">
            <a:off x="6378575" y="53959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4" name="Line 566">
            <a:extLst>
              <a:ext uri="{FF2B5EF4-FFF2-40B4-BE49-F238E27FC236}">
                <a16:creationId xmlns:a16="http://schemas.microsoft.com/office/drawing/2014/main" id="{B73AF13A-4D2E-422F-2076-CFD9460C3469}"/>
              </a:ext>
            </a:extLst>
          </p:cNvPr>
          <p:cNvSpPr>
            <a:spLocks noChangeShapeType="1"/>
          </p:cNvSpPr>
          <p:nvPr/>
        </p:nvSpPr>
        <p:spPr bwMode="auto">
          <a:xfrm flipH="1" flipV="1">
            <a:off x="6391275" y="5389563"/>
            <a:ext cx="158750" cy="968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5" name="Line 567">
            <a:extLst>
              <a:ext uri="{FF2B5EF4-FFF2-40B4-BE49-F238E27FC236}">
                <a16:creationId xmlns:a16="http://schemas.microsoft.com/office/drawing/2014/main" id="{4F6992C2-EDD8-8812-B466-B7937CEEDFF3}"/>
              </a:ext>
            </a:extLst>
          </p:cNvPr>
          <p:cNvSpPr>
            <a:spLocks noChangeShapeType="1"/>
          </p:cNvSpPr>
          <p:nvPr/>
        </p:nvSpPr>
        <p:spPr bwMode="auto">
          <a:xfrm flipH="1" flipV="1">
            <a:off x="6403975" y="5380038"/>
            <a:ext cx="160338"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6" name="Line 568">
            <a:extLst>
              <a:ext uri="{FF2B5EF4-FFF2-40B4-BE49-F238E27FC236}">
                <a16:creationId xmlns:a16="http://schemas.microsoft.com/office/drawing/2014/main" id="{13829D01-C4C7-27DB-C965-E401B22AED50}"/>
              </a:ext>
            </a:extLst>
          </p:cNvPr>
          <p:cNvSpPr>
            <a:spLocks noChangeShapeType="1"/>
          </p:cNvSpPr>
          <p:nvPr/>
        </p:nvSpPr>
        <p:spPr bwMode="auto">
          <a:xfrm flipH="1" flipV="1">
            <a:off x="6654800" y="5402263"/>
            <a:ext cx="1682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7" name="Line 569">
            <a:extLst>
              <a:ext uri="{FF2B5EF4-FFF2-40B4-BE49-F238E27FC236}">
                <a16:creationId xmlns:a16="http://schemas.microsoft.com/office/drawing/2014/main" id="{99FBF1F8-2CC1-D614-066F-D250AA3238B1}"/>
              </a:ext>
            </a:extLst>
          </p:cNvPr>
          <p:cNvSpPr>
            <a:spLocks noChangeShapeType="1"/>
          </p:cNvSpPr>
          <p:nvPr/>
        </p:nvSpPr>
        <p:spPr bwMode="auto">
          <a:xfrm>
            <a:off x="8721725" y="4962525"/>
            <a:ext cx="1365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8" name="Line 570">
            <a:extLst>
              <a:ext uri="{FF2B5EF4-FFF2-40B4-BE49-F238E27FC236}">
                <a16:creationId xmlns:a16="http://schemas.microsoft.com/office/drawing/2014/main" id="{48C53D56-681F-D844-A2E7-FDB1EE68427E}"/>
              </a:ext>
            </a:extLst>
          </p:cNvPr>
          <p:cNvSpPr>
            <a:spLocks noChangeShapeType="1"/>
          </p:cNvSpPr>
          <p:nvPr/>
        </p:nvSpPr>
        <p:spPr bwMode="auto">
          <a:xfrm>
            <a:off x="8704263" y="4953000"/>
            <a:ext cx="136525"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39" name="Line 571">
            <a:extLst>
              <a:ext uri="{FF2B5EF4-FFF2-40B4-BE49-F238E27FC236}">
                <a16:creationId xmlns:a16="http://schemas.microsoft.com/office/drawing/2014/main" id="{02C4844C-412F-EECE-E227-266A345A970B}"/>
              </a:ext>
            </a:extLst>
          </p:cNvPr>
          <p:cNvSpPr>
            <a:spLocks noChangeShapeType="1"/>
          </p:cNvSpPr>
          <p:nvPr/>
        </p:nvSpPr>
        <p:spPr bwMode="auto">
          <a:xfrm flipV="1">
            <a:off x="8797925" y="4903788"/>
            <a:ext cx="130175"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0" name="Line 572">
            <a:extLst>
              <a:ext uri="{FF2B5EF4-FFF2-40B4-BE49-F238E27FC236}">
                <a16:creationId xmlns:a16="http://schemas.microsoft.com/office/drawing/2014/main" id="{39DDDE34-270A-F651-7E55-5E533330C48E}"/>
              </a:ext>
            </a:extLst>
          </p:cNvPr>
          <p:cNvSpPr>
            <a:spLocks noChangeShapeType="1"/>
          </p:cNvSpPr>
          <p:nvPr/>
        </p:nvSpPr>
        <p:spPr bwMode="auto">
          <a:xfrm flipV="1">
            <a:off x="8769350" y="4887913"/>
            <a:ext cx="131763"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1" name="Line 573">
            <a:extLst>
              <a:ext uri="{FF2B5EF4-FFF2-40B4-BE49-F238E27FC236}">
                <a16:creationId xmlns:a16="http://schemas.microsoft.com/office/drawing/2014/main" id="{15A25B9E-7C4E-00AC-8872-F70AB246BAEE}"/>
              </a:ext>
            </a:extLst>
          </p:cNvPr>
          <p:cNvSpPr>
            <a:spLocks noChangeShapeType="1"/>
          </p:cNvSpPr>
          <p:nvPr/>
        </p:nvSpPr>
        <p:spPr bwMode="auto">
          <a:xfrm flipV="1">
            <a:off x="8783638" y="4897438"/>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2" name="Line 574">
            <a:extLst>
              <a:ext uri="{FF2B5EF4-FFF2-40B4-BE49-F238E27FC236}">
                <a16:creationId xmlns:a16="http://schemas.microsoft.com/office/drawing/2014/main" id="{DD7DAE82-525E-6A3C-AC1F-D2EEB9E9D1A1}"/>
              </a:ext>
            </a:extLst>
          </p:cNvPr>
          <p:cNvSpPr>
            <a:spLocks noChangeShapeType="1"/>
          </p:cNvSpPr>
          <p:nvPr/>
        </p:nvSpPr>
        <p:spPr bwMode="auto">
          <a:xfrm flipV="1">
            <a:off x="8755063" y="4879975"/>
            <a:ext cx="131762" cy="1031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3" name="Line 575">
            <a:extLst>
              <a:ext uri="{FF2B5EF4-FFF2-40B4-BE49-F238E27FC236}">
                <a16:creationId xmlns:a16="http://schemas.microsoft.com/office/drawing/2014/main" id="{5CAF897C-3D0E-91CB-EC72-BC42D94A5FCC}"/>
              </a:ext>
            </a:extLst>
          </p:cNvPr>
          <p:cNvSpPr>
            <a:spLocks noChangeShapeType="1"/>
          </p:cNvSpPr>
          <p:nvPr/>
        </p:nvSpPr>
        <p:spPr bwMode="auto">
          <a:xfrm flipH="1" flipV="1">
            <a:off x="6492875" y="5502275"/>
            <a:ext cx="166688"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4" name="Line 576">
            <a:extLst>
              <a:ext uri="{FF2B5EF4-FFF2-40B4-BE49-F238E27FC236}">
                <a16:creationId xmlns:a16="http://schemas.microsoft.com/office/drawing/2014/main" id="{19A1F6E1-2571-3D63-8D43-579AA6C1C979}"/>
              </a:ext>
            </a:extLst>
          </p:cNvPr>
          <p:cNvSpPr>
            <a:spLocks noChangeShapeType="1"/>
          </p:cNvSpPr>
          <p:nvPr/>
        </p:nvSpPr>
        <p:spPr bwMode="auto">
          <a:xfrm flipH="1" flipV="1">
            <a:off x="6492875" y="5605463"/>
            <a:ext cx="168275" cy="1000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5" name="Line 577">
            <a:extLst>
              <a:ext uri="{FF2B5EF4-FFF2-40B4-BE49-F238E27FC236}">
                <a16:creationId xmlns:a16="http://schemas.microsoft.com/office/drawing/2014/main" id="{1C75E719-8062-A54C-C33C-8E2990749AD2}"/>
              </a:ext>
            </a:extLst>
          </p:cNvPr>
          <p:cNvSpPr>
            <a:spLocks noChangeShapeType="1"/>
          </p:cNvSpPr>
          <p:nvPr/>
        </p:nvSpPr>
        <p:spPr bwMode="auto">
          <a:xfrm>
            <a:off x="6499225" y="5514975"/>
            <a:ext cx="0" cy="904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6" name="Line 578">
            <a:extLst>
              <a:ext uri="{FF2B5EF4-FFF2-40B4-BE49-F238E27FC236}">
                <a16:creationId xmlns:a16="http://schemas.microsoft.com/office/drawing/2014/main" id="{0EEDE50F-73D7-1092-1404-1F93531B809E}"/>
              </a:ext>
            </a:extLst>
          </p:cNvPr>
          <p:cNvSpPr>
            <a:spLocks noChangeShapeType="1"/>
          </p:cNvSpPr>
          <p:nvPr/>
        </p:nvSpPr>
        <p:spPr bwMode="auto">
          <a:xfrm flipH="1" flipV="1">
            <a:off x="6354763" y="5511800"/>
            <a:ext cx="150812" cy="936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7" name="Line 579">
            <a:extLst>
              <a:ext uri="{FF2B5EF4-FFF2-40B4-BE49-F238E27FC236}">
                <a16:creationId xmlns:a16="http://schemas.microsoft.com/office/drawing/2014/main" id="{F28BE157-FB17-81DF-C6DB-773E8BA8E255}"/>
              </a:ext>
            </a:extLst>
          </p:cNvPr>
          <p:cNvSpPr>
            <a:spLocks noChangeShapeType="1"/>
          </p:cNvSpPr>
          <p:nvPr/>
        </p:nvSpPr>
        <p:spPr bwMode="auto">
          <a:xfrm flipV="1">
            <a:off x="8870950" y="5045075"/>
            <a:ext cx="123825"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8" name="Line 580">
            <a:extLst>
              <a:ext uri="{FF2B5EF4-FFF2-40B4-BE49-F238E27FC236}">
                <a16:creationId xmlns:a16="http://schemas.microsoft.com/office/drawing/2014/main" id="{07B43F6C-BF91-6F4A-3794-F86E8F8A2522}"/>
              </a:ext>
            </a:extLst>
          </p:cNvPr>
          <p:cNvSpPr>
            <a:spLocks noChangeShapeType="1"/>
          </p:cNvSpPr>
          <p:nvPr/>
        </p:nvSpPr>
        <p:spPr bwMode="auto">
          <a:xfrm>
            <a:off x="8864600" y="5051425"/>
            <a:ext cx="0"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49" name="Line 581">
            <a:extLst>
              <a:ext uri="{FF2B5EF4-FFF2-40B4-BE49-F238E27FC236}">
                <a16:creationId xmlns:a16="http://schemas.microsoft.com/office/drawing/2014/main" id="{16ACFE26-D286-3AFF-AD0C-EAC416A851A7}"/>
              </a:ext>
            </a:extLst>
          </p:cNvPr>
          <p:cNvSpPr>
            <a:spLocks noChangeShapeType="1"/>
          </p:cNvSpPr>
          <p:nvPr/>
        </p:nvSpPr>
        <p:spPr bwMode="auto">
          <a:xfrm flipV="1">
            <a:off x="8716963" y="5038725"/>
            <a:ext cx="141287"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50" name="Line 582">
            <a:extLst>
              <a:ext uri="{FF2B5EF4-FFF2-40B4-BE49-F238E27FC236}">
                <a16:creationId xmlns:a16="http://schemas.microsoft.com/office/drawing/2014/main" id="{2BD234C3-D278-A500-FA0C-B5D88B4A583E}"/>
              </a:ext>
            </a:extLst>
          </p:cNvPr>
          <p:cNvSpPr>
            <a:spLocks noChangeShapeType="1"/>
          </p:cNvSpPr>
          <p:nvPr/>
        </p:nvSpPr>
        <p:spPr bwMode="auto">
          <a:xfrm flipV="1">
            <a:off x="8718550" y="5140325"/>
            <a:ext cx="139700"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51" name="Line 583">
            <a:extLst>
              <a:ext uri="{FF2B5EF4-FFF2-40B4-BE49-F238E27FC236}">
                <a16:creationId xmlns:a16="http://schemas.microsoft.com/office/drawing/2014/main" id="{347C3BA1-8CB3-9890-BDCF-7CDBCABAF13A}"/>
              </a:ext>
            </a:extLst>
          </p:cNvPr>
          <p:cNvSpPr>
            <a:spLocks noChangeShapeType="1"/>
          </p:cNvSpPr>
          <p:nvPr/>
        </p:nvSpPr>
        <p:spPr bwMode="auto">
          <a:xfrm flipH="1" flipV="1">
            <a:off x="6472238" y="5337175"/>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52" name="Line 584">
            <a:extLst>
              <a:ext uri="{FF2B5EF4-FFF2-40B4-BE49-F238E27FC236}">
                <a16:creationId xmlns:a16="http://schemas.microsoft.com/office/drawing/2014/main" id="{62390478-02DE-BA36-97AD-1EE325CBF808}"/>
              </a:ext>
            </a:extLst>
          </p:cNvPr>
          <p:cNvSpPr>
            <a:spLocks noChangeShapeType="1"/>
          </p:cNvSpPr>
          <p:nvPr/>
        </p:nvSpPr>
        <p:spPr bwMode="auto">
          <a:xfrm flipH="1" flipV="1">
            <a:off x="6502400" y="5321300"/>
            <a:ext cx="157163" cy="968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53" name="Line 585">
            <a:extLst>
              <a:ext uri="{FF2B5EF4-FFF2-40B4-BE49-F238E27FC236}">
                <a16:creationId xmlns:a16="http://schemas.microsoft.com/office/drawing/2014/main" id="{796327DA-99BB-F0A1-93D3-A9C029064E5F}"/>
              </a:ext>
            </a:extLst>
          </p:cNvPr>
          <p:cNvSpPr>
            <a:spLocks noChangeShapeType="1"/>
          </p:cNvSpPr>
          <p:nvPr/>
        </p:nvSpPr>
        <p:spPr bwMode="auto">
          <a:xfrm flipH="1">
            <a:off x="6354763" y="5334000"/>
            <a:ext cx="160337"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54" name="Line 586">
            <a:extLst>
              <a:ext uri="{FF2B5EF4-FFF2-40B4-BE49-F238E27FC236}">
                <a16:creationId xmlns:a16="http://schemas.microsoft.com/office/drawing/2014/main" id="{9BE64A4C-BF18-D81D-6C15-B07F9D3CF52C}"/>
              </a:ext>
            </a:extLst>
          </p:cNvPr>
          <p:cNvSpPr>
            <a:spLocks noChangeShapeType="1"/>
          </p:cNvSpPr>
          <p:nvPr/>
        </p:nvSpPr>
        <p:spPr bwMode="auto">
          <a:xfrm>
            <a:off x="8858250" y="4868863"/>
            <a:ext cx="134938"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55" name="Line 587">
            <a:extLst>
              <a:ext uri="{FF2B5EF4-FFF2-40B4-BE49-F238E27FC236}">
                <a16:creationId xmlns:a16="http://schemas.microsoft.com/office/drawing/2014/main" id="{06740F37-6559-0882-C5B6-E17612A76122}"/>
              </a:ext>
            </a:extLst>
          </p:cNvPr>
          <p:cNvSpPr>
            <a:spLocks noChangeShapeType="1"/>
          </p:cNvSpPr>
          <p:nvPr/>
        </p:nvSpPr>
        <p:spPr bwMode="auto">
          <a:xfrm flipV="1">
            <a:off x="8740775" y="4872038"/>
            <a:ext cx="133350"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56" name="Line 588">
            <a:extLst>
              <a:ext uri="{FF2B5EF4-FFF2-40B4-BE49-F238E27FC236}">
                <a16:creationId xmlns:a16="http://schemas.microsoft.com/office/drawing/2014/main" id="{82B01771-C004-3074-2E5E-CE04C864EAF6}"/>
              </a:ext>
            </a:extLst>
          </p:cNvPr>
          <p:cNvSpPr>
            <a:spLocks noChangeShapeType="1"/>
          </p:cNvSpPr>
          <p:nvPr/>
        </p:nvSpPr>
        <p:spPr bwMode="auto">
          <a:xfrm flipV="1">
            <a:off x="8713788" y="4856163"/>
            <a:ext cx="131762"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19757" name="Rectangle 591">
            <a:extLst>
              <a:ext uri="{FF2B5EF4-FFF2-40B4-BE49-F238E27FC236}">
                <a16:creationId xmlns:a16="http://schemas.microsoft.com/office/drawing/2014/main" id="{DF9ED50A-B845-C14C-A8C9-F79E5683F37D}"/>
              </a:ext>
            </a:extLst>
          </p:cNvPr>
          <p:cNvSpPr>
            <a:spLocks noChangeArrowheads="1"/>
          </p:cNvSpPr>
          <p:nvPr/>
        </p:nvSpPr>
        <p:spPr bwMode="auto">
          <a:xfrm>
            <a:off x="279400" y="1887538"/>
            <a:ext cx="7467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Udtag: LK FUGA</a:t>
            </a:r>
            <a:r>
              <a:rPr lang="da-DK" altLang="da-DK" baseline="30000">
                <a:latin typeface="Times New Roman" panose="02020603050405020304" pitchFamily="18" charset="0"/>
              </a:rPr>
              <a:t>®</a:t>
            </a:r>
            <a:r>
              <a:rPr lang="da-DK" altLang="da-DK">
                <a:latin typeface="Times New Roman" panose="02020603050405020304" pitchFamily="18" charset="0"/>
              </a:rPr>
              <a:t>, CLIC’LINE</a:t>
            </a:r>
            <a:r>
              <a:rPr lang="da-DK" altLang="da-DK" baseline="30000">
                <a:latin typeface="Times New Roman" panose="02020603050405020304" pitchFamily="18" charset="0"/>
              </a:rPr>
              <a:t>®</a:t>
            </a:r>
            <a:r>
              <a:rPr lang="da-DK" altLang="da-DK">
                <a:latin typeface="Times New Roman" panose="02020603050405020304" pitchFamily="18" charset="0"/>
              </a:rPr>
              <a:t>, OPUS66</a:t>
            </a:r>
            <a:r>
              <a:rPr lang="da-DK" altLang="da-DK" baseline="30000">
                <a:latin typeface="Times New Roman" panose="02020603050405020304" pitchFamily="18" charset="0"/>
              </a:rPr>
              <a:t>®</a:t>
            </a:r>
            <a:r>
              <a:rPr lang="da-DK" altLang="da-DK">
                <a:latin typeface="Times New Roman" panose="02020603050405020304" pitchFamily="18" charset="0"/>
              </a:rPr>
              <a:t> </a:t>
            </a:r>
          </a:p>
        </p:txBody>
      </p:sp>
      <p:sp>
        <p:nvSpPr>
          <p:cNvPr id="19758" name="Line 592">
            <a:extLst>
              <a:ext uri="{FF2B5EF4-FFF2-40B4-BE49-F238E27FC236}">
                <a16:creationId xmlns:a16="http://schemas.microsoft.com/office/drawing/2014/main" id="{107D48A2-1CC3-E954-A9EB-8F6871B8D881}"/>
              </a:ext>
            </a:extLst>
          </p:cNvPr>
          <p:cNvSpPr>
            <a:spLocks noChangeShapeType="1"/>
          </p:cNvSpPr>
          <p:nvPr/>
        </p:nvSpPr>
        <p:spPr bwMode="auto">
          <a:xfrm flipH="1">
            <a:off x="5168900" y="2057400"/>
            <a:ext cx="393700" cy="1282700"/>
          </a:xfrm>
          <a:prstGeom prst="line">
            <a:avLst/>
          </a:prstGeom>
          <a:noFill/>
          <a:ln w="254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19759" name="Rectangle 593">
            <a:extLst>
              <a:ext uri="{FF2B5EF4-FFF2-40B4-BE49-F238E27FC236}">
                <a16:creationId xmlns:a16="http://schemas.microsoft.com/office/drawing/2014/main" id="{A6A2BA76-FE51-57D9-6D58-35178675255C}"/>
              </a:ext>
            </a:extLst>
          </p:cNvPr>
          <p:cNvSpPr>
            <a:spLocks noChangeArrowheads="1"/>
          </p:cNvSpPr>
          <p:nvPr/>
        </p:nvSpPr>
        <p:spPr bwMode="auto">
          <a:xfrm>
            <a:off x="5162550" y="4581525"/>
            <a:ext cx="428625"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9760" name="Rectangle 594">
            <a:extLst>
              <a:ext uri="{FF2B5EF4-FFF2-40B4-BE49-F238E27FC236}">
                <a16:creationId xmlns:a16="http://schemas.microsoft.com/office/drawing/2014/main" id="{BE1AF967-47D8-6DE6-0E22-5F312D3C90F1}"/>
              </a:ext>
            </a:extLst>
          </p:cNvPr>
          <p:cNvSpPr>
            <a:spLocks noChangeArrowheads="1"/>
          </p:cNvSpPr>
          <p:nvPr/>
        </p:nvSpPr>
        <p:spPr bwMode="auto">
          <a:xfrm>
            <a:off x="5072063" y="4605338"/>
            <a:ext cx="514350"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19761" name="Rectangle 597">
            <a:extLst>
              <a:ext uri="{FF2B5EF4-FFF2-40B4-BE49-F238E27FC236}">
                <a16:creationId xmlns:a16="http://schemas.microsoft.com/office/drawing/2014/main" id="{ABF63D8D-DBB2-395C-A971-A8A396CC5391}"/>
              </a:ext>
            </a:extLst>
          </p:cNvPr>
          <p:cNvSpPr>
            <a:spLocks noGrp="1" noChangeArrowheads="1"/>
          </p:cNvSpPr>
          <p:nvPr>
            <p:ph type="title"/>
          </p:nvPr>
        </p:nvSpPr>
        <p:spPr>
          <a:xfrm>
            <a:off x="176213" y="1249363"/>
            <a:ext cx="8839200" cy="457200"/>
          </a:xfrm>
          <a:noFill/>
        </p:spPr>
        <p:txBody>
          <a:bodyPr/>
          <a:lstStyle/>
          <a:p>
            <a:pPr algn="ctr" eaLnBrk="1" hangingPunct="1"/>
            <a:r>
              <a:rPr lang="da-DK" altLang="da-DK"/>
              <a:t>Hvad består LexCom af?</a:t>
            </a:r>
            <a:endParaRPr lang="da-DK" altLang="da-DK" u="sng"/>
          </a:p>
        </p:txBody>
      </p:sp>
      <p:pic>
        <p:nvPicPr>
          <p:cNvPr id="19762" name="Picture 601" descr="208k5681">
            <a:extLst>
              <a:ext uri="{FF2B5EF4-FFF2-40B4-BE49-F238E27FC236}">
                <a16:creationId xmlns:a16="http://schemas.microsoft.com/office/drawing/2014/main" id="{5C6D2855-8DD2-8366-134A-2C330210D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2514600"/>
            <a:ext cx="3124200"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63" name="Picture 602" descr="stp2_2">
            <a:extLst>
              <a:ext uri="{FF2B5EF4-FFF2-40B4-BE49-F238E27FC236}">
                <a16:creationId xmlns:a16="http://schemas.microsoft.com/office/drawing/2014/main" id="{9B4DAC49-45BF-AA4D-1F56-05EFF57C4A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4648200"/>
            <a:ext cx="468313"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764" name="Group 603">
            <a:extLst>
              <a:ext uri="{FF2B5EF4-FFF2-40B4-BE49-F238E27FC236}">
                <a16:creationId xmlns:a16="http://schemas.microsoft.com/office/drawing/2014/main" id="{2AE7C303-E76B-DFDA-F467-10D30999DAC8}"/>
              </a:ext>
            </a:extLst>
          </p:cNvPr>
          <p:cNvGrpSpPr>
            <a:grpSpLocks/>
          </p:cNvGrpSpPr>
          <p:nvPr/>
        </p:nvGrpSpPr>
        <p:grpSpPr bwMode="auto">
          <a:xfrm>
            <a:off x="5105400" y="4495800"/>
            <a:ext cx="533400" cy="533400"/>
            <a:chOff x="3360" y="2832"/>
            <a:chExt cx="278" cy="315"/>
          </a:xfrm>
        </p:grpSpPr>
        <p:grpSp>
          <p:nvGrpSpPr>
            <p:cNvPr id="19767" name="Group 604">
              <a:extLst>
                <a:ext uri="{FF2B5EF4-FFF2-40B4-BE49-F238E27FC236}">
                  <a16:creationId xmlns:a16="http://schemas.microsoft.com/office/drawing/2014/main" id="{C8D8CF0A-DCC5-1D3A-7918-6EF69506F5EB}"/>
                </a:ext>
              </a:extLst>
            </p:cNvPr>
            <p:cNvGrpSpPr>
              <a:grpSpLocks/>
            </p:cNvGrpSpPr>
            <p:nvPr/>
          </p:nvGrpSpPr>
          <p:grpSpPr bwMode="auto">
            <a:xfrm>
              <a:off x="3360" y="2832"/>
              <a:ext cx="278" cy="315"/>
              <a:chOff x="3360" y="2832"/>
              <a:chExt cx="278" cy="315"/>
            </a:xfrm>
          </p:grpSpPr>
          <p:sp>
            <p:nvSpPr>
              <p:cNvPr id="20030" name="Freeform 605">
                <a:extLst>
                  <a:ext uri="{FF2B5EF4-FFF2-40B4-BE49-F238E27FC236}">
                    <a16:creationId xmlns:a16="http://schemas.microsoft.com/office/drawing/2014/main" id="{F9F8DACC-14C2-DFA6-A40B-4C25CFCBFB9D}"/>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31" name="Freeform 606">
                <a:extLst>
                  <a:ext uri="{FF2B5EF4-FFF2-40B4-BE49-F238E27FC236}">
                    <a16:creationId xmlns:a16="http://schemas.microsoft.com/office/drawing/2014/main" id="{BAD93D15-6932-E64F-4DDB-52BB417177EE}"/>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32" name="Freeform 607">
                <a:extLst>
                  <a:ext uri="{FF2B5EF4-FFF2-40B4-BE49-F238E27FC236}">
                    <a16:creationId xmlns:a16="http://schemas.microsoft.com/office/drawing/2014/main" id="{09063AC0-87C0-92F4-CB68-9F5F48F46209}"/>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33" name="Freeform 608">
                <a:extLst>
                  <a:ext uri="{FF2B5EF4-FFF2-40B4-BE49-F238E27FC236}">
                    <a16:creationId xmlns:a16="http://schemas.microsoft.com/office/drawing/2014/main" id="{0DD5C533-E9FF-C55D-00F2-B03D5873A4B6}"/>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34" name="Freeform 609">
                <a:extLst>
                  <a:ext uri="{FF2B5EF4-FFF2-40B4-BE49-F238E27FC236}">
                    <a16:creationId xmlns:a16="http://schemas.microsoft.com/office/drawing/2014/main" id="{C8997B83-E65D-C499-0353-AC470ADE678E}"/>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35" name="Freeform 610">
                <a:extLst>
                  <a:ext uri="{FF2B5EF4-FFF2-40B4-BE49-F238E27FC236}">
                    <a16:creationId xmlns:a16="http://schemas.microsoft.com/office/drawing/2014/main" id="{E6A66878-A2BA-4E33-9F23-80D7DE8D5B13}"/>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36" name="Line 611">
                <a:extLst>
                  <a:ext uri="{FF2B5EF4-FFF2-40B4-BE49-F238E27FC236}">
                    <a16:creationId xmlns:a16="http://schemas.microsoft.com/office/drawing/2014/main" id="{7EAA7BA4-9EAE-AB64-3BA6-0E19ACFCCECB}"/>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37" name="Line 612">
                <a:extLst>
                  <a:ext uri="{FF2B5EF4-FFF2-40B4-BE49-F238E27FC236}">
                    <a16:creationId xmlns:a16="http://schemas.microsoft.com/office/drawing/2014/main" id="{9FEBA8C5-DF86-7641-6B96-4DF0E347E916}"/>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38" name="Line 613">
                <a:extLst>
                  <a:ext uri="{FF2B5EF4-FFF2-40B4-BE49-F238E27FC236}">
                    <a16:creationId xmlns:a16="http://schemas.microsoft.com/office/drawing/2014/main" id="{7E5C217F-3AE5-9554-6B88-B1687A132774}"/>
                  </a:ext>
                </a:extLst>
              </p:cNvPr>
              <p:cNvSpPr>
                <a:spLocks noChangeShapeType="1"/>
              </p:cNvSpPr>
              <p:nvPr/>
            </p:nvSpPr>
            <p:spPr bwMode="auto">
              <a:xfrm>
                <a:off x="3428" y="3133"/>
                <a:ext cx="25"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39" name="Line 614">
                <a:extLst>
                  <a:ext uri="{FF2B5EF4-FFF2-40B4-BE49-F238E27FC236}">
                    <a16:creationId xmlns:a16="http://schemas.microsoft.com/office/drawing/2014/main" id="{A01A54CE-23B8-0A5C-111B-59AA371F912E}"/>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40" name="Line 615">
                <a:extLst>
                  <a:ext uri="{FF2B5EF4-FFF2-40B4-BE49-F238E27FC236}">
                    <a16:creationId xmlns:a16="http://schemas.microsoft.com/office/drawing/2014/main" id="{6BBFBB75-06BF-A90D-90D9-742B67E16C87}"/>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41" name="Line 616">
                <a:extLst>
                  <a:ext uri="{FF2B5EF4-FFF2-40B4-BE49-F238E27FC236}">
                    <a16:creationId xmlns:a16="http://schemas.microsoft.com/office/drawing/2014/main" id="{CA226E96-4509-3361-7309-E32403406EF7}"/>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42" name="Freeform 617">
                <a:extLst>
                  <a:ext uri="{FF2B5EF4-FFF2-40B4-BE49-F238E27FC236}">
                    <a16:creationId xmlns:a16="http://schemas.microsoft.com/office/drawing/2014/main" id="{F740A696-5DC9-3743-C1C7-82BB3B52F4B9}"/>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43" name="Freeform 618">
                <a:extLst>
                  <a:ext uri="{FF2B5EF4-FFF2-40B4-BE49-F238E27FC236}">
                    <a16:creationId xmlns:a16="http://schemas.microsoft.com/office/drawing/2014/main" id="{84D7EBF3-361F-A285-DE63-7E385F272C35}"/>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44" name="Line 619">
                <a:extLst>
                  <a:ext uri="{FF2B5EF4-FFF2-40B4-BE49-F238E27FC236}">
                    <a16:creationId xmlns:a16="http://schemas.microsoft.com/office/drawing/2014/main" id="{2E524F28-3D1C-E286-0F63-9767EAC63ADE}"/>
                  </a:ext>
                </a:extLst>
              </p:cNvPr>
              <p:cNvSpPr>
                <a:spLocks noChangeShapeType="1"/>
              </p:cNvSpPr>
              <p:nvPr/>
            </p:nvSpPr>
            <p:spPr bwMode="auto">
              <a:xfrm>
                <a:off x="3522" y="3108"/>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45" name="Line 620">
                <a:extLst>
                  <a:ext uri="{FF2B5EF4-FFF2-40B4-BE49-F238E27FC236}">
                    <a16:creationId xmlns:a16="http://schemas.microsoft.com/office/drawing/2014/main" id="{87D453BB-5FE1-F51E-70A7-9B1078FD3A16}"/>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46" name="Freeform 621">
                <a:extLst>
                  <a:ext uri="{FF2B5EF4-FFF2-40B4-BE49-F238E27FC236}">
                    <a16:creationId xmlns:a16="http://schemas.microsoft.com/office/drawing/2014/main" id="{6F85CE9B-4B07-99F8-364D-137451B733CE}"/>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47" name="Freeform 622">
                <a:extLst>
                  <a:ext uri="{FF2B5EF4-FFF2-40B4-BE49-F238E27FC236}">
                    <a16:creationId xmlns:a16="http://schemas.microsoft.com/office/drawing/2014/main" id="{4BB99973-128C-73A0-45B2-21D09AFAC373}"/>
                  </a:ext>
                </a:extLst>
              </p:cNvPr>
              <p:cNvSpPr>
                <a:spLocks/>
              </p:cNvSpPr>
              <p:nvPr/>
            </p:nvSpPr>
            <p:spPr bwMode="auto">
              <a:xfrm>
                <a:off x="3488" y="2877"/>
                <a:ext cx="1" cy="1"/>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60000 65536"/>
                  <a:gd name="T11" fmla="*/ 0 60000 65536"/>
                  <a:gd name="T12" fmla="*/ 0 60000 65536"/>
                  <a:gd name="T13" fmla="*/ 0 60000 65536"/>
                  <a:gd name="T14" fmla="*/ 0 60000 65536"/>
                  <a:gd name="T15" fmla="*/ 0 w 25"/>
                  <a:gd name="T16" fmla="*/ 0 h 70"/>
                  <a:gd name="T17" fmla="*/ 25 w 25"/>
                  <a:gd name="T18" fmla="*/ 70 h 70"/>
                </a:gdLst>
                <a:ahLst/>
                <a:cxnLst>
                  <a:cxn ang="T10">
                    <a:pos x="T0" y="T1"/>
                  </a:cxn>
                  <a:cxn ang="T11">
                    <a:pos x="T2" y="T3"/>
                  </a:cxn>
                  <a:cxn ang="T12">
                    <a:pos x="T4" y="T5"/>
                  </a:cxn>
                  <a:cxn ang="T13">
                    <a:pos x="T6" y="T7"/>
                  </a:cxn>
                  <a:cxn ang="T14">
                    <a:pos x="T8" y="T9"/>
                  </a:cxn>
                </a:cxnLst>
                <a:rect l="T15" t="T16" r="T17" b="T18"/>
                <a:pathLst>
                  <a:path w="25" h="70">
                    <a:moveTo>
                      <a:pt x="25" y="0"/>
                    </a:moveTo>
                    <a:lnTo>
                      <a:pt x="21" y="17"/>
                    </a:lnTo>
                    <a:lnTo>
                      <a:pt x="16" y="34"/>
                    </a:lnTo>
                    <a:lnTo>
                      <a:pt x="10" y="52"/>
                    </a:lnTo>
                    <a:lnTo>
                      <a:pt x="0" y="7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48" name="Freeform 623">
                <a:extLst>
                  <a:ext uri="{FF2B5EF4-FFF2-40B4-BE49-F238E27FC236}">
                    <a16:creationId xmlns:a16="http://schemas.microsoft.com/office/drawing/2014/main" id="{9B5AF712-D24A-6E3C-8E80-893DC6566070}"/>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49" name="Freeform 624">
                <a:extLst>
                  <a:ext uri="{FF2B5EF4-FFF2-40B4-BE49-F238E27FC236}">
                    <a16:creationId xmlns:a16="http://schemas.microsoft.com/office/drawing/2014/main" id="{46D2FE8D-E1FF-9F12-C7D6-A7F7A5317268}"/>
                  </a:ext>
                </a:extLst>
              </p:cNvPr>
              <p:cNvSpPr>
                <a:spLocks/>
              </p:cNvSpPr>
              <p:nvPr/>
            </p:nvSpPr>
            <p:spPr bwMode="auto">
              <a:xfrm>
                <a:off x="3487" y="2862"/>
                <a:ext cx="1" cy="5"/>
              </a:xfrm>
              <a:custGeom>
                <a:avLst/>
                <a:gdLst>
                  <a:gd name="T0" fmla="*/ 0 w 75"/>
                  <a:gd name="T1" fmla="*/ 0 h 262"/>
                  <a:gd name="T2" fmla="*/ 0 w 75"/>
                  <a:gd name="T3" fmla="*/ 0 h 262"/>
                  <a:gd name="T4" fmla="*/ 0 w 75"/>
                  <a:gd name="T5" fmla="*/ 0 h 262"/>
                  <a:gd name="T6" fmla="*/ 0 w 75"/>
                  <a:gd name="T7" fmla="*/ 0 h 262"/>
                  <a:gd name="T8" fmla="*/ 0 w 75"/>
                  <a:gd name="T9" fmla="*/ 0 h 262"/>
                  <a:gd name="T10" fmla="*/ 0 w 75"/>
                  <a:gd name="T11" fmla="*/ 0 h 262"/>
                  <a:gd name="T12" fmla="*/ 0 w 75"/>
                  <a:gd name="T13" fmla="*/ 0 h 262"/>
                  <a:gd name="T14" fmla="*/ 0 w 75"/>
                  <a:gd name="T15" fmla="*/ 0 h 262"/>
                  <a:gd name="T16" fmla="*/ 0 w 75"/>
                  <a:gd name="T17" fmla="*/ 0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262"/>
                  <a:gd name="T29" fmla="*/ 75 w 75"/>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262">
                    <a:moveTo>
                      <a:pt x="75" y="262"/>
                    </a:moveTo>
                    <a:lnTo>
                      <a:pt x="73" y="241"/>
                    </a:lnTo>
                    <a:lnTo>
                      <a:pt x="68" y="206"/>
                    </a:lnTo>
                    <a:lnTo>
                      <a:pt x="62" y="171"/>
                    </a:lnTo>
                    <a:lnTo>
                      <a:pt x="53" y="136"/>
                    </a:lnTo>
                    <a:lnTo>
                      <a:pt x="43" y="102"/>
                    </a:lnTo>
                    <a:lnTo>
                      <a:pt x="30" y="67"/>
                    </a:lnTo>
                    <a:lnTo>
                      <a:pt x="16" y="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50" name="Freeform 625">
                <a:extLst>
                  <a:ext uri="{FF2B5EF4-FFF2-40B4-BE49-F238E27FC236}">
                    <a16:creationId xmlns:a16="http://schemas.microsoft.com/office/drawing/2014/main" id="{8A801262-83E3-C142-CE5C-8A6B4849BD24}"/>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51" name="Line 626">
                <a:extLst>
                  <a:ext uri="{FF2B5EF4-FFF2-40B4-BE49-F238E27FC236}">
                    <a16:creationId xmlns:a16="http://schemas.microsoft.com/office/drawing/2014/main" id="{528E3350-569D-FAE8-9767-051EB3B72982}"/>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52" name="Line 627">
                <a:extLst>
                  <a:ext uri="{FF2B5EF4-FFF2-40B4-BE49-F238E27FC236}">
                    <a16:creationId xmlns:a16="http://schemas.microsoft.com/office/drawing/2014/main" id="{D214196D-82FA-1F8D-3DF2-1704AB9CC8DC}"/>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53" name="Line 628">
                <a:extLst>
                  <a:ext uri="{FF2B5EF4-FFF2-40B4-BE49-F238E27FC236}">
                    <a16:creationId xmlns:a16="http://schemas.microsoft.com/office/drawing/2014/main" id="{2B0BF36B-714F-325F-C2AD-47E576F7AAF2}"/>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54" name="Line 629">
                <a:extLst>
                  <a:ext uri="{FF2B5EF4-FFF2-40B4-BE49-F238E27FC236}">
                    <a16:creationId xmlns:a16="http://schemas.microsoft.com/office/drawing/2014/main" id="{C2DDEB26-85A2-7952-A639-6AC8B87D1D50}"/>
                  </a:ext>
                </a:extLst>
              </p:cNvPr>
              <p:cNvSpPr>
                <a:spLocks noChangeShapeType="1"/>
              </p:cNvSpPr>
              <p:nvPr/>
            </p:nvSpPr>
            <p:spPr bwMode="auto">
              <a:xfrm>
                <a:off x="3388" y="2864"/>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55" name="Line 630">
                <a:extLst>
                  <a:ext uri="{FF2B5EF4-FFF2-40B4-BE49-F238E27FC236}">
                    <a16:creationId xmlns:a16="http://schemas.microsoft.com/office/drawing/2014/main" id="{C6A075AA-C50E-9CB5-6E4B-1A5EF05C61DF}"/>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56" name="Line 631">
                <a:extLst>
                  <a:ext uri="{FF2B5EF4-FFF2-40B4-BE49-F238E27FC236}">
                    <a16:creationId xmlns:a16="http://schemas.microsoft.com/office/drawing/2014/main" id="{68874EE3-95D5-A322-209F-F7D3B0B5D44A}"/>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57" name="Line 632">
                <a:extLst>
                  <a:ext uri="{FF2B5EF4-FFF2-40B4-BE49-F238E27FC236}">
                    <a16:creationId xmlns:a16="http://schemas.microsoft.com/office/drawing/2014/main" id="{8BF5D76A-AFF4-AFD3-4AC5-128AED21F6B9}"/>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58" name="Freeform 633">
                <a:extLst>
                  <a:ext uri="{FF2B5EF4-FFF2-40B4-BE49-F238E27FC236}">
                    <a16:creationId xmlns:a16="http://schemas.microsoft.com/office/drawing/2014/main" id="{E017500E-BEFF-1023-640B-3FBACB6B7992}"/>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59" name="Freeform 634">
                <a:extLst>
                  <a:ext uri="{FF2B5EF4-FFF2-40B4-BE49-F238E27FC236}">
                    <a16:creationId xmlns:a16="http://schemas.microsoft.com/office/drawing/2014/main" id="{7DC89117-5409-AFCE-5E59-3ADCFA96180C}"/>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60" name="Freeform 635">
                <a:extLst>
                  <a:ext uri="{FF2B5EF4-FFF2-40B4-BE49-F238E27FC236}">
                    <a16:creationId xmlns:a16="http://schemas.microsoft.com/office/drawing/2014/main" id="{DAE5DD1F-4BC9-30D2-F695-7DDDF5117668}"/>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61" name="Line 636">
                <a:extLst>
                  <a:ext uri="{FF2B5EF4-FFF2-40B4-BE49-F238E27FC236}">
                    <a16:creationId xmlns:a16="http://schemas.microsoft.com/office/drawing/2014/main" id="{F0E31066-75F4-EC45-59F5-5F71EF3802E8}"/>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62" name="Line 637">
                <a:extLst>
                  <a:ext uri="{FF2B5EF4-FFF2-40B4-BE49-F238E27FC236}">
                    <a16:creationId xmlns:a16="http://schemas.microsoft.com/office/drawing/2014/main" id="{D0DB437F-427A-A701-412A-C48A56BBA8C4}"/>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63" name="Line 638">
                <a:extLst>
                  <a:ext uri="{FF2B5EF4-FFF2-40B4-BE49-F238E27FC236}">
                    <a16:creationId xmlns:a16="http://schemas.microsoft.com/office/drawing/2014/main" id="{FA80DE96-2739-8B21-E0A8-303B71DE132E}"/>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64" name="Line 639">
                <a:extLst>
                  <a:ext uri="{FF2B5EF4-FFF2-40B4-BE49-F238E27FC236}">
                    <a16:creationId xmlns:a16="http://schemas.microsoft.com/office/drawing/2014/main" id="{C371584F-4CC5-A522-8DD8-7E54E7DE4C74}"/>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65" name="Freeform 640">
                <a:extLst>
                  <a:ext uri="{FF2B5EF4-FFF2-40B4-BE49-F238E27FC236}">
                    <a16:creationId xmlns:a16="http://schemas.microsoft.com/office/drawing/2014/main" id="{C3FFF1C6-4DE9-1F29-9B0D-BDD29B4CB67D}"/>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66" name="Freeform 641">
                <a:extLst>
                  <a:ext uri="{FF2B5EF4-FFF2-40B4-BE49-F238E27FC236}">
                    <a16:creationId xmlns:a16="http://schemas.microsoft.com/office/drawing/2014/main" id="{2B5DA36A-662C-B3B2-1C50-23455A4065B0}"/>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67" name="Freeform 642">
                <a:extLst>
                  <a:ext uri="{FF2B5EF4-FFF2-40B4-BE49-F238E27FC236}">
                    <a16:creationId xmlns:a16="http://schemas.microsoft.com/office/drawing/2014/main" id="{B04D0E36-A74F-3FE2-D791-4CFF366332D8}"/>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68" name="Line 643">
                <a:extLst>
                  <a:ext uri="{FF2B5EF4-FFF2-40B4-BE49-F238E27FC236}">
                    <a16:creationId xmlns:a16="http://schemas.microsoft.com/office/drawing/2014/main" id="{CBB4DA9A-762C-3E93-407D-CD966631333F}"/>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69" name="Line 644">
                <a:extLst>
                  <a:ext uri="{FF2B5EF4-FFF2-40B4-BE49-F238E27FC236}">
                    <a16:creationId xmlns:a16="http://schemas.microsoft.com/office/drawing/2014/main" id="{A4F21B6D-A750-D8E9-A1CE-2400FAFE1D29}"/>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70" name="Line 645">
                <a:extLst>
                  <a:ext uri="{FF2B5EF4-FFF2-40B4-BE49-F238E27FC236}">
                    <a16:creationId xmlns:a16="http://schemas.microsoft.com/office/drawing/2014/main" id="{482B9162-EC20-DFDD-8D0A-6558AA47FCD1}"/>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71" name="Line 646">
                <a:extLst>
                  <a:ext uri="{FF2B5EF4-FFF2-40B4-BE49-F238E27FC236}">
                    <a16:creationId xmlns:a16="http://schemas.microsoft.com/office/drawing/2014/main" id="{F423B6FD-AD7B-91E3-FEDC-06FE185F564F}"/>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72" name="Freeform 647">
                <a:extLst>
                  <a:ext uri="{FF2B5EF4-FFF2-40B4-BE49-F238E27FC236}">
                    <a16:creationId xmlns:a16="http://schemas.microsoft.com/office/drawing/2014/main" id="{0675EF59-6634-4ECE-CC74-68BDEC567C1E}"/>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0073" name="Freeform 648">
                <a:extLst>
                  <a:ext uri="{FF2B5EF4-FFF2-40B4-BE49-F238E27FC236}">
                    <a16:creationId xmlns:a16="http://schemas.microsoft.com/office/drawing/2014/main" id="{AA0965F2-D280-7433-2677-E72BDFCB4927}"/>
                  </a:ext>
                </a:extLst>
              </p:cNvPr>
              <p:cNvSpPr>
                <a:spLocks noEditPoints="1"/>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w 293"/>
                  <a:gd name="T87" fmla="*/ 0 h 558"/>
                  <a:gd name="T88" fmla="*/ 0 w 293"/>
                  <a:gd name="T89" fmla="*/ 0 h 558"/>
                  <a:gd name="T90" fmla="*/ 0 w 293"/>
                  <a:gd name="T91" fmla="*/ 0 h 558"/>
                  <a:gd name="T92" fmla="*/ 0 w 293"/>
                  <a:gd name="T93" fmla="*/ 0 h 558"/>
                  <a:gd name="T94" fmla="*/ 0 w 293"/>
                  <a:gd name="T95" fmla="*/ 0 h 558"/>
                  <a:gd name="T96" fmla="*/ 0 w 293"/>
                  <a:gd name="T97" fmla="*/ 0 h 558"/>
                  <a:gd name="T98" fmla="*/ 0 w 293"/>
                  <a:gd name="T99" fmla="*/ 0 h 558"/>
                  <a:gd name="T100" fmla="*/ 0 w 293"/>
                  <a:gd name="T101" fmla="*/ 0 h 558"/>
                  <a:gd name="T102" fmla="*/ 0 w 293"/>
                  <a:gd name="T103" fmla="*/ 0 h 558"/>
                  <a:gd name="T104" fmla="*/ 0 w 293"/>
                  <a:gd name="T105" fmla="*/ 0 h 558"/>
                  <a:gd name="T106" fmla="*/ 0 w 293"/>
                  <a:gd name="T107" fmla="*/ 0 h 558"/>
                  <a:gd name="T108" fmla="*/ 0 w 293"/>
                  <a:gd name="T109" fmla="*/ 0 h 5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3"/>
                  <a:gd name="T166" fmla="*/ 0 h 558"/>
                  <a:gd name="T167" fmla="*/ 293 w 293"/>
                  <a:gd name="T168" fmla="*/ 558 h 5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close/>
                    <a:moveTo>
                      <a:pt x="68" y="278"/>
                    </a:moveTo>
                    <a:lnTo>
                      <a:pt x="225" y="189"/>
                    </a:lnTo>
                    <a:lnTo>
                      <a:pt x="225" y="170"/>
                    </a:lnTo>
                    <a:lnTo>
                      <a:pt x="225" y="153"/>
                    </a:lnTo>
                    <a:lnTo>
                      <a:pt x="224" y="137"/>
                    </a:lnTo>
                    <a:lnTo>
                      <a:pt x="222" y="123"/>
                    </a:lnTo>
                    <a:lnTo>
                      <a:pt x="220" y="111"/>
                    </a:lnTo>
                    <a:lnTo>
                      <a:pt x="218" y="100"/>
                    </a:lnTo>
                    <a:lnTo>
                      <a:pt x="215" y="91"/>
                    </a:lnTo>
                    <a:lnTo>
                      <a:pt x="211" y="83"/>
                    </a:lnTo>
                    <a:lnTo>
                      <a:pt x="207" y="76"/>
                    </a:lnTo>
                    <a:lnTo>
                      <a:pt x="202" y="72"/>
                    </a:lnTo>
                    <a:lnTo>
                      <a:pt x="197" y="68"/>
                    </a:lnTo>
                    <a:lnTo>
                      <a:pt x="191" y="66"/>
                    </a:lnTo>
                    <a:lnTo>
                      <a:pt x="184" y="66"/>
                    </a:lnTo>
                    <a:lnTo>
                      <a:pt x="176" y="67"/>
                    </a:lnTo>
                    <a:lnTo>
                      <a:pt x="168" y="69"/>
                    </a:lnTo>
                    <a:lnTo>
                      <a:pt x="159" y="72"/>
                    </a:lnTo>
                    <a:lnTo>
                      <a:pt x="149" y="77"/>
                    </a:lnTo>
                    <a:lnTo>
                      <a:pt x="140" y="83"/>
                    </a:lnTo>
                    <a:lnTo>
                      <a:pt x="131" y="90"/>
                    </a:lnTo>
                    <a:lnTo>
                      <a:pt x="123" y="97"/>
                    </a:lnTo>
                    <a:lnTo>
                      <a:pt x="115" y="106"/>
                    </a:lnTo>
                    <a:lnTo>
                      <a:pt x="108" y="115"/>
                    </a:lnTo>
                    <a:lnTo>
                      <a:pt x="102" y="125"/>
                    </a:lnTo>
                    <a:lnTo>
                      <a:pt x="96" y="136"/>
                    </a:lnTo>
                    <a:lnTo>
                      <a:pt x="90" y="148"/>
                    </a:lnTo>
                    <a:lnTo>
                      <a:pt x="86" y="160"/>
                    </a:lnTo>
                    <a:lnTo>
                      <a:pt x="82" y="174"/>
                    </a:lnTo>
                    <a:lnTo>
                      <a:pt x="78" y="189"/>
                    </a:lnTo>
                    <a:lnTo>
                      <a:pt x="75" y="204"/>
                    </a:lnTo>
                    <a:lnTo>
                      <a:pt x="72" y="222"/>
                    </a:lnTo>
                    <a:lnTo>
                      <a:pt x="70" y="240"/>
                    </a:lnTo>
                    <a:lnTo>
                      <a:pt x="69" y="258"/>
                    </a:lnTo>
                    <a:lnTo>
                      <a:pt x="68" y="27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0074" name="Freeform 649">
                <a:extLst>
                  <a:ext uri="{FF2B5EF4-FFF2-40B4-BE49-F238E27FC236}">
                    <a16:creationId xmlns:a16="http://schemas.microsoft.com/office/drawing/2014/main" id="{DE1C1562-ABA4-7621-ED08-2B7A9608CAA2}"/>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0075" name="Freeform 650">
                <a:extLst>
                  <a:ext uri="{FF2B5EF4-FFF2-40B4-BE49-F238E27FC236}">
                    <a16:creationId xmlns:a16="http://schemas.microsoft.com/office/drawing/2014/main" id="{6E532D2D-5CA7-6FE9-B934-72EBA48182F4}"/>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0076" name="Freeform 651">
                <a:extLst>
                  <a:ext uri="{FF2B5EF4-FFF2-40B4-BE49-F238E27FC236}">
                    <a16:creationId xmlns:a16="http://schemas.microsoft.com/office/drawing/2014/main" id="{A0572B42-75F3-EA39-5D0F-9145B4295A2D}"/>
                  </a:ext>
                </a:extLst>
              </p:cNvPr>
              <p:cNvSpPr>
                <a:spLocks noEditPoints="1"/>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w 296"/>
                  <a:gd name="T81" fmla="*/ 0 h 558"/>
                  <a:gd name="T82" fmla="*/ 0 w 296"/>
                  <a:gd name="T83" fmla="*/ 0 h 558"/>
                  <a:gd name="T84" fmla="*/ 0 w 296"/>
                  <a:gd name="T85" fmla="*/ 0 h 558"/>
                  <a:gd name="T86" fmla="*/ 0 w 296"/>
                  <a:gd name="T87" fmla="*/ 0 h 558"/>
                  <a:gd name="T88" fmla="*/ 0 w 296"/>
                  <a:gd name="T89" fmla="*/ 0 h 558"/>
                  <a:gd name="T90" fmla="*/ 0 w 296"/>
                  <a:gd name="T91" fmla="*/ 0 h 558"/>
                  <a:gd name="T92" fmla="*/ 0 w 296"/>
                  <a:gd name="T93" fmla="*/ 0 h 558"/>
                  <a:gd name="T94" fmla="*/ 0 w 296"/>
                  <a:gd name="T95" fmla="*/ 0 h 558"/>
                  <a:gd name="T96" fmla="*/ 0 w 296"/>
                  <a:gd name="T97" fmla="*/ 0 h 5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6"/>
                  <a:gd name="T148" fmla="*/ 0 h 558"/>
                  <a:gd name="T149" fmla="*/ 296 w 296"/>
                  <a:gd name="T150" fmla="*/ 558 h 5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6" h="558">
                    <a:moveTo>
                      <a:pt x="67" y="324"/>
                    </a:moveTo>
                    <a:lnTo>
                      <a:pt x="67" y="351"/>
                    </a:lnTo>
                    <a:lnTo>
                      <a:pt x="68" y="375"/>
                    </a:lnTo>
                    <a:lnTo>
                      <a:pt x="69" y="396"/>
                    </a:lnTo>
                    <a:lnTo>
                      <a:pt x="71" y="415"/>
                    </a:lnTo>
                    <a:lnTo>
                      <a:pt x="74" y="432"/>
                    </a:lnTo>
                    <a:lnTo>
                      <a:pt x="77" y="446"/>
                    </a:lnTo>
                    <a:lnTo>
                      <a:pt x="81" y="458"/>
                    </a:lnTo>
                    <a:lnTo>
                      <a:pt x="86" y="468"/>
                    </a:lnTo>
                    <a:lnTo>
                      <a:pt x="91" y="476"/>
                    </a:lnTo>
                    <a:lnTo>
                      <a:pt x="96" y="482"/>
                    </a:lnTo>
                    <a:lnTo>
                      <a:pt x="100" y="484"/>
                    </a:lnTo>
                    <a:lnTo>
                      <a:pt x="103" y="486"/>
                    </a:lnTo>
                    <a:lnTo>
                      <a:pt x="107" y="487"/>
                    </a:lnTo>
                    <a:lnTo>
                      <a:pt x="111" y="488"/>
                    </a:lnTo>
                    <a:lnTo>
                      <a:pt x="119" y="488"/>
                    </a:lnTo>
                    <a:lnTo>
                      <a:pt x="128" y="487"/>
                    </a:lnTo>
                    <a:lnTo>
                      <a:pt x="137" y="483"/>
                    </a:lnTo>
                    <a:lnTo>
                      <a:pt x="148" y="478"/>
                    </a:lnTo>
                    <a:lnTo>
                      <a:pt x="158" y="472"/>
                    </a:lnTo>
                    <a:lnTo>
                      <a:pt x="167" y="465"/>
                    </a:lnTo>
                    <a:lnTo>
                      <a:pt x="176" y="456"/>
                    </a:lnTo>
                    <a:lnTo>
                      <a:pt x="184" y="447"/>
                    </a:lnTo>
                    <a:lnTo>
                      <a:pt x="191" y="436"/>
                    </a:lnTo>
                    <a:lnTo>
                      <a:pt x="198" y="424"/>
                    </a:lnTo>
                    <a:lnTo>
                      <a:pt x="203" y="412"/>
                    </a:lnTo>
                    <a:lnTo>
                      <a:pt x="208" y="398"/>
                    </a:lnTo>
                    <a:lnTo>
                      <a:pt x="213" y="383"/>
                    </a:lnTo>
                    <a:lnTo>
                      <a:pt x="217" y="366"/>
                    </a:lnTo>
                    <a:lnTo>
                      <a:pt x="220" y="348"/>
                    </a:lnTo>
                    <a:lnTo>
                      <a:pt x="223" y="327"/>
                    </a:lnTo>
                    <a:lnTo>
                      <a:pt x="225" y="306"/>
                    </a:lnTo>
                    <a:lnTo>
                      <a:pt x="226" y="284"/>
                    </a:lnTo>
                    <a:lnTo>
                      <a:pt x="227" y="260"/>
                    </a:lnTo>
                    <a:lnTo>
                      <a:pt x="227" y="235"/>
                    </a:lnTo>
                    <a:lnTo>
                      <a:pt x="227" y="210"/>
                    </a:lnTo>
                    <a:lnTo>
                      <a:pt x="226" y="186"/>
                    </a:lnTo>
                    <a:lnTo>
                      <a:pt x="225" y="166"/>
                    </a:lnTo>
                    <a:lnTo>
                      <a:pt x="223" y="147"/>
                    </a:lnTo>
                    <a:lnTo>
                      <a:pt x="220" y="130"/>
                    </a:lnTo>
                    <a:lnTo>
                      <a:pt x="217" y="116"/>
                    </a:lnTo>
                    <a:lnTo>
                      <a:pt x="213" y="103"/>
                    </a:lnTo>
                    <a:lnTo>
                      <a:pt x="208" y="93"/>
                    </a:lnTo>
                    <a:lnTo>
                      <a:pt x="203" y="83"/>
                    </a:lnTo>
                    <a:lnTo>
                      <a:pt x="198" y="77"/>
                    </a:lnTo>
                    <a:lnTo>
                      <a:pt x="191" y="72"/>
                    </a:lnTo>
                    <a:lnTo>
                      <a:pt x="184" y="70"/>
                    </a:lnTo>
                    <a:lnTo>
                      <a:pt x="176" y="69"/>
                    </a:lnTo>
                    <a:lnTo>
                      <a:pt x="167" y="70"/>
                    </a:lnTo>
                    <a:lnTo>
                      <a:pt x="158" y="73"/>
                    </a:lnTo>
                    <a:lnTo>
                      <a:pt x="148" y="78"/>
                    </a:lnTo>
                    <a:lnTo>
                      <a:pt x="137" y="84"/>
                    </a:lnTo>
                    <a:lnTo>
                      <a:pt x="128" y="93"/>
                    </a:lnTo>
                    <a:lnTo>
                      <a:pt x="119" y="101"/>
                    </a:lnTo>
                    <a:lnTo>
                      <a:pt x="111" y="111"/>
                    </a:lnTo>
                    <a:lnTo>
                      <a:pt x="103" y="122"/>
                    </a:lnTo>
                    <a:lnTo>
                      <a:pt x="96" y="133"/>
                    </a:lnTo>
                    <a:lnTo>
                      <a:pt x="91" y="146"/>
                    </a:lnTo>
                    <a:lnTo>
                      <a:pt x="86" y="159"/>
                    </a:lnTo>
                    <a:lnTo>
                      <a:pt x="81" y="174"/>
                    </a:lnTo>
                    <a:lnTo>
                      <a:pt x="77" y="191"/>
                    </a:lnTo>
                    <a:lnTo>
                      <a:pt x="74" y="209"/>
                    </a:lnTo>
                    <a:lnTo>
                      <a:pt x="71" y="229"/>
                    </a:lnTo>
                    <a:lnTo>
                      <a:pt x="69" y="250"/>
                    </a:lnTo>
                    <a:lnTo>
                      <a:pt x="68" y="273"/>
                    </a:lnTo>
                    <a:lnTo>
                      <a:pt x="67" y="298"/>
                    </a:lnTo>
                    <a:lnTo>
                      <a:pt x="67" y="324"/>
                    </a:lnTo>
                    <a:close/>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0077" name="Freeform 652">
                <a:extLst>
                  <a:ext uri="{FF2B5EF4-FFF2-40B4-BE49-F238E27FC236}">
                    <a16:creationId xmlns:a16="http://schemas.microsoft.com/office/drawing/2014/main" id="{F01686B9-BCDE-5E85-BE68-925FB92BABFA}"/>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0078" name="Freeform 653">
                <a:extLst>
                  <a:ext uri="{FF2B5EF4-FFF2-40B4-BE49-F238E27FC236}">
                    <a16:creationId xmlns:a16="http://schemas.microsoft.com/office/drawing/2014/main" id="{1C632148-8943-39B1-B3B3-0C229E2C5908}"/>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0079" name="Freeform 654">
                <a:extLst>
                  <a:ext uri="{FF2B5EF4-FFF2-40B4-BE49-F238E27FC236}">
                    <a16:creationId xmlns:a16="http://schemas.microsoft.com/office/drawing/2014/main" id="{F8D79157-3487-909F-1451-33A4386FA920}"/>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0080" name="Freeform 655">
                <a:extLst>
                  <a:ext uri="{FF2B5EF4-FFF2-40B4-BE49-F238E27FC236}">
                    <a16:creationId xmlns:a16="http://schemas.microsoft.com/office/drawing/2014/main" id="{D67C5F5B-839B-4D39-5945-BBD996F6ACCA}"/>
                  </a:ext>
                </a:extLst>
              </p:cNvPr>
              <p:cNvSpPr>
                <a:spLocks noEditPoints="1"/>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w 326"/>
                  <a:gd name="T103" fmla="*/ 0 h 752"/>
                  <a:gd name="T104" fmla="*/ 0 w 326"/>
                  <a:gd name="T105" fmla="*/ 0 h 752"/>
                  <a:gd name="T106" fmla="*/ 0 w 326"/>
                  <a:gd name="T107" fmla="*/ 0 h 752"/>
                  <a:gd name="T108" fmla="*/ 0 w 326"/>
                  <a:gd name="T109" fmla="*/ 0 h 752"/>
                  <a:gd name="T110" fmla="*/ 0 w 326"/>
                  <a:gd name="T111" fmla="*/ 0 h 752"/>
                  <a:gd name="T112" fmla="*/ 0 w 326"/>
                  <a:gd name="T113" fmla="*/ 0 h 752"/>
                  <a:gd name="T114" fmla="*/ 0 w 326"/>
                  <a:gd name="T115" fmla="*/ 0 h 752"/>
                  <a:gd name="T116" fmla="*/ 0 w 326"/>
                  <a:gd name="T117" fmla="*/ 0 h 752"/>
                  <a:gd name="T118" fmla="*/ 0 w 326"/>
                  <a:gd name="T119" fmla="*/ 0 h 7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6"/>
                  <a:gd name="T181" fmla="*/ 0 h 752"/>
                  <a:gd name="T182" fmla="*/ 326 w 326"/>
                  <a:gd name="T183" fmla="*/ 752 h 7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6" h="752">
                    <a:moveTo>
                      <a:pt x="67" y="431"/>
                    </a:moveTo>
                    <a:lnTo>
                      <a:pt x="67" y="471"/>
                    </a:lnTo>
                    <a:lnTo>
                      <a:pt x="68" y="508"/>
                    </a:lnTo>
                    <a:lnTo>
                      <a:pt x="70" y="541"/>
                    </a:lnTo>
                    <a:lnTo>
                      <a:pt x="72" y="571"/>
                    </a:lnTo>
                    <a:lnTo>
                      <a:pt x="75" y="596"/>
                    </a:lnTo>
                    <a:lnTo>
                      <a:pt x="79" y="618"/>
                    </a:lnTo>
                    <a:lnTo>
                      <a:pt x="83" y="636"/>
                    </a:lnTo>
                    <a:lnTo>
                      <a:pt x="88" y="650"/>
                    </a:lnTo>
                    <a:lnTo>
                      <a:pt x="91" y="656"/>
                    </a:lnTo>
                    <a:lnTo>
                      <a:pt x="94" y="662"/>
                    </a:lnTo>
                    <a:lnTo>
                      <a:pt x="97" y="667"/>
                    </a:lnTo>
                    <a:lnTo>
                      <a:pt x="101" y="671"/>
                    </a:lnTo>
                    <a:lnTo>
                      <a:pt x="105" y="674"/>
                    </a:lnTo>
                    <a:lnTo>
                      <a:pt x="109" y="677"/>
                    </a:lnTo>
                    <a:lnTo>
                      <a:pt x="113" y="679"/>
                    </a:lnTo>
                    <a:lnTo>
                      <a:pt x="118" y="680"/>
                    </a:lnTo>
                    <a:lnTo>
                      <a:pt x="122" y="681"/>
                    </a:lnTo>
                    <a:lnTo>
                      <a:pt x="127" y="682"/>
                    </a:lnTo>
                    <a:lnTo>
                      <a:pt x="133" y="681"/>
                    </a:lnTo>
                    <a:lnTo>
                      <a:pt x="138" y="680"/>
                    </a:lnTo>
                    <a:lnTo>
                      <a:pt x="150" y="677"/>
                    </a:lnTo>
                    <a:lnTo>
                      <a:pt x="163" y="670"/>
                    </a:lnTo>
                    <a:lnTo>
                      <a:pt x="175" y="662"/>
                    </a:lnTo>
                    <a:lnTo>
                      <a:pt x="187" y="652"/>
                    </a:lnTo>
                    <a:lnTo>
                      <a:pt x="198" y="641"/>
                    </a:lnTo>
                    <a:lnTo>
                      <a:pt x="208" y="629"/>
                    </a:lnTo>
                    <a:lnTo>
                      <a:pt x="216" y="616"/>
                    </a:lnTo>
                    <a:lnTo>
                      <a:pt x="224" y="601"/>
                    </a:lnTo>
                    <a:lnTo>
                      <a:pt x="231" y="585"/>
                    </a:lnTo>
                    <a:lnTo>
                      <a:pt x="237" y="568"/>
                    </a:lnTo>
                    <a:lnTo>
                      <a:pt x="241" y="548"/>
                    </a:lnTo>
                    <a:lnTo>
                      <a:pt x="246" y="525"/>
                    </a:lnTo>
                    <a:lnTo>
                      <a:pt x="249" y="500"/>
                    </a:lnTo>
                    <a:lnTo>
                      <a:pt x="252" y="471"/>
                    </a:lnTo>
                    <a:lnTo>
                      <a:pt x="254" y="439"/>
                    </a:lnTo>
                    <a:lnTo>
                      <a:pt x="256" y="403"/>
                    </a:lnTo>
                    <a:lnTo>
                      <a:pt x="257" y="364"/>
                    </a:lnTo>
                    <a:lnTo>
                      <a:pt x="257" y="323"/>
                    </a:lnTo>
                    <a:lnTo>
                      <a:pt x="257" y="282"/>
                    </a:lnTo>
                    <a:lnTo>
                      <a:pt x="256" y="245"/>
                    </a:lnTo>
                    <a:lnTo>
                      <a:pt x="254" y="211"/>
                    </a:lnTo>
                    <a:lnTo>
                      <a:pt x="252" y="182"/>
                    </a:lnTo>
                    <a:lnTo>
                      <a:pt x="249" y="155"/>
                    </a:lnTo>
                    <a:lnTo>
                      <a:pt x="246" y="133"/>
                    </a:lnTo>
                    <a:lnTo>
                      <a:pt x="241" y="116"/>
                    </a:lnTo>
                    <a:lnTo>
                      <a:pt x="237" y="101"/>
                    </a:lnTo>
                    <a:lnTo>
                      <a:pt x="234" y="96"/>
                    </a:lnTo>
                    <a:lnTo>
                      <a:pt x="231" y="91"/>
                    </a:lnTo>
                    <a:lnTo>
                      <a:pt x="228" y="86"/>
                    </a:lnTo>
                    <a:lnTo>
                      <a:pt x="224" y="82"/>
                    </a:lnTo>
                    <a:lnTo>
                      <a:pt x="220" y="79"/>
                    </a:lnTo>
                    <a:lnTo>
                      <a:pt x="216" y="76"/>
                    </a:lnTo>
                    <a:lnTo>
                      <a:pt x="212" y="74"/>
                    </a:lnTo>
                    <a:lnTo>
                      <a:pt x="208" y="72"/>
                    </a:lnTo>
                    <a:lnTo>
                      <a:pt x="203" y="72"/>
                    </a:lnTo>
                    <a:lnTo>
                      <a:pt x="198" y="71"/>
                    </a:lnTo>
                    <a:lnTo>
                      <a:pt x="193" y="72"/>
                    </a:lnTo>
                    <a:lnTo>
                      <a:pt x="187" y="73"/>
                    </a:lnTo>
                    <a:lnTo>
                      <a:pt x="175" y="77"/>
                    </a:lnTo>
                    <a:lnTo>
                      <a:pt x="163" y="83"/>
                    </a:lnTo>
                    <a:lnTo>
                      <a:pt x="150" y="91"/>
                    </a:lnTo>
                    <a:lnTo>
                      <a:pt x="138" y="100"/>
                    </a:lnTo>
                    <a:lnTo>
                      <a:pt x="127" y="111"/>
                    </a:lnTo>
                    <a:lnTo>
                      <a:pt x="118" y="123"/>
                    </a:lnTo>
                    <a:lnTo>
                      <a:pt x="109" y="137"/>
                    </a:lnTo>
                    <a:lnTo>
                      <a:pt x="101" y="152"/>
                    </a:lnTo>
                    <a:lnTo>
                      <a:pt x="94" y="169"/>
                    </a:lnTo>
                    <a:lnTo>
                      <a:pt x="88" y="186"/>
                    </a:lnTo>
                    <a:lnTo>
                      <a:pt x="83" y="206"/>
                    </a:lnTo>
                    <a:lnTo>
                      <a:pt x="79" y="229"/>
                    </a:lnTo>
                    <a:lnTo>
                      <a:pt x="75" y="255"/>
                    </a:lnTo>
                    <a:lnTo>
                      <a:pt x="72" y="284"/>
                    </a:lnTo>
                    <a:lnTo>
                      <a:pt x="70" y="316"/>
                    </a:lnTo>
                    <a:lnTo>
                      <a:pt x="68" y="351"/>
                    </a:lnTo>
                    <a:lnTo>
                      <a:pt x="67" y="389"/>
                    </a:lnTo>
                    <a:lnTo>
                      <a:pt x="67" y="431"/>
                    </a:lnTo>
                    <a:close/>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0081" name="Freeform 656">
                <a:extLst>
                  <a:ext uri="{FF2B5EF4-FFF2-40B4-BE49-F238E27FC236}">
                    <a16:creationId xmlns:a16="http://schemas.microsoft.com/office/drawing/2014/main" id="{9F82D83E-4918-7153-DA3F-56624305426C}"/>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82" name="Freeform 657">
                <a:extLst>
                  <a:ext uri="{FF2B5EF4-FFF2-40B4-BE49-F238E27FC236}">
                    <a16:creationId xmlns:a16="http://schemas.microsoft.com/office/drawing/2014/main" id="{D0C48EC1-E86D-7886-651B-8C122BCD9724}"/>
                  </a:ext>
                </a:extLst>
              </p:cNvPr>
              <p:cNvSpPr>
                <a:spLocks/>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3"/>
                  <a:gd name="T130" fmla="*/ 0 h 558"/>
                  <a:gd name="T131" fmla="*/ 293 w 293"/>
                  <a:gd name="T132" fmla="*/ 558 h 5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83" name="Freeform 658">
                <a:extLst>
                  <a:ext uri="{FF2B5EF4-FFF2-40B4-BE49-F238E27FC236}">
                    <a16:creationId xmlns:a16="http://schemas.microsoft.com/office/drawing/2014/main" id="{67FC0337-1CCD-BCDB-25DC-8F102798A905}"/>
                  </a:ext>
                </a:extLst>
              </p:cNvPr>
              <p:cNvSpPr>
                <a:spLocks/>
              </p:cNvSpPr>
              <p:nvPr/>
            </p:nvSpPr>
            <p:spPr bwMode="auto">
              <a:xfrm>
                <a:off x="3550" y="3006"/>
                <a:ext cx="3" cy="4"/>
              </a:xfrm>
              <a:custGeom>
                <a:avLst/>
                <a:gdLst>
                  <a:gd name="T0" fmla="*/ 0 w 157"/>
                  <a:gd name="T1" fmla="*/ 0 h 212"/>
                  <a:gd name="T2" fmla="*/ 0 w 157"/>
                  <a:gd name="T3" fmla="*/ 0 h 212"/>
                  <a:gd name="T4" fmla="*/ 0 w 157"/>
                  <a:gd name="T5" fmla="*/ 0 h 212"/>
                  <a:gd name="T6" fmla="*/ 0 w 157"/>
                  <a:gd name="T7" fmla="*/ 0 h 212"/>
                  <a:gd name="T8" fmla="*/ 0 w 157"/>
                  <a:gd name="T9" fmla="*/ 0 h 212"/>
                  <a:gd name="T10" fmla="*/ 0 w 157"/>
                  <a:gd name="T11" fmla="*/ 0 h 212"/>
                  <a:gd name="T12" fmla="*/ 0 w 157"/>
                  <a:gd name="T13" fmla="*/ 0 h 212"/>
                  <a:gd name="T14" fmla="*/ 0 w 157"/>
                  <a:gd name="T15" fmla="*/ 0 h 212"/>
                  <a:gd name="T16" fmla="*/ 0 w 157"/>
                  <a:gd name="T17" fmla="*/ 0 h 212"/>
                  <a:gd name="T18" fmla="*/ 0 w 157"/>
                  <a:gd name="T19" fmla="*/ 0 h 212"/>
                  <a:gd name="T20" fmla="*/ 0 w 157"/>
                  <a:gd name="T21" fmla="*/ 0 h 212"/>
                  <a:gd name="T22" fmla="*/ 0 w 157"/>
                  <a:gd name="T23" fmla="*/ 0 h 212"/>
                  <a:gd name="T24" fmla="*/ 0 w 157"/>
                  <a:gd name="T25" fmla="*/ 0 h 212"/>
                  <a:gd name="T26" fmla="*/ 0 w 157"/>
                  <a:gd name="T27" fmla="*/ 0 h 212"/>
                  <a:gd name="T28" fmla="*/ 0 w 157"/>
                  <a:gd name="T29" fmla="*/ 0 h 212"/>
                  <a:gd name="T30" fmla="*/ 0 w 157"/>
                  <a:gd name="T31" fmla="*/ 0 h 212"/>
                  <a:gd name="T32" fmla="*/ 0 w 157"/>
                  <a:gd name="T33" fmla="*/ 0 h 212"/>
                  <a:gd name="T34" fmla="*/ 0 w 157"/>
                  <a:gd name="T35" fmla="*/ 0 h 212"/>
                  <a:gd name="T36" fmla="*/ 0 w 157"/>
                  <a:gd name="T37" fmla="*/ 0 h 212"/>
                  <a:gd name="T38" fmla="*/ 0 w 157"/>
                  <a:gd name="T39" fmla="*/ 0 h 212"/>
                  <a:gd name="T40" fmla="*/ 0 w 157"/>
                  <a:gd name="T41" fmla="*/ 0 h 212"/>
                  <a:gd name="T42" fmla="*/ 0 w 157"/>
                  <a:gd name="T43" fmla="*/ 0 h 212"/>
                  <a:gd name="T44" fmla="*/ 0 w 157"/>
                  <a:gd name="T45" fmla="*/ 0 h 212"/>
                  <a:gd name="T46" fmla="*/ 0 w 157"/>
                  <a:gd name="T47" fmla="*/ 0 h 212"/>
                  <a:gd name="T48" fmla="*/ 0 w 157"/>
                  <a:gd name="T49" fmla="*/ 0 h 212"/>
                  <a:gd name="T50" fmla="*/ 0 w 157"/>
                  <a:gd name="T51" fmla="*/ 0 h 212"/>
                  <a:gd name="T52" fmla="*/ 0 w 157"/>
                  <a:gd name="T53" fmla="*/ 0 h 212"/>
                  <a:gd name="T54" fmla="*/ 0 w 157"/>
                  <a:gd name="T55" fmla="*/ 0 h 212"/>
                  <a:gd name="T56" fmla="*/ 0 w 157"/>
                  <a:gd name="T57" fmla="*/ 0 h 212"/>
                  <a:gd name="T58" fmla="*/ 0 w 157"/>
                  <a:gd name="T59" fmla="*/ 0 h 212"/>
                  <a:gd name="T60" fmla="*/ 0 w 157"/>
                  <a:gd name="T61" fmla="*/ 0 h 212"/>
                  <a:gd name="T62" fmla="*/ 0 w 157"/>
                  <a:gd name="T63" fmla="*/ 0 h 212"/>
                  <a:gd name="T64" fmla="*/ 0 w 157"/>
                  <a:gd name="T65" fmla="*/ 0 h 212"/>
                  <a:gd name="T66" fmla="*/ 0 w 157"/>
                  <a:gd name="T67" fmla="*/ 0 h 212"/>
                  <a:gd name="T68" fmla="*/ 0 w 157"/>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212"/>
                  <a:gd name="T107" fmla="*/ 157 w 157"/>
                  <a:gd name="T108" fmla="*/ 212 h 2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212">
                    <a:moveTo>
                      <a:pt x="0" y="212"/>
                    </a:moveTo>
                    <a:lnTo>
                      <a:pt x="157" y="123"/>
                    </a:lnTo>
                    <a:lnTo>
                      <a:pt x="157" y="104"/>
                    </a:lnTo>
                    <a:lnTo>
                      <a:pt x="157" y="87"/>
                    </a:lnTo>
                    <a:lnTo>
                      <a:pt x="156" y="71"/>
                    </a:lnTo>
                    <a:lnTo>
                      <a:pt x="154" y="57"/>
                    </a:lnTo>
                    <a:lnTo>
                      <a:pt x="152" y="45"/>
                    </a:lnTo>
                    <a:lnTo>
                      <a:pt x="150" y="34"/>
                    </a:lnTo>
                    <a:lnTo>
                      <a:pt x="147" y="25"/>
                    </a:lnTo>
                    <a:lnTo>
                      <a:pt x="143" y="17"/>
                    </a:lnTo>
                    <a:lnTo>
                      <a:pt x="139" y="10"/>
                    </a:lnTo>
                    <a:lnTo>
                      <a:pt x="134" y="6"/>
                    </a:lnTo>
                    <a:lnTo>
                      <a:pt x="129" y="2"/>
                    </a:lnTo>
                    <a:lnTo>
                      <a:pt x="123" y="0"/>
                    </a:lnTo>
                    <a:lnTo>
                      <a:pt x="116" y="0"/>
                    </a:lnTo>
                    <a:lnTo>
                      <a:pt x="108" y="1"/>
                    </a:lnTo>
                    <a:lnTo>
                      <a:pt x="100" y="3"/>
                    </a:lnTo>
                    <a:lnTo>
                      <a:pt x="91" y="6"/>
                    </a:lnTo>
                    <a:lnTo>
                      <a:pt x="81" y="11"/>
                    </a:lnTo>
                    <a:lnTo>
                      <a:pt x="72" y="17"/>
                    </a:lnTo>
                    <a:lnTo>
                      <a:pt x="63" y="24"/>
                    </a:lnTo>
                    <a:lnTo>
                      <a:pt x="55" y="31"/>
                    </a:lnTo>
                    <a:lnTo>
                      <a:pt x="47" y="40"/>
                    </a:lnTo>
                    <a:lnTo>
                      <a:pt x="40" y="49"/>
                    </a:lnTo>
                    <a:lnTo>
                      <a:pt x="34" y="59"/>
                    </a:lnTo>
                    <a:lnTo>
                      <a:pt x="28" y="70"/>
                    </a:lnTo>
                    <a:lnTo>
                      <a:pt x="22" y="82"/>
                    </a:lnTo>
                    <a:lnTo>
                      <a:pt x="18" y="94"/>
                    </a:lnTo>
                    <a:lnTo>
                      <a:pt x="14" y="108"/>
                    </a:lnTo>
                    <a:lnTo>
                      <a:pt x="10" y="123"/>
                    </a:lnTo>
                    <a:lnTo>
                      <a:pt x="7" y="138"/>
                    </a:lnTo>
                    <a:lnTo>
                      <a:pt x="4" y="156"/>
                    </a:lnTo>
                    <a:lnTo>
                      <a:pt x="2" y="174"/>
                    </a:lnTo>
                    <a:lnTo>
                      <a:pt x="1" y="192"/>
                    </a:lnTo>
                    <a:lnTo>
                      <a:pt x="0" y="2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84" name="Freeform 659">
                <a:extLst>
                  <a:ext uri="{FF2B5EF4-FFF2-40B4-BE49-F238E27FC236}">
                    <a16:creationId xmlns:a16="http://schemas.microsoft.com/office/drawing/2014/main" id="{BA7F66A3-B08D-4043-C825-C4A4F7DA6848}"/>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85" name="Freeform 660">
                <a:extLst>
                  <a:ext uri="{FF2B5EF4-FFF2-40B4-BE49-F238E27FC236}">
                    <a16:creationId xmlns:a16="http://schemas.microsoft.com/office/drawing/2014/main" id="{C89CC9FB-4893-94E4-F1D7-3B4EAF3EA452}"/>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86" name="Freeform 661">
                <a:extLst>
                  <a:ext uri="{FF2B5EF4-FFF2-40B4-BE49-F238E27FC236}">
                    <a16:creationId xmlns:a16="http://schemas.microsoft.com/office/drawing/2014/main" id="{0279CD93-E49A-E57B-67BB-C9A0F2979440}"/>
                  </a:ext>
                </a:extLst>
              </p:cNvPr>
              <p:cNvSpPr>
                <a:spLocks/>
              </p:cNvSpPr>
              <p:nvPr/>
            </p:nvSpPr>
            <p:spPr bwMode="auto">
              <a:xfrm>
                <a:off x="3572" y="2994"/>
                <a:ext cx="3" cy="8"/>
              </a:xfrm>
              <a:custGeom>
                <a:avLst/>
                <a:gdLst>
                  <a:gd name="T0" fmla="*/ 0 w 160"/>
                  <a:gd name="T1" fmla="*/ 0 h 419"/>
                  <a:gd name="T2" fmla="*/ 0 w 160"/>
                  <a:gd name="T3" fmla="*/ 0 h 419"/>
                  <a:gd name="T4" fmla="*/ 0 w 160"/>
                  <a:gd name="T5" fmla="*/ 0 h 419"/>
                  <a:gd name="T6" fmla="*/ 0 w 160"/>
                  <a:gd name="T7" fmla="*/ 0 h 419"/>
                  <a:gd name="T8" fmla="*/ 0 w 160"/>
                  <a:gd name="T9" fmla="*/ 0 h 419"/>
                  <a:gd name="T10" fmla="*/ 0 w 160"/>
                  <a:gd name="T11" fmla="*/ 0 h 419"/>
                  <a:gd name="T12" fmla="*/ 0 w 160"/>
                  <a:gd name="T13" fmla="*/ 0 h 419"/>
                  <a:gd name="T14" fmla="*/ 0 w 160"/>
                  <a:gd name="T15" fmla="*/ 0 h 419"/>
                  <a:gd name="T16" fmla="*/ 0 w 160"/>
                  <a:gd name="T17" fmla="*/ 0 h 419"/>
                  <a:gd name="T18" fmla="*/ 0 w 160"/>
                  <a:gd name="T19" fmla="*/ 0 h 419"/>
                  <a:gd name="T20" fmla="*/ 0 w 160"/>
                  <a:gd name="T21" fmla="*/ 0 h 419"/>
                  <a:gd name="T22" fmla="*/ 0 w 160"/>
                  <a:gd name="T23" fmla="*/ 0 h 419"/>
                  <a:gd name="T24" fmla="*/ 0 w 160"/>
                  <a:gd name="T25" fmla="*/ 0 h 419"/>
                  <a:gd name="T26" fmla="*/ 0 w 160"/>
                  <a:gd name="T27" fmla="*/ 0 h 419"/>
                  <a:gd name="T28" fmla="*/ 0 w 160"/>
                  <a:gd name="T29" fmla="*/ 0 h 419"/>
                  <a:gd name="T30" fmla="*/ 0 w 160"/>
                  <a:gd name="T31" fmla="*/ 0 h 419"/>
                  <a:gd name="T32" fmla="*/ 0 w 160"/>
                  <a:gd name="T33" fmla="*/ 0 h 419"/>
                  <a:gd name="T34" fmla="*/ 0 w 160"/>
                  <a:gd name="T35" fmla="*/ 0 h 419"/>
                  <a:gd name="T36" fmla="*/ 0 w 160"/>
                  <a:gd name="T37" fmla="*/ 0 h 419"/>
                  <a:gd name="T38" fmla="*/ 0 w 160"/>
                  <a:gd name="T39" fmla="*/ 0 h 419"/>
                  <a:gd name="T40" fmla="*/ 0 w 160"/>
                  <a:gd name="T41" fmla="*/ 0 h 419"/>
                  <a:gd name="T42" fmla="*/ 0 w 160"/>
                  <a:gd name="T43" fmla="*/ 0 h 419"/>
                  <a:gd name="T44" fmla="*/ 0 w 160"/>
                  <a:gd name="T45" fmla="*/ 0 h 419"/>
                  <a:gd name="T46" fmla="*/ 0 w 160"/>
                  <a:gd name="T47" fmla="*/ 0 h 419"/>
                  <a:gd name="T48" fmla="*/ 0 w 160"/>
                  <a:gd name="T49" fmla="*/ 0 h 419"/>
                  <a:gd name="T50" fmla="*/ 0 w 160"/>
                  <a:gd name="T51" fmla="*/ 0 h 419"/>
                  <a:gd name="T52" fmla="*/ 0 w 160"/>
                  <a:gd name="T53" fmla="*/ 0 h 419"/>
                  <a:gd name="T54" fmla="*/ 0 w 160"/>
                  <a:gd name="T55" fmla="*/ 0 h 419"/>
                  <a:gd name="T56" fmla="*/ 0 w 160"/>
                  <a:gd name="T57" fmla="*/ 0 h 419"/>
                  <a:gd name="T58" fmla="*/ 0 w 160"/>
                  <a:gd name="T59" fmla="*/ 0 h 419"/>
                  <a:gd name="T60" fmla="*/ 0 w 160"/>
                  <a:gd name="T61" fmla="*/ 0 h 419"/>
                  <a:gd name="T62" fmla="*/ 0 w 160"/>
                  <a:gd name="T63" fmla="*/ 0 h 419"/>
                  <a:gd name="T64" fmla="*/ 0 w 160"/>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419"/>
                  <a:gd name="T101" fmla="*/ 160 w 160"/>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419">
                    <a:moveTo>
                      <a:pt x="0" y="255"/>
                    </a:moveTo>
                    <a:lnTo>
                      <a:pt x="0" y="282"/>
                    </a:lnTo>
                    <a:lnTo>
                      <a:pt x="1" y="306"/>
                    </a:lnTo>
                    <a:lnTo>
                      <a:pt x="2" y="327"/>
                    </a:lnTo>
                    <a:lnTo>
                      <a:pt x="4" y="346"/>
                    </a:lnTo>
                    <a:lnTo>
                      <a:pt x="7" y="363"/>
                    </a:lnTo>
                    <a:lnTo>
                      <a:pt x="10" y="377"/>
                    </a:lnTo>
                    <a:lnTo>
                      <a:pt x="14" y="389"/>
                    </a:lnTo>
                    <a:lnTo>
                      <a:pt x="19" y="399"/>
                    </a:lnTo>
                    <a:lnTo>
                      <a:pt x="24" y="407"/>
                    </a:lnTo>
                    <a:lnTo>
                      <a:pt x="29" y="413"/>
                    </a:lnTo>
                    <a:lnTo>
                      <a:pt x="33" y="415"/>
                    </a:lnTo>
                    <a:lnTo>
                      <a:pt x="36" y="417"/>
                    </a:lnTo>
                    <a:lnTo>
                      <a:pt x="40" y="418"/>
                    </a:lnTo>
                    <a:lnTo>
                      <a:pt x="44" y="419"/>
                    </a:lnTo>
                    <a:lnTo>
                      <a:pt x="52" y="419"/>
                    </a:lnTo>
                    <a:lnTo>
                      <a:pt x="61" y="418"/>
                    </a:lnTo>
                    <a:lnTo>
                      <a:pt x="70" y="414"/>
                    </a:lnTo>
                    <a:lnTo>
                      <a:pt x="81" y="409"/>
                    </a:lnTo>
                    <a:lnTo>
                      <a:pt x="91" y="403"/>
                    </a:lnTo>
                    <a:lnTo>
                      <a:pt x="100" y="396"/>
                    </a:lnTo>
                    <a:lnTo>
                      <a:pt x="109" y="387"/>
                    </a:lnTo>
                    <a:lnTo>
                      <a:pt x="117" y="378"/>
                    </a:lnTo>
                    <a:lnTo>
                      <a:pt x="124" y="367"/>
                    </a:lnTo>
                    <a:lnTo>
                      <a:pt x="131" y="355"/>
                    </a:lnTo>
                    <a:lnTo>
                      <a:pt x="136" y="343"/>
                    </a:lnTo>
                    <a:lnTo>
                      <a:pt x="141" y="329"/>
                    </a:lnTo>
                    <a:lnTo>
                      <a:pt x="146" y="314"/>
                    </a:lnTo>
                    <a:lnTo>
                      <a:pt x="150" y="297"/>
                    </a:lnTo>
                    <a:lnTo>
                      <a:pt x="153" y="279"/>
                    </a:lnTo>
                    <a:lnTo>
                      <a:pt x="156" y="258"/>
                    </a:lnTo>
                    <a:lnTo>
                      <a:pt x="158" y="237"/>
                    </a:lnTo>
                    <a:lnTo>
                      <a:pt x="159" y="215"/>
                    </a:lnTo>
                    <a:lnTo>
                      <a:pt x="160" y="191"/>
                    </a:lnTo>
                    <a:lnTo>
                      <a:pt x="160" y="166"/>
                    </a:lnTo>
                    <a:lnTo>
                      <a:pt x="160" y="141"/>
                    </a:lnTo>
                    <a:lnTo>
                      <a:pt x="159" y="117"/>
                    </a:lnTo>
                    <a:lnTo>
                      <a:pt x="158" y="97"/>
                    </a:lnTo>
                    <a:lnTo>
                      <a:pt x="156" y="78"/>
                    </a:lnTo>
                    <a:lnTo>
                      <a:pt x="153" y="61"/>
                    </a:lnTo>
                    <a:lnTo>
                      <a:pt x="150" y="47"/>
                    </a:lnTo>
                    <a:lnTo>
                      <a:pt x="146" y="34"/>
                    </a:lnTo>
                    <a:lnTo>
                      <a:pt x="141" y="24"/>
                    </a:lnTo>
                    <a:lnTo>
                      <a:pt x="136" y="14"/>
                    </a:lnTo>
                    <a:lnTo>
                      <a:pt x="131" y="8"/>
                    </a:lnTo>
                    <a:lnTo>
                      <a:pt x="124" y="3"/>
                    </a:lnTo>
                    <a:lnTo>
                      <a:pt x="117" y="1"/>
                    </a:lnTo>
                    <a:lnTo>
                      <a:pt x="109" y="0"/>
                    </a:lnTo>
                    <a:lnTo>
                      <a:pt x="100" y="1"/>
                    </a:lnTo>
                    <a:lnTo>
                      <a:pt x="91" y="4"/>
                    </a:lnTo>
                    <a:lnTo>
                      <a:pt x="81" y="9"/>
                    </a:lnTo>
                    <a:lnTo>
                      <a:pt x="70" y="15"/>
                    </a:lnTo>
                    <a:lnTo>
                      <a:pt x="61" y="24"/>
                    </a:lnTo>
                    <a:lnTo>
                      <a:pt x="52" y="32"/>
                    </a:lnTo>
                    <a:lnTo>
                      <a:pt x="44" y="42"/>
                    </a:lnTo>
                    <a:lnTo>
                      <a:pt x="36" y="53"/>
                    </a:lnTo>
                    <a:lnTo>
                      <a:pt x="29" y="64"/>
                    </a:lnTo>
                    <a:lnTo>
                      <a:pt x="24" y="77"/>
                    </a:lnTo>
                    <a:lnTo>
                      <a:pt x="19" y="90"/>
                    </a:lnTo>
                    <a:lnTo>
                      <a:pt x="14" y="105"/>
                    </a:lnTo>
                    <a:lnTo>
                      <a:pt x="10" y="122"/>
                    </a:lnTo>
                    <a:lnTo>
                      <a:pt x="7" y="140"/>
                    </a:lnTo>
                    <a:lnTo>
                      <a:pt x="4" y="160"/>
                    </a:lnTo>
                    <a:lnTo>
                      <a:pt x="2" y="181"/>
                    </a:lnTo>
                    <a:lnTo>
                      <a:pt x="1" y="204"/>
                    </a:lnTo>
                    <a:lnTo>
                      <a:pt x="0" y="229"/>
                    </a:lnTo>
                    <a:lnTo>
                      <a:pt x="0" y="25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87" name="Freeform 662">
                <a:extLst>
                  <a:ext uri="{FF2B5EF4-FFF2-40B4-BE49-F238E27FC236}">
                    <a16:creationId xmlns:a16="http://schemas.microsoft.com/office/drawing/2014/main" id="{59A230D7-FAAA-AF22-91FC-E42CDEAF6AFB}"/>
                  </a:ext>
                </a:extLst>
              </p:cNvPr>
              <p:cNvSpPr>
                <a:spLocks/>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6"/>
                  <a:gd name="T121" fmla="*/ 0 h 558"/>
                  <a:gd name="T122" fmla="*/ 296 w 296"/>
                  <a:gd name="T123" fmla="*/ 558 h 5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6" h="558">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88" name="Freeform 663">
                <a:extLst>
                  <a:ext uri="{FF2B5EF4-FFF2-40B4-BE49-F238E27FC236}">
                    <a16:creationId xmlns:a16="http://schemas.microsoft.com/office/drawing/2014/main" id="{0BE221E0-0DE5-6FBA-2CE7-2EF61C2B8358}"/>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89" name="Freeform 664">
                <a:extLst>
                  <a:ext uri="{FF2B5EF4-FFF2-40B4-BE49-F238E27FC236}">
                    <a16:creationId xmlns:a16="http://schemas.microsoft.com/office/drawing/2014/main" id="{58B4E5AD-CD0C-86CF-0B6E-FEE42AEC3B2F}"/>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0" name="Freeform 665">
                <a:extLst>
                  <a:ext uri="{FF2B5EF4-FFF2-40B4-BE49-F238E27FC236}">
                    <a16:creationId xmlns:a16="http://schemas.microsoft.com/office/drawing/2014/main" id="{6D5B7139-F617-2F92-CCBF-FD95333BB577}"/>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1" name="Freeform 666">
                <a:extLst>
                  <a:ext uri="{FF2B5EF4-FFF2-40B4-BE49-F238E27FC236}">
                    <a16:creationId xmlns:a16="http://schemas.microsoft.com/office/drawing/2014/main" id="{F4E55CD6-321A-880E-C9E1-D68F74CE9EA5}"/>
                  </a:ext>
                </a:extLst>
              </p:cNvPr>
              <p:cNvSpPr>
                <a:spLocks/>
              </p:cNvSpPr>
              <p:nvPr/>
            </p:nvSpPr>
            <p:spPr bwMode="auto">
              <a:xfrm>
                <a:off x="3611" y="2968"/>
                <a:ext cx="3" cy="12"/>
              </a:xfrm>
              <a:custGeom>
                <a:avLst/>
                <a:gdLst>
                  <a:gd name="T0" fmla="*/ 0 w 190"/>
                  <a:gd name="T1" fmla="*/ 0 h 611"/>
                  <a:gd name="T2" fmla="*/ 0 w 190"/>
                  <a:gd name="T3" fmla="*/ 0 h 611"/>
                  <a:gd name="T4" fmla="*/ 0 w 190"/>
                  <a:gd name="T5" fmla="*/ 0 h 611"/>
                  <a:gd name="T6" fmla="*/ 0 w 190"/>
                  <a:gd name="T7" fmla="*/ 0 h 611"/>
                  <a:gd name="T8" fmla="*/ 0 w 190"/>
                  <a:gd name="T9" fmla="*/ 0 h 611"/>
                  <a:gd name="T10" fmla="*/ 0 w 190"/>
                  <a:gd name="T11" fmla="*/ 0 h 611"/>
                  <a:gd name="T12" fmla="*/ 0 w 190"/>
                  <a:gd name="T13" fmla="*/ 0 h 611"/>
                  <a:gd name="T14" fmla="*/ 0 w 190"/>
                  <a:gd name="T15" fmla="*/ 0 h 611"/>
                  <a:gd name="T16" fmla="*/ 0 w 190"/>
                  <a:gd name="T17" fmla="*/ 0 h 611"/>
                  <a:gd name="T18" fmla="*/ 0 w 190"/>
                  <a:gd name="T19" fmla="*/ 0 h 611"/>
                  <a:gd name="T20" fmla="*/ 0 w 190"/>
                  <a:gd name="T21" fmla="*/ 0 h 611"/>
                  <a:gd name="T22" fmla="*/ 0 w 190"/>
                  <a:gd name="T23" fmla="*/ 0 h 611"/>
                  <a:gd name="T24" fmla="*/ 0 w 190"/>
                  <a:gd name="T25" fmla="*/ 0 h 611"/>
                  <a:gd name="T26" fmla="*/ 0 w 190"/>
                  <a:gd name="T27" fmla="*/ 0 h 611"/>
                  <a:gd name="T28" fmla="*/ 0 w 190"/>
                  <a:gd name="T29" fmla="*/ 0 h 611"/>
                  <a:gd name="T30" fmla="*/ 0 w 190"/>
                  <a:gd name="T31" fmla="*/ 0 h 611"/>
                  <a:gd name="T32" fmla="*/ 0 w 190"/>
                  <a:gd name="T33" fmla="*/ 0 h 611"/>
                  <a:gd name="T34" fmla="*/ 0 w 190"/>
                  <a:gd name="T35" fmla="*/ 0 h 611"/>
                  <a:gd name="T36" fmla="*/ 0 w 190"/>
                  <a:gd name="T37" fmla="*/ 0 h 611"/>
                  <a:gd name="T38" fmla="*/ 0 w 190"/>
                  <a:gd name="T39" fmla="*/ 0 h 611"/>
                  <a:gd name="T40" fmla="*/ 0 w 190"/>
                  <a:gd name="T41" fmla="*/ 0 h 611"/>
                  <a:gd name="T42" fmla="*/ 0 w 190"/>
                  <a:gd name="T43" fmla="*/ 0 h 611"/>
                  <a:gd name="T44" fmla="*/ 0 w 190"/>
                  <a:gd name="T45" fmla="*/ 0 h 611"/>
                  <a:gd name="T46" fmla="*/ 0 w 190"/>
                  <a:gd name="T47" fmla="*/ 0 h 611"/>
                  <a:gd name="T48" fmla="*/ 0 w 190"/>
                  <a:gd name="T49" fmla="*/ 0 h 611"/>
                  <a:gd name="T50" fmla="*/ 0 w 190"/>
                  <a:gd name="T51" fmla="*/ 0 h 611"/>
                  <a:gd name="T52" fmla="*/ 0 w 190"/>
                  <a:gd name="T53" fmla="*/ 0 h 611"/>
                  <a:gd name="T54" fmla="*/ 0 w 190"/>
                  <a:gd name="T55" fmla="*/ 0 h 611"/>
                  <a:gd name="T56" fmla="*/ 0 w 190"/>
                  <a:gd name="T57" fmla="*/ 0 h 611"/>
                  <a:gd name="T58" fmla="*/ 0 w 190"/>
                  <a:gd name="T59" fmla="*/ 0 h 611"/>
                  <a:gd name="T60" fmla="*/ 0 w 190"/>
                  <a:gd name="T61" fmla="*/ 0 h 611"/>
                  <a:gd name="T62" fmla="*/ 0 w 190"/>
                  <a:gd name="T63" fmla="*/ 0 h 611"/>
                  <a:gd name="T64" fmla="*/ 0 w 190"/>
                  <a:gd name="T65" fmla="*/ 0 h 611"/>
                  <a:gd name="T66" fmla="*/ 0 w 190"/>
                  <a:gd name="T67" fmla="*/ 0 h 611"/>
                  <a:gd name="T68" fmla="*/ 0 w 190"/>
                  <a:gd name="T69" fmla="*/ 0 h 611"/>
                  <a:gd name="T70" fmla="*/ 0 w 190"/>
                  <a:gd name="T71" fmla="*/ 0 h 611"/>
                  <a:gd name="T72" fmla="*/ 0 w 190"/>
                  <a:gd name="T73" fmla="*/ 0 h 611"/>
                  <a:gd name="T74" fmla="*/ 0 w 190"/>
                  <a:gd name="T75" fmla="*/ 0 h 6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0"/>
                  <a:gd name="T115" fmla="*/ 0 h 611"/>
                  <a:gd name="T116" fmla="*/ 190 w 190"/>
                  <a:gd name="T117" fmla="*/ 611 h 6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0" h="611">
                    <a:moveTo>
                      <a:pt x="0" y="360"/>
                    </a:moveTo>
                    <a:lnTo>
                      <a:pt x="0" y="400"/>
                    </a:lnTo>
                    <a:lnTo>
                      <a:pt x="1" y="437"/>
                    </a:lnTo>
                    <a:lnTo>
                      <a:pt x="3" y="470"/>
                    </a:lnTo>
                    <a:lnTo>
                      <a:pt x="5" y="500"/>
                    </a:lnTo>
                    <a:lnTo>
                      <a:pt x="8" y="525"/>
                    </a:lnTo>
                    <a:lnTo>
                      <a:pt x="12" y="547"/>
                    </a:lnTo>
                    <a:lnTo>
                      <a:pt x="16" y="565"/>
                    </a:lnTo>
                    <a:lnTo>
                      <a:pt x="21" y="579"/>
                    </a:lnTo>
                    <a:lnTo>
                      <a:pt x="24" y="585"/>
                    </a:lnTo>
                    <a:lnTo>
                      <a:pt x="27" y="591"/>
                    </a:lnTo>
                    <a:lnTo>
                      <a:pt x="30" y="596"/>
                    </a:lnTo>
                    <a:lnTo>
                      <a:pt x="34" y="600"/>
                    </a:lnTo>
                    <a:lnTo>
                      <a:pt x="38" y="603"/>
                    </a:lnTo>
                    <a:lnTo>
                      <a:pt x="42" y="606"/>
                    </a:lnTo>
                    <a:lnTo>
                      <a:pt x="46" y="608"/>
                    </a:lnTo>
                    <a:lnTo>
                      <a:pt x="51" y="609"/>
                    </a:lnTo>
                    <a:lnTo>
                      <a:pt x="55" y="610"/>
                    </a:lnTo>
                    <a:lnTo>
                      <a:pt x="60" y="611"/>
                    </a:lnTo>
                    <a:lnTo>
                      <a:pt x="66" y="610"/>
                    </a:lnTo>
                    <a:lnTo>
                      <a:pt x="71" y="609"/>
                    </a:lnTo>
                    <a:lnTo>
                      <a:pt x="83" y="606"/>
                    </a:lnTo>
                    <a:lnTo>
                      <a:pt x="96" y="599"/>
                    </a:lnTo>
                    <a:lnTo>
                      <a:pt x="108" y="591"/>
                    </a:lnTo>
                    <a:lnTo>
                      <a:pt x="120" y="581"/>
                    </a:lnTo>
                    <a:lnTo>
                      <a:pt x="131" y="570"/>
                    </a:lnTo>
                    <a:lnTo>
                      <a:pt x="141" y="558"/>
                    </a:lnTo>
                    <a:lnTo>
                      <a:pt x="149" y="545"/>
                    </a:lnTo>
                    <a:lnTo>
                      <a:pt x="157" y="530"/>
                    </a:lnTo>
                    <a:lnTo>
                      <a:pt x="164" y="514"/>
                    </a:lnTo>
                    <a:lnTo>
                      <a:pt x="170" y="497"/>
                    </a:lnTo>
                    <a:lnTo>
                      <a:pt x="174" y="477"/>
                    </a:lnTo>
                    <a:lnTo>
                      <a:pt x="179" y="454"/>
                    </a:lnTo>
                    <a:lnTo>
                      <a:pt x="182" y="429"/>
                    </a:lnTo>
                    <a:lnTo>
                      <a:pt x="185" y="400"/>
                    </a:lnTo>
                    <a:lnTo>
                      <a:pt x="187" y="368"/>
                    </a:lnTo>
                    <a:lnTo>
                      <a:pt x="189" y="332"/>
                    </a:lnTo>
                    <a:lnTo>
                      <a:pt x="190" y="293"/>
                    </a:lnTo>
                    <a:lnTo>
                      <a:pt x="190" y="252"/>
                    </a:lnTo>
                    <a:lnTo>
                      <a:pt x="190" y="211"/>
                    </a:lnTo>
                    <a:lnTo>
                      <a:pt x="189" y="174"/>
                    </a:lnTo>
                    <a:lnTo>
                      <a:pt x="187" y="140"/>
                    </a:lnTo>
                    <a:lnTo>
                      <a:pt x="185" y="111"/>
                    </a:lnTo>
                    <a:lnTo>
                      <a:pt x="182" y="84"/>
                    </a:lnTo>
                    <a:lnTo>
                      <a:pt x="179" y="62"/>
                    </a:lnTo>
                    <a:lnTo>
                      <a:pt x="174" y="45"/>
                    </a:lnTo>
                    <a:lnTo>
                      <a:pt x="170" y="30"/>
                    </a:lnTo>
                    <a:lnTo>
                      <a:pt x="167" y="25"/>
                    </a:lnTo>
                    <a:lnTo>
                      <a:pt x="164" y="20"/>
                    </a:lnTo>
                    <a:lnTo>
                      <a:pt x="161" y="15"/>
                    </a:lnTo>
                    <a:lnTo>
                      <a:pt x="157" y="11"/>
                    </a:lnTo>
                    <a:lnTo>
                      <a:pt x="153" y="8"/>
                    </a:lnTo>
                    <a:lnTo>
                      <a:pt x="149" y="5"/>
                    </a:lnTo>
                    <a:lnTo>
                      <a:pt x="145" y="3"/>
                    </a:lnTo>
                    <a:lnTo>
                      <a:pt x="141" y="1"/>
                    </a:lnTo>
                    <a:lnTo>
                      <a:pt x="136" y="1"/>
                    </a:lnTo>
                    <a:lnTo>
                      <a:pt x="131" y="0"/>
                    </a:lnTo>
                    <a:lnTo>
                      <a:pt x="126" y="1"/>
                    </a:lnTo>
                    <a:lnTo>
                      <a:pt x="120" y="2"/>
                    </a:lnTo>
                    <a:lnTo>
                      <a:pt x="108" y="6"/>
                    </a:lnTo>
                    <a:lnTo>
                      <a:pt x="96" y="12"/>
                    </a:lnTo>
                    <a:lnTo>
                      <a:pt x="83" y="20"/>
                    </a:lnTo>
                    <a:lnTo>
                      <a:pt x="71" y="29"/>
                    </a:lnTo>
                    <a:lnTo>
                      <a:pt x="60" y="40"/>
                    </a:lnTo>
                    <a:lnTo>
                      <a:pt x="51" y="52"/>
                    </a:lnTo>
                    <a:lnTo>
                      <a:pt x="42" y="66"/>
                    </a:lnTo>
                    <a:lnTo>
                      <a:pt x="34" y="81"/>
                    </a:lnTo>
                    <a:lnTo>
                      <a:pt x="27" y="98"/>
                    </a:lnTo>
                    <a:lnTo>
                      <a:pt x="21" y="115"/>
                    </a:lnTo>
                    <a:lnTo>
                      <a:pt x="16" y="135"/>
                    </a:lnTo>
                    <a:lnTo>
                      <a:pt x="12" y="158"/>
                    </a:lnTo>
                    <a:lnTo>
                      <a:pt x="8" y="184"/>
                    </a:lnTo>
                    <a:lnTo>
                      <a:pt x="5" y="213"/>
                    </a:lnTo>
                    <a:lnTo>
                      <a:pt x="3" y="245"/>
                    </a:lnTo>
                    <a:lnTo>
                      <a:pt x="1" y="280"/>
                    </a:lnTo>
                    <a:lnTo>
                      <a:pt x="0" y="318"/>
                    </a:lnTo>
                    <a:lnTo>
                      <a:pt x="0" y="3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2" name="Freeform 667">
                <a:extLst>
                  <a:ext uri="{FF2B5EF4-FFF2-40B4-BE49-F238E27FC236}">
                    <a16:creationId xmlns:a16="http://schemas.microsoft.com/office/drawing/2014/main" id="{939762AA-457F-5990-3651-91590E83B259}"/>
                  </a:ext>
                </a:extLst>
              </p:cNvPr>
              <p:cNvSpPr>
                <a:spLocks/>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6"/>
                  <a:gd name="T154" fmla="*/ 0 h 752"/>
                  <a:gd name="T155" fmla="*/ 326 w 326"/>
                  <a:gd name="T156" fmla="*/ 752 h 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6" h="752">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3" name="Freeform 668">
                <a:extLst>
                  <a:ext uri="{FF2B5EF4-FFF2-40B4-BE49-F238E27FC236}">
                    <a16:creationId xmlns:a16="http://schemas.microsoft.com/office/drawing/2014/main" id="{A00FAC78-52FD-96CE-4AC4-118DF911790A}"/>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4" name="Freeform 669">
                <a:extLst>
                  <a:ext uri="{FF2B5EF4-FFF2-40B4-BE49-F238E27FC236}">
                    <a16:creationId xmlns:a16="http://schemas.microsoft.com/office/drawing/2014/main" id="{4E3DA28F-C232-31DF-6A04-D34EB63223E3}"/>
                  </a:ext>
                </a:extLst>
              </p:cNvPr>
              <p:cNvSpPr>
                <a:spLocks/>
              </p:cNvSpPr>
              <p:nvPr/>
            </p:nvSpPr>
            <p:spPr bwMode="auto">
              <a:xfrm>
                <a:off x="3438" y="2832"/>
                <a:ext cx="5" cy="1"/>
              </a:xfrm>
              <a:custGeom>
                <a:avLst/>
                <a:gdLst>
                  <a:gd name="T0" fmla="*/ 0 w 229"/>
                  <a:gd name="T1" fmla="*/ 0 h 28"/>
                  <a:gd name="T2" fmla="*/ 0 w 229"/>
                  <a:gd name="T3" fmla="*/ 0 h 28"/>
                  <a:gd name="T4" fmla="*/ 0 w 229"/>
                  <a:gd name="T5" fmla="*/ 0 h 28"/>
                  <a:gd name="T6" fmla="*/ 0 w 229"/>
                  <a:gd name="T7" fmla="*/ 0 h 28"/>
                  <a:gd name="T8" fmla="*/ 0 w 229"/>
                  <a:gd name="T9" fmla="*/ 0 h 28"/>
                  <a:gd name="T10" fmla="*/ 0 w 229"/>
                  <a:gd name="T11" fmla="*/ 0 h 28"/>
                  <a:gd name="T12" fmla="*/ 0 w 229"/>
                  <a:gd name="T13" fmla="*/ 0 h 28"/>
                  <a:gd name="T14" fmla="*/ 0 w 229"/>
                  <a:gd name="T15" fmla="*/ 0 h 28"/>
                  <a:gd name="T16" fmla="*/ 0 w 229"/>
                  <a:gd name="T17" fmla="*/ 0 h 28"/>
                  <a:gd name="T18" fmla="*/ 0 w 229"/>
                  <a:gd name="T19" fmla="*/ 0 h 28"/>
                  <a:gd name="T20" fmla="*/ 0 w 229"/>
                  <a:gd name="T21" fmla="*/ 0 h 28"/>
                  <a:gd name="T22" fmla="*/ 0 w 229"/>
                  <a:gd name="T23" fmla="*/ 0 h 28"/>
                  <a:gd name="T24" fmla="*/ 0 w 229"/>
                  <a:gd name="T25" fmla="*/ 0 h 28"/>
                  <a:gd name="T26" fmla="*/ 0 w 229"/>
                  <a:gd name="T27" fmla="*/ 0 h 28"/>
                  <a:gd name="T28" fmla="*/ 0 w 229"/>
                  <a:gd name="T29" fmla="*/ 0 h 28"/>
                  <a:gd name="T30" fmla="*/ 0 w 229"/>
                  <a:gd name="T31" fmla="*/ 0 h 28"/>
                  <a:gd name="T32" fmla="*/ 0 w 22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8"/>
                  <a:gd name="T53" fmla="*/ 229 w 22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8">
                    <a:moveTo>
                      <a:pt x="0" y="28"/>
                    </a:moveTo>
                    <a:lnTo>
                      <a:pt x="8" y="24"/>
                    </a:lnTo>
                    <a:lnTo>
                      <a:pt x="20" y="18"/>
                    </a:lnTo>
                    <a:lnTo>
                      <a:pt x="33" y="13"/>
                    </a:lnTo>
                    <a:lnTo>
                      <a:pt x="46" y="8"/>
                    </a:lnTo>
                    <a:lnTo>
                      <a:pt x="61" y="5"/>
                    </a:lnTo>
                    <a:lnTo>
                      <a:pt x="74" y="3"/>
                    </a:lnTo>
                    <a:lnTo>
                      <a:pt x="89" y="1"/>
                    </a:lnTo>
                    <a:lnTo>
                      <a:pt x="103" y="0"/>
                    </a:lnTo>
                    <a:lnTo>
                      <a:pt x="118" y="0"/>
                    </a:lnTo>
                    <a:lnTo>
                      <a:pt x="133" y="1"/>
                    </a:lnTo>
                    <a:lnTo>
                      <a:pt x="149" y="2"/>
                    </a:lnTo>
                    <a:lnTo>
                      <a:pt x="164" y="5"/>
                    </a:lnTo>
                    <a:lnTo>
                      <a:pt x="180" y="8"/>
                    </a:lnTo>
                    <a:lnTo>
                      <a:pt x="196" y="12"/>
                    </a:lnTo>
                    <a:lnTo>
                      <a:pt x="213" y="17"/>
                    </a:lnTo>
                    <a:lnTo>
                      <a:pt x="229"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5" name="Freeform 670">
                <a:extLst>
                  <a:ext uri="{FF2B5EF4-FFF2-40B4-BE49-F238E27FC236}">
                    <a16:creationId xmlns:a16="http://schemas.microsoft.com/office/drawing/2014/main" id="{871AB8C4-78EF-CCCF-D217-599C40AE3EAF}"/>
                  </a:ext>
                </a:extLst>
              </p:cNvPr>
              <p:cNvSpPr>
                <a:spLocks/>
              </p:cNvSpPr>
              <p:nvPr/>
            </p:nvSpPr>
            <p:spPr bwMode="auto">
              <a:xfrm>
                <a:off x="3406" y="3131"/>
                <a:ext cx="7" cy="1"/>
              </a:xfrm>
              <a:custGeom>
                <a:avLst/>
                <a:gdLst>
                  <a:gd name="T0" fmla="*/ 0 w 360"/>
                  <a:gd name="T1" fmla="*/ 0 h 49"/>
                  <a:gd name="T2" fmla="*/ 0 w 360"/>
                  <a:gd name="T3" fmla="*/ 0 h 49"/>
                  <a:gd name="T4" fmla="*/ 0 w 360"/>
                  <a:gd name="T5" fmla="*/ 0 h 49"/>
                  <a:gd name="T6" fmla="*/ 0 w 360"/>
                  <a:gd name="T7" fmla="*/ 0 h 49"/>
                  <a:gd name="T8" fmla="*/ 0 w 360"/>
                  <a:gd name="T9" fmla="*/ 0 h 49"/>
                  <a:gd name="T10" fmla="*/ 0 w 360"/>
                  <a:gd name="T11" fmla="*/ 0 h 49"/>
                  <a:gd name="T12" fmla="*/ 0 w 360"/>
                  <a:gd name="T13" fmla="*/ 0 h 49"/>
                  <a:gd name="T14" fmla="*/ 0 w 360"/>
                  <a:gd name="T15" fmla="*/ 0 h 49"/>
                  <a:gd name="T16" fmla="*/ 0 w 360"/>
                  <a:gd name="T17" fmla="*/ 0 h 49"/>
                  <a:gd name="T18" fmla="*/ 0 w 360"/>
                  <a:gd name="T19" fmla="*/ 0 h 49"/>
                  <a:gd name="T20" fmla="*/ 0 w 360"/>
                  <a:gd name="T21" fmla="*/ 0 h 49"/>
                  <a:gd name="T22" fmla="*/ 0 w 360"/>
                  <a:gd name="T23" fmla="*/ 0 h 49"/>
                  <a:gd name="T24" fmla="*/ 0 w 360"/>
                  <a:gd name="T25" fmla="*/ 0 h 49"/>
                  <a:gd name="T26" fmla="*/ 0 w 360"/>
                  <a:gd name="T27" fmla="*/ 0 h 49"/>
                  <a:gd name="T28" fmla="*/ 0 w 360"/>
                  <a:gd name="T29" fmla="*/ 0 h 49"/>
                  <a:gd name="T30" fmla="*/ 0 w 360"/>
                  <a:gd name="T31" fmla="*/ 0 h 49"/>
                  <a:gd name="T32" fmla="*/ 0 w 360"/>
                  <a:gd name="T33" fmla="*/ 0 h 49"/>
                  <a:gd name="T34" fmla="*/ 0 w 360"/>
                  <a:gd name="T35" fmla="*/ 0 h 49"/>
                  <a:gd name="T36" fmla="*/ 0 w 360"/>
                  <a:gd name="T37" fmla="*/ 0 h 49"/>
                  <a:gd name="T38" fmla="*/ 0 w 360"/>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0"/>
                  <a:gd name="T61" fmla="*/ 0 h 49"/>
                  <a:gd name="T62" fmla="*/ 360 w 360"/>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0" h="49">
                    <a:moveTo>
                      <a:pt x="0" y="0"/>
                    </a:moveTo>
                    <a:lnTo>
                      <a:pt x="22" y="10"/>
                    </a:lnTo>
                    <a:lnTo>
                      <a:pt x="43" y="18"/>
                    </a:lnTo>
                    <a:lnTo>
                      <a:pt x="66" y="26"/>
                    </a:lnTo>
                    <a:lnTo>
                      <a:pt x="87" y="32"/>
                    </a:lnTo>
                    <a:lnTo>
                      <a:pt x="108" y="38"/>
                    </a:lnTo>
                    <a:lnTo>
                      <a:pt x="129" y="42"/>
                    </a:lnTo>
                    <a:lnTo>
                      <a:pt x="150" y="45"/>
                    </a:lnTo>
                    <a:lnTo>
                      <a:pt x="170" y="48"/>
                    </a:lnTo>
                    <a:lnTo>
                      <a:pt x="190" y="49"/>
                    </a:lnTo>
                    <a:lnTo>
                      <a:pt x="210" y="49"/>
                    </a:lnTo>
                    <a:lnTo>
                      <a:pt x="229" y="48"/>
                    </a:lnTo>
                    <a:lnTo>
                      <a:pt x="248" y="46"/>
                    </a:lnTo>
                    <a:lnTo>
                      <a:pt x="267" y="43"/>
                    </a:lnTo>
                    <a:lnTo>
                      <a:pt x="285" y="39"/>
                    </a:lnTo>
                    <a:lnTo>
                      <a:pt x="303" y="34"/>
                    </a:lnTo>
                    <a:lnTo>
                      <a:pt x="320" y="28"/>
                    </a:lnTo>
                    <a:lnTo>
                      <a:pt x="336" y="20"/>
                    </a:lnTo>
                    <a:lnTo>
                      <a:pt x="352" y="12"/>
                    </a:lnTo>
                    <a:lnTo>
                      <a:pt x="360"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6" name="Freeform 671">
                <a:extLst>
                  <a:ext uri="{FF2B5EF4-FFF2-40B4-BE49-F238E27FC236}">
                    <a16:creationId xmlns:a16="http://schemas.microsoft.com/office/drawing/2014/main" id="{ECBD7E0A-B080-D629-5E26-4F6012EF1A0D}"/>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7" name="Freeform 672">
                <a:extLst>
                  <a:ext uri="{FF2B5EF4-FFF2-40B4-BE49-F238E27FC236}">
                    <a16:creationId xmlns:a16="http://schemas.microsoft.com/office/drawing/2014/main" id="{5B729CF5-04F5-C2EF-C67F-F30A3B2F82F8}"/>
                  </a:ext>
                </a:extLst>
              </p:cNvPr>
              <p:cNvSpPr>
                <a:spLocks/>
              </p:cNvSpPr>
              <p:nvPr/>
            </p:nvSpPr>
            <p:spPr bwMode="auto">
              <a:xfrm>
                <a:off x="3444" y="2836"/>
                <a:ext cx="4"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2"/>
                    </a:lnTo>
                    <a:lnTo>
                      <a:pt x="11" y="20"/>
                    </a:lnTo>
                    <a:lnTo>
                      <a:pt x="16" y="17"/>
                    </a:lnTo>
                    <a:lnTo>
                      <a:pt x="22" y="15"/>
                    </a:lnTo>
                    <a:lnTo>
                      <a:pt x="29" y="12"/>
                    </a:lnTo>
                    <a:lnTo>
                      <a:pt x="35" y="10"/>
                    </a:lnTo>
                    <a:lnTo>
                      <a:pt x="42" y="8"/>
                    </a:lnTo>
                    <a:lnTo>
                      <a:pt x="48" y="7"/>
                    </a:lnTo>
                    <a:lnTo>
                      <a:pt x="55" y="5"/>
                    </a:lnTo>
                    <a:lnTo>
                      <a:pt x="62" y="4"/>
                    </a:lnTo>
                    <a:lnTo>
                      <a:pt x="70" y="3"/>
                    </a:lnTo>
                    <a:lnTo>
                      <a:pt x="77" y="2"/>
                    </a:lnTo>
                    <a:lnTo>
                      <a:pt x="84" y="1"/>
                    </a:lnTo>
                    <a:lnTo>
                      <a:pt x="91" y="0"/>
                    </a:lnTo>
                    <a:lnTo>
                      <a:pt x="99" y="0"/>
                    </a:lnTo>
                    <a:lnTo>
                      <a:pt x="106" y="0"/>
                    </a:lnTo>
                    <a:lnTo>
                      <a:pt x="113" y="0"/>
                    </a:lnTo>
                    <a:lnTo>
                      <a:pt x="120" y="0"/>
                    </a:lnTo>
                    <a:lnTo>
                      <a:pt x="127" y="1"/>
                    </a:lnTo>
                    <a:lnTo>
                      <a:pt x="134" y="2"/>
                    </a:lnTo>
                    <a:lnTo>
                      <a:pt x="141" y="3"/>
                    </a:lnTo>
                    <a:lnTo>
                      <a:pt x="148" y="4"/>
                    </a:lnTo>
                    <a:lnTo>
                      <a:pt x="154" y="6"/>
                    </a:lnTo>
                    <a:lnTo>
                      <a:pt x="161" y="7"/>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8" name="Freeform 673">
                <a:extLst>
                  <a:ext uri="{FF2B5EF4-FFF2-40B4-BE49-F238E27FC236}">
                    <a16:creationId xmlns:a16="http://schemas.microsoft.com/office/drawing/2014/main" id="{8D690BC9-53CA-BEB5-95D8-69483AB8C494}"/>
                  </a:ext>
                </a:extLst>
              </p:cNvPr>
              <p:cNvSpPr>
                <a:spLocks/>
              </p:cNvSpPr>
              <p:nvPr/>
            </p:nvSpPr>
            <p:spPr bwMode="auto">
              <a:xfrm>
                <a:off x="3378" y="2874"/>
                <a:ext cx="3"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3"/>
                    </a:lnTo>
                    <a:lnTo>
                      <a:pt x="10" y="20"/>
                    </a:lnTo>
                    <a:lnTo>
                      <a:pt x="16" y="17"/>
                    </a:lnTo>
                    <a:lnTo>
                      <a:pt x="22" y="15"/>
                    </a:lnTo>
                    <a:lnTo>
                      <a:pt x="28" y="13"/>
                    </a:lnTo>
                    <a:lnTo>
                      <a:pt x="36" y="11"/>
                    </a:lnTo>
                    <a:lnTo>
                      <a:pt x="42" y="9"/>
                    </a:lnTo>
                    <a:lnTo>
                      <a:pt x="49" y="7"/>
                    </a:lnTo>
                    <a:lnTo>
                      <a:pt x="56" y="5"/>
                    </a:lnTo>
                    <a:lnTo>
                      <a:pt x="63" y="4"/>
                    </a:lnTo>
                    <a:lnTo>
                      <a:pt x="70" y="3"/>
                    </a:lnTo>
                    <a:lnTo>
                      <a:pt x="78" y="2"/>
                    </a:lnTo>
                    <a:lnTo>
                      <a:pt x="85" y="1"/>
                    </a:lnTo>
                    <a:lnTo>
                      <a:pt x="92" y="1"/>
                    </a:lnTo>
                    <a:lnTo>
                      <a:pt x="100" y="0"/>
                    </a:lnTo>
                    <a:lnTo>
                      <a:pt x="107" y="0"/>
                    </a:lnTo>
                    <a:lnTo>
                      <a:pt x="114" y="0"/>
                    </a:lnTo>
                    <a:lnTo>
                      <a:pt x="121" y="1"/>
                    </a:lnTo>
                    <a:lnTo>
                      <a:pt x="128" y="1"/>
                    </a:lnTo>
                    <a:lnTo>
                      <a:pt x="135" y="2"/>
                    </a:lnTo>
                    <a:lnTo>
                      <a:pt x="142" y="3"/>
                    </a:lnTo>
                    <a:lnTo>
                      <a:pt x="148" y="4"/>
                    </a:lnTo>
                    <a:lnTo>
                      <a:pt x="155" y="6"/>
                    </a:lnTo>
                    <a:lnTo>
                      <a:pt x="161" y="8"/>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99" name="Freeform 674">
                <a:extLst>
                  <a:ext uri="{FF2B5EF4-FFF2-40B4-BE49-F238E27FC236}">
                    <a16:creationId xmlns:a16="http://schemas.microsoft.com/office/drawing/2014/main" id="{3BED3473-B376-6479-926F-4FA664FE65F1}"/>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0" name="Freeform 675">
                <a:extLst>
                  <a:ext uri="{FF2B5EF4-FFF2-40B4-BE49-F238E27FC236}">
                    <a16:creationId xmlns:a16="http://schemas.microsoft.com/office/drawing/2014/main" id="{DF396117-6677-3889-7976-723B326004A3}"/>
                  </a:ext>
                </a:extLst>
              </p:cNvPr>
              <p:cNvSpPr>
                <a:spLocks/>
              </p:cNvSpPr>
              <p:nvPr/>
            </p:nvSpPr>
            <p:spPr bwMode="auto">
              <a:xfrm>
                <a:off x="3420" y="2843"/>
                <a:ext cx="5" cy="1"/>
              </a:xfrm>
              <a:custGeom>
                <a:avLst/>
                <a:gdLst>
                  <a:gd name="T0" fmla="*/ 0 w 216"/>
                  <a:gd name="T1" fmla="*/ 0 h 27"/>
                  <a:gd name="T2" fmla="*/ 0 w 216"/>
                  <a:gd name="T3" fmla="*/ 0 h 27"/>
                  <a:gd name="T4" fmla="*/ 0 w 216"/>
                  <a:gd name="T5" fmla="*/ 0 h 27"/>
                  <a:gd name="T6" fmla="*/ 0 w 216"/>
                  <a:gd name="T7" fmla="*/ 0 h 27"/>
                  <a:gd name="T8" fmla="*/ 0 w 216"/>
                  <a:gd name="T9" fmla="*/ 0 h 27"/>
                  <a:gd name="T10" fmla="*/ 0 w 216"/>
                  <a:gd name="T11" fmla="*/ 0 h 27"/>
                  <a:gd name="T12" fmla="*/ 0 w 216"/>
                  <a:gd name="T13" fmla="*/ 0 h 27"/>
                  <a:gd name="T14" fmla="*/ 0 w 216"/>
                  <a:gd name="T15" fmla="*/ 0 h 27"/>
                  <a:gd name="T16" fmla="*/ 0 w 216"/>
                  <a:gd name="T17" fmla="*/ 0 h 27"/>
                  <a:gd name="T18" fmla="*/ 0 w 216"/>
                  <a:gd name="T19" fmla="*/ 0 h 27"/>
                  <a:gd name="T20" fmla="*/ 0 w 216"/>
                  <a:gd name="T21" fmla="*/ 0 h 27"/>
                  <a:gd name="T22" fmla="*/ 0 w 216"/>
                  <a:gd name="T23" fmla="*/ 0 h 27"/>
                  <a:gd name="T24" fmla="*/ 0 w 216"/>
                  <a:gd name="T25" fmla="*/ 0 h 27"/>
                  <a:gd name="T26" fmla="*/ 0 w 216"/>
                  <a:gd name="T27" fmla="*/ 0 h 27"/>
                  <a:gd name="T28" fmla="*/ 0 w 216"/>
                  <a:gd name="T29" fmla="*/ 0 h 27"/>
                  <a:gd name="T30" fmla="*/ 0 w 216"/>
                  <a:gd name="T31" fmla="*/ 0 h 27"/>
                  <a:gd name="T32" fmla="*/ 0 w 21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7"/>
                  <a:gd name="T53" fmla="*/ 216 w 21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7">
                    <a:moveTo>
                      <a:pt x="0" y="25"/>
                    </a:moveTo>
                    <a:lnTo>
                      <a:pt x="11" y="19"/>
                    </a:lnTo>
                    <a:lnTo>
                      <a:pt x="22" y="14"/>
                    </a:lnTo>
                    <a:lnTo>
                      <a:pt x="34" y="9"/>
                    </a:lnTo>
                    <a:lnTo>
                      <a:pt x="46" y="6"/>
                    </a:lnTo>
                    <a:lnTo>
                      <a:pt x="59" y="3"/>
                    </a:lnTo>
                    <a:lnTo>
                      <a:pt x="72" y="1"/>
                    </a:lnTo>
                    <a:lnTo>
                      <a:pt x="85" y="0"/>
                    </a:lnTo>
                    <a:lnTo>
                      <a:pt x="98" y="0"/>
                    </a:lnTo>
                    <a:lnTo>
                      <a:pt x="112" y="1"/>
                    </a:lnTo>
                    <a:lnTo>
                      <a:pt x="126" y="2"/>
                    </a:lnTo>
                    <a:lnTo>
                      <a:pt x="141" y="4"/>
                    </a:lnTo>
                    <a:lnTo>
                      <a:pt x="156" y="7"/>
                    </a:lnTo>
                    <a:lnTo>
                      <a:pt x="171" y="11"/>
                    </a:lnTo>
                    <a:lnTo>
                      <a:pt x="186" y="16"/>
                    </a:lnTo>
                    <a:lnTo>
                      <a:pt x="201" y="21"/>
                    </a:lnTo>
                    <a:lnTo>
                      <a:pt x="216" y="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1" name="Freeform 676">
                <a:extLst>
                  <a:ext uri="{FF2B5EF4-FFF2-40B4-BE49-F238E27FC236}">
                    <a16:creationId xmlns:a16="http://schemas.microsoft.com/office/drawing/2014/main" id="{5C9E851A-C3A0-3C9F-5412-B18A5E0A3722}"/>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2" name="Freeform 677">
                <a:extLst>
                  <a:ext uri="{FF2B5EF4-FFF2-40B4-BE49-F238E27FC236}">
                    <a16:creationId xmlns:a16="http://schemas.microsoft.com/office/drawing/2014/main" id="{22046009-FFDF-CE3F-2A2F-3F0CAF693782}"/>
                  </a:ext>
                </a:extLst>
              </p:cNvPr>
              <p:cNvSpPr>
                <a:spLocks/>
              </p:cNvSpPr>
              <p:nvPr/>
            </p:nvSpPr>
            <p:spPr bwMode="auto">
              <a:xfrm>
                <a:off x="3415" y="3125"/>
                <a:ext cx="1" cy="1"/>
              </a:xfrm>
              <a:custGeom>
                <a:avLst/>
                <a:gdLst>
                  <a:gd name="T0" fmla="*/ 0 w 22"/>
                  <a:gd name="T1" fmla="*/ 0 h 10"/>
                  <a:gd name="T2" fmla="*/ 0 w 22"/>
                  <a:gd name="T3" fmla="*/ 0 h 10"/>
                  <a:gd name="T4" fmla="*/ 0 w 22"/>
                  <a:gd name="T5" fmla="*/ 0 h 10"/>
                  <a:gd name="T6" fmla="*/ 0 60000 65536"/>
                  <a:gd name="T7" fmla="*/ 0 60000 65536"/>
                  <a:gd name="T8" fmla="*/ 0 60000 65536"/>
                  <a:gd name="T9" fmla="*/ 0 w 22"/>
                  <a:gd name="T10" fmla="*/ 0 h 10"/>
                  <a:gd name="T11" fmla="*/ 22 w 22"/>
                  <a:gd name="T12" fmla="*/ 10 h 10"/>
                </a:gdLst>
                <a:ahLst/>
                <a:cxnLst>
                  <a:cxn ang="T6">
                    <a:pos x="T0" y="T1"/>
                  </a:cxn>
                  <a:cxn ang="T7">
                    <a:pos x="T2" y="T3"/>
                  </a:cxn>
                  <a:cxn ang="T8">
                    <a:pos x="T4" y="T5"/>
                  </a:cxn>
                </a:cxnLst>
                <a:rect l="T9" t="T10" r="T11" b="T12"/>
                <a:pathLst>
                  <a:path w="22" h="10">
                    <a:moveTo>
                      <a:pt x="0" y="0"/>
                    </a:moveTo>
                    <a:lnTo>
                      <a:pt x="20" y="9"/>
                    </a:lnTo>
                    <a:lnTo>
                      <a:pt x="22" y="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3" name="Freeform 678">
                <a:extLst>
                  <a:ext uri="{FF2B5EF4-FFF2-40B4-BE49-F238E27FC236}">
                    <a16:creationId xmlns:a16="http://schemas.microsoft.com/office/drawing/2014/main" id="{E3A8BA8D-B487-703A-A6A9-5970EE073D3F}"/>
                  </a:ext>
                </a:extLst>
              </p:cNvPr>
              <p:cNvSpPr>
                <a:spLocks/>
              </p:cNvSpPr>
              <p:nvPr/>
            </p:nvSpPr>
            <p:spPr bwMode="auto">
              <a:xfrm>
                <a:off x="3413" y="3124"/>
                <a:ext cx="2" cy="1"/>
              </a:xfrm>
              <a:custGeom>
                <a:avLst/>
                <a:gdLst>
                  <a:gd name="T0" fmla="*/ 0 w 75"/>
                  <a:gd name="T1" fmla="*/ 0 h 44"/>
                  <a:gd name="T2" fmla="*/ 0 w 75"/>
                  <a:gd name="T3" fmla="*/ 0 h 44"/>
                  <a:gd name="T4" fmla="*/ 0 w 75"/>
                  <a:gd name="T5" fmla="*/ 0 h 44"/>
                  <a:gd name="T6" fmla="*/ 0 w 75"/>
                  <a:gd name="T7" fmla="*/ 0 h 44"/>
                  <a:gd name="T8" fmla="*/ 0 w 75"/>
                  <a:gd name="T9" fmla="*/ 0 h 44"/>
                  <a:gd name="T10" fmla="*/ 0 60000 65536"/>
                  <a:gd name="T11" fmla="*/ 0 60000 65536"/>
                  <a:gd name="T12" fmla="*/ 0 60000 65536"/>
                  <a:gd name="T13" fmla="*/ 0 60000 65536"/>
                  <a:gd name="T14" fmla="*/ 0 60000 65536"/>
                  <a:gd name="T15" fmla="*/ 0 w 75"/>
                  <a:gd name="T16" fmla="*/ 0 h 44"/>
                  <a:gd name="T17" fmla="*/ 75 w 75"/>
                  <a:gd name="T18" fmla="*/ 44 h 44"/>
                </a:gdLst>
                <a:ahLst/>
                <a:cxnLst>
                  <a:cxn ang="T10">
                    <a:pos x="T0" y="T1"/>
                  </a:cxn>
                  <a:cxn ang="T11">
                    <a:pos x="T2" y="T3"/>
                  </a:cxn>
                  <a:cxn ang="T12">
                    <a:pos x="T4" y="T5"/>
                  </a:cxn>
                  <a:cxn ang="T13">
                    <a:pos x="T6" y="T7"/>
                  </a:cxn>
                  <a:cxn ang="T14">
                    <a:pos x="T8" y="T9"/>
                  </a:cxn>
                </a:cxnLst>
                <a:rect l="T15" t="T16" r="T17" b="T18"/>
                <a:pathLst>
                  <a:path w="75" h="44">
                    <a:moveTo>
                      <a:pt x="0" y="0"/>
                    </a:moveTo>
                    <a:lnTo>
                      <a:pt x="19" y="13"/>
                    </a:lnTo>
                    <a:lnTo>
                      <a:pt x="38" y="25"/>
                    </a:lnTo>
                    <a:lnTo>
                      <a:pt x="57" y="35"/>
                    </a:lnTo>
                    <a:lnTo>
                      <a:pt x="75" y="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4" name="Freeform 679">
                <a:extLst>
                  <a:ext uri="{FF2B5EF4-FFF2-40B4-BE49-F238E27FC236}">
                    <a16:creationId xmlns:a16="http://schemas.microsoft.com/office/drawing/2014/main" id="{1CE07666-F562-3161-D32C-06B40A94E244}"/>
                  </a:ext>
                </a:extLst>
              </p:cNvPr>
              <p:cNvSpPr>
                <a:spLocks/>
              </p:cNvSpPr>
              <p:nvPr/>
            </p:nvSpPr>
            <p:spPr bwMode="auto">
              <a:xfrm>
                <a:off x="3413" y="3122"/>
                <a:ext cx="1" cy="2"/>
              </a:xfrm>
              <a:custGeom>
                <a:avLst/>
                <a:gdLst>
                  <a:gd name="T0" fmla="*/ 0 w 50"/>
                  <a:gd name="T1" fmla="*/ 0 h 110"/>
                  <a:gd name="T2" fmla="*/ 0 w 50"/>
                  <a:gd name="T3" fmla="*/ 0 h 110"/>
                  <a:gd name="T4" fmla="*/ 0 w 50"/>
                  <a:gd name="T5" fmla="*/ 0 h 110"/>
                  <a:gd name="T6" fmla="*/ 0 w 50"/>
                  <a:gd name="T7" fmla="*/ 0 h 110"/>
                  <a:gd name="T8" fmla="*/ 0 60000 65536"/>
                  <a:gd name="T9" fmla="*/ 0 60000 65536"/>
                  <a:gd name="T10" fmla="*/ 0 60000 65536"/>
                  <a:gd name="T11" fmla="*/ 0 60000 65536"/>
                  <a:gd name="T12" fmla="*/ 0 w 50"/>
                  <a:gd name="T13" fmla="*/ 0 h 110"/>
                  <a:gd name="T14" fmla="*/ 50 w 50"/>
                  <a:gd name="T15" fmla="*/ 110 h 110"/>
                </a:gdLst>
                <a:ahLst/>
                <a:cxnLst>
                  <a:cxn ang="T8">
                    <a:pos x="T0" y="T1"/>
                  </a:cxn>
                  <a:cxn ang="T9">
                    <a:pos x="T2" y="T3"/>
                  </a:cxn>
                  <a:cxn ang="T10">
                    <a:pos x="T4" y="T5"/>
                  </a:cxn>
                  <a:cxn ang="T11">
                    <a:pos x="T6" y="T7"/>
                  </a:cxn>
                </a:cxnLst>
                <a:rect l="T12" t="T13" r="T14" b="T15"/>
                <a:pathLst>
                  <a:path w="50" h="110">
                    <a:moveTo>
                      <a:pt x="50" y="110"/>
                    </a:moveTo>
                    <a:lnTo>
                      <a:pt x="32" y="96"/>
                    </a:lnTo>
                    <a:lnTo>
                      <a:pt x="8" y="5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5" name="Freeform 680">
                <a:extLst>
                  <a:ext uri="{FF2B5EF4-FFF2-40B4-BE49-F238E27FC236}">
                    <a16:creationId xmlns:a16="http://schemas.microsoft.com/office/drawing/2014/main" id="{21C6796C-A57A-6380-C354-1146A464CDB5}"/>
                  </a:ext>
                </a:extLst>
              </p:cNvPr>
              <p:cNvSpPr>
                <a:spLocks/>
              </p:cNvSpPr>
              <p:nvPr/>
            </p:nvSpPr>
            <p:spPr bwMode="auto">
              <a:xfrm>
                <a:off x="3405" y="3105"/>
                <a:ext cx="7" cy="17"/>
              </a:xfrm>
              <a:custGeom>
                <a:avLst/>
                <a:gdLst>
                  <a:gd name="T0" fmla="*/ 0 w 336"/>
                  <a:gd name="T1" fmla="*/ 0 h 855"/>
                  <a:gd name="T2" fmla="*/ 0 w 336"/>
                  <a:gd name="T3" fmla="*/ 0 h 855"/>
                  <a:gd name="T4" fmla="*/ 0 w 336"/>
                  <a:gd name="T5" fmla="*/ 0 h 855"/>
                  <a:gd name="T6" fmla="*/ 0 w 336"/>
                  <a:gd name="T7" fmla="*/ 0 h 855"/>
                  <a:gd name="T8" fmla="*/ 0 w 336"/>
                  <a:gd name="T9" fmla="*/ 0 h 855"/>
                  <a:gd name="T10" fmla="*/ 0 w 336"/>
                  <a:gd name="T11" fmla="*/ 0 h 855"/>
                  <a:gd name="T12" fmla="*/ 0 w 336"/>
                  <a:gd name="T13" fmla="*/ 0 h 855"/>
                  <a:gd name="T14" fmla="*/ 0 w 336"/>
                  <a:gd name="T15" fmla="*/ 0 h 855"/>
                  <a:gd name="T16" fmla="*/ 0 w 336"/>
                  <a:gd name="T17" fmla="*/ 0 h 855"/>
                  <a:gd name="T18" fmla="*/ 0 w 336"/>
                  <a:gd name="T19" fmla="*/ 0 h 855"/>
                  <a:gd name="T20" fmla="*/ 0 w 336"/>
                  <a:gd name="T21" fmla="*/ 0 h 855"/>
                  <a:gd name="T22" fmla="*/ 0 w 336"/>
                  <a:gd name="T23" fmla="*/ 0 h 8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855"/>
                  <a:gd name="T38" fmla="*/ 336 w 336"/>
                  <a:gd name="T39" fmla="*/ 855 h 8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855">
                    <a:moveTo>
                      <a:pt x="336" y="855"/>
                    </a:moveTo>
                    <a:lnTo>
                      <a:pt x="299" y="821"/>
                    </a:lnTo>
                    <a:lnTo>
                      <a:pt x="256" y="776"/>
                    </a:lnTo>
                    <a:lnTo>
                      <a:pt x="211" y="718"/>
                    </a:lnTo>
                    <a:lnTo>
                      <a:pt x="164" y="647"/>
                    </a:lnTo>
                    <a:lnTo>
                      <a:pt x="116" y="560"/>
                    </a:lnTo>
                    <a:lnTo>
                      <a:pt x="71" y="456"/>
                    </a:lnTo>
                    <a:lnTo>
                      <a:pt x="33" y="340"/>
                    </a:lnTo>
                    <a:lnTo>
                      <a:pt x="8" y="220"/>
                    </a:lnTo>
                    <a:lnTo>
                      <a:pt x="0" y="107"/>
                    </a:lnTo>
                    <a:lnTo>
                      <a:pt x="8" y="8"/>
                    </a:lnTo>
                    <a:lnTo>
                      <a:pt x="11"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6" name="Freeform 681">
                <a:extLst>
                  <a:ext uri="{FF2B5EF4-FFF2-40B4-BE49-F238E27FC236}">
                    <a16:creationId xmlns:a16="http://schemas.microsoft.com/office/drawing/2014/main" id="{ADCE321F-1707-28DA-EA81-8C04A5C3D3B2}"/>
                  </a:ext>
                </a:extLst>
              </p:cNvPr>
              <p:cNvSpPr>
                <a:spLocks/>
              </p:cNvSpPr>
              <p:nvPr/>
            </p:nvSpPr>
            <p:spPr bwMode="auto">
              <a:xfrm>
                <a:off x="3403" y="3104"/>
                <a:ext cx="6" cy="14"/>
              </a:xfrm>
              <a:custGeom>
                <a:avLst/>
                <a:gdLst>
                  <a:gd name="T0" fmla="*/ 0 w 270"/>
                  <a:gd name="T1" fmla="*/ 0 h 730"/>
                  <a:gd name="T2" fmla="*/ 0 w 270"/>
                  <a:gd name="T3" fmla="*/ 0 h 730"/>
                  <a:gd name="T4" fmla="*/ 0 w 270"/>
                  <a:gd name="T5" fmla="*/ 0 h 730"/>
                  <a:gd name="T6" fmla="*/ 0 w 270"/>
                  <a:gd name="T7" fmla="*/ 0 h 730"/>
                  <a:gd name="T8" fmla="*/ 0 w 270"/>
                  <a:gd name="T9" fmla="*/ 0 h 730"/>
                  <a:gd name="T10" fmla="*/ 0 w 270"/>
                  <a:gd name="T11" fmla="*/ 0 h 730"/>
                  <a:gd name="T12" fmla="*/ 0 w 270"/>
                  <a:gd name="T13" fmla="*/ 0 h 730"/>
                  <a:gd name="T14" fmla="*/ 0 w 270"/>
                  <a:gd name="T15" fmla="*/ 0 h 730"/>
                  <a:gd name="T16" fmla="*/ 0 w 270"/>
                  <a:gd name="T17" fmla="*/ 0 h 730"/>
                  <a:gd name="T18" fmla="*/ 0 w 270"/>
                  <a:gd name="T19" fmla="*/ 0 h 730"/>
                  <a:gd name="T20" fmla="*/ 0 w 270"/>
                  <a:gd name="T21" fmla="*/ 0 h 730"/>
                  <a:gd name="T22" fmla="*/ 0 w 270"/>
                  <a:gd name="T23" fmla="*/ 0 h 730"/>
                  <a:gd name="T24" fmla="*/ 0 w 270"/>
                  <a:gd name="T25" fmla="*/ 0 h 730"/>
                  <a:gd name="T26" fmla="*/ 0 w 270"/>
                  <a:gd name="T27" fmla="*/ 0 h 730"/>
                  <a:gd name="T28" fmla="*/ 0 w 270"/>
                  <a:gd name="T29" fmla="*/ 0 h 730"/>
                  <a:gd name="T30" fmla="*/ 0 w 270"/>
                  <a:gd name="T31" fmla="*/ 0 h 730"/>
                  <a:gd name="T32" fmla="*/ 0 w 270"/>
                  <a:gd name="T33" fmla="*/ 0 h 730"/>
                  <a:gd name="T34" fmla="*/ 0 w 270"/>
                  <a:gd name="T35" fmla="*/ 0 h 730"/>
                  <a:gd name="T36" fmla="*/ 0 w 270"/>
                  <a:gd name="T37" fmla="*/ 0 h 730"/>
                  <a:gd name="T38" fmla="*/ 0 w 270"/>
                  <a:gd name="T39" fmla="*/ 0 h 730"/>
                  <a:gd name="T40" fmla="*/ 0 w 270"/>
                  <a:gd name="T41" fmla="*/ 0 h 730"/>
                  <a:gd name="T42" fmla="*/ 0 w 270"/>
                  <a:gd name="T43" fmla="*/ 0 h 730"/>
                  <a:gd name="T44" fmla="*/ 0 w 270"/>
                  <a:gd name="T45" fmla="*/ 0 h 730"/>
                  <a:gd name="T46" fmla="*/ 0 w 270"/>
                  <a:gd name="T47" fmla="*/ 0 h 730"/>
                  <a:gd name="T48" fmla="*/ 0 w 270"/>
                  <a:gd name="T49" fmla="*/ 0 h 730"/>
                  <a:gd name="T50" fmla="*/ 0 w 270"/>
                  <a:gd name="T51" fmla="*/ 0 h 730"/>
                  <a:gd name="T52" fmla="*/ 0 w 270"/>
                  <a:gd name="T53" fmla="*/ 0 h 730"/>
                  <a:gd name="T54" fmla="*/ 0 w 270"/>
                  <a:gd name="T55" fmla="*/ 0 h 730"/>
                  <a:gd name="T56" fmla="*/ 0 w 270"/>
                  <a:gd name="T57" fmla="*/ 0 h 730"/>
                  <a:gd name="T58" fmla="*/ 0 w 270"/>
                  <a:gd name="T59" fmla="*/ 0 h 730"/>
                  <a:gd name="T60" fmla="*/ 0 w 270"/>
                  <a:gd name="T61" fmla="*/ 0 h 7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0"/>
                  <a:gd name="T94" fmla="*/ 0 h 730"/>
                  <a:gd name="T95" fmla="*/ 270 w 270"/>
                  <a:gd name="T96" fmla="*/ 730 h 7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0" h="730">
                    <a:moveTo>
                      <a:pt x="270" y="730"/>
                    </a:moveTo>
                    <a:lnTo>
                      <a:pt x="251" y="710"/>
                    </a:lnTo>
                    <a:lnTo>
                      <a:pt x="232" y="687"/>
                    </a:lnTo>
                    <a:lnTo>
                      <a:pt x="213" y="663"/>
                    </a:lnTo>
                    <a:lnTo>
                      <a:pt x="195" y="639"/>
                    </a:lnTo>
                    <a:lnTo>
                      <a:pt x="177" y="615"/>
                    </a:lnTo>
                    <a:lnTo>
                      <a:pt x="160" y="590"/>
                    </a:lnTo>
                    <a:lnTo>
                      <a:pt x="145" y="564"/>
                    </a:lnTo>
                    <a:lnTo>
                      <a:pt x="129" y="539"/>
                    </a:lnTo>
                    <a:lnTo>
                      <a:pt x="115" y="514"/>
                    </a:lnTo>
                    <a:lnTo>
                      <a:pt x="101" y="488"/>
                    </a:lnTo>
                    <a:lnTo>
                      <a:pt x="88" y="462"/>
                    </a:lnTo>
                    <a:lnTo>
                      <a:pt x="76" y="436"/>
                    </a:lnTo>
                    <a:lnTo>
                      <a:pt x="65" y="410"/>
                    </a:lnTo>
                    <a:lnTo>
                      <a:pt x="55" y="383"/>
                    </a:lnTo>
                    <a:lnTo>
                      <a:pt x="45" y="357"/>
                    </a:lnTo>
                    <a:lnTo>
                      <a:pt x="37" y="330"/>
                    </a:lnTo>
                    <a:lnTo>
                      <a:pt x="29" y="304"/>
                    </a:lnTo>
                    <a:lnTo>
                      <a:pt x="22" y="278"/>
                    </a:lnTo>
                    <a:lnTo>
                      <a:pt x="16" y="252"/>
                    </a:lnTo>
                    <a:lnTo>
                      <a:pt x="11" y="226"/>
                    </a:lnTo>
                    <a:lnTo>
                      <a:pt x="7" y="200"/>
                    </a:lnTo>
                    <a:lnTo>
                      <a:pt x="4" y="175"/>
                    </a:lnTo>
                    <a:lnTo>
                      <a:pt x="2" y="150"/>
                    </a:lnTo>
                    <a:lnTo>
                      <a:pt x="0" y="125"/>
                    </a:lnTo>
                    <a:lnTo>
                      <a:pt x="0" y="100"/>
                    </a:lnTo>
                    <a:lnTo>
                      <a:pt x="0" y="75"/>
                    </a:lnTo>
                    <a:lnTo>
                      <a:pt x="2" y="51"/>
                    </a:lnTo>
                    <a:lnTo>
                      <a:pt x="4" y="28"/>
                    </a:lnTo>
                    <a:lnTo>
                      <a:pt x="7" y="5"/>
                    </a:lnTo>
                    <a:lnTo>
                      <a:pt x="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7" name="Freeform 682">
                <a:extLst>
                  <a:ext uri="{FF2B5EF4-FFF2-40B4-BE49-F238E27FC236}">
                    <a16:creationId xmlns:a16="http://schemas.microsoft.com/office/drawing/2014/main" id="{8F8A5409-480A-2588-AB63-24161C654335}"/>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8" name="Freeform 683">
                <a:extLst>
                  <a:ext uri="{FF2B5EF4-FFF2-40B4-BE49-F238E27FC236}">
                    <a16:creationId xmlns:a16="http://schemas.microsoft.com/office/drawing/2014/main" id="{8BFA68F5-3DC8-2B2B-5F68-06037D246EE0}"/>
                  </a:ext>
                </a:extLst>
              </p:cNvPr>
              <p:cNvSpPr>
                <a:spLocks/>
              </p:cNvSpPr>
              <p:nvPr/>
            </p:nvSpPr>
            <p:spPr bwMode="auto">
              <a:xfrm>
                <a:off x="3433" y="2858"/>
                <a:ext cx="2" cy="1"/>
              </a:xfrm>
              <a:custGeom>
                <a:avLst/>
                <a:gdLst>
                  <a:gd name="T0" fmla="*/ 0 w 97"/>
                  <a:gd name="T1" fmla="*/ 0 h 12"/>
                  <a:gd name="T2" fmla="*/ 0 w 97"/>
                  <a:gd name="T3" fmla="*/ 0 h 12"/>
                  <a:gd name="T4" fmla="*/ 0 w 97"/>
                  <a:gd name="T5" fmla="*/ 0 h 12"/>
                  <a:gd name="T6" fmla="*/ 0 w 97"/>
                  <a:gd name="T7" fmla="*/ 0 h 12"/>
                  <a:gd name="T8" fmla="*/ 0 w 97"/>
                  <a:gd name="T9" fmla="*/ 0 h 12"/>
                  <a:gd name="T10" fmla="*/ 0 w 97"/>
                  <a:gd name="T11" fmla="*/ 0 h 12"/>
                  <a:gd name="T12" fmla="*/ 0 w 97"/>
                  <a:gd name="T13" fmla="*/ 0 h 12"/>
                  <a:gd name="T14" fmla="*/ 0 w 97"/>
                  <a:gd name="T15" fmla="*/ 0 h 12"/>
                  <a:gd name="T16" fmla="*/ 0 w 97"/>
                  <a:gd name="T17" fmla="*/ 0 h 12"/>
                  <a:gd name="T18" fmla="*/ 0 w 97"/>
                  <a:gd name="T19" fmla="*/ 0 h 12"/>
                  <a:gd name="T20" fmla="*/ 0 w 97"/>
                  <a:gd name="T21" fmla="*/ 0 h 12"/>
                  <a:gd name="T22" fmla="*/ 0 w 97"/>
                  <a:gd name="T23" fmla="*/ 0 h 12"/>
                  <a:gd name="T24" fmla="*/ 0 w 97"/>
                  <a:gd name="T25" fmla="*/ 0 h 12"/>
                  <a:gd name="T26" fmla="*/ 0 w 97"/>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7"/>
                  <a:gd name="T43" fmla="*/ 0 h 12"/>
                  <a:gd name="T44" fmla="*/ 97 w 97"/>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7" h="12">
                    <a:moveTo>
                      <a:pt x="0" y="10"/>
                    </a:moveTo>
                    <a:lnTo>
                      <a:pt x="5" y="8"/>
                    </a:lnTo>
                    <a:lnTo>
                      <a:pt x="11" y="5"/>
                    </a:lnTo>
                    <a:lnTo>
                      <a:pt x="18" y="3"/>
                    </a:lnTo>
                    <a:lnTo>
                      <a:pt x="25" y="1"/>
                    </a:lnTo>
                    <a:lnTo>
                      <a:pt x="32" y="0"/>
                    </a:lnTo>
                    <a:lnTo>
                      <a:pt x="39" y="0"/>
                    </a:lnTo>
                    <a:lnTo>
                      <a:pt x="47" y="0"/>
                    </a:lnTo>
                    <a:lnTo>
                      <a:pt x="55" y="0"/>
                    </a:lnTo>
                    <a:lnTo>
                      <a:pt x="63" y="1"/>
                    </a:lnTo>
                    <a:lnTo>
                      <a:pt x="71" y="3"/>
                    </a:lnTo>
                    <a:lnTo>
                      <a:pt x="79" y="5"/>
                    </a:lnTo>
                    <a:lnTo>
                      <a:pt x="87" y="8"/>
                    </a:lnTo>
                    <a:lnTo>
                      <a:pt x="97"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09" name="Freeform 684">
                <a:extLst>
                  <a:ext uri="{FF2B5EF4-FFF2-40B4-BE49-F238E27FC236}">
                    <a16:creationId xmlns:a16="http://schemas.microsoft.com/office/drawing/2014/main" id="{3C64915B-7C05-8151-BF0E-413F69AE866B}"/>
                  </a:ext>
                </a:extLst>
              </p:cNvPr>
              <p:cNvSpPr>
                <a:spLocks/>
              </p:cNvSpPr>
              <p:nvPr/>
            </p:nvSpPr>
            <p:spPr bwMode="auto">
              <a:xfrm>
                <a:off x="3397" y="3103"/>
                <a:ext cx="7" cy="1"/>
              </a:xfrm>
              <a:custGeom>
                <a:avLst/>
                <a:gdLst>
                  <a:gd name="T0" fmla="*/ 0 w 326"/>
                  <a:gd name="T1" fmla="*/ 0 h 57"/>
                  <a:gd name="T2" fmla="*/ 0 w 326"/>
                  <a:gd name="T3" fmla="*/ 0 h 57"/>
                  <a:gd name="T4" fmla="*/ 0 w 326"/>
                  <a:gd name="T5" fmla="*/ 0 h 57"/>
                  <a:gd name="T6" fmla="*/ 0 w 326"/>
                  <a:gd name="T7" fmla="*/ 0 h 57"/>
                  <a:gd name="T8" fmla="*/ 0 w 326"/>
                  <a:gd name="T9" fmla="*/ 0 h 57"/>
                  <a:gd name="T10" fmla="*/ 0 w 326"/>
                  <a:gd name="T11" fmla="*/ 0 h 57"/>
                  <a:gd name="T12" fmla="*/ 0 w 326"/>
                  <a:gd name="T13" fmla="*/ 0 h 57"/>
                  <a:gd name="T14" fmla="*/ 0 w 326"/>
                  <a:gd name="T15" fmla="*/ 0 h 57"/>
                  <a:gd name="T16" fmla="*/ 0 w 326"/>
                  <a:gd name="T17" fmla="*/ 0 h 57"/>
                  <a:gd name="T18" fmla="*/ 0 w 326"/>
                  <a:gd name="T19" fmla="*/ 0 h 57"/>
                  <a:gd name="T20" fmla="*/ 0 w 326"/>
                  <a:gd name="T21" fmla="*/ 0 h 57"/>
                  <a:gd name="T22" fmla="*/ 0 w 326"/>
                  <a:gd name="T23" fmla="*/ 0 h 57"/>
                  <a:gd name="T24" fmla="*/ 0 w 326"/>
                  <a:gd name="T25" fmla="*/ 0 h 57"/>
                  <a:gd name="T26" fmla="*/ 0 w 326"/>
                  <a:gd name="T27" fmla="*/ 0 h 57"/>
                  <a:gd name="T28" fmla="*/ 0 w 326"/>
                  <a:gd name="T29" fmla="*/ 0 h 57"/>
                  <a:gd name="T30" fmla="*/ 0 w 326"/>
                  <a:gd name="T31" fmla="*/ 0 h 57"/>
                  <a:gd name="T32" fmla="*/ 0 w 326"/>
                  <a:gd name="T33" fmla="*/ 0 h 57"/>
                  <a:gd name="T34" fmla="*/ 0 w 326"/>
                  <a:gd name="T35" fmla="*/ 0 h 57"/>
                  <a:gd name="T36" fmla="*/ 0 w 326"/>
                  <a:gd name="T37" fmla="*/ 0 h 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6"/>
                  <a:gd name="T58" fmla="*/ 0 h 57"/>
                  <a:gd name="T59" fmla="*/ 326 w 326"/>
                  <a:gd name="T60" fmla="*/ 57 h 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6" h="57">
                    <a:moveTo>
                      <a:pt x="326" y="57"/>
                    </a:moveTo>
                    <a:lnTo>
                      <a:pt x="305" y="47"/>
                    </a:lnTo>
                    <a:lnTo>
                      <a:pt x="285" y="37"/>
                    </a:lnTo>
                    <a:lnTo>
                      <a:pt x="264" y="29"/>
                    </a:lnTo>
                    <a:lnTo>
                      <a:pt x="244" y="22"/>
                    </a:lnTo>
                    <a:lnTo>
                      <a:pt x="225" y="16"/>
                    </a:lnTo>
                    <a:lnTo>
                      <a:pt x="205" y="10"/>
                    </a:lnTo>
                    <a:lnTo>
                      <a:pt x="186" y="6"/>
                    </a:lnTo>
                    <a:lnTo>
                      <a:pt x="167" y="3"/>
                    </a:lnTo>
                    <a:lnTo>
                      <a:pt x="149" y="1"/>
                    </a:lnTo>
                    <a:lnTo>
                      <a:pt x="131" y="0"/>
                    </a:lnTo>
                    <a:lnTo>
                      <a:pt x="113" y="1"/>
                    </a:lnTo>
                    <a:lnTo>
                      <a:pt x="95" y="2"/>
                    </a:lnTo>
                    <a:lnTo>
                      <a:pt x="78" y="4"/>
                    </a:lnTo>
                    <a:lnTo>
                      <a:pt x="60" y="7"/>
                    </a:lnTo>
                    <a:lnTo>
                      <a:pt x="44" y="12"/>
                    </a:lnTo>
                    <a:lnTo>
                      <a:pt x="29" y="17"/>
                    </a:lnTo>
                    <a:lnTo>
                      <a:pt x="13" y="24"/>
                    </a:lnTo>
                    <a:lnTo>
                      <a:pt x="0" y="3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10" name="Freeform 685">
                <a:extLst>
                  <a:ext uri="{FF2B5EF4-FFF2-40B4-BE49-F238E27FC236}">
                    <a16:creationId xmlns:a16="http://schemas.microsoft.com/office/drawing/2014/main" id="{76AC7DA8-85EB-B6E9-89DB-D2F387A64C2B}"/>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11" name="Freeform 686">
                <a:extLst>
                  <a:ext uri="{FF2B5EF4-FFF2-40B4-BE49-F238E27FC236}">
                    <a16:creationId xmlns:a16="http://schemas.microsoft.com/office/drawing/2014/main" id="{338CE7D5-3D4D-1453-F608-821746B43AE5}"/>
                  </a:ext>
                </a:extLst>
              </p:cNvPr>
              <p:cNvSpPr>
                <a:spLocks/>
              </p:cNvSpPr>
              <p:nvPr/>
            </p:nvSpPr>
            <p:spPr bwMode="auto">
              <a:xfrm>
                <a:off x="3405" y="2892"/>
                <a:ext cx="1" cy="4"/>
              </a:xfrm>
              <a:custGeom>
                <a:avLst/>
                <a:gdLst>
                  <a:gd name="T0" fmla="*/ 0 w 94"/>
                  <a:gd name="T1" fmla="*/ 0 h 184"/>
                  <a:gd name="T2" fmla="*/ 0 w 94"/>
                  <a:gd name="T3" fmla="*/ 0 h 184"/>
                  <a:gd name="T4" fmla="*/ 0 w 94"/>
                  <a:gd name="T5" fmla="*/ 0 h 184"/>
                  <a:gd name="T6" fmla="*/ 0 w 94"/>
                  <a:gd name="T7" fmla="*/ 0 h 184"/>
                  <a:gd name="T8" fmla="*/ 0 w 94"/>
                  <a:gd name="T9" fmla="*/ 0 h 184"/>
                  <a:gd name="T10" fmla="*/ 0 w 94"/>
                  <a:gd name="T11" fmla="*/ 0 h 184"/>
                  <a:gd name="T12" fmla="*/ 0 w 94"/>
                  <a:gd name="T13" fmla="*/ 0 h 184"/>
                  <a:gd name="T14" fmla="*/ 0 w 94"/>
                  <a:gd name="T15" fmla="*/ 0 h 184"/>
                  <a:gd name="T16" fmla="*/ 0 w 94"/>
                  <a:gd name="T17" fmla="*/ 0 h 184"/>
                  <a:gd name="T18" fmla="*/ 0 w 94"/>
                  <a:gd name="T19" fmla="*/ 0 h 184"/>
                  <a:gd name="T20" fmla="*/ 0 w 94"/>
                  <a:gd name="T21" fmla="*/ 0 h 184"/>
                  <a:gd name="T22" fmla="*/ 0 w 94"/>
                  <a:gd name="T23" fmla="*/ 0 h 184"/>
                  <a:gd name="T24" fmla="*/ 0 w 94"/>
                  <a:gd name="T25" fmla="*/ 0 h 184"/>
                  <a:gd name="T26" fmla="*/ 0 w 94"/>
                  <a:gd name="T27" fmla="*/ 0 h 184"/>
                  <a:gd name="T28" fmla="*/ 0 w 94"/>
                  <a:gd name="T29" fmla="*/ 0 h 184"/>
                  <a:gd name="T30" fmla="*/ 0 w 94"/>
                  <a:gd name="T31" fmla="*/ 0 h 184"/>
                  <a:gd name="T32" fmla="*/ 0 w 94"/>
                  <a:gd name="T33" fmla="*/ 0 h 184"/>
                  <a:gd name="T34" fmla="*/ 0 w 94"/>
                  <a:gd name="T35" fmla="*/ 0 h 184"/>
                  <a:gd name="T36" fmla="*/ 0 w 94"/>
                  <a:gd name="T37" fmla="*/ 0 h 184"/>
                  <a:gd name="T38" fmla="*/ 0 w 94"/>
                  <a:gd name="T39" fmla="*/ 0 h 184"/>
                  <a:gd name="T40" fmla="*/ 0 w 94"/>
                  <a:gd name="T41" fmla="*/ 0 h 184"/>
                  <a:gd name="T42" fmla="*/ 0 w 94"/>
                  <a:gd name="T43" fmla="*/ 0 h 184"/>
                  <a:gd name="T44" fmla="*/ 0 w 94"/>
                  <a:gd name="T45" fmla="*/ 0 h 184"/>
                  <a:gd name="T46" fmla="*/ 0 w 94"/>
                  <a:gd name="T47" fmla="*/ 0 h 184"/>
                  <a:gd name="T48" fmla="*/ 0 w 94"/>
                  <a:gd name="T49" fmla="*/ 0 h 184"/>
                  <a:gd name="T50" fmla="*/ 0 w 94"/>
                  <a:gd name="T51" fmla="*/ 0 h 184"/>
                  <a:gd name="T52" fmla="*/ 0 w 94"/>
                  <a:gd name="T53" fmla="*/ 0 h 184"/>
                  <a:gd name="T54" fmla="*/ 0 w 94"/>
                  <a:gd name="T55" fmla="*/ 0 h 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184"/>
                  <a:gd name="T86" fmla="*/ 94 w 94"/>
                  <a:gd name="T87" fmla="*/ 184 h 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184">
                    <a:moveTo>
                      <a:pt x="94" y="0"/>
                    </a:moveTo>
                    <a:lnTo>
                      <a:pt x="88" y="4"/>
                    </a:lnTo>
                    <a:lnTo>
                      <a:pt x="82" y="8"/>
                    </a:lnTo>
                    <a:lnTo>
                      <a:pt x="76" y="13"/>
                    </a:lnTo>
                    <a:lnTo>
                      <a:pt x="70" y="17"/>
                    </a:lnTo>
                    <a:lnTo>
                      <a:pt x="65" y="23"/>
                    </a:lnTo>
                    <a:lnTo>
                      <a:pt x="59" y="28"/>
                    </a:lnTo>
                    <a:lnTo>
                      <a:pt x="54" y="35"/>
                    </a:lnTo>
                    <a:lnTo>
                      <a:pt x="49" y="41"/>
                    </a:lnTo>
                    <a:lnTo>
                      <a:pt x="44" y="48"/>
                    </a:lnTo>
                    <a:lnTo>
                      <a:pt x="39" y="54"/>
                    </a:lnTo>
                    <a:lnTo>
                      <a:pt x="34" y="61"/>
                    </a:lnTo>
                    <a:lnTo>
                      <a:pt x="30" y="68"/>
                    </a:lnTo>
                    <a:lnTo>
                      <a:pt x="26" y="76"/>
                    </a:lnTo>
                    <a:lnTo>
                      <a:pt x="22" y="83"/>
                    </a:lnTo>
                    <a:lnTo>
                      <a:pt x="18" y="91"/>
                    </a:lnTo>
                    <a:lnTo>
                      <a:pt x="15" y="99"/>
                    </a:lnTo>
                    <a:lnTo>
                      <a:pt x="12" y="106"/>
                    </a:lnTo>
                    <a:lnTo>
                      <a:pt x="9" y="114"/>
                    </a:lnTo>
                    <a:lnTo>
                      <a:pt x="7" y="122"/>
                    </a:lnTo>
                    <a:lnTo>
                      <a:pt x="5" y="130"/>
                    </a:lnTo>
                    <a:lnTo>
                      <a:pt x="3" y="138"/>
                    </a:lnTo>
                    <a:lnTo>
                      <a:pt x="2" y="146"/>
                    </a:lnTo>
                    <a:lnTo>
                      <a:pt x="1" y="154"/>
                    </a:lnTo>
                    <a:lnTo>
                      <a:pt x="0" y="162"/>
                    </a:lnTo>
                    <a:lnTo>
                      <a:pt x="0" y="169"/>
                    </a:lnTo>
                    <a:lnTo>
                      <a:pt x="0" y="177"/>
                    </a:lnTo>
                    <a:lnTo>
                      <a:pt x="0" y="18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12" name="Freeform 687">
                <a:extLst>
                  <a:ext uri="{FF2B5EF4-FFF2-40B4-BE49-F238E27FC236}">
                    <a16:creationId xmlns:a16="http://schemas.microsoft.com/office/drawing/2014/main" id="{180C3368-70E3-F358-758F-02D63794E9F4}"/>
                  </a:ext>
                </a:extLst>
              </p:cNvPr>
              <p:cNvSpPr>
                <a:spLocks/>
              </p:cNvSpPr>
              <p:nvPr/>
            </p:nvSpPr>
            <p:spPr bwMode="auto">
              <a:xfrm>
                <a:off x="3384" y="2892"/>
                <a:ext cx="8" cy="3"/>
              </a:xfrm>
              <a:custGeom>
                <a:avLst/>
                <a:gdLst>
                  <a:gd name="T0" fmla="*/ 0 w 405"/>
                  <a:gd name="T1" fmla="*/ 0 h 173"/>
                  <a:gd name="T2" fmla="*/ 0 w 405"/>
                  <a:gd name="T3" fmla="*/ 0 h 173"/>
                  <a:gd name="T4" fmla="*/ 0 w 405"/>
                  <a:gd name="T5" fmla="*/ 0 h 173"/>
                  <a:gd name="T6" fmla="*/ 0 w 405"/>
                  <a:gd name="T7" fmla="*/ 0 h 173"/>
                  <a:gd name="T8" fmla="*/ 0 w 405"/>
                  <a:gd name="T9" fmla="*/ 0 h 173"/>
                  <a:gd name="T10" fmla="*/ 0 w 405"/>
                  <a:gd name="T11" fmla="*/ 0 h 173"/>
                  <a:gd name="T12" fmla="*/ 0 w 405"/>
                  <a:gd name="T13" fmla="*/ 0 h 173"/>
                  <a:gd name="T14" fmla="*/ 0 w 405"/>
                  <a:gd name="T15" fmla="*/ 0 h 173"/>
                  <a:gd name="T16" fmla="*/ 0 w 405"/>
                  <a:gd name="T17" fmla="*/ 0 h 173"/>
                  <a:gd name="T18" fmla="*/ 0 w 405"/>
                  <a:gd name="T19" fmla="*/ 0 h 173"/>
                  <a:gd name="T20" fmla="*/ 0 w 405"/>
                  <a:gd name="T21" fmla="*/ 0 h 173"/>
                  <a:gd name="T22" fmla="*/ 0 w 405"/>
                  <a:gd name="T23" fmla="*/ 0 h 173"/>
                  <a:gd name="T24" fmla="*/ 0 w 405"/>
                  <a:gd name="T25" fmla="*/ 0 h 173"/>
                  <a:gd name="T26" fmla="*/ 0 w 405"/>
                  <a:gd name="T27" fmla="*/ 0 h 173"/>
                  <a:gd name="T28" fmla="*/ 0 w 405"/>
                  <a:gd name="T29" fmla="*/ 0 h 173"/>
                  <a:gd name="T30" fmla="*/ 0 w 405"/>
                  <a:gd name="T31" fmla="*/ 0 h 173"/>
                  <a:gd name="T32" fmla="*/ 0 w 405"/>
                  <a:gd name="T33" fmla="*/ 0 h 173"/>
                  <a:gd name="T34" fmla="*/ 0 w 405"/>
                  <a:gd name="T35" fmla="*/ 0 h 173"/>
                  <a:gd name="T36" fmla="*/ 0 w 405"/>
                  <a:gd name="T37" fmla="*/ 0 h 173"/>
                  <a:gd name="T38" fmla="*/ 0 w 405"/>
                  <a:gd name="T39" fmla="*/ 0 h 173"/>
                  <a:gd name="T40" fmla="*/ 0 w 405"/>
                  <a:gd name="T41" fmla="*/ 0 h 173"/>
                  <a:gd name="T42" fmla="*/ 0 w 405"/>
                  <a:gd name="T43" fmla="*/ 0 h 173"/>
                  <a:gd name="T44" fmla="*/ 0 w 405"/>
                  <a:gd name="T45" fmla="*/ 0 h 173"/>
                  <a:gd name="T46" fmla="*/ 0 w 405"/>
                  <a:gd name="T47" fmla="*/ 0 h 173"/>
                  <a:gd name="T48" fmla="*/ 0 w 405"/>
                  <a:gd name="T49" fmla="*/ 0 h 173"/>
                  <a:gd name="T50" fmla="*/ 0 w 405"/>
                  <a:gd name="T51" fmla="*/ 0 h 173"/>
                  <a:gd name="T52" fmla="*/ 0 w 405"/>
                  <a:gd name="T53" fmla="*/ 0 h 1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5"/>
                  <a:gd name="T82" fmla="*/ 0 h 173"/>
                  <a:gd name="T83" fmla="*/ 405 w 405"/>
                  <a:gd name="T84" fmla="*/ 173 h 1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5" h="173">
                    <a:moveTo>
                      <a:pt x="0" y="16"/>
                    </a:moveTo>
                    <a:lnTo>
                      <a:pt x="13" y="10"/>
                    </a:lnTo>
                    <a:lnTo>
                      <a:pt x="25" y="6"/>
                    </a:lnTo>
                    <a:lnTo>
                      <a:pt x="38" y="3"/>
                    </a:lnTo>
                    <a:lnTo>
                      <a:pt x="50" y="1"/>
                    </a:lnTo>
                    <a:lnTo>
                      <a:pt x="63" y="0"/>
                    </a:lnTo>
                    <a:lnTo>
                      <a:pt x="76" y="0"/>
                    </a:lnTo>
                    <a:lnTo>
                      <a:pt x="89" y="1"/>
                    </a:lnTo>
                    <a:lnTo>
                      <a:pt x="103" y="2"/>
                    </a:lnTo>
                    <a:lnTo>
                      <a:pt x="117" y="4"/>
                    </a:lnTo>
                    <a:lnTo>
                      <a:pt x="131" y="7"/>
                    </a:lnTo>
                    <a:lnTo>
                      <a:pt x="146" y="11"/>
                    </a:lnTo>
                    <a:lnTo>
                      <a:pt x="161" y="16"/>
                    </a:lnTo>
                    <a:lnTo>
                      <a:pt x="176" y="21"/>
                    </a:lnTo>
                    <a:lnTo>
                      <a:pt x="192" y="28"/>
                    </a:lnTo>
                    <a:lnTo>
                      <a:pt x="208" y="36"/>
                    </a:lnTo>
                    <a:lnTo>
                      <a:pt x="225" y="44"/>
                    </a:lnTo>
                    <a:lnTo>
                      <a:pt x="242" y="53"/>
                    </a:lnTo>
                    <a:lnTo>
                      <a:pt x="259" y="62"/>
                    </a:lnTo>
                    <a:lnTo>
                      <a:pt x="276" y="73"/>
                    </a:lnTo>
                    <a:lnTo>
                      <a:pt x="294" y="85"/>
                    </a:lnTo>
                    <a:lnTo>
                      <a:pt x="313" y="97"/>
                    </a:lnTo>
                    <a:lnTo>
                      <a:pt x="331" y="111"/>
                    </a:lnTo>
                    <a:lnTo>
                      <a:pt x="350" y="125"/>
                    </a:lnTo>
                    <a:lnTo>
                      <a:pt x="368" y="140"/>
                    </a:lnTo>
                    <a:lnTo>
                      <a:pt x="387" y="156"/>
                    </a:lnTo>
                    <a:lnTo>
                      <a:pt x="405" y="17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13" name="Freeform 688">
                <a:extLst>
                  <a:ext uri="{FF2B5EF4-FFF2-40B4-BE49-F238E27FC236}">
                    <a16:creationId xmlns:a16="http://schemas.microsoft.com/office/drawing/2014/main" id="{201E2A5B-6767-C2AB-47CC-1965B9C29A06}"/>
                  </a:ext>
                </a:extLst>
              </p:cNvPr>
              <p:cNvSpPr>
                <a:spLocks/>
              </p:cNvSpPr>
              <p:nvPr/>
            </p:nvSpPr>
            <p:spPr bwMode="auto">
              <a:xfrm>
                <a:off x="3445" y="2867"/>
                <a:ext cx="3" cy="1"/>
              </a:xfrm>
              <a:custGeom>
                <a:avLst/>
                <a:gdLst>
                  <a:gd name="T0" fmla="*/ 0 w 157"/>
                  <a:gd name="T1" fmla="*/ 0 h 19"/>
                  <a:gd name="T2" fmla="*/ 0 w 157"/>
                  <a:gd name="T3" fmla="*/ 0 h 19"/>
                  <a:gd name="T4" fmla="*/ 0 w 157"/>
                  <a:gd name="T5" fmla="*/ 0 h 19"/>
                  <a:gd name="T6" fmla="*/ 0 w 157"/>
                  <a:gd name="T7" fmla="*/ 0 h 19"/>
                  <a:gd name="T8" fmla="*/ 0 w 157"/>
                  <a:gd name="T9" fmla="*/ 0 h 19"/>
                  <a:gd name="T10" fmla="*/ 0 w 157"/>
                  <a:gd name="T11" fmla="*/ 0 h 19"/>
                  <a:gd name="T12" fmla="*/ 0 w 157"/>
                  <a:gd name="T13" fmla="*/ 0 h 19"/>
                  <a:gd name="T14" fmla="*/ 0 w 157"/>
                  <a:gd name="T15" fmla="*/ 0 h 19"/>
                  <a:gd name="T16" fmla="*/ 0 w 157"/>
                  <a:gd name="T17" fmla="*/ 0 h 19"/>
                  <a:gd name="T18" fmla="*/ 0 w 157"/>
                  <a:gd name="T19" fmla="*/ 0 h 19"/>
                  <a:gd name="T20" fmla="*/ 0 w 157"/>
                  <a:gd name="T21" fmla="*/ 0 h 19"/>
                  <a:gd name="T22" fmla="*/ 0 w 157"/>
                  <a:gd name="T23" fmla="*/ 0 h 19"/>
                  <a:gd name="T24" fmla="*/ 0 w 157"/>
                  <a:gd name="T25" fmla="*/ 0 h 19"/>
                  <a:gd name="T26" fmla="*/ 0 w 157"/>
                  <a:gd name="T27" fmla="*/ 0 h 19"/>
                  <a:gd name="T28" fmla="*/ 0 w 157"/>
                  <a:gd name="T29" fmla="*/ 0 h 19"/>
                  <a:gd name="T30" fmla="*/ 0 w 157"/>
                  <a:gd name="T31" fmla="*/ 0 h 19"/>
                  <a:gd name="T32" fmla="*/ 0 w 157"/>
                  <a:gd name="T33" fmla="*/ 0 h 19"/>
                  <a:gd name="T34" fmla="*/ 0 w 157"/>
                  <a:gd name="T35" fmla="*/ 0 h 19"/>
                  <a:gd name="T36" fmla="*/ 0 w 157"/>
                  <a:gd name="T37" fmla="*/ 0 h 19"/>
                  <a:gd name="T38" fmla="*/ 0 w 157"/>
                  <a:gd name="T39" fmla="*/ 0 h 19"/>
                  <a:gd name="T40" fmla="*/ 0 w 157"/>
                  <a:gd name="T41" fmla="*/ 0 h 19"/>
                  <a:gd name="T42" fmla="*/ 0 w 157"/>
                  <a:gd name="T43" fmla="*/ 0 h 19"/>
                  <a:gd name="T44" fmla="*/ 0 w 157"/>
                  <a:gd name="T45" fmla="*/ 0 h 19"/>
                  <a:gd name="T46" fmla="*/ 0 w 157"/>
                  <a:gd name="T47" fmla="*/ 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7"/>
                  <a:gd name="T73" fmla="*/ 0 h 19"/>
                  <a:gd name="T74" fmla="*/ 157 w 15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7" h="19">
                    <a:moveTo>
                      <a:pt x="0" y="19"/>
                    </a:moveTo>
                    <a:lnTo>
                      <a:pt x="5" y="17"/>
                    </a:lnTo>
                    <a:lnTo>
                      <a:pt x="11" y="15"/>
                    </a:lnTo>
                    <a:lnTo>
                      <a:pt x="17" y="12"/>
                    </a:lnTo>
                    <a:lnTo>
                      <a:pt x="24" y="10"/>
                    </a:lnTo>
                    <a:lnTo>
                      <a:pt x="31" y="8"/>
                    </a:lnTo>
                    <a:lnTo>
                      <a:pt x="38" y="6"/>
                    </a:lnTo>
                    <a:lnTo>
                      <a:pt x="46" y="5"/>
                    </a:lnTo>
                    <a:lnTo>
                      <a:pt x="53" y="3"/>
                    </a:lnTo>
                    <a:lnTo>
                      <a:pt x="60" y="2"/>
                    </a:lnTo>
                    <a:lnTo>
                      <a:pt x="68" y="1"/>
                    </a:lnTo>
                    <a:lnTo>
                      <a:pt x="75" y="1"/>
                    </a:lnTo>
                    <a:lnTo>
                      <a:pt x="83" y="0"/>
                    </a:lnTo>
                    <a:lnTo>
                      <a:pt x="90" y="0"/>
                    </a:lnTo>
                    <a:lnTo>
                      <a:pt x="98" y="0"/>
                    </a:lnTo>
                    <a:lnTo>
                      <a:pt x="105" y="0"/>
                    </a:lnTo>
                    <a:lnTo>
                      <a:pt x="112" y="1"/>
                    </a:lnTo>
                    <a:lnTo>
                      <a:pt x="119" y="2"/>
                    </a:lnTo>
                    <a:lnTo>
                      <a:pt x="126" y="3"/>
                    </a:lnTo>
                    <a:lnTo>
                      <a:pt x="132" y="4"/>
                    </a:lnTo>
                    <a:lnTo>
                      <a:pt x="140" y="5"/>
                    </a:lnTo>
                    <a:lnTo>
                      <a:pt x="146" y="7"/>
                    </a:lnTo>
                    <a:lnTo>
                      <a:pt x="152" y="9"/>
                    </a:lnTo>
                    <a:lnTo>
                      <a:pt x="157"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14" name="Freeform 689">
                <a:extLst>
                  <a:ext uri="{FF2B5EF4-FFF2-40B4-BE49-F238E27FC236}">
                    <a16:creationId xmlns:a16="http://schemas.microsoft.com/office/drawing/2014/main" id="{E01B9175-7D41-78E7-6820-777CB3DE343B}"/>
                  </a:ext>
                </a:extLst>
              </p:cNvPr>
              <p:cNvSpPr>
                <a:spLocks/>
              </p:cNvSpPr>
              <p:nvPr/>
            </p:nvSpPr>
            <p:spPr bwMode="auto">
              <a:xfrm>
                <a:off x="3377" y="2890"/>
                <a:ext cx="18" cy="11"/>
              </a:xfrm>
              <a:custGeom>
                <a:avLst/>
                <a:gdLst>
                  <a:gd name="T0" fmla="*/ 0 w 892"/>
                  <a:gd name="T1" fmla="*/ 0 h 522"/>
                  <a:gd name="T2" fmla="*/ 0 w 892"/>
                  <a:gd name="T3" fmla="*/ 0 h 522"/>
                  <a:gd name="T4" fmla="*/ 0 w 892"/>
                  <a:gd name="T5" fmla="*/ 0 h 522"/>
                  <a:gd name="T6" fmla="*/ 0 w 892"/>
                  <a:gd name="T7" fmla="*/ 0 h 522"/>
                  <a:gd name="T8" fmla="*/ 0 w 892"/>
                  <a:gd name="T9" fmla="*/ 0 h 522"/>
                  <a:gd name="T10" fmla="*/ 0 w 892"/>
                  <a:gd name="T11" fmla="*/ 0 h 522"/>
                  <a:gd name="T12" fmla="*/ 0 w 892"/>
                  <a:gd name="T13" fmla="*/ 0 h 522"/>
                  <a:gd name="T14" fmla="*/ 0 w 892"/>
                  <a:gd name="T15" fmla="*/ 0 h 522"/>
                  <a:gd name="T16" fmla="*/ 0 w 892"/>
                  <a:gd name="T17" fmla="*/ 0 h 522"/>
                  <a:gd name="T18" fmla="*/ 0 w 892"/>
                  <a:gd name="T19" fmla="*/ 0 h 522"/>
                  <a:gd name="T20" fmla="*/ 0 w 892"/>
                  <a:gd name="T21" fmla="*/ 0 h 522"/>
                  <a:gd name="T22" fmla="*/ 0 w 892"/>
                  <a:gd name="T23" fmla="*/ 0 h 522"/>
                  <a:gd name="T24" fmla="*/ 0 w 892"/>
                  <a:gd name="T25" fmla="*/ 0 h 522"/>
                  <a:gd name="T26" fmla="*/ 0 w 892"/>
                  <a:gd name="T27" fmla="*/ 0 h 522"/>
                  <a:gd name="T28" fmla="*/ 0 w 892"/>
                  <a:gd name="T29" fmla="*/ 0 h 522"/>
                  <a:gd name="T30" fmla="*/ 0 w 892"/>
                  <a:gd name="T31" fmla="*/ 0 h 522"/>
                  <a:gd name="T32" fmla="*/ 0 w 892"/>
                  <a:gd name="T33" fmla="*/ 0 h 522"/>
                  <a:gd name="T34" fmla="*/ 0 w 892"/>
                  <a:gd name="T35" fmla="*/ 0 h 522"/>
                  <a:gd name="T36" fmla="*/ 0 w 892"/>
                  <a:gd name="T37" fmla="*/ 0 h 522"/>
                  <a:gd name="T38" fmla="*/ 0 w 892"/>
                  <a:gd name="T39" fmla="*/ 0 h 522"/>
                  <a:gd name="T40" fmla="*/ 0 w 892"/>
                  <a:gd name="T41" fmla="*/ 0 h 522"/>
                  <a:gd name="T42" fmla="*/ 0 w 892"/>
                  <a:gd name="T43" fmla="*/ 0 h 522"/>
                  <a:gd name="T44" fmla="*/ 0 w 892"/>
                  <a:gd name="T45" fmla="*/ 0 h 522"/>
                  <a:gd name="T46" fmla="*/ 0 w 892"/>
                  <a:gd name="T47" fmla="*/ 0 h 522"/>
                  <a:gd name="T48" fmla="*/ 0 w 892"/>
                  <a:gd name="T49" fmla="*/ 0 h 522"/>
                  <a:gd name="T50" fmla="*/ 0 w 892"/>
                  <a:gd name="T51" fmla="*/ 0 h 522"/>
                  <a:gd name="T52" fmla="*/ 0 w 892"/>
                  <a:gd name="T53" fmla="*/ 0 h 522"/>
                  <a:gd name="T54" fmla="*/ 0 w 892"/>
                  <a:gd name="T55" fmla="*/ 0 h 522"/>
                  <a:gd name="T56" fmla="*/ 0 w 892"/>
                  <a:gd name="T57" fmla="*/ 0 h 522"/>
                  <a:gd name="T58" fmla="*/ 0 w 892"/>
                  <a:gd name="T59" fmla="*/ 0 h 522"/>
                  <a:gd name="T60" fmla="*/ 0 w 892"/>
                  <a:gd name="T61" fmla="*/ 0 h 522"/>
                  <a:gd name="T62" fmla="*/ 0 w 892"/>
                  <a:gd name="T63" fmla="*/ 0 h 522"/>
                  <a:gd name="T64" fmla="*/ 0 w 892"/>
                  <a:gd name="T65" fmla="*/ 0 h 522"/>
                  <a:gd name="T66" fmla="*/ 0 w 892"/>
                  <a:gd name="T67" fmla="*/ 0 h 522"/>
                  <a:gd name="T68" fmla="*/ 0 w 892"/>
                  <a:gd name="T69" fmla="*/ 0 h 522"/>
                  <a:gd name="T70" fmla="*/ 0 w 892"/>
                  <a:gd name="T71" fmla="*/ 0 h 522"/>
                  <a:gd name="T72" fmla="*/ 0 w 892"/>
                  <a:gd name="T73" fmla="*/ 0 h 522"/>
                  <a:gd name="T74" fmla="*/ 0 w 892"/>
                  <a:gd name="T75" fmla="*/ 0 h 522"/>
                  <a:gd name="T76" fmla="*/ 0 w 892"/>
                  <a:gd name="T77" fmla="*/ 0 h 522"/>
                  <a:gd name="T78" fmla="*/ 0 w 892"/>
                  <a:gd name="T79" fmla="*/ 0 h 522"/>
                  <a:gd name="T80" fmla="*/ 0 w 892"/>
                  <a:gd name="T81" fmla="*/ 0 h 522"/>
                  <a:gd name="T82" fmla="*/ 0 w 892"/>
                  <a:gd name="T83" fmla="*/ 0 h 522"/>
                  <a:gd name="T84" fmla="*/ 0 w 892"/>
                  <a:gd name="T85" fmla="*/ 0 h 522"/>
                  <a:gd name="T86" fmla="*/ 0 w 892"/>
                  <a:gd name="T87" fmla="*/ 0 h 522"/>
                  <a:gd name="T88" fmla="*/ 0 w 892"/>
                  <a:gd name="T89" fmla="*/ 0 h 522"/>
                  <a:gd name="T90" fmla="*/ 0 w 892"/>
                  <a:gd name="T91" fmla="*/ 0 h 522"/>
                  <a:gd name="T92" fmla="*/ 0 w 892"/>
                  <a:gd name="T93" fmla="*/ 0 h 522"/>
                  <a:gd name="T94" fmla="*/ 0 w 892"/>
                  <a:gd name="T95" fmla="*/ 0 h 522"/>
                  <a:gd name="T96" fmla="*/ 0 w 892"/>
                  <a:gd name="T97" fmla="*/ 0 h 522"/>
                  <a:gd name="T98" fmla="*/ 0 w 892"/>
                  <a:gd name="T99" fmla="*/ 0 h 522"/>
                  <a:gd name="T100" fmla="*/ 0 w 892"/>
                  <a:gd name="T101" fmla="*/ 0 h 522"/>
                  <a:gd name="T102" fmla="*/ 0 w 892"/>
                  <a:gd name="T103" fmla="*/ 0 h 522"/>
                  <a:gd name="T104" fmla="*/ 0 w 892"/>
                  <a:gd name="T105" fmla="*/ 0 h 522"/>
                  <a:gd name="T106" fmla="*/ 0 w 892"/>
                  <a:gd name="T107" fmla="*/ 0 h 522"/>
                  <a:gd name="T108" fmla="*/ 0 w 892"/>
                  <a:gd name="T109" fmla="*/ 0 h 522"/>
                  <a:gd name="T110" fmla="*/ 0 w 892"/>
                  <a:gd name="T111" fmla="*/ 0 h 522"/>
                  <a:gd name="T112" fmla="*/ 0 w 892"/>
                  <a:gd name="T113" fmla="*/ 0 h 522"/>
                  <a:gd name="T114" fmla="*/ 0 w 892"/>
                  <a:gd name="T115" fmla="*/ 0 h 522"/>
                  <a:gd name="T116" fmla="*/ 0 w 892"/>
                  <a:gd name="T117" fmla="*/ 0 h 5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2"/>
                  <a:gd name="T178" fmla="*/ 0 h 522"/>
                  <a:gd name="T179" fmla="*/ 892 w 892"/>
                  <a:gd name="T180" fmla="*/ 522 h 5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2" h="522">
                    <a:moveTo>
                      <a:pt x="2" y="522"/>
                    </a:moveTo>
                    <a:lnTo>
                      <a:pt x="1" y="493"/>
                    </a:lnTo>
                    <a:lnTo>
                      <a:pt x="0" y="466"/>
                    </a:lnTo>
                    <a:lnTo>
                      <a:pt x="0" y="438"/>
                    </a:lnTo>
                    <a:lnTo>
                      <a:pt x="1" y="411"/>
                    </a:lnTo>
                    <a:lnTo>
                      <a:pt x="2" y="385"/>
                    </a:lnTo>
                    <a:lnTo>
                      <a:pt x="5" y="359"/>
                    </a:lnTo>
                    <a:lnTo>
                      <a:pt x="8" y="334"/>
                    </a:lnTo>
                    <a:lnTo>
                      <a:pt x="12" y="310"/>
                    </a:lnTo>
                    <a:lnTo>
                      <a:pt x="17" y="286"/>
                    </a:lnTo>
                    <a:lnTo>
                      <a:pt x="22" y="263"/>
                    </a:lnTo>
                    <a:lnTo>
                      <a:pt x="29" y="241"/>
                    </a:lnTo>
                    <a:lnTo>
                      <a:pt x="36" y="220"/>
                    </a:lnTo>
                    <a:lnTo>
                      <a:pt x="44" y="200"/>
                    </a:lnTo>
                    <a:lnTo>
                      <a:pt x="54" y="180"/>
                    </a:lnTo>
                    <a:lnTo>
                      <a:pt x="64" y="162"/>
                    </a:lnTo>
                    <a:lnTo>
                      <a:pt x="74" y="144"/>
                    </a:lnTo>
                    <a:lnTo>
                      <a:pt x="85" y="127"/>
                    </a:lnTo>
                    <a:lnTo>
                      <a:pt x="97" y="110"/>
                    </a:lnTo>
                    <a:lnTo>
                      <a:pt x="109" y="96"/>
                    </a:lnTo>
                    <a:lnTo>
                      <a:pt x="122" y="82"/>
                    </a:lnTo>
                    <a:lnTo>
                      <a:pt x="136" y="69"/>
                    </a:lnTo>
                    <a:lnTo>
                      <a:pt x="150" y="57"/>
                    </a:lnTo>
                    <a:lnTo>
                      <a:pt x="165" y="47"/>
                    </a:lnTo>
                    <a:lnTo>
                      <a:pt x="181" y="37"/>
                    </a:lnTo>
                    <a:lnTo>
                      <a:pt x="197" y="29"/>
                    </a:lnTo>
                    <a:lnTo>
                      <a:pt x="214" y="21"/>
                    </a:lnTo>
                    <a:lnTo>
                      <a:pt x="231" y="15"/>
                    </a:lnTo>
                    <a:lnTo>
                      <a:pt x="249" y="10"/>
                    </a:lnTo>
                    <a:lnTo>
                      <a:pt x="268" y="6"/>
                    </a:lnTo>
                    <a:lnTo>
                      <a:pt x="287" y="3"/>
                    </a:lnTo>
                    <a:lnTo>
                      <a:pt x="306" y="1"/>
                    </a:lnTo>
                    <a:lnTo>
                      <a:pt x="326" y="0"/>
                    </a:lnTo>
                    <a:lnTo>
                      <a:pt x="346" y="1"/>
                    </a:lnTo>
                    <a:lnTo>
                      <a:pt x="366" y="2"/>
                    </a:lnTo>
                    <a:lnTo>
                      <a:pt x="387" y="5"/>
                    </a:lnTo>
                    <a:lnTo>
                      <a:pt x="408" y="9"/>
                    </a:lnTo>
                    <a:lnTo>
                      <a:pt x="429" y="14"/>
                    </a:lnTo>
                    <a:lnTo>
                      <a:pt x="451" y="20"/>
                    </a:lnTo>
                    <a:lnTo>
                      <a:pt x="473" y="27"/>
                    </a:lnTo>
                    <a:lnTo>
                      <a:pt x="495" y="35"/>
                    </a:lnTo>
                    <a:lnTo>
                      <a:pt x="517" y="44"/>
                    </a:lnTo>
                    <a:lnTo>
                      <a:pt x="540" y="55"/>
                    </a:lnTo>
                    <a:lnTo>
                      <a:pt x="562" y="66"/>
                    </a:lnTo>
                    <a:lnTo>
                      <a:pt x="585" y="79"/>
                    </a:lnTo>
                    <a:lnTo>
                      <a:pt x="607" y="92"/>
                    </a:lnTo>
                    <a:lnTo>
                      <a:pt x="630" y="107"/>
                    </a:lnTo>
                    <a:lnTo>
                      <a:pt x="652" y="123"/>
                    </a:lnTo>
                    <a:lnTo>
                      <a:pt x="676" y="140"/>
                    </a:lnTo>
                    <a:lnTo>
                      <a:pt x="698" y="157"/>
                    </a:lnTo>
                    <a:lnTo>
                      <a:pt x="720" y="176"/>
                    </a:lnTo>
                    <a:lnTo>
                      <a:pt x="742" y="195"/>
                    </a:lnTo>
                    <a:lnTo>
                      <a:pt x="764" y="215"/>
                    </a:lnTo>
                    <a:lnTo>
                      <a:pt x="786" y="236"/>
                    </a:lnTo>
                    <a:lnTo>
                      <a:pt x="808" y="258"/>
                    </a:lnTo>
                    <a:lnTo>
                      <a:pt x="829" y="281"/>
                    </a:lnTo>
                    <a:lnTo>
                      <a:pt x="850" y="304"/>
                    </a:lnTo>
                    <a:lnTo>
                      <a:pt x="871" y="328"/>
                    </a:lnTo>
                    <a:lnTo>
                      <a:pt x="892" y="3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15" name="Freeform 690">
                <a:extLst>
                  <a:ext uri="{FF2B5EF4-FFF2-40B4-BE49-F238E27FC236}">
                    <a16:creationId xmlns:a16="http://schemas.microsoft.com/office/drawing/2014/main" id="{9AEC7787-ABA3-C0EB-E7D3-FC0EE659FF75}"/>
                  </a:ext>
                </a:extLst>
              </p:cNvPr>
              <p:cNvSpPr>
                <a:spLocks/>
              </p:cNvSpPr>
              <p:nvPr/>
            </p:nvSpPr>
            <p:spPr bwMode="auto">
              <a:xfrm>
                <a:off x="3381" y="2892"/>
                <a:ext cx="3" cy="8"/>
              </a:xfrm>
              <a:custGeom>
                <a:avLst/>
                <a:gdLst>
                  <a:gd name="T0" fmla="*/ 0 w 159"/>
                  <a:gd name="T1" fmla="*/ 0 h 412"/>
                  <a:gd name="T2" fmla="*/ 0 w 159"/>
                  <a:gd name="T3" fmla="*/ 0 h 412"/>
                  <a:gd name="T4" fmla="*/ 0 w 159"/>
                  <a:gd name="T5" fmla="*/ 0 h 412"/>
                  <a:gd name="T6" fmla="*/ 0 w 159"/>
                  <a:gd name="T7" fmla="*/ 0 h 412"/>
                  <a:gd name="T8" fmla="*/ 0 w 159"/>
                  <a:gd name="T9" fmla="*/ 0 h 412"/>
                  <a:gd name="T10" fmla="*/ 0 w 159"/>
                  <a:gd name="T11" fmla="*/ 0 h 412"/>
                  <a:gd name="T12" fmla="*/ 0 w 159"/>
                  <a:gd name="T13" fmla="*/ 0 h 412"/>
                  <a:gd name="T14" fmla="*/ 0 w 159"/>
                  <a:gd name="T15" fmla="*/ 0 h 412"/>
                  <a:gd name="T16" fmla="*/ 0 w 159"/>
                  <a:gd name="T17" fmla="*/ 0 h 412"/>
                  <a:gd name="T18" fmla="*/ 0 w 159"/>
                  <a:gd name="T19" fmla="*/ 0 h 412"/>
                  <a:gd name="T20" fmla="*/ 0 w 159"/>
                  <a:gd name="T21" fmla="*/ 0 h 412"/>
                  <a:gd name="T22" fmla="*/ 0 w 159"/>
                  <a:gd name="T23" fmla="*/ 0 h 412"/>
                  <a:gd name="T24" fmla="*/ 0 w 159"/>
                  <a:gd name="T25" fmla="*/ 0 h 412"/>
                  <a:gd name="T26" fmla="*/ 0 w 159"/>
                  <a:gd name="T27" fmla="*/ 0 h 412"/>
                  <a:gd name="T28" fmla="*/ 0 w 159"/>
                  <a:gd name="T29" fmla="*/ 0 h 412"/>
                  <a:gd name="T30" fmla="*/ 0 w 159"/>
                  <a:gd name="T31" fmla="*/ 0 h 412"/>
                  <a:gd name="T32" fmla="*/ 0 w 159"/>
                  <a:gd name="T33" fmla="*/ 0 h 412"/>
                  <a:gd name="T34" fmla="*/ 0 w 159"/>
                  <a:gd name="T35" fmla="*/ 0 h 412"/>
                  <a:gd name="T36" fmla="*/ 0 w 159"/>
                  <a:gd name="T37" fmla="*/ 0 h 412"/>
                  <a:gd name="T38" fmla="*/ 0 w 159"/>
                  <a:gd name="T39" fmla="*/ 0 h 412"/>
                  <a:gd name="T40" fmla="*/ 0 w 159"/>
                  <a:gd name="T41" fmla="*/ 0 h 412"/>
                  <a:gd name="T42" fmla="*/ 0 w 159"/>
                  <a:gd name="T43" fmla="*/ 0 h 412"/>
                  <a:gd name="T44" fmla="*/ 0 w 159"/>
                  <a:gd name="T45" fmla="*/ 0 h 412"/>
                  <a:gd name="T46" fmla="*/ 0 w 159"/>
                  <a:gd name="T47" fmla="*/ 0 h 4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9"/>
                  <a:gd name="T73" fmla="*/ 0 h 412"/>
                  <a:gd name="T74" fmla="*/ 159 w 159"/>
                  <a:gd name="T75" fmla="*/ 412 h 4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9" h="412">
                    <a:moveTo>
                      <a:pt x="2" y="412"/>
                    </a:moveTo>
                    <a:lnTo>
                      <a:pt x="1" y="387"/>
                    </a:lnTo>
                    <a:lnTo>
                      <a:pt x="0" y="362"/>
                    </a:lnTo>
                    <a:lnTo>
                      <a:pt x="0" y="337"/>
                    </a:lnTo>
                    <a:lnTo>
                      <a:pt x="1" y="314"/>
                    </a:lnTo>
                    <a:lnTo>
                      <a:pt x="3" y="290"/>
                    </a:lnTo>
                    <a:lnTo>
                      <a:pt x="5" y="268"/>
                    </a:lnTo>
                    <a:lnTo>
                      <a:pt x="8" y="245"/>
                    </a:lnTo>
                    <a:lnTo>
                      <a:pt x="12" y="223"/>
                    </a:lnTo>
                    <a:lnTo>
                      <a:pt x="17" y="202"/>
                    </a:lnTo>
                    <a:lnTo>
                      <a:pt x="22" y="182"/>
                    </a:lnTo>
                    <a:lnTo>
                      <a:pt x="29" y="163"/>
                    </a:lnTo>
                    <a:lnTo>
                      <a:pt x="36" y="145"/>
                    </a:lnTo>
                    <a:lnTo>
                      <a:pt x="43" y="127"/>
                    </a:lnTo>
                    <a:lnTo>
                      <a:pt x="52" y="111"/>
                    </a:lnTo>
                    <a:lnTo>
                      <a:pt x="62" y="95"/>
                    </a:lnTo>
                    <a:lnTo>
                      <a:pt x="72" y="80"/>
                    </a:lnTo>
                    <a:lnTo>
                      <a:pt x="82" y="66"/>
                    </a:lnTo>
                    <a:lnTo>
                      <a:pt x="93" y="52"/>
                    </a:lnTo>
                    <a:lnTo>
                      <a:pt x="105" y="40"/>
                    </a:lnTo>
                    <a:lnTo>
                      <a:pt x="118" y="29"/>
                    </a:lnTo>
                    <a:lnTo>
                      <a:pt x="131" y="19"/>
                    </a:lnTo>
                    <a:lnTo>
                      <a:pt x="144" y="9"/>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16" name="Line 691">
                <a:extLst>
                  <a:ext uri="{FF2B5EF4-FFF2-40B4-BE49-F238E27FC236}">
                    <a16:creationId xmlns:a16="http://schemas.microsoft.com/office/drawing/2014/main" id="{E7BC3FE3-BC7B-2FF9-D2B7-8F223AA178D8}"/>
                  </a:ext>
                </a:extLst>
              </p:cNvPr>
              <p:cNvSpPr>
                <a:spLocks noChangeShapeType="1"/>
              </p:cNvSpPr>
              <p:nvPr/>
            </p:nvSpPr>
            <p:spPr bwMode="auto">
              <a:xfrm flipH="1" flipV="1">
                <a:off x="3437"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17" name="Line 692">
                <a:extLst>
                  <a:ext uri="{FF2B5EF4-FFF2-40B4-BE49-F238E27FC236}">
                    <a16:creationId xmlns:a16="http://schemas.microsoft.com/office/drawing/2014/main" id="{BB421C4F-F53A-4803-1231-CF5C74C38DD7}"/>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18" name="Line 693">
                <a:extLst>
                  <a:ext uri="{FF2B5EF4-FFF2-40B4-BE49-F238E27FC236}">
                    <a16:creationId xmlns:a16="http://schemas.microsoft.com/office/drawing/2014/main" id="{C70BDAFA-50E4-4C29-ACCA-E611CCAF382B}"/>
                  </a:ext>
                </a:extLst>
              </p:cNvPr>
              <p:cNvSpPr>
                <a:spLocks noChangeShapeType="1"/>
              </p:cNvSpPr>
              <p:nvPr/>
            </p:nvSpPr>
            <p:spPr bwMode="auto">
              <a:xfrm flipV="1">
                <a:off x="3413" y="2901"/>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19" name="Line 694">
                <a:extLst>
                  <a:ext uri="{FF2B5EF4-FFF2-40B4-BE49-F238E27FC236}">
                    <a16:creationId xmlns:a16="http://schemas.microsoft.com/office/drawing/2014/main" id="{076F3191-E056-A26D-B9E9-718BEF9D35FD}"/>
                  </a:ext>
                </a:extLst>
              </p:cNvPr>
              <p:cNvSpPr>
                <a:spLocks noChangeShapeType="1"/>
              </p:cNvSpPr>
              <p:nvPr/>
            </p:nvSpPr>
            <p:spPr bwMode="auto">
              <a:xfrm flipH="1" flipV="1">
                <a:off x="3413" y="311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0" name="Line 695">
                <a:extLst>
                  <a:ext uri="{FF2B5EF4-FFF2-40B4-BE49-F238E27FC236}">
                    <a16:creationId xmlns:a16="http://schemas.microsoft.com/office/drawing/2014/main" id="{E0229A06-6974-08FF-4416-746A602DEE09}"/>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1" name="Line 696">
                <a:extLst>
                  <a:ext uri="{FF2B5EF4-FFF2-40B4-BE49-F238E27FC236}">
                    <a16:creationId xmlns:a16="http://schemas.microsoft.com/office/drawing/2014/main" id="{9CC6E931-3281-50A5-A4DD-9AB74F5A23E4}"/>
                  </a:ext>
                </a:extLst>
              </p:cNvPr>
              <p:cNvSpPr>
                <a:spLocks noChangeShapeType="1"/>
              </p:cNvSpPr>
              <p:nvPr/>
            </p:nvSpPr>
            <p:spPr bwMode="auto">
              <a:xfrm flipH="1" flipV="1">
                <a:off x="3403" y="3097"/>
                <a:ext cx="10"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2" name="Line 697">
                <a:extLst>
                  <a:ext uri="{FF2B5EF4-FFF2-40B4-BE49-F238E27FC236}">
                    <a16:creationId xmlns:a16="http://schemas.microsoft.com/office/drawing/2014/main" id="{849A1B0E-3821-7B76-7CDD-CBE43338B1CE}"/>
                  </a:ext>
                </a:extLst>
              </p:cNvPr>
              <p:cNvSpPr>
                <a:spLocks noChangeShapeType="1"/>
              </p:cNvSpPr>
              <p:nvPr/>
            </p:nvSpPr>
            <p:spPr bwMode="auto">
              <a:xfrm flipV="1">
                <a:off x="3433" y="287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3" name="Line 698">
                <a:extLst>
                  <a:ext uri="{FF2B5EF4-FFF2-40B4-BE49-F238E27FC236}">
                    <a16:creationId xmlns:a16="http://schemas.microsoft.com/office/drawing/2014/main" id="{12EE42DE-D558-7A80-17F5-51E59A032806}"/>
                  </a:ext>
                </a:extLst>
              </p:cNvPr>
              <p:cNvSpPr>
                <a:spLocks noChangeShapeType="1"/>
              </p:cNvSpPr>
              <p:nvPr/>
            </p:nvSpPr>
            <p:spPr bwMode="auto">
              <a:xfrm flipV="1">
                <a:off x="3428" y="287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4" name="Line 699">
                <a:extLst>
                  <a:ext uri="{FF2B5EF4-FFF2-40B4-BE49-F238E27FC236}">
                    <a16:creationId xmlns:a16="http://schemas.microsoft.com/office/drawing/2014/main" id="{DD4B7DAD-AA26-E52F-5CE5-0EF471C5229C}"/>
                  </a:ext>
                </a:extLst>
              </p:cNvPr>
              <p:cNvSpPr>
                <a:spLocks noChangeShapeType="1"/>
              </p:cNvSpPr>
              <p:nvPr/>
            </p:nvSpPr>
            <p:spPr bwMode="auto">
              <a:xfrm flipV="1">
                <a:off x="3481" y="2848"/>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5" name="Line 700">
                <a:extLst>
                  <a:ext uri="{FF2B5EF4-FFF2-40B4-BE49-F238E27FC236}">
                    <a16:creationId xmlns:a16="http://schemas.microsoft.com/office/drawing/2014/main" id="{FC6FD673-50DE-D095-9C51-DA59078D7D48}"/>
                  </a:ext>
                </a:extLst>
              </p:cNvPr>
              <p:cNvSpPr>
                <a:spLocks noChangeShapeType="1"/>
              </p:cNvSpPr>
              <p:nvPr/>
            </p:nvSpPr>
            <p:spPr bwMode="auto">
              <a:xfrm flipV="1">
                <a:off x="3406" y="2890"/>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6" name="Line 701">
                <a:extLst>
                  <a:ext uri="{FF2B5EF4-FFF2-40B4-BE49-F238E27FC236}">
                    <a16:creationId xmlns:a16="http://schemas.microsoft.com/office/drawing/2014/main" id="{91C2917A-B24A-79F4-43D8-1D92DBF0EBA6}"/>
                  </a:ext>
                </a:extLst>
              </p:cNvPr>
              <p:cNvSpPr>
                <a:spLocks noChangeShapeType="1"/>
              </p:cNvSpPr>
              <p:nvPr/>
            </p:nvSpPr>
            <p:spPr bwMode="auto">
              <a:xfrm flipH="1">
                <a:off x="3414" y="2880"/>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7" name="Line 702">
                <a:extLst>
                  <a:ext uri="{FF2B5EF4-FFF2-40B4-BE49-F238E27FC236}">
                    <a16:creationId xmlns:a16="http://schemas.microsoft.com/office/drawing/2014/main" id="{73CBA2B7-00ED-A726-1BB5-91765C996F19}"/>
                  </a:ext>
                </a:extLst>
              </p:cNvPr>
              <p:cNvSpPr>
                <a:spLocks noChangeShapeType="1"/>
              </p:cNvSpPr>
              <p:nvPr/>
            </p:nvSpPr>
            <p:spPr bwMode="auto">
              <a:xfrm flipH="1">
                <a:off x="3462" y="2852"/>
                <a:ext cx="14"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8" name="Line 703">
                <a:extLst>
                  <a:ext uri="{FF2B5EF4-FFF2-40B4-BE49-F238E27FC236}">
                    <a16:creationId xmlns:a16="http://schemas.microsoft.com/office/drawing/2014/main" id="{552C24CF-0978-3665-F79E-21A67AE65DE9}"/>
                  </a:ext>
                </a:extLst>
              </p:cNvPr>
              <p:cNvSpPr>
                <a:spLocks noChangeShapeType="1"/>
              </p:cNvSpPr>
              <p:nvPr/>
            </p:nvSpPr>
            <p:spPr bwMode="auto">
              <a:xfrm flipH="1">
                <a:off x="3430" y="2876"/>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29" name="Line 704">
                <a:extLst>
                  <a:ext uri="{FF2B5EF4-FFF2-40B4-BE49-F238E27FC236}">
                    <a16:creationId xmlns:a16="http://schemas.microsoft.com/office/drawing/2014/main" id="{4EF54F7D-91DC-C07E-BFBF-82C3419FC405}"/>
                  </a:ext>
                </a:extLst>
              </p:cNvPr>
              <p:cNvSpPr>
                <a:spLocks noChangeShapeType="1"/>
              </p:cNvSpPr>
              <p:nvPr/>
            </p:nvSpPr>
            <p:spPr bwMode="auto">
              <a:xfrm flipV="1">
                <a:off x="3430" y="2875"/>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0" name="Line 705">
                <a:extLst>
                  <a:ext uri="{FF2B5EF4-FFF2-40B4-BE49-F238E27FC236}">
                    <a16:creationId xmlns:a16="http://schemas.microsoft.com/office/drawing/2014/main" id="{425480BB-DD28-85E3-76CD-3394589C52F4}"/>
                  </a:ext>
                </a:extLst>
              </p:cNvPr>
              <p:cNvSpPr>
                <a:spLocks noChangeShapeType="1"/>
              </p:cNvSpPr>
              <p:nvPr/>
            </p:nvSpPr>
            <p:spPr bwMode="auto">
              <a:xfrm flipH="1">
                <a:off x="3420" y="2871"/>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1" name="Line 706">
                <a:extLst>
                  <a:ext uri="{FF2B5EF4-FFF2-40B4-BE49-F238E27FC236}">
                    <a16:creationId xmlns:a16="http://schemas.microsoft.com/office/drawing/2014/main" id="{088D8637-11D0-B267-582E-5459B653C018}"/>
                  </a:ext>
                </a:extLst>
              </p:cNvPr>
              <p:cNvSpPr>
                <a:spLocks noChangeShapeType="1"/>
              </p:cNvSpPr>
              <p:nvPr/>
            </p:nvSpPr>
            <p:spPr bwMode="auto">
              <a:xfrm flipH="1">
                <a:off x="3432" y="2862"/>
                <a:ext cx="13"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2" name="Line 707">
                <a:extLst>
                  <a:ext uri="{FF2B5EF4-FFF2-40B4-BE49-F238E27FC236}">
                    <a16:creationId xmlns:a16="http://schemas.microsoft.com/office/drawing/2014/main" id="{995DB631-2442-044C-D0CD-7DA866EF2E45}"/>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3" name="Line 708">
                <a:extLst>
                  <a:ext uri="{FF2B5EF4-FFF2-40B4-BE49-F238E27FC236}">
                    <a16:creationId xmlns:a16="http://schemas.microsoft.com/office/drawing/2014/main" id="{11056B64-2531-8F0D-CA8D-063417C16BB9}"/>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4" name="Line 709">
                <a:extLst>
                  <a:ext uri="{FF2B5EF4-FFF2-40B4-BE49-F238E27FC236}">
                    <a16:creationId xmlns:a16="http://schemas.microsoft.com/office/drawing/2014/main" id="{4A1A0715-4B48-15ED-6124-FAECB73949CF}"/>
                  </a:ext>
                </a:extLst>
              </p:cNvPr>
              <p:cNvSpPr>
                <a:spLocks noChangeShapeType="1"/>
              </p:cNvSpPr>
              <p:nvPr/>
            </p:nvSpPr>
            <p:spPr bwMode="auto">
              <a:xfrm flipV="1">
                <a:off x="3431" y="2862"/>
                <a:ext cx="12"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5" name="Line 710">
                <a:extLst>
                  <a:ext uri="{FF2B5EF4-FFF2-40B4-BE49-F238E27FC236}">
                    <a16:creationId xmlns:a16="http://schemas.microsoft.com/office/drawing/2014/main" id="{60E833A7-0EA8-5853-304E-EB9D35645B57}"/>
                  </a:ext>
                </a:extLst>
              </p:cNvPr>
              <p:cNvSpPr>
                <a:spLocks noChangeShapeType="1"/>
              </p:cNvSpPr>
              <p:nvPr/>
            </p:nvSpPr>
            <p:spPr bwMode="auto">
              <a:xfrm flipV="1">
                <a:off x="3418" y="2870"/>
                <a:ext cx="1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6" name="Line 711">
                <a:extLst>
                  <a:ext uri="{FF2B5EF4-FFF2-40B4-BE49-F238E27FC236}">
                    <a16:creationId xmlns:a16="http://schemas.microsoft.com/office/drawing/2014/main" id="{101AD8FB-2198-BB38-EF84-0C871FD2F83D}"/>
                  </a:ext>
                </a:extLst>
              </p:cNvPr>
              <p:cNvSpPr>
                <a:spLocks noChangeShapeType="1"/>
              </p:cNvSpPr>
              <p:nvPr/>
            </p:nvSpPr>
            <p:spPr bwMode="auto">
              <a:xfrm flipH="1">
                <a:off x="3433" y="285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7" name="Line 712">
                <a:extLst>
                  <a:ext uri="{FF2B5EF4-FFF2-40B4-BE49-F238E27FC236}">
                    <a16:creationId xmlns:a16="http://schemas.microsoft.com/office/drawing/2014/main" id="{FE8DB219-AF9C-635D-70AE-AFD3481026C0}"/>
                  </a:ext>
                </a:extLst>
              </p:cNvPr>
              <p:cNvSpPr>
                <a:spLocks noChangeShapeType="1"/>
              </p:cNvSpPr>
              <p:nvPr/>
            </p:nvSpPr>
            <p:spPr bwMode="auto">
              <a:xfrm flipV="1">
                <a:off x="3406" y="2856"/>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8" name="Line 713">
                <a:extLst>
                  <a:ext uri="{FF2B5EF4-FFF2-40B4-BE49-F238E27FC236}">
                    <a16:creationId xmlns:a16="http://schemas.microsoft.com/office/drawing/2014/main" id="{2E69C2A6-500F-AAD3-363D-5C8AB9EBDC18}"/>
                  </a:ext>
                </a:extLst>
              </p:cNvPr>
              <p:cNvSpPr>
                <a:spLocks noChangeShapeType="1"/>
              </p:cNvSpPr>
              <p:nvPr/>
            </p:nvSpPr>
            <p:spPr bwMode="auto">
              <a:xfrm flipH="1" flipV="1">
                <a:off x="3412" y="312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39" name="Line 714">
                <a:extLst>
                  <a:ext uri="{FF2B5EF4-FFF2-40B4-BE49-F238E27FC236}">
                    <a16:creationId xmlns:a16="http://schemas.microsoft.com/office/drawing/2014/main" id="{1685C46B-1E1B-0BBF-BB0A-00B0BE6671A9}"/>
                  </a:ext>
                </a:extLst>
              </p:cNvPr>
              <p:cNvSpPr>
                <a:spLocks noChangeShapeType="1"/>
              </p:cNvSpPr>
              <p:nvPr/>
            </p:nvSpPr>
            <p:spPr bwMode="auto">
              <a:xfrm>
                <a:off x="3414" y="3124"/>
                <a:ext cx="39"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40" name="Line 715">
                <a:extLst>
                  <a:ext uri="{FF2B5EF4-FFF2-40B4-BE49-F238E27FC236}">
                    <a16:creationId xmlns:a16="http://schemas.microsoft.com/office/drawing/2014/main" id="{E4EF90F0-9C85-50A3-D126-DE3D110D7F6D}"/>
                  </a:ext>
                </a:extLst>
              </p:cNvPr>
              <p:cNvSpPr>
                <a:spLocks noChangeShapeType="1"/>
              </p:cNvSpPr>
              <p:nvPr/>
            </p:nvSpPr>
            <p:spPr bwMode="auto">
              <a:xfrm flipH="1" flipV="1">
                <a:off x="3413" y="312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41" name="Line 716">
                <a:extLst>
                  <a:ext uri="{FF2B5EF4-FFF2-40B4-BE49-F238E27FC236}">
                    <a16:creationId xmlns:a16="http://schemas.microsoft.com/office/drawing/2014/main" id="{CDE7481D-469F-94DA-4F93-0690E8B4CB1C}"/>
                  </a:ext>
                </a:extLst>
              </p:cNvPr>
              <p:cNvSpPr>
                <a:spLocks noChangeShapeType="1"/>
              </p:cNvSpPr>
              <p:nvPr/>
            </p:nvSpPr>
            <p:spPr bwMode="auto">
              <a:xfrm flipV="1">
                <a:off x="3444" y="283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42" name="Line 717">
                <a:extLst>
                  <a:ext uri="{FF2B5EF4-FFF2-40B4-BE49-F238E27FC236}">
                    <a16:creationId xmlns:a16="http://schemas.microsoft.com/office/drawing/2014/main" id="{9570BFBF-6F04-D478-A68B-9DC6A4D4C9EB}"/>
                  </a:ext>
                </a:extLst>
              </p:cNvPr>
              <p:cNvSpPr>
                <a:spLocks noChangeShapeType="1"/>
              </p:cNvSpPr>
              <p:nvPr/>
            </p:nvSpPr>
            <p:spPr bwMode="auto">
              <a:xfrm flipV="1">
                <a:off x="3377"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43" name="Line 718">
                <a:extLst>
                  <a:ext uri="{FF2B5EF4-FFF2-40B4-BE49-F238E27FC236}">
                    <a16:creationId xmlns:a16="http://schemas.microsoft.com/office/drawing/2014/main" id="{BEB9E300-2634-EBE2-A62C-ED8213F90F89}"/>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44" name="Line 719">
                <a:extLst>
                  <a:ext uri="{FF2B5EF4-FFF2-40B4-BE49-F238E27FC236}">
                    <a16:creationId xmlns:a16="http://schemas.microsoft.com/office/drawing/2014/main" id="{EAB6A2FF-E895-FC93-42DA-46A740024591}"/>
                  </a:ext>
                </a:extLst>
              </p:cNvPr>
              <p:cNvSpPr>
                <a:spLocks noChangeShapeType="1"/>
              </p:cNvSpPr>
              <p:nvPr/>
            </p:nvSpPr>
            <p:spPr bwMode="auto">
              <a:xfrm flipV="1">
                <a:off x="3425" y="2833"/>
                <a:ext cx="18"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45" name="Line 720">
                <a:extLst>
                  <a:ext uri="{FF2B5EF4-FFF2-40B4-BE49-F238E27FC236}">
                    <a16:creationId xmlns:a16="http://schemas.microsoft.com/office/drawing/2014/main" id="{5D320ADB-6D06-1FD9-C148-E222C86EEEB4}"/>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46" name="Line 721">
                <a:extLst>
                  <a:ext uri="{FF2B5EF4-FFF2-40B4-BE49-F238E27FC236}">
                    <a16:creationId xmlns:a16="http://schemas.microsoft.com/office/drawing/2014/main" id="{F9EB6CB0-01A4-34E0-91F3-AD4F6CC62CD8}"/>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47" name="Freeform 722">
                <a:extLst>
                  <a:ext uri="{FF2B5EF4-FFF2-40B4-BE49-F238E27FC236}">
                    <a16:creationId xmlns:a16="http://schemas.microsoft.com/office/drawing/2014/main" id="{9EA7AE25-9175-1892-B2B6-8800CE29C4D2}"/>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48" name="Freeform 723">
                <a:extLst>
                  <a:ext uri="{FF2B5EF4-FFF2-40B4-BE49-F238E27FC236}">
                    <a16:creationId xmlns:a16="http://schemas.microsoft.com/office/drawing/2014/main" id="{AED5F4B8-0872-8851-ECC4-3BEA66A3271C}"/>
                  </a:ext>
                </a:extLst>
              </p:cNvPr>
              <p:cNvSpPr>
                <a:spLocks/>
              </p:cNvSpPr>
              <p:nvPr/>
            </p:nvSpPr>
            <p:spPr bwMode="auto">
              <a:xfrm>
                <a:off x="3381" y="2900"/>
                <a:ext cx="18" cy="20"/>
              </a:xfrm>
              <a:custGeom>
                <a:avLst/>
                <a:gdLst>
                  <a:gd name="T0" fmla="*/ 0 w 881"/>
                  <a:gd name="T1" fmla="*/ 0 h 994"/>
                  <a:gd name="T2" fmla="*/ 0 w 881"/>
                  <a:gd name="T3" fmla="*/ 0 h 994"/>
                  <a:gd name="T4" fmla="*/ 0 w 881"/>
                  <a:gd name="T5" fmla="*/ 0 h 994"/>
                  <a:gd name="T6" fmla="*/ 0 w 881"/>
                  <a:gd name="T7" fmla="*/ 0 h 994"/>
                  <a:gd name="T8" fmla="*/ 0 w 881"/>
                  <a:gd name="T9" fmla="*/ 0 h 994"/>
                  <a:gd name="T10" fmla="*/ 0 w 881"/>
                  <a:gd name="T11" fmla="*/ 0 h 994"/>
                  <a:gd name="T12" fmla="*/ 0 w 881"/>
                  <a:gd name="T13" fmla="*/ 0 h 994"/>
                  <a:gd name="T14" fmla="*/ 0 w 881"/>
                  <a:gd name="T15" fmla="*/ 0 h 994"/>
                  <a:gd name="T16" fmla="*/ 0 w 881"/>
                  <a:gd name="T17" fmla="*/ 0 h 994"/>
                  <a:gd name="T18" fmla="*/ 0 w 881"/>
                  <a:gd name="T19" fmla="*/ 0 h 994"/>
                  <a:gd name="T20" fmla="*/ 0 w 881"/>
                  <a:gd name="T21" fmla="*/ 0 h 994"/>
                  <a:gd name="T22" fmla="*/ 0 w 881"/>
                  <a:gd name="T23" fmla="*/ 0 h 994"/>
                  <a:gd name="T24" fmla="*/ 0 w 881"/>
                  <a:gd name="T25" fmla="*/ 0 h 994"/>
                  <a:gd name="T26" fmla="*/ 0 w 881"/>
                  <a:gd name="T27" fmla="*/ 0 h 994"/>
                  <a:gd name="T28" fmla="*/ 0 w 881"/>
                  <a:gd name="T29" fmla="*/ 0 h 994"/>
                  <a:gd name="T30" fmla="*/ 0 w 881"/>
                  <a:gd name="T31" fmla="*/ 0 h 994"/>
                  <a:gd name="T32" fmla="*/ 0 w 881"/>
                  <a:gd name="T33" fmla="*/ 0 h 994"/>
                  <a:gd name="T34" fmla="*/ 0 w 881"/>
                  <a:gd name="T35" fmla="*/ 0 h 994"/>
                  <a:gd name="T36" fmla="*/ 0 w 881"/>
                  <a:gd name="T37" fmla="*/ 0 h 994"/>
                  <a:gd name="T38" fmla="*/ 0 w 881"/>
                  <a:gd name="T39" fmla="*/ 0 h 994"/>
                  <a:gd name="T40" fmla="*/ 0 w 881"/>
                  <a:gd name="T41" fmla="*/ 0 h 994"/>
                  <a:gd name="T42" fmla="*/ 0 w 881"/>
                  <a:gd name="T43" fmla="*/ 0 h 994"/>
                  <a:gd name="T44" fmla="*/ 0 w 881"/>
                  <a:gd name="T45" fmla="*/ 0 h 994"/>
                  <a:gd name="T46" fmla="*/ 0 w 881"/>
                  <a:gd name="T47" fmla="*/ 0 h 994"/>
                  <a:gd name="T48" fmla="*/ 0 w 881"/>
                  <a:gd name="T49" fmla="*/ 0 h 994"/>
                  <a:gd name="T50" fmla="*/ 0 w 881"/>
                  <a:gd name="T51" fmla="*/ 0 h 994"/>
                  <a:gd name="T52" fmla="*/ 0 w 881"/>
                  <a:gd name="T53" fmla="*/ 0 h 994"/>
                  <a:gd name="T54" fmla="*/ 0 w 881"/>
                  <a:gd name="T55" fmla="*/ 0 h 994"/>
                  <a:gd name="T56" fmla="*/ 0 w 881"/>
                  <a:gd name="T57" fmla="*/ 0 h 994"/>
                  <a:gd name="T58" fmla="*/ 0 w 881"/>
                  <a:gd name="T59" fmla="*/ 0 h 994"/>
                  <a:gd name="T60" fmla="*/ 0 w 881"/>
                  <a:gd name="T61" fmla="*/ 0 h 994"/>
                  <a:gd name="T62" fmla="*/ 0 w 881"/>
                  <a:gd name="T63" fmla="*/ 0 h 994"/>
                  <a:gd name="T64" fmla="*/ 0 w 881"/>
                  <a:gd name="T65" fmla="*/ 0 h 994"/>
                  <a:gd name="T66" fmla="*/ 0 w 881"/>
                  <a:gd name="T67" fmla="*/ 0 h 994"/>
                  <a:gd name="T68" fmla="*/ 0 w 881"/>
                  <a:gd name="T69" fmla="*/ 0 h 994"/>
                  <a:gd name="T70" fmla="*/ 0 w 881"/>
                  <a:gd name="T71" fmla="*/ 0 h 994"/>
                  <a:gd name="T72" fmla="*/ 0 w 881"/>
                  <a:gd name="T73" fmla="*/ 0 h 994"/>
                  <a:gd name="T74" fmla="*/ 0 w 881"/>
                  <a:gd name="T75" fmla="*/ 0 h 994"/>
                  <a:gd name="T76" fmla="*/ 0 w 881"/>
                  <a:gd name="T77" fmla="*/ 0 h 994"/>
                  <a:gd name="T78" fmla="*/ 0 w 881"/>
                  <a:gd name="T79" fmla="*/ 0 h 994"/>
                  <a:gd name="T80" fmla="*/ 0 w 881"/>
                  <a:gd name="T81" fmla="*/ 0 h 994"/>
                  <a:gd name="T82" fmla="*/ 0 w 881"/>
                  <a:gd name="T83" fmla="*/ 0 h 994"/>
                  <a:gd name="T84" fmla="*/ 0 w 881"/>
                  <a:gd name="T85" fmla="*/ 0 h 994"/>
                  <a:gd name="T86" fmla="*/ 0 w 881"/>
                  <a:gd name="T87" fmla="*/ 0 h 994"/>
                  <a:gd name="T88" fmla="*/ 0 w 881"/>
                  <a:gd name="T89" fmla="*/ 0 h 994"/>
                  <a:gd name="T90" fmla="*/ 0 w 881"/>
                  <a:gd name="T91" fmla="*/ 0 h 994"/>
                  <a:gd name="T92" fmla="*/ 0 w 881"/>
                  <a:gd name="T93" fmla="*/ 0 h 994"/>
                  <a:gd name="T94" fmla="*/ 0 w 881"/>
                  <a:gd name="T95" fmla="*/ 0 h 994"/>
                  <a:gd name="T96" fmla="*/ 0 w 881"/>
                  <a:gd name="T97" fmla="*/ 0 h 994"/>
                  <a:gd name="T98" fmla="*/ 0 w 881"/>
                  <a:gd name="T99" fmla="*/ 0 h 994"/>
                  <a:gd name="T100" fmla="*/ 0 w 881"/>
                  <a:gd name="T101" fmla="*/ 0 h 994"/>
                  <a:gd name="T102" fmla="*/ 0 w 881"/>
                  <a:gd name="T103" fmla="*/ 0 h 994"/>
                  <a:gd name="T104" fmla="*/ 0 w 881"/>
                  <a:gd name="T105" fmla="*/ 0 h 994"/>
                  <a:gd name="T106" fmla="*/ 0 w 881"/>
                  <a:gd name="T107" fmla="*/ 0 h 994"/>
                  <a:gd name="T108" fmla="*/ 0 w 881"/>
                  <a:gd name="T109" fmla="*/ 0 h 994"/>
                  <a:gd name="T110" fmla="*/ 0 w 881"/>
                  <a:gd name="T111" fmla="*/ 0 h 994"/>
                  <a:gd name="T112" fmla="*/ 0 w 881"/>
                  <a:gd name="T113" fmla="*/ 0 h 994"/>
                  <a:gd name="T114" fmla="*/ 0 w 881"/>
                  <a:gd name="T115" fmla="*/ 0 h 994"/>
                  <a:gd name="T116" fmla="*/ 0 w 881"/>
                  <a:gd name="T117" fmla="*/ 0 h 9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1"/>
                  <a:gd name="T178" fmla="*/ 0 h 994"/>
                  <a:gd name="T179" fmla="*/ 881 w 881"/>
                  <a:gd name="T180" fmla="*/ 994 h 9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1" h="994">
                    <a:moveTo>
                      <a:pt x="0" y="0"/>
                    </a:moveTo>
                    <a:lnTo>
                      <a:pt x="2" y="26"/>
                    </a:lnTo>
                    <a:lnTo>
                      <a:pt x="5" y="52"/>
                    </a:lnTo>
                    <a:lnTo>
                      <a:pt x="9" y="78"/>
                    </a:lnTo>
                    <a:lnTo>
                      <a:pt x="14" y="106"/>
                    </a:lnTo>
                    <a:lnTo>
                      <a:pt x="19" y="133"/>
                    </a:lnTo>
                    <a:lnTo>
                      <a:pt x="25" y="160"/>
                    </a:lnTo>
                    <a:lnTo>
                      <a:pt x="32" y="188"/>
                    </a:lnTo>
                    <a:lnTo>
                      <a:pt x="39" y="215"/>
                    </a:lnTo>
                    <a:lnTo>
                      <a:pt x="48" y="243"/>
                    </a:lnTo>
                    <a:lnTo>
                      <a:pt x="58" y="270"/>
                    </a:lnTo>
                    <a:lnTo>
                      <a:pt x="67" y="298"/>
                    </a:lnTo>
                    <a:lnTo>
                      <a:pt x="78" y="326"/>
                    </a:lnTo>
                    <a:lnTo>
                      <a:pt x="89" y="354"/>
                    </a:lnTo>
                    <a:lnTo>
                      <a:pt x="100" y="382"/>
                    </a:lnTo>
                    <a:lnTo>
                      <a:pt x="112" y="409"/>
                    </a:lnTo>
                    <a:lnTo>
                      <a:pt x="125" y="436"/>
                    </a:lnTo>
                    <a:lnTo>
                      <a:pt x="139" y="463"/>
                    </a:lnTo>
                    <a:lnTo>
                      <a:pt x="153" y="490"/>
                    </a:lnTo>
                    <a:lnTo>
                      <a:pt x="167" y="516"/>
                    </a:lnTo>
                    <a:lnTo>
                      <a:pt x="182" y="542"/>
                    </a:lnTo>
                    <a:lnTo>
                      <a:pt x="198" y="567"/>
                    </a:lnTo>
                    <a:lnTo>
                      <a:pt x="214" y="593"/>
                    </a:lnTo>
                    <a:lnTo>
                      <a:pt x="231" y="618"/>
                    </a:lnTo>
                    <a:lnTo>
                      <a:pt x="248" y="642"/>
                    </a:lnTo>
                    <a:lnTo>
                      <a:pt x="266" y="666"/>
                    </a:lnTo>
                    <a:lnTo>
                      <a:pt x="284" y="689"/>
                    </a:lnTo>
                    <a:lnTo>
                      <a:pt x="302" y="711"/>
                    </a:lnTo>
                    <a:lnTo>
                      <a:pt x="320" y="733"/>
                    </a:lnTo>
                    <a:lnTo>
                      <a:pt x="339" y="754"/>
                    </a:lnTo>
                    <a:lnTo>
                      <a:pt x="358" y="774"/>
                    </a:lnTo>
                    <a:lnTo>
                      <a:pt x="377" y="794"/>
                    </a:lnTo>
                    <a:lnTo>
                      <a:pt x="397" y="813"/>
                    </a:lnTo>
                    <a:lnTo>
                      <a:pt x="416" y="831"/>
                    </a:lnTo>
                    <a:lnTo>
                      <a:pt x="436" y="849"/>
                    </a:lnTo>
                    <a:lnTo>
                      <a:pt x="456" y="865"/>
                    </a:lnTo>
                    <a:lnTo>
                      <a:pt x="477" y="881"/>
                    </a:lnTo>
                    <a:lnTo>
                      <a:pt x="497" y="895"/>
                    </a:lnTo>
                    <a:lnTo>
                      <a:pt x="517" y="909"/>
                    </a:lnTo>
                    <a:lnTo>
                      <a:pt x="538" y="921"/>
                    </a:lnTo>
                    <a:lnTo>
                      <a:pt x="558" y="933"/>
                    </a:lnTo>
                    <a:lnTo>
                      <a:pt x="578" y="944"/>
                    </a:lnTo>
                    <a:lnTo>
                      <a:pt x="598" y="953"/>
                    </a:lnTo>
                    <a:lnTo>
                      <a:pt x="617" y="962"/>
                    </a:lnTo>
                    <a:lnTo>
                      <a:pt x="637" y="970"/>
                    </a:lnTo>
                    <a:lnTo>
                      <a:pt x="657" y="976"/>
                    </a:lnTo>
                    <a:lnTo>
                      <a:pt x="677" y="982"/>
                    </a:lnTo>
                    <a:lnTo>
                      <a:pt x="696" y="987"/>
                    </a:lnTo>
                    <a:lnTo>
                      <a:pt x="715" y="990"/>
                    </a:lnTo>
                    <a:lnTo>
                      <a:pt x="733" y="993"/>
                    </a:lnTo>
                    <a:lnTo>
                      <a:pt x="752" y="994"/>
                    </a:lnTo>
                    <a:lnTo>
                      <a:pt x="769" y="994"/>
                    </a:lnTo>
                    <a:lnTo>
                      <a:pt x="787" y="993"/>
                    </a:lnTo>
                    <a:lnTo>
                      <a:pt x="804" y="991"/>
                    </a:lnTo>
                    <a:lnTo>
                      <a:pt x="821" y="988"/>
                    </a:lnTo>
                    <a:lnTo>
                      <a:pt x="837" y="984"/>
                    </a:lnTo>
                    <a:lnTo>
                      <a:pt x="853" y="979"/>
                    </a:lnTo>
                    <a:lnTo>
                      <a:pt x="868" y="973"/>
                    </a:lnTo>
                    <a:lnTo>
                      <a:pt x="881" y="96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49" name="Freeform 724">
                <a:extLst>
                  <a:ext uri="{FF2B5EF4-FFF2-40B4-BE49-F238E27FC236}">
                    <a16:creationId xmlns:a16="http://schemas.microsoft.com/office/drawing/2014/main" id="{E38DC9E6-CA78-A2D7-DBE5-96F92CAE9885}"/>
                  </a:ext>
                </a:extLst>
              </p:cNvPr>
              <p:cNvSpPr>
                <a:spLocks/>
              </p:cNvSpPr>
              <p:nvPr/>
            </p:nvSpPr>
            <p:spPr bwMode="auto">
              <a:xfrm>
                <a:off x="3445" y="2862"/>
                <a:ext cx="1" cy="3"/>
              </a:xfrm>
              <a:custGeom>
                <a:avLst/>
                <a:gdLst>
                  <a:gd name="T0" fmla="*/ 0 w 39"/>
                  <a:gd name="T1" fmla="*/ 0 h 132"/>
                  <a:gd name="T2" fmla="*/ 0 w 39"/>
                  <a:gd name="T3" fmla="*/ 0 h 132"/>
                  <a:gd name="T4" fmla="*/ 0 w 39"/>
                  <a:gd name="T5" fmla="*/ 0 h 132"/>
                  <a:gd name="T6" fmla="*/ 0 w 39"/>
                  <a:gd name="T7" fmla="*/ 0 h 132"/>
                  <a:gd name="T8" fmla="*/ 0 w 39"/>
                  <a:gd name="T9" fmla="*/ 0 h 132"/>
                  <a:gd name="T10" fmla="*/ 0 w 39"/>
                  <a:gd name="T11" fmla="*/ 0 h 132"/>
                  <a:gd name="T12" fmla="*/ 0 w 39"/>
                  <a:gd name="T13" fmla="*/ 0 h 132"/>
                  <a:gd name="T14" fmla="*/ 0 w 39"/>
                  <a:gd name="T15" fmla="*/ 0 h 132"/>
                  <a:gd name="T16" fmla="*/ 0 w 39"/>
                  <a:gd name="T17" fmla="*/ 0 h 132"/>
                  <a:gd name="T18" fmla="*/ 0 w 39"/>
                  <a:gd name="T19" fmla="*/ 0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2"/>
                  <a:gd name="T32" fmla="*/ 39 w 39"/>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2">
                    <a:moveTo>
                      <a:pt x="39" y="0"/>
                    </a:moveTo>
                    <a:lnTo>
                      <a:pt x="33" y="14"/>
                    </a:lnTo>
                    <a:lnTo>
                      <a:pt x="27" y="29"/>
                    </a:lnTo>
                    <a:lnTo>
                      <a:pt x="22" y="44"/>
                    </a:lnTo>
                    <a:lnTo>
                      <a:pt x="17" y="61"/>
                    </a:lnTo>
                    <a:lnTo>
                      <a:pt x="12" y="76"/>
                    </a:lnTo>
                    <a:lnTo>
                      <a:pt x="8" y="92"/>
                    </a:lnTo>
                    <a:lnTo>
                      <a:pt x="5" y="107"/>
                    </a:lnTo>
                    <a:lnTo>
                      <a:pt x="2" y="123"/>
                    </a:lnTo>
                    <a:lnTo>
                      <a:pt x="0" y="13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0" name="Freeform 725">
                <a:extLst>
                  <a:ext uri="{FF2B5EF4-FFF2-40B4-BE49-F238E27FC236}">
                    <a16:creationId xmlns:a16="http://schemas.microsoft.com/office/drawing/2014/main" id="{893B15F4-4114-7E95-E8BF-629B404AA1E8}"/>
                  </a:ext>
                </a:extLst>
              </p:cNvPr>
              <p:cNvSpPr>
                <a:spLocks/>
              </p:cNvSpPr>
              <p:nvPr/>
            </p:nvSpPr>
            <p:spPr bwMode="auto">
              <a:xfrm>
                <a:off x="3477" y="2867"/>
                <a:ext cx="11" cy="17"/>
              </a:xfrm>
              <a:custGeom>
                <a:avLst/>
                <a:gdLst>
                  <a:gd name="T0" fmla="*/ 0 w 542"/>
                  <a:gd name="T1" fmla="*/ 0 h 851"/>
                  <a:gd name="T2" fmla="*/ 0 w 542"/>
                  <a:gd name="T3" fmla="*/ 0 h 851"/>
                  <a:gd name="T4" fmla="*/ 0 w 542"/>
                  <a:gd name="T5" fmla="*/ 0 h 851"/>
                  <a:gd name="T6" fmla="*/ 0 w 542"/>
                  <a:gd name="T7" fmla="*/ 0 h 851"/>
                  <a:gd name="T8" fmla="*/ 0 w 542"/>
                  <a:gd name="T9" fmla="*/ 0 h 851"/>
                  <a:gd name="T10" fmla="*/ 0 w 542"/>
                  <a:gd name="T11" fmla="*/ 0 h 851"/>
                  <a:gd name="T12" fmla="*/ 0 w 542"/>
                  <a:gd name="T13" fmla="*/ 0 h 851"/>
                  <a:gd name="T14" fmla="*/ 0 w 542"/>
                  <a:gd name="T15" fmla="*/ 0 h 851"/>
                  <a:gd name="T16" fmla="*/ 0 w 542"/>
                  <a:gd name="T17" fmla="*/ 0 h 851"/>
                  <a:gd name="T18" fmla="*/ 0 w 542"/>
                  <a:gd name="T19" fmla="*/ 0 h 851"/>
                  <a:gd name="T20" fmla="*/ 0 w 542"/>
                  <a:gd name="T21" fmla="*/ 0 h 851"/>
                  <a:gd name="T22" fmla="*/ 0 w 542"/>
                  <a:gd name="T23" fmla="*/ 0 h 851"/>
                  <a:gd name="T24" fmla="*/ 0 w 542"/>
                  <a:gd name="T25" fmla="*/ 0 h 851"/>
                  <a:gd name="T26" fmla="*/ 0 w 542"/>
                  <a:gd name="T27" fmla="*/ 0 h 851"/>
                  <a:gd name="T28" fmla="*/ 0 w 542"/>
                  <a:gd name="T29" fmla="*/ 0 h 851"/>
                  <a:gd name="T30" fmla="*/ 0 w 542"/>
                  <a:gd name="T31" fmla="*/ 0 h 851"/>
                  <a:gd name="T32" fmla="*/ 0 w 542"/>
                  <a:gd name="T33" fmla="*/ 0 h 851"/>
                  <a:gd name="T34" fmla="*/ 0 w 542"/>
                  <a:gd name="T35" fmla="*/ 0 h 851"/>
                  <a:gd name="T36" fmla="*/ 0 w 542"/>
                  <a:gd name="T37" fmla="*/ 0 h 851"/>
                  <a:gd name="T38" fmla="*/ 0 w 542"/>
                  <a:gd name="T39" fmla="*/ 0 h 851"/>
                  <a:gd name="T40" fmla="*/ 0 w 542"/>
                  <a:gd name="T41" fmla="*/ 0 h 851"/>
                  <a:gd name="T42" fmla="*/ 0 w 542"/>
                  <a:gd name="T43" fmla="*/ 0 h 851"/>
                  <a:gd name="T44" fmla="*/ 0 w 542"/>
                  <a:gd name="T45" fmla="*/ 0 h 851"/>
                  <a:gd name="T46" fmla="*/ 0 w 542"/>
                  <a:gd name="T47" fmla="*/ 0 h 851"/>
                  <a:gd name="T48" fmla="*/ 0 w 542"/>
                  <a:gd name="T49" fmla="*/ 0 h 851"/>
                  <a:gd name="T50" fmla="*/ 0 w 542"/>
                  <a:gd name="T51" fmla="*/ 0 h 851"/>
                  <a:gd name="T52" fmla="*/ 0 w 542"/>
                  <a:gd name="T53" fmla="*/ 0 h 8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2"/>
                  <a:gd name="T82" fmla="*/ 0 h 851"/>
                  <a:gd name="T83" fmla="*/ 542 w 542"/>
                  <a:gd name="T84" fmla="*/ 851 h 8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2" h="851">
                    <a:moveTo>
                      <a:pt x="0" y="851"/>
                    </a:moveTo>
                    <a:lnTo>
                      <a:pt x="42" y="822"/>
                    </a:lnTo>
                    <a:lnTo>
                      <a:pt x="83" y="792"/>
                    </a:lnTo>
                    <a:lnTo>
                      <a:pt x="122" y="762"/>
                    </a:lnTo>
                    <a:lnTo>
                      <a:pt x="161" y="731"/>
                    </a:lnTo>
                    <a:lnTo>
                      <a:pt x="196" y="700"/>
                    </a:lnTo>
                    <a:lnTo>
                      <a:pt x="231" y="669"/>
                    </a:lnTo>
                    <a:lnTo>
                      <a:pt x="263" y="637"/>
                    </a:lnTo>
                    <a:lnTo>
                      <a:pt x="294" y="605"/>
                    </a:lnTo>
                    <a:lnTo>
                      <a:pt x="323" y="571"/>
                    </a:lnTo>
                    <a:lnTo>
                      <a:pt x="352" y="538"/>
                    </a:lnTo>
                    <a:lnTo>
                      <a:pt x="377" y="504"/>
                    </a:lnTo>
                    <a:lnTo>
                      <a:pt x="401" y="470"/>
                    </a:lnTo>
                    <a:lnTo>
                      <a:pt x="423" y="436"/>
                    </a:lnTo>
                    <a:lnTo>
                      <a:pt x="444" y="402"/>
                    </a:lnTo>
                    <a:lnTo>
                      <a:pt x="462" y="367"/>
                    </a:lnTo>
                    <a:lnTo>
                      <a:pt x="478" y="333"/>
                    </a:lnTo>
                    <a:lnTo>
                      <a:pt x="493" y="297"/>
                    </a:lnTo>
                    <a:lnTo>
                      <a:pt x="506" y="262"/>
                    </a:lnTo>
                    <a:lnTo>
                      <a:pt x="516" y="226"/>
                    </a:lnTo>
                    <a:lnTo>
                      <a:pt x="525" y="191"/>
                    </a:lnTo>
                    <a:lnTo>
                      <a:pt x="532" y="156"/>
                    </a:lnTo>
                    <a:lnTo>
                      <a:pt x="537" y="121"/>
                    </a:lnTo>
                    <a:lnTo>
                      <a:pt x="540" y="85"/>
                    </a:lnTo>
                    <a:lnTo>
                      <a:pt x="542" y="49"/>
                    </a:lnTo>
                    <a:lnTo>
                      <a:pt x="541" y="14"/>
                    </a:lnTo>
                    <a:lnTo>
                      <a:pt x="54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1" name="Freeform 726">
                <a:extLst>
                  <a:ext uri="{FF2B5EF4-FFF2-40B4-BE49-F238E27FC236}">
                    <a16:creationId xmlns:a16="http://schemas.microsoft.com/office/drawing/2014/main" id="{0FE076F8-6491-4827-09FD-9B5BAFD54428}"/>
                  </a:ext>
                </a:extLst>
              </p:cNvPr>
              <p:cNvSpPr>
                <a:spLocks/>
              </p:cNvSpPr>
              <p:nvPr/>
            </p:nvSpPr>
            <p:spPr bwMode="auto">
              <a:xfrm>
                <a:off x="3445" y="2900"/>
                <a:ext cx="5" cy="1"/>
              </a:xfrm>
              <a:custGeom>
                <a:avLst/>
                <a:gdLst>
                  <a:gd name="T0" fmla="*/ 0 w 252"/>
                  <a:gd name="T1" fmla="*/ 0 h 89"/>
                  <a:gd name="T2" fmla="*/ 0 w 252"/>
                  <a:gd name="T3" fmla="*/ 0 h 89"/>
                  <a:gd name="T4" fmla="*/ 0 w 252"/>
                  <a:gd name="T5" fmla="*/ 0 h 89"/>
                  <a:gd name="T6" fmla="*/ 0 w 252"/>
                  <a:gd name="T7" fmla="*/ 0 h 89"/>
                  <a:gd name="T8" fmla="*/ 0 w 252"/>
                  <a:gd name="T9" fmla="*/ 0 h 89"/>
                  <a:gd name="T10" fmla="*/ 0 60000 65536"/>
                  <a:gd name="T11" fmla="*/ 0 60000 65536"/>
                  <a:gd name="T12" fmla="*/ 0 60000 65536"/>
                  <a:gd name="T13" fmla="*/ 0 60000 65536"/>
                  <a:gd name="T14" fmla="*/ 0 60000 65536"/>
                  <a:gd name="T15" fmla="*/ 0 w 252"/>
                  <a:gd name="T16" fmla="*/ 0 h 89"/>
                  <a:gd name="T17" fmla="*/ 252 w 252"/>
                  <a:gd name="T18" fmla="*/ 89 h 89"/>
                </a:gdLst>
                <a:ahLst/>
                <a:cxnLst>
                  <a:cxn ang="T10">
                    <a:pos x="T0" y="T1"/>
                  </a:cxn>
                  <a:cxn ang="T11">
                    <a:pos x="T2" y="T3"/>
                  </a:cxn>
                  <a:cxn ang="T12">
                    <a:pos x="T4" y="T5"/>
                  </a:cxn>
                  <a:cxn ang="T13">
                    <a:pos x="T6" y="T7"/>
                  </a:cxn>
                  <a:cxn ang="T14">
                    <a:pos x="T8" y="T9"/>
                  </a:cxn>
                </a:cxnLst>
                <a:rect l="T15" t="T16" r="T17" b="T18"/>
                <a:pathLst>
                  <a:path w="252" h="89">
                    <a:moveTo>
                      <a:pt x="252" y="0"/>
                    </a:moveTo>
                    <a:lnTo>
                      <a:pt x="190" y="23"/>
                    </a:lnTo>
                    <a:lnTo>
                      <a:pt x="127" y="45"/>
                    </a:lnTo>
                    <a:lnTo>
                      <a:pt x="63" y="67"/>
                    </a:lnTo>
                    <a:lnTo>
                      <a:pt x="0" y="8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2" name="Freeform 727">
                <a:extLst>
                  <a:ext uri="{FF2B5EF4-FFF2-40B4-BE49-F238E27FC236}">
                    <a16:creationId xmlns:a16="http://schemas.microsoft.com/office/drawing/2014/main" id="{E7DDDDC7-52FC-22E6-F7B5-3753D166D28C}"/>
                  </a:ext>
                </a:extLst>
              </p:cNvPr>
              <p:cNvSpPr>
                <a:spLocks/>
              </p:cNvSpPr>
              <p:nvPr/>
            </p:nvSpPr>
            <p:spPr bwMode="auto">
              <a:xfrm>
                <a:off x="3412" y="3056"/>
                <a:ext cx="1" cy="1"/>
              </a:xfrm>
              <a:custGeom>
                <a:avLst/>
                <a:gdLst>
                  <a:gd name="T0" fmla="*/ 0 w 9"/>
                  <a:gd name="T1" fmla="*/ 0 h 24"/>
                  <a:gd name="T2" fmla="*/ 0 w 9"/>
                  <a:gd name="T3" fmla="*/ 0 h 24"/>
                  <a:gd name="T4" fmla="*/ 0 w 9"/>
                  <a:gd name="T5" fmla="*/ 0 h 24"/>
                  <a:gd name="T6" fmla="*/ 0 w 9"/>
                  <a:gd name="T7" fmla="*/ 0 h 24"/>
                  <a:gd name="T8" fmla="*/ 0 w 9"/>
                  <a:gd name="T9" fmla="*/ 0 h 24"/>
                  <a:gd name="T10" fmla="*/ 0 w 9"/>
                  <a:gd name="T11" fmla="*/ 0 h 24"/>
                  <a:gd name="T12" fmla="*/ 0 w 9"/>
                  <a:gd name="T13" fmla="*/ 0 h 24"/>
                  <a:gd name="T14" fmla="*/ 0 w 9"/>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4"/>
                  <a:gd name="T26" fmla="*/ 9 w 9"/>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4">
                    <a:moveTo>
                      <a:pt x="9" y="24"/>
                    </a:moveTo>
                    <a:lnTo>
                      <a:pt x="8" y="23"/>
                    </a:lnTo>
                    <a:lnTo>
                      <a:pt x="6" y="19"/>
                    </a:lnTo>
                    <a:lnTo>
                      <a:pt x="4" y="14"/>
                    </a:lnTo>
                    <a:lnTo>
                      <a:pt x="2" y="10"/>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3" name="Freeform 728">
                <a:extLst>
                  <a:ext uri="{FF2B5EF4-FFF2-40B4-BE49-F238E27FC236}">
                    <a16:creationId xmlns:a16="http://schemas.microsoft.com/office/drawing/2014/main" id="{C6845846-054E-E596-1841-29D997651C67}"/>
                  </a:ext>
                </a:extLst>
              </p:cNvPr>
              <p:cNvSpPr>
                <a:spLocks/>
              </p:cNvSpPr>
              <p:nvPr/>
            </p:nvSpPr>
            <p:spPr bwMode="auto">
              <a:xfrm>
                <a:off x="3399" y="2913"/>
                <a:ext cx="2" cy="6"/>
              </a:xfrm>
              <a:custGeom>
                <a:avLst/>
                <a:gdLst>
                  <a:gd name="T0" fmla="*/ 0 w 112"/>
                  <a:gd name="T1" fmla="*/ 0 h 349"/>
                  <a:gd name="T2" fmla="*/ 0 w 112"/>
                  <a:gd name="T3" fmla="*/ 0 h 349"/>
                  <a:gd name="T4" fmla="*/ 0 w 112"/>
                  <a:gd name="T5" fmla="*/ 0 h 349"/>
                  <a:gd name="T6" fmla="*/ 0 w 112"/>
                  <a:gd name="T7" fmla="*/ 0 h 349"/>
                  <a:gd name="T8" fmla="*/ 0 w 112"/>
                  <a:gd name="T9" fmla="*/ 0 h 349"/>
                  <a:gd name="T10" fmla="*/ 0 w 112"/>
                  <a:gd name="T11" fmla="*/ 0 h 349"/>
                  <a:gd name="T12" fmla="*/ 0 w 112"/>
                  <a:gd name="T13" fmla="*/ 0 h 349"/>
                  <a:gd name="T14" fmla="*/ 0 w 112"/>
                  <a:gd name="T15" fmla="*/ 0 h 349"/>
                  <a:gd name="T16" fmla="*/ 0 w 112"/>
                  <a:gd name="T17" fmla="*/ 0 h 349"/>
                  <a:gd name="T18" fmla="*/ 0 w 112"/>
                  <a:gd name="T19" fmla="*/ 0 h 349"/>
                  <a:gd name="T20" fmla="*/ 0 w 112"/>
                  <a:gd name="T21" fmla="*/ 0 h 349"/>
                  <a:gd name="T22" fmla="*/ 0 w 112"/>
                  <a:gd name="T23" fmla="*/ 0 h 349"/>
                  <a:gd name="T24" fmla="*/ 0 w 112"/>
                  <a:gd name="T25" fmla="*/ 0 h 349"/>
                  <a:gd name="T26" fmla="*/ 0 w 112"/>
                  <a:gd name="T27" fmla="*/ 0 h 349"/>
                  <a:gd name="T28" fmla="*/ 0 w 112"/>
                  <a:gd name="T29" fmla="*/ 0 h 349"/>
                  <a:gd name="T30" fmla="*/ 0 w 112"/>
                  <a:gd name="T31" fmla="*/ 0 h 349"/>
                  <a:gd name="T32" fmla="*/ 0 w 112"/>
                  <a:gd name="T33" fmla="*/ 0 h 349"/>
                  <a:gd name="T34" fmla="*/ 0 w 112"/>
                  <a:gd name="T35" fmla="*/ 0 h 349"/>
                  <a:gd name="T36" fmla="*/ 0 w 112"/>
                  <a:gd name="T37" fmla="*/ 0 h 349"/>
                  <a:gd name="T38" fmla="*/ 0 w 112"/>
                  <a:gd name="T39" fmla="*/ 0 h 349"/>
                  <a:gd name="T40" fmla="*/ 0 w 112"/>
                  <a:gd name="T41" fmla="*/ 0 h 349"/>
                  <a:gd name="T42" fmla="*/ 0 w 112"/>
                  <a:gd name="T43" fmla="*/ 0 h 349"/>
                  <a:gd name="T44" fmla="*/ 0 w 112"/>
                  <a:gd name="T45" fmla="*/ 0 h 349"/>
                  <a:gd name="T46" fmla="*/ 0 w 112"/>
                  <a:gd name="T47" fmla="*/ 0 h 3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
                  <a:gd name="T73" fmla="*/ 0 h 349"/>
                  <a:gd name="T74" fmla="*/ 112 w 112"/>
                  <a:gd name="T75" fmla="*/ 349 h 34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 h="349">
                    <a:moveTo>
                      <a:pt x="110" y="0"/>
                    </a:moveTo>
                    <a:lnTo>
                      <a:pt x="111" y="23"/>
                    </a:lnTo>
                    <a:lnTo>
                      <a:pt x="112" y="46"/>
                    </a:lnTo>
                    <a:lnTo>
                      <a:pt x="112" y="68"/>
                    </a:lnTo>
                    <a:lnTo>
                      <a:pt x="111" y="89"/>
                    </a:lnTo>
                    <a:lnTo>
                      <a:pt x="110" y="110"/>
                    </a:lnTo>
                    <a:lnTo>
                      <a:pt x="108" y="130"/>
                    </a:lnTo>
                    <a:lnTo>
                      <a:pt x="106" y="149"/>
                    </a:lnTo>
                    <a:lnTo>
                      <a:pt x="103" y="167"/>
                    </a:lnTo>
                    <a:lnTo>
                      <a:pt x="100" y="185"/>
                    </a:lnTo>
                    <a:lnTo>
                      <a:pt x="96" y="201"/>
                    </a:lnTo>
                    <a:lnTo>
                      <a:pt x="92" y="218"/>
                    </a:lnTo>
                    <a:lnTo>
                      <a:pt x="87" y="233"/>
                    </a:lnTo>
                    <a:lnTo>
                      <a:pt x="82" y="247"/>
                    </a:lnTo>
                    <a:lnTo>
                      <a:pt x="76" y="261"/>
                    </a:lnTo>
                    <a:lnTo>
                      <a:pt x="70" y="273"/>
                    </a:lnTo>
                    <a:lnTo>
                      <a:pt x="64" y="285"/>
                    </a:lnTo>
                    <a:lnTo>
                      <a:pt x="57" y="297"/>
                    </a:lnTo>
                    <a:lnTo>
                      <a:pt x="49" y="307"/>
                    </a:lnTo>
                    <a:lnTo>
                      <a:pt x="41" y="317"/>
                    </a:lnTo>
                    <a:lnTo>
                      <a:pt x="33" y="326"/>
                    </a:lnTo>
                    <a:lnTo>
                      <a:pt x="23" y="334"/>
                    </a:lnTo>
                    <a:lnTo>
                      <a:pt x="12" y="342"/>
                    </a:lnTo>
                    <a:lnTo>
                      <a:pt x="0" y="34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4" name="Freeform 729">
                <a:extLst>
                  <a:ext uri="{FF2B5EF4-FFF2-40B4-BE49-F238E27FC236}">
                    <a16:creationId xmlns:a16="http://schemas.microsoft.com/office/drawing/2014/main" id="{76514492-53AF-9789-2297-4E91817B396F}"/>
                  </a:ext>
                </a:extLst>
              </p:cNvPr>
              <p:cNvSpPr>
                <a:spLocks/>
              </p:cNvSpPr>
              <p:nvPr/>
            </p:nvSpPr>
            <p:spPr bwMode="auto">
              <a:xfrm>
                <a:off x="3377" y="2901"/>
                <a:ext cx="25" cy="23"/>
              </a:xfrm>
              <a:custGeom>
                <a:avLst/>
                <a:gdLst>
                  <a:gd name="T0" fmla="*/ 0 w 1236"/>
                  <a:gd name="T1" fmla="*/ 0 h 1181"/>
                  <a:gd name="T2" fmla="*/ 0 w 1236"/>
                  <a:gd name="T3" fmla="*/ 0 h 1181"/>
                  <a:gd name="T4" fmla="*/ 0 w 1236"/>
                  <a:gd name="T5" fmla="*/ 0 h 1181"/>
                  <a:gd name="T6" fmla="*/ 0 w 1236"/>
                  <a:gd name="T7" fmla="*/ 0 h 1181"/>
                  <a:gd name="T8" fmla="*/ 0 w 1236"/>
                  <a:gd name="T9" fmla="*/ 0 h 1181"/>
                  <a:gd name="T10" fmla="*/ 0 w 1236"/>
                  <a:gd name="T11" fmla="*/ 0 h 1181"/>
                  <a:gd name="T12" fmla="*/ 0 w 1236"/>
                  <a:gd name="T13" fmla="*/ 0 h 1181"/>
                  <a:gd name="T14" fmla="*/ 0 w 1236"/>
                  <a:gd name="T15" fmla="*/ 0 h 1181"/>
                  <a:gd name="T16" fmla="*/ 0 w 1236"/>
                  <a:gd name="T17" fmla="*/ 0 h 1181"/>
                  <a:gd name="T18" fmla="*/ 0 w 1236"/>
                  <a:gd name="T19" fmla="*/ 0 h 1181"/>
                  <a:gd name="T20" fmla="*/ 0 w 1236"/>
                  <a:gd name="T21" fmla="*/ 0 h 1181"/>
                  <a:gd name="T22" fmla="*/ 0 w 1236"/>
                  <a:gd name="T23" fmla="*/ 0 h 1181"/>
                  <a:gd name="T24" fmla="*/ 0 w 1236"/>
                  <a:gd name="T25" fmla="*/ 0 h 1181"/>
                  <a:gd name="T26" fmla="*/ 0 w 1236"/>
                  <a:gd name="T27" fmla="*/ 0 h 1181"/>
                  <a:gd name="T28" fmla="*/ 0 w 1236"/>
                  <a:gd name="T29" fmla="*/ 0 h 1181"/>
                  <a:gd name="T30" fmla="*/ 0 w 1236"/>
                  <a:gd name="T31" fmla="*/ 0 h 1181"/>
                  <a:gd name="T32" fmla="*/ 0 w 1236"/>
                  <a:gd name="T33" fmla="*/ 0 h 1181"/>
                  <a:gd name="T34" fmla="*/ 0 w 1236"/>
                  <a:gd name="T35" fmla="*/ 0 h 1181"/>
                  <a:gd name="T36" fmla="*/ 0 w 1236"/>
                  <a:gd name="T37" fmla="*/ 0 h 1181"/>
                  <a:gd name="T38" fmla="*/ 0 w 1236"/>
                  <a:gd name="T39" fmla="*/ 0 h 1181"/>
                  <a:gd name="T40" fmla="*/ 0 w 1236"/>
                  <a:gd name="T41" fmla="*/ 0 h 1181"/>
                  <a:gd name="T42" fmla="*/ 0 w 1236"/>
                  <a:gd name="T43" fmla="*/ 0 h 1181"/>
                  <a:gd name="T44" fmla="*/ 0 w 1236"/>
                  <a:gd name="T45" fmla="*/ 0 h 1181"/>
                  <a:gd name="T46" fmla="*/ 0 w 1236"/>
                  <a:gd name="T47" fmla="*/ 0 h 1181"/>
                  <a:gd name="T48" fmla="*/ 0 w 1236"/>
                  <a:gd name="T49" fmla="*/ 0 h 1181"/>
                  <a:gd name="T50" fmla="*/ 0 w 1236"/>
                  <a:gd name="T51" fmla="*/ 0 h 1181"/>
                  <a:gd name="T52" fmla="*/ 0 w 1236"/>
                  <a:gd name="T53" fmla="*/ 0 h 1181"/>
                  <a:gd name="T54" fmla="*/ 0 w 1236"/>
                  <a:gd name="T55" fmla="*/ 0 h 1181"/>
                  <a:gd name="T56" fmla="*/ 0 w 1236"/>
                  <a:gd name="T57" fmla="*/ 0 h 1181"/>
                  <a:gd name="T58" fmla="*/ 0 w 1236"/>
                  <a:gd name="T59" fmla="*/ 0 h 1181"/>
                  <a:gd name="T60" fmla="*/ 0 w 1236"/>
                  <a:gd name="T61" fmla="*/ 0 h 1181"/>
                  <a:gd name="T62" fmla="*/ 0 w 1236"/>
                  <a:gd name="T63" fmla="*/ 0 h 1181"/>
                  <a:gd name="T64" fmla="*/ 0 w 1236"/>
                  <a:gd name="T65" fmla="*/ 0 h 1181"/>
                  <a:gd name="T66" fmla="*/ 0 w 1236"/>
                  <a:gd name="T67" fmla="*/ 0 h 1181"/>
                  <a:gd name="T68" fmla="*/ 0 w 1236"/>
                  <a:gd name="T69" fmla="*/ 0 h 1181"/>
                  <a:gd name="T70" fmla="*/ 0 w 1236"/>
                  <a:gd name="T71" fmla="*/ 0 h 1181"/>
                  <a:gd name="T72" fmla="*/ 0 w 1236"/>
                  <a:gd name="T73" fmla="*/ 0 h 1181"/>
                  <a:gd name="T74" fmla="*/ 0 w 1236"/>
                  <a:gd name="T75" fmla="*/ 0 h 1181"/>
                  <a:gd name="T76" fmla="*/ 0 w 1236"/>
                  <a:gd name="T77" fmla="*/ 0 h 1181"/>
                  <a:gd name="T78" fmla="*/ 0 w 1236"/>
                  <a:gd name="T79" fmla="*/ 0 h 1181"/>
                  <a:gd name="T80" fmla="*/ 0 w 1236"/>
                  <a:gd name="T81" fmla="*/ 0 h 1181"/>
                  <a:gd name="T82" fmla="*/ 0 w 1236"/>
                  <a:gd name="T83" fmla="*/ 0 h 1181"/>
                  <a:gd name="T84" fmla="*/ 0 w 1236"/>
                  <a:gd name="T85" fmla="*/ 0 h 1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36"/>
                  <a:gd name="T130" fmla="*/ 0 h 1181"/>
                  <a:gd name="T131" fmla="*/ 1236 w 1236"/>
                  <a:gd name="T132" fmla="*/ 1181 h 1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36" h="1181">
                    <a:moveTo>
                      <a:pt x="1233" y="659"/>
                    </a:moveTo>
                    <a:lnTo>
                      <a:pt x="1235" y="687"/>
                    </a:lnTo>
                    <a:lnTo>
                      <a:pt x="1236" y="715"/>
                    </a:lnTo>
                    <a:lnTo>
                      <a:pt x="1236" y="743"/>
                    </a:lnTo>
                    <a:lnTo>
                      <a:pt x="1235" y="769"/>
                    </a:lnTo>
                    <a:lnTo>
                      <a:pt x="1234" y="796"/>
                    </a:lnTo>
                    <a:lnTo>
                      <a:pt x="1231" y="821"/>
                    </a:lnTo>
                    <a:lnTo>
                      <a:pt x="1228" y="847"/>
                    </a:lnTo>
                    <a:lnTo>
                      <a:pt x="1224" y="871"/>
                    </a:lnTo>
                    <a:lnTo>
                      <a:pt x="1219" y="895"/>
                    </a:lnTo>
                    <a:lnTo>
                      <a:pt x="1213" y="918"/>
                    </a:lnTo>
                    <a:lnTo>
                      <a:pt x="1207" y="940"/>
                    </a:lnTo>
                    <a:lnTo>
                      <a:pt x="1200" y="961"/>
                    </a:lnTo>
                    <a:lnTo>
                      <a:pt x="1192" y="981"/>
                    </a:lnTo>
                    <a:lnTo>
                      <a:pt x="1183" y="1001"/>
                    </a:lnTo>
                    <a:lnTo>
                      <a:pt x="1173" y="1019"/>
                    </a:lnTo>
                    <a:lnTo>
                      <a:pt x="1163" y="1037"/>
                    </a:lnTo>
                    <a:lnTo>
                      <a:pt x="1152" y="1054"/>
                    </a:lnTo>
                    <a:lnTo>
                      <a:pt x="1140" y="1069"/>
                    </a:lnTo>
                    <a:lnTo>
                      <a:pt x="1128" y="1085"/>
                    </a:lnTo>
                    <a:lnTo>
                      <a:pt x="1115" y="1099"/>
                    </a:lnTo>
                    <a:lnTo>
                      <a:pt x="1101" y="1112"/>
                    </a:lnTo>
                    <a:lnTo>
                      <a:pt x="1086" y="1123"/>
                    </a:lnTo>
                    <a:lnTo>
                      <a:pt x="1071" y="1134"/>
                    </a:lnTo>
                    <a:lnTo>
                      <a:pt x="1055" y="1144"/>
                    </a:lnTo>
                    <a:lnTo>
                      <a:pt x="1039" y="1152"/>
                    </a:lnTo>
                    <a:lnTo>
                      <a:pt x="1022" y="1160"/>
                    </a:lnTo>
                    <a:lnTo>
                      <a:pt x="1005" y="1166"/>
                    </a:lnTo>
                    <a:lnTo>
                      <a:pt x="987" y="1171"/>
                    </a:lnTo>
                    <a:lnTo>
                      <a:pt x="969" y="1175"/>
                    </a:lnTo>
                    <a:lnTo>
                      <a:pt x="950" y="1178"/>
                    </a:lnTo>
                    <a:lnTo>
                      <a:pt x="931" y="1180"/>
                    </a:lnTo>
                    <a:lnTo>
                      <a:pt x="911" y="1181"/>
                    </a:lnTo>
                    <a:lnTo>
                      <a:pt x="891" y="1180"/>
                    </a:lnTo>
                    <a:lnTo>
                      <a:pt x="870" y="1179"/>
                    </a:lnTo>
                    <a:lnTo>
                      <a:pt x="849" y="1176"/>
                    </a:lnTo>
                    <a:lnTo>
                      <a:pt x="828" y="1172"/>
                    </a:lnTo>
                    <a:lnTo>
                      <a:pt x="807" y="1167"/>
                    </a:lnTo>
                    <a:lnTo>
                      <a:pt x="785" y="1161"/>
                    </a:lnTo>
                    <a:lnTo>
                      <a:pt x="763" y="1154"/>
                    </a:lnTo>
                    <a:lnTo>
                      <a:pt x="741" y="1146"/>
                    </a:lnTo>
                    <a:lnTo>
                      <a:pt x="719" y="1136"/>
                    </a:lnTo>
                    <a:lnTo>
                      <a:pt x="697" y="1126"/>
                    </a:lnTo>
                    <a:lnTo>
                      <a:pt x="675" y="1115"/>
                    </a:lnTo>
                    <a:lnTo>
                      <a:pt x="651" y="1102"/>
                    </a:lnTo>
                    <a:lnTo>
                      <a:pt x="629" y="1089"/>
                    </a:lnTo>
                    <a:lnTo>
                      <a:pt x="606" y="1073"/>
                    </a:lnTo>
                    <a:lnTo>
                      <a:pt x="584" y="1058"/>
                    </a:lnTo>
                    <a:lnTo>
                      <a:pt x="561" y="1041"/>
                    </a:lnTo>
                    <a:lnTo>
                      <a:pt x="539" y="1024"/>
                    </a:lnTo>
                    <a:lnTo>
                      <a:pt x="517" y="1005"/>
                    </a:lnTo>
                    <a:lnTo>
                      <a:pt x="494" y="986"/>
                    </a:lnTo>
                    <a:lnTo>
                      <a:pt x="472" y="966"/>
                    </a:lnTo>
                    <a:lnTo>
                      <a:pt x="450" y="945"/>
                    </a:lnTo>
                    <a:lnTo>
                      <a:pt x="428" y="923"/>
                    </a:lnTo>
                    <a:lnTo>
                      <a:pt x="407" y="900"/>
                    </a:lnTo>
                    <a:lnTo>
                      <a:pt x="386" y="877"/>
                    </a:lnTo>
                    <a:lnTo>
                      <a:pt x="365" y="853"/>
                    </a:lnTo>
                    <a:lnTo>
                      <a:pt x="345" y="827"/>
                    </a:lnTo>
                    <a:lnTo>
                      <a:pt x="325" y="802"/>
                    </a:lnTo>
                    <a:lnTo>
                      <a:pt x="305" y="776"/>
                    </a:lnTo>
                    <a:lnTo>
                      <a:pt x="286" y="749"/>
                    </a:lnTo>
                    <a:lnTo>
                      <a:pt x="267" y="722"/>
                    </a:lnTo>
                    <a:lnTo>
                      <a:pt x="248" y="694"/>
                    </a:lnTo>
                    <a:lnTo>
                      <a:pt x="230" y="666"/>
                    </a:lnTo>
                    <a:lnTo>
                      <a:pt x="213" y="637"/>
                    </a:lnTo>
                    <a:lnTo>
                      <a:pt x="196" y="608"/>
                    </a:lnTo>
                    <a:lnTo>
                      <a:pt x="180" y="578"/>
                    </a:lnTo>
                    <a:lnTo>
                      <a:pt x="164" y="548"/>
                    </a:lnTo>
                    <a:lnTo>
                      <a:pt x="149" y="518"/>
                    </a:lnTo>
                    <a:lnTo>
                      <a:pt x="134" y="488"/>
                    </a:lnTo>
                    <a:lnTo>
                      <a:pt x="121" y="457"/>
                    </a:lnTo>
                    <a:lnTo>
                      <a:pt x="108" y="426"/>
                    </a:lnTo>
                    <a:lnTo>
                      <a:pt x="95" y="396"/>
                    </a:lnTo>
                    <a:lnTo>
                      <a:pt x="83" y="365"/>
                    </a:lnTo>
                    <a:lnTo>
                      <a:pt x="72" y="333"/>
                    </a:lnTo>
                    <a:lnTo>
                      <a:pt x="62" y="302"/>
                    </a:lnTo>
                    <a:lnTo>
                      <a:pt x="52" y="271"/>
                    </a:lnTo>
                    <a:lnTo>
                      <a:pt x="43" y="240"/>
                    </a:lnTo>
                    <a:lnTo>
                      <a:pt x="35" y="209"/>
                    </a:lnTo>
                    <a:lnTo>
                      <a:pt x="27" y="179"/>
                    </a:lnTo>
                    <a:lnTo>
                      <a:pt x="21" y="148"/>
                    </a:lnTo>
                    <a:lnTo>
                      <a:pt x="15" y="118"/>
                    </a:lnTo>
                    <a:lnTo>
                      <a:pt x="10" y="87"/>
                    </a:lnTo>
                    <a:lnTo>
                      <a:pt x="6" y="58"/>
                    </a:lnTo>
                    <a:lnTo>
                      <a:pt x="3" y="2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5" name="Freeform 730">
                <a:extLst>
                  <a:ext uri="{FF2B5EF4-FFF2-40B4-BE49-F238E27FC236}">
                    <a16:creationId xmlns:a16="http://schemas.microsoft.com/office/drawing/2014/main" id="{0410D013-9AC6-6D28-1D34-F9B5DDF01531}"/>
                  </a:ext>
                </a:extLst>
              </p:cNvPr>
              <p:cNvSpPr>
                <a:spLocks/>
              </p:cNvSpPr>
              <p:nvPr/>
            </p:nvSpPr>
            <p:spPr bwMode="auto">
              <a:xfrm>
                <a:off x="3412" y="2943"/>
                <a:ext cx="1" cy="4"/>
              </a:xfrm>
              <a:custGeom>
                <a:avLst/>
                <a:gdLst>
                  <a:gd name="T0" fmla="*/ 0 w 27"/>
                  <a:gd name="T1" fmla="*/ 0 h 176"/>
                  <a:gd name="T2" fmla="*/ 0 w 27"/>
                  <a:gd name="T3" fmla="*/ 0 h 176"/>
                  <a:gd name="T4" fmla="*/ 0 w 27"/>
                  <a:gd name="T5" fmla="*/ 0 h 176"/>
                  <a:gd name="T6" fmla="*/ 0 w 27"/>
                  <a:gd name="T7" fmla="*/ 0 h 176"/>
                  <a:gd name="T8" fmla="*/ 0 w 27"/>
                  <a:gd name="T9" fmla="*/ 0 h 176"/>
                  <a:gd name="T10" fmla="*/ 0 w 27"/>
                  <a:gd name="T11" fmla="*/ 0 h 176"/>
                  <a:gd name="T12" fmla="*/ 0 w 27"/>
                  <a:gd name="T13" fmla="*/ 0 h 176"/>
                  <a:gd name="T14" fmla="*/ 0 w 27"/>
                  <a:gd name="T15" fmla="*/ 0 h 176"/>
                  <a:gd name="T16" fmla="*/ 0 w 27"/>
                  <a:gd name="T17" fmla="*/ 0 h 176"/>
                  <a:gd name="T18" fmla="*/ 0 w 27"/>
                  <a:gd name="T19" fmla="*/ 0 h 176"/>
                  <a:gd name="T20" fmla="*/ 0 w 27"/>
                  <a:gd name="T21" fmla="*/ 0 h 176"/>
                  <a:gd name="T22" fmla="*/ 0 w 27"/>
                  <a:gd name="T23" fmla="*/ 0 h 176"/>
                  <a:gd name="T24" fmla="*/ 0 w 27"/>
                  <a:gd name="T25" fmla="*/ 0 h 176"/>
                  <a:gd name="T26" fmla="*/ 0 w 27"/>
                  <a:gd name="T27" fmla="*/ 0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76"/>
                  <a:gd name="T44" fmla="*/ 27 w 27"/>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76">
                    <a:moveTo>
                      <a:pt x="1" y="176"/>
                    </a:moveTo>
                    <a:lnTo>
                      <a:pt x="0" y="162"/>
                    </a:lnTo>
                    <a:lnTo>
                      <a:pt x="0" y="149"/>
                    </a:lnTo>
                    <a:lnTo>
                      <a:pt x="1" y="135"/>
                    </a:lnTo>
                    <a:lnTo>
                      <a:pt x="1" y="119"/>
                    </a:lnTo>
                    <a:lnTo>
                      <a:pt x="3" y="105"/>
                    </a:lnTo>
                    <a:lnTo>
                      <a:pt x="5" y="91"/>
                    </a:lnTo>
                    <a:lnTo>
                      <a:pt x="7" y="76"/>
                    </a:lnTo>
                    <a:lnTo>
                      <a:pt x="10" y="62"/>
                    </a:lnTo>
                    <a:lnTo>
                      <a:pt x="13" y="47"/>
                    </a:lnTo>
                    <a:lnTo>
                      <a:pt x="17" y="33"/>
                    </a:lnTo>
                    <a:lnTo>
                      <a:pt x="21" y="18"/>
                    </a:lnTo>
                    <a:lnTo>
                      <a:pt x="26" y="4"/>
                    </a:lnTo>
                    <a:lnTo>
                      <a:pt x="2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6" name="Freeform 731">
                <a:extLst>
                  <a:ext uri="{FF2B5EF4-FFF2-40B4-BE49-F238E27FC236}">
                    <a16:creationId xmlns:a16="http://schemas.microsoft.com/office/drawing/2014/main" id="{4C694287-AC93-F1EC-1E56-7B52A78C7962}"/>
                  </a:ext>
                </a:extLst>
              </p:cNvPr>
              <p:cNvSpPr>
                <a:spLocks/>
              </p:cNvSpPr>
              <p:nvPr/>
            </p:nvSpPr>
            <p:spPr bwMode="auto">
              <a:xfrm>
                <a:off x="3406" y="2963"/>
                <a:ext cx="1" cy="1"/>
              </a:xfrm>
              <a:custGeom>
                <a:avLst/>
                <a:gdLst>
                  <a:gd name="T0" fmla="*/ 0 w 43"/>
                  <a:gd name="T1" fmla="*/ 0 h 60"/>
                  <a:gd name="T2" fmla="*/ 0 w 43"/>
                  <a:gd name="T3" fmla="*/ 0 h 60"/>
                  <a:gd name="T4" fmla="*/ 0 w 43"/>
                  <a:gd name="T5" fmla="*/ 0 h 60"/>
                  <a:gd name="T6" fmla="*/ 0 w 43"/>
                  <a:gd name="T7" fmla="*/ 0 h 60"/>
                  <a:gd name="T8" fmla="*/ 0 w 43"/>
                  <a:gd name="T9" fmla="*/ 0 h 60"/>
                  <a:gd name="T10" fmla="*/ 0 w 43"/>
                  <a:gd name="T11" fmla="*/ 0 h 60"/>
                  <a:gd name="T12" fmla="*/ 0 w 43"/>
                  <a:gd name="T13" fmla="*/ 0 h 60"/>
                  <a:gd name="T14" fmla="*/ 0 w 43"/>
                  <a:gd name="T15" fmla="*/ 0 h 60"/>
                  <a:gd name="T16" fmla="*/ 0 w 43"/>
                  <a:gd name="T17" fmla="*/ 0 h 60"/>
                  <a:gd name="T18" fmla="*/ 0 w 43"/>
                  <a:gd name="T19" fmla="*/ 0 h 60"/>
                  <a:gd name="T20" fmla="*/ 0 w 43"/>
                  <a:gd name="T21" fmla="*/ 0 h 60"/>
                  <a:gd name="T22" fmla="*/ 0 w 43"/>
                  <a:gd name="T23" fmla="*/ 0 h 60"/>
                  <a:gd name="T24" fmla="*/ 0 w 43"/>
                  <a:gd name="T25" fmla="*/ 0 h 60"/>
                  <a:gd name="T26" fmla="*/ 0 w 43"/>
                  <a:gd name="T27" fmla="*/ 0 h 60"/>
                  <a:gd name="T28" fmla="*/ 0 w 43"/>
                  <a:gd name="T29" fmla="*/ 0 h 60"/>
                  <a:gd name="T30" fmla="*/ 0 w 43"/>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60"/>
                  <a:gd name="T50" fmla="*/ 43 w 43"/>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60">
                    <a:moveTo>
                      <a:pt x="0" y="60"/>
                    </a:moveTo>
                    <a:lnTo>
                      <a:pt x="0" y="57"/>
                    </a:lnTo>
                    <a:lnTo>
                      <a:pt x="1" y="53"/>
                    </a:lnTo>
                    <a:lnTo>
                      <a:pt x="1" y="48"/>
                    </a:lnTo>
                    <a:lnTo>
                      <a:pt x="2" y="44"/>
                    </a:lnTo>
                    <a:lnTo>
                      <a:pt x="4" y="40"/>
                    </a:lnTo>
                    <a:lnTo>
                      <a:pt x="6" y="35"/>
                    </a:lnTo>
                    <a:lnTo>
                      <a:pt x="8" y="31"/>
                    </a:lnTo>
                    <a:lnTo>
                      <a:pt x="11" y="27"/>
                    </a:lnTo>
                    <a:lnTo>
                      <a:pt x="15" y="23"/>
                    </a:lnTo>
                    <a:lnTo>
                      <a:pt x="18" y="18"/>
                    </a:lnTo>
                    <a:lnTo>
                      <a:pt x="23" y="14"/>
                    </a:lnTo>
                    <a:lnTo>
                      <a:pt x="27" y="11"/>
                    </a:lnTo>
                    <a:lnTo>
                      <a:pt x="32" y="7"/>
                    </a:lnTo>
                    <a:lnTo>
                      <a:pt x="37" y="3"/>
                    </a:lnTo>
                    <a:lnTo>
                      <a:pt x="43"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7" name="Freeform 732">
                <a:extLst>
                  <a:ext uri="{FF2B5EF4-FFF2-40B4-BE49-F238E27FC236}">
                    <a16:creationId xmlns:a16="http://schemas.microsoft.com/office/drawing/2014/main" id="{13582BBB-3DA1-985A-39ED-FD73F4CF13E3}"/>
                  </a:ext>
                </a:extLst>
              </p:cNvPr>
              <p:cNvSpPr>
                <a:spLocks/>
              </p:cNvSpPr>
              <p:nvPr/>
            </p:nvSpPr>
            <p:spPr bwMode="auto">
              <a:xfrm>
                <a:off x="3408" y="2993"/>
                <a:ext cx="1" cy="1"/>
              </a:xfrm>
              <a:custGeom>
                <a:avLst/>
                <a:gdLst>
                  <a:gd name="T0" fmla="*/ 0 w 42"/>
                  <a:gd name="T1" fmla="*/ 0 h 61"/>
                  <a:gd name="T2" fmla="*/ 0 w 42"/>
                  <a:gd name="T3" fmla="*/ 0 h 61"/>
                  <a:gd name="T4" fmla="*/ 0 w 42"/>
                  <a:gd name="T5" fmla="*/ 0 h 61"/>
                  <a:gd name="T6" fmla="*/ 0 w 42"/>
                  <a:gd name="T7" fmla="*/ 0 h 61"/>
                  <a:gd name="T8" fmla="*/ 0 w 42"/>
                  <a:gd name="T9" fmla="*/ 0 h 61"/>
                  <a:gd name="T10" fmla="*/ 0 w 42"/>
                  <a:gd name="T11" fmla="*/ 0 h 61"/>
                  <a:gd name="T12" fmla="*/ 0 w 42"/>
                  <a:gd name="T13" fmla="*/ 0 h 61"/>
                  <a:gd name="T14" fmla="*/ 0 w 42"/>
                  <a:gd name="T15" fmla="*/ 0 h 61"/>
                  <a:gd name="T16" fmla="*/ 0 w 42"/>
                  <a:gd name="T17" fmla="*/ 0 h 61"/>
                  <a:gd name="T18" fmla="*/ 0 w 42"/>
                  <a:gd name="T19" fmla="*/ 0 h 61"/>
                  <a:gd name="T20" fmla="*/ 0 w 42"/>
                  <a:gd name="T21" fmla="*/ 0 h 61"/>
                  <a:gd name="T22" fmla="*/ 0 w 42"/>
                  <a:gd name="T23" fmla="*/ 0 h 61"/>
                  <a:gd name="T24" fmla="*/ 0 w 42"/>
                  <a:gd name="T25" fmla="*/ 0 h 61"/>
                  <a:gd name="T26" fmla="*/ 0 w 42"/>
                  <a:gd name="T27" fmla="*/ 0 h 61"/>
                  <a:gd name="T28" fmla="*/ 0 w 42"/>
                  <a:gd name="T29" fmla="*/ 0 h 61"/>
                  <a:gd name="T30" fmla="*/ 0 w 42"/>
                  <a:gd name="T31" fmla="*/ 0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61"/>
                  <a:gd name="T50" fmla="*/ 42 w 42"/>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61">
                    <a:moveTo>
                      <a:pt x="0" y="61"/>
                    </a:moveTo>
                    <a:lnTo>
                      <a:pt x="0" y="59"/>
                    </a:lnTo>
                    <a:lnTo>
                      <a:pt x="0" y="53"/>
                    </a:lnTo>
                    <a:lnTo>
                      <a:pt x="1" y="49"/>
                    </a:lnTo>
                    <a:lnTo>
                      <a:pt x="2" y="44"/>
                    </a:lnTo>
                    <a:lnTo>
                      <a:pt x="3" y="40"/>
                    </a:lnTo>
                    <a:lnTo>
                      <a:pt x="5" y="36"/>
                    </a:lnTo>
                    <a:lnTo>
                      <a:pt x="8" y="31"/>
                    </a:lnTo>
                    <a:lnTo>
                      <a:pt x="11" y="27"/>
                    </a:lnTo>
                    <a:lnTo>
                      <a:pt x="14" y="23"/>
                    </a:lnTo>
                    <a:lnTo>
                      <a:pt x="18" y="19"/>
                    </a:lnTo>
                    <a:lnTo>
                      <a:pt x="22" y="15"/>
                    </a:lnTo>
                    <a:lnTo>
                      <a:pt x="27" y="11"/>
                    </a:lnTo>
                    <a:lnTo>
                      <a:pt x="32" y="7"/>
                    </a:lnTo>
                    <a:lnTo>
                      <a:pt x="37" y="4"/>
                    </a:lnTo>
                    <a:lnTo>
                      <a:pt x="4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8" name="Freeform 733">
                <a:extLst>
                  <a:ext uri="{FF2B5EF4-FFF2-40B4-BE49-F238E27FC236}">
                    <a16:creationId xmlns:a16="http://schemas.microsoft.com/office/drawing/2014/main" id="{632A2ABB-45BF-EA57-E859-F14904661785}"/>
                  </a:ext>
                </a:extLst>
              </p:cNvPr>
              <p:cNvSpPr>
                <a:spLocks/>
              </p:cNvSpPr>
              <p:nvPr/>
            </p:nvSpPr>
            <p:spPr bwMode="auto">
              <a:xfrm>
                <a:off x="3410" y="3024"/>
                <a:ext cx="1" cy="1"/>
              </a:xfrm>
              <a:custGeom>
                <a:avLst/>
                <a:gdLst>
                  <a:gd name="T0" fmla="*/ 0 w 44"/>
                  <a:gd name="T1" fmla="*/ 0 h 60"/>
                  <a:gd name="T2" fmla="*/ 0 w 44"/>
                  <a:gd name="T3" fmla="*/ 0 h 60"/>
                  <a:gd name="T4" fmla="*/ 0 w 44"/>
                  <a:gd name="T5" fmla="*/ 0 h 60"/>
                  <a:gd name="T6" fmla="*/ 0 w 44"/>
                  <a:gd name="T7" fmla="*/ 0 h 60"/>
                  <a:gd name="T8" fmla="*/ 0 w 44"/>
                  <a:gd name="T9" fmla="*/ 0 h 60"/>
                  <a:gd name="T10" fmla="*/ 0 w 44"/>
                  <a:gd name="T11" fmla="*/ 0 h 60"/>
                  <a:gd name="T12" fmla="*/ 0 w 44"/>
                  <a:gd name="T13" fmla="*/ 0 h 60"/>
                  <a:gd name="T14" fmla="*/ 0 w 44"/>
                  <a:gd name="T15" fmla="*/ 0 h 60"/>
                  <a:gd name="T16" fmla="*/ 0 w 44"/>
                  <a:gd name="T17" fmla="*/ 0 h 60"/>
                  <a:gd name="T18" fmla="*/ 0 w 44"/>
                  <a:gd name="T19" fmla="*/ 0 h 60"/>
                  <a:gd name="T20" fmla="*/ 0 w 44"/>
                  <a:gd name="T21" fmla="*/ 0 h 60"/>
                  <a:gd name="T22" fmla="*/ 0 w 44"/>
                  <a:gd name="T23" fmla="*/ 0 h 60"/>
                  <a:gd name="T24" fmla="*/ 0 w 44"/>
                  <a:gd name="T25" fmla="*/ 0 h 60"/>
                  <a:gd name="T26" fmla="*/ 0 w 44"/>
                  <a:gd name="T27" fmla="*/ 0 h 60"/>
                  <a:gd name="T28" fmla="*/ 0 w 44"/>
                  <a:gd name="T29" fmla="*/ 0 h 60"/>
                  <a:gd name="T30" fmla="*/ 0 w 44"/>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
                  <a:gd name="T49" fmla="*/ 0 h 60"/>
                  <a:gd name="T50" fmla="*/ 44 w 44"/>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 h="60">
                    <a:moveTo>
                      <a:pt x="0" y="60"/>
                    </a:moveTo>
                    <a:lnTo>
                      <a:pt x="0" y="58"/>
                    </a:lnTo>
                    <a:lnTo>
                      <a:pt x="1" y="53"/>
                    </a:lnTo>
                    <a:lnTo>
                      <a:pt x="1" y="49"/>
                    </a:lnTo>
                    <a:lnTo>
                      <a:pt x="2" y="45"/>
                    </a:lnTo>
                    <a:lnTo>
                      <a:pt x="4" y="40"/>
                    </a:lnTo>
                    <a:lnTo>
                      <a:pt x="6" y="36"/>
                    </a:lnTo>
                    <a:lnTo>
                      <a:pt x="8" y="32"/>
                    </a:lnTo>
                    <a:lnTo>
                      <a:pt x="11" y="27"/>
                    </a:lnTo>
                    <a:lnTo>
                      <a:pt x="15" y="23"/>
                    </a:lnTo>
                    <a:lnTo>
                      <a:pt x="18" y="19"/>
                    </a:lnTo>
                    <a:lnTo>
                      <a:pt x="23" y="15"/>
                    </a:lnTo>
                    <a:lnTo>
                      <a:pt x="27" y="11"/>
                    </a:lnTo>
                    <a:lnTo>
                      <a:pt x="32" y="8"/>
                    </a:lnTo>
                    <a:lnTo>
                      <a:pt x="37" y="4"/>
                    </a:lnTo>
                    <a:lnTo>
                      <a:pt x="4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59" name="Freeform 734">
                <a:extLst>
                  <a:ext uri="{FF2B5EF4-FFF2-40B4-BE49-F238E27FC236}">
                    <a16:creationId xmlns:a16="http://schemas.microsoft.com/office/drawing/2014/main" id="{D0AFECF2-3112-525C-9A71-33BC80BA14B6}"/>
                  </a:ext>
                </a:extLst>
              </p:cNvPr>
              <p:cNvSpPr>
                <a:spLocks/>
              </p:cNvSpPr>
              <p:nvPr/>
            </p:nvSpPr>
            <p:spPr bwMode="auto">
              <a:xfrm>
                <a:off x="3412" y="3055"/>
                <a:ext cx="1" cy="1"/>
              </a:xfrm>
              <a:custGeom>
                <a:avLst/>
                <a:gdLst>
                  <a:gd name="T0" fmla="*/ 0 w 9"/>
                  <a:gd name="T1" fmla="*/ 0 h 31"/>
                  <a:gd name="T2" fmla="*/ 0 w 9"/>
                  <a:gd name="T3" fmla="*/ 0 h 31"/>
                  <a:gd name="T4" fmla="*/ 0 w 9"/>
                  <a:gd name="T5" fmla="*/ 0 h 31"/>
                  <a:gd name="T6" fmla="*/ 0 w 9"/>
                  <a:gd name="T7" fmla="*/ 0 h 31"/>
                  <a:gd name="T8" fmla="*/ 0 w 9"/>
                  <a:gd name="T9" fmla="*/ 0 h 31"/>
                  <a:gd name="T10" fmla="*/ 0 w 9"/>
                  <a:gd name="T11" fmla="*/ 0 h 31"/>
                  <a:gd name="T12" fmla="*/ 0 w 9"/>
                  <a:gd name="T13" fmla="*/ 0 h 31"/>
                  <a:gd name="T14" fmla="*/ 0 w 9"/>
                  <a:gd name="T15" fmla="*/ 0 h 31"/>
                  <a:gd name="T16" fmla="*/ 0 w 9"/>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1"/>
                  <a:gd name="T29" fmla="*/ 9 w 9"/>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1">
                    <a:moveTo>
                      <a:pt x="0" y="31"/>
                    </a:moveTo>
                    <a:lnTo>
                      <a:pt x="0" y="28"/>
                    </a:lnTo>
                    <a:lnTo>
                      <a:pt x="0" y="24"/>
                    </a:lnTo>
                    <a:lnTo>
                      <a:pt x="1" y="19"/>
                    </a:lnTo>
                    <a:lnTo>
                      <a:pt x="2" y="15"/>
                    </a:lnTo>
                    <a:lnTo>
                      <a:pt x="3" y="11"/>
                    </a:lnTo>
                    <a:lnTo>
                      <a:pt x="5" y="6"/>
                    </a:lnTo>
                    <a:lnTo>
                      <a:pt x="8" y="2"/>
                    </a:lnTo>
                    <a:lnTo>
                      <a:pt x="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0" name="Freeform 735">
                <a:extLst>
                  <a:ext uri="{FF2B5EF4-FFF2-40B4-BE49-F238E27FC236}">
                    <a16:creationId xmlns:a16="http://schemas.microsoft.com/office/drawing/2014/main" id="{F0B73443-AA6B-53D5-8F19-EFF3120F6982}"/>
                  </a:ext>
                </a:extLst>
              </p:cNvPr>
              <p:cNvSpPr>
                <a:spLocks/>
              </p:cNvSpPr>
              <p:nvPr/>
            </p:nvSpPr>
            <p:spPr bwMode="auto">
              <a:xfrm>
                <a:off x="3434" y="2875"/>
                <a:ext cx="3" cy="8"/>
              </a:xfrm>
              <a:custGeom>
                <a:avLst/>
                <a:gdLst>
                  <a:gd name="T0" fmla="*/ 0 w 132"/>
                  <a:gd name="T1" fmla="*/ 0 h 403"/>
                  <a:gd name="T2" fmla="*/ 0 w 132"/>
                  <a:gd name="T3" fmla="*/ 0 h 403"/>
                  <a:gd name="T4" fmla="*/ 0 w 132"/>
                  <a:gd name="T5" fmla="*/ 0 h 403"/>
                  <a:gd name="T6" fmla="*/ 0 w 132"/>
                  <a:gd name="T7" fmla="*/ 0 h 403"/>
                  <a:gd name="T8" fmla="*/ 0 60000 65536"/>
                  <a:gd name="T9" fmla="*/ 0 60000 65536"/>
                  <a:gd name="T10" fmla="*/ 0 60000 65536"/>
                  <a:gd name="T11" fmla="*/ 0 60000 65536"/>
                  <a:gd name="T12" fmla="*/ 0 w 132"/>
                  <a:gd name="T13" fmla="*/ 0 h 403"/>
                  <a:gd name="T14" fmla="*/ 132 w 132"/>
                  <a:gd name="T15" fmla="*/ 403 h 403"/>
                </a:gdLst>
                <a:ahLst/>
                <a:cxnLst>
                  <a:cxn ang="T8">
                    <a:pos x="T0" y="T1"/>
                  </a:cxn>
                  <a:cxn ang="T9">
                    <a:pos x="T2" y="T3"/>
                  </a:cxn>
                  <a:cxn ang="T10">
                    <a:pos x="T4" y="T5"/>
                  </a:cxn>
                  <a:cxn ang="T11">
                    <a:pos x="T6" y="T7"/>
                  </a:cxn>
                </a:cxnLst>
                <a:rect l="T12" t="T13" r="T14" b="T15"/>
                <a:pathLst>
                  <a:path w="132" h="403">
                    <a:moveTo>
                      <a:pt x="132" y="0"/>
                    </a:moveTo>
                    <a:lnTo>
                      <a:pt x="93" y="126"/>
                    </a:lnTo>
                    <a:lnTo>
                      <a:pt x="35" y="301"/>
                    </a:lnTo>
                    <a:lnTo>
                      <a:pt x="0" y="40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1" name="Freeform 736">
                <a:extLst>
                  <a:ext uri="{FF2B5EF4-FFF2-40B4-BE49-F238E27FC236}">
                    <a16:creationId xmlns:a16="http://schemas.microsoft.com/office/drawing/2014/main" id="{3426AB02-ACAA-6FF3-965F-D47F514AD3FF}"/>
                  </a:ext>
                </a:extLst>
              </p:cNvPr>
              <p:cNvSpPr>
                <a:spLocks/>
              </p:cNvSpPr>
              <p:nvPr/>
            </p:nvSpPr>
            <p:spPr bwMode="auto">
              <a:xfrm>
                <a:off x="3448" y="2864"/>
                <a:ext cx="1" cy="3"/>
              </a:xfrm>
              <a:custGeom>
                <a:avLst/>
                <a:gdLst>
                  <a:gd name="T0" fmla="*/ 0 w 27"/>
                  <a:gd name="T1" fmla="*/ 0 h 177"/>
                  <a:gd name="T2" fmla="*/ 0 w 27"/>
                  <a:gd name="T3" fmla="*/ 0 h 177"/>
                  <a:gd name="T4" fmla="*/ 0 w 27"/>
                  <a:gd name="T5" fmla="*/ 0 h 177"/>
                  <a:gd name="T6" fmla="*/ 0 w 27"/>
                  <a:gd name="T7" fmla="*/ 0 h 177"/>
                  <a:gd name="T8" fmla="*/ 0 w 27"/>
                  <a:gd name="T9" fmla="*/ 0 h 177"/>
                  <a:gd name="T10" fmla="*/ 0 w 27"/>
                  <a:gd name="T11" fmla="*/ 0 h 177"/>
                  <a:gd name="T12" fmla="*/ 0 w 27"/>
                  <a:gd name="T13" fmla="*/ 0 h 177"/>
                  <a:gd name="T14" fmla="*/ 0 w 27"/>
                  <a:gd name="T15" fmla="*/ 0 h 177"/>
                  <a:gd name="T16" fmla="*/ 0 w 27"/>
                  <a:gd name="T17" fmla="*/ 0 h 177"/>
                  <a:gd name="T18" fmla="*/ 0 w 27"/>
                  <a:gd name="T19" fmla="*/ 0 h 177"/>
                  <a:gd name="T20" fmla="*/ 0 w 27"/>
                  <a:gd name="T21" fmla="*/ 0 h 177"/>
                  <a:gd name="T22" fmla="*/ 0 w 27"/>
                  <a:gd name="T23" fmla="*/ 0 h 177"/>
                  <a:gd name="T24" fmla="*/ 0 w 27"/>
                  <a:gd name="T25" fmla="*/ 0 h 177"/>
                  <a:gd name="T26" fmla="*/ 0 w 27"/>
                  <a:gd name="T27" fmla="*/ 0 h 177"/>
                  <a:gd name="T28" fmla="*/ 0 w 27"/>
                  <a:gd name="T29" fmla="*/ 0 h 177"/>
                  <a:gd name="T30" fmla="*/ 0 w 27"/>
                  <a:gd name="T31" fmla="*/ 0 h 177"/>
                  <a:gd name="T32" fmla="*/ 0 w 27"/>
                  <a:gd name="T33" fmla="*/ 0 h 177"/>
                  <a:gd name="T34" fmla="*/ 0 w 27"/>
                  <a:gd name="T35" fmla="*/ 0 h 177"/>
                  <a:gd name="T36" fmla="*/ 0 w 27"/>
                  <a:gd name="T37" fmla="*/ 0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77"/>
                  <a:gd name="T59" fmla="*/ 27 w 27"/>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77">
                    <a:moveTo>
                      <a:pt x="27" y="0"/>
                    </a:moveTo>
                    <a:lnTo>
                      <a:pt x="27" y="1"/>
                    </a:lnTo>
                    <a:lnTo>
                      <a:pt x="23" y="11"/>
                    </a:lnTo>
                    <a:lnTo>
                      <a:pt x="20" y="21"/>
                    </a:lnTo>
                    <a:lnTo>
                      <a:pt x="16" y="32"/>
                    </a:lnTo>
                    <a:lnTo>
                      <a:pt x="13" y="42"/>
                    </a:lnTo>
                    <a:lnTo>
                      <a:pt x="10" y="53"/>
                    </a:lnTo>
                    <a:lnTo>
                      <a:pt x="8" y="63"/>
                    </a:lnTo>
                    <a:lnTo>
                      <a:pt x="6" y="74"/>
                    </a:lnTo>
                    <a:lnTo>
                      <a:pt x="4" y="85"/>
                    </a:lnTo>
                    <a:lnTo>
                      <a:pt x="3" y="95"/>
                    </a:lnTo>
                    <a:lnTo>
                      <a:pt x="2" y="106"/>
                    </a:lnTo>
                    <a:lnTo>
                      <a:pt x="1" y="116"/>
                    </a:lnTo>
                    <a:lnTo>
                      <a:pt x="0" y="127"/>
                    </a:lnTo>
                    <a:lnTo>
                      <a:pt x="0" y="137"/>
                    </a:lnTo>
                    <a:lnTo>
                      <a:pt x="1" y="147"/>
                    </a:lnTo>
                    <a:lnTo>
                      <a:pt x="1" y="157"/>
                    </a:lnTo>
                    <a:lnTo>
                      <a:pt x="2" y="167"/>
                    </a:lnTo>
                    <a:lnTo>
                      <a:pt x="3" y="1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2" name="Freeform 737">
                <a:extLst>
                  <a:ext uri="{FF2B5EF4-FFF2-40B4-BE49-F238E27FC236}">
                    <a16:creationId xmlns:a16="http://schemas.microsoft.com/office/drawing/2014/main" id="{E1994FDA-2C0A-CEF9-9ADA-82B0957BB9E4}"/>
                  </a:ext>
                </a:extLst>
              </p:cNvPr>
              <p:cNvSpPr>
                <a:spLocks/>
              </p:cNvSpPr>
              <p:nvPr/>
            </p:nvSpPr>
            <p:spPr bwMode="auto">
              <a:xfrm>
                <a:off x="3461" y="3083"/>
                <a:ext cx="21" cy="5"/>
              </a:xfrm>
              <a:custGeom>
                <a:avLst/>
                <a:gdLst>
                  <a:gd name="T0" fmla="*/ 0 w 1108"/>
                  <a:gd name="T1" fmla="*/ 0 h 210"/>
                  <a:gd name="T2" fmla="*/ 0 w 1108"/>
                  <a:gd name="T3" fmla="*/ 0 h 210"/>
                  <a:gd name="T4" fmla="*/ 0 w 1108"/>
                  <a:gd name="T5" fmla="*/ 0 h 210"/>
                  <a:gd name="T6" fmla="*/ 0 w 1108"/>
                  <a:gd name="T7" fmla="*/ 0 h 210"/>
                  <a:gd name="T8" fmla="*/ 0 w 1108"/>
                  <a:gd name="T9" fmla="*/ 0 h 210"/>
                  <a:gd name="T10" fmla="*/ 0 w 1108"/>
                  <a:gd name="T11" fmla="*/ 0 h 210"/>
                  <a:gd name="T12" fmla="*/ 0 60000 65536"/>
                  <a:gd name="T13" fmla="*/ 0 60000 65536"/>
                  <a:gd name="T14" fmla="*/ 0 60000 65536"/>
                  <a:gd name="T15" fmla="*/ 0 60000 65536"/>
                  <a:gd name="T16" fmla="*/ 0 60000 65536"/>
                  <a:gd name="T17" fmla="*/ 0 60000 65536"/>
                  <a:gd name="T18" fmla="*/ 0 w 1108"/>
                  <a:gd name="T19" fmla="*/ 0 h 210"/>
                  <a:gd name="T20" fmla="*/ 1108 w 1108"/>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108" h="210">
                    <a:moveTo>
                      <a:pt x="1108" y="210"/>
                    </a:moveTo>
                    <a:lnTo>
                      <a:pt x="836" y="80"/>
                    </a:lnTo>
                    <a:lnTo>
                      <a:pt x="571" y="10"/>
                    </a:lnTo>
                    <a:lnTo>
                      <a:pt x="324" y="0"/>
                    </a:lnTo>
                    <a:lnTo>
                      <a:pt x="100" y="52"/>
                    </a:lnTo>
                    <a:lnTo>
                      <a:pt x="0" y="10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3" name="Freeform 738">
                <a:extLst>
                  <a:ext uri="{FF2B5EF4-FFF2-40B4-BE49-F238E27FC236}">
                    <a16:creationId xmlns:a16="http://schemas.microsoft.com/office/drawing/2014/main" id="{D37F8CBE-D993-D40F-289C-22AE3EBDC361}"/>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4" name="Freeform 739">
                <a:extLst>
                  <a:ext uri="{FF2B5EF4-FFF2-40B4-BE49-F238E27FC236}">
                    <a16:creationId xmlns:a16="http://schemas.microsoft.com/office/drawing/2014/main" id="{A9F5ECF0-7DD9-C483-C73B-0F863D86DA2D}"/>
                  </a:ext>
                </a:extLst>
              </p:cNvPr>
              <p:cNvSpPr>
                <a:spLocks/>
              </p:cNvSpPr>
              <p:nvPr/>
            </p:nvSpPr>
            <p:spPr bwMode="auto">
              <a:xfrm>
                <a:off x="3381" y="2875"/>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59" y="218"/>
                    </a:moveTo>
                    <a:lnTo>
                      <a:pt x="34" y="12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5" name="Freeform 740">
                <a:extLst>
                  <a:ext uri="{FF2B5EF4-FFF2-40B4-BE49-F238E27FC236}">
                    <a16:creationId xmlns:a16="http://schemas.microsoft.com/office/drawing/2014/main" id="{7C920BD0-067A-824F-C29A-C41C1AF5B2EF}"/>
                  </a:ext>
                </a:extLst>
              </p:cNvPr>
              <p:cNvSpPr>
                <a:spLocks/>
              </p:cNvSpPr>
              <p:nvPr/>
            </p:nvSpPr>
            <p:spPr bwMode="auto">
              <a:xfrm>
                <a:off x="3377" y="2875"/>
                <a:ext cx="1" cy="1"/>
              </a:xfrm>
              <a:custGeom>
                <a:avLst/>
                <a:gdLst>
                  <a:gd name="T0" fmla="*/ 0 w 35"/>
                  <a:gd name="T1" fmla="*/ 0 h 53"/>
                  <a:gd name="T2" fmla="*/ 0 w 35"/>
                  <a:gd name="T3" fmla="*/ 0 h 53"/>
                  <a:gd name="T4" fmla="*/ 0 w 35"/>
                  <a:gd name="T5" fmla="*/ 0 h 53"/>
                  <a:gd name="T6" fmla="*/ 0 w 35"/>
                  <a:gd name="T7" fmla="*/ 0 h 53"/>
                  <a:gd name="T8" fmla="*/ 0 w 35"/>
                  <a:gd name="T9" fmla="*/ 0 h 53"/>
                  <a:gd name="T10" fmla="*/ 0 w 35"/>
                  <a:gd name="T11" fmla="*/ 0 h 53"/>
                  <a:gd name="T12" fmla="*/ 0 w 35"/>
                  <a:gd name="T13" fmla="*/ 0 h 53"/>
                  <a:gd name="T14" fmla="*/ 0 w 35"/>
                  <a:gd name="T15" fmla="*/ 0 h 53"/>
                  <a:gd name="T16" fmla="*/ 0 w 35"/>
                  <a:gd name="T17" fmla="*/ 0 h 53"/>
                  <a:gd name="T18" fmla="*/ 0 w 35"/>
                  <a:gd name="T19" fmla="*/ 0 h 53"/>
                  <a:gd name="T20" fmla="*/ 0 w 35"/>
                  <a:gd name="T21" fmla="*/ 0 h 53"/>
                  <a:gd name="T22" fmla="*/ 0 w 35"/>
                  <a:gd name="T23" fmla="*/ 0 h 53"/>
                  <a:gd name="T24" fmla="*/ 0 w 35"/>
                  <a:gd name="T25" fmla="*/ 0 h 53"/>
                  <a:gd name="T26" fmla="*/ 0 w 35"/>
                  <a:gd name="T27" fmla="*/ 0 h 53"/>
                  <a:gd name="T28" fmla="*/ 0 w 35"/>
                  <a:gd name="T29" fmla="*/ 0 h 53"/>
                  <a:gd name="T30" fmla="*/ 0 w 35"/>
                  <a:gd name="T31" fmla="*/ 0 h 53"/>
                  <a:gd name="T32" fmla="*/ 0 w 35"/>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1" y="53"/>
                    </a:moveTo>
                    <a:lnTo>
                      <a:pt x="1" y="52"/>
                    </a:lnTo>
                    <a:lnTo>
                      <a:pt x="0" y="48"/>
                    </a:lnTo>
                    <a:lnTo>
                      <a:pt x="0" y="44"/>
                    </a:lnTo>
                    <a:lnTo>
                      <a:pt x="0" y="41"/>
                    </a:lnTo>
                    <a:lnTo>
                      <a:pt x="1" y="37"/>
                    </a:lnTo>
                    <a:lnTo>
                      <a:pt x="2" y="33"/>
                    </a:lnTo>
                    <a:lnTo>
                      <a:pt x="4" y="30"/>
                    </a:lnTo>
                    <a:lnTo>
                      <a:pt x="6" y="26"/>
                    </a:lnTo>
                    <a:lnTo>
                      <a:pt x="8" y="23"/>
                    </a:lnTo>
                    <a:lnTo>
                      <a:pt x="11" y="19"/>
                    </a:lnTo>
                    <a:lnTo>
                      <a:pt x="14" y="16"/>
                    </a:lnTo>
                    <a:lnTo>
                      <a:pt x="17" y="12"/>
                    </a:lnTo>
                    <a:lnTo>
                      <a:pt x="21" y="9"/>
                    </a:lnTo>
                    <a:lnTo>
                      <a:pt x="26" y="6"/>
                    </a:lnTo>
                    <a:lnTo>
                      <a:pt x="30" y="3"/>
                    </a:lnTo>
                    <a:lnTo>
                      <a:pt x="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6" name="Freeform 741">
                <a:extLst>
                  <a:ext uri="{FF2B5EF4-FFF2-40B4-BE49-F238E27FC236}">
                    <a16:creationId xmlns:a16="http://schemas.microsoft.com/office/drawing/2014/main" id="{B171D8B3-C4C0-F76A-2F70-C9B79C388B1C}"/>
                  </a:ext>
                </a:extLst>
              </p:cNvPr>
              <p:cNvSpPr>
                <a:spLocks/>
              </p:cNvSpPr>
              <p:nvPr/>
            </p:nvSpPr>
            <p:spPr bwMode="auto">
              <a:xfrm>
                <a:off x="3410" y="2909"/>
                <a:ext cx="3" cy="4"/>
              </a:xfrm>
              <a:custGeom>
                <a:avLst/>
                <a:gdLst>
                  <a:gd name="T0" fmla="*/ 0 w 105"/>
                  <a:gd name="T1" fmla="*/ 0 h 191"/>
                  <a:gd name="T2" fmla="*/ 0 w 105"/>
                  <a:gd name="T3" fmla="*/ 0 h 191"/>
                  <a:gd name="T4" fmla="*/ 0 w 105"/>
                  <a:gd name="T5" fmla="*/ 0 h 191"/>
                  <a:gd name="T6" fmla="*/ 0 w 105"/>
                  <a:gd name="T7" fmla="*/ 0 h 191"/>
                  <a:gd name="T8" fmla="*/ 0 w 105"/>
                  <a:gd name="T9" fmla="*/ 0 h 191"/>
                  <a:gd name="T10" fmla="*/ 0 w 105"/>
                  <a:gd name="T11" fmla="*/ 0 h 191"/>
                  <a:gd name="T12" fmla="*/ 0 w 105"/>
                  <a:gd name="T13" fmla="*/ 0 h 191"/>
                  <a:gd name="T14" fmla="*/ 0 w 105"/>
                  <a:gd name="T15" fmla="*/ 0 h 191"/>
                  <a:gd name="T16" fmla="*/ 0 w 105"/>
                  <a:gd name="T17" fmla="*/ 0 h 191"/>
                  <a:gd name="T18" fmla="*/ 0 w 105"/>
                  <a:gd name="T19" fmla="*/ 0 h 191"/>
                  <a:gd name="T20" fmla="*/ 0 w 105"/>
                  <a:gd name="T21" fmla="*/ 0 h 191"/>
                  <a:gd name="T22" fmla="*/ 0 w 105"/>
                  <a:gd name="T23" fmla="*/ 0 h 191"/>
                  <a:gd name="T24" fmla="*/ 0 w 105"/>
                  <a:gd name="T25" fmla="*/ 0 h 191"/>
                  <a:gd name="T26" fmla="*/ 0 w 105"/>
                  <a:gd name="T27" fmla="*/ 0 h 191"/>
                  <a:gd name="T28" fmla="*/ 0 w 105"/>
                  <a:gd name="T29" fmla="*/ 0 h 191"/>
                  <a:gd name="T30" fmla="*/ 0 w 105"/>
                  <a:gd name="T31" fmla="*/ 0 h 191"/>
                  <a:gd name="T32" fmla="*/ 0 w 105"/>
                  <a:gd name="T33" fmla="*/ 0 h 191"/>
                  <a:gd name="T34" fmla="*/ 0 w 105"/>
                  <a:gd name="T35" fmla="*/ 0 h 191"/>
                  <a:gd name="T36" fmla="*/ 0 w 105"/>
                  <a:gd name="T37" fmla="*/ 0 h 191"/>
                  <a:gd name="T38" fmla="*/ 0 w 105"/>
                  <a:gd name="T39" fmla="*/ 0 h 1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91"/>
                  <a:gd name="T62" fmla="*/ 105 w 105"/>
                  <a:gd name="T63" fmla="*/ 191 h 1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91">
                    <a:moveTo>
                      <a:pt x="0" y="0"/>
                    </a:moveTo>
                    <a:lnTo>
                      <a:pt x="1" y="14"/>
                    </a:lnTo>
                    <a:lnTo>
                      <a:pt x="3" y="28"/>
                    </a:lnTo>
                    <a:lnTo>
                      <a:pt x="6" y="42"/>
                    </a:lnTo>
                    <a:lnTo>
                      <a:pt x="8" y="55"/>
                    </a:lnTo>
                    <a:lnTo>
                      <a:pt x="12" y="67"/>
                    </a:lnTo>
                    <a:lnTo>
                      <a:pt x="16" y="80"/>
                    </a:lnTo>
                    <a:lnTo>
                      <a:pt x="20" y="92"/>
                    </a:lnTo>
                    <a:lnTo>
                      <a:pt x="26" y="103"/>
                    </a:lnTo>
                    <a:lnTo>
                      <a:pt x="31" y="114"/>
                    </a:lnTo>
                    <a:lnTo>
                      <a:pt x="37" y="124"/>
                    </a:lnTo>
                    <a:lnTo>
                      <a:pt x="43" y="135"/>
                    </a:lnTo>
                    <a:lnTo>
                      <a:pt x="50" y="144"/>
                    </a:lnTo>
                    <a:lnTo>
                      <a:pt x="57" y="153"/>
                    </a:lnTo>
                    <a:lnTo>
                      <a:pt x="64" y="161"/>
                    </a:lnTo>
                    <a:lnTo>
                      <a:pt x="72" y="169"/>
                    </a:lnTo>
                    <a:lnTo>
                      <a:pt x="80" y="175"/>
                    </a:lnTo>
                    <a:lnTo>
                      <a:pt x="89" y="182"/>
                    </a:lnTo>
                    <a:lnTo>
                      <a:pt x="98" y="187"/>
                    </a:lnTo>
                    <a:lnTo>
                      <a:pt x="105" y="19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7" name="Freeform 742">
                <a:extLst>
                  <a:ext uri="{FF2B5EF4-FFF2-40B4-BE49-F238E27FC236}">
                    <a16:creationId xmlns:a16="http://schemas.microsoft.com/office/drawing/2014/main" id="{D597F2A2-23FB-BA70-C3B4-9B3F41186777}"/>
                  </a:ext>
                </a:extLst>
              </p:cNvPr>
              <p:cNvSpPr>
                <a:spLocks/>
              </p:cNvSpPr>
              <p:nvPr/>
            </p:nvSpPr>
            <p:spPr bwMode="auto">
              <a:xfrm>
                <a:off x="3418" y="2899"/>
                <a:ext cx="1" cy="10"/>
              </a:xfrm>
              <a:custGeom>
                <a:avLst/>
                <a:gdLst>
                  <a:gd name="T0" fmla="*/ 0 w 16"/>
                  <a:gd name="T1" fmla="*/ 0 h 486"/>
                  <a:gd name="T2" fmla="*/ 0 w 16"/>
                  <a:gd name="T3" fmla="*/ 0 h 486"/>
                  <a:gd name="T4" fmla="*/ 0 w 16"/>
                  <a:gd name="T5" fmla="*/ 0 h 486"/>
                  <a:gd name="T6" fmla="*/ 0 w 16"/>
                  <a:gd name="T7" fmla="*/ 0 h 486"/>
                  <a:gd name="T8" fmla="*/ 0 w 16"/>
                  <a:gd name="T9" fmla="*/ 0 h 486"/>
                  <a:gd name="T10" fmla="*/ 0 w 16"/>
                  <a:gd name="T11" fmla="*/ 0 h 486"/>
                  <a:gd name="T12" fmla="*/ 0 60000 65536"/>
                  <a:gd name="T13" fmla="*/ 0 60000 65536"/>
                  <a:gd name="T14" fmla="*/ 0 60000 65536"/>
                  <a:gd name="T15" fmla="*/ 0 60000 65536"/>
                  <a:gd name="T16" fmla="*/ 0 60000 65536"/>
                  <a:gd name="T17" fmla="*/ 0 60000 65536"/>
                  <a:gd name="T18" fmla="*/ 0 w 16"/>
                  <a:gd name="T19" fmla="*/ 0 h 486"/>
                  <a:gd name="T20" fmla="*/ 16 w 16"/>
                  <a:gd name="T21" fmla="*/ 486 h 486"/>
                </a:gdLst>
                <a:ahLst/>
                <a:cxnLst>
                  <a:cxn ang="T12">
                    <a:pos x="T0" y="T1"/>
                  </a:cxn>
                  <a:cxn ang="T13">
                    <a:pos x="T2" y="T3"/>
                  </a:cxn>
                  <a:cxn ang="T14">
                    <a:pos x="T4" y="T5"/>
                  </a:cxn>
                  <a:cxn ang="T15">
                    <a:pos x="T6" y="T7"/>
                  </a:cxn>
                  <a:cxn ang="T16">
                    <a:pos x="T8" y="T9"/>
                  </a:cxn>
                  <a:cxn ang="T17">
                    <a:pos x="T10" y="T11"/>
                  </a:cxn>
                </a:cxnLst>
                <a:rect l="T18" t="T19" r="T20" b="T21"/>
                <a:pathLst>
                  <a:path w="16" h="486">
                    <a:moveTo>
                      <a:pt x="15" y="0"/>
                    </a:moveTo>
                    <a:lnTo>
                      <a:pt x="16" y="34"/>
                    </a:lnTo>
                    <a:lnTo>
                      <a:pt x="14" y="156"/>
                    </a:lnTo>
                    <a:lnTo>
                      <a:pt x="11" y="277"/>
                    </a:lnTo>
                    <a:lnTo>
                      <a:pt x="6" y="396"/>
                    </a:lnTo>
                    <a:lnTo>
                      <a:pt x="0" y="4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8" name="Freeform 743">
                <a:extLst>
                  <a:ext uri="{FF2B5EF4-FFF2-40B4-BE49-F238E27FC236}">
                    <a16:creationId xmlns:a16="http://schemas.microsoft.com/office/drawing/2014/main" id="{69E43484-8A05-41F3-650C-B002A2E92E4D}"/>
                  </a:ext>
                </a:extLst>
              </p:cNvPr>
              <p:cNvSpPr>
                <a:spLocks/>
              </p:cNvSpPr>
              <p:nvPr/>
            </p:nvSpPr>
            <p:spPr bwMode="auto">
              <a:xfrm>
                <a:off x="3412" y="2946"/>
                <a:ext cx="1" cy="1"/>
              </a:xfrm>
              <a:custGeom>
                <a:avLst/>
                <a:gdLst>
                  <a:gd name="T0" fmla="*/ 0 w 26"/>
                  <a:gd name="T1" fmla="*/ 0 h 26"/>
                  <a:gd name="T2" fmla="*/ 0 w 26"/>
                  <a:gd name="T3" fmla="*/ 0 h 26"/>
                  <a:gd name="T4" fmla="*/ 0 w 26"/>
                  <a:gd name="T5" fmla="*/ 0 h 26"/>
                  <a:gd name="T6" fmla="*/ 0 w 26"/>
                  <a:gd name="T7" fmla="*/ 0 h 26"/>
                  <a:gd name="T8" fmla="*/ 0 w 26"/>
                  <a:gd name="T9" fmla="*/ 0 h 26"/>
                  <a:gd name="T10" fmla="*/ 0 w 26"/>
                  <a:gd name="T11" fmla="*/ 0 h 26"/>
                  <a:gd name="T12" fmla="*/ 0 w 26"/>
                  <a:gd name="T13" fmla="*/ 0 h 26"/>
                  <a:gd name="T14" fmla="*/ 0 w 26"/>
                  <a:gd name="T15" fmla="*/ 0 h 26"/>
                  <a:gd name="T16" fmla="*/ 0 w 26"/>
                  <a:gd name="T17" fmla="*/ 0 h 26"/>
                  <a:gd name="T18" fmla="*/ 0 w 2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0" y="26"/>
                    </a:moveTo>
                    <a:lnTo>
                      <a:pt x="4" y="23"/>
                    </a:lnTo>
                    <a:lnTo>
                      <a:pt x="8" y="20"/>
                    </a:lnTo>
                    <a:lnTo>
                      <a:pt x="12" y="18"/>
                    </a:lnTo>
                    <a:lnTo>
                      <a:pt x="15" y="15"/>
                    </a:lnTo>
                    <a:lnTo>
                      <a:pt x="18" y="12"/>
                    </a:lnTo>
                    <a:lnTo>
                      <a:pt x="21" y="9"/>
                    </a:lnTo>
                    <a:lnTo>
                      <a:pt x="23" y="5"/>
                    </a:lnTo>
                    <a:lnTo>
                      <a:pt x="25" y="2"/>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69" name="Freeform 744">
                <a:extLst>
                  <a:ext uri="{FF2B5EF4-FFF2-40B4-BE49-F238E27FC236}">
                    <a16:creationId xmlns:a16="http://schemas.microsoft.com/office/drawing/2014/main" id="{117CB792-1035-FD34-C03A-7409B310AE90}"/>
                  </a:ext>
                </a:extLst>
              </p:cNvPr>
              <p:cNvSpPr>
                <a:spLocks/>
              </p:cNvSpPr>
              <p:nvPr/>
            </p:nvSpPr>
            <p:spPr bwMode="auto">
              <a:xfrm>
                <a:off x="3410" y="3025"/>
                <a:ext cx="1" cy="1"/>
              </a:xfrm>
              <a:custGeom>
                <a:avLst/>
                <a:gdLst>
                  <a:gd name="T0" fmla="*/ 0 w 28"/>
                  <a:gd name="T1" fmla="*/ 0 h 42"/>
                  <a:gd name="T2" fmla="*/ 0 w 28"/>
                  <a:gd name="T3" fmla="*/ 0 h 42"/>
                  <a:gd name="T4" fmla="*/ 0 w 28"/>
                  <a:gd name="T5" fmla="*/ 0 h 42"/>
                  <a:gd name="T6" fmla="*/ 0 w 28"/>
                  <a:gd name="T7" fmla="*/ 0 h 42"/>
                  <a:gd name="T8" fmla="*/ 0 w 28"/>
                  <a:gd name="T9" fmla="*/ 0 h 42"/>
                  <a:gd name="T10" fmla="*/ 0 w 28"/>
                  <a:gd name="T11" fmla="*/ 0 h 42"/>
                  <a:gd name="T12" fmla="*/ 0 w 28"/>
                  <a:gd name="T13" fmla="*/ 0 h 42"/>
                  <a:gd name="T14" fmla="*/ 0 w 28"/>
                  <a:gd name="T15" fmla="*/ 0 h 42"/>
                  <a:gd name="T16" fmla="*/ 0 w 28"/>
                  <a:gd name="T17" fmla="*/ 0 h 42"/>
                  <a:gd name="T18" fmla="*/ 0 w 28"/>
                  <a:gd name="T19" fmla="*/ 0 h 42"/>
                  <a:gd name="T20" fmla="*/ 0 w 28"/>
                  <a:gd name="T21" fmla="*/ 0 h 42"/>
                  <a:gd name="T22" fmla="*/ 0 w 28"/>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2"/>
                  <a:gd name="T38" fmla="*/ 28 w 28"/>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2">
                    <a:moveTo>
                      <a:pt x="28" y="42"/>
                    </a:moveTo>
                    <a:lnTo>
                      <a:pt x="23" y="39"/>
                    </a:lnTo>
                    <a:lnTo>
                      <a:pt x="19" y="35"/>
                    </a:lnTo>
                    <a:lnTo>
                      <a:pt x="15" y="31"/>
                    </a:lnTo>
                    <a:lnTo>
                      <a:pt x="12" y="27"/>
                    </a:lnTo>
                    <a:lnTo>
                      <a:pt x="9" y="23"/>
                    </a:lnTo>
                    <a:lnTo>
                      <a:pt x="6" y="19"/>
                    </a:lnTo>
                    <a:lnTo>
                      <a:pt x="4" y="15"/>
                    </a:lnTo>
                    <a:lnTo>
                      <a:pt x="3" y="11"/>
                    </a:lnTo>
                    <a:lnTo>
                      <a:pt x="1" y="7"/>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70" name="Freeform 745">
                <a:extLst>
                  <a:ext uri="{FF2B5EF4-FFF2-40B4-BE49-F238E27FC236}">
                    <a16:creationId xmlns:a16="http://schemas.microsoft.com/office/drawing/2014/main" id="{CA7F44CD-ACC5-234D-CC7B-BEE026AAD73D}"/>
                  </a:ext>
                </a:extLst>
              </p:cNvPr>
              <p:cNvSpPr>
                <a:spLocks/>
              </p:cNvSpPr>
              <p:nvPr/>
            </p:nvSpPr>
            <p:spPr bwMode="auto">
              <a:xfrm>
                <a:off x="3482" y="3085"/>
                <a:ext cx="1" cy="2"/>
              </a:xfrm>
              <a:custGeom>
                <a:avLst/>
                <a:gdLst>
                  <a:gd name="T0" fmla="*/ 0 w 31"/>
                  <a:gd name="T1" fmla="*/ 0 h 68"/>
                  <a:gd name="T2" fmla="*/ 0 w 31"/>
                  <a:gd name="T3" fmla="*/ 0 h 68"/>
                  <a:gd name="T4" fmla="*/ 0 w 31"/>
                  <a:gd name="T5" fmla="*/ 0 h 68"/>
                  <a:gd name="T6" fmla="*/ 0 60000 65536"/>
                  <a:gd name="T7" fmla="*/ 0 60000 65536"/>
                  <a:gd name="T8" fmla="*/ 0 60000 65536"/>
                  <a:gd name="T9" fmla="*/ 0 w 31"/>
                  <a:gd name="T10" fmla="*/ 0 h 68"/>
                  <a:gd name="T11" fmla="*/ 31 w 31"/>
                  <a:gd name="T12" fmla="*/ 68 h 68"/>
                </a:gdLst>
                <a:ahLst/>
                <a:cxnLst>
                  <a:cxn ang="T6">
                    <a:pos x="T0" y="T1"/>
                  </a:cxn>
                  <a:cxn ang="T7">
                    <a:pos x="T2" y="T3"/>
                  </a:cxn>
                  <a:cxn ang="T8">
                    <a:pos x="T4" y="T5"/>
                  </a:cxn>
                </a:cxnLst>
                <a:rect l="T9" t="T10" r="T11" b="T12"/>
                <a:pathLst>
                  <a:path w="31" h="68">
                    <a:moveTo>
                      <a:pt x="31" y="68"/>
                    </a:moveTo>
                    <a:lnTo>
                      <a:pt x="8" y="4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71" name="Freeform 746">
                <a:extLst>
                  <a:ext uri="{FF2B5EF4-FFF2-40B4-BE49-F238E27FC236}">
                    <a16:creationId xmlns:a16="http://schemas.microsoft.com/office/drawing/2014/main" id="{9F79DA30-C5DD-32F8-82FF-615897FDAEB2}"/>
                  </a:ext>
                </a:extLst>
              </p:cNvPr>
              <p:cNvSpPr>
                <a:spLocks/>
              </p:cNvSpPr>
              <p:nvPr/>
            </p:nvSpPr>
            <p:spPr bwMode="auto">
              <a:xfrm>
                <a:off x="3452" y="3144"/>
                <a:ext cx="1" cy="3"/>
              </a:xfrm>
              <a:custGeom>
                <a:avLst/>
                <a:gdLst>
                  <a:gd name="T0" fmla="*/ 0 w 50"/>
                  <a:gd name="T1" fmla="*/ 0 h 112"/>
                  <a:gd name="T2" fmla="*/ 0 w 50"/>
                  <a:gd name="T3" fmla="*/ 0 h 112"/>
                  <a:gd name="T4" fmla="*/ 0 w 50"/>
                  <a:gd name="T5" fmla="*/ 0 h 112"/>
                  <a:gd name="T6" fmla="*/ 0 w 50"/>
                  <a:gd name="T7" fmla="*/ 0 h 112"/>
                  <a:gd name="T8" fmla="*/ 0 60000 65536"/>
                  <a:gd name="T9" fmla="*/ 0 60000 65536"/>
                  <a:gd name="T10" fmla="*/ 0 60000 65536"/>
                  <a:gd name="T11" fmla="*/ 0 60000 65536"/>
                  <a:gd name="T12" fmla="*/ 0 w 50"/>
                  <a:gd name="T13" fmla="*/ 0 h 112"/>
                  <a:gd name="T14" fmla="*/ 50 w 50"/>
                  <a:gd name="T15" fmla="*/ 112 h 112"/>
                </a:gdLst>
                <a:ahLst/>
                <a:cxnLst>
                  <a:cxn ang="T8">
                    <a:pos x="T0" y="T1"/>
                  </a:cxn>
                  <a:cxn ang="T9">
                    <a:pos x="T2" y="T3"/>
                  </a:cxn>
                  <a:cxn ang="T10">
                    <a:pos x="T4" y="T5"/>
                  </a:cxn>
                  <a:cxn ang="T11">
                    <a:pos x="T6" y="T7"/>
                  </a:cxn>
                </a:cxnLst>
                <a:rect l="T12" t="T13" r="T14" b="T15"/>
                <a:pathLst>
                  <a:path w="50" h="112">
                    <a:moveTo>
                      <a:pt x="0" y="0"/>
                    </a:moveTo>
                    <a:lnTo>
                      <a:pt x="8" y="56"/>
                    </a:lnTo>
                    <a:lnTo>
                      <a:pt x="32" y="97"/>
                    </a:lnTo>
                    <a:lnTo>
                      <a:pt x="50" y="1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172" name="Line 747">
                <a:extLst>
                  <a:ext uri="{FF2B5EF4-FFF2-40B4-BE49-F238E27FC236}">
                    <a16:creationId xmlns:a16="http://schemas.microsoft.com/office/drawing/2014/main" id="{53104FC2-13D5-1B4D-8057-D9805A70896C}"/>
                  </a:ext>
                </a:extLst>
              </p:cNvPr>
              <p:cNvSpPr>
                <a:spLocks noChangeShapeType="1"/>
              </p:cNvSpPr>
              <p:nvPr/>
            </p:nvSpPr>
            <p:spPr bwMode="auto">
              <a:xfrm flipV="1">
                <a:off x="3432" y="2986"/>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73" name="Line 748">
                <a:extLst>
                  <a:ext uri="{FF2B5EF4-FFF2-40B4-BE49-F238E27FC236}">
                    <a16:creationId xmlns:a16="http://schemas.microsoft.com/office/drawing/2014/main" id="{3FEB43DA-3106-C0DB-D90D-3D660B686319}"/>
                  </a:ext>
                </a:extLst>
              </p:cNvPr>
              <p:cNvSpPr>
                <a:spLocks noChangeShapeType="1"/>
              </p:cNvSpPr>
              <p:nvPr/>
            </p:nvSpPr>
            <p:spPr bwMode="auto">
              <a:xfrm flipV="1">
                <a:off x="3432" y="3070"/>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74" name="Line 749">
                <a:extLst>
                  <a:ext uri="{FF2B5EF4-FFF2-40B4-BE49-F238E27FC236}">
                    <a16:creationId xmlns:a16="http://schemas.microsoft.com/office/drawing/2014/main" id="{042E7C20-D671-3D3D-3CE2-3AC1BC598333}"/>
                  </a:ext>
                </a:extLst>
              </p:cNvPr>
              <p:cNvSpPr>
                <a:spLocks noChangeShapeType="1"/>
              </p:cNvSpPr>
              <p:nvPr/>
            </p:nvSpPr>
            <p:spPr bwMode="auto">
              <a:xfrm>
                <a:off x="3432" y="2869"/>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75" name="Line 750">
                <a:extLst>
                  <a:ext uri="{FF2B5EF4-FFF2-40B4-BE49-F238E27FC236}">
                    <a16:creationId xmlns:a16="http://schemas.microsoft.com/office/drawing/2014/main" id="{BE709F11-1D49-30D5-F62F-2D5E3ECE26F2}"/>
                  </a:ext>
                </a:extLst>
              </p:cNvPr>
              <p:cNvSpPr>
                <a:spLocks noChangeShapeType="1"/>
              </p:cNvSpPr>
              <p:nvPr/>
            </p:nvSpPr>
            <p:spPr bwMode="auto">
              <a:xfrm flipH="1" flipV="1">
                <a:off x="3430" y="2871"/>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76" name="Line 751">
                <a:extLst>
                  <a:ext uri="{FF2B5EF4-FFF2-40B4-BE49-F238E27FC236}">
                    <a16:creationId xmlns:a16="http://schemas.microsoft.com/office/drawing/2014/main" id="{AD21144B-AD00-4E18-838D-6E7C8797949A}"/>
                  </a:ext>
                </a:extLst>
              </p:cNvPr>
              <p:cNvSpPr>
                <a:spLocks noChangeShapeType="1"/>
              </p:cNvSpPr>
              <p:nvPr/>
            </p:nvSpPr>
            <p:spPr bwMode="auto">
              <a:xfrm flipH="1" flipV="1">
                <a:off x="3406" y="296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77" name="Line 752">
                <a:extLst>
                  <a:ext uri="{FF2B5EF4-FFF2-40B4-BE49-F238E27FC236}">
                    <a16:creationId xmlns:a16="http://schemas.microsoft.com/office/drawing/2014/main" id="{B532B570-91D8-443D-B547-27E6B54EB4ED}"/>
                  </a:ext>
                </a:extLst>
              </p:cNvPr>
              <p:cNvSpPr>
                <a:spLocks noChangeShapeType="1"/>
              </p:cNvSpPr>
              <p:nvPr/>
            </p:nvSpPr>
            <p:spPr bwMode="auto">
              <a:xfrm flipH="1" flipV="1">
                <a:off x="3409" y="2991"/>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78" name="Line 753">
                <a:extLst>
                  <a:ext uri="{FF2B5EF4-FFF2-40B4-BE49-F238E27FC236}">
                    <a16:creationId xmlns:a16="http://schemas.microsoft.com/office/drawing/2014/main" id="{5535B1E7-1057-186C-1412-EF7DB709E6AA}"/>
                  </a:ext>
                </a:extLst>
              </p:cNvPr>
              <p:cNvSpPr>
                <a:spLocks noChangeShapeType="1"/>
              </p:cNvSpPr>
              <p:nvPr/>
            </p:nvSpPr>
            <p:spPr bwMode="auto">
              <a:xfrm>
                <a:off x="3407" y="2998"/>
                <a:ext cx="6"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79" name="Line 754">
                <a:extLst>
                  <a:ext uri="{FF2B5EF4-FFF2-40B4-BE49-F238E27FC236}">
                    <a16:creationId xmlns:a16="http://schemas.microsoft.com/office/drawing/2014/main" id="{005CE27E-A571-C5C2-EF8D-E85FD0112BBB}"/>
                  </a:ext>
                </a:extLst>
              </p:cNvPr>
              <p:cNvSpPr>
                <a:spLocks noChangeShapeType="1"/>
              </p:cNvSpPr>
              <p:nvPr/>
            </p:nvSpPr>
            <p:spPr bwMode="auto">
              <a:xfrm>
                <a:off x="3412" y="302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0" name="Line 755">
                <a:extLst>
                  <a:ext uri="{FF2B5EF4-FFF2-40B4-BE49-F238E27FC236}">
                    <a16:creationId xmlns:a16="http://schemas.microsoft.com/office/drawing/2014/main" id="{FF34F195-AFC6-E992-0040-389AFED0E8A5}"/>
                  </a:ext>
                </a:extLst>
              </p:cNvPr>
              <p:cNvSpPr>
                <a:spLocks noChangeShapeType="1"/>
              </p:cNvSpPr>
              <p:nvPr/>
            </p:nvSpPr>
            <p:spPr bwMode="auto">
              <a:xfrm flipH="1" flipV="1">
                <a:off x="3411" y="3026"/>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1" name="Line 756">
                <a:extLst>
                  <a:ext uri="{FF2B5EF4-FFF2-40B4-BE49-F238E27FC236}">
                    <a16:creationId xmlns:a16="http://schemas.microsoft.com/office/drawing/2014/main" id="{9EF42630-AE52-0E0A-756E-B394E7CE5365}"/>
                  </a:ext>
                </a:extLst>
              </p:cNvPr>
              <p:cNvSpPr>
                <a:spLocks noChangeShapeType="1"/>
              </p:cNvSpPr>
              <p:nvPr/>
            </p:nvSpPr>
            <p:spPr bwMode="auto">
              <a:xfrm flipH="1" flipV="1">
                <a:off x="3450" y="304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2" name="Line 757">
                <a:extLst>
                  <a:ext uri="{FF2B5EF4-FFF2-40B4-BE49-F238E27FC236}">
                    <a16:creationId xmlns:a16="http://schemas.microsoft.com/office/drawing/2014/main" id="{160DE5B5-E318-8BFE-CAE9-2509CC4608A0}"/>
                  </a:ext>
                </a:extLst>
              </p:cNvPr>
              <p:cNvSpPr>
                <a:spLocks noChangeShapeType="1"/>
              </p:cNvSpPr>
              <p:nvPr/>
            </p:nvSpPr>
            <p:spPr bwMode="auto">
              <a:xfrm flipH="1" flipV="1">
                <a:off x="3477" y="3056"/>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3" name="Line 758">
                <a:extLst>
                  <a:ext uri="{FF2B5EF4-FFF2-40B4-BE49-F238E27FC236}">
                    <a16:creationId xmlns:a16="http://schemas.microsoft.com/office/drawing/2014/main" id="{9A016B3B-E997-AF17-13C3-3D525C04FE34}"/>
                  </a:ext>
                </a:extLst>
              </p:cNvPr>
              <p:cNvSpPr>
                <a:spLocks noChangeShapeType="1"/>
              </p:cNvSpPr>
              <p:nvPr/>
            </p:nvSpPr>
            <p:spPr bwMode="auto">
              <a:xfrm flipH="1" flipV="1">
                <a:off x="3482" y="306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4" name="Line 759">
                <a:extLst>
                  <a:ext uri="{FF2B5EF4-FFF2-40B4-BE49-F238E27FC236}">
                    <a16:creationId xmlns:a16="http://schemas.microsoft.com/office/drawing/2014/main" id="{E0D4FDB2-7786-7FBF-3018-C402A4F7D7AC}"/>
                  </a:ext>
                </a:extLst>
              </p:cNvPr>
              <p:cNvSpPr>
                <a:spLocks noChangeShapeType="1"/>
              </p:cNvSpPr>
              <p:nvPr/>
            </p:nvSpPr>
            <p:spPr bwMode="auto">
              <a:xfrm>
                <a:off x="3468" y="3062"/>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5" name="Line 760">
                <a:extLst>
                  <a:ext uri="{FF2B5EF4-FFF2-40B4-BE49-F238E27FC236}">
                    <a16:creationId xmlns:a16="http://schemas.microsoft.com/office/drawing/2014/main" id="{DFA9D688-46AB-ACCE-CD41-1071E321D986}"/>
                  </a:ext>
                </a:extLst>
              </p:cNvPr>
              <p:cNvSpPr>
                <a:spLocks noChangeShapeType="1"/>
              </p:cNvSpPr>
              <p:nvPr/>
            </p:nvSpPr>
            <p:spPr bwMode="auto">
              <a:xfrm flipH="1" flipV="1">
                <a:off x="3409" y="302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6" name="Line 761">
                <a:extLst>
                  <a:ext uri="{FF2B5EF4-FFF2-40B4-BE49-F238E27FC236}">
                    <a16:creationId xmlns:a16="http://schemas.microsoft.com/office/drawing/2014/main" id="{D84F7874-4ADC-DE27-C663-A595CDE0F385}"/>
                  </a:ext>
                </a:extLst>
              </p:cNvPr>
              <p:cNvSpPr>
                <a:spLocks noChangeShapeType="1"/>
              </p:cNvSpPr>
              <p:nvPr/>
            </p:nvSpPr>
            <p:spPr bwMode="auto">
              <a:xfrm flipH="1" flipV="1">
                <a:off x="3394" y="3021"/>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7" name="Line 762">
                <a:extLst>
                  <a:ext uri="{FF2B5EF4-FFF2-40B4-BE49-F238E27FC236}">
                    <a16:creationId xmlns:a16="http://schemas.microsoft.com/office/drawing/2014/main" id="{4B2BD9DC-1120-7F2B-1798-EE2EF61B5BB9}"/>
                  </a:ext>
                </a:extLst>
              </p:cNvPr>
              <p:cNvSpPr>
                <a:spLocks noChangeShapeType="1"/>
              </p:cNvSpPr>
              <p:nvPr/>
            </p:nvSpPr>
            <p:spPr bwMode="auto">
              <a:xfrm flipH="1" flipV="1">
                <a:off x="3394" y="3015"/>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8" name="Line 763">
                <a:extLst>
                  <a:ext uri="{FF2B5EF4-FFF2-40B4-BE49-F238E27FC236}">
                    <a16:creationId xmlns:a16="http://schemas.microsoft.com/office/drawing/2014/main" id="{3481272D-BBDB-BF72-1F48-2FCA641441B2}"/>
                  </a:ext>
                </a:extLst>
              </p:cNvPr>
              <p:cNvSpPr>
                <a:spLocks noChangeShapeType="1"/>
              </p:cNvSpPr>
              <p:nvPr/>
            </p:nvSpPr>
            <p:spPr bwMode="auto">
              <a:xfrm>
                <a:off x="3473" y="3065"/>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89" name="Line 764">
                <a:extLst>
                  <a:ext uri="{FF2B5EF4-FFF2-40B4-BE49-F238E27FC236}">
                    <a16:creationId xmlns:a16="http://schemas.microsoft.com/office/drawing/2014/main" id="{9233DFC8-2F63-2C0C-9B6B-D632F85FE384}"/>
                  </a:ext>
                </a:extLst>
              </p:cNvPr>
              <p:cNvSpPr>
                <a:spLocks noChangeShapeType="1"/>
              </p:cNvSpPr>
              <p:nvPr/>
            </p:nvSpPr>
            <p:spPr bwMode="auto">
              <a:xfrm flipH="1">
                <a:off x="3407" y="296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0" name="Line 765">
                <a:extLst>
                  <a:ext uri="{FF2B5EF4-FFF2-40B4-BE49-F238E27FC236}">
                    <a16:creationId xmlns:a16="http://schemas.microsoft.com/office/drawing/2014/main" id="{9CBAA4D8-5156-973C-BB34-4ABD0CCFA4AC}"/>
                  </a:ext>
                </a:extLst>
              </p:cNvPr>
              <p:cNvSpPr>
                <a:spLocks noChangeShapeType="1"/>
              </p:cNvSpPr>
              <p:nvPr/>
            </p:nvSpPr>
            <p:spPr bwMode="auto">
              <a:xfrm flipV="1">
                <a:off x="3409" y="2958"/>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1" name="Line 766">
                <a:extLst>
                  <a:ext uri="{FF2B5EF4-FFF2-40B4-BE49-F238E27FC236}">
                    <a16:creationId xmlns:a16="http://schemas.microsoft.com/office/drawing/2014/main" id="{B191E3E5-DFCE-6521-1904-72D8177E9CCC}"/>
                  </a:ext>
                </a:extLst>
              </p:cNvPr>
              <p:cNvSpPr>
                <a:spLocks noChangeShapeType="1"/>
              </p:cNvSpPr>
              <p:nvPr/>
            </p:nvSpPr>
            <p:spPr bwMode="auto">
              <a:xfrm flipH="1">
                <a:off x="3392" y="295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2" name="Line 767">
                <a:extLst>
                  <a:ext uri="{FF2B5EF4-FFF2-40B4-BE49-F238E27FC236}">
                    <a16:creationId xmlns:a16="http://schemas.microsoft.com/office/drawing/2014/main" id="{230C5808-ECAE-68CA-D9E2-005428DB1AE7}"/>
                  </a:ext>
                </a:extLst>
              </p:cNvPr>
              <p:cNvSpPr>
                <a:spLocks noChangeShapeType="1"/>
              </p:cNvSpPr>
              <p:nvPr/>
            </p:nvSpPr>
            <p:spPr bwMode="auto">
              <a:xfrm flipH="1">
                <a:off x="3504" y="2893"/>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3" name="Line 768">
                <a:extLst>
                  <a:ext uri="{FF2B5EF4-FFF2-40B4-BE49-F238E27FC236}">
                    <a16:creationId xmlns:a16="http://schemas.microsoft.com/office/drawing/2014/main" id="{20C240CD-C060-EA58-CAEB-572AEE5BC8A5}"/>
                  </a:ext>
                </a:extLst>
              </p:cNvPr>
              <p:cNvSpPr>
                <a:spLocks noChangeShapeType="1"/>
              </p:cNvSpPr>
              <p:nvPr/>
            </p:nvSpPr>
            <p:spPr bwMode="auto">
              <a:xfrm>
                <a:off x="3419" y="2899"/>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4" name="Line 769">
                <a:extLst>
                  <a:ext uri="{FF2B5EF4-FFF2-40B4-BE49-F238E27FC236}">
                    <a16:creationId xmlns:a16="http://schemas.microsoft.com/office/drawing/2014/main" id="{1F376A3A-B9C6-3576-C81E-192E94D9A02C}"/>
                  </a:ext>
                </a:extLst>
              </p:cNvPr>
              <p:cNvSpPr>
                <a:spLocks noChangeShapeType="1"/>
              </p:cNvSpPr>
              <p:nvPr/>
            </p:nvSpPr>
            <p:spPr bwMode="auto">
              <a:xfrm flipH="1" flipV="1">
                <a:off x="3414" y="2888"/>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5" name="Line 770">
                <a:extLst>
                  <a:ext uri="{FF2B5EF4-FFF2-40B4-BE49-F238E27FC236}">
                    <a16:creationId xmlns:a16="http://schemas.microsoft.com/office/drawing/2014/main" id="{3573E73F-2E0B-6F54-873A-8308E3D4B2CC}"/>
                  </a:ext>
                </a:extLst>
              </p:cNvPr>
              <p:cNvSpPr>
                <a:spLocks noChangeShapeType="1"/>
              </p:cNvSpPr>
              <p:nvPr/>
            </p:nvSpPr>
            <p:spPr bwMode="auto">
              <a:xfrm flipH="1" flipV="1">
                <a:off x="3377"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6" name="Line 771">
                <a:extLst>
                  <a:ext uri="{FF2B5EF4-FFF2-40B4-BE49-F238E27FC236}">
                    <a16:creationId xmlns:a16="http://schemas.microsoft.com/office/drawing/2014/main" id="{25BB7CBB-0063-761C-0C63-26A6DBB38FAB}"/>
                  </a:ext>
                </a:extLst>
              </p:cNvPr>
              <p:cNvSpPr>
                <a:spLocks noChangeShapeType="1"/>
              </p:cNvSpPr>
              <p:nvPr/>
            </p:nvSpPr>
            <p:spPr bwMode="auto">
              <a:xfrm flipH="1" flipV="1">
                <a:off x="3378"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7" name="Line 772">
                <a:extLst>
                  <a:ext uri="{FF2B5EF4-FFF2-40B4-BE49-F238E27FC236}">
                    <a16:creationId xmlns:a16="http://schemas.microsoft.com/office/drawing/2014/main" id="{6DC8B81F-D6A3-2A06-6066-8FF422BEA100}"/>
                  </a:ext>
                </a:extLst>
              </p:cNvPr>
              <p:cNvSpPr>
                <a:spLocks noChangeShapeType="1"/>
              </p:cNvSpPr>
              <p:nvPr/>
            </p:nvSpPr>
            <p:spPr bwMode="auto">
              <a:xfrm flipH="1" flipV="1">
                <a:off x="3411" y="3022"/>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8" name="Line 773">
                <a:extLst>
                  <a:ext uri="{FF2B5EF4-FFF2-40B4-BE49-F238E27FC236}">
                    <a16:creationId xmlns:a16="http://schemas.microsoft.com/office/drawing/2014/main" id="{40631D39-0696-2EF4-F924-96E0E31EBF60}"/>
                  </a:ext>
                </a:extLst>
              </p:cNvPr>
              <p:cNvSpPr>
                <a:spLocks noChangeShapeType="1"/>
              </p:cNvSpPr>
              <p:nvPr/>
            </p:nvSpPr>
            <p:spPr bwMode="auto">
              <a:xfrm>
                <a:off x="3409" y="3029"/>
                <a:ext cx="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199" name="Line 774">
                <a:extLst>
                  <a:ext uri="{FF2B5EF4-FFF2-40B4-BE49-F238E27FC236}">
                    <a16:creationId xmlns:a16="http://schemas.microsoft.com/office/drawing/2014/main" id="{A963D1A3-D561-4BC2-E3A9-A43DB061A69F}"/>
                  </a:ext>
                </a:extLst>
              </p:cNvPr>
              <p:cNvSpPr>
                <a:spLocks noChangeShapeType="1"/>
              </p:cNvSpPr>
              <p:nvPr/>
            </p:nvSpPr>
            <p:spPr bwMode="auto">
              <a:xfrm>
                <a:off x="3468" y="30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0" name="Line 775">
                <a:extLst>
                  <a:ext uri="{FF2B5EF4-FFF2-40B4-BE49-F238E27FC236}">
                    <a16:creationId xmlns:a16="http://schemas.microsoft.com/office/drawing/2014/main" id="{B075AB85-0B25-0F26-C392-C754F6CD68E2}"/>
                  </a:ext>
                </a:extLst>
              </p:cNvPr>
              <p:cNvSpPr>
                <a:spLocks noChangeShapeType="1"/>
              </p:cNvSpPr>
              <p:nvPr/>
            </p:nvSpPr>
            <p:spPr bwMode="auto">
              <a:xfrm>
                <a:off x="3483" y="3087"/>
                <a:ext cx="52" cy="2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1" name="Line 776">
                <a:extLst>
                  <a:ext uri="{FF2B5EF4-FFF2-40B4-BE49-F238E27FC236}">
                    <a16:creationId xmlns:a16="http://schemas.microsoft.com/office/drawing/2014/main" id="{5B8CB9C2-6550-CB34-8DA4-4A4AC6D2F7A6}"/>
                  </a:ext>
                </a:extLst>
              </p:cNvPr>
              <p:cNvSpPr>
                <a:spLocks noChangeShapeType="1"/>
              </p:cNvSpPr>
              <p:nvPr/>
            </p:nvSpPr>
            <p:spPr bwMode="auto">
              <a:xfrm flipV="1">
                <a:off x="3473" y="3080"/>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2" name="Line 777">
                <a:extLst>
                  <a:ext uri="{FF2B5EF4-FFF2-40B4-BE49-F238E27FC236}">
                    <a16:creationId xmlns:a16="http://schemas.microsoft.com/office/drawing/2014/main" id="{446B3105-ADE1-68B4-AE36-1115E3C06376}"/>
                  </a:ext>
                </a:extLst>
              </p:cNvPr>
              <p:cNvSpPr>
                <a:spLocks noChangeShapeType="1"/>
              </p:cNvSpPr>
              <p:nvPr/>
            </p:nvSpPr>
            <p:spPr bwMode="auto">
              <a:xfrm flipH="1">
                <a:off x="3456" y="290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3" name="Line 778">
                <a:extLst>
                  <a:ext uri="{FF2B5EF4-FFF2-40B4-BE49-F238E27FC236}">
                    <a16:creationId xmlns:a16="http://schemas.microsoft.com/office/drawing/2014/main" id="{20EB903E-7C24-5D11-7D33-07E672864EE5}"/>
                  </a:ext>
                </a:extLst>
              </p:cNvPr>
              <p:cNvSpPr>
                <a:spLocks noChangeShapeType="1"/>
              </p:cNvSpPr>
              <p:nvPr/>
            </p:nvSpPr>
            <p:spPr bwMode="auto">
              <a:xfrm flipH="1">
                <a:off x="3487" y="28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4" name="Line 779">
                <a:extLst>
                  <a:ext uri="{FF2B5EF4-FFF2-40B4-BE49-F238E27FC236}">
                    <a16:creationId xmlns:a16="http://schemas.microsoft.com/office/drawing/2014/main" id="{E7033792-813C-F4CB-A30D-ABE18C3FBAB0}"/>
                  </a:ext>
                </a:extLst>
              </p:cNvPr>
              <p:cNvSpPr>
                <a:spLocks noChangeShapeType="1"/>
              </p:cNvSpPr>
              <p:nvPr/>
            </p:nvSpPr>
            <p:spPr bwMode="auto">
              <a:xfrm flipH="1">
                <a:off x="3467" y="2886"/>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5" name="Line 780">
                <a:extLst>
                  <a:ext uri="{FF2B5EF4-FFF2-40B4-BE49-F238E27FC236}">
                    <a16:creationId xmlns:a16="http://schemas.microsoft.com/office/drawing/2014/main" id="{27259C81-FD9A-95F7-80F9-F11B18A6D7DA}"/>
                  </a:ext>
                </a:extLst>
              </p:cNvPr>
              <p:cNvSpPr>
                <a:spLocks noChangeShapeType="1"/>
              </p:cNvSpPr>
              <p:nvPr/>
            </p:nvSpPr>
            <p:spPr bwMode="auto">
              <a:xfrm flipH="1">
                <a:off x="3435" y="2874"/>
                <a:ext cx="3"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6" name="Line 781">
                <a:extLst>
                  <a:ext uri="{FF2B5EF4-FFF2-40B4-BE49-F238E27FC236}">
                    <a16:creationId xmlns:a16="http://schemas.microsoft.com/office/drawing/2014/main" id="{0E3F402C-8BCA-57DB-122B-D0A32D397E44}"/>
                  </a:ext>
                </a:extLst>
              </p:cNvPr>
              <p:cNvSpPr>
                <a:spLocks noChangeShapeType="1"/>
              </p:cNvSpPr>
              <p:nvPr/>
            </p:nvSpPr>
            <p:spPr bwMode="auto">
              <a:xfrm flipV="1">
                <a:off x="3413" y="3113"/>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7" name="Line 782">
                <a:extLst>
                  <a:ext uri="{FF2B5EF4-FFF2-40B4-BE49-F238E27FC236}">
                    <a16:creationId xmlns:a16="http://schemas.microsoft.com/office/drawing/2014/main" id="{2FB27CD3-6D20-24B9-8D31-7211E7422EC9}"/>
                  </a:ext>
                </a:extLst>
              </p:cNvPr>
              <p:cNvSpPr>
                <a:spLocks noChangeShapeType="1"/>
              </p:cNvSpPr>
              <p:nvPr/>
            </p:nvSpPr>
            <p:spPr bwMode="auto">
              <a:xfrm flipV="1">
                <a:off x="3413" y="2912"/>
                <a:ext cx="1" cy="20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8" name="Line 783">
                <a:extLst>
                  <a:ext uri="{FF2B5EF4-FFF2-40B4-BE49-F238E27FC236}">
                    <a16:creationId xmlns:a16="http://schemas.microsoft.com/office/drawing/2014/main" id="{25A2B391-9C40-5A99-CB7A-842CEFED6EEF}"/>
                  </a:ext>
                </a:extLst>
              </p:cNvPr>
              <p:cNvSpPr>
                <a:spLocks noChangeShapeType="1"/>
              </p:cNvSpPr>
              <p:nvPr/>
            </p:nvSpPr>
            <p:spPr bwMode="auto">
              <a:xfrm>
                <a:off x="3409" y="2890"/>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09" name="Line 784">
                <a:extLst>
                  <a:ext uri="{FF2B5EF4-FFF2-40B4-BE49-F238E27FC236}">
                    <a16:creationId xmlns:a16="http://schemas.microsoft.com/office/drawing/2014/main" id="{7C0FAE96-AC36-C8D0-9A7B-2BF32125335E}"/>
                  </a:ext>
                </a:extLst>
              </p:cNvPr>
              <p:cNvSpPr>
                <a:spLocks noChangeShapeType="1"/>
              </p:cNvSpPr>
              <p:nvPr/>
            </p:nvSpPr>
            <p:spPr bwMode="auto">
              <a:xfrm flipH="1" flipV="1">
                <a:off x="3412" y="294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0" name="Line 785">
                <a:extLst>
                  <a:ext uri="{FF2B5EF4-FFF2-40B4-BE49-F238E27FC236}">
                    <a16:creationId xmlns:a16="http://schemas.microsoft.com/office/drawing/2014/main" id="{2287FABF-56EA-3093-227B-C91EC44131C3}"/>
                  </a:ext>
                </a:extLst>
              </p:cNvPr>
              <p:cNvSpPr>
                <a:spLocks noChangeShapeType="1"/>
              </p:cNvSpPr>
              <p:nvPr/>
            </p:nvSpPr>
            <p:spPr bwMode="auto">
              <a:xfrm>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1" name="Line 786">
                <a:extLst>
                  <a:ext uri="{FF2B5EF4-FFF2-40B4-BE49-F238E27FC236}">
                    <a16:creationId xmlns:a16="http://schemas.microsoft.com/office/drawing/2014/main" id="{A34EA79D-45EE-26C5-9B39-62D6919A7241}"/>
                  </a:ext>
                </a:extLst>
              </p:cNvPr>
              <p:cNvSpPr>
                <a:spLocks noChangeShapeType="1"/>
              </p:cNvSpPr>
              <p:nvPr/>
            </p:nvSpPr>
            <p:spPr bwMode="auto">
              <a:xfrm>
                <a:off x="3410" y="297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2" name="Line 787">
                <a:extLst>
                  <a:ext uri="{FF2B5EF4-FFF2-40B4-BE49-F238E27FC236}">
                    <a16:creationId xmlns:a16="http://schemas.microsoft.com/office/drawing/2014/main" id="{E541D793-A2F7-143F-B1CD-567710032312}"/>
                  </a:ext>
                </a:extLst>
              </p:cNvPr>
              <p:cNvSpPr>
                <a:spLocks noChangeShapeType="1"/>
              </p:cNvSpPr>
              <p:nvPr/>
            </p:nvSpPr>
            <p:spPr bwMode="auto">
              <a:xfrm>
                <a:off x="3405" y="2896"/>
                <a:ext cx="4" cy="6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3" name="Line 788">
                <a:extLst>
                  <a:ext uri="{FF2B5EF4-FFF2-40B4-BE49-F238E27FC236}">
                    <a16:creationId xmlns:a16="http://schemas.microsoft.com/office/drawing/2014/main" id="{B6B29502-4B12-3564-767D-19E9670DD958}"/>
                  </a:ext>
                </a:extLst>
              </p:cNvPr>
              <p:cNvSpPr>
                <a:spLocks noChangeShapeType="1"/>
              </p:cNvSpPr>
              <p:nvPr/>
            </p:nvSpPr>
            <p:spPr bwMode="auto">
              <a:xfrm>
                <a:off x="3412" y="3024"/>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4" name="Line 789">
                <a:extLst>
                  <a:ext uri="{FF2B5EF4-FFF2-40B4-BE49-F238E27FC236}">
                    <a16:creationId xmlns:a16="http://schemas.microsoft.com/office/drawing/2014/main" id="{DBA07B3A-D415-9A92-AFF1-D9BDCAA7FEBA}"/>
                  </a:ext>
                </a:extLst>
              </p:cNvPr>
              <p:cNvSpPr>
                <a:spLocks noChangeShapeType="1"/>
              </p:cNvSpPr>
              <p:nvPr/>
            </p:nvSpPr>
            <p:spPr bwMode="auto">
              <a:xfrm>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5" name="Line 790">
                <a:extLst>
                  <a:ext uri="{FF2B5EF4-FFF2-40B4-BE49-F238E27FC236}">
                    <a16:creationId xmlns:a16="http://schemas.microsoft.com/office/drawing/2014/main" id="{4DBAABAA-69BA-2982-903D-92B41A984881}"/>
                  </a:ext>
                </a:extLst>
              </p:cNvPr>
              <p:cNvSpPr>
                <a:spLocks noChangeShapeType="1"/>
              </p:cNvSpPr>
              <p:nvPr/>
            </p:nvSpPr>
            <p:spPr bwMode="auto">
              <a:xfrm>
                <a:off x="3407" y="2962"/>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6" name="Line 791">
                <a:extLst>
                  <a:ext uri="{FF2B5EF4-FFF2-40B4-BE49-F238E27FC236}">
                    <a16:creationId xmlns:a16="http://schemas.microsoft.com/office/drawing/2014/main" id="{93E8E7BC-E19A-7720-CFD6-C3D8927986F4}"/>
                  </a:ext>
                </a:extLst>
              </p:cNvPr>
              <p:cNvSpPr>
                <a:spLocks noChangeShapeType="1"/>
              </p:cNvSpPr>
              <p:nvPr/>
            </p:nvSpPr>
            <p:spPr bwMode="auto">
              <a:xfrm flipH="1" flipV="1">
                <a:off x="3407" y="2963"/>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7" name="Line 792">
                <a:extLst>
                  <a:ext uri="{FF2B5EF4-FFF2-40B4-BE49-F238E27FC236}">
                    <a16:creationId xmlns:a16="http://schemas.microsoft.com/office/drawing/2014/main" id="{33688F74-14E4-E624-1037-E976D5F6681C}"/>
                  </a:ext>
                </a:extLst>
              </p:cNvPr>
              <p:cNvSpPr>
                <a:spLocks noChangeShapeType="1"/>
              </p:cNvSpPr>
              <p:nvPr/>
            </p:nvSpPr>
            <p:spPr bwMode="auto">
              <a:xfrm flipH="1" flipV="1">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8" name="Line 793">
                <a:extLst>
                  <a:ext uri="{FF2B5EF4-FFF2-40B4-BE49-F238E27FC236}">
                    <a16:creationId xmlns:a16="http://schemas.microsoft.com/office/drawing/2014/main" id="{91B8CBCF-C029-DAA0-3FFB-5ACD21CC5CFA}"/>
                  </a:ext>
                </a:extLst>
              </p:cNvPr>
              <p:cNvSpPr>
                <a:spLocks noChangeShapeType="1"/>
              </p:cNvSpPr>
              <p:nvPr/>
            </p:nvSpPr>
            <p:spPr bwMode="auto">
              <a:xfrm flipH="1" flipV="1">
                <a:off x="3411" y="3024"/>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19" name="Line 794">
                <a:extLst>
                  <a:ext uri="{FF2B5EF4-FFF2-40B4-BE49-F238E27FC236}">
                    <a16:creationId xmlns:a16="http://schemas.microsoft.com/office/drawing/2014/main" id="{D426106F-E879-38C6-16E8-C7C72FB2E603}"/>
                  </a:ext>
                </a:extLst>
              </p:cNvPr>
              <p:cNvSpPr>
                <a:spLocks noChangeShapeType="1"/>
              </p:cNvSpPr>
              <p:nvPr/>
            </p:nvSpPr>
            <p:spPr bwMode="auto">
              <a:xfrm>
                <a:off x="3432" y="3070"/>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0" name="Line 795">
                <a:extLst>
                  <a:ext uri="{FF2B5EF4-FFF2-40B4-BE49-F238E27FC236}">
                    <a16:creationId xmlns:a16="http://schemas.microsoft.com/office/drawing/2014/main" id="{F1A46876-438A-BB21-849F-9C77FCBB24F6}"/>
                  </a:ext>
                </a:extLst>
              </p:cNvPr>
              <p:cNvSpPr>
                <a:spLocks noChangeShapeType="1"/>
              </p:cNvSpPr>
              <p:nvPr/>
            </p:nvSpPr>
            <p:spPr bwMode="auto">
              <a:xfrm flipH="1" flipV="1">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1" name="Line 796">
                <a:extLst>
                  <a:ext uri="{FF2B5EF4-FFF2-40B4-BE49-F238E27FC236}">
                    <a16:creationId xmlns:a16="http://schemas.microsoft.com/office/drawing/2014/main" id="{A9400ADC-0B0E-7A95-ECFE-D9A91A6FEBD8}"/>
                  </a:ext>
                </a:extLst>
              </p:cNvPr>
              <p:cNvSpPr>
                <a:spLocks noChangeShapeType="1"/>
              </p:cNvSpPr>
              <p:nvPr/>
            </p:nvSpPr>
            <p:spPr bwMode="auto">
              <a:xfrm flipH="1" flipV="1">
                <a:off x="3396" y="3051"/>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2" name="Line 797">
                <a:extLst>
                  <a:ext uri="{FF2B5EF4-FFF2-40B4-BE49-F238E27FC236}">
                    <a16:creationId xmlns:a16="http://schemas.microsoft.com/office/drawing/2014/main" id="{2D0EDEED-42DC-4CEA-D725-18DB5987479F}"/>
                  </a:ext>
                </a:extLst>
              </p:cNvPr>
              <p:cNvSpPr>
                <a:spLocks noChangeShapeType="1"/>
              </p:cNvSpPr>
              <p:nvPr/>
            </p:nvSpPr>
            <p:spPr bwMode="auto">
              <a:xfrm flipH="1" flipV="1">
                <a:off x="3396" y="3046"/>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3" name="Line 798">
                <a:extLst>
                  <a:ext uri="{FF2B5EF4-FFF2-40B4-BE49-F238E27FC236}">
                    <a16:creationId xmlns:a16="http://schemas.microsoft.com/office/drawing/2014/main" id="{B462A80D-45B4-B93B-785D-CDC526B71752}"/>
                  </a:ext>
                </a:extLst>
              </p:cNvPr>
              <p:cNvSpPr>
                <a:spLocks noChangeShapeType="1"/>
              </p:cNvSpPr>
              <p:nvPr/>
            </p:nvSpPr>
            <p:spPr bwMode="auto">
              <a:xfrm flipH="1">
                <a:off x="3439" y="308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4" name="Line 799">
                <a:extLst>
                  <a:ext uri="{FF2B5EF4-FFF2-40B4-BE49-F238E27FC236}">
                    <a16:creationId xmlns:a16="http://schemas.microsoft.com/office/drawing/2014/main" id="{11C5466E-82AD-8163-E044-2704E882F03A}"/>
                  </a:ext>
                </a:extLst>
              </p:cNvPr>
              <p:cNvSpPr>
                <a:spLocks noChangeShapeType="1"/>
              </p:cNvSpPr>
              <p:nvPr/>
            </p:nvSpPr>
            <p:spPr bwMode="auto">
              <a:xfrm flipH="1">
                <a:off x="3450" y="289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5" name="Line 800">
                <a:extLst>
                  <a:ext uri="{FF2B5EF4-FFF2-40B4-BE49-F238E27FC236}">
                    <a16:creationId xmlns:a16="http://schemas.microsoft.com/office/drawing/2014/main" id="{212E5F26-EEDC-86C1-77CD-128940908396}"/>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6" name="Line 801">
                <a:extLst>
                  <a:ext uri="{FF2B5EF4-FFF2-40B4-BE49-F238E27FC236}">
                    <a16:creationId xmlns:a16="http://schemas.microsoft.com/office/drawing/2014/main" id="{84084960-46C4-729E-293B-B495E7496453}"/>
                  </a:ext>
                </a:extLst>
              </p:cNvPr>
              <p:cNvSpPr>
                <a:spLocks noChangeShapeType="1"/>
              </p:cNvSpPr>
              <p:nvPr/>
            </p:nvSpPr>
            <p:spPr bwMode="auto">
              <a:xfrm flipV="1">
                <a:off x="3442" y="2900"/>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7" name="Line 802">
                <a:extLst>
                  <a:ext uri="{FF2B5EF4-FFF2-40B4-BE49-F238E27FC236}">
                    <a16:creationId xmlns:a16="http://schemas.microsoft.com/office/drawing/2014/main" id="{9C832053-41D6-DF53-B10F-32AAC8AA67B1}"/>
                  </a:ext>
                </a:extLst>
              </p:cNvPr>
              <p:cNvSpPr>
                <a:spLocks noChangeShapeType="1"/>
              </p:cNvSpPr>
              <p:nvPr/>
            </p:nvSpPr>
            <p:spPr bwMode="auto">
              <a:xfrm flipH="1">
                <a:off x="3438" y="2902"/>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8" name="Line 803">
                <a:extLst>
                  <a:ext uri="{FF2B5EF4-FFF2-40B4-BE49-F238E27FC236}">
                    <a16:creationId xmlns:a16="http://schemas.microsoft.com/office/drawing/2014/main" id="{6B3C2121-61E1-1CB0-395F-1A2E95ECAC2C}"/>
                  </a:ext>
                </a:extLst>
              </p:cNvPr>
              <p:cNvSpPr>
                <a:spLocks noChangeShapeType="1"/>
              </p:cNvSpPr>
              <p:nvPr/>
            </p:nvSpPr>
            <p:spPr bwMode="auto">
              <a:xfrm flipV="1">
                <a:off x="3432" y="2877"/>
                <a:ext cx="1"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229" name="Line 804">
                <a:extLst>
                  <a:ext uri="{FF2B5EF4-FFF2-40B4-BE49-F238E27FC236}">
                    <a16:creationId xmlns:a16="http://schemas.microsoft.com/office/drawing/2014/main" id="{728B5AEA-9D74-16F0-2BD9-EECBD26D0525}"/>
                  </a:ext>
                </a:extLst>
              </p:cNvPr>
              <p:cNvSpPr>
                <a:spLocks noChangeShapeType="1"/>
              </p:cNvSpPr>
              <p:nvPr/>
            </p:nvSpPr>
            <p:spPr bwMode="auto">
              <a:xfrm>
                <a:off x="3403" y="309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sp>
          <p:nvSpPr>
            <p:cNvPr id="19768" name="Line 805">
              <a:extLst>
                <a:ext uri="{FF2B5EF4-FFF2-40B4-BE49-F238E27FC236}">
                  <a16:creationId xmlns:a16="http://schemas.microsoft.com/office/drawing/2014/main" id="{C5DD564E-1081-3036-2AE9-D3A4707D2F73}"/>
                </a:ext>
              </a:extLst>
            </p:cNvPr>
            <p:cNvSpPr>
              <a:spLocks noChangeShapeType="1"/>
            </p:cNvSpPr>
            <p:nvPr/>
          </p:nvSpPr>
          <p:spPr bwMode="auto">
            <a:xfrm flipH="1" flipV="1">
              <a:off x="3389" y="2954"/>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69" name="Line 806">
              <a:extLst>
                <a:ext uri="{FF2B5EF4-FFF2-40B4-BE49-F238E27FC236}">
                  <a16:creationId xmlns:a16="http://schemas.microsoft.com/office/drawing/2014/main" id="{EFF6F3C9-9DEB-AA01-A637-22C6154E2737}"/>
                </a:ext>
              </a:extLst>
            </p:cNvPr>
            <p:cNvSpPr>
              <a:spLocks noChangeShapeType="1"/>
            </p:cNvSpPr>
            <p:nvPr/>
          </p:nvSpPr>
          <p:spPr bwMode="auto">
            <a:xfrm flipH="1" flipV="1">
              <a:off x="3391" y="2984"/>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70" name="Line 807">
              <a:extLst>
                <a:ext uri="{FF2B5EF4-FFF2-40B4-BE49-F238E27FC236}">
                  <a16:creationId xmlns:a16="http://schemas.microsoft.com/office/drawing/2014/main" id="{E9BFF576-A341-831C-D765-26C4073F8913}"/>
                </a:ext>
              </a:extLst>
            </p:cNvPr>
            <p:cNvSpPr>
              <a:spLocks noChangeShapeType="1"/>
            </p:cNvSpPr>
            <p:nvPr/>
          </p:nvSpPr>
          <p:spPr bwMode="auto">
            <a:xfrm flipH="1" flipV="1">
              <a:off x="3394" y="3015"/>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71" name="Line 808">
              <a:extLst>
                <a:ext uri="{FF2B5EF4-FFF2-40B4-BE49-F238E27FC236}">
                  <a16:creationId xmlns:a16="http://schemas.microsoft.com/office/drawing/2014/main" id="{4D6332A0-80EB-189F-96EF-4C20AB1B4390}"/>
                </a:ext>
              </a:extLst>
            </p:cNvPr>
            <p:cNvSpPr>
              <a:spLocks noChangeShapeType="1"/>
            </p:cNvSpPr>
            <p:nvPr/>
          </p:nvSpPr>
          <p:spPr bwMode="auto">
            <a:xfrm flipH="1" flipV="1">
              <a:off x="3396"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72" name="Line 809">
              <a:extLst>
                <a:ext uri="{FF2B5EF4-FFF2-40B4-BE49-F238E27FC236}">
                  <a16:creationId xmlns:a16="http://schemas.microsoft.com/office/drawing/2014/main" id="{9BF59014-21D8-8FD6-8FF9-8597079391CC}"/>
                </a:ext>
              </a:extLst>
            </p:cNvPr>
            <p:cNvSpPr>
              <a:spLocks noChangeShapeType="1"/>
            </p:cNvSpPr>
            <p:nvPr/>
          </p:nvSpPr>
          <p:spPr bwMode="auto">
            <a:xfrm>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73" name="Line 810">
              <a:extLst>
                <a:ext uri="{FF2B5EF4-FFF2-40B4-BE49-F238E27FC236}">
                  <a16:creationId xmlns:a16="http://schemas.microsoft.com/office/drawing/2014/main" id="{69CC9021-0FF6-AC6B-DADB-86B0ED80BC75}"/>
                </a:ext>
              </a:extLst>
            </p:cNvPr>
            <p:cNvSpPr>
              <a:spLocks noChangeShapeType="1"/>
            </p:cNvSpPr>
            <p:nvPr/>
          </p:nvSpPr>
          <p:spPr bwMode="auto">
            <a:xfrm flipH="1" flipV="1">
              <a:off x="3432" y="309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74" name="Line 811">
              <a:extLst>
                <a:ext uri="{FF2B5EF4-FFF2-40B4-BE49-F238E27FC236}">
                  <a16:creationId xmlns:a16="http://schemas.microsoft.com/office/drawing/2014/main" id="{92508EA6-0E7E-9AE9-7727-DB0FD37ED61C}"/>
                </a:ext>
              </a:extLst>
            </p:cNvPr>
            <p:cNvSpPr>
              <a:spLocks noChangeShapeType="1"/>
            </p:cNvSpPr>
            <p:nvPr/>
          </p:nvSpPr>
          <p:spPr bwMode="auto">
            <a:xfrm flipH="1" flipV="1">
              <a:off x="3441" y="308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75" name="Freeform 812">
              <a:extLst>
                <a:ext uri="{FF2B5EF4-FFF2-40B4-BE49-F238E27FC236}">
                  <a16:creationId xmlns:a16="http://schemas.microsoft.com/office/drawing/2014/main" id="{EE0B9FA9-D703-99BC-0D45-377A1DCBEFD2}"/>
                </a:ext>
              </a:extLst>
            </p:cNvPr>
            <p:cNvSpPr>
              <a:spLocks/>
            </p:cNvSpPr>
            <p:nvPr/>
          </p:nvSpPr>
          <p:spPr bwMode="auto">
            <a:xfrm>
              <a:off x="3408" y="2994"/>
              <a:ext cx="1" cy="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0 h 42"/>
                <a:gd name="T12" fmla="*/ 0 w 27"/>
                <a:gd name="T13" fmla="*/ 0 h 42"/>
                <a:gd name="T14" fmla="*/ 0 w 27"/>
                <a:gd name="T15" fmla="*/ 0 h 42"/>
                <a:gd name="T16" fmla="*/ 0 w 27"/>
                <a:gd name="T17" fmla="*/ 0 h 42"/>
                <a:gd name="T18" fmla="*/ 0 w 27"/>
                <a:gd name="T19" fmla="*/ 0 h 42"/>
                <a:gd name="T20" fmla="*/ 0 w 27"/>
                <a:gd name="T21" fmla="*/ 0 h 42"/>
                <a:gd name="T22" fmla="*/ 0 w 2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42"/>
                <a:gd name="T38" fmla="*/ 27 w 27"/>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42">
                  <a:moveTo>
                    <a:pt x="27" y="42"/>
                  </a:moveTo>
                  <a:lnTo>
                    <a:pt x="23" y="38"/>
                  </a:lnTo>
                  <a:lnTo>
                    <a:pt x="19" y="35"/>
                  </a:lnTo>
                  <a:lnTo>
                    <a:pt x="15" y="31"/>
                  </a:lnTo>
                  <a:lnTo>
                    <a:pt x="11" y="27"/>
                  </a:lnTo>
                  <a:lnTo>
                    <a:pt x="8" y="23"/>
                  </a:lnTo>
                  <a:lnTo>
                    <a:pt x="6" y="19"/>
                  </a:lnTo>
                  <a:lnTo>
                    <a:pt x="4" y="15"/>
                  </a:lnTo>
                  <a:lnTo>
                    <a:pt x="2" y="11"/>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76" name="Freeform 813">
              <a:extLst>
                <a:ext uri="{FF2B5EF4-FFF2-40B4-BE49-F238E27FC236}">
                  <a16:creationId xmlns:a16="http://schemas.microsoft.com/office/drawing/2014/main" id="{525AB9C4-B1B0-4FFA-1F44-4079595EE5C5}"/>
                </a:ext>
              </a:extLst>
            </p:cNvPr>
            <p:cNvSpPr>
              <a:spLocks/>
            </p:cNvSpPr>
            <p:nvPr/>
          </p:nvSpPr>
          <p:spPr bwMode="auto">
            <a:xfrm>
              <a:off x="3409" y="2994"/>
              <a:ext cx="4" cy="2"/>
            </a:xfrm>
            <a:custGeom>
              <a:avLst/>
              <a:gdLst>
                <a:gd name="T0" fmla="*/ 0 w 159"/>
                <a:gd name="T1" fmla="*/ 0 h 115"/>
                <a:gd name="T2" fmla="*/ 0 w 159"/>
                <a:gd name="T3" fmla="*/ 0 h 115"/>
                <a:gd name="T4" fmla="*/ 0 w 159"/>
                <a:gd name="T5" fmla="*/ 0 h 115"/>
                <a:gd name="T6" fmla="*/ 0 60000 65536"/>
                <a:gd name="T7" fmla="*/ 0 60000 65536"/>
                <a:gd name="T8" fmla="*/ 0 60000 65536"/>
                <a:gd name="T9" fmla="*/ 0 w 159"/>
                <a:gd name="T10" fmla="*/ 0 h 115"/>
                <a:gd name="T11" fmla="*/ 159 w 159"/>
                <a:gd name="T12" fmla="*/ 115 h 115"/>
              </a:gdLst>
              <a:ahLst/>
              <a:cxnLst>
                <a:cxn ang="T6">
                  <a:pos x="T0" y="T1"/>
                </a:cxn>
                <a:cxn ang="T7">
                  <a:pos x="T2" y="T3"/>
                </a:cxn>
                <a:cxn ang="T8">
                  <a:pos x="T4" y="T5"/>
                </a:cxn>
              </a:cxnLst>
              <a:rect l="T9" t="T10" r="T11" b="T12"/>
              <a:pathLst>
                <a:path w="159" h="115">
                  <a:moveTo>
                    <a:pt x="0" y="0"/>
                  </a:moveTo>
                  <a:lnTo>
                    <a:pt x="17" y="14"/>
                  </a:lnTo>
                  <a:lnTo>
                    <a:pt x="159" y="11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77" name="Freeform 814">
              <a:extLst>
                <a:ext uri="{FF2B5EF4-FFF2-40B4-BE49-F238E27FC236}">
                  <a16:creationId xmlns:a16="http://schemas.microsoft.com/office/drawing/2014/main" id="{97DDC58C-584C-B264-77EE-358EBD3FD0F7}"/>
                </a:ext>
              </a:extLst>
            </p:cNvPr>
            <p:cNvSpPr>
              <a:spLocks/>
            </p:cNvSpPr>
            <p:nvPr/>
          </p:nvSpPr>
          <p:spPr bwMode="auto">
            <a:xfrm>
              <a:off x="3583" y="2911"/>
              <a:ext cx="2" cy="1"/>
            </a:xfrm>
            <a:custGeom>
              <a:avLst/>
              <a:gdLst>
                <a:gd name="T0" fmla="*/ 0 w 75"/>
                <a:gd name="T1" fmla="*/ 0 h 14"/>
                <a:gd name="T2" fmla="*/ 0 w 75"/>
                <a:gd name="T3" fmla="*/ 0 h 14"/>
                <a:gd name="T4" fmla="*/ 0 w 75"/>
                <a:gd name="T5" fmla="*/ 0 h 14"/>
                <a:gd name="T6" fmla="*/ 0 60000 65536"/>
                <a:gd name="T7" fmla="*/ 0 60000 65536"/>
                <a:gd name="T8" fmla="*/ 0 60000 65536"/>
                <a:gd name="T9" fmla="*/ 0 w 75"/>
                <a:gd name="T10" fmla="*/ 0 h 14"/>
                <a:gd name="T11" fmla="*/ 75 w 75"/>
                <a:gd name="T12" fmla="*/ 14 h 14"/>
              </a:gdLst>
              <a:ahLst/>
              <a:cxnLst>
                <a:cxn ang="T6">
                  <a:pos x="T0" y="T1"/>
                </a:cxn>
                <a:cxn ang="T7">
                  <a:pos x="T2" y="T3"/>
                </a:cxn>
                <a:cxn ang="T8">
                  <a:pos x="T4" y="T5"/>
                </a:cxn>
              </a:cxnLst>
              <a:rect l="T9" t="T10" r="T11" b="T12"/>
              <a:pathLst>
                <a:path w="75" h="14">
                  <a:moveTo>
                    <a:pt x="0" y="14"/>
                  </a:moveTo>
                  <a:lnTo>
                    <a:pt x="41" y="0"/>
                  </a:lnTo>
                  <a:lnTo>
                    <a:pt x="75"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78" name="Freeform 815">
              <a:extLst>
                <a:ext uri="{FF2B5EF4-FFF2-40B4-BE49-F238E27FC236}">
                  <a16:creationId xmlns:a16="http://schemas.microsoft.com/office/drawing/2014/main" id="{2B76A69E-1412-8147-1682-62B7D8770598}"/>
                </a:ext>
              </a:extLst>
            </p:cNvPr>
            <p:cNvSpPr>
              <a:spLocks/>
            </p:cNvSpPr>
            <p:nvPr/>
          </p:nvSpPr>
          <p:spPr bwMode="auto">
            <a:xfrm>
              <a:off x="3397" y="2900"/>
              <a:ext cx="5" cy="13"/>
            </a:xfrm>
            <a:custGeom>
              <a:avLst/>
              <a:gdLst>
                <a:gd name="T0" fmla="*/ 0 w 229"/>
                <a:gd name="T1" fmla="*/ 0 h 666"/>
                <a:gd name="T2" fmla="*/ 0 w 229"/>
                <a:gd name="T3" fmla="*/ 0 h 666"/>
                <a:gd name="T4" fmla="*/ 0 w 229"/>
                <a:gd name="T5" fmla="*/ 0 h 666"/>
                <a:gd name="T6" fmla="*/ 0 w 229"/>
                <a:gd name="T7" fmla="*/ 0 h 666"/>
                <a:gd name="T8" fmla="*/ 0 w 229"/>
                <a:gd name="T9" fmla="*/ 0 h 666"/>
                <a:gd name="T10" fmla="*/ 0 w 229"/>
                <a:gd name="T11" fmla="*/ 0 h 666"/>
                <a:gd name="T12" fmla="*/ 0 w 229"/>
                <a:gd name="T13" fmla="*/ 0 h 666"/>
                <a:gd name="T14" fmla="*/ 0 w 229"/>
                <a:gd name="T15" fmla="*/ 0 h 666"/>
                <a:gd name="T16" fmla="*/ 0 w 229"/>
                <a:gd name="T17" fmla="*/ 0 h 666"/>
                <a:gd name="T18" fmla="*/ 0 w 229"/>
                <a:gd name="T19" fmla="*/ 0 h 666"/>
                <a:gd name="T20" fmla="*/ 0 w 229"/>
                <a:gd name="T21" fmla="*/ 0 h 666"/>
                <a:gd name="T22" fmla="*/ 0 w 229"/>
                <a:gd name="T23" fmla="*/ 0 h 666"/>
                <a:gd name="T24" fmla="*/ 0 w 229"/>
                <a:gd name="T25" fmla="*/ 0 h 666"/>
                <a:gd name="T26" fmla="*/ 0 w 229"/>
                <a:gd name="T27" fmla="*/ 0 h 666"/>
                <a:gd name="T28" fmla="*/ 0 w 229"/>
                <a:gd name="T29" fmla="*/ 0 h 666"/>
                <a:gd name="T30" fmla="*/ 0 w 229"/>
                <a:gd name="T31" fmla="*/ 0 h 666"/>
                <a:gd name="T32" fmla="*/ 0 w 229"/>
                <a:gd name="T33" fmla="*/ 0 h 666"/>
                <a:gd name="T34" fmla="*/ 0 w 229"/>
                <a:gd name="T35" fmla="*/ 0 h 666"/>
                <a:gd name="T36" fmla="*/ 0 w 229"/>
                <a:gd name="T37" fmla="*/ 0 h 666"/>
                <a:gd name="T38" fmla="*/ 0 w 229"/>
                <a:gd name="T39" fmla="*/ 0 h 666"/>
                <a:gd name="T40" fmla="*/ 0 w 229"/>
                <a:gd name="T41" fmla="*/ 0 h 666"/>
                <a:gd name="T42" fmla="*/ 0 w 229"/>
                <a:gd name="T43" fmla="*/ 0 h 666"/>
                <a:gd name="T44" fmla="*/ 0 w 229"/>
                <a:gd name="T45" fmla="*/ 0 h 6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9"/>
                <a:gd name="T70" fmla="*/ 0 h 666"/>
                <a:gd name="T71" fmla="*/ 229 w 229"/>
                <a:gd name="T72" fmla="*/ 666 h 6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9" h="666">
                  <a:moveTo>
                    <a:pt x="0" y="0"/>
                  </a:moveTo>
                  <a:lnTo>
                    <a:pt x="17" y="29"/>
                  </a:lnTo>
                  <a:lnTo>
                    <a:pt x="34" y="58"/>
                  </a:lnTo>
                  <a:lnTo>
                    <a:pt x="50" y="87"/>
                  </a:lnTo>
                  <a:lnTo>
                    <a:pt x="66" y="118"/>
                  </a:lnTo>
                  <a:lnTo>
                    <a:pt x="81" y="148"/>
                  </a:lnTo>
                  <a:lnTo>
                    <a:pt x="96" y="178"/>
                  </a:lnTo>
                  <a:lnTo>
                    <a:pt x="110" y="209"/>
                  </a:lnTo>
                  <a:lnTo>
                    <a:pt x="123" y="240"/>
                  </a:lnTo>
                  <a:lnTo>
                    <a:pt x="136" y="270"/>
                  </a:lnTo>
                  <a:lnTo>
                    <a:pt x="147" y="301"/>
                  </a:lnTo>
                  <a:lnTo>
                    <a:pt x="158" y="332"/>
                  </a:lnTo>
                  <a:lnTo>
                    <a:pt x="169" y="364"/>
                  </a:lnTo>
                  <a:lnTo>
                    <a:pt x="178" y="395"/>
                  </a:lnTo>
                  <a:lnTo>
                    <a:pt x="187" y="426"/>
                  </a:lnTo>
                  <a:lnTo>
                    <a:pt x="195" y="457"/>
                  </a:lnTo>
                  <a:lnTo>
                    <a:pt x="202" y="487"/>
                  </a:lnTo>
                  <a:lnTo>
                    <a:pt x="209" y="518"/>
                  </a:lnTo>
                  <a:lnTo>
                    <a:pt x="215" y="548"/>
                  </a:lnTo>
                  <a:lnTo>
                    <a:pt x="220" y="578"/>
                  </a:lnTo>
                  <a:lnTo>
                    <a:pt x="224" y="608"/>
                  </a:lnTo>
                  <a:lnTo>
                    <a:pt x="227" y="637"/>
                  </a:lnTo>
                  <a:lnTo>
                    <a:pt x="229" y="66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79" name="Freeform 816">
              <a:extLst>
                <a:ext uri="{FF2B5EF4-FFF2-40B4-BE49-F238E27FC236}">
                  <a16:creationId xmlns:a16="http://schemas.microsoft.com/office/drawing/2014/main" id="{CA91E3EE-46D4-101A-3764-840ED0A72D92}"/>
                </a:ext>
              </a:extLst>
            </p:cNvPr>
            <p:cNvSpPr>
              <a:spLocks/>
            </p:cNvSpPr>
            <p:nvPr/>
          </p:nvSpPr>
          <p:spPr bwMode="auto">
            <a:xfrm>
              <a:off x="3397" y="2902"/>
              <a:ext cx="4" cy="11"/>
            </a:xfrm>
            <a:custGeom>
              <a:avLst/>
              <a:gdLst>
                <a:gd name="T0" fmla="*/ 0 w 170"/>
                <a:gd name="T1" fmla="*/ 0 h 534"/>
                <a:gd name="T2" fmla="*/ 0 w 170"/>
                <a:gd name="T3" fmla="*/ 0 h 534"/>
                <a:gd name="T4" fmla="*/ 0 w 170"/>
                <a:gd name="T5" fmla="*/ 0 h 534"/>
                <a:gd name="T6" fmla="*/ 0 w 170"/>
                <a:gd name="T7" fmla="*/ 0 h 534"/>
                <a:gd name="T8" fmla="*/ 0 w 170"/>
                <a:gd name="T9" fmla="*/ 0 h 534"/>
                <a:gd name="T10" fmla="*/ 0 w 170"/>
                <a:gd name="T11" fmla="*/ 0 h 534"/>
                <a:gd name="T12" fmla="*/ 0 w 170"/>
                <a:gd name="T13" fmla="*/ 0 h 534"/>
                <a:gd name="T14" fmla="*/ 0 w 170"/>
                <a:gd name="T15" fmla="*/ 0 h 534"/>
                <a:gd name="T16" fmla="*/ 0 w 170"/>
                <a:gd name="T17" fmla="*/ 0 h 534"/>
                <a:gd name="T18" fmla="*/ 0 w 170"/>
                <a:gd name="T19" fmla="*/ 0 h 534"/>
                <a:gd name="T20" fmla="*/ 0 w 170"/>
                <a:gd name="T21" fmla="*/ 0 h 534"/>
                <a:gd name="T22" fmla="*/ 0 w 170"/>
                <a:gd name="T23" fmla="*/ 0 h 534"/>
                <a:gd name="T24" fmla="*/ 0 w 170"/>
                <a:gd name="T25" fmla="*/ 0 h 534"/>
                <a:gd name="T26" fmla="*/ 0 w 170"/>
                <a:gd name="T27" fmla="*/ 0 h 534"/>
                <a:gd name="T28" fmla="*/ 0 w 170"/>
                <a:gd name="T29" fmla="*/ 0 h 534"/>
                <a:gd name="T30" fmla="*/ 0 w 170"/>
                <a:gd name="T31" fmla="*/ 0 h 534"/>
                <a:gd name="T32" fmla="*/ 0 w 170"/>
                <a:gd name="T33" fmla="*/ 0 h 534"/>
                <a:gd name="T34" fmla="*/ 0 w 170"/>
                <a:gd name="T35" fmla="*/ 0 h 534"/>
                <a:gd name="T36" fmla="*/ 0 w 170"/>
                <a:gd name="T37" fmla="*/ 0 h 534"/>
                <a:gd name="T38" fmla="*/ 0 w 170"/>
                <a:gd name="T39" fmla="*/ 0 h 534"/>
                <a:gd name="T40" fmla="*/ 0 w 170"/>
                <a:gd name="T41" fmla="*/ 0 h 5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0"/>
                <a:gd name="T64" fmla="*/ 0 h 534"/>
                <a:gd name="T65" fmla="*/ 170 w 170"/>
                <a:gd name="T66" fmla="*/ 534 h 5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0" h="534">
                  <a:moveTo>
                    <a:pt x="0" y="0"/>
                  </a:moveTo>
                  <a:lnTo>
                    <a:pt x="14" y="27"/>
                  </a:lnTo>
                  <a:lnTo>
                    <a:pt x="28" y="54"/>
                  </a:lnTo>
                  <a:lnTo>
                    <a:pt x="41" y="81"/>
                  </a:lnTo>
                  <a:lnTo>
                    <a:pt x="54" y="108"/>
                  </a:lnTo>
                  <a:lnTo>
                    <a:pt x="67" y="136"/>
                  </a:lnTo>
                  <a:lnTo>
                    <a:pt x="78" y="163"/>
                  </a:lnTo>
                  <a:lnTo>
                    <a:pt x="89" y="191"/>
                  </a:lnTo>
                  <a:lnTo>
                    <a:pt x="99" y="219"/>
                  </a:lnTo>
                  <a:lnTo>
                    <a:pt x="109" y="246"/>
                  </a:lnTo>
                  <a:lnTo>
                    <a:pt x="118" y="274"/>
                  </a:lnTo>
                  <a:lnTo>
                    <a:pt x="126" y="302"/>
                  </a:lnTo>
                  <a:lnTo>
                    <a:pt x="134" y="329"/>
                  </a:lnTo>
                  <a:lnTo>
                    <a:pt x="141" y="356"/>
                  </a:lnTo>
                  <a:lnTo>
                    <a:pt x="147" y="382"/>
                  </a:lnTo>
                  <a:lnTo>
                    <a:pt x="152" y="408"/>
                  </a:lnTo>
                  <a:lnTo>
                    <a:pt x="157" y="434"/>
                  </a:lnTo>
                  <a:lnTo>
                    <a:pt x="161" y="460"/>
                  </a:lnTo>
                  <a:lnTo>
                    <a:pt x="165" y="485"/>
                  </a:lnTo>
                  <a:lnTo>
                    <a:pt x="167" y="510"/>
                  </a:lnTo>
                  <a:lnTo>
                    <a:pt x="170" y="5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0" name="Freeform 817">
              <a:extLst>
                <a:ext uri="{FF2B5EF4-FFF2-40B4-BE49-F238E27FC236}">
                  <a16:creationId xmlns:a16="http://schemas.microsoft.com/office/drawing/2014/main" id="{8E2BA7DF-C3C5-9D0D-0B5D-66C2EE7BFBC6}"/>
                </a:ext>
              </a:extLst>
            </p:cNvPr>
            <p:cNvSpPr>
              <a:spLocks/>
            </p:cNvSpPr>
            <p:nvPr/>
          </p:nvSpPr>
          <p:spPr bwMode="auto">
            <a:xfrm>
              <a:off x="3432" y="2856"/>
              <a:ext cx="1" cy="5"/>
            </a:xfrm>
            <a:custGeom>
              <a:avLst/>
              <a:gdLst>
                <a:gd name="T0" fmla="*/ 0 w 49"/>
                <a:gd name="T1" fmla="*/ 0 h 242"/>
                <a:gd name="T2" fmla="*/ 0 w 49"/>
                <a:gd name="T3" fmla="*/ 0 h 242"/>
                <a:gd name="T4" fmla="*/ 0 w 49"/>
                <a:gd name="T5" fmla="*/ 0 h 242"/>
                <a:gd name="T6" fmla="*/ 0 w 49"/>
                <a:gd name="T7" fmla="*/ 0 h 242"/>
                <a:gd name="T8" fmla="*/ 0 60000 65536"/>
                <a:gd name="T9" fmla="*/ 0 60000 65536"/>
                <a:gd name="T10" fmla="*/ 0 60000 65536"/>
                <a:gd name="T11" fmla="*/ 0 60000 65536"/>
                <a:gd name="T12" fmla="*/ 0 w 49"/>
                <a:gd name="T13" fmla="*/ 0 h 242"/>
                <a:gd name="T14" fmla="*/ 49 w 49"/>
                <a:gd name="T15" fmla="*/ 242 h 242"/>
              </a:gdLst>
              <a:ahLst/>
              <a:cxnLst>
                <a:cxn ang="T8">
                  <a:pos x="T0" y="T1"/>
                </a:cxn>
                <a:cxn ang="T9">
                  <a:pos x="T2" y="T3"/>
                </a:cxn>
                <a:cxn ang="T10">
                  <a:pos x="T4" y="T5"/>
                </a:cxn>
                <a:cxn ang="T11">
                  <a:pos x="T6" y="T7"/>
                </a:cxn>
              </a:cxnLst>
              <a:rect l="T12" t="T13" r="T14" b="T15"/>
              <a:pathLst>
                <a:path w="49" h="242">
                  <a:moveTo>
                    <a:pt x="49" y="242"/>
                  </a:moveTo>
                  <a:lnTo>
                    <a:pt x="34" y="162"/>
                  </a:lnTo>
                  <a:lnTo>
                    <a:pt x="17" y="8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1" name="Freeform 818">
              <a:extLst>
                <a:ext uri="{FF2B5EF4-FFF2-40B4-BE49-F238E27FC236}">
                  <a16:creationId xmlns:a16="http://schemas.microsoft.com/office/drawing/2014/main" id="{2840A3D8-8916-727A-4378-7B7F65813B3F}"/>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2" name="Freeform 819">
              <a:extLst>
                <a:ext uri="{FF2B5EF4-FFF2-40B4-BE49-F238E27FC236}">
                  <a16:creationId xmlns:a16="http://schemas.microsoft.com/office/drawing/2014/main" id="{A2DB08CF-6A35-E749-C2D6-7C00967BEB0A}"/>
                </a:ext>
              </a:extLst>
            </p:cNvPr>
            <p:cNvSpPr>
              <a:spLocks/>
            </p:cNvSpPr>
            <p:nvPr/>
          </p:nvSpPr>
          <p:spPr bwMode="auto">
            <a:xfrm>
              <a:off x="3433" y="2858"/>
              <a:ext cx="1" cy="3"/>
            </a:xfrm>
            <a:custGeom>
              <a:avLst/>
              <a:gdLst>
                <a:gd name="T0" fmla="*/ 0 w 49"/>
                <a:gd name="T1" fmla="*/ 0 h 162"/>
                <a:gd name="T2" fmla="*/ 0 w 49"/>
                <a:gd name="T3" fmla="*/ 0 h 162"/>
                <a:gd name="T4" fmla="*/ 0 w 49"/>
                <a:gd name="T5" fmla="*/ 0 h 162"/>
                <a:gd name="T6" fmla="*/ 0 w 49"/>
                <a:gd name="T7" fmla="*/ 0 h 162"/>
                <a:gd name="T8" fmla="*/ 0 w 49"/>
                <a:gd name="T9" fmla="*/ 0 h 162"/>
                <a:gd name="T10" fmla="*/ 0 w 49"/>
                <a:gd name="T11" fmla="*/ 0 h 162"/>
                <a:gd name="T12" fmla="*/ 0 w 49"/>
                <a:gd name="T13" fmla="*/ 0 h 162"/>
                <a:gd name="T14" fmla="*/ 0 w 49"/>
                <a:gd name="T15" fmla="*/ 0 h 162"/>
                <a:gd name="T16" fmla="*/ 0 w 49"/>
                <a:gd name="T17" fmla="*/ 0 h 162"/>
                <a:gd name="T18" fmla="*/ 0 w 49"/>
                <a:gd name="T19" fmla="*/ 0 h 162"/>
                <a:gd name="T20" fmla="*/ 0 w 49"/>
                <a:gd name="T21" fmla="*/ 0 h 162"/>
                <a:gd name="T22" fmla="*/ 0 w 49"/>
                <a:gd name="T23" fmla="*/ 0 h 162"/>
                <a:gd name="T24" fmla="*/ 0 w 49"/>
                <a:gd name="T25" fmla="*/ 0 h 162"/>
                <a:gd name="T26" fmla="*/ 0 w 49"/>
                <a:gd name="T27" fmla="*/ 0 h 162"/>
                <a:gd name="T28" fmla="*/ 0 w 49"/>
                <a:gd name="T29" fmla="*/ 0 h 162"/>
                <a:gd name="T30" fmla="*/ 0 w 49"/>
                <a:gd name="T31" fmla="*/ 0 h 162"/>
                <a:gd name="T32" fmla="*/ 0 w 49"/>
                <a:gd name="T33" fmla="*/ 0 h 162"/>
                <a:gd name="T34" fmla="*/ 0 w 49"/>
                <a:gd name="T35" fmla="*/ 0 h 162"/>
                <a:gd name="T36" fmla="*/ 0 w 49"/>
                <a:gd name="T37" fmla="*/ 0 h 162"/>
                <a:gd name="T38" fmla="*/ 0 w 49"/>
                <a:gd name="T39" fmla="*/ 0 h 162"/>
                <a:gd name="T40" fmla="*/ 0 w 49"/>
                <a:gd name="T41" fmla="*/ 0 h 162"/>
                <a:gd name="T42" fmla="*/ 0 w 49"/>
                <a:gd name="T43" fmla="*/ 0 h 1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62"/>
                <a:gd name="T68" fmla="*/ 49 w 49"/>
                <a:gd name="T69" fmla="*/ 162 h 1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62">
                  <a:moveTo>
                    <a:pt x="5" y="162"/>
                  </a:moveTo>
                  <a:lnTo>
                    <a:pt x="3" y="151"/>
                  </a:lnTo>
                  <a:lnTo>
                    <a:pt x="2" y="140"/>
                  </a:lnTo>
                  <a:lnTo>
                    <a:pt x="1" y="130"/>
                  </a:lnTo>
                  <a:lnTo>
                    <a:pt x="0" y="119"/>
                  </a:lnTo>
                  <a:lnTo>
                    <a:pt x="0" y="109"/>
                  </a:lnTo>
                  <a:lnTo>
                    <a:pt x="0" y="100"/>
                  </a:lnTo>
                  <a:lnTo>
                    <a:pt x="1" y="90"/>
                  </a:lnTo>
                  <a:lnTo>
                    <a:pt x="2" y="81"/>
                  </a:lnTo>
                  <a:lnTo>
                    <a:pt x="4" y="72"/>
                  </a:lnTo>
                  <a:lnTo>
                    <a:pt x="6" y="63"/>
                  </a:lnTo>
                  <a:lnTo>
                    <a:pt x="8" y="55"/>
                  </a:lnTo>
                  <a:lnTo>
                    <a:pt x="11" y="48"/>
                  </a:lnTo>
                  <a:lnTo>
                    <a:pt x="14" y="40"/>
                  </a:lnTo>
                  <a:lnTo>
                    <a:pt x="18" y="33"/>
                  </a:lnTo>
                  <a:lnTo>
                    <a:pt x="22" y="26"/>
                  </a:lnTo>
                  <a:lnTo>
                    <a:pt x="26" y="20"/>
                  </a:lnTo>
                  <a:lnTo>
                    <a:pt x="31" y="15"/>
                  </a:lnTo>
                  <a:lnTo>
                    <a:pt x="36" y="10"/>
                  </a:lnTo>
                  <a:lnTo>
                    <a:pt x="42" y="5"/>
                  </a:lnTo>
                  <a:lnTo>
                    <a:pt x="48" y="1"/>
                  </a:lnTo>
                  <a:lnTo>
                    <a:pt x="4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3" name="Freeform 820">
              <a:extLst>
                <a:ext uri="{FF2B5EF4-FFF2-40B4-BE49-F238E27FC236}">
                  <a16:creationId xmlns:a16="http://schemas.microsoft.com/office/drawing/2014/main" id="{2113E756-8B80-AB21-A013-069870B8E40D}"/>
                </a:ext>
              </a:extLst>
            </p:cNvPr>
            <p:cNvSpPr>
              <a:spLocks/>
            </p:cNvSpPr>
            <p:nvPr/>
          </p:nvSpPr>
          <p:spPr bwMode="auto">
            <a:xfrm>
              <a:off x="3431" y="2869"/>
              <a:ext cx="1" cy="6"/>
            </a:xfrm>
            <a:custGeom>
              <a:avLst/>
              <a:gdLst>
                <a:gd name="T0" fmla="*/ 0 w 47"/>
                <a:gd name="T1" fmla="*/ 0 h 340"/>
                <a:gd name="T2" fmla="*/ 0 w 47"/>
                <a:gd name="T3" fmla="*/ 0 h 340"/>
                <a:gd name="T4" fmla="*/ 0 w 47"/>
                <a:gd name="T5" fmla="*/ 0 h 340"/>
                <a:gd name="T6" fmla="*/ 0 w 47"/>
                <a:gd name="T7" fmla="*/ 0 h 340"/>
                <a:gd name="T8" fmla="*/ 0 60000 65536"/>
                <a:gd name="T9" fmla="*/ 0 60000 65536"/>
                <a:gd name="T10" fmla="*/ 0 60000 65536"/>
                <a:gd name="T11" fmla="*/ 0 60000 65536"/>
                <a:gd name="T12" fmla="*/ 0 w 47"/>
                <a:gd name="T13" fmla="*/ 0 h 340"/>
                <a:gd name="T14" fmla="*/ 47 w 47"/>
                <a:gd name="T15" fmla="*/ 340 h 340"/>
              </a:gdLst>
              <a:ahLst/>
              <a:cxnLst>
                <a:cxn ang="T8">
                  <a:pos x="T0" y="T1"/>
                </a:cxn>
                <a:cxn ang="T9">
                  <a:pos x="T2" y="T3"/>
                </a:cxn>
                <a:cxn ang="T10">
                  <a:pos x="T4" y="T5"/>
                </a:cxn>
                <a:cxn ang="T11">
                  <a:pos x="T6" y="T7"/>
                </a:cxn>
              </a:cxnLst>
              <a:rect l="T12" t="T13" r="T14" b="T15"/>
              <a:pathLst>
                <a:path w="47" h="340">
                  <a:moveTo>
                    <a:pt x="0" y="0"/>
                  </a:moveTo>
                  <a:lnTo>
                    <a:pt x="18" y="113"/>
                  </a:lnTo>
                  <a:lnTo>
                    <a:pt x="33" y="227"/>
                  </a:lnTo>
                  <a:lnTo>
                    <a:pt x="47" y="34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4" name="Freeform 821">
              <a:extLst>
                <a:ext uri="{FF2B5EF4-FFF2-40B4-BE49-F238E27FC236}">
                  <a16:creationId xmlns:a16="http://schemas.microsoft.com/office/drawing/2014/main" id="{580103D3-2477-E5EE-F411-BBC36013F989}"/>
                </a:ext>
              </a:extLst>
            </p:cNvPr>
            <p:cNvSpPr>
              <a:spLocks/>
            </p:cNvSpPr>
            <p:nvPr/>
          </p:nvSpPr>
          <p:spPr bwMode="auto">
            <a:xfrm>
              <a:off x="3448" y="2867"/>
              <a:ext cx="1" cy="17"/>
            </a:xfrm>
            <a:custGeom>
              <a:avLst/>
              <a:gdLst>
                <a:gd name="T0" fmla="*/ 0 w 51"/>
                <a:gd name="T1" fmla="*/ 0 h 872"/>
                <a:gd name="T2" fmla="*/ 0 w 51"/>
                <a:gd name="T3" fmla="*/ 0 h 872"/>
                <a:gd name="T4" fmla="*/ 0 w 51"/>
                <a:gd name="T5" fmla="*/ 0 h 872"/>
                <a:gd name="T6" fmla="*/ 0 w 51"/>
                <a:gd name="T7" fmla="*/ 0 h 872"/>
                <a:gd name="T8" fmla="*/ 0 w 51"/>
                <a:gd name="T9" fmla="*/ 0 h 872"/>
                <a:gd name="T10" fmla="*/ 0 w 51"/>
                <a:gd name="T11" fmla="*/ 0 h 872"/>
                <a:gd name="T12" fmla="*/ 0 w 51"/>
                <a:gd name="T13" fmla="*/ 0 h 872"/>
                <a:gd name="T14" fmla="*/ 0 w 51"/>
                <a:gd name="T15" fmla="*/ 0 h 872"/>
                <a:gd name="T16" fmla="*/ 0 w 51"/>
                <a:gd name="T17" fmla="*/ 0 h 8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72"/>
                <a:gd name="T29" fmla="*/ 51 w 51"/>
                <a:gd name="T30" fmla="*/ 872 h 8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72">
                  <a:moveTo>
                    <a:pt x="0" y="0"/>
                  </a:moveTo>
                  <a:lnTo>
                    <a:pt x="14" y="125"/>
                  </a:lnTo>
                  <a:lnTo>
                    <a:pt x="25" y="249"/>
                  </a:lnTo>
                  <a:lnTo>
                    <a:pt x="34" y="373"/>
                  </a:lnTo>
                  <a:lnTo>
                    <a:pt x="42" y="495"/>
                  </a:lnTo>
                  <a:lnTo>
                    <a:pt x="47" y="618"/>
                  </a:lnTo>
                  <a:lnTo>
                    <a:pt x="50" y="737"/>
                  </a:lnTo>
                  <a:lnTo>
                    <a:pt x="51" y="857"/>
                  </a:lnTo>
                  <a:lnTo>
                    <a:pt x="50" y="87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5" name="Freeform 822">
              <a:extLst>
                <a:ext uri="{FF2B5EF4-FFF2-40B4-BE49-F238E27FC236}">
                  <a16:creationId xmlns:a16="http://schemas.microsoft.com/office/drawing/2014/main" id="{1631DB60-57D2-EB85-F85B-2010B9532D43}"/>
                </a:ext>
              </a:extLst>
            </p:cNvPr>
            <p:cNvSpPr>
              <a:spLocks/>
            </p:cNvSpPr>
            <p:nvPr/>
          </p:nvSpPr>
          <p:spPr bwMode="auto">
            <a:xfrm>
              <a:off x="3452" y="2877"/>
              <a:ext cx="37" cy="22"/>
            </a:xfrm>
            <a:custGeom>
              <a:avLst/>
              <a:gdLst>
                <a:gd name="T0" fmla="*/ 0 w 1888"/>
                <a:gd name="T1" fmla="*/ 0 h 1158"/>
                <a:gd name="T2" fmla="*/ 0 w 1888"/>
                <a:gd name="T3" fmla="*/ 0 h 1158"/>
                <a:gd name="T4" fmla="*/ 0 w 1888"/>
                <a:gd name="T5" fmla="*/ 0 h 1158"/>
                <a:gd name="T6" fmla="*/ 0 w 1888"/>
                <a:gd name="T7" fmla="*/ 0 h 1158"/>
                <a:gd name="T8" fmla="*/ 0 w 1888"/>
                <a:gd name="T9" fmla="*/ 0 h 1158"/>
                <a:gd name="T10" fmla="*/ 0 w 1888"/>
                <a:gd name="T11" fmla="*/ 0 h 1158"/>
                <a:gd name="T12" fmla="*/ 0 w 1888"/>
                <a:gd name="T13" fmla="*/ 0 h 1158"/>
                <a:gd name="T14" fmla="*/ 0 w 1888"/>
                <a:gd name="T15" fmla="*/ 0 h 1158"/>
                <a:gd name="T16" fmla="*/ 0 w 1888"/>
                <a:gd name="T17" fmla="*/ 0 h 1158"/>
                <a:gd name="T18" fmla="*/ 0 w 1888"/>
                <a:gd name="T19" fmla="*/ 0 h 1158"/>
                <a:gd name="T20" fmla="*/ 0 w 1888"/>
                <a:gd name="T21" fmla="*/ 0 h 1158"/>
                <a:gd name="T22" fmla="*/ 0 w 1888"/>
                <a:gd name="T23" fmla="*/ 0 h 1158"/>
                <a:gd name="T24" fmla="*/ 0 w 1888"/>
                <a:gd name="T25" fmla="*/ 0 h 1158"/>
                <a:gd name="T26" fmla="*/ 0 w 1888"/>
                <a:gd name="T27" fmla="*/ 0 h 1158"/>
                <a:gd name="T28" fmla="*/ 0 w 1888"/>
                <a:gd name="T29" fmla="*/ 0 h 1158"/>
                <a:gd name="T30" fmla="*/ 0 w 1888"/>
                <a:gd name="T31" fmla="*/ 0 h 1158"/>
                <a:gd name="T32" fmla="*/ 0 w 1888"/>
                <a:gd name="T33" fmla="*/ 0 h 1158"/>
                <a:gd name="T34" fmla="*/ 0 w 1888"/>
                <a:gd name="T35" fmla="*/ 0 h 1158"/>
                <a:gd name="T36" fmla="*/ 0 w 1888"/>
                <a:gd name="T37" fmla="*/ 0 h 1158"/>
                <a:gd name="T38" fmla="*/ 0 w 1888"/>
                <a:gd name="T39" fmla="*/ 0 h 1158"/>
                <a:gd name="T40" fmla="*/ 0 w 1888"/>
                <a:gd name="T41" fmla="*/ 0 h 1158"/>
                <a:gd name="T42" fmla="*/ 0 w 1888"/>
                <a:gd name="T43" fmla="*/ 0 h 1158"/>
                <a:gd name="T44" fmla="*/ 0 w 1888"/>
                <a:gd name="T45" fmla="*/ 0 h 1158"/>
                <a:gd name="T46" fmla="*/ 0 w 1888"/>
                <a:gd name="T47" fmla="*/ 0 h 1158"/>
                <a:gd name="T48" fmla="*/ 0 w 1888"/>
                <a:gd name="T49" fmla="*/ 0 h 1158"/>
                <a:gd name="T50" fmla="*/ 0 w 1888"/>
                <a:gd name="T51" fmla="*/ 0 h 1158"/>
                <a:gd name="T52" fmla="*/ 0 w 1888"/>
                <a:gd name="T53" fmla="*/ 0 h 1158"/>
                <a:gd name="T54" fmla="*/ 0 w 1888"/>
                <a:gd name="T55" fmla="*/ 0 h 1158"/>
                <a:gd name="T56" fmla="*/ 0 w 1888"/>
                <a:gd name="T57" fmla="*/ 0 h 1158"/>
                <a:gd name="T58" fmla="*/ 0 w 1888"/>
                <a:gd name="T59" fmla="*/ 0 h 1158"/>
                <a:gd name="T60" fmla="*/ 0 w 1888"/>
                <a:gd name="T61" fmla="*/ 0 h 1158"/>
                <a:gd name="T62" fmla="*/ 0 w 1888"/>
                <a:gd name="T63" fmla="*/ 0 h 1158"/>
                <a:gd name="T64" fmla="*/ 0 w 1888"/>
                <a:gd name="T65" fmla="*/ 0 h 1158"/>
                <a:gd name="T66" fmla="*/ 0 w 1888"/>
                <a:gd name="T67" fmla="*/ 0 h 1158"/>
                <a:gd name="T68" fmla="*/ 0 w 1888"/>
                <a:gd name="T69" fmla="*/ 0 h 1158"/>
                <a:gd name="T70" fmla="*/ 0 w 1888"/>
                <a:gd name="T71" fmla="*/ 0 h 1158"/>
                <a:gd name="T72" fmla="*/ 0 w 1888"/>
                <a:gd name="T73" fmla="*/ 0 h 1158"/>
                <a:gd name="T74" fmla="*/ 0 w 1888"/>
                <a:gd name="T75" fmla="*/ 0 h 1158"/>
                <a:gd name="T76" fmla="*/ 0 w 1888"/>
                <a:gd name="T77" fmla="*/ 0 h 1158"/>
                <a:gd name="T78" fmla="*/ 0 w 1888"/>
                <a:gd name="T79" fmla="*/ 0 h 1158"/>
                <a:gd name="T80" fmla="*/ 0 w 1888"/>
                <a:gd name="T81" fmla="*/ 0 h 1158"/>
                <a:gd name="T82" fmla="*/ 0 w 1888"/>
                <a:gd name="T83" fmla="*/ 0 h 1158"/>
                <a:gd name="T84" fmla="*/ 0 w 1888"/>
                <a:gd name="T85" fmla="*/ 0 h 1158"/>
                <a:gd name="T86" fmla="*/ 0 w 1888"/>
                <a:gd name="T87" fmla="*/ 0 h 1158"/>
                <a:gd name="T88" fmla="*/ 0 w 1888"/>
                <a:gd name="T89" fmla="*/ 0 h 1158"/>
                <a:gd name="T90" fmla="*/ 0 w 1888"/>
                <a:gd name="T91" fmla="*/ 0 h 1158"/>
                <a:gd name="T92" fmla="*/ 0 w 1888"/>
                <a:gd name="T93" fmla="*/ 0 h 1158"/>
                <a:gd name="T94" fmla="*/ 0 w 1888"/>
                <a:gd name="T95" fmla="*/ 0 h 1158"/>
                <a:gd name="T96" fmla="*/ 0 w 1888"/>
                <a:gd name="T97" fmla="*/ 0 h 1158"/>
                <a:gd name="T98" fmla="*/ 0 w 1888"/>
                <a:gd name="T99" fmla="*/ 0 h 1158"/>
                <a:gd name="T100" fmla="*/ 0 w 1888"/>
                <a:gd name="T101" fmla="*/ 0 h 11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8"/>
                <a:gd name="T154" fmla="*/ 0 h 1158"/>
                <a:gd name="T155" fmla="*/ 1888 w 1888"/>
                <a:gd name="T156" fmla="*/ 1158 h 11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8" h="1158">
                  <a:moveTo>
                    <a:pt x="1888" y="0"/>
                  </a:moveTo>
                  <a:lnTo>
                    <a:pt x="1884" y="17"/>
                  </a:lnTo>
                  <a:lnTo>
                    <a:pt x="1879" y="34"/>
                  </a:lnTo>
                  <a:lnTo>
                    <a:pt x="1873" y="52"/>
                  </a:lnTo>
                  <a:lnTo>
                    <a:pt x="1863" y="70"/>
                  </a:lnTo>
                  <a:lnTo>
                    <a:pt x="1853" y="90"/>
                  </a:lnTo>
                  <a:lnTo>
                    <a:pt x="1841" y="109"/>
                  </a:lnTo>
                  <a:lnTo>
                    <a:pt x="1827" y="129"/>
                  </a:lnTo>
                  <a:lnTo>
                    <a:pt x="1812" y="149"/>
                  </a:lnTo>
                  <a:lnTo>
                    <a:pt x="1795" y="169"/>
                  </a:lnTo>
                  <a:lnTo>
                    <a:pt x="1776" y="190"/>
                  </a:lnTo>
                  <a:lnTo>
                    <a:pt x="1756" y="211"/>
                  </a:lnTo>
                  <a:lnTo>
                    <a:pt x="1734" y="233"/>
                  </a:lnTo>
                  <a:lnTo>
                    <a:pt x="1711" y="254"/>
                  </a:lnTo>
                  <a:lnTo>
                    <a:pt x="1686" y="277"/>
                  </a:lnTo>
                  <a:lnTo>
                    <a:pt x="1658" y="299"/>
                  </a:lnTo>
                  <a:lnTo>
                    <a:pt x="1631" y="322"/>
                  </a:lnTo>
                  <a:lnTo>
                    <a:pt x="1602" y="346"/>
                  </a:lnTo>
                  <a:lnTo>
                    <a:pt x="1571" y="369"/>
                  </a:lnTo>
                  <a:lnTo>
                    <a:pt x="1539" y="392"/>
                  </a:lnTo>
                  <a:lnTo>
                    <a:pt x="1506" y="416"/>
                  </a:lnTo>
                  <a:lnTo>
                    <a:pt x="1471" y="440"/>
                  </a:lnTo>
                  <a:lnTo>
                    <a:pt x="1434" y="464"/>
                  </a:lnTo>
                  <a:lnTo>
                    <a:pt x="1397" y="488"/>
                  </a:lnTo>
                  <a:lnTo>
                    <a:pt x="1359" y="513"/>
                  </a:lnTo>
                  <a:lnTo>
                    <a:pt x="1319" y="537"/>
                  </a:lnTo>
                  <a:lnTo>
                    <a:pt x="1278" y="562"/>
                  </a:lnTo>
                  <a:lnTo>
                    <a:pt x="1235" y="588"/>
                  </a:lnTo>
                  <a:lnTo>
                    <a:pt x="1192" y="613"/>
                  </a:lnTo>
                  <a:lnTo>
                    <a:pt x="1148" y="638"/>
                  </a:lnTo>
                  <a:lnTo>
                    <a:pt x="1103" y="663"/>
                  </a:lnTo>
                  <a:lnTo>
                    <a:pt x="1056" y="688"/>
                  </a:lnTo>
                  <a:lnTo>
                    <a:pt x="1008" y="713"/>
                  </a:lnTo>
                  <a:lnTo>
                    <a:pt x="960" y="738"/>
                  </a:lnTo>
                  <a:lnTo>
                    <a:pt x="910" y="763"/>
                  </a:lnTo>
                  <a:lnTo>
                    <a:pt x="860" y="788"/>
                  </a:lnTo>
                  <a:lnTo>
                    <a:pt x="807" y="814"/>
                  </a:lnTo>
                  <a:lnTo>
                    <a:pt x="755" y="840"/>
                  </a:lnTo>
                  <a:lnTo>
                    <a:pt x="702" y="865"/>
                  </a:lnTo>
                  <a:lnTo>
                    <a:pt x="648" y="890"/>
                  </a:lnTo>
                  <a:lnTo>
                    <a:pt x="592" y="915"/>
                  </a:lnTo>
                  <a:lnTo>
                    <a:pt x="536" y="940"/>
                  </a:lnTo>
                  <a:lnTo>
                    <a:pt x="480" y="965"/>
                  </a:lnTo>
                  <a:lnTo>
                    <a:pt x="422" y="989"/>
                  </a:lnTo>
                  <a:lnTo>
                    <a:pt x="363" y="1014"/>
                  </a:lnTo>
                  <a:lnTo>
                    <a:pt x="305" y="1038"/>
                  </a:lnTo>
                  <a:lnTo>
                    <a:pt x="245" y="1062"/>
                  </a:lnTo>
                  <a:lnTo>
                    <a:pt x="184" y="1087"/>
                  </a:lnTo>
                  <a:lnTo>
                    <a:pt x="124" y="1111"/>
                  </a:lnTo>
                  <a:lnTo>
                    <a:pt x="63" y="1135"/>
                  </a:lnTo>
                  <a:lnTo>
                    <a:pt x="0" y="11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6" name="Freeform 823">
              <a:extLst>
                <a:ext uri="{FF2B5EF4-FFF2-40B4-BE49-F238E27FC236}">
                  <a16:creationId xmlns:a16="http://schemas.microsoft.com/office/drawing/2014/main" id="{892AB384-45E9-206E-D0A6-FC8B43E203FB}"/>
                </a:ext>
              </a:extLst>
            </p:cNvPr>
            <p:cNvSpPr>
              <a:spLocks/>
            </p:cNvSpPr>
            <p:nvPr/>
          </p:nvSpPr>
          <p:spPr bwMode="auto">
            <a:xfrm>
              <a:off x="3406" y="2964"/>
              <a:ext cx="1" cy="1"/>
            </a:xfrm>
            <a:custGeom>
              <a:avLst/>
              <a:gdLst>
                <a:gd name="T0" fmla="*/ 0 w 28"/>
                <a:gd name="T1" fmla="*/ 0 h 41"/>
                <a:gd name="T2" fmla="*/ 0 w 28"/>
                <a:gd name="T3" fmla="*/ 0 h 41"/>
                <a:gd name="T4" fmla="*/ 0 w 28"/>
                <a:gd name="T5" fmla="*/ 0 h 41"/>
                <a:gd name="T6" fmla="*/ 0 w 28"/>
                <a:gd name="T7" fmla="*/ 0 h 41"/>
                <a:gd name="T8" fmla="*/ 0 w 28"/>
                <a:gd name="T9" fmla="*/ 0 h 41"/>
                <a:gd name="T10" fmla="*/ 0 w 28"/>
                <a:gd name="T11" fmla="*/ 0 h 41"/>
                <a:gd name="T12" fmla="*/ 0 w 28"/>
                <a:gd name="T13" fmla="*/ 0 h 41"/>
                <a:gd name="T14" fmla="*/ 0 w 28"/>
                <a:gd name="T15" fmla="*/ 0 h 41"/>
                <a:gd name="T16" fmla="*/ 0 w 28"/>
                <a:gd name="T17" fmla="*/ 0 h 41"/>
                <a:gd name="T18" fmla="*/ 0 w 28"/>
                <a:gd name="T19" fmla="*/ 0 h 41"/>
                <a:gd name="T20" fmla="*/ 0 w 28"/>
                <a:gd name="T21" fmla="*/ 0 h 41"/>
                <a:gd name="T22" fmla="*/ 0 w 28"/>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1"/>
                <a:gd name="T38" fmla="*/ 28 w 28"/>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1">
                  <a:moveTo>
                    <a:pt x="28" y="41"/>
                  </a:moveTo>
                  <a:lnTo>
                    <a:pt x="23" y="38"/>
                  </a:lnTo>
                  <a:lnTo>
                    <a:pt x="19" y="34"/>
                  </a:lnTo>
                  <a:lnTo>
                    <a:pt x="15" y="31"/>
                  </a:lnTo>
                  <a:lnTo>
                    <a:pt x="12" y="27"/>
                  </a:lnTo>
                  <a:lnTo>
                    <a:pt x="9" y="23"/>
                  </a:lnTo>
                  <a:lnTo>
                    <a:pt x="6" y="19"/>
                  </a:lnTo>
                  <a:lnTo>
                    <a:pt x="4" y="15"/>
                  </a:lnTo>
                  <a:lnTo>
                    <a:pt x="3" y="10"/>
                  </a:lnTo>
                  <a:lnTo>
                    <a:pt x="1"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7" name="Freeform 824">
              <a:extLst>
                <a:ext uri="{FF2B5EF4-FFF2-40B4-BE49-F238E27FC236}">
                  <a16:creationId xmlns:a16="http://schemas.microsoft.com/office/drawing/2014/main" id="{0BBD7B6F-B5C5-95F2-05B2-16121C6BA297}"/>
                </a:ext>
              </a:extLst>
            </p:cNvPr>
            <p:cNvSpPr>
              <a:spLocks/>
            </p:cNvSpPr>
            <p:nvPr/>
          </p:nvSpPr>
          <p:spPr bwMode="auto">
            <a:xfrm>
              <a:off x="3407" y="2962"/>
              <a:ext cx="6" cy="4"/>
            </a:xfrm>
            <a:custGeom>
              <a:avLst/>
              <a:gdLst>
                <a:gd name="T0" fmla="*/ 0 w 275"/>
                <a:gd name="T1" fmla="*/ 0 h 210"/>
                <a:gd name="T2" fmla="*/ 0 w 275"/>
                <a:gd name="T3" fmla="*/ 0 h 210"/>
                <a:gd name="T4" fmla="*/ 0 w 275"/>
                <a:gd name="T5" fmla="*/ 0 h 210"/>
                <a:gd name="T6" fmla="*/ 0 60000 65536"/>
                <a:gd name="T7" fmla="*/ 0 60000 65536"/>
                <a:gd name="T8" fmla="*/ 0 60000 65536"/>
                <a:gd name="T9" fmla="*/ 0 w 275"/>
                <a:gd name="T10" fmla="*/ 0 h 210"/>
                <a:gd name="T11" fmla="*/ 275 w 275"/>
                <a:gd name="T12" fmla="*/ 210 h 210"/>
              </a:gdLst>
              <a:ahLst/>
              <a:cxnLst>
                <a:cxn ang="T6">
                  <a:pos x="T0" y="T1"/>
                </a:cxn>
                <a:cxn ang="T7">
                  <a:pos x="T2" y="T3"/>
                </a:cxn>
                <a:cxn ang="T8">
                  <a:pos x="T4" y="T5"/>
                </a:cxn>
              </a:cxnLst>
              <a:rect l="T9" t="T10" r="T11" b="T12"/>
              <a:pathLst>
                <a:path w="275" h="210">
                  <a:moveTo>
                    <a:pt x="0" y="0"/>
                  </a:moveTo>
                  <a:lnTo>
                    <a:pt x="133" y="108"/>
                  </a:lnTo>
                  <a:lnTo>
                    <a:pt x="275" y="2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8" name="Freeform 825">
              <a:extLst>
                <a:ext uri="{FF2B5EF4-FFF2-40B4-BE49-F238E27FC236}">
                  <a16:creationId xmlns:a16="http://schemas.microsoft.com/office/drawing/2014/main" id="{46C3C6BB-F3F9-82E4-93E7-2575ACF40256}"/>
                </a:ext>
              </a:extLst>
            </p:cNvPr>
            <p:cNvSpPr>
              <a:spLocks/>
            </p:cNvSpPr>
            <p:nvPr/>
          </p:nvSpPr>
          <p:spPr bwMode="auto">
            <a:xfrm>
              <a:off x="3395" y="2898"/>
              <a:ext cx="1" cy="1"/>
            </a:xfrm>
            <a:custGeom>
              <a:avLst/>
              <a:gdLst>
                <a:gd name="T0" fmla="*/ 0 w 34"/>
                <a:gd name="T1" fmla="*/ 0 h 46"/>
                <a:gd name="T2" fmla="*/ 0 w 34"/>
                <a:gd name="T3" fmla="*/ 0 h 46"/>
                <a:gd name="T4" fmla="*/ 0 w 34"/>
                <a:gd name="T5" fmla="*/ 0 h 46"/>
                <a:gd name="T6" fmla="*/ 0 60000 65536"/>
                <a:gd name="T7" fmla="*/ 0 60000 65536"/>
                <a:gd name="T8" fmla="*/ 0 60000 65536"/>
                <a:gd name="T9" fmla="*/ 0 w 34"/>
                <a:gd name="T10" fmla="*/ 0 h 46"/>
                <a:gd name="T11" fmla="*/ 34 w 34"/>
                <a:gd name="T12" fmla="*/ 46 h 46"/>
              </a:gdLst>
              <a:ahLst/>
              <a:cxnLst>
                <a:cxn ang="T6">
                  <a:pos x="T0" y="T1"/>
                </a:cxn>
                <a:cxn ang="T7">
                  <a:pos x="T2" y="T3"/>
                </a:cxn>
                <a:cxn ang="T8">
                  <a:pos x="T4" y="T5"/>
                </a:cxn>
              </a:cxnLst>
              <a:rect l="T9" t="T10" r="T11" b="T12"/>
              <a:pathLst>
                <a:path w="34" h="46">
                  <a:moveTo>
                    <a:pt x="0" y="0"/>
                  </a:moveTo>
                  <a:lnTo>
                    <a:pt x="17" y="23"/>
                  </a:lnTo>
                  <a:lnTo>
                    <a:pt x="34" y="4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89" name="Freeform 826">
              <a:extLst>
                <a:ext uri="{FF2B5EF4-FFF2-40B4-BE49-F238E27FC236}">
                  <a16:creationId xmlns:a16="http://schemas.microsoft.com/office/drawing/2014/main" id="{C19A5B41-B773-E215-70C7-77828B2691CD}"/>
                </a:ext>
              </a:extLst>
            </p:cNvPr>
            <p:cNvSpPr>
              <a:spLocks/>
            </p:cNvSpPr>
            <p:nvPr/>
          </p:nvSpPr>
          <p:spPr bwMode="auto">
            <a:xfrm>
              <a:off x="3396" y="2898"/>
              <a:ext cx="1" cy="1"/>
            </a:xfrm>
            <a:custGeom>
              <a:avLst/>
              <a:gdLst>
                <a:gd name="T0" fmla="*/ 0 w 38"/>
                <a:gd name="T1" fmla="*/ 0 h 54"/>
                <a:gd name="T2" fmla="*/ 0 w 38"/>
                <a:gd name="T3" fmla="*/ 0 h 54"/>
                <a:gd name="T4" fmla="*/ 0 w 38"/>
                <a:gd name="T5" fmla="*/ 0 h 54"/>
                <a:gd name="T6" fmla="*/ 0 60000 65536"/>
                <a:gd name="T7" fmla="*/ 0 60000 65536"/>
                <a:gd name="T8" fmla="*/ 0 60000 65536"/>
                <a:gd name="T9" fmla="*/ 0 w 38"/>
                <a:gd name="T10" fmla="*/ 0 h 54"/>
                <a:gd name="T11" fmla="*/ 38 w 38"/>
                <a:gd name="T12" fmla="*/ 54 h 54"/>
              </a:gdLst>
              <a:ahLst/>
              <a:cxnLst>
                <a:cxn ang="T6">
                  <a:pos x="T0" y="T1"/>
                </a:cxn>
                <a:cxn ang="T7">
                  <a:pos x="T2" y="T3"/>
                </a:cxn>
                <a:cxn ang="T8">
                  <a:pos x="T4" y="T5"/>
                </a:cxn>
              </a:cxnLst>
              <a:rect l="T9" t="T10" r="T11" b="T12"/>
              <a:pathLst>
                <a:path w="38" h="54">
                  <a:moveTo>
                    <a:pt x="0" y="0"/>
                  </a:moveTo>
                  <a:lnTo>
                    <a:pt x="19" y="27"/>
                  </a:lnTo>
                  <a:lnTo>
                    <a:pt x="38" y="5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90" name="Freeform 827">
              <a:extLst>
                <a:ext uri="{FF2B5EF4-FFF2-40B4-BE49-F238E27FC236}">
                  <a16:creationId xmlns:a16="http://schemas.microsoft.com/office/drawing/2014/main" id="{D9570147-E199-B899-5054-98B37DA86A5C}"/>
                </a:ext>
              </a:extLst>
            </p:cNvPr>
            <p:cNvSpPr>
              <a:spLocks/>
            </p:cNvSpPr>
            <p:nvPr/>
          </p:nvSpPr>
          <p:spPr bwMode="auto">
            <a:xfrm>
              <a:off x="3396" y="2899"/>
              <a:ext cx="1" cy="1"/>
            </a:xfrm>
            <a:custGeom>
              <a:avLst/>
              <a:gdLst>
                <a:gd name="T0" fmla="*/ 0 w 36"/>
                <a:gd name="T1" fmla="*/ 0 h 56"/>
                <a:gd name="T2" fmla="*/ 0 w 36"/>
                <a:gd name="T3" fmla="*/ 0 h 56"/>
                <a:gd name="T4" fmla="*/ 0 w 36"/>
                <a:gd name="T5" fmla="*/ 0 h 56"/>
                <a:gd name="T6" fmla="*/ 0 60000 65536"/>
                <a:gd name="T7" fmla="*/ 0 60000 65536"/>
                <a:gd name="T8" fmla="*/ 0 60000 65536"/>
                <a:gd name="T9" fmla="*/ 0 w 36"/>
                <a:gd name="T10" fmla="*/ 0 h 56"/>
                <a:gd name="T11" fmla="*/ 36 w 36"/>
                <a:gd name="T12" fmla="*/ 56 h 56"/>
              </a:gdLst>
              <a:ahLst/>
              <a:cxnLst>
                <a:cxn ang="T6">
                  <a:pos x="T0" y="T1"/>
                </a:cxn>
                <a:cxn ang="T7">
                  <a:pos x="T2" y="T3"/>
                </a:cxn>
                <a:cxn ang="T8">
                  <a:pos x="T4" y="T5"/>
                </a:cxn>
              </a:cxnLst>
              <a:rect l="T9" t="T10" r="T11" b="T12"/>
              <a:pathLst>
                <a:path w="36" h="56">
                  <a:moveTo>
                    <a:pt x="0" y="0"/>
                  </a:moveTo>
                  <a:lnTo>
                    <a:pt x="18" y="28"/>
                  </a:lnTo>
                  <a:lnTo>
                    <a:pt x="36" y="5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91" name="Freeform 828">
              <a:extLst>
                <a:ext uri="{FF2B5EF4-FFF2-40B4-BE49-F238E27FC236}">
                  <a16:creationId xmlns:a16="http://schemas.microsoft.com/office/drawing/2014/main" id="{91DC6BC1-213B-FA3C-AE23-5156C4241BBB}"/>
                </a:ext>
              </a:extLst>
            </p:cNvPr>
            <p:cNvSpPr>
              <a:spLocks/>
            </p:cNvSpPr>
            <p:nvPr/>
          </p:nvSpPr>
          <p:spPr bwMode="auto">
            <a:xfrm>
              <a:off x="3396" y="2900"/>
              <a:ext cx="1" cy="1"/>
            </a:xfrm>
            <a:custGeom>
              <a:avLst/>
              <a:gdLst>
                <a:gd name="T0" fmla="*/ 0 w 32"/>
                <a:gd name="T1" fmla="*/ 0 h 51"/>
                <a:gd name="T2" fmla="*/ 0 w 32"/>
                <a:gd name="T3" fmla="*/ 0 h 51"/>
                <a:gd name="T4" fmla="*/ 0 w 32"/>
                <a:gd name="T5" fmla="*/ 0 h 51"/>
                <a:gd name="T6" fmla="*/ 0 60000 65536"/>
                <a:gd name="T7" fmla="*/ 0 60000 65536"/>
                <a:gd name="T8" fmla="*/ 0 60000 65536"/>
                <a:gd name="T9" fmla="*/ 0 w 32"/>
                <a:gd name="T10" fmla="*/ 0 h 51"/>
                <a:gd name="T11" fmla="*/ 32 w 32"/>
                <a:gd name="T12" fmla="*/ 51 h 51"/>
              </a:gdLst>
              <a:ahLst/>
              <a:cxnLst>
                <a:cxn ang="T6">
                  <a:pos x="T0" y="T1"/>
                </a:cxn>
                <a:cxn ang="T7">
                  <a:pos x="T2" y="T3"/>
                </a:cxn>
                <a:cxn ang="T8">
                  <a:pos x="T4" y="T5"/>
                </a:cxn>
              </a:cxnLst>
              <a:rect l="T9" t="T10" r="T11" b="T12"/>
              <a:pathLst>
                <a:path w="32" h="51">
                  <a:moveTo>
                    <a:pt x="0" y="0"/>
                  </a:moveTo>
                  <a:lnTo>
                    <a:pt x="16" y="25"/>
                  </a:lnTo>
                  <a:lnTo>
                    <a:pt x="32" y="5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92" name="Freeform 829">
              <a:extLst>
                <a:ext uri="{FF2B5EF4-FFF2-40B4-BE49-F238E27FC236}">
                  <a16:creationId xmlns:a16="http://schemas.microsoft.com/office/drawing/2014/main" id="{48E3EC38-8A23-75FE-0920-5128315CBC6F}"/>
                </a:ext>
              </a:extLst>
            </p:cNvPr>
            <p:cNvSpPr>
              <a:spLocks/>
            </p:cNvSpPr>
            <p:nvPr/>
          </p:nvSpPr>
          <p:spPr bwMode="auto">
            <a:xfrm>
              <a:off x="3465" y="2861"/>
              <a:ext cx="7" cy="9"/>
            </a:xfrm>
            <a:custGeom>
              <a:avLst/>
              <a:gdLst>
                <a:gd name="T0" fmla="*/ 0 w 349"/>
                <a:gd name="T1" fmla="*/ 0 h 425"/>
                <a:gd name="T2" fmla="*/ 0 w 349"/>
                <a:gd name="T3" fmla="*/ 0 h 425"/>
                <a:gd name="T4" fmla="*/ 0 w 349"/>
                <a:gd name="T5" fmla="*/ 0 h 425"/>
                <a:gd name="T6" fmla="*/ 0 w 349"/>
                <a:gd name="T7" fmla="*/ 0 h 425"/>
                <a:gd name="T8" fmla="*/ 0 w 349"/>
                <a:gd name="T9" fmla="*/ 0 h 425"/>
                <a:gd name="T10" fmla="*/ 0 w 349"/>
                <a:gd name="T11" fmla="*/ 0 h 425"/>
                <a:gd name="T12" fmla="*/ 0 w 349"/>
                <a:gd name="T13" fmla="*/ 0 h 425"/>
                <a:gd name="T14" fmla="*/ 0 w 349"/>
                <a:gd name="T15" fmla="*/ 0 h 425"/>
                <a:gd name="T16" fmla="*/ 0 w 349"/>
                <a:gd name="T17" fmla="*/ 0 h 425"/>
                <a:gd name="T18" fmla="*/ 0 w 349"/>
                <a:gd name="T19" fmla="*/ 0 h 425"/>
                <a:gd name="T20" fmla="*/ 0 w 349"/>
                <a:gd name="T21" fmla="*/ 0 h 425"/>
                <a:gd name="T22" fmla="*/ 0 w 349"/>
                <a:gd name="T23" fmla="*/ 0 h 425"/>
                <a:gd name="T24" fmla="*/ 0 w 349"/>
                <a:gd name="T25" fmla="*/ 0 h 425"/>
                <a:gd name="T26" fmla="*/ 0 w 349"/>
                <a:gd name="T27" fmla="*/ 0 h 425"/>
                <a:gd name="T28" fmla="*/ 0 w 349"/>
                <a:gd name="T29" fmla="*/ 0 h 425"/>
                <a:gd name="T30" fmla="*/ 0 w 349"/>
                <a:gd name="T31" fmla="*/ 0 h 425"/>
                <a:gd name="T32" fmla="*/ 0 w 349"/>
                <a:gd name="T33" fmla="*/ 0 h 425"/>
                <a:gd name="T34" fmla="*/ 0 w 349"/>
                <a:gd name="T35" fmla="*/ 0 h 425"/>
                <a:gd name="T36" fmla="*/ 0 w 349"/>
                <a:gd name="T37" fmla="*/ 0 h 425"/>
                <a:gd name="T38" fmla="*/ 0 w 349"/>
                <a:gd name="T39" fmla="*/ 0 h 425"/>
                <a:gd name="T40" fmla="*/ 0 w 349"/>
                <a:gd name="T41" fmla="*/ 0 h 425"/>
                <a:gd name="T42" fmla="*/ 0 w 349"/>
                <a:gd name="T43" fmla="*/ 0 h 425"/>
                <a:gd name="T44" fmla="*/ 0 w 349"/>
                <a:gd name="T45" fmla="*/ 0 h 4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9"/>
                <a:gd name="T70" fmla="*/ 0 h 425"/>
                <a:gd name="T71" fmla="*/ 349 w 349"/>
                <a:gd name="T72" fmla="*/ 425 h 4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9" h="425">
                  <a:moveTo>
                    <a:pt x="349" y="425"/>
                  </a:moveTo>
                  <a:lnTo>
                    <a:pt x="349" y="418"/>
                  </a:lnTo>
                  <a:lnTo>
                    <a:pt x="346" y="395"/>
                  </a:lnTo>
                  <a:lnTo>
                    <a:pt x="341" y="372"/>
                  </a:lnTo>
                  <a:lnTo>
                    <a:pt x="335" y="349"/>
                  </a:lnTo>
                  <a:lnTo>
                    <a:pt x="328" y="327"/>
                  </a:lnTo>
                  <a:lnTo>
                    <a:pt x="319" y="305"/>
                  </a:lnTo>
                  <a:lnTo>
                    <a:pt x="309" y="283"/>
                  </a:lnTo>
                  <a:lnTo>
                    <a:pt x="298" y="262"/>
                  </a:lnTo>
                  <a:lnTo>
                    <a:pt x="285" y="240"/>
                  </a:lnTo>
                  <a:lnTo>
                    <a:pt x="271" y="220"/>
                  </a:lnTo>
                  <a:lnTo>
                    <a:pt x="255" y="199"/>
                  </a:lnTo>
                  <a:lnTo>
                    <a:pt x="238" y="179"/>
                  </a:lnTo>
                  <a:lnTo>
                    <a:pt x="220" y="159"/>
                  </a:lnTo>
                  <a:lnTo>
                    <a:pt x="201" y="139"/>
                  </a:lnTo>
                  <a:lnTo>
                    <a:pt x="180" y="120"/>
                  </a:lnTo>
                  <a:lnTo>
                    <a:pt x="158" y="101"/>
                  </a:lnTo>
                  <a:lnTo>
                    <a:pt x="135" y="83"/>
                  </a:lnTo>
                  <a:lnTo>
                    <a:pt x="109" y="65"/>
                  </a:lnTo>
                  <a:lnTo>
                    <a:pt x="83" y="48"/>
                  </a:lnTo>
                  <a:lnTo>
                    <a:pt x="57" y="31"/>
                  </a:lnTo>
                  <a:lnTo>
                    <a:pt x="29" y="1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93" name="Freeform 830">
              <a:extLst>
                <a:ext uri="{FF2B5EF4-FFF2-40B4-BE49-F238E27FC236}">
                  <a16:creationId xmlns:a16="http://schemas.microsoft.com/office/drawing/2014/main" id="{CCB7A1CA-6BE9-9035-F9A3-15E99D683B0C}"/>
                </a:ext>
              </a:extLst>
            </p:cNvPr>
            <p:cNvSpPr>
              <a:spLocks/>
            </p:cNvSpPr>
            <p:nvPr/>
          </p:nvSpPr>
          <p:spPr bwMode="auto">
            <a:xfrm>
              <a:off x="3482" y="2968"/>
              <a:ext cx="3" cy="3"/>
            </a:xfrm>
            <a:custGeom>
              <a:avLst/>
              <a:gdLst>
                <a:gd name="T0" fmla="*/ 0 w 105"/>
                <a:gd name="T1" fmla="*/ 0 h 180"/>
                <a:gd name="T2" fmla="*/ 0 w 105"/>
                <a:gd name="T3" fmla="*/ 0 h 180"/>
                <a:gd name="T4" fmla="*/ 0 w 105"/>
                <a:gd name="T5" fmla="*/ 0 h 180"/>
                <a:gd name="T6" fmla="*/ 0 w 105"/>
                <a:gd name="T7" fmla="*/ 0 h 180"/>
                <a:gd name="T8" fmla="*/ 0 w 105"/>
                <a:gd name="T9" fmla="*/ 0 h 180"/>
                <a:gd name="T10" fmla="*/ 0 60000 65536"/>
                <a:gd name="T11" fmla="*/ 0 60000 65536"/>
                <a:gd name="T12" fmla="*/ 0 60000 65536"/>
                <a:gd name="T13" fmla="*/ 0 60000 65536"/>
                <a:gd name="T14" fmla="*/ 0 60000 65536"/>
                <a:gd name="T15" fmla="*/ 0 w 105"/>
                <a:gd name="T16" fmla="*/ 0 h 180"/>
                <a:gd name="T17" fmla="*/ 105 w 105"/>
                <a:gd name="T18" fmla="*/ 180 h 180"/>
              </a:gdLst>
              <a:ahLst/>
              <a:cxnLst>
                <a:cxn ang="T10">
                  <a:pos x="T0" y="T1"/>
                </a:cxn>
                <a:cxn ang="T11">
                  <a:pos x="T2" y="T3"/>
                </a:cxn>
                <a:cxn ang="T12">
                  <a:pos x="T4" y="T5"/>
                </a:cxn>
                <a:cxn ang="T13">
                  <a:pos x="T6" y="T7"/>
                </a:cxn>
                <a:cxn ang="T14">
                  <a:pos x="T8" y="T9"/>
                </a:cxn>
              </a:cxnLst>
              <a:rect l="T15" t="T16" r="T17" b="T18"/>
              <a:pathLst>
                <a:path w="105" h="180">
                  <a:moveTo>
                    <a:pt x="0" y="180"/>
                  </a:moveTo>
                  <a:lnTo>
                    <a:pt x="8" y="131"/>
                  </a:lnTo>
                  <a:lnTo>
                    <a:pt x="30" y="78"/>
                  </a:lnTo>
                  <a:lnTo>
                    <a:pt x="63" y="33"/>
                  </a:lnTo>
                  <a:lnTo>
                    <a:pt x="1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794" name="Line 831">
              <a:extLst>
                <a:ext uri="{FF2B5EF4-FFF2-40B4-BE49-F238E27FC236}">
                  <a16:creationId xmlns:a16="http://schemas.microsoft.com/office/drawing/2014/main" id="{56EE48EC-4675-E68F-87B5-81DBC4F33E37}"/>
                </a:ext>
              </a:extLst>
            </p:cNvPr>
            <p:cNvSpPr>
              <a:spLocks noChangeShapeType="1"/>
            </p:cNvSpPr>
            <p:nvPr/>
          </p:nvSpPr>
          <p:spPr bwMode="auto">
            <a:xfrm>
              <a:off x="3468" y="300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95" name="Line 832">
              <a:extLst>
                <a:ext uri="{FF2B5EF4-FFF2-40B4-BE49-F238E27FC236}">
                  <a16:creationId xmlns:a16="http://schemas.microsoft.com/office/drawing/2014/main" id="{1EABC1F3-08EA-A6AC-9B54-B9DFAE85D267}"/>
                </a:ext>
              </a:extLst>
            </p:cNvPr>
            <p:cNvSpPr>
              <a:spLocks noChangeShapeType="1"/>
            </p:cNvSpPr>
            <p:nvPr/>
          </p:nvSpPr>
          <p:spPr bwMode="auto">
            <a:xfrm>
              <a:off x="3460" y="2995"/>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96" name="Line 833">
              <a:extLst>
                <a:ext uri="{FF2B5EF4-FFF2-40B4-BE49-F238E27FC236}">
                  <a16:creationId xmlns:a16="http://schemas.microsoft.com/office/drawing/2014/main" id="{A106D5BE-5688-AB4F-7B1F-30C6799543B2}"/>
                </a:ext>
              </a:extLst>
            </p:cNvPr>
            <p:cNvSpPr>
              <a:spLocks noChangeShapeType="1"/>
            </p:cNvSpPr>
            <p:nvPr/>
          </p:nvSpPr>
          <p:spPr bwMode="auto">
            <a:xfrm flipH="1" flipV="1">
              <a:off x="3389" y="2954"/>
              <a:ext cx="1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97" name="Line 834">
              <a:extLst>
                <a:ext uri="{FF2B5EF4-FFF2-40B4-BE49-F238E27FC236}">
                  <a16:creationId xmlns:a16="http://schemas.microsoft.com/office/drawing/2014/main" id="{489D2A3C-8672-3A50-32E9-F7AFBEEF245E}"/>
                </a:ext>
              </a:extLst>
            </p:cNvPr>
            <p:cNvSpPr>
              <a:spLocks noChangeShapeType="1"/>
            </p:cNvSpPr>
            <p:nvPr/>
          </p:nvSpPr>
          <p:spPr bwMode="auto">
            <a:xfrm flipV="1">
              <a:off x="3473" y="3003"/>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98" name="Line 835">
              <a:extLst>
                <a:ext uri="{FF2B5EF4-FFF2-40B4-BE49-F238E27FC236}">
                  <a16:creationId xmlns:a16="http://schemas.microsoft.com/office/drawing/2014/main" id="{5918697E-8FA3-5519-24C1-5DB1343120F6}"/>
                </a:ext>
              </a:extLst>
            </p:cNvPr>
            <p:cNvSpPr>
              <a:spLocks noChangeShapeType="1"/>
            </p:cNvSpPr>
            <p:nvPr/>
          </p:nvSpPr>
          <p:spPr bwMode="auto">
            <a:xfrm flipH="1">
              <a:off x="3439" y="300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799" name="Line 836">
              <a:extLst>
                <a:ext uri="{FF2B5EF4-FFF2-40B4-BE49-F238E27FC236}">
                  <a16:creationId xmlns:a16="http://schemas.microsoft.com/office/drawing/2014/main" id="{57623136-06A7-43CB-D36B-6FFD3BF67AE4}"/>
                </a:ext>
              </a:extLst>
            </p:cNvPr>
            <p:cNvSpPr>
              <a:spLocks noChangeShapeType="1"/>
            </p:cNvSpPr>
            <p:nvPr/>
          </p:nvSpPr>
          <p:spPr bwMode="auto">
            <a:xfrm flipH="1">
              <a:off x="3411" y="302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0" name="Line 837">
              <a:extLst>
                <a:ext uri="{FF2B5EF4-FFF2-40B4-BE49-F238E27FC236}">
                  <a16:creationId xmlns:a16="http://schemas.microsoft.com/office/drawing/2014/main" id="{72CEAA47-DAAB-B74E-4580-FBD57768D11B}"/>
                </a:ext>
              </a:extLst>
            </p:cNvPr>
            <p:cNvSpPr>
              <a:spLocks noChangeShapeType="1"/>
            </p:cNvSpPr>
            <p:nvPr/>
          </p:nvSpPr>
          <p:spPr bwMode="auto">
            <a:xfrm flipV="1">
              <a:off x="3447" y="3001"/>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1" name="Line 838">
              <a:extLst>
                <a:ext uri="{FF2B5EF4-FFF2-40B4-BE49-F238E27FC236}">
                  <a16:creationId xmlns:a16="http://schemas.microsoft.com/office/drawing/2014/main" id="{2434850B-E9D0-A05B-D0D6-25A1669D94B4}"/>
                </a:ext>
              </a:extLst>
            </p:cNvPr>
            <p:cNvSpPr>
              <a:spLocks noChangeShapeType="1"/>
            </p:cNvSpPr>
            <p:nvPr/>
          </p:nvSpPr>
          <p:spPr bwMode="auto">
            <a:xfrm flipV="1">
              <a:off x="3456" y="2995"/>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2" name="Line 839">
              <a:extLst>
                <a:ext uri="{FF2B5EF4-FFF2-40B4-BE49-F238E27FC236}">
                  <a16:creationId xmlns:a16="http://schemas.microsoft.com/office/drawing/2014/main" id="{F9B23234-20F7-DFE7-DB30-EA64E20B4E36}"/>
                </a:ext>
              </a:extLst>
            </p:cNvPr>
            <p:cNvSpPr>
              <a:spLocks noChangeShapeType="1"/>
            </p:cNvSpPr>
            <p:nvPr/>
          </p:nvSpPr>
          <p:spPr bwMode="auto">
            <a:xfrm flipH="1">
              <a:off x="3432" y="3003"/>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3" name="Line 840">
              <a:extLst>
                <a:ext uri="{FF2B5EF4-FFF2-40B4-BE49-F238E27FC236}">
                  <a16:creationId xmlns:a16="http://schemas.microsoft.com/office/drawing/2014/main" id="{4DA6AA16-D267-F465-E344-BC6714254C45}"/>
                </a:ext>
              </a:extLst>
            </p:cNvPr>
            <p:cNvSpPr>
              <a:spLocks noChangeShapeType="1"/>
            </p:cNvSpPr>
            <p:nvPr/>
          </p:nvSpPr>
          <p:spPr bwMode="auto">
            <a:xfrm flipH="1">
              <a:off x="3397" y="3019"/>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4" name="Line 841">
              <a:extLst>
                <a:ext uri="{FF2B5EF4-FFF2-40B4-BE49-F238E27FC236}">
                  <a16:creationId xmlns:a16="http://schemas.microsoft.com/office/drawing/2014/main" id="{F9782074-9275-E47B-7A99-46B3D64993BE}"/>
                </a:ext>
              </a:extLst>
            </p:cNvPr>
            <p:cNvSpPr>
              <a:spLocks noChangeShapeType="1"/>
            </p:cNvSpPr>
            <p:nvPr/>
          </p:nvSpPr>
          <p:spPr bwMode="auto">
            <a:xfrm flipV="1">
              <a:off x="3485" y="2911"/>
              <a:ext cx="98"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5" name="Line 842">
              <a:extLst>
                <a:ext uri="{FF2B5EF4-FFF2-40B4-BE49-F238E27FC236}">
                  <a16:creationId xmlns:a16="http://schemas.microsoft.com/office/drawing/2014/main" id="{4CA1A253-87C4-70D7-E3D4-A86E2CFC2EA9}"/>
                </a:ext>
              </a:extLst>
            </p:cNvPr>
            <p:cNvSpPr>
              <a:spLocks noChangeShapeType="1"/>
            </p:cNvSpPr>
            <p:nvPr/>
          </p:nvSpPr>
          <p:spPr bwMode="auto">
            <a:xfrm flipV="1">
              <a:off x="3482" y="296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6" name="Line 843">
              <a:extLst>
                <a:ext uri="{FF2B5EF4-FFF2-40B4-BE49-F238E27FC236}">
                  <a16:creationId xmlns:a16="http://schemas.microsoft.com/office/drawing/2014/main" id="{70A38877-A0DA-35F2-748F-42CB040F5B5E}"/>
                </a:ext>
              </a:extLst>
            </p:cNvPr>
            <p:cNvSpPr>
              <a:spLocks noChangeShapeType="1"/>
            </p:cNvSpPr>
            <p:nvPr/>
          </p:nvSpPr>
          <p:spPr bwMode="auto">
            <a:xfrm flipV="1">
              <a:off x="3450" y="2995"/>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7" name="Line 844">
              <a:extLst>
                <a:ext uri="{FF2B5EF4-FFF2-40B4-BE49-F238E27FC236}">
                  <a16:creationId xmlns:a16="http://schemas.microsoft.com/office/drawing/2014/main" id="{CD1D68C1-6EB5-FBF1-2E18-C612624C89EE}"/>
                </a:ext>
              </a:extLst>
            </p:cNvPr>
            <p:cNvSpPr>
              <a:spLocks noChangeShapeType="1"/>
            </p:cNvSpPr>
            <p:nvPr/>
          </p:nvSpPr>
          <p:spPr bwMode="auto">
            <a:xfrm flipV="1">
              <a:off x="3447" y="2997"/>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8" name="Line 845">
              <a:extLst>
                <a:ext uri="{FF2B5EF4-FFF2-40B4-BE49-F238E27FC236}">
                  <a16:creationId xmlns:a16="http://schemas.microsoft.com/office/drawing/2014/main" id="{5168A9B6-B931-A759-FCCE-3EE949DA0F1B}"/>
                </a:ext>
              </a:extLst>
            </p:cNvPr>
            <p:cNvSpPr>
              <a:spLocks noChangeShapeType="1"/>
            </p:cNvSpPr>
            <p:nvPr/>
          </p:nvSpPr>
          <p:spPr bwMode="auto">
            <a:xfrm flipH="1">
              <a:off x="3468" y="2978"/>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09" name="Line 846">
              <a:extLst>
                <a:ext uri="{FF2B5EF4-FFF2-40B4-BE49-F238E27FC236}">
                  <a16:creationId xmlns:a16="http://schemas.microsoft.com/office/drawing/2014/main" id="{ADB0A6B9-88CB-CA76-8236-82DD1E5740A1}"/>
                </a:ext>
              </a:extLst>
            </p:cNvPr>
            <p:cNvSpPr>
              <a:spLocks noChangeShapeType="1"/>
            </p:cNvSpPr>
            <p:nvPr/>
          </p:nvSpPr>
          <p:spPr bwMode="auto">
            <a:xfrm flipH="1">
              <a:off x="3468" y="3056"/>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0" name="Line 847">
              <a:extLst>
                <a:ext uri="{FF2B5EF4-FFF2-40B4-BE49-F238E27FC236}">
                  <a16:creationId xmlns:a16="http://schemas.microsoft.com/office/drawing/2014/main" id="{F8A36088-D97E-C150-2496-82A621FBD51D}"/>
                </a:ext>
              </a:extLst>
            </p:cNvPr>
            <p:cNvSpPr>
              <a:spLocks noChangeShapeType="1"/>
            </p:cNvSpPr>
            <p:nvPr/>
          </p:nvSpPr>
          <p:spPr bwMode="auto">
            <a:xfrm flipV="1">
              <a:off x="3487" y="288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1" name="Line 848">
              <a:extLst>
                <a:ext uri="{FF2B5EF4-FFF2-40B4-BE49-F238E27FC236}">
                  <a16:creationId xmlns:a16="http://schemas.microsoft.com/office/drawing/2014/main" id="{04D36079-9741-32AB-6AE9-0FC8408C2604}"/>
                </a:ext>
              </a:extLst>
            </p:cNvPr>
            <p:cNvSpPr>
              <a:spLocks noChangeShapeType="1"/>
            </p:cNvSpPr>
            <p:nvPr/>
          </p:nvSpPr>
          <p:spPr bwMode="auto">
            <a:xfrm flipV="1">
              <a:off x="3482" y="2969"/>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2" name="Line 849">
              <a:extLst>
                <a:ext uri="{FF2B5EF4-FFF2-40B4-BE49-F238E27FC236}">
                  <a16:creationId xmlns:a16="http://schemas.microsoft.com/office/drawing/2014/main" id="{6D045163-892E-CCCA-5327-833A5EACE0A6}"/>
                </a:ext>
              </a:extLst>
            </p:cNvPr>
            <p:cNvSpPr>
              <a:spLocks noChangeShapeType="1"/>
            </p:cNvSpPr>
            <p:nvPr/>
          </p:nvSpPr>
          <p:spPr bwMode="auto">
            <a:xfrm flipV="1">
              <a:off x="3482" y="2971"/>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3" name="Line 850">
              <a:extLst>
                <a:ext uri="{FF2B5EF4-FFF2-40B4-BE49-F238E27FC236}">
                  <a16:creationId xmlns:a16="http://schemas.microsoft.com/office/drawing/2014/main" id="{05748589-D8C7-8EDB-3BC1-F62C8A43CDEA}"/>
                </a:ext>
              </a:extLst>
            </p:cNvPr>
            <p:cNvSpPr>
              <a:spLocks noChangeShapeType="1"/>
            </p:cNvSpPr>
            <p:nvPr/>
          </p:nvSpPr>
          <p:spPr bwMode="auto">
            <a:xfrm flipV="1">
              <a:off x="3482" y="3003"/>
              <a:ext cx="1"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4" name="Line 851">
              <a:extLst>
                <a:ext uri="{FF2B5EF4-FFF2-40B4-BE49-F238E27FC236}">
                  <a16:creationId xmlns:a16="http://schemas.microsoft.com/office/drawing/2014/main" id="{AF1F2295-D76F-324F-63C1-DA84541AFF24}"/>
                </a:ext>
              </a:extLst>
            </p:cNvPr>
            <p:cNvSpPr>
              <a:spLocks noChangeShapeType="1"/>
            </p:cNvSpPr>
            <p:nvPr/>
          </p:nvSpPr>
          <p:spPr bwMode="auto">
            <a:xfrm>
              <a:off x="3482" y="3080"/>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5" name="Line 852">
              <a:extLst>
                <a:ext uri="{FF2B5EF4-FFF2-40B4-BE49-F238E27FC236}">
                  <a16:creationId xmlns:a16="http://schemas.microsoft.com/office/drawing/2014/main" id="{4D6DB7C8-7845-1AC8-D3DF-527C5153BF35}"/>
                </a:ext>
              </a:extLst>
            </p:cNvPr>
            <p:cNvSpPr>
              <a:spLocks noChangeShapeType="1"/>
            </p:cNvSpPr>
            <p:nvPr/>
          </p:nvSpPr>
          <p:spPr bwMode="auto">
            <a:xfrm flipV="1">
              <a:off x="3473"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6" name="Line 853">
              <a:extLst>
                <a:ext uri="{FF2B5EF4-FFF2-40B4-BE49-F238E27FC236}">
                  <a16:creationId xmlns:a16="http://schemas.microsoft.com/office/drawing/2014/main" id="{06FC4F8D-8F8B-3161-AC99-C107041BE23A}"/>
                </a:ext>
              </a:extLst>
            </p:cNvPr>
            <p:cNvSpPr>
              <a:spLocks noChangeShapeType="1"/>
            </p:cNvSpPr>
            <p:nvPr/>
          </p:nvSpPr>
          <p:spPr bwMode="auto">
            <a:xfrm flipV="1">
              <a:off x="3473" y="3065"/>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7" name="Line 854">
              <a:extLst>
                <a:ext uri="{FF2B5EF4-FFF2-40B4-BE49-F238E27FC236}">
                  <a16:creationId xmlns:a16="http://schemas.microsoft.com/office/drawing/2014/main" id="{8AAFE63E-E52C-3BDC-866C-2A60CA46695E}"/>
                </a:ext>
              </a:extLst>
            </p:cNvPr>
            <p:cNvSpPr>
              <a:spLocks noChangeShapeType="1"/>
            </p:cNvSpPr>
            <p:nvPr/>
          </p:nvSpPr>
          <p:spPr bwMode="auto">
            <a:xfrm flipH="1" flipV="1">
              <a:off x="3482" y="30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8" name="Line 855">
              <a:extLst>
                <a:ext uri="{FF2B5EF4-FFF2-40B4-BE49-F238E27FC236}">
                  <a16:creationId xmlns:a16="http://schemas.microsoft.com/office/drawing/2014/main" id="{E448AA83-A485-484E-ED75-6B57F5396FA7}"/>
                </a:ext>
              </a:extLst>
            </p:cNvPr>
            <p:cNvSpPr>
              <a:spLocks noChangeShapeType="1"/>
            </p:cNvSpPr>
            <p:nvPr/>
          </p:nvSpPr>
          <p:spPr bwMode="auto">
            <a:xfrm>
              <a:off x="3465" y="2861"/>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19" name="Line 856">
              <a:extLst>
                <a:ext uri="{FF2B5EF4-FFF2-40B4-BE49-F238E27FC236}">
                  <a16:creationId xmlns:a16="http://schemas.microsoft.com/office/drawing/2014/main" id="{94124087-3E4C-A0A8-6E28-19B20C98EE88}"/>
                </a:ext>
              </a:extLst>
            </p:cNvPr>
            <p:cNvSpPr>
              <a:spLocks noChangeShapeType="1"/>
            </p:cNvSpPr>
            <p:nvPr/>
          </p:nvSpPr>
          <p:spPr bwMode="auto">
            <a:xfrm>
              <a:off x="3396"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0" name="Line 857">
              <a:extLst>
                <a:ext uri="{FF2B5EF4-FFF2-40B4-BE49-F238E27FC236}">
                  <a16:creationId xmlns:a16="http://schemas.microsoft.com/office/drawing/2014/main" id="{F070C471-8052-6F41-898E-80665F810776}"/>
                </a:ext>
              </a:extLst>
            </p:cNvPr>
            <p:cNvSpPr>
              <a:spLocks noChangeShapeType="1"/>
            </p:cNvSpPr>
            <p:nvPr/>
          </p:nvSpPr>
          <p:spPr bwMode="auto">
            <a:xfrm>
              <a:off x="3396" y="289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1" name="Line 858">
              <a:extLst>
                <a:ext uri="{FF2B5EF4-FFF2-40B4-BE49-F238E27FC236}">
                  <a16:creationId xmlns:a16="http://schemas.microsoft.com/office/drawing/2014/main" id="{E0B7ECD3-0135-0359-43BA-C919E584C4DB}"/>
                </a:ext>
              </a:extLst>
            </p:cNvPr>
            <p:cNvSpPr>
              <a:spLocks noChangeShapeType="1"/>
            </p:cNvSpPr>
            <p:nvPr/>
          </p:nvSpPr>
          <p:spPr bwMode="auto">
            <a:xfrm flipH="1" flipV="1">
              <a:off x="3406" y="2964"/>
              <a:ext cx="7"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2" name="Line 859">
              <a:extLst>
                <a:ext uri="{FF2B5EF4-FFF2-40B4-BE49-F238E27FC236}">
                  <a16:creationId xmlns:a16="http://schemas.microsoft.com/office/drawing/2014/main" id="{11A3A70E-583C-919A-CE32-DF20E7F19BA2}"/>
                </a:ext>
              </a:extLst>
            </p:cNvPr>
            <p:cNvSpPr>
              <a:spLocks noChangeShapeType="1"/>
            </p:cNvSpPr>
            <p:nvPr/>
          </p:nvSpPr>
          <p:spPr bwMode="auto">
            <a:xfrm flipH="1" flipV="1">
              <a:off x="3565" y="3073"/>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3" name="Line 860">
              <a:extLst>
                <a:ext uri="{FF2B5EF4-FFF2-40B4-BE49-F238E27FC236}">
                  <a16:creationId xmlns:a16="http://schemas.microsoft.com/office/drawing/2014/main" id="{F88B51CB-34E7-3614-4804-7937047E929C}"/>
                </a:ext>
              </a:extLst>
            </p:cNvPr>
            <p:cNvSpPr>
              <a:spLocks noChangeShapeType="1"/>
            </p:cNvSpPr>
            <p:nvPr/>
          </p:nvSpPr>
          <p:spPr bwMode="auto">
            <a:xfrm>
              <a:off x="3432" y="298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4" name="Line 861">
              <a:extLst>
                <a:ext uri="{FF2B5EF4-FFF2-40B4-BE49-F238E27FC236}">
                  <a16:creationId xmlns:a16="http://schemas.microsoft.com/office/drawing/2014/main" id="{D113A070-DDE6-0301-86EF-359A850D07A3}"/>
                </a:ext>
              </a:extLst>
            </p:cNvPr>
            <p:cNvSpPr>
              <a:spLocks noChangeShapeType="1"/>
            </p:cNvSpPr>
            <p:nvPr/>
          </p:nvSpPr>
          <p:spPr bwMode="auto">
            <a:xfrm>
              <a:off x="3450" y="300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5" name="Line 862">
              <a:extLst>
                <a:ext uri="{FF2B5EF4-FFF2-40B4-BE49-F238E27FC236}">
                  <a16:creationId xmlns:a16="http://schemas.microsoft.com/office/drawing/2014/main" id="{AB8713C6-2456-4FC9-6589-BC142CF22C87}"/>
                </a:ext>
              </a:extLst>
            </p:cNvPr>
            <p:cNvSpPr>
              <a:spLocks noChangeShapeType="1"/>
            </p:cNvSpPr>
            <p:nvPr/>
          </p:nvSpPr>
          <p:spPr bwMode="auto">
            <a:xfrm>
              <a:off x="3547" y="3057"/>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6" name="Line 863">
              <a:extLst>
                <a:ext uri="{FF2B5EF4-FFF2-40B4-BE49-F238E27FC236}">
                  <a16:creationId xmlns:a16="http://schemas.microsoft.com/office/drawing/2014/main" id="{4BEE9ED7-9BBF-37CB-106C-D115545F35EC}"/>
                </a:ext>
              </a:extLst>
            </p:cNvPr>
            <p:cNvSpPr>
              <a:spLocks noChangeShapeType="1"/>
            </p:cNvSpPr>
            <p:nvPr/>
          </p:nvSpPr>
          <p:spPr bwMode="auto">
            <a:xfrm flipH="1" flipV="1">
              <a:off x="3405" y="2968"/>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7" name="Line 864">
              <a:extLst>
                <a:ext uri="{FF2B5EF4-FFF2-40B4-BE49-F238E27FC236}">
                  <a16:creationId xmlns:a16="http://schemas.microsoft.com/office/drawing/2014/main" id="{6F652035-CF7B-18F7-45EB-E3DE6C8D25CA}"/>
                </a:ext>
              </a:extLst>
            </p:cNvPr>
            <p:cNvSpPr>
              <a:spLocks noChangeShapeType="1"/>
            </p:cNvSpPr>
            <p:nvPr/>
          </p:nvSpPr>
          <p:spPr bwMode="auto">
            <a:xfrm flipH="1" flipV="1">
              <a:off x="3390" y="2959"/>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8" name="Line 865">
              <a:extLst>
                <a:ext uri="{FF2B5EF4-FFF2-40B4-BE49-F238E27FC236}">
                  <a16:creationId xmlns:a16="http://schemas.microsoft.com/office/drawing/2014/main" id="{46EF7A88-003B-FE73-C890-D2C1A7E5E7DD}"/>
                </a:ext>
              </a:extLst>
            </p:cNvPr>
            <p:cNvSpPr>
              <a:spLocks noChangeShapeType="1"/>
            </p:cNvSpPr>
            <p:nvPr/>
          </p:nvSpPr>
          <p:spPr bwMode="auto">
            <a:xfrm flipH="1" flipV="1">
              <a:off x="3437" y="300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29" name="Line 866">
              <a:extLst>
                <a:ext uri="{FF2B5EF4-FFF2-40B4-BE49-F238E27FC236}">
                  <a16:creationId xmlns:a16="http://schemas.microsoft.com/office/drawing/2014/main" id="{43DBDCF3-A82B-C5F0-02E4-063AAC467565}"/>
                </a:ext>
              </a:extLst>
            </p:cNvPr>
            <p:cNvSpPr>
              <a:spLocks noChangeShapeType="1"/>
            </p:cNvSpPr>
            <p:nvPr/>
          </p:nvSpPr>
          <p:spPr bwMode="auto">
            <a:xfrm flipH="1">
              <a:off x="3406" y="2990"/>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0" name="Line 867">
              <a:extLst>
                <a:ext uri="{FF2B5EF4-FFF2-40B4-BE49-F238E27FC236}">
                  <a16:creationId xmlns:a16="http://schemas.microsoft.com/office/drawing/2014/main" id="{312CBCC6-8693-E66F-E1AE-6EE92E024E78}"/>
                </a:ext>
              </a:extLst>
            </p:cNvPr>
            <p:cNvSpPr>
              <a:spLocks noChangeShapeType="1"/>
            </p:cNvSpPr>
            <p:nvPr/>
          </p:nvSpPr>
          <p:spPr bwMode="auto">
            <a:xfrm flipV="1">
              <a:off x="3583" y="291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1" name="Line 868">
              <a:extLst>
                <a:ext uri="{FF2B5EF4-FFF2-40B4-BE49-F238E27FC236}">
                  <a16:creationId xmlns:a16="http://schemas.microsoft.com/office/drawing/2014/main" id="{AA9C86D7-64A4-6591-C96F-9C17DA6D2EDA}"/>
                </a:ext>
              </a:extLst>
            </p:cNvPr>
            <p:cNvSpPr>
              <a:spLocks noChangeShapeType="1"/>
            </p:cNvSpPr>
            <p:nvPr/>
          </p:nvSpPr>
          <p:spPr bwMode="auto">
            <a:xfrm flipV="1">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2" name="Line 869">
              <a:extLst>
                <a:ext uri="{FF2B5EF4-FFF2-40B4-BE49-F238E27FC236}">
                  <a16:creationId xmlns:a16="http://schemas.microsoft.com/office/drawing/2014/main" id="{7100B5E6-06A4-1E00-D739-D5D2BE039966}"/>
                </a:ext>
              </a:extLst>
            </p:cNvPr>
            <p:cNvSpPr>
              <a:spLocks noChangeShapeType="1"/>
            </p:cNvSpPr>
            <p:nvPr/>
          </p:nvSpPr>
          <p:spPr bwMode="auto">
            <a:xfrm flipV="1">
              <a:off x="3410" y="29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3" name="Line 870">
              <a:extLst>
                <a:ext uri="{FF2B5EF4-FFF2-40B4-BE49-F238E27FC236}">
                  <a16:creationId xmlns:a16="http://schemas.microsoft.com/office/drawing/2014/main" id="{43F1BED7-16F2-0D97-1AFB-27591F474AF1}"/>
                </a:ext>
              </a:extLst>
            </p:cNvPr>
            <p:cNvSpPr>
              <a:spLocks noChangeShapeType="1"/>
            </p:cNvSpPr>
            <p:nvPr/>
          </p:nvSpPr>
          <p:spPr bwMode="auto">
            <a:xfrm flipV="1">
              <a:off x="3468" y="2984"/>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4" name="Line 871">
              <a:extLst>
                <a:ext uri="{FF2B5EF4-FFF2-40B4-BE49-F238E27FC236}">
                  <a16:creationId xmlns:a16="http://schemas.microsoft.com/office/drawing/2014/main" id="{11A12860-3D29-C690-8B15-0C1AFB89B91B}"/>
                </a:ext>
              </a:extLst>
            </p:cNvPr>
            <p:cNvSpPr>
              <a:spLocks noChangeShapeType="1"/>
            </p:cNvSpPr>
            <p:nvPr/>
          </p:nvSpPr>
          <p:spPr bwMode="auto">
            <a:xfrm flipV="1">
              <a:off x="3468" y="3062"/>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5" name="Line 872">
              <a:extLst>
                <a:ext uri="{FF2B5EF4-FFF2-40B4-BE49-F238E27FC236}">
                  <a16:creationId xmlns:a16="http://schemas.microsoft.com/office/drawing/2014/main" id="{9A209D34-A461-A5DC-FA73-C92BAED82747}"/>
                </a:ext>
              </a:extLst>
            </p:cNvPr>
            <p:cNvSpPr>
              <a:spLocks noChangeShapeType="1"/>
            </p:cNvSpPr>
            <p:nvPr/>
          </p:nvSpPr>
          <p:spPr bwMode="auto">
            <a:xfrm>
              <a:off x="3466" y="2999"/>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6" name="Line 873">
              <a:extLst>
                <a:ext uri="{FF2B5EF4-FFF2-40B4-BE49-F238E27FC236}">
                  <a16:creationId xmlns:a16="http://schemas.microsoft.com/office/drawing/2014/main" id="{E1841258-D3A5-3C00-C90A-30DB09338929}"/>
                </a:ext>
              </a:extLst>
            </p:cNvPr>
            <p:cNvSpPr>
              <a:spLocks noChangeShapeType="1"/>
            </p:cNvSpPr>
            <p:nvPr/>
          </p:nvSpPr>
          <p:spPr bwMode="auto">
            <a:xfrm>
              <a:off x="3459" y="2899"/>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7" name="Line 874">
              <a:extLst>
                <a:ext uri="{FF2B5EF4-FFF2-40B4-BE49-F238E27FC236}">
                  <a16:creationId xmlns:a16="http://schemas.microsoft.com/office/drawing/2014/main" id="{AEAA79D1-D9D6-2FCA-F9BC-2ADEC453D7D1}"/>
                </a:ext>
              </a:extLst>
            </p:cNvPr>
            <p:cNvSpPr>
              <a:spLocks noChangeShapeType="1"/>
            </p:cNvSpPr>
            <p:nvPr/>
          </p:nvSpPr>
          <p:spPr bwMode="auto">
            <a:xfrm>
              <a:off x="3397" y="290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8" name="Line 875">
              <a:extLst>
                <a:ext uri="{FF2B5EF4-FFF2-40B4-BE49-F238E27FC236}">
                  <a16:creationId xmlns:a16="http://schemas.microsoft.com/office/drawing/2014/main" id="{B15EF145-9C91-99D3-21D3-F815D0902820}"/>
                </a:ext>
              </a:extLst>
            </p:cNvPr>
            <p:cNvSpPr>
              <a:spLocks noChangeShapeType="1"/>
            </p:cNvSpPr>
            <p:nvPr/>
          </p:nvSpPr>
          <p:spPr bwMode="auto">
            <a:xfrm>
              <a:off x="3397" y="290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39" name="Line 876">
              <a:extLst>
                <a:ext uri="{FF2B5EF4-FFF2-40B4-BE49-F238E27FC236}">
                  <a16:creationId xmlns:a16="http://schemas.microsoft.com/office/drawing/2014/main" id="{B54AB03F-F6C9-567C-7AA7-80D5A2595F45}"/>
                </a:ext>
              </a:extLst>
            </p:cNvPr>
            <p:cNvSpPr>
              <a:spLocks noChangeShapeType="1"/>
            </p:cNvSpPr>
            <p:nvPr/>
          </p:nvSpPr>
          <p:spPr bwMode="auto">
            <a:xfrm flipH="1" flipV="1">
              <a:off x="3432" y="300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0" name="Line 877">
              <a:extLst>
                <a:ext uri="{FF2B5EF4-FFF2-40B4-BE49-F238E27FC236}">
                  <a16:creationId xmlns:a16="http://schemas.microsoft.com/office/drawing/2014/main" id="{1C654C43-502B-0A97-AF70-3566F69531CC}"/>
                </a:ext>
              </a:extLst>
            </p:cNvPr>
            <p:cNvSpPr>
              <a:spLocks noChangeShapeType="1"/>
            </p:cNvSpPr>
            <p:nvPr/>
          </p:nvSpPr>
          <p:spPr bwMode="auto">
            <a:xfrm flipH="1" flipV="1">
              <a:off x="3407" y="2998"/>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1" name="Line 878">
              <a:extLst>
                <a:ext uri="{FF2B5EF4-FFF2-40B4-BE49-F238E27FC236}">
                  <a16:creationId xmlns:a16="http://schemas.microsoft.com/office/drawing/2014/main" id="{76A52ED2-4AAC-50E6-CCD5-E661E7413C35}"/>
                </a:ext>
              </a:extLst>
            </p:cNvPr>
            <p:cNvSpPr>
              <a:spLocks noChangeShapeType="1"/>
            </p:cNvSpPr>
            <p:nvPr/>
          </p:nvSpPr>
          <p:spPr bwMode="auto">
            <a:xfrm flipH="1" flipV="1">
              <a:off x="3392" y="2990"/>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2" name="Line 879">
              <a:extLst>
                <a:ext uri="{FF2B5EF4-FFF2-40B4-BE49-F238E27FC236}">
                  <a16:creationId xmlns:a16="http://schemas.microsoft.com/office/drawing/2014/main" id="{528A9410-5BD9-C792-F3F3-4D0FE525D558}"/>
                </a:ext>
              </a:extLst>
            </p:cNvPr>
            <p:cNvSpPr>
              <a:spLocks noChangeShapeType="1"/>
            </p:cNvSpPr>
            <p:nvPr/>
          </p:nvSpPr>
          <p:spPr bwMode="auto">
            <a:xfrm flipH="1" flipV="1">
              <a:off x="3441" y="300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3" name="Line 880">
              <a:extLst>
                <a:ext uri="{FF2B5EF4-FFF2-40B4-BE49-F238E27FC236}">
                  <a16:creationId xmlns:a16="http://schemas.microsoft.com/office/drawing/2014/main" id="{39D21590-9B6C-6A2B-FADA-629F051222ED}"/>
                </a:ext>
              </a:extLst>
            </p:cNvPr>
            <p:cNvSpPr>
              <a:spLocks noChangeShapeType="1"/>
            </p:cNvSpPr>
            <p:nvPr/>
          </p:nvSpPr>
          <p:spPr bwMode="auto">
            <a:xfrm flipH="1" flipV="1">
              <a:off x="3391" y="2984"/>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4" name="Line 881">
              <a:extLst>
                <a:ext uri="{FF2B5EF4-FFF2-40B4-BE49-F238E27FC236}">
                  <a16:creationId xmlns:a16="http://schemas.microsoft.com/office/drawing/2014/main" id="{26842B7F-C762-99A6-F556-B6EE95F61B99}"/>
                </a:ext>
              </a:extLst>
            </p:cNvPr>
            <p:cNvSpPr>
              <a:spLocks noChangeShapeType="1"/>
            </p:cNvSpPr>
            <p:nvPr/>
          </p:nvSpPr>
          <p:spPr bwMode="auto">
            <a:xfrm flipH="1">
              <a:off x="3409" y="299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5" name="Line 882">
              <a:extLst>
                <a:ext uri="{FF2B5EF4-FFF2-40B4-BE49-F238E27FC236}">
                  <a16:creationId xmlns:a16="http://schemas.microsoft.com/office/drawing/2014/main" id="{AE1CCF40-5108-5493-0992-0D40FF8977A3}"/>
                </a:ext>
              </a:extLst>
            </p:cNvPr>
            <p:cNvSpPr>
              <a:spLocks noChangeShapeType="1"/>
            </p:cNvSpPr>
            <p:nvPr/>
          </p:nvSpPr>
          <p:spPr bwMode="auto">
            <a:xfrm flipV="1">
              <a:off x="3411" y="299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6" name="Line 883">
              <a:extLst>
                <a:ext uri="{FF2B5EF4-FFF2-40B4-BE49-F238E27FC236}">
                  <a16:creationId xmlns:a16="http://schemas.microsoft.com/office/drawing/2014/main" id="{79D0930E-DCF1-0CA4-E554-EB475596098B}"/>
                </a:ext>
              </a:extLst>
            </p:cNvPr>
            <p:cNvSpPr>
              <a:spLocks noChangeShapeType="1"/>
            </p:cNvSpPr>
            <p:nvPr/>
          </p:nvSpPr>
          <p:spPr bwMode="auto">
            <a:xfrm flipV="1">
              <a:off x="3496" y="2911"/>
              <a:ext cx="42"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7" name="Line 884">
              <a:extLst>
                <a:ext uri="{FF2B5EF4-FFF2-40B4-BE49-F238E27FC236}">
                  <a16:creationId xmlns:a16="http://schemas.microsoft.com/office/drawing/2014/main" id="{B9710AF8-7F13-7740-A933-676359D84CA5}"/>
                </a:ext>
              </a:extLst>
            </p:cNvPr>
            <p:cNvSpPr>
              <a:spLocks noChangeShapeType="1"/>
            </p:cNvSpPr>
            <p:nvPr/>
          </p:nvSpPr>
          <p:spPr bwMode="auto">
            <a:xfrm flipH="1">
              <a:off x="3394" y="2989"/>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8" name="Line 885">
              <a:extLst>
                <a:ext uri="{FF2B5EF4-FFF2-40B4-BE49-F238E27FC236}">
                  <a16:creationId xmlns:a16="http://schemas.microsoft.com/office/drawing/2014/main" id="{7A2F749B-B356-A8AA-42E8-7572CFD9C32F}"/>
                </a:ext>
              </a:extLst>
            </p:cNvPr>
            <p:cNvSpPr>
              <a:spLocks noChangeShapeType="1"/>
            </p:cNvSpPr>
            <p:nvPr/>
          </p:nvSpPr>
          <p:spPr bwMode="auto">
            <a:xfrm>
              <a:off x="3456" y="3004"/>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49" name="Line 886">
              <a:extLst>
                <a:ext uri="{FF2B5EF4-FFF2-40B4-BE49-F238E27FC236}">
                  <a16:creationId xmlns:a16="http://schemas.microsoft.com/office/drawing/2014/main" id="{C2390F75-88D5-B6CA-7001-0D3CB0F5C34B}"/>
                </a:ext>
              </a:extLst>
            </p:cNvPr>
            <p:cNvSpPr>
              <a:spLocks noChangeShapeType="1"/>
            </p:cNvSpPr>
            <p:nvPr/>
          </p:nvSpPr>
          <p:spPr bwMode="auto">
            <a:xfrm>
              <a:off x="3456" y="29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0" name="Line 887">
              <a:extLst>
                <a:ext uri="{FF2B5EF4-FFF2-40B4-BE49-F238E27FC236}">
                  <a16:creationId xmlns:a16="http://schemas.microsoft.com/office/drawing/2014/main" id="{78352909-416F-DF05-E67F-C9D18B86E302}"/>
                </a:ext>
              </a:extLst>
            </p:cNvPr>
            <p:cNvSpPr>
              <a:spLocks noChangeShapeType="1"/>
            </p:cNvSpPr>
            <p:nvPr/>
          </p:nvSpPr>
          <p:spPr bwMode="auto">
            <a:xfrm>
              <a:off x="3452" y="3105"/>
              <a:ext cx="1" cy="3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1" name="Line 888">
              <a:extLst>
                <a:ext uri="{FF2B5EF4-FFF2-40B4-BE49-F238E27FC236}">
                  <a16:creationId xmlns:a16="http://schemas.microsoft.com/office/drawing/2014/main" id="{3CA6B91A-68F0-AA0B-EB36-E7055526C57E}"/>
                </a:ext>
              </a:extLst>
            </p:cNvPr>
            <p:cNvSpPr>
              <a:spLocks noChangeShapeType="1"/>
            </p:cNvSpPr>
            <p:nvPr/>
          </p:nvSpPr>
          <p:spPr bwMode="auto">
            <a:xfrm flipV="1">
              <a:off x="3447" y="3003"/>
              <a:ext cx="1" cy="3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2" name="Line 889">
              <a:extLst>
                <a:ext uri="{FF2B5EF4-FFF2-40B4-BE49-F238E27FC236}">
                  <a16:creationId xmlns:a16="http://schemas.microsoft.com/office/drawing/2014/main" id="{9036D527-1D66-0D14-2416-C18869A8B478}"/>
                </a:ext>
              </a:extLst>
            </p:cNvPr>
            <p:cNvSpPr>
              <a:spLocks noChangeShapeType="1"/>
            </p:cNvSpPr>
            <p:nvPr/>
          </p:nvSpPr>
          <p:spPr bwMode="auto">
            <a:xfrm flipH="1" flipV="1">
              <a:off x="3445" y="2862"/>
              <a:ext cx="1" cy="2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3" name="Line 890">
              <a:extLst>
                <a:ext uri="{FF2B5EF4-FFF2-40B4-BE49-F238E27FC236}">
                  <a16:creationId xmlns:a16="http://schemas.microsoft.com/office/drawing/2014/main" id="{A5210FC3-F471-9F7E-5135-A8DB0E11655A}"/>
                </a:ext>
              </a:extLst>
            </p:cNvPr>
            <p:cNvSpPr>
              <a:spLocks noChangeShapeType="1"/>
            </p:cNvSpPr>
            <p:nvPr/>
          </p:nvSpPr>
          <p:spPr bwMode="auto">
            <a:xfrm flipH="1" flipV="1">
              <a:off x="3447" y="3035"/>
              <a:ext cx="3"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4" name="Line 891">
              <a:extLst>
                <a:ext uri="{FF2B5EF4-FFF2-40B4-BE49-F238E27FC236}">
                  <a16:creationId xmlns:a16="http://schemas.microsoft.com/office/drawing/2014/main" id="{C3855A82-B708-7537-B8DE-81F1FCD65A84}"/>
                </a:ext>
              </a:extLst>
            </p:cNvPr>
            <p:cNvSpPr>
              <a:spLocks noChangeShapeType="1"/>
            </p:cNvSpPr>
            <p:nvPr/>
          </p:nvSpPr>
          <p:spPr bwMode="auto">
            <a:xfrm>
              <a:off x="3405" y="2968"/>
              <a:ext cx="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5" name="Line 892">
              <a:extLst>
                <a:ext uri="{FF2B5EF4-FFF2-40B4-BE49-F238E27FC236}">
                  <a16:creationId xmlns:a16="http://schemas.microsoft.com/office/drawing/2014/main" id="{C73312EA-D1BF-A145-E635-F944833EFB03}"/>
                </a:ext>
              </a:extLst>
            </p:cNvPr>
            <p:cNvSpPr>
              <a:spLocks noChangeShapeType="1"/>
            </p:cNvSpPr>
            <p:nvPr/>
          </p:nvSpPr>
          <p:spPr bwMode="auto">
            <a:xfrm flipH="1" flipV="1">
              <a:off x="3408" y="2995"/>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6" name="Line 893">
              <a:extLst>
                <a:ext uri="{FF2B5EF4-FFF2-40B4-BE49-F238E27FC236}">
                  <a16:creationId xmlns:a16="http://schemas.microsoft.com/office/drawing/2014/main" id="{A73AC78D-9055-ECF3-5D6F-200B8F53AAF9}"/>
                </a:ext>
              </a:extLst>
            </p:cNvPr>
            <p:cNvSpPr>
              <a:spLocks noChangeShapeType="1"/>
            </p:cNvSpPr>
            <p:nvPr/>
          </p:nvSpPr>
          <p:spPr bwMode="auto">
            <a:xfrm flipH="1">
              <a:off x="3404" y="2960"/>
              <a:ext cx="5"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7" name="Line 894">
              <a:extLst>
                <a:ext uri="{FF2B5EF4-FFF2-40B4-BE49-F238E27FC236}">
                  <a16:creationId xmlns:a16="http://schemas.microsoft.com/office/drawing/2014/main" id="{2AC999AA-C79E-AFB1-A442-05C356D896C4}"/>
                </a:ext>
              </a:extLst>
            </p:cNvPr>
            <p:cNvSpPr>
              <a:spLocks noChangeShapeType="1"/>
            </p:cNvSpPr>
            <p:nvPr/>
          </p:nvSpPr>
          <p:spPr bwMode="auto">
            <a:xfrm flipV="1">
              <a:off x="3410" y="297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8" name="Line 895">
              <a:extLst>
                <a:ext uri="{FF2B5EF4-FFF2-40B4-BE49-F238E27FC236}">
                  <a16:creationId xmlns:a16="http://schemas.microsoft.com/office/drawing/2014/main" id="{3CEED471-F379-7B63-8169-0DB819279174}"/>
                </a:ext>
              </a:extLst>
            </p:cNvPr>
            <p:cNvSpPr>
              <a:spLocks noChangeShapeType="1"/>
            </p:cNvSpPr>
            <p:nvPr/>
          </p:nvSpPr>
          <p:spPr bwMode="auto">
            <a:xfrm flipV="1">
              <a:off x="3411" y="297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59" name="Line 896">
              <a:extLst>
                <a:ext uri="{FF2B5EF4-FFF2-40B4-BE49-F238E27FC236}">
                  <a16:creationId xmlns:a16="http://schemas.microsoft.com/office/drawing/2014/main" id="{701E0388-30AD-344D-3A63-BD8CFBB1E768}"/>
                </a:ext>
              </a:extLst>
            </p:cNvPr>
            <p:cNvSpPr>
              <a:spLocks noChangeShapeType="1"/>
            </p:cNvSpPr>
            <p:nvPr/>
          </p:nvSpPr>
          <p:spPr bwMode="auto">
            <a:xfrm flipV="1">
              <a:off x="3412" y="296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60" name="Line 897">
              <a:extLst>
                <a:ext uri="{FF2B5EF4-FFF2-40B4-BE49-F238E27FC236}">
                  <a16:creationId xmlns:a16="http://schemas.microsoft.com/office/drawing/2014/main" id="{97304D40-433B-1498-EF26-3C265C244BB2}"/>
                </a:ext>
              </a:extLst>
            </p:cNvPr>
            <p:cNvSpPr>
              <a:spLocks noChangeShapeType="1"/>
            </p:cNvSpPr>
            <p:nvPr/>
          </p:nvSpPr>
          <p:spPr bwMode="auto">
            <a:xfrm flipV="1">
              <a:off x="3408" y="2964"/>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61" name="Line 898">
              <a:extLst>
                <a:ext uri="{FF2B5EF4-FFF2-40B4-BE49-F238E27FC236}">
                  <a16:creationId xmlns:a16="http://schemas.microsoft.com/office/drawing/2014/main" id="{56FB45C1-3FE7-FF37-F5E5-528EAB2B5F97}"/>
                </a:ext>
              </a:extLst>
            </p:cNvPr>
            <p:cNvSpPr>
              <a:spLocks noChangeShapeType="1"/>
            </p:cNvSpPr>
            <p:nvPr/>
          </p:nvSpPr>
          <p:spPr bwMode="auto">
            <a:xfrm>
              <a:off x="3442" y="3076"/>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62" name="Line 899">
              <a:extLst>
                <a:ext uri="{FF2B5EF4-FFF2-40B4-BE49-F238E27FC236}">
                  <a16:creationId xmlns:a16="http://schemas.microsoft.com/office/drawing/2014/main" id="{7981CD66-0462-AAD1-8252-FE0936AC078B}"/>
                </a:ext>
              </a:extLst>
            </p:cNvPr>
            <p:cNvSpPr>
              <a:spLocks noChangeShapeType="1"/>
            </p:cNvSpPr>
            <p:nvPr/>
          </p:nvSpPr>
          <p:spPr bwMode="auto">
            <a:xfrm>
              <a:off x="3442" y="2992"/>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63" name="Line 900">
              <a:extLst>
                <a:ext uri="{FF2B5EF4-FFF2-40B4-BE49-F238E27FC236}">
                  <a16:creationId xmlns:a16="http://schemas.microsoft.com/office/drawing/2014/main" id="{88D874A6-4FDE-84CE-E756-C2AC301DF03F}"/>
                </a:ext>
              </a:extLst>
            </p:cNvPr>
            <p:cNvSpPr>
              <a:spLocks noChangeShapeType="1"/>
            </p:cNvSpPr>
            <p:nvPr/>
          </p:nvSpPr>
          <p:spPr bwMode="auto">
            <a:xfrm flipV="1">
              <a:off x="3439" y="2991"/>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64" name="Line 901">
              <a:extLst>
                <a:ext uri="{FF2B5EF4-FFF2-40B4-BE49-F238E27FC236}">
                  <a16:creationId xmlns:a16="http://schemas.microsoft.com/office/drawing/2014/main" id="{84CA1AEC-FC23-71B6-D9D5-EF5ACB8CA5D8}"/>
                </a:ext>
              </a:extLst>
            </p:cNvPr>
            <p:cNvSpPr>
              <a:spLocks noChangeShapeType="1"/>
            </p:cNvSpPr>
            <p:nvPr/>
          </p:nvSpPr>
          <p:spPr bwMode="auto">
            <a:xfrm>
              <a:off x="3439" y="3074"/>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65" name="Line 902">
              <a:extLst>
                <a:ext uri="{FF2B5EF4-FFF2-40B4-BE49-F238E27FC236}">
                  <a16:creationId xmlns:a16="http://schemas.microsoft.com/office/drawing/2014/main" id="{4C9EBBBE-089E-01C1-F2CB-29BEC5185713}"/>
                </a:ext>
              </a:extLst>
            </p:cNvPr>
            <p:cNvSpPr>
              <a:spLocks noChangeShapeType="1"/>
            </p:cNvSpPr>
            <p:nvPr/>
          </p:nvSpPr>
          <p:spPr bwMode="auto">
            <a:xfrm flipV="1">
              <a:off x="3437" y="298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66" name="Line 903">
              <a:extLst>
                <a:ext uri="{FF2B5EF4-FFF2-40B4-BE49-F238E27FC236}">
                  <a16:creationId xmlns:a16="http://schemas.microsoft.com/office/drawing/2014/main" id="{8426BA54-88E8-39E7-54E0-1D76C6FE7EF1}"/>
                </a:ext>
              </a:extLst>
            </p:cNvPr>
            <p:cNvSpPr>
              <a:spLocks noChangeShapeType="1"/>
            </p:cNvSpPr>
            <p:nvPr/>
          </p:nvSpPr>
          <p:spPr bwMode="auto">
            <a:xfrm>
              <a:off x="3437" y="3073"/>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67" name="Freeform 904">
              <a:extLst>
                <a:ext uri="{FF2B5EF4-FFF2-40B4-BE49-F238E27FC236}">
                  <a16:creationId xmlns:a16="http://schemas.microsoft.com/office/drawing/2014/main" id="{ECCC8BEF-FE2F-F1BE-817E-6D93ADE4FFD9}"/>
                </a:ext>
              </a:extLst>
            </p:cNvPr>
            <p:cNvSpPr>
              <a:spLocks/>
            </p:cNvSpPr>
            <p:nvPr/>
          </p:nvSpPr>
          <p:spPr bwMode="auto">
            <a:xfrm>
              <a:off x="3560" y="3065"/>
              <a:ext cx="6" cy="9"/>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0" y="0"/>
                  </a:moveTo>
                  <a:lnTo>
                    <a:pt x="67" y="48"/>
                  </a:lnTo>
                  <a:lnTo>
                    <a:pt x="130" y="115"/>
                  </a:lnTo>
                  <a:lnTo>
                    <a:pt x="183" y="192"/>
                  </a:lnTo>
                  <a:lnTo>
                    <a:pt x="224" y="277"/>
                  </a:lnTo>
                  <a:lnTo>
                    <a:pt x="250" y="365"/>
                  </a:lnTo>
                  <a:lnTo>
                    <a:pt x="258"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68" name="Freeform 905">
              <a:extLst>
                <a:ext uri="{FF2B5EF4-FFF2-40B4-BE49-F238E27FC236}">
                  <a16:creationId xmlns:a16="http://schemas.microsoft.com/office/drawing/2014/main" id="{F5107523-AE6A-797E-8A8A-DD645319DCB0}"/>
                </a:ext>
              </a:extLst>
            </p:cNvPr>
            <p:cNvSpPr>
              <a:spLocks/>
            </p:cNvSpPr>
            <p:nvPr/>
          </p:nvSpPr>
          <p:spPr bwMode="auto">
            <a:xfrm>
              <a:off x="3568" y="3074"/>
              <a:ext cx="5" cy="9"/>
            </a:xfrm>
            <a:custGeom>
              <a:avLst/>
              <a:gdLst>
                <a:gd name="T0" fmla="*/ 0 w 250"/>
                <a:gd name="T1" fmla="*/ 0 h 447"/>
                <a:gd name="T2" fmla="*/ 0 w 250"/>
                <a:gd name="T3" fmla="*/ 0 h 447"/>
                <a:gd name="T4" fmla="*/ 0 w 250"/>
                <a:gd name="T5" fmla="*/ 0 h 447"/>
                <a:gd name="T6" fmla="*/ 0 w 250"/>
                <a:gd name="T7" fmla="*/ 0 h 447"/>
                <a:gd name="T8" fmla="*/ 0 w 250"/>
                <a:gd name="T9" fmla="*/ 0 h 447"/>
                <a:gd name="T10" fmla="*/ 0 w 250"/>
                <a:gd name="T11" fmla="*/ 0 h 447"/>
                <a:gd name="T12" fmla="*/ 0 w 250"/>
                <a:gd name="T13" fmla="*/ 0 h 447"/>
                <a:gd name="T14" fmla="*/ 0 60000 65536"/>
                <a:gd name="T15" fmla="*/ 0 60000 65536"/>
                <a:gd name="T16" fmla="*/ 0 60000 65536"/>
                <a:gd name="T17" fmla="*/ 0 60000 65536"/>
                <a:gd name="T18" fmla="*/ 0 60000 65536"/>
                <a:gd name="T19" fmla="*/ 0 60000 65536"/>
                <a:gd name="T20" fmla="*/ 0 60000 65536"/>
                <a:gd name="T21" fmla="*/ 0 w 250"/>
                <a:gd name="T22" fmla="*/ 0 h 447"/>
                <a:gd name="T23" fmla="*/ 250 w 250"/>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0" h="447">
                  <a:moveTo>
                    <a:pt x="0" y="0"/>
                  </a:moveTo>
                  <a:lnTo>
                    <a:pt x="65" y="49"/>
                  </a:lnTo>
                  <a:lnTo>
                    <a:pt x="126" y="116"/>
                  </a:lnTo>
                  <a:lnTo>
                    <a:pt x="177" y="194"/>
                  </a:lnTo>
                  <a:lnTo>
                    <a:pt x="216" y="279"/>
                  </a:lnTo>
                  <a:lnTo>
                    <a:pt x="241" y="365"/>
                  </a:lnTo>
                  <a:lnTo>
                    <a:pt x="250"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69" name="Freeform 906">
              <a:extLst>
                <a:ext uri="{FF2B5EF4-FFF2-40B4-BE49-F238E27FC236}">
                  <a16:creationId xmlns:a16="http://schemas.microsoft.com/office/drawing/2014/main" id="{452FB29C-F56D-D7A0-9CFD-142BD9D5F1AB}"/>
                </a:ext>
              </a:extLst>
            </p:cNvPr>
            <p:cNvSpPr>
              <a:spLocks/>
            </p:cNvSpPr>
            <p:nvPr/>
          </p:nvSpPr>
          <p:spPr bwMode="auto">
            <a:xfrm>
              <a:off x="3395" y="2897"/>
              <a:ext cx="1" cy="1"/>
            </a:xfrm>
            <a:custGeom>
              <a:avLst/>
              <a:gdLst>
                <a:gd name="T0" fmla="*/ 0 w 40"/>
                <a:gd name="T1" fmla="*/ 0 h 52"/>
                <a:gd name="T2" fmla="*/ 0 w 40"/>
                <a:gd name="T3" fmla="*/ 0 h 52"/>
                <a:gd name="T4" fmla="*/ 0 w 40"/>
                <a:gd name="T5" fmla="*/ 0 h 52"/>
                <a:gd name="T6" fmla="*/ 0 60000 65536"/>
                <a:gd name="T7" fmla="*/ 0 60000 65536"/>
                <a:gd name="T8" fmla="*/ 0 60000 65536"/>
                <a:gd name="T9" fmla="*/ 0 w 40"/>
                <a:gd name="T10" fmla="*/ 0 h 52"/>
                <a:gd name="T11" fmla="*/ 40 w 40"/>
                <a:gd name="T12" fmla="*/ 52 h 52"/>
              </a:gdLst>
              <a:ahLst/>
              <a:cxnLst>
                <a:cxn ang="T6">
                  <a:pos x="T0" y="T1"/>
                </a:cxn>
                <a:cxn ang="T7">
                  <a:pos x="T2" y="T3"/>
                </a:cxn>
                <a:cxn ang="T8">
                  <a:pos x="T4" y="T5"/>
                </a:cxn>
              </a:cxnLst>
              <a:rect l="T9" t="T10" r="T11" b="T12"/>
              <a:pathLst>
                <a:path w="40" h="52">
                  <a:moveTo>
                    <a:pt x="0" y="0"/>
                  </a:moveTo>
                  <a:lnTo>
                    <a:pt x="20" y="26"/>
                  </a:lnTo>
                  <a:lnTo>
                    <a:pt x="40" y="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0" name="Freeform 907">
              <a:extLst>
                <a:ext uri="{FF2B5EF4-FFF2-40B4-BE49-F238E27FC236}">
                  <a16:creationId xmlns:a16="http://schemas.microsoft.com/office/drawing/2014/main" id="{9121C98C-AB67-7139-9BC2-8C88F302687F}"/>
                </a:ext>
              </a:extLst>
            </p:cNvPr>
            <p:cNvSpPr>
              <a:spLocks/>
            </p:cNvSpPr>
            <p:nvPr/>
          </p:nvSpPr>
          <p:spPr bwMode="auto">
            <a:xfrm>
              <a:off x="3443" y="2837"/>
              <a:ext cx="1" cy="1"/>
            </a:xfrm>
            <a:custGeom>
              <a:avLst/>
              <a:gdLst>
                <a:gd name="T0" fmla="*/ 0 w 36"/>
                <a:gd name="T1" fmla="*/ 0 h 53"/>
                <a:gd name="T2" fmla="*/ 0 w 36"/>
                <a:gd name="T3" fmla="*/ 0 h 53"/>
                <a:gd name="T4" fmla="*/ 0 w 36"/>
                <a:gd name="T5" fmla="*/ 0 h 53"/>
                <a:gd name="T6" fmla="*/ 0 w 36"/>
                <a:gd name="T7" fmla="*/ 0 h 53"/>
                <a:gd name="T8" fmla="*/ 0 w 36"/>
                <a:gd name="T9" fmla="*/ 0 h 53"/>
                <a:gd name="T10" fmla="*/ 0 w 36"/>
                <a:gd name="T11" fmla="*/ 0 h 53"/>
                <a:gd name="T12" fmla="*/ 0 w 36"/>
                <a:gd name="T13" fmla="*/ 0 h 53"/>
                <a:gd name="T14" fmla="*/ 0 w 36"/>
                <a:gd name="T15" fmla="*/ 0 h 53"/>
                <a:gd name="T16" fmla="*/ 0 w 36"/>
                <a:gd name="T17" fmla="*/ 0 h 53"/>
                <a:gd name="T18" fmla="*/ 0 w 36"/>
                <a:gd name="T19" fmla="*/ 0 h 53"/>
                <a:gd name="T20" fmla="*/ 0 w 36"/>
                <a:gd name="T21" fmla="*/ 0 h 53"/>
                <a:gd name="T22" fmla="*/ 0 w 36"/>
                <a:gd name="T23" fmla="*/ 0 h 53"/>
                <a:gd name="T24" fmla="*/ 0 w 36"/>
                <a:gd name="T25" fmla="*/ 0 h 53"/>
                <a:gd name="T26" fmla="*/ 0 w 36"/>
                <a:gd name="T27" fmla="*/ 0 h 53"/>
                <a:gd name="T28" fmla="*/ 0 w 36"/>
                <a:gd name="T29" fmla="*/ 0 h 53"/>
                <a:gd name="T30" fmla="*/ 0 w 36"/>
                <a:gd name="T31" fmla="*/ 0 h 53"/>
                <a:gd name="T32" fmla="*/ 0 w 3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53"/>
                <a:gd name="T53" fmla="*/ 36 w 3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53">
                  <a:moveTo>
                    <a:pt x="1" y="53"/>
                  </a:moveTo>
                  <a:lnTo>
                    <a:pt x="1" y="52"/>
                  </a:lnTo>
                  <a:lnTo>
                    <a:pt x="0" y="49"/>
                  </a:lnTo>
                  <a:lnTo>
                    <a:pt x="0" y="45"/>
                  </a:lnTo>
                  <a:lnTo>
                    <a:pt x="0" y="41"/>
                  </a:lnTo>
                  <a:lnTo>
                    <a:pt x="1" y="38"/>
                  </a:lnTo>
                  <a:lnTo>
                    <a:pt x="2" y="34"/>
                  </a:lnTo>
                  <a:lnTo>
                    <a:pt x="4" y="30"/>
                  </a:lnTo>
                  <a:lnTo>
                    <a:pt x="7" y="27"/>
                  </a:lnTo>
                  <a:lnTo>
                    <a:pt x="9" y="23"/>
                  </a:lnTo>
                  <a:lnTo>
                    <a:pt x="12" y="20"/>
                  </a:lnTo>
                  <a:lnTo>
                    <a:pt x="15" y="16"/>
                  </a:lnTo>
                  <a:lnTo>
                    <a:pt x="19" y="13"/>
                  </a:lnTo>
                  <a:lnTo>
                    <a:pt x="22" y="10"/>
                  </a:lnTo>
                  <a:lnTo>
                    <a:pt x="27" y="6"/>
                  </a:lnTo>
                  <a:lnTo>
                    <a:pt x="31" y="3"/>
                  </a:lnTo>
                  <a:lnTo>
                    <a:pt x="3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1" name="Freeform 908">
              <a:extLst>
                <a:ext uri="{FF2B5EF4-FFF2-40B4-BE49-F238E27FC236}">
                  <a16:creationId xmlns:a16="http://schemas.microsoft.com/office/drawing/2014/main" id="{A25A065C-84F4-491E-49BF-4315E799B63F}"/>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2" name="Freeform 909">
              <a:extLst>
                <a:ext uri="{FF2B5EF4-FFF2-40B4-BE49-F238E27FC236}">
                  <a16:creationId xmlns:a16="http://schemas.microsoft.com/office/drawing/2014/main" id="{95C4F8B0-D0DC-4487-21B5-411FA08E1A79}"/>
                </a:ext>
              </a:extLst>
            </p:cNvPr>
            <p:cNvSpPr>
              <a:spLocks/>
            </p:cNvSpPr>
            <p:nvPr/>
          </p:nvSpPr>
          <p:spPr bwMode="auto">
            <a:xfrm>
              <a:off x="3476" y="2852"/>
              <a:ext cx="12" cy="15"/>
            </a:xfrm>
            <a:custGeom>
              <a:avLst/>
              <a:gdLst>
                <a:gd name="T0" fmla="*/ 0 w 622"/>
                <a:gd name="T1" fmla="*/ 0 h 757"/>
                <a:gd name="T2" fmla="*/ 0 w 622"/>
                <a:gd name="T3" fmla="*/ 0 h 757"/>
                <a:gd name="T4" fmla="*/ 0 w 622"/>
                <a:gd name="T5" fmla="*/ 0 h 757"/>
                <a:gd name="T6" fmla="*/ 0 w 622"/>
                <a:gd name="T7" fmla="*/ 0 h 757"/>
                <a:gd name="T8" fmla="*/ 0 w 622"/>
                <a:gd name="T9" fmla="*/ 0 h 757"/>
                <a:gd name="T10" fmla="*/ 0 w 622"/>
                <a:gd name="T11" fmla="*/ 0 h 757"/>
                <a:gd name="T12" fmla="*/ 0 w 622"/>
                <a:gd name="T13" fmla="*/ 0 h 757"/>
                <a:gd name="T14" fmla="*/ 0 w 622"/>
                <a:gd name="T15" fmla="*/ 0 h 757"/>
                <a:gd name="T16" fmla="*/ 0 w 622"/>
                <a:gd name="T17" fmla="*/ 0 h 757"/>
                <a:gd name="T18" fmla="*/ 0 w 622"/>
                <a:gd name="T19" fmla="*/ 0 h 757"/>
                <a:gd name="T20" fmla="*/ 0 w 622"/>
                <a:gd name="T21" fmla="*/ 0 h 757"/>
                <a:gd name="T22" fmla="*/ 0 w 622"/>
                <a:gd name="T23" fmla="*/ 0 h 757"/>
                <a:gd name="T24" fmla="*/ 0 w 622"/>
                <a:gd name="T25" fmla="*/ 0 h 757"/>
                <a:gd name="T26" fmla="*/ 0 w 622"/>
                <a:gd name="T27" fmla="*/ 0 h 757"/>
                <a:gd name="T28" fmla="*/ 0 w 622"/>
                <a:gd name="T29" fmla="*/ 0 h 757"/>
                <a:gd name="T30" fmla="*/ 0 w 622"/>
                <a:gd name="T31" fmla="*/ 0 h 757"/>
                <a:gd name="T32" fmla="*/ 0 w 622"/>
                <a:gd name="T33" fmla="*/ 0 h 757"/>
                <a:gd name="T34" fmla="*/ 0 w 622"/>
                <a:gd name="T35" fmla="*/ 0 h 757"/>
                <a:gd name="T36" fmla="*/ 0 w 622"/>
                <a:gd name="T37" fmla="*/ 0 h 757"/>
                <a:gd name="T38" fmla="*/ 0 w 622"/>
                <a:gd name="T39" fmla="*/ 0 h 757"/>
                <a:gd name="T40" fmla="*/ 0 w 622"/>
                <a:gd name="T41" fmla="*/ 0 h 757"/>
                <a:gd name="T42" fmla="*/ 0 w 622"/>
                <a:gd name="T43" fmla="*/ 0 h 757"/>
                <a:gd name="T44" fmla="*/ 0 w 622"/>
                <a:gd name="T45" fmla="*/ 0 h 757"/>
                <a:gd name="T46" fmla="*/ 0 w 622"/>
                <a:gd name="T47" fmla="*/ 0 h 757"/>
                <a:gd name="T48" fmla="*/ 0 w 622"/>
                <a:gd name="T49" fmla="*/ 0 h 757"/>
                <a:gd name="T50" fmla="*/ 0 w 622"/>
                <a:gd name="T51" fmla="*/ 0 h 7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22"/>
                <a:gd name="T79" fmla="*/ 0 h 757"/>
                <a:gd name="T80" fmla="*/ 622 w 622"/>
                <a:gd name="T81" fmla="*/ 757 h 7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22" h="757">
                  <a:moveTo>
                    <a:pt x="622" y="757"/>
                  </a:moveTo>
                  <a:lnTo>
                    <a:pt x="620" y="736"/>
                  </a:lnTo>
                  <a:lnTo>
                    <a:pt x="615" y="701"/>
                  </a:lnTo>
                  <a:lnTo>
                    <a:pt x="609" y="666"/>
                  </a:lnTo>
                  <a:lnTo>
                    <a:pt x="600" y="631"/>
                  </a:lnTo>
                  <a:lnTo>
                    <a:pt x="590" y="597"/>
                  </a:lnTo>
                  <a:lnTo>
                    <a:pt x="577" y="562"/>
                  </a:lnTo>
                  <a:lnTo>
                    <a:pt x="563" y="528"/>
                  </a:lnTo>
                  <a:lnTo>
                    <a:pt x="547" y="495"/>
                  </a:lnTo>
                  <a:lnTo>
                    <a:pt x="529" y="462"/>
                  </a:lnTo>
                  <a:lnTo>
                    <a:pt x="509" y="429"/>
                  </a:lnTo>
                  <a:lnTo>
                    <a:pt x="487" y="397"/>
                  </a:lnTo>
                  <a:lnTo>
                    <a:pt x="464" y="365"/>
                  </a:lnTo>
                  <a:lnTo>
                    <a:pt x="438" y="332"/>
                  </a:lnTo>
                  <a:lnTo>
                    <a:pt x="410" y="301"/>
                  </a:lnTo>
                  <a:lnTo>
                    <a:pt x="381" y="271"/>
                  </a:lnTo>
                  <a:lnTo>
                    <a:pt x="351" y="241"/>
                  </a:lnTo>
                  <a:lnTo>
                    <a:pt x="318" y="212"/>
                  </a:lnTo>
                  <a:lnTo>
                    <a:pt x="284" y="183"/>
                  </a:lnTo>
                  <a:lnTo>
                    <a:pt x="249" y="155"/>
                  </a:lnTo>
                  <a:lnTo>
                    <a:pt x="210" y="128"/>
                  </a:lnTo>
                  <a:lnTo>
                    <a:pt x="172" y="101"/>
                  </a:lnTo>
                  <a:lnTo>
                    <a:pt x="131" y="74"/>
                  </a:lnTo>
                  <a:lnTo>
                    <a:pt x="89" y="48"/>
                  </a:lnTo>
                  <a:lnTo>
                    <a:pt x="46" y="24"/>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3" name="Freeform 910">
              <a:extLst>
                <a:ext uri="{FF2B5EF4-FFF2-40B4-BE49-F238E27FC236}">
                  <a16:creationId xmlns:a16="http://schemas.microsoft.com/office/drawing/2014/main" id="{E0F64B83-BFD4-6187-05E9-00FBD7408579}"/>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4" name="Freeform 911">
              <a:extLst>
                <a:ext uri="{FF2B5EF4-FFF2-40B4-BE49-F238E27FC236}">
                  <a16:creationId xmlns:a16="http://schemas.microsoft.com/office/drawing/2014/main" id="{1EC07DE3-0CE6-9660-0E34-D8D0957DF142}"/>
                </a:ext>
              </a:extLst>
            </p:cNvPr>
            <p:cNvSpPr>
              <a:spLocks/>
            </p:cNvSpPr>
            <p:nvPr/>
          </p:nvSpPr>
          <p:spPr bwMode="auto">
            <a:xfrm>
              <a:off x="3486" y="2883"/>
              <a:ext cx="1" cy="2"/>
            </a:xfrm>
            <a:custGeom>
              <a:avLst/>
              <a:gdLst>
                <a:gd name="T0" fmla="*/ 0 w 40"/>
                <a:gd name="T1" fmla="*/ 0 h 93"/>
                <a:gd name="T2" fmla="*/ 0 w 40"/>
                <a:gd name="T3" fmla="*/ 0 h 93"/>
                <a:gd name="T4" fmla="*/ 0 w 40"/>
                <a:gd name="T5" fmla="*/ 0 h 93"/>
                <a:gd name="T6" fmla="*/ 0 w 40"/>
                <a:gd name="T7" fmla="*/ 0 h 93"/>
                <a:gd name="T8" fmla="*/ 0 60000 65536"/>
                <a:gd name="T9" fmla="*/ 0 60000 65536"/>
                <a:gd name="T10" fmla="*/ 0 60000 65536"/>
                <a:gd name="T11" fmla="*/ 0 60000 65536"/>
                <a:gd name="T12" fmla="*/ 0 w 40"/>
                <a:gd name="T13" fmla="*/ 0 h 93"/>
                <a:gd name="T14" fmla="*/ 40 w 40"/>
                <a:gd name="T15" fmla="*/ 93 h 93"/>
              </a:gdLst>
              <a:ahLst/>
              <a:cxnLst>
                <a:cxn ang="T8">
                  <a:pos x="T0" y="T1"/>
                </a:cxn>
                <a:cxn ang="T9">
                  <a:pos x="T2" y="T3"/>
                </a:cxn>
                <a:cxn ang="T10">
                  <a:pos x="T4" y="T5"/>
                </a:cxn>
                <a:cxn ang="T11">
                  <a:pos x="T6" y="T7"/>
                </a:cxn>
              </a:cxnLst>
              <a:rect l="T12" t="T13" r="T14" b="T15"/>
              <a:pathLst>
                <a:path w="40" h="93">
                  <a:moveTo>
                    <a:pt x="40" y="93"/>
                  </a:moveTo>
                  <a:lnTo>
                    <a:pt x="40" y="84"/>
                  </a:lnTo>
                  <a:lnTo>
                    <a:pt x="29" y="4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5" name="Freeform 912">
              <a:extLst>
                <a:ext uri="{FF2B5EF4-FFF2-40B4-BE49-F238E27FC236}">
                  <a16:creationId xmlns:a16="http://schemas.microsoft.com/office/drawing/2014/main" id="{7EC4516E-F550-57A7-77EA-C3B663451F8A}"/>
                </a:ext>
              </a:extLst>
            </p:cNvPr>
            <p:cNvSpPr>
              <a:spLocks/>
            </p:cNvSpPr>
            <p:nvPr/>
          </p:nvSpPr>
          <p:spPr bwMode="auto">
            <a:xfrm>
              <a:off x="3393" y="2896"/>
              <a:ext cx="1" cy="1"/>
            </a:xfrm>
            <a:custGeom>
              <a:avLst/>
              <a:gdLst>
                <a:gd name="T0" fmla="*/ 0 w 55"/>
                <a:gd name="T1" fmla="*/ 0 h 60"/>
                <a:gd name="T2" fmla="*/ 0 w 55"/>
                <a:gd name="T3" fmla="*/ 0 h 60"/>
                <a:gd name="T4" fmla="*/ 0 w 55"/>
                <a:gd name="T5" fmla="*/ 0 h 60"/>
                <a:gd name="T6" fmla="*/ 0 w 55"/>
                <a:gd name="T7" fmla="*/ 0 h 60"/>
                <a:gd name="T8" fmla="*/ 0 60000 65536"/>
                <a:gd name="T9" fmla="*/ 0 60000 65536"/>
                <a:gd name="T10" fmla="*/ 0 60000 65536"/>
                <a:gd name="T11" fmla="*/ 0 60000 65536"/>
                <a:gd name="T12" fmla="*/ 0 w 55"/>
                <a:gd name="T13" fmla="*/ 0 h 60"/>
                <a:gd name="T14" fmla="*/ 55 w 55"/>
                <a:gd name="T15" fmla="*/ 60 h 60"/>
              </a:gdLst>
              <a:ahLst/>
              <a:cxnLst>
                <a:cxn ang="T8">
                  <a:pos x="T0" y="T1"/>
                </a:cxn>
                <a:cxn ang="T9">
                  <a:pos x="T2" y="T3"/>
                </a:cxn>
                <a:cxn ang="T10">
                  <a:pos x="T4" y="T5"/>
                </a:cxn>
                <a:cxn ang="T11">
                  <a:pos x="T6" y="T7"/>
                </a:cxn>
              </a:cxnLst>
              <a:rect l="T12" t="T13" r="T14" b="T15"/>
              <a:pathLst>
                <a:path w="55" h="60">
                  <a:moveTo>
                    <a:pt x="0" y="0"/>
                  </a:moveTo>
                  <a:lnTo>
                    <a:pt x="19" y="20"/>
                  </a:lnTo>
                  <a:lnTo>
                    <a:pt x="37" y="40"/>
                  </a:lnTo>
                  <a:lnTo>
                    <a:pt x="55" y="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6" name="Freeform 913">
              <a:extLst>
                <a:ext uri="{FF2B5EF4-FFF2-40B4-BE49-F238E27FC236}">
                  <a16:creationId xmlns:a16="http://schemas.microsoft.com/office/drawing/2014/main" id="{065CD10B-FA2D-F663-FFD6-06D199E712E0}"/>
                </a:ext>
              </a:extLst>
            </p:cNvPr>
            <p:cNvSpPr>
              <a:spLocks/>
            </p:cNvSpPr>
            <p:nvPr/>
          </p:nvSpPr>
          <p:spPr bwMode="auto">
            <a:xfrm>
              <a:off x="3448" y="2836"/>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0" y="0"/>
                  </a:moveTo>
                  <a:lnTo>
                    <a:pt x="37" y="134"/>
                  </a:lnTo>
                  <a:lnTo>
                    <a:pt x="59" y="21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7" name="Freeform 914">
              <a:extLst>
                <a:ext uri="{FF2B5EF4-FFF2-40B4-BE49-F238E27FC236}">
                  <a16:creationId xmlns:a16="http://schemas.microsoft.com/office/drawing/2014/main" id="{6CC255D8-6AB7-F57C-65FF-BF2F09AB2456}"/>
                </a:ext>
              </a:extLst>
            </p:cNvPr>
            <p:cNvSpPr>
              <a:spLocks/>
            </p:cNvSpPr>
            <p:nvPr/>
          </p:nvSpPr>
          <p:spPr bwMode="auto">
            <a:xfrm>
              <a:off x="3496" y="2863"/>
              <a:ext cx="12" cy="18"/>
            </a:xfrm>
            <a:custGeom>
              <a:avLst/>
              <a:gdLst>
                <a:gd name="T0" fmla="*/ 0 w 585"/>
                <a:gd name="T1" fmla="*/ 0 h 914"/>
                <a:gd name="T2" fmla="*/ 0 w 585"/>
                <a:gd name="T3" fmla="*/ 0 h 914"/>
                <a:gd name="T4" fmla="*/ 0 w 585"/>
                <a:gd name="T5" fmla="*/ 0 h 914"/>
                <a:gd name="T6" fmla="*/ 0 w 585"/>
                <a:gd name="T7" fmla="*/ 0 h 914"/>
                <a:gd name="T8" fmla="*/ 0 w 585"/>
                <a:gd name="T9" fmla="*/ 0 h 914"/>
                <a:gd name="T10" fmla="*/ 0 w 585"/>
                <a:gd name="T11" fmla="*/ 0 h 914"/>
                <a:gd name="T12" fmla="*/ 0 60000 65536"/>
                <a:gd name="T13" fmla="*/ 0 60000 65536"/>
                <a:gd name="T14" fmla="*/ 0 60000 65536"/>
                <a:gd name="T15" fmla="*/ 0 60000 65536"/>
                <a:gd name="T16" fmla="*/ 0 60000 65536"/>
                <a:gd name="T17" fmla="*/ 0 60000 65536"/>
                <a:gd name="T18" fmla="*/ 0 w 585"/>
                <a:gd name="T19" fmla="*/ 0 h 914"/>
                <a:gd name="T20" fmla="*/ 585 w 585"/>
                <a:gd name="T21" fmla="*/ 914 h 914"/>
              </a:gdLst>
              <a:ahLst/>
              <a:cxnLst>
                <a:cxn ang="T12">
                  <a:pos x="T0" y="T1"/>
                </a:cxn>
                <a:cxn ang="T13">
                  <a:pos x="T2" y="T3"/>
                </a:cxn>
                <a:cxn ang="T14">
                  <a:pos x="T4" y="T5"/>
                </a:cxn>
                <a:cxn ang="T15">
                  <a:pos x="T6" y="T7"/>
                </a:cxn>
                <a:cxn ang="T16">
                  <a:pos x="T8" y="T9"/>
                </a:cxn>
                <a:cxn ang="T17">
                  <a:pos x="T10" y="T11"/>
                </a:cxn>
              </a:cxnLst>
              <a:rect l="T18" t="T19" r="T20" b="T21"/>
              <a:pathLst>
                <a:path w="585" h="914">
                  <a:moveTo>
                    <a:pt x="585" y="914"/>
                  </a:moveTo>
                  <a:lnTo>
                    <a:pt x="581" y="837"/>
                  </a:lnTo>
                  <a:lnTo>
                    <a:pt x="527" y="610"/>
                  </a:lnTo>
                  <a:lnTo>
                    <a:pt x="409" y="391"/>
                  </a:lnTo>
                  <a:lnTo>
                    <a:pt x="233" y="18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8" name="Freeform 915">
              <a:extLst>
                <a:ext uri="{FF2B5EF4-FFF2-40B4-BE49-F238E27FC236}">
                  <a16:creationId xmlns:a16="http://schemas.microsoft.com/office/drawing/2014/main" id="{537E2CDB-3F8C-E9E4-EE9C-DAB20D37A1FD}"/>
                </a:ext>
              </a:extLst>
            </p:cNvPr>
            <p:cNvSpPr>
              <a:spLocks/>
            </p:cNvSpPr>
            <p:nvPr/>
          </p:nvSpPr>
          <p:spPr bwMode="auto">
            <a:xfrm>
              <a:off x="3603" y="3054"/>
              <a:ext cx="5" cy="9"/>
            </a:xfrm>
            <a:custGeom>
              <a:avLst/>
              <a:gdLst>
                <a:gd name="T0" fmla="*/ 0 w 253"/>
                <a:gd name="T1" fmla="*/ 0 h 445"/>
                <a:gd name="T2" fmla="*/ 0 w 253"/>
                <a:gd name="T3" fmla="*/ 0 h 445"/>
                <a:gd name="T4" fmla="*/ 0 w 253"/>
                <a:gd name="T5" fmla="*/ 0 h 445"/>
                <a:gd name="T6" fmla="*/ 0 w 253"/>
                <a:gd name="T7" fmla="*/ 0 h 445"/>
                <a:gd name="T8" fmla="*/ 0 w 253"/>
                <a:gd name="T9" fmla="*/ 0 h 445"/>
                <a:gd name="T10" fmla="*/ 0 w 253"/>
                <a:gd name="T11" fmla="*/ 0 h 445"/>
                <a:gd name="T12" fmla="*/ 0 w 253"/>
                <a:gd name="T13" fmla="*/ 0 h 445"/>
                <a:gd name="T14" fmla="*/ 0 60000 65536"/>
                <a:gd name="T15" fmla="*/ 0 60000 65536"/>
                <a:gd name="T16" fmla="*/ 0 60000 65536"/>
                <a:gd name="T17" fmla="*/ 0 60000 65536"/>
                <a:gd name="T18" fmla="*/ 0 60000 65536"/>
                <a:gd name="T19" fmla="*/ 0 60000 65536"/>
                <a:gd name="T20" fmla="*/ 0 60000 65536"/>
                <a:gd name="T21" fmla="*/ 0 w 253"/>
                <a:gd name="T22" fmla="*/ 0 h 445"/>
                <a:gd name="T23" fmla="*/ 253 w 253"/>
                <a:gd name="T24" fmla="*/ 445 h 4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 h="445">
                  <a:moveTo>
                    <a:pt x="0" y="0"/>
                  </a:moveTo>
                  <a:lnTo>
                    <a:pt x="65" y="49"/>
                  </a:lnTo>
                  <a:lnTo>
                    <a:pt x="126" y="115"/>
                  </a:lnTo>
                  <a:lnTo>
                    <a:pt x="179" y="193"/>
                  </a:lnTo>
                  <a:lnTo>
                    <a:pt x="219" y="277"/>
                  </a:lnTo>
                  <a:lnTo>
                    <a:pt x="245" y="363"/>
                  </a:lnTo>
                  <a:lnTo>
                    <a:pt x="253" y="44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79" name="Freeform 916">
              <a:extLst>
                <a:ext uri="{FF2B5EF4-FFF2-40B4-BE49-F238E27FC236}">
                  <a16:creationId xmlns:a16="http://schemas.microsoft.com/office/drawing/2014/main" id="{8A128346-336F-7A14-AE26-9ED5F7E48752}"/>
                </a:ext>
              </a:extLst>
            </p:cNvPr>
            <p:cNvSpPr>
              <a:spLocks/>
            </p:cNvSpPr>
            <p:nvPr/>
          </p:nvSpPr>
          <p:spPr bwMode="auto">
            <a:xfrm>
              <a:off x="3439" y="2927"/>
              <a:ext cx="11" cy="9"/>
            </a:xfrm>
            <a:custGeom>
              <a:avLst/>
              <a:gdLst>
                <a:gd name="T0" fmla="*/ 0 w 576"/>
                <a:gd name="T1" fmla="*/ 0 h 460"/>
                <a:gd name="T2" fmla="*/ 0 w 576"/>
                <a:gd name="T3" fmla="*/ 0 h 460"/>
                <a:gd name="T4" fmla="*/ 0 w 576"/>
                <a:gd name="T5" fmla="*/ 0 h 460"/>
                <a:gd name="T6" fmla="*/ 0 w 576"/>
                <a:gd name="T7" fmla="*/ 0 h 460"/>
                <a:gd name="T8" fmla="*/ 0 60000 65536"/>
                <a:gd name="T9" fmla="*/ 0 60000 65536"/>
                <a:gd name="T10" fmla="*/ 0 60000 65536"/>
                <a:gd name="T11" fmla="*/ 0 60000 65536"/>
                <a:gd name="T12" fmla="*/ 0 w 576"/>
                <a:gd name="T13" fmla="*/ 0 h 460"/>
                <a:gd name="T14" fmla="*/ 576 w 576"/>
                <a:gd name="T15" fmla="*/ 460 h 460"/>
              </a:gdLst>
              <a:ahLst/>
              <a:cxnLst>
                <a:cxn ang="T8">
                  <a:pos x="T0" y="T1"/>
                </a:cxn>
                <a:cxn ang="T9">
                  <a:pos x="T2" y="T3"/>
                </a:cxn>
                <a:cxn ang="T10">
                  <a:pos x="T4" y="T5"/>
                </a:cxn>
                <a:cxn ang="T11">
                  <a:pos x="T6" y="T7"/>
                </a:cxn>
              </a:cxnLst>
              <a:rect l="T12" t="T13" r="T14" b="T15"/>
              <a:pathLst>
                <a:path w="576" h="460">
                  <a:moveTo>
                    <a:pt x="576" y="460"/>
                  </a:moveTo>
                  <a:lnTo>
                    <a:pt x="389" y="284"/>
                  </a:lnTo>
                  <a:lnTo>
                    <a:pt x="196" y="13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880" name="Line 917">
              <a:extLst>
                <a:ext uri="{FF2B5EF4-FFF2-40B4-BE49-F238E27FC236}">
                  <a16:creationId xmlns:a16="http://schemas.microsoft.com/office/drawing/2014/main" id="{35987A75-9207-AA9F-F247-03D4019D844A}"/>
                </a:ext>
              </a:extLst>
            </p:cNvPr>
            <p:cNvSpPr>
              <a:spLocks noChangeShapeType="1"/>
            </p:cNvSpPr>
            <p:nvPr/>
          </p:nvSpPr>
          <p:spPr bwMode="auto">
            <a:xfrm flipH="1" flipV="1">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81" name="Line 918">
              <a:extLst>
                <a:ext uri="{FF2B5EF4-FFF2-40B4-BE49-F238E27FC236}">
                  <a16:creationId xmlns:a16="http://schemas.microsoft.com/office/drawing/2014/main" id="{7E1BC4A8-FD49-7471-9239-16F3FAF15675}"/>
                </a:ext>
              </a:extLst>
            </p:cNvPr>
            <p:cNvSpPr>
              <a:spLocks noChangeShapeType="1"/>
            </p:cNvSpPr>
            <p:nvPr/>
          </p:nvSpPr>
          <p:spPr bwMode="auto">
            <a:xfrm>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82" name="Line 919">
              <a:extLst>
                <a:ext uri="{FF2B5EF4-FFF2-40B4-BE49-F238E27FC236}">
                  <a16:creationId xmlns:a16="http://schemas.microsoft.com/office/drawing/2014/main" id="{6E9EE589-F839-3B21-77C3-1D1FD1CC5144}"/>
                </a:ext>
              </a:extLst>
            </p:cNvPr>
            <p:cNvSpPr>
              <a:spLocks noChangeShapeType="1"/>
            </p:cNvSpPr>
            <p:nvPr/>
          </p:nvSpPr>
          <p:spPr bwMode="auto">
            <a:xfrm flipH="1">
              <a:off x="3411" y="305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83" name="Line 920">
              <a:extLst>
                <a:ext uri="{FF2B5EF4-FFF2-40B4-BE49-F238E27FC236}">
                  <a16:creationId xmlns:a16="http://schemas.microsoft.com/office/drawing/2014/main" id="{0B566B51-5024-3A12-66CE-6D03ED968B2F}"/>
                </a:ext>
              </a:extLst>
            </p:cNvPr>
            <p:cNvSpPr>
              <a:spLocks noChangeShapeType="1"/>
            </p:cNvSpPr>
            <p:nvPr/>
          </p:nvSpPr>
          <p:spPr bwMode="auto">
            <a:xfrm flipV="1">
              <a:off x="3456" y="303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84" name="Line 921">
              <a:extLst>
                <a:ext uri="{FF2B5EF4-FFF2-40B4-BE49-F238E27FC236}">
                  <a16:creationId xmlns:a16="http://schemas.microsoft.com/office/drawing/2014/main" id="{6EFBDC4C-CD5F-59A3-FC7C-A2EDE5C5B798}"/>
                </a:ext>
              </a:extLst>
            </p:cNvPr>
            <p:cNvSpPr>
              <a:spLocks noChangeShapeType="1"/>
            </p:cNvSpPr>
            <p:nvPr/>
          </p:nvSpPr>
          <p:spPr bwMode="auto">
            <a:xfrm flipH="1">
              <a:off x="3538" y="2944"/>
              <a:ext cx="98"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85" name="Line 922">
              <a:extLst>
                <a:ext uri="{FF2B5EF4-FFF2-40B4-BE49-F238E27FC236}">
                  <a16:creationId xmlns:a16="http://schemas.microsoft.com/office/drawing/2014/main" id="{0A80C0DD-B1E5-0CA5-437A-2B7CB5B25F2D}"/>
                </a:ext>
              </a:extLst>
            </p:cNvPr>
            <p:cNvSpPr>
              <a:spLocks noChangeShapeType="1"/>
            </p:cNvSpPr>
            <p:nvPr/>
          </p:nvSpPr>
          <p:spPr bwMode="auto">
            <a:xfrm flipH="1">
              <a:off x="3537" y="2942"/>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86" name="Line 923">
              <a:extLst>
                <a:ext uri="{FF2B5EF4-FFF2-40B4-BE49-F238E27FC236}">
                  <a16:creationId xmlns:a16="http://schemas.microsoft.com/office/drawing/2014/main" id="{F6604E9C-FCEE-1526-254E-03A314C34A82}"/>
                </a:ext>
              </a:extLst>
            </p:cNvPr>
            <p:cNvSpPr>
              <a:spLocks noChangeShapeType="1"/>
            </p:cNvSpPr>
            <p:nvPr/>
          </p:nvSpPr>
          <p:spPr bwMode="auto">
            <a:xfrm>
              <a:off x="3450" y="2936"/>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87" name="Line 924">
              <a:extLst>
                <a:ext uri="{FF2B5EF4-FFF2-40B4-BE49-F238E27FC236}">
                  <a16:creationId xmlns:a16="http://schemas.microsoft.com/office/drawing/2014/main" id="{08AE7C83-9613-F059-A35B-148A4C1F281D}"/>
                </a:ext>
              </a:extLst>
            </p:cNvPr>
            <p:cNvSpPr>
              <a:spLocks noChangeShapeType="1"/>
            </p:cNvSpPr>
            <p:nvPr/>
          </p:nvSpPr>
          <p:spPr bwMode="auto">
            <a:xfrm flipH="1" flipV="1">
              <a:off x="3591" y="3067"/>
              <a:ext cx="10"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88" name="Line 925">
              <a:extLst>
                <a:ext uri="{FF2B5EF4-FFF2-40B4-BE49-F238E27FC236}">
                  <a16:creationId xmlns:a16="http://schemas.microsoft.com/office/drawing/2014/main" id="{A01594A1-CFA8-F643-2933-876917A5EB48}"/>
                </a:ext>
              </a:extLst>
            </p:cNvPr>
            <p:cNvSpPr>
              <a:spLocks noChangeShapeType="1"/>
            </p:cNvSpPr>
            <p:nvPr/>
          </p:nvSpPr>
          <p:spPr bwMode="auto">
            <a:xfrm>
              <a:off x="3557" y="3020"/>
              <a:ext cx="41"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89" name="Line 926">
              <a:extLst>
                <a:ext uri="{FF2B5EF4-FFF2-40B4-BE49-F238E27FC236}">
                  <a16:creationId xmlns:a16="http://schemas.microsoft.com/office/drawing/2014/main" id="{B0D634DC-0E10-37C5-2F58-9AA162733E64}"/>
                </a:ext>
              </a:extLst>
            </p:cNvPr>
            <p:cNvSpPr>
              <a:spLocks noChangeShapeType="1"/>
            </p:cNvSpPr>
            <p:nvPr/>
          </p:nvSpPr>
          <p:spPr bwMode="auto">
            <a:xfrm>
              <a:off x="3489" y="2973"/>
              <a:ext cx="40"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0" name="Line 927">
              <a:extLst>
                <a:ext uri="{FF2B5EF4-FFF2-40B4-BE49-F238E27FC236}">
                  <a16:creationId xmlns:a16="http://schemas.microsoft.com/office/drawing/2014/main" id="{9A937B4C-B1F8-FA95-35BF-ABE1485ACDBE}"/>
                </a:ext>
              </a:extLst>
            </p:cNvPr>
            <p:cNvSpPr>
              <a:spLocks noChangeShapeType="1"/>
            </p:cNvSpPr>
            <p:nvPr/>
          </p:nvSpPr>
          <p:spPr bwMode="auto">
            <a:xfrm>
              <a:off x="3562" y="3017"/>
              <a:ext cx="41"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1" name="Line 928">
              <a:extLst>
                <a:ext uri="{FF2B5EF4-FFF2-40B4-BE49-F238E27FC236}">
                  <a16:creationId xmlns:a16="http://schemas.microsoft.com/office/drawing/2014/main" id="{A4169829-4289-111E-5FCF-B03F75E0A8B9}"/>
                </a:ext>
              </a:extLst>
            </p:cNvPr>
            <p:cNvSpPr>
              <a:spLocks noChangeShapeType="1"/>
            </p:cNvSpPr>
            <p:nvPr/>
          </p:nvSpPr>
          <p:spPr bwMode="auto">
            <a:xfrm>
              <a:off x="3473" y="2987"/>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2" name="Line 929">
              <a:extLst>
                <a:ext uri="{FF2B5EF4-FFF2-40B4-BE49-F238E27FC236}">
                  <a16:creationId xmlns:a16="http://schemas.microsoft.com/office/drawing/2014/main" id="{24C7D393-9814-6FE3-B2AD-83337894290D}"/>
                </a:ext>
              </a:extLst>
            </p:cNvPr>
            <p:cNvSpPr>
              <a:spLocks noChangeShapeType="1"/>
            </p:cNvSpPr>
            <p:nvPr/>
          </p:nvSpPr>
          <p:spPr bwMode="auto">
            <a:xfrm flipH="1">
              <a:off x="3399" y="305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3" name="Line 930">
              <a:extLst>
                <a:ext uri="{FF2B5EF4-FFF2-40B4-BE49-F238E27FC236}">
                  <a16:creationId xmlns:a16="http://schemas.microsoft.com/office/drawing/2014/main" id="{576B5EBA-56E3-35A2-D242-4D8DE4016283}"/>
                </a:ext>
              </a:extLst>
            </p:cNvPr>
            <p:cNvSpPr>
              <a:spLocks noChangeShapeType="1"/>
            </p:cNvSpPr>
            <p:nvPr/>
          </p:nvSpPr>
          <p:spPr bwMode="auto">
            <a:xfrm>
              <a:off x="3507" y="2884"/>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4" name="Line 931">
              <a:extLst>
                <a:ext uri="{FF2B5EF4-FFF2-40B4-BE49-F238E27FC236}">
                  <a16:creationId xmlns:a16="http://schemas.microsoft.com/office/drawing/2014/main" id="{7CA521CC-2343-9C5B-52C4-743652A6F3BC}"/>
                </a:ext>
              </a:extLst>
            </p:cNvPr>
            <p:cNvSpPr>
              <a:spLocks noChangeShapeType="1"/>
            </p:cNvSpPr>
            <p:nvPr/>
          </p:nvSpPr>
          <p:spPr bwMode="auto">
            <a:xfrm>
              <a:off x="3444" y="2836"/>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5" name="Line 932">
              <a:extLst>
                <a:ext uri="{FF2B5EF4-FFF2-40B4-BE49-F238E27FC236}">
                  <a16:creationId xmlns:a16="http://schemas.microsoft.com/office/drawing/2014/main" id="{55F7F79C-05E0-3CE9-A019-66C6D855DCEC}"/>
                </a:ext>
              </a:extLst>
            </p:cNvPr>
            <p:cNvSpPr>
              <a:spLocks noChangeShapeType="1"/>
            </p:cNvSpPr>
            <p:nvPr/>
          </p:nvSpPr>
          <p:spPr bwMode="auto">
            <a:xfrm>
              <a:off x="3393" y="289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6" name="Line 933">
              <a:extLst>
                <a:ext uri="{FF2B5EF4-FFF2-40B4-BE49-F238E27FC236}">
                  <a16:creationId xmlns:a16="http://schemas.microsoft.com/office/drawing/2014/main" id="{525DEC0B-59E0-5723-7AC2-0E10CE67E547}"/>
                </a:ext>
              </a:extLst>
            </p:cNvPr>
            <p:cNvSpPr>
              <a:spLocks noChangeShapeType="1"/>
            </p:cNvSpPr>
            <p:nvPr/>
          </p:nvSpPr>
          <p:spPr bwMode="auto">
            <a:xfrm>
              <a:off x="3392" y="28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7" name="Line 934">
              <a:extLst>
                <a:ext uri="{FF2B5EF4-FFF2-40B4-BE49-F238E27FC236}">
                  <a16:creationId xmlns:a16="http://schemas.microsoft.com/office/drawing/2014/main" id="{D3C42735-5714-26C9-78E7-B7BE13290B67}"/>
                </a:ext>
              </a:extLst>
            </p:cNvPr>
            <p:cNvSpPr>
              <a:spLocks noChangeShapeType="1"/>
            </p:cNvSpPr>
            <p:nvPr/>
          </p:nvSpPr>
          <p:spPr bwMode="auto">
            <a:xfrm flipH="1" flipV="1">
              <a:off x="3598" y="3051"/>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8" name="Line 935">
              <a:extLst>
                <a:ext uri="{FF2B5EF4-FFF2-40B4-BE49-F238E27FC236}">
                  <a16:creationId xmlns:a16="http://schemas.microsoft.com/office/drawing/2014/main" id="{DA68D760-9554-716A-4F49-C86E865C2A45}"/>
                </a:ext>
              </a:extLst>
            </p:cNvPr>
            <p:cNvSpPr>
              <a:spLocks noChangeShapeType="1"/>
            </p:cNvSpPr>
            <p:nvPr/>
          </p:nvSpPr>
          <p:spPr bwMode="auto">
            <a:xfrm flipH="1" flipV="1">
              <a:off x="3477" y="29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899" name="Line 936">
              <a:extLst>
                <a:ext uri="{FF2B5EF4-FFF2-40B4-BE49-F238E27FC236}">
                  <a16:creationId xmlns:a16="http://schemas.microsoft.com/office/drawing/2014/main" id="{28FFF0EA-5912-45A9-42C0-34C378312341}"/>
                </a:ext>
              </a:extLst>
            </p:cNvPr>
            <p:cNvSpPr>
              <a:spLocks noChangeShapeType="1"/>
            </p:cNvSpPr>
            <p:nvPr/>
          </p:nvSpPr>
          <p:spPr bwMode="auto">
            <a:xfrm flipH="1" flipV="1">
              <a:off x="3482" y="2982"/>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0" name="Line 937">
              <a:extLst>
                <a:ext uri="{FF2B5EF4-FFF2-40B4-BE49-F238E27FC236}">
                  <a16:creationId xmlns:a16="http://schemas.microsoft.com/office/drawing/2014/main" id="{94DAF861-449F-0824-DAD0-3518BA290683}"/>
                </a:ext>
              </a:extLst>
            </p:cNvPr>
            <p:cNvSpPr>
              <a:spLocks noChangeShapeType="1"/>
            </p:cNvSpPr>
            <p:nvPr/>
          </p:nvSpPr>
          <p:spPr bwMode="auto">
            <a:xfrm>
              <a:off x="3468" y="298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1" name="Line 938">
              <a:extLst>
                <a:ext uri="{FF2B5EF4-FFF2-40B4-BE49-F238E27FC236}">
                  <a16:creationId xmlns:a16="http://schemas.microsoft.com/office/drawing/2014/main" id="{981E41AA-C829-7FC5-CF2E-586FEF5ADD8C}"/>
                </a:ext>
              </a:extLst>
            </p:cNvPr>
            <p:cNvSpPr>
              <a:spLocks noChangeShapeType="1"/>
            </p:cNvSpPr>
            <p:nvPr/>
          </p:nvSpPr>
          <p:spPr bwMode="auto">
            <a:xfrm flipH="1" flipV="1">
              <a:off x="3590" y="3055"/>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2" name="Line 939">
              <a:extLst>
                <a:ext uri="{FF2B5EF4-FFF2-40B4-BE49-F238E27FC236}">
                  <a16:creationId xmlns:a16="http://schemas.microsoft.com/office/drawing/2014/main" id="{84825FB0-07B2-DFB1-80FC-857236B5A783}"/>
                </a:ext>
              </a:extLst>
            </p:cNvPr>
            <p:cNvSpPr>
              <a:spLocks noChangeShapeType="1"/>
            </p:cNvSpPr>
            <p:nvPr/>
          </p:nvSpPr>
          <p:spPr bwMode="auto">
            <a:xfrm flipH="1">
              <a:off x="3409" y="3021"/>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3" name="Line 940">
              <a:extLst>
                <a:ext uri="{FF2B5EF4-FFF2-40B4-BE49-F238E27FC236}">
                  <a16:creationId xmlns:a16="http://schemas.microsoft.com/office/drawing/2014/main" id="{E0BE9472-0F60-FF4B-3D0E-6E0D8A2C74DD}"/>
                </a:ext>
              </a:extLst>
            </p:cNvPr>
            <p:cNvSpPr>
              <a:spLocks noChangeShapeType="1"/>
            </p:cNvSpPr>
            <p:nvPr/>
          </p:nvSpPr>
          <p:spPr bwMode="auto">
            <a:xfrm flipV="1">
              <a:off x="3456" y="299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4" name="Line 941">
              <a:extLst>
                <a:ext uri="{FF2B5EF4-FFF2-40B4-BE49-F238E27FC236}">
                  <a16:creationId xmlns:a16="http://schemas.microsoft.com/office/drawing/2014/main" id="{68501D23-69DE-AD07-5915-53548F347285}"/>
                </a:ext>
              </a:extLst>
            </p:cNvPr>
            <p:cNvSpPr>
              <a:spLocks noChangeShapeType="1"/>
            </p:cNvSpPr>
            <p:nvPr/>
          </p:nvSpPr>
          <p:spPr bwMode="auto">
            <a:xfrm flipV="1">
              <a:off x="3412" y="302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5" name="Line 942">
              <a:extLst>
                <a:ext uri="{FF2B5EF4-FFF2-40B4-BE49-F238E27FC236}">
                  <a16:creationId xmlns:a16="http://schemas.microsoft.com/office/drawing/2014/main" id="{17C6E655-1FF2-9248-8B24-B7620DB39052}"/>
                </a:ext>
              </a:extLst>
            </p:cNvPr>
            <p:cNvSpPr>
              <a:spLocks noChangeShapeType="1"/>
            </p:cNvSpPr>
            <p:nvPr/>
          </p:nvSpPr>
          <p:spPr bwMode="auto">
            <a:xfrm flipV="1">
              <a:off x="3507" y="2881"/>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6" name="Line 943">
              <a:extLst>
                <a:ext uri="{FF2B5EF4-FFF2-40B4-BE49-F238E27FC236}">
                  <a16:creationId xmlns:a16="http://schemas.microsoft.com/office/drawing/2014/main" id="{A3E8AD16-9FA0-669B-E8D3-E9AC11B96DE9}"/>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7" name="Line 944">
              <a:extLst>
                <a:ext uri="{FF2B5EF4-FFF2-40B4-BE49-F238E27FC236}">
                  <a16:creationId xmlns:a16="http://schemas.microsoft.com/office/drawing/2014/main" id="{FAD1AAC6-EF06-94C4-E975-5725948711A4}"/>
                </a:ext>
              </a:extLst>
            </p:cNvPr>
            <p:cNvSpPr>
              <a:spLocks noChangeShapeType="1"/>
            </p:cNvSpPr>
            <p:nvPr/>
          </p:nvSpPr>
          <p:spPr bwMode="auto">
            <a:xfrm flipV="1">
              <a:off x="3492"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8" name="Line 945">
              <a:extLst>
                <a:ext uri="{FF2B5EF4-FFF2-40B4-BE49-F238E27FC236}">
                  <a16:creationId xmlns:a16="http://schemas.microsoft.com/office/drawing/2014/main" id="{956B56C0-41EE-DEA6-A500-6E2C6ADBA425}"/>
                </a:ext>
              </a:extLst>
            </p:cNvPr>
            <p:cNvSpPr>
              <a:spLocks noChangeShapeType="1"/>
            </p:cNvSpPr>
            <p:nvPr/>
          </p:nvSpPr>
          <p:spPr bwMode="auto">
            <a:xfrm flipV="1">
              <a:off x="3492" y="306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09" name="Line 946">
              <a:extLst>
                <a:ext uri="{FF2B5EF4-FFF2-40B4-BE49-F238E27FC236}">
                  <a16:creationId xmlns:a16="http://schemas.microsoft.com/office/drawing/2014/main" id="{506A0F26-30EF-3D10-51EA-C67F85E965BA}"/>
                </a:ext>
              </a:extLst>
            </p:cNvPr>
            <p:cNvSpPr>
              <a:spLocks noChangeShapeType="1"/>
            </p:cNvSpPr>
            <p:nvPr/>
          </p:nvSpPr>
          <p:spPr bwMode="auto">
            <a:xfrm flipV="1">
              <a:off x="3487" y="2885"/>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10" name="Line 947">
              <a:extLst>
                <a:ext uri="{FF2B5EF4-FFF2-40B4-BE49-F238E27FC236}">
                  <a16:creationId xmlns:a16="http://schemas.microsoft.com/office/drawing/2014/main" id="{755FA75C-14E2-739B-B5C1-D80458849761}"/>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11" name="Line 948">
              <a:extLst>
                <a:ext uri="{FF2B5EF4-FFF2-40B4-BE49-F238E27FC236}">
                  <a16:creationId xmlns:a16="http://schemas.microsoft.com/office/drawing/2014/main" id="{EB9952C8-C7EF-1977-7C91-BBB3C4882C0D}"/>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12" name="Line 949">
              <a:extLst>
                <a:ext uri="{FF2B5EF4-FFF2-40B4-BE49-F238E27FC236}">
                  <a16:creationId xmlns:a16="http://schemas.microsoft.com/office/drawing/2014/main" id="{9B263141-7A15-0A48-121F-BDD34DF449B9}"/>
                </a:ext>
              </a:extLst>
            </p:cNvPr>
            <p:cNvSpPr>
              <a:spLocks noChangeShapeType="1"/>
            </p:cNvSpPr>
            <p:nvPr/>
          </p:nvSpPr>
          <p:spPr bwMode="auto">
            <a:xfrm>
              <a:off x="3481" y="2849"/>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13" name="Line 950">
              <a:extLst>
                <a:ext uri="{FF2B5EF4-FFF2-40B4-BE49-F238E27FC236}">
                  <a16:creationId xmlns:a16="http://schemas.microsoft.com/office/drawing/2014/main" id="{CB247501-D128-6238-7B15-0A0D99A7FB59}"/>
                </a:ext>
              </a:extLst>
            </p:cNvPr>
            <p:cNvSpPr>
              <a:spLocks noChangeShapeType="1"/>
            </p:cNvSpPr>
            <p:nvPr/>
          </p:nvSpPr>
          <p:spPr bwMode="auto">
            <a:xfrm>
              <a:off x="3444" y="283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14" name="Line 951">
              <a:extLst>
                <a:ext uri="{FF2B5EF4-FFF2-40B4-BE49-F238E27FC236}">
                  <a16:creationId xmlns:a16="http://schemas.microsoft.com/office/drawing/2014/main" id="{E955F283-5850-F4F4-585F-2D34877E472C}"/>
                </a:ext>
              </a:extLst>
            </p:cNvPr>
            <p:cNvSpPr>
              <a:spLocks noChangeShapeType="1"/>
            </p:cNvSpPr>
            <p:nvPr/>
          </p:nvSpPr>
          <p:spPr bwMode="auto">
            <a:xfrm>
              <a:off x="3395" y="289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15" name="Line 952">
              <a:extLst>
                <a:ext uri="{FF2B5EF4-FFF2-40B4-BE49-F238E27FC236}">
                  <a16:creationId xmlns:a16="http://schemas.microsoft.com/office/drawing/2014/main" id="{0894FDAE-EB86-A811-52F3-BC81E483001C}"/>
                </a:ext>
              </a:extLst>
            </p:cNvPr>
            <p:cNvSpPr>
              <a:spLocks noChangeShapeType="1"/>
            </p:cNvSpPr>
            <p:nvPr/>
          </p:nvSpPr>
          <p:spPr bwMode="auto">
            <a:xfrm>
              <a:off x="3394" y="289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16" name="Line 953">
              <a:extLst>
                <a:ext uri="{FF2B5EF4-FFF2-40B4-BE49-F238E27FC236}">
                  <a16:creationId xmlns:a16="http://schemas.microsoft.com/office/drawing/2014/main" id="{A23160A0-A96C-DA50-BBC8-86E1CAE09554}"/>
                </a:ext>
              </a:extLst>
            </p:cNvPr>
            <p:cNvSpPr>
              <a:spLocks noChangeShapeType="1"/>
            </p:cNvSpPr>
            <p:nvPr/>
          </p:nvSpPr>
          <p:spPr bwMode="auto">
            <a:xfrm>
              <a:off x="3412" y="295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17" name="Line 954">
              <a:extLst>
                <a:ext uri="{FF2B5EF4-FFF2-40B4-BE49-F238E27FC236}">
                  <a16:creationId xmlns:a16="http://schemas.microsoft.com/office/drawing/2014/main" id="{58B15150-DA92-C5E0-DCB2-47A28F757CD1}"/>
                </a:ext>
              </a:extLst>
            </p:cNvPr>
            <p:cNvSpPr>
              <a:spLocks noChangeShapeType="1"/>
            </p:cNvSpPr>
            <p:nvPr/>
          </p:nvSpPr>
          <p:spPr bwMode="auto">
            <a:xfrm flipH="1" flipV="1">
              <a:off x="3590" y="306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18" name="Freeform 955">
              <a:extLst>
                <a:ext uri="{FF2B5EF4-FFF2-40B4-BE49-F238E27FC236}">
                  <a16:creationId xmlns:a16="http://schemas.microsoft.com/office/drawing/2014/main" id="{E6992322-410B-E01F-5AF6-8317E25A7BD4}"/>
                </a:ext>
              </a:extLst>
            </p:cNvPr>
            <p:cNvSpPr>
              <a:spLocks/>
            </p:cNvSpPr>
            <p:nvPr/>
          </p:nvSpPr>
          <p:spPr bwMode="auto">
            <a:xfrm>
              <a:off x="3430" y="2879"/>
              <a:ext cx="1" cy="2"/>
            </a:xfrm>
            <a:custGeom>
              <a:avLst/>
              <a:gdLst>
                <a:gd name="T0" fmla="*/ 0 w 67"/>
                <a:gd name="T1" fmla="*/ 0 h 78"/>
                <a:gd name="T2" fmla="*/ 0 w 67"/>
                <a:gd name="T3" fmla="*/ 0 h 78"/>
                <a:gd name="T4" fmla="*/ 0 w 67"/>
                <a:gd name="T5" fmla="*/ 0 h 78"/>
                <a:gd name="T6" fmla="*/ 0 60000 65536"/>
                <a:gd name="T7" fmla="*/ 0 60000 65536"/>
                <a:gd name="T8" fmla="*/ 0 60000 65536"/>
                <a:gd name="T9" fmla="*/ 0 w 67"/>
                <a:gd name="T10" fmla="*/ 0 h 78"/>
                <a:gd name="T11" fmla="*/ 67 w 67"/>
                <a:gd name="T12" fmla="*/ 78 h 78"/>
              </a:gdLst>
              <a:ahLst/>
              <a:cxnLst>
                <a:cxn ang="T6">
                  <a:pos x="T0" y="T1"/>
                </a:cxn>
                <a:cxn ang="T7">
                  <a:pos x="T2" y="T3"/>
                </a:cxn>
                <a:cxn ang="T8">
                  <a:pos x="T4" y="T5"/>
                </a:cxn>
              </a:cxnLst>
              <a:rect l="T9" t="T10" r="T11" b="T12"/>
              <a:pathLst>
                <a:path w="67" h="78">
                  <a:moveTo>
                    <a:pt x="0" y="0"/>
                  </a:moveTo>
                  <a:lnTo>
                    <a:pt x="33" y="39"/>
                  </a:lnTo>
                  <a:lnTo>
                    <a:pt x="67" y="7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19" name="Freeform 956">
              <a:extLst>
                <a:ext uri="{FF2B5EF4-FFF2-40B4-BE49-F238E27FC236}">
                  <a16:creationId xmlns:a16="http://schemas.microsoft.com/office/drawing/2014/main" id="{99F3D5BD-F00D-A9C7-FC30-B5901B321B8D}"/>
                </a:ext>
              </a:extLst>
            </p:cNvPr>
            <p:cNvSpPr>
              <a:spLocks/>
            </p:cNvSpPr>
            <p:nvPr/>
          </p:nvSpPr>
          <p:spPr bwMode="auto">
            <a:xfrm>
              <a:off x="3547" y="3079"/>
              <a:ext cx="1" cy="2"/>
            </a:xfrm>
            <a:custGeom>
              <a:avLst/>
              <a:gdLst>
                <a:gd name="T0" fmla="*/ 0 w 20"/>
                <a:gd name="T1" fmla="*/ 0 h 102"/>
                <a:gd name="T2" fmla="*/ 0 w 20"/>
                <a:gd name="T3" fmla="*/ 0 h 102"/>
                <a:gd name="T4" fmla="*/ 0 w 20"/>
                <a:gd name="T5" fmla="*/ 0 h 102"/>
                <a:gd name="T6" fmla="*/ 0 60000 65536"/>
                <a:gd name="T7" fmla="*/ 0 60000 65536"/>
                <a:gd name="T8" fmla="*/ 0 60000 65536"/>
                <a:gd name="T9" fmla="*/ 0 w 20"/>
                <a:gd name="T10" fmla="*/ 0 h 102"/>
                <a:gd name="T11" fmla="*/ 20 w 20"/>
                <a:gd name="T12" fmla="*/ 102 h 102"/>
              </a:gdLst>
              <a:ahLst/>
              <a:cxnLst>
                <a:cxn ang="T6">
                  <a:pos x="T0" y="T1"/>
                </a:cxn>
                <a:cxn ang="T7">
                  <a:pos x="T2" y="T3"/>
                </a:cxn>
                <a:cxn ang="T8">
                  <a:pos x="T4" y="T5"/>
                </a:cxn>
              </a:cxnLst>
              <a:rect l="T9" t="T10" r="T11" b="T12"/>
              <a:pathLst>
                <a:path w="20" h="102">
                  <a:moveTo>
                    <a:pt x="20" y="102"/>
                  </a:moveTo>
                  <a:lnTo>
                    <a:pt x="11" y="7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20" name="Freeform 957">
              <a:extLst>
                <a:ext uri="{FF2B5EF4-FFF2-40B4-BE49-F238E27FC236}">
                  <a16:creationId xmlns:a16="http://schemas.microsoft.com/office/drawing/2014/main" id="{CE6F7DB0-FE33-33F0-988A-D77EA275614F}"/>
                </a:ext>
              </a:extLst>
            </p:cNvPr>
            <p:cNvSpPr>
              <a:spLocks/>
            </p:cNvSpPr>
            <p:nvPr/>
          </p:nvSpPr>
          <p:spPr bwMode="auto">
            <a:xfrm>
              <a:off x="3535" y="3114"/>
              <a:ext cx="1" cy="2"/>
            </a:xfrm>
            <a:custGeom>
              <a:avLst/>
              <a:gdLst>
                <a:gd name="T0" fmla="*/ 0 w 31"/>
                <a:gd name="T1" fmla="*/ 0 h 68"/>
                <a:gd name="T2" fmla="*/ 0 w 31"/>
                <a:gd name="T3" fmla="*/ 0 h 68"/>
                <a:gd name="T4" fmla="*/ 0 w 31"/>
                <a:gd name="T5" fmla="*/ 0 h 68"/>
                <a:gd name="T6" fmla="*/ 0 w 31"/>
                <a:gd name="T7" fmla="*/ 0 h 68"/>
                <a:gd name="T8" fmla="*/ 0 60000 65536"/>
                <a:gd name="T9" fmla="*/ 0 60000 65536"/>
                <a:gd name="T10" fmla="*/ 0 60000 65536"/>
                <a:gd name="T11" fmla="*/ 0 60000 65536"/>
                <a:gd name="T12" fmla="*/ 0 w 31"/>
                <a:gd name="T13" fmla="*/ 0 h 68"/>
                <a:gd name="T14" fmla="*/ 31 w 31"/>
                <a:gd name="T15" fmla="*/ 68 h 68"/>
              </a:gdLst>
              <a:ahLst/>
              <a:cxnLst>
                <a:cxn ang="T8">
                  <a:pos x="T0" y="T1"/>
                </a:cxn>
                <a:cxn ang="T9">
                  <a:pos x="T2" y="T3"/>
                </a:cxn>
                <a:cxn ang="T10">
                  <a:pos x="T4" y="T5"/>
                </a:cxn>
                <a:cxn ang="T11">
                  <a:pos x="T6" y="T7"/>
                </a:cxn>
              </a:cxnLst>
              <a:rect l="T12" t="T13" r="T14" b="T15"/>
              <a:pathLst>
                <a:path w="31" h="68">
                  <a:moveTo>
                    <a:pt x="0" y="0"/>
                  </a:moveTo>
                  <a:lnTo>
                    <a:pt x="6" y="33"/>
                  </a:lnTo>
                  <a:lnTo>
                    <a:pt x="20" y="58"/>
                  </a:lnTo>
                  <a:lnTo>
                    <a:pt x="31" y="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21" name="Freeform 958">
              <a:extLst>
                <a:ext uri="{FF2B5EF4-FFF2-40B4-BE49-F238E27FC236}">
                  <a16:creationId xmlns:a16="http://schemas.microsoft.com/office/drawing/2014/main" id="{AFFB1B4B-9F97-7B67-0AF4-3D6A81EFD691}"/>
                </a:ext>
              </a:extLst>
            </p:cNvPr>
            <p:cNvSpPr>
              <a:spLocks/>
            </p:cNvSpPr>
            <p:nvPr/>
          </p:nvSpPr>
          <p:spPr bwMode="auto">
            <a:xfrm>
              <a:off x="3537" y="311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0" y="0"/>
                  </a:moveTo>
                  <a:lnTo>
                    <a:pt x="2" y="11"/>
                  </a:lnTo>
                  <a:lnTo>
                    <a:pt x="6" y="20"/>
                  </a:lnTo>
                  <a:lnTo>
                    <a:pt x="14" y="24"/>
                  </a:lnTo>
                  <a:lnTo>
                    <a:pt x="24" y="24"/>
                  </a:lnTo>
                  <a:lnTo>
                    <a:pt x="34" y="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22" name="Line 959">
              <a:extLst>
                <a:ext uri="{FF2B5EF4-FFF2-40B4-BE49-F238E27FC236}">
                  <a16:creationId xmlns:a16="http://schemas.microsoft.com/office/drawing/2014/main" id="{B4947285-F598-3462-7E84-676A7EC83B96}"/>
                </a:ext>
              </a:extLst>
            </p:cNvPr>
            <p:cNvSpPr>
              <a:spLocks noChangeShapeType="1"/>
            </p:cNvSpPr>
            <p:nvPr/>
          </p:nvSpPr>
          <p:spPr bwMode="auto">
            <a:xfrm>
              <a:off x="3540" y="3000"/>
              <a:ext cx="1" cy="2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23" name="Freeform 960">
              <a:extLst>
                <a:ext uri="{FF2B5EF4-FFF2-40B4-BE49-F238E27FC236}">
                  <a16:creationId xmlns:a16="http://schemas.microsoft.com/office/drawing/2014/main" id="{996139A8-ED37-4F38-AF30-C16825A6408C}"/>
                </a:ext>
              </a:extLst>
            </p:cNvPr>
            <p:cNvSpPr>
              <a:spLocks/>
            </p:cNvSpPr>
            <p:nvPr/>
          </p:nvSpPr>
          <p:spPr bwMode="auto">
            <a:xfrm>
              <a:off x="3535" y="2998"/>
              <a:ext cx="2" cy="4"/>
            </a:xfrm>
            <a:custGeom>
              <a:avLst/>
              <a:gdLst>
                <a:gd name="T0" fmla="*/ 0 w 103"/>
                <a:gd name="T1" fmla="*/ 0 h 179"/>
                <a:gd name="T2" fmla="*/ 0 w 103"/>
                <a:gd name="T3" fmla="*/ 0 h 179"/>
                <a:gd name="T4" fmla="*/ 0 w 103"/>
                <a:gd name="T5" fmla="*/ 0 h 179"/>
                <a:gd name="T6" fmla="*/ 0 w 103"/>
                <a:gd name="T7" fmla="*/ 0 h 179"/>
                <a:gd name="T8" fmla="*/ 0 w 103"/>
                <a:gd name="T9" fmla="*/ 0 h 179"/>
                <a:gd name="T10" fmla="*/ 0 w 103"/>
                <a:gd name="T11" fmla="*/ 0 h 179"/>
                <a:gd name="T12" fmla="*/ 0 60000 65536"/>
                <a:gd name="T13" fmla="*/ 0 60000 65536"/>
                <a:gd name="T14" fmla="*/ 0 60000 65536"/>
                <a:gd name="T15" fmla="*/ 0 60000 65536"/>
                <a:gd name="T16" fmla="*/ 0 60000 65536"/>
                <a:gd name="T17" fmla="*/ 0 60000 65536"/>
                <a:gd name="T18" fmla="*/ 0 w 103"/>
                <a:gd name="T19" fmla="*/ 0 h 179"/>
                <a:gd name="T20" fmla="*/ 103 w 103"/>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103" h="179">
                  <a:moveTo>
                    <a:pt x="103" y="0"/>
                  </a:moveTo>
                  <a:lnTo>
                    <a:pt x="72" y="24"/>
                  </a:lnTo>
                  <a:lnTo>
                    <a:pt x="43" y="57"/>
                  </a:lnTo>
                  <a:lnTo>
                    <a:pt x="20" y="98"/>
                  </a:lnTo>
                  <a:lnTo>
                    <a:pt x="6" y="139"/>
                  </a:lnTo>
                  <a:lnTo>
                    <a:pt x="0" y="17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24" name="Freeform 961">
              <a:extLst>
                <a:ext uri="{FF2B5EF4-FFF2-40B4-BE49-F238E27FC236}">
                  <a16:creationId xmlns:a16="http://schemas.microsoft.com/office/drawing/2014/main" id="{0D69047A-E970-8591-9A50-EC8E91E87061}"/>
                </a:ext>
              </a:extLst>
            </p:cNvPr>
            <p:cNvSpPr>
              <a:spLocks/>
            </p:cNvSpPr>
            <p:nvPr/>
          </p:nvSpPr>
          <p:spPr bwMode="auto">
            <a:xfrm>
              <a:off x="3537" y="3000"/>
              <a:ext cx="1" cy="2"/>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w 34"/>
                <a:gd name="T11" fmla="*/ 0 h 59"/>
                <a:gd name="T12" fmla="*/ 0 60000 65536"/>
                <a:gd name="T13" fmla="*/ 0 60000 65536"/>
                <a:gd name="T14" fmla="*/ 0 60000 65536"/>
                <a:gd name="T15" fmla="*/ 0 60000 65536"/>
                <a:gd name="T16" fmla="*/ 0 60000 65536"/>
                <a:gd name="T17" fmla="*/ 0 60000 65536"/>
                <a:gd name="T18" fmla="*/ 0 w 34"/>
                <a:gd name="T19" fmla="*/ 0 h 59"/>
                <a:gd name="T20" fmla="*/ 34 w 34"/>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4" h="59">
                  <a:moveTo>
                    <a:pt x="34" y="0"/>
                  </a:moveTo>
                  <a:lnTo>
                    <a:pt x="24" y="8"/>
                  </a:lnTo>
                  <a:lnTo>
                    <a:pt x="14" y="19"/>
                  </a:lnTo>
                  <a:lnTo>
                    <a:pt x="6" y="32"/>
                  </a:lnTo>
                  <a:lnTo>
                    <a:pt x="2" y="46"/>
                  </a:lnTo>
                  <a:lnTo>
                    <a:pt x="0" y="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25" name="Line 962">
              <a:extLst>
                <a:ext uri="{FF2B5EF4-FFF2-40B4-BE49-F238E27FC236}">
                  <a16:creationId xmlns:a16="http://schemas.microsoft.com/office/drawing/2014/main" id="{B9304E19-8528-474F-A335-622382FCB0C3}"/>
                </a:ext>
              </a:extLst>
            </p:cNvPr>
            <p:cNvSpPr>
              <a:spLocks noChangeShapeType="1"/>
            </p:cNvSpPr>
            <p:nvPr/>
          </p:nvSpPr>
          <p:spPr bwMode="auto">
            <a:xfrm flipH="1">
              <a:off x="3540" y="2946"/>
              <a:ext cx="94" cy="5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26" name="Freeform 963">
              <a:extLst>
                <a:ext uri="{FF2B5EF4-FFF2-40B4-BE49-F238E27FC236}">
                  <a16:creationId xmlns:a16="http://schemas.microsoft.com/office/drawing/2014/main" id="{F4529A7A-53EB-15AF-EFCE-6039230974B6}"/>
                </a:ext>
              </a:extLst>
            </p:cNvPr>
            <p:cNvSpPr>
              <a:spLocks/>
            </p:cNvSpPr>
            <p:nvPr/>
          </p:nvSpPr>
          <p:spPr bwMode="auto">
            <a:xfrm>
              <a:off x="3626" y="2980"/>
              <a:ext cx="1" cy="1"/>
            </a:xfrm>
            <a:custGeom>
              <a:avLst/>
              <a:gdLst>
                <a:gd name="T0" fmla="*/ 0 w 24"/>
                <a:gd name="T1" fmla="*/ 0 h 4"/>
                <a:gd name="T2" fmla="*/ 0 w 24"/>
                <a:gd name="T3" fmla="*/ 0 h 4"/>
                <a:gd name="T4" fmla="*/ 0 w 24"/>
                <a:gd name="T5" fmla="*/ 0 h 4"/>
                <a:gd name="T6" fmla="*/ 0 60000 65536"/>
                <a:gd name="T7" fmla="*/ 0 60000 65536"/>
                <a:gd name="T8" fmla="*/ 0 60000 65536"/>
                <a:gd name="T9" fmla="*/ 0 w 24"/>
                <a:gd name="T10" fmla="*/ 0 h 4"/>
                <a:gd name="T11" fmla="*/ 24 w 24"/>
                <a:gd name="T12" fmla="*/ 4 h 4"/>
              </a:gdLst>
              <a:ahLst/>
              <a:cxnLst>
                <a:cxn ang="T6">
                  <a:pos x="T0" y="T1"/>
                </a:cxn>
                <a:cxn ang="T7">
                  <a:pos x="T2" y="T3"/>
                </a:cxn>
                <a:cxn ang="T8">
                  <a:pos x="T4" y="T5"/>
                </a:cxn>
              </a:cxnLst>
              <a:rect l="T9" t="T10" r="T11" b="T12"/>
              <a:pathLst>
                <a:path w="24" h="4">
                  <a:moveTo>
                    <a:pt x="0" y="4"/>
                  </a:moveTo>
                  <a:lnTo>
                    <a:pt x="13" y="0"/>
                  </a:lnTo>
                  <a:lnTo>
                    <a:pt x="2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27" name="Freeform 964">
              <a:extLst>
                <a:ext uri="{FF2B5EF4-FFF2-40B4-BE49-F238E27FC236}">
                  <a16:creationId xmlns:a16="http://schemas.microsoft.com/office/drawing/2014/main" id="{B68B92B2-FC8A-7F3A-E9A1-CE1917203555}"/>
                </a:ext>
              </a:extLst>
            </p:cNvPr>
            <p:cNvSpPr>
              <a:spLocks/>
            </p:cNvSpPr>
            <p:nvPr/>
          </p:nvSpPr>
          <p:spPr bwMode="auto">
            <a:xfrm>
              <a:off x="3413" y="2913"/>
              <a:ext cx="1" cy="1"/>
            </a:xfrm>
            <a:custGeom>
              <a:avLst/>
              <a:gdLst>
                <a:gd name="T0" fmla="*/ 0 w 4"/>
                <a:gd name="T1" fmla="*/ 0 h 2"/>
                <a:gd name="T2" fmla="*/ 0 w 4"/>
                <a:gd name="T3" fmla="*/ 1 h 2"/>
                <a:gd name="T4" fmla="*/ 0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2" y="1"/>
                  </a:lnTo>
                  <a:lnTo>
                    <a:pt x="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28" name="Freeform 965">
              <a:extLst>
                <a:ext uri="{FF2B5EF4-FFF2-40B4-BE49-F238E27FC236}">
                  <a16:creationId xmlns:a16="http://schemas.microsoft.com/office/drawing/2014/main" id="{F233E503-37A5-0262-D391-5DE2BD4784C6}"/>
                </a:ext>
              </a:extLst>
            </p:cNvPr>
            <p:cNvSpPr>
              <a:spLocks/>
            </p:cNvSpPr>
            <p:nvPr/>
          </p:nvSpPr>
          <p:spPr bwMode="auto">
            <a:xfrm>
              <a:off x="3547" y="3026"/>
              <a:ext cx="1" cy="1"/>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60000 65536"/>
                <a:gd name="T11" fmla="*/ 0 60000 65536"/>
                <a:gd name="T12" fmla="*/ 0 60000 65536"/>
                <a:gd name="T13" fmla="*/ 0 60000 65536"/>
                <a:gd name="T14" fmla="*/ 0 60000 65536"/>
                <a:gd name="T15" fmla="*/ 0 w 34"/>
                <a:gd name="T16" fmla="*/ 0 h 59"/>
                <a:gd name="T17" fmla="*/ 34 w 34"/>
                <a:gd name="T18" fmla="*/ 59 h 59"/>
              </a:gdLst>
              <a:ahLst/>
              <a:cxnLst>
                <a:cxn ang="T10">
                  <a:pos x="T0" y="T1"/>
                </a:cxn>
                <a:cxn ang="T11">
                  <a:pos x="T2" y="T3"/>
                </a:cxn>
                <a:cxn ang="T12">
                  <a:pos x="T4" y="T5"/>
                </a:cxn>
                <a:cxn ang="T13">
                  <a:pos x="T6" y="T7"/>
                </a:cxn>
                <a:cxn ang="T14">
                  <a:pos x="T8" y="T9"/>
                </a:cxn>
              </a:cxnLst>
              <a:rect l="T15" t="T16" r="T17" b="T18"/>
              <a:pathLst>
                <a:path w="34" h="59">
                  <a:moveTo>
                    <a:pt x="0" y="59"/>
                  </a:moveTo>
                  <a:lnTo>
                    <a:pt x="2" y="42"/>
                  </a:lnTo>
                  <a:lnTo>
                    <a:pt x="10" y="25"/>
                  </a:lnTo>
                  <a:lnTo>
                    <a:pt x="21" y="10"/>
                  </a:lnTo>
                  <a:lnTo>
                    <a:pt x="3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29" name="Line 966">
              <a:extLst>
                <a:ext uri="{FF2B5EF4-FFF2-40B4-BE49-F238E27FC236}">
                  <a16:creationId xmlns:a16="http://schemas.microsoft.com/office/drawing/2014/main" id="{086B7DAC-5722-4198-A48B-045FF13B4AB5}"/>
                </a:ext>
              </a:extLst>
            </p:cNvPr>
            <p:cNvSpPr>
              <a:spLocks noChangeShapeType="1"/>
            </p:cNvSpPr>
            <p:nvPr/>
          </p:nvSpPr>
          <p:spPr bwMode="auto">
            <a:xfrm flipV="1">
              <a:off x="3547" y="3027"/>
              <a:ext cx="1" cy="5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30" name="Line 967">
              <a:extLst>
                <a:ext uri="{FF2B5EF4-FFF2-40B4-BE49-F238E27FC236}">
                  <a16:creationId xmlns:a16="http://schemas.microsoft.com/office/drawing/2014/main" id="{6E54321F-2FF5-B8BD-50DE-AAE49FD0DC14}"/>
                </a:ext>
              </a:extLst>
            </p:cNvPr>
            <p:cNvSpPr>
              <a:spLocks noChangeShapeType="1"/>
            </p:cNvSpPr>
            <p:nvPr/>
          </p:nvSpPr>
          <p:spPr bwMode="auto">
            <a:xfrm flipH="1" flipV="1">
              <a:off x="3507" y="28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31" name="Line 968">
              <a:extLst>
                <a:ext uri="{FF2B5EF4-FFF2-40B4-BE49-F238E27FC236}">
                  <a16:creationId xmlns:a16="http://schemas.microsoft.com/office/drawing/2014/main" id="{FCDB3F19-A23B-D4E5-CD8B-CDF4D3F83B54}"/>
                </a:ext>
              </a:extLst>
            </p:cNvPr>
            <p:cNvSpPr>
              <a:spLocks noChangeShapeType="1"/>
            </p:cNvSpPr>
            <p:nvPr/>
          </p:nvSpPr>
          <p:spPr bwMode="auto">
            <a:xfrm>
              <a:off x="3481" y="2918"/>
              <a:ext cx="15"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32" name="Line 969">
              <a:extLst>
                <a:ext uri="{FF2B5EF4-FFF2-40B4-BE49-F238E27FC236}">
                  <a16:creationId xmlns:a16="http://schemas.microsoft.com/office/drawing/2014/main" id="{A5AEB35F-628E-A1D0-7EA1-7D522AE2CEA2}"/>
                </a:ext>
              </a:extLst>
            </p:cNvPr>
            <p:cNvSpPr>
              <a:spLocks noChangeShapeType="1"/>
            </p:cNvSpPr>
            <p:nvPr/>
          </p:nvSpPr>
          <p:spPr bwMode="auto">
            <a:xfrm flipV="1">
              <a:off x="3540" y="2973"/>
              <a:ext cx="94" cy="5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33" name="Freeform 970">
              <a:extLst>
                <a:ext uri="{FF2B5EF4-FFF2-40B4-BE49-F238E27FC236}">
                  <a16:creationId xmlns:a16="http://schemas.microsoft.com/office/drawing/2014/main" id="{BD4E4215-F1A0-2514-4545-A256E165C47A}"/>
                </a:ext>
              </a:extLst>
            </p:cNvPr>
            <p:cNvSpPr>
              <a:spLocks/>
            </p:cNvSpPr>
            <p:nvPr/>
          </p:nvSpPr>
          <p:spPr bwMode="auto">
            <a:xfrm>
              <a:off x="3394" y="3104"/>
              <a:ext cx="12" cy="27"/>
            </a:xfrm>
            <a:custGeom>
              <a:avLst/>
              <a:gdLst>
                <a:gd name="T0" fmla="*/ 0 w 582"/>
                <a:gd name="T1" fmla="*/ 0 h 1377"/>
                <a:gd name="T2" fmla="*/ 0 w 582"/>
                <a:gd name="T3" fmla="*/ 0 h 1377"/>
                <a:gd name="T4" fmla="*/ 0 w 582"/>
                <a:gd name="T5" fmla="*/ 0 h 1377"/>
                <a:gd name="T6" fmla="*/ 0 w 582"/>
                <a:gd name="T7" fmla="*/ 0 h 1377"/>
                <a:gd name="T8" fmla="*/ 0 w 582"/>
                <a:gd name="T9" fmla="*/ 0 h 1377"/>
                <a:gd name="T10" fmla="*/ 0 w 582"/>
                <a:gd name="T11" fmla="*/ 0 h 1377"/>
                <a:gd name="T12" fmla="*/ 0 w 582"/>
                <a:gd name="T13" fmla="*/ 0 h 1377"/>
                <a:gd name="T14" fmla="*/ 0 w 582"/>
                <a:gd name="T15" fmla="*/ 0 h 1377"/>
                <a:gd name="T16" fmla="*/ 0 w 582"/>
                <a:gd name="T17" fmla="*/ 0 h 1377"/>
                <a:gd name="T18" fmla="*/ 0 w 582"/>
                <a:gd name="T19" fmla="*/ 0 h 1377"/>
                <a:gd name="T20" fmla="*/ 0 w 582"/>
                <a:gd name="T21" fmla="*/ 0 h 1377"/>
                <a:gd name="T22" fmla="*/ 0 w 582"/>
                <a:gd name="T23" fmla="*/ 0 h 1377"/>
                <a:gd name="T24" fmla="*/ 0 w 582"/>
                <a:gd name="T25" fmla="*/ 0 h 1377"/>
                <a:gd name="T26" fmla="*/ 0 w 582"/>
                <a:gd name="T27" fmla="*/ 0 h 1377"/>
                <a:gd name="T28" fmla="*/ 0 w 582"/>
                <a:gd name="T29" fmla="*/ 0 h 1377"/>
                <a:gd name="T30" fmla="*/ 0 w 582"/>
                <a:gd name="T31" fmla="*/ 0 h 1377"/>
                <a:gd name="T32" fmla="*/ 0 w 582"/>
                <a:gd name="T33" fmla="*/ 0 h 1377"/>
                <a:gd name="T34" fmla="*/ 0 w 582"/>
                <a:gd name="T35" fmla="*/ 0 h 1377"/>
                <a:gd name="T36" fmla="*/ 0 w 582"/>
                <a:gd name="T37" fmla="*/ 0 h 1377"/>
                <a:gd name="T38" fmla="*/ 0 w 582"/>
                <a:gd name="T39" fmla="*/ 0 h 1377"/>
                <a:gd name="T40" fmla="*/ 0 w 582"/>
                <a:gd name="T41" fmla="*/ 0 h 1377"/>
                <a:gd name="T42" fmla="*/ 0 w 582"/>
                <a:gd name="T43" fmla="*/ 0 h 1377"/>
                <a:gd name="T44" fmla="*/ 0 w 582"/>
                <a:gd name="T45" fmla="*/ 0 h 1377"/>
                <a:gd name="T46" fmla="*/ 0 w 582"/>
                <a:gd name="T47" fmla="*/ 0 h 1377"/>
                <a:gd name="T48" fmla="*/ 0 w 582"/>
                <a:gd name="T49" fmla="*/ 0 h 1377"/>
                <a:gd name="T50" fmla="*/ 0 w 582"/>
                <a:gd name="T51" fmla="*/ 0 h 1377"/>
                <a:gd name="T52" fmla="*/ 0 w 582"/>
                <a:gd name="T53" fmla="*/ 0 h 1377"/>
                <a:gd name="T54" fmla="*/ 0 w 582"/>
                <a:gd name="T55" fmla="*/ 0 h 1377"/>
                <a:gd name="T56" fmla="*/ 0 w 582"/>
                <a:gd name="T57" fmla="*/ 0 h 1377"/>
                <a:gd name="T58" fmla="*/ 0 w 582"/>
                <a:gd name="T59" fmla="*/ 0 h 1377"/>
                <a:gd name="T60" fmla="*/ 0 w 582"/>
                <a:gd name="T61" fmla="*/ 0 h 1377"/>
                <a:gd name="T62" fmla="*/ 0 w 582"/>
                <a:gd name="T63" fmla="*/ 0 h 1377"/>
                <a:gd name="T64" fmla="*/ 0 w 582"/>
                <a:gd name="T65" fmla="*/ 0 h 1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2"/>
                <a:gd name="T100" fmla="*/ 0 h 1377"/>
                <a:gd name="T101" fmla="*/ 582 w 582"/>
                <a:gd name="T102" fmla="*/ 1377 h 1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2" h="1377">
                  <a:moveTo>
                    <a:pt x="159" y="0"/>
                  </a:moveTo>
                  <a:lnTo>
                    <a:pt x="158" y="1"/>
                  </a:lnTo>
                  <a:lnTo>
                    <a:pt x="143" y="10"/>
                  </a:lnTo>
                  <a:lnTo>
                    <a:pt x="130" y="19"/>
                  </a:lnTo>
                  <a:lnTo>
                    <a:pt x="117" y="30"/>
                  </a:lnTo>
                  <a:lnTo>
                    <a:pt x="105" y="42"/>
                  </a:lnTo>
                  <a:lnTo>
                    <a:pt x="93" y="54"/>
                  </a:lnTo>
                  <a:lnTo>
                    <a:pt x="82" y="68"/>
                  </a:lnTo>
                  <a:lnTo>
                    <a:pt x="71" y="82"/>
                  </a:lnTo>
                  <a:lnTo>
                    <a:pt x="62" y="97"/>
                  </a:lnTo>
                  <a:lnTo>
                    <a:pt x="53" y="114"/>
                  </a:lnTo>
                  <a:lnTo>
                    <a:pt x="44" y="131"/>
                  </a:lnTo>
                  <a:lnTo>
                    <a:pt x="37" y="149"/>
                  </a:lnTo>
                  <a:lnTo>
                    <a:pt x="30" y="168"/>
                  </a:lnTo>
                  <a:lnTo>
                    <a:pt x="23" y="187"/>
                  </a:lnTo>
                  <a:lnTo>
                    <a:pt x="18" y="208"/>
                  </a:lnTo>
                  <a:lnTo>
                    <a:pt x="12" y="229"/>
                  </a:lnTo>
                  <a:lnTo>
                    <a:pt x="8" y="250"/>
                  </a:lnTo>
                  <a:lnTo>
                    <a:pt x="5" y="272"/>
                  </a:lnTo>
                  <a:lnTo>
                    <a:pt x="3" y="295"/>
                  </a:lnTo>
                  <a:lnTo>
                    <a:pt x="1" y="319"/>
                  </a:lnTo>
                  <a:lnTo>
                    <a:pt x="0" y="343"/>
                  </a:lnTo>
                  <a:lnTo>
                    <a:pt x="0" y="368"/>
                  </a:lnTo>
                  <a:lnTo>
                    <a:pt x="1" y="393"/>
                  </a:lnTo>
                  <a:lnTo>
                    <a:pt x="2" y="419"/>
                  </a:lnTo>
                  <a:lnTo>
                    <a:pt x="5" y="445"/>
                  </a:lnTo>
                  <a:lnTo>
                    <a:pt x="8" y="471"/>
                  </a:lnTo>
                  <a:lnTo>
                    <a:pt x="11" y="498"/>
                  </a:lnTo>
                  <a:lnTo>
                    <a:pt x="16" y="525"/>
                  </a:lnTo>
                  <a:lnTo>
                    <a:pt x="22" y="552"/>
                  </a:lnTo>
                  <a:lnTo>
                    <a:pt x="28" y="579"/>
                  </a:lnTo>
                  <a:lnTo>
                    <a:pt x="35" y="608"/>
                  </a:lnTo>
                  <a:lnTo>
                    <a:pt x="43" y="636"/>
                  </a:lnTo>
                  <a:lnTo>
                    <a:pt x="51" y="663"/>
                  </a:lnTo>
                  <a:lnTo>
                    <a:pt x="60" y="691"/>
                  </a:lnTo>
                  <a:lnTo>
                    <a:pt x="69" y="719"/>
                  </a:lnTo>
                  <a:lnTo>
                    <a:pt x="80" y="747"/>
                  </a:lnTo>
                  <a:lnTo>
                    <a:pt x="91" y="775"/>
                  </a:lnTo>
                  <a:lnTo>
                    <a:pt x="102" y="803"/>
                  </a:lnTo>
                  <a:lnTo>
                    <a:pt x="115" y="830"/>
                  </a:lnTo>
                  <a:lnTo>
                    <a:pt x="127" y="859"/>
                  </a:lnTo>
                  <a:lnTo>
                    <a:pt x="141" y="886"/>
                  </a:lnTo>
                  <a:lnTo>
                    <a:pt x="155" y="913"/>
                  </a:lnTo>
                  <a:lnTo>
                    <a:pt x="169" y="939"/>
                  </a:lnTo>
                  <a:lnTo>
                    <a:pt x="185" y="965"/>
                  </a:lnTo>
                  <a:lnTo>
                    <a:pt x="200" y="991"/>
                  </a:lnTo>
                  <a:lnTo>
                    <a:pt x="216" y="1017"/>
                  </a:lnTo>
                  <a:lnTo>
                    <a:pt x="234" y="1042"/>
                  </a:lnTo>
                  <a:lnTo>
                    <a:pt x="251" y="1066"/>
                  </a:lnTo>
                  <a:lnTo>
                    <a:pt x="268" y="1091"/>
                  </a:lnTo>
                  <a:lnTo>
                    <a:pt x="286" y="1115"/>
                  </a:lnTo>
                  <a:lnTo>
                    <a:pt x="304" y="1137"/>
                  </a:lnTo>
                  <a:lnTo>
                    <a:pt x="323" y="1160"/>
                  </a:lnTo>
                  <a:lnTo>
                    <a:pt x="342" y="1181"/>
                  </a:lnTo>
                  <a:lnTo>
                    <a:pt x="361" y="1202"/>
                  </a:lnTo>
                  <a:lnTo>
                    <a:pt x="380" y="1222"/>
                  </a:lnTo>
                  <a:lnTo>
                    <a:pt x="400" y="1241"/>
                  </a:lnTo>
                  <a:lnTo>
                    <a:pt x="419" y="1260"/>
                  </a:lnTo>
                  <a:lnTo>
                    <a:pt x="440" y="1277"/>
                  </a:lnTo>
                  <a:lnTo>
                    <a:pt x="460" y="1294"/>
                  </a:lnTo>
                  <a:lnTo>
                    <a:pt x="481" y="1310"/>
                  </a:lnTo>
                  <a:lnTo>
                    <a:pt x="501" y="1325"/>
                  </a:lnTo>
                  <a:lnTo>
                    <a:pt x="521" y="1341"/>
                  </a:lnTo>
                  <a:lnTo>
                    <a:pt x="542" y="1354"/>
                  </a:lnTo>
                  <a:lnTo>
                    <a:pt x="562" y="1366"/>
                  </a:lnTo>
                  <a:lnTo>
                    <a:pt x="582" y="13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34" name="Freeform 971">
              <a:extLst>
                <a:ext uri="{FF2B5EF4-FFF2-40B4-BE49-F238E27FC236}">
                  <a16:creationId xmlns:a16="http://schemas.microsoft.com/office/drawing/2014/main" id="{8B042B72-E280-C75E-C74D-E11009AB2658}"/>
                </a:ext>
              </a:extLst>
            </p:cNvPr>
            <p:cNvSpPr>
              <a:spLocks/>
            </p:cNvSpPr>
            <p:nvPr/>
          </p:nvSpPr>
          <p:spPr bwMode="auto">
            <a:xfrm>
              <a:off x="3366" y="2874"/>
              <a:ext cx="4" cy="1"/>
            </a:xfrm>
            <a:custGeom>
              <a:avLst/>
              <a:gdLst>
                <a:gd name="T0" fmla="*/ 0 w 211"/>
                <a:gd name="T1" fmla="*/ 0 h 28"/>
                <a:gd name="T2" fmla="*/ 0 w 211"/>
                <a:gd name="T3" fmla="*/ 0 h 28"/>
                <a:gd name="T4" fmla="*/ 0 w 211"/>
                <a:gd name="T5" fmla="*/ 0 h 28"/>
                <a:gd name="T6" fmla="*/ 0 w 211"/>
                <a:gd name="T7" fmla="*/ 0 h 28"/>
                <a:gd name="T8" fmla="*/ 0 w 211"/>
                <a:gd name="T9" fmla="*/ 0 h 28"/>
                <a:gd name="T10" fmla="*/ 0 w 211"/>
                <a:gd name="T11" fmla="*/ 0 h 28"/>
                <a:gd name="T12" fmla="*/ 0 w 211"/>
                <a:gd name="T13" fmla="*/ 0 h 28"/>
                <a:gd name="T14" fmla="*/ 0 w 211"/>
                <a:gd name="T15" fmla="*/ 0 h 28"/>
                <a:gd name="T16" fmla="*/ 0 w 211"/>
                <a:gd name="T17" fmla="*/ 0 h 28"/>
                <a:gd name="T18" fmla="*/ 0 w 211"/>
                <a:gd name="T19" fmla="*/ 0 h 28"/>
                <a:gd name="T20" fmla="*/ 0 w 211"/>
                <a:gd name="T21" fmla="*/ 0 h 28"/>
                <a:gd name="T22" fmla="*/ 0 w 211"/>
                <a:gd name="T23" fmla="*/ 0 h 28"/>
                <a:gd name="T24" fmla="*/ 0 w 211"/>
                <a:gd name="T25" fmla="*/ 0 h 28"/>
                <a:gd name="T26" fmla="*/ 0 w 211"/>
                <a:gd name="T27" fmla="*/ 0 h 28"/>
                <a:gd name="T28" fmla="*/ 0 w 211"/>
                <a:gd name="T29" fmla="*/ 0 h 28"/>
                <a:gd name="T30" fmla="*/ 0 w 211"/>
                <a:gd name="T31" fmla="*/ 0 h 28"/>
                <a:gd name="T32" fmla="*/ 0 w 211"/>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1"/>
                <a:gd name="T52" fmla="*/ 0 h 28"/>
                <a:gd name="T53" fmla="*/ 211 w 21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1" h="28">
                  <a:moveTo>
                    <a:pt x="211" y="28"/>
                  </a:moveTo>
                  <a:lnTo>
                    <a:pt x="196" y="22"/>
                  </a:lnTo>
                  <a:lnTo>
                    <a:pt x="181" y="16"/>
                  </a:lnTo>
                  <a:lnTo>
                    <a:pt x="167" y="11"/>
                  </a:lnTo>
                  <a:lnTo>
                    <a:pt x="152" y="7"/>
                  </a:lnTo>
                  <a:lnTo>
                    <a:pt x="137" y="4"/>
                  </a:lnTo>
                  <a:lnTo>
                    <a:pt x="123" y="2"/>
                  </a:lnTo>
                  <a:lnTo>
                    <a:pt x="109" y="0"/>
                  </a:lnTo>
                  <a:lnTo>
                    <a:pt x="95" y="0"/>
                  </a:lnTo>
                  <a:lnTo>
                    <a:pt x="82" y="0"/>
                  </a:lnTo>
                  <a:lnTo>
                    <a:pt x="69" y="1"/>
                  </a:lnTo>
                  <a:lnTo>
                    <a:pt x="56" y="3"/>
                  </a:lnTo>
                  <a:lnTo>
                    <a:pt x="43" y="6"/>
                  </a:lnTo>
                  <a:lnTo>
                    <a:pt x="31" y="9"/>
                  </a:lnTo>
                  <a:lnTo>
                    <a:pt x="20" y="14"/>
                  </a:lnTo>
                  <a:lnTo>
                    <a:pt x="7" y="19"/>
                  </a:lnTo>
                  <a:lnTo>
                    <a:pt x="0"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35" name="Freeform 972">
              <a:extLst>
                <a:ext uri="{FF2B5EF4-FFF2-40B4-BE49-F238E27FC236}">
                  <a16:creationId xmlns:a16="http://schemas.microsoft.com/office/drawing/2014/main" id="{5ADD946E-C911-44A7-CEFF-BF781B76B657}"/>
                </a:ext>
              </a:extLst>
            </p:cNvPr>
            <p:cNvSpPr>
              <a:spLocks/>
            </p:cNvSpPr>
            <p:nvPr/>
          </p:nvSpPr>
          <p:spPr bwMode="auto">
            <a:xfrm>
              <a:off x="3432" y="2901"/>
              <a:ext cx="20" cy="6"/>
            </a:xfrm>
            <a:custGeom>
              <a:avLst/>
              <a:gdLst>
                <a:gd name="T0" fmla="*/ 0 w 1028"/>
                <a:gd name="T1" fmla="*/ 0 h 320"/>
                <a:gd name="T2" fmla="*/ 0 w 1028"/>
                <a:gd name="T3" fmla="*/ 0 h 320"/>
                <a:gd name="T4" fmla="*/ 0 w 1028"/>
                <a:gd name="T5" fmla="*/ 0 h 320"/>
                <a:gd name="T6" fmla="*/ 0 w 1028"/>
                <a:gd name="T7" fmla="*/ 0 h 320"/>
                <a:gd name="T8" fmla="*/ 0 60000 65536"/>
                <a:gd name="T9" fmla="*/ 0 60000 65536"/>
                <a:gd name="T10" fmla="*/ 0 60000 65536"/>
                <a:gd name="T11" fmla="*/ 0 60000 65536"/>
                <a:gd name="T12" fmla="*/ 0 w 1028"/>
                <a:gd name="T13" fmla="*/ 0 h 320"/>
                <a:gd name="T14" fmla="*/ 1028 w 1028"/>
                <a:gd name="T15" fmla="*/ 320 h 320"/>
              </a:gdLst>
              <a:ahLst/>
              <a:cxnLst>
                <a:cxn ang="T8">
                  <a:pos x="T0" y="T1"/>
                </a:cxn>
                <a:cxn ang="T9">
                  <a:pos x="T2" y="T3"/>
                </a:cxn>
                <a:cxn ang="T10">
                  <a:pos x="T4" y="T5"/>
                </a:cxn>
                <a:cxn ang="T11">
                  <a:pos x="T6" y="T7"/>
                </a:cxn>
              </a:cxnLst>
              <a:rect l="T12" t="T13" r="T14" b="T15"/>
              <a:pathLst>
                <a:path w="1028" h="320">
                  <a:moveTo>
                    <a:pt x="0" y="0"/>
                  </a:moveTo>
                  <a:lnTo>
                    <a:pt x="311" y="140"/>
                  </a:lnTo>
                  <a:lnTo>
                    <a:pt x="659" y="248"/>
                  </a:lnTo>
                  <a:lnTo>
                    <a:pt x="1028"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36" name="Freeform 973">
              <a:extLst>
                <a:ext uri="{FF2B5EF4-FFF2-40B4-BE49-F238E27FC236}">
                  <a16:creationId xmlns:a16="http://schemas.microsoft.com/office/drawing/2014/main" id="{B81E8ED3-47D6-0B60-2F13-48FED188066C}"/>
                </a:ext>
              </a:extLst>
            </p:cNvPr>
            <p:cNvSpPr>
              <a:spLocks/>
            </p:cNvSpPr>
            <p:nvPr/>
          </p:nvSpPr>
          <p:spPr bwMode="auto">
            <a:xfrm>
              <a:off x="3414" y="2884"/>
              <a:ext cx="63" cy="9"/>
            </a:xfrm>
            <a:custGeom>
              <a:avLst/>
              <a:gdLst>
                <a:gd name="T0" fmla="*/ 0 w 3235"/>
                <a:gd name="T1" fmla="*/ 0 h 487"/>
                <a:gd name="T2" fmla="*/ 0 w 3235"/>
                <a:gd name="T3" fmla="*/ 0 h 487"/>
                <a:gd name="T4" fmla="*/ 0 w 3235"/>
                <a:gd name="T5" fmla="*/ 0 h 487"/>
                <a:gd name="T6" fmla="*/ 0 w 3235"/>
                <a:gd name="T7" fmla="*/ 0 h 487"/>
                <a:gd name="T8" fmla="*/ 0 w 3235"/>
                <a:gd name="T9" fmla="*/ 0 h 487"/>
                <a:gd name="T10" fmla="*/ 0 w 3235"/>
                <a:gd name="T11" fmla="*/ 0 h 487"/>
                <a:gd name="T12" fmla="*/ 0 w 3235"/>
                <a:gd name="T13" fmla="*/ 0 h 487"/>
                <a:gd name="T14" fmla="*/ 0 w 3235"/>
                <a:gd name="T15" fmla="*/ 0 h 487"/>
                <a:gd name="T16" fmla="*/ 0 w 3235"/>
                <a:gd name="T17" fmla="*/ 0 h 487"/>
                <a:gd name="T18" fmla="*/ 0 w 3235"/>
                <a:gd name="T19" fmla="*/ 0 h 487"/>
                <a:gd name="T20" fmla="*/ 0 w 3235"/>
                <a:gd name="T21" fmla="*/ 0 h 487"/>
                <a:gd name="T22" fmla="*/ 0 w 3235"/>
                <a:gd name="T23" fmla="*/ 0 h 487"/>
                <a:gd name="T24" fmla="*/ 0 w 3235"/>
                <a:gd name="T25" fmla="*/ 0 h 487"/>
                <a:gd name="T26" fmla="*/ 0 w 3235"/>
                <a:gd name="T27" fmla="*/ 0 h 487"/>
                <a:gd name="T28" fmla="*/ 0 w 3235"/>
                <a:gd name="T29" fmla="*/ 0 h 487"/>
                <a:gd name="T30" fmla="*/ 0 w 3235"/>
                <a:gd name="T31" fmla="*/ 0 h 487"/>
                <a:gd name="T32" fmla="*/ 0 w 3235"/>
                <a:gd name="T33" fmla="*/ 0 h 487"/>
                <a:gd name="T34" fmla="*/ 0 w 3235"/>
                <a:gd name="T35" fmla="*/ 0 h 487"/>
                <a:gd name="T36" fmla="*/ 0 w 3235"/>
                <a:gd name="T37" fmla="*/ 0 h 487"/>
                <a:gd name="T38" fmla="*/ 0 w 3235"/>
                <a:gd name="T39" fmla="*/ 0 h 487"/>
                <a:gd name="T40" fmla="*/ 0 w 3235"/>
                <a:gd name="T41" fmla="*/ 0 h 487"/>
                <a:gd name="T42" fmla="*/ 0 w 3235"/>
                <a:gd name="T43" fmla="*/ 0 h 487"/>
                <a:gd name="T44" fmla="*/ 0 w 3235"/>
                <a:gd name="T45" fmla="*/ 0 h 487"/>
                <a:gd name="T46" fmla="*/ 0 w 3235"/>
                <a:gd name="T47" fmla="*/ 0 h 487"/>
                <a:gd name="T48" fmla="*/ 0 w 3235"/>
                <a:gd name="T49" fmla="*/ 0 h 487"/>
                <a:gd name="T50" fmla="*/ 0 w 3235"/>
                <a:gd name="T51" fmla="*/ 0 h 487"/>
                <a:gd name="T52" fmla="*/ 0 w 3235"/>
                <a:gd name="T53" fmla="*/ 0 h 487"/>
                <a:gd name="T54" fmla="*/ 0 w 3235"/>
                <a:gd name="T55" fmla="*/ 0 h 487"/>
                <a:gd name="T56" fmla="*/ 0 w 3235"/>
                <a:gd name="T57" fmla="*/ 0 h 487"/>
                <a:gd name="T58" fmla="*/ 0 w 3235"/>
                <a:gd name="T59" fmla="*/ 0 h 487"/>
                <a:gd name="T60" fmla="*/ 0 w 3235"/>
                <a:gd name="T61" fmla="*/ 0 h 487"/>
                <a:gd name="T62" fmla="*/ 0 w 3235"/>
                <a:gd name="T63" fmla="*/ 0 h 487"/>
                <a:gd name="T64" fmla="*/ 0 w 3235"/>
                <a:gd name="T65" fmla="*/ 0 h 487"/>
                <a:gd name="T66" fmla="*/ 0 w 3235"/>
                <a:gd name="T67" fmla="*/ 0 h 487"/>
                <a:gd name="T68" fmla="*/ 0 w 3235"/>
                <a:gd name="T69" fmla="*/ 0 h 487"/>
                <a:gd name="T70" fmla="*/ 0 w 3235"/>
                <a:gd name="T71" fmla="*/ 0 h 487"/>
                <a:gd name="T72" fmla="*/ 0 w 3235"/>
                <a:gd name="T73" fmla="*/ 0 h 487"/>
                <a:gd name="T74" fmla="*/ 0 w 3235"/>
                <a:gd name="T75" fmla="*/ 0 h 487"/>
                <a:gd name="T76" fmla="*/ 0 w 3235"/>
                <a:gd name="T77" fmla="*/ 0 h 487"/>
                <a:gd name="T78" fmla="*/ 0 w 3235"/>
                <a:gd name="T79" fmla="*/ 0 h 487"/>
                <a:gd name="T80" fmla="*/ 0 w 3235"/>
                <a:gd name="T81" fmla="*/ 0 h 487"/>
                <a:gd name="T82" fmla="*/ 0 w 3235"/>
                <a:gd name="T83" fmla="*/ 0 h 487"/>
                <a:gd name="T84" fmla="*/ 0 w 3235"/>
                <a:gd name="T85" fmla="*/ 0 h 487"/>
                <a:gd name="T86" fmla="*/ 0 w 3235"/>
                <a:gd name="T87" fmla="*/ 0 h 487"/>
                <a:gd name="T88" fmla="*/ 0 w 3235"/>
                <a:gd name="T89" fmla="*/ 0 h 487"/>
                <a:gd name="T90" fmla="*/ 0 w 3235"/>
                <a:gd name="T91" fmla="*/ 0 h 487"/>
                <a:gd name="T92" fmla="*/ 0 w 3235"/>
                <a:gd name="T93" fmla="*/ 0 h 487"/>
                <a:gd name="T94" fmla="*/ 0 w 3235"/>
                <a:gd name="T95" fmla="*/ 0 h 487"/>
                <a:gd name="T96" fmla="*/ 0 w 3235"/>
                <a:gd name="T97" fmla="*/ 0 h 487"/>
                <a:gd name="T98" fmla="*/ 0 w 3235"/>
                <a:gd name="T99" fmla="*/ 0 h 487"/>
                <a:gd name="T100" fmla="*/ 0 w 3235"/>
                <a:gd name="T101" fmla="*/ 0 h 487"/>
                <a:gd name="T102" fmla="*/ 0 w 3235"/>
                <a:gd name="T103" fmla="*/ 0 h 487"/>
                <a:gd name="T104" fmla="*/ 0 w 3235"/>
                <a:gd name="T105" fmla="*/ 0 h 487"/>
                <a:gd name="T106" fmla="*/ 0 w 3235"/>
                <a:gd name="T107" fmla="*/ 0 h 487"/>
                <a:gd name="T108" fmla="*/ 0 w 3235"/>
                <a:gd name="T109" fmla="*/ 0 h 487"/>
                <a:gd name="T110" fmla="*/ 0 w 3235"/>
                <a:gd name="T111" fmla="*/ 0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35"/>
                <a:gd name="T169" fmla="*/ 0 h 487"/>
                <a:gd name="T170" fmla="*/ 3235 w 3235"/>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35" h="487">
                  <a:moveTo>
                    <a:pt x="0" y="211"/>
                  </a:moveTo>
                  <a:lnTo>
                    <a:pt x="48" y="234"/>
                  </a:lnTo>
                  <a:lnTo>
                    <a:pt x="98" y="255"/>
                  </a:lnTo>
                  <a:lnTo>
                    <a:pt x="148" y="276"/>
                  </a:lnTo>
                  <a:lnTo>
                    <a:pt x="200" y="295"/>
                  </a:lnTo>
                  <a:lnTo>
                    <a:pt x="253" y="314"/>
                  </a:lnTo>
                  <a:lnTo>
                    <a:pt x="307" y="332"/>
                  </a:lnTo>
                  <a:lnTo>
                    <a:pt x="362" y="349"/>
                  </a:lnTo>
                  <a:lnTo>
                    <a:pt x="418" y="365"/>
                  </a:lnTo>
                  <a:lnTo>
                    <a:pt x="476" y="380"/>
                  </a:lnTo>
                  <a:lnTo>
                    <a:pt x="534" y="394"/>
                  </a:lnTo>
                  <a:lnTo>
                    <a:pt x="593" y="407"/>
                  </a:lnTo>
                  <a:lnTo>
                    <a:pt x="653" y="419"/>
                  </a:lnTo>
                  <a:lnTo>
                    <a:pt x="714" y="430"/>
                  </a:lnTo>
                  <a:lnTo>
                    <a:pt x="775" y="440"/>
                  </a:lnTo>
                  <a:lnTo>
                    <a:pt x="837" y="450"/>
                  </a:lnTo>
                  <a:lnTo>
                    <a:pt x="901" y="458"/>
                  </a:lnTo>
                  <a:lnTo>
                    <a:pt x="964" y="466"/>
                  </a:lnTo>
                  <a:lnTo>
                    <a:pt x="1027" y="472"/>
                  </a:lnTo>
                  <a:lnTo>
                    <a:pt x="1092" y="477"/>
                  </a:lnTo>
                  <a:lnTo>
                    <a:pt x="1157" y="481"/>
                  </a:lnTo>
                  <a:lnTo>
                    <a:pt x="1221" y="484"/>
                  </a:lnTo>
                  <a:lnTo>
                    <a:pt x="1286" y="486"/>
                  </a:lnTo>
                  <a:lnTo>
                    <a:pt x="1353" y="487"/>
                  </a:lnTo>
                  <a:lnTo>
                    <a:pt x="1418" y="487"/>
                  </a:lnTo>
                  <a:lnTo>
                    <a:pt x="1484" y="486"/>
                  </a:lnTo>
                  <a:lnTo>
                    <a:pt x="1550" y="484"/>
                  </a:lnTo>
                  <a:lnTo>
                    <a:pt x="1616" y="480"/>
                  </a:lnTo>
                  <a:lnTo>
                    <a:pt x="1681" y="476"/>
                  </a:lnTo>
                  <a:lnTo>
                    <a:pt x="1748" y="471"/>
                  </a:lnTo>
                  <a:lnTo>
                    <a:pt x="1813" y="464"/>
                  </a:lnTo>
                  <a:lnTo>
                    <a:pt x="1878" y="456"/>
                  </a:lnTo>
                  <a:lnTo>
                    <a:pt x="1944" y="447"/>
                  </a:lnTo>
                  <a:lnTo>
                    <a:pt x="2008" y="438"/>
                  </a:lnTo>
                  <a:lnTo>
                    <a:pt x="2072" y="428"/>
                  </a:lnTo>
                  <a:lnTo>
                    <a:pt x="2137" y="416"/>
                  </a:lnTo>
                  <a:lnTo>
                    <a:pt x="2200" y="404"/>
                  </a:lnTo>
                  <a:lnTo>
                    <a:pt x="2262" y="390"/>
                  </a:lnTo>
                  <a:lnTo>
                    <a:pt x="2324" y="376"/>
                  </a:lnTo>
                  <a:lnTo>
                    <a:pt x="2386" y="361"/>
                  </a:lnTo>
                  <a:lnTo>
                    <a:pt x="2446" y="345"/>
                  </a:lnTo>
                  <a:lnTo>
                    <a:pt x="2506" y="328"/>
                  </a:lnTo>
                  <a:lnTo>
                    <a:pt x="2566" y="309"/>
                  </a:lnTo>
                  <a:lnTo>
                    <a:pt x="2624" y="291"/>
                  </a:lnTo>
                  <a:lnTo>
                    <a:pt x="2681" y="271"/>
                  </a:lnTo>
                  <a:lnTo>
                    <a:pt x="2737" y="250"/>
                  </a:lnTo>
                  <a:lnTo>
                    <a:pt x="2793" y="229"/>
                  </a:lnTo>
                  <a:lnTo>
                    <a:pt x="2847" y="205"/>
                  </a:lnTo>
                  <a:lnTo>
                    <a:pt x="2899" y="182"/>
                  </a:lnTo>
                  <a:lnTo>
                    <a:pt x="2951" y="158"/>
                  </a:lnTo>
                  <a:lnTo>
                    <a:pt x="3002" y="134"/>
                  </a:lnTo>
                  <a:lnTo>
                    <a:pt x="3051" y="108"/>
                  </a:lnTo>
                  <a:lnTo>
                    <a:pt x="3099" y="82"/>
                  </a:lnTo>
                  <a:lnTo>
                    <a:pt x="3145" y="55"/>
                  </a:lnTo>
                  <a:lnTo>
                    <a:pt x="3192" y="28"/>
                  </a:lnTo>
                  <a:lnTo>
                    <a:pt x="32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37" name="Freeform 974">
              <a:extLst>
                <a:ext uri="{FF2B5EF4-FFF2-40B4-BE49-F238E27FC236}">
                  <a16:creationId xmlns:a16="http://schemas.microsoft.com/office/drawing/2014/main" id="{CFFBB21B-AC7F-3BA4-D780-2FBD898D31FC}"/>
                </a:ext>
              </a:extLst>
            </p:cNvPr>
            <p:cNvSpPr>
              <a:spLocks/>
            </p:cNvSpPr>
            <p:nvPr/>
          </p:nvSpPr>
          <p:spPr bwMode="auto">
            <a:xfrm>
              <a:off x="3377" y="2876"/>
              <a:ext cx="1" cy="1"/>
            </a:xfrm>
            <a:custGeom>
              <a:avLst/>
              <a:gdLst>
                <a:gd name="T0" fmla="*/ 0 w 34"/>
                <a:gd name="T1" fmla="*/ 0 h 32"/>
                <a:gd name="T2" fmla="*/ 0 w 34"/>
                <a:gd name="T3" fmla="*/ 0 h 32"/>
                <a:gd name="T4" fmla="*/ 0 w 34"/>
                <a:gd name="T5" fmla="*/ 0 h 32"/>
                <a:gd name="T6" fmla="*/ 0 w 34"/>
                <a:gd name="T7" fmla="*/ 0 h 32"/>
                <a:gd name="T8" fmla="*/ 0 w 34"/>
                <a:gd name="T9" fmla="*/ 0 h 32"/>
                <a:gd name="T10" fmla="*/ 0 w 34"/>
                <a:gd name="T11" fmla="*/ 0 h 32"/>
                <a:gd name="T12" fmla="*/ 0 w 34"/>
                <a:gd name="T13" fmla="*/ 0 h 32"/>
                <a:gd name="T14" fmla="*/ 0 w 34"/>
                <a:gd name="T15" fmla="*/ 0 h 32"/>
                <a:gd name="T16" fmla="*/ 0 w 34"/>
                <a:gd name="T17" fmla="*/ 0 h 32"/>
                <a:gd name="T18" fmla="*/ 0 w 34"/>
                <a:gd name="T19" fmla="*/ 0 h 32"/>
                <a:gd name="T20" fmla="*/ 0 w 34"/>
                <a:gd name="T21" fmla="*/ 0 h 32"/>
                <a:gd name="T22" fmla="*/ 0 w 34"/>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32"/>
                <a:gd name="T38" fmla="*/ 34 w 3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32">
                  <a:moveTo>
                    <a:pt x="34" y="32"/>
                  </a:moveTo>
                  <a:lnTo>
                    <a:pt x="29" y="29"/>
                  </a:lnTo>
                  <a:lnTo>
                    <a:pt x="24" y="27"/>
                  </a:lnTo>
                  <a:lnTo>
                    <a:pt x="20" y="24"/>
                  </a:lnTo>
                  <a:lnTo>
                    <a:pt x="16" y="21"/>
                  </a:lnTo>
                  <a:lnTo>
                    <a:pt x="12" y="19"/>
                  </a:lnTo>
                  <a:lnTo>
                    <a:pt x="9" y="15"/>
                  </a:lnTo>
                  <a:lnTo>
                    <a:pt x="6" y="12"/>
                  </a:lnTo>
                  <a:lnTo>
                    <a:pt x="4" y="9"/>
                  </a:lnTo>
                  <a:lnTo>
                    <a:pt x="2"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38" name="Freeform 975">
              <a:extLst>
                <a:ext uri="{FF2B5EF4-FFF2-40B4-BE49-F238E27FC236}">
                  <a16:creationId xmlns:a16="http://schemas.microsoft.com/office/drawing/2014/main" id="{3D857D2D-77AF-340B-B584-DF24773CE695}"/>
                </a:ext>
              </a:extLst>
            </p:cNvPr>
            <p:cNvSpPr>
              <a:spLocks/>
            </p:cNvSpPr>
            <p:nvPr/>
          </p:nvSpPr>
          <p:spPr bwMode="auto">
            <a:xfrm>
              <a:off x="3470" y="2909"/>
              <a:ext cx="11" cy="9"/>
            </a:xfrm>
            <a:custGeom>
              <a:avLst/>
              <a:gdLst>
                <a:gd name="T0" fmla="*/ 0 w 566"/>
                <a:gd name="T1" fmla="*/ 0 h 465"/>
                <a:gd name="T2" fmla="*/ 0 w 566"/>
                <a:gd name="T3" fmla="*/ 0 h 465"/>
                <a:gd name="T4" fmla="*/ 0 w 566"/>
                <a:gd name="T5" fmla="*/ 0 h 465"/>
                <a:gd name="T6" fmla="*/ 0 w 566"/>
                <a:gd name="T7" fmla="*/ 0 h 465"/>
                <a:gd name="T8" fmla="*/ 0 60000 65536"/>
                <a:gd name="T9" fmla="*/ 0 60000 65536"/>
                <a:gd name="T10" fmla="*/ 0 60000 65536"/>
                <a:gd name="T11" fmla="*/ 0 60000 65536"/>
                <a:gd name="T12" fmla="*/ 0 w 566"/>
                <a:gd name="T13" fmla="*/ 0 h 465"/>
                <a:gd name="T14" fmla="*/ 566 w 566"/>
                <a:gd name="T15" fmla="*/ 465 h 465"/>
              </a:gdLst>
              <a:ahLst/>
              <a:cxnLst>
                <a:cxn ang="T8">
                  <a:pos x="T0" y="T1"/>
                </a:cxn>
                <a:cxn ang="T9">
                  <a:pos x="T2" y="T3"/>
                </a:cxn>
                <a:cxn ang="T10">
                  <a:pos x="T4" y="T5"/>
                </a:cxn>
                <a:cxn ang="T11">
                  <a:pos x="T6" y="T7"/>
                </a:cxn>
              </a:cxnLst>
              <a:rect l="T12" t="T13" r="T14" b="T15"/>
              <a:pathLst>
                <a:path w="566" h="465">
                  <a:moveTo>
                    <a:pt x="0" y="0"/>
                  </a:moveTo>
                  <a:lnTo>
                    <a:pt x="192" y="131"/>
                  </a:lnTo>
                  <a:lnTo>
                    <a:pt x="382" y="287"/>
                  </a:lnTo>
                  <a:lnTo>
                    <a:pt x="566" y="46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39" name="Freeform 976">
              <a:extLst>
                <a:ext uri="{FF2B5EF4-FFF2-40B4-BE49-F238E27FC236}">
                  <a16:creationId xmlns:a16="http://schemas.microsoft.com/office/drawing/2014/main" id="{8934F330-D55F-8F4C-1A4D-3220F48F1C9E}"/>
                </a:ext>
              </a:extLst>
            </p:cNvPr>
            <p:cNvSpPr>
              <a:spLocks/>
            </p:cNvSpPr>
            <p:nvPr/>
          </p:nvSpPr>
          <p:spPr bwMode="auto">
            <a:xfrm>
              <a:off x="3452" y="3085"/>
              <a:ext cx="9" cy="20"/>
            </a:xfrm>
            <a:custGeom>
              <a:avLst/>
              <a:gdLst>
                <a:gd name="T0" fmla="*/ 0 w 458"/>
                <a:gd name="T1" fmla="*/ 0 h 1013"/>
                <a:gd name="T2" fmla="*/ 0 w 458"/>
                <a:gd name="T3" fmla="*/ 0 h 1013"/>
                <a:gd name="T4" fmla="*/ 0 w 458"/>
                <a:gd name="T5" fmla="*/ 0 h 1013"/>
                <a:gd name="T6" fmla="*/ 0 w 458"/>
                <a:gd name="T7" fmla="*/ 0 h 1013"/>
                <a:gd name="T8" fmla="*/ 0 w 458"/>
                <a:gd name="T9" fmla="*/ 0 h 1013"/>
                <a:gd name="T10" fmla="*/ 0 w 458"/>
                <a:gd name="T11" fmla="*/ 0 h 1013"/>
                <a:gd name="T12" fmla="*/ 0 60000 65536"/>
                <a:gd name="T13" fmla="*/ 0 60000 65536"/>
                <a:gd name="T14" fmla="*/ 0 60000 65536"/>
                <a:gd name="T15" fmla="*/ 0 60000 65536"/>
                <a:gd name="T16" fmla="*/ 0 60000 65536"/>
                <a:gd name="T17" fmla="*/ 0 60000 65536"/>
                <a:gd name="T18" fmla="*/ 0 w 458"/>
                <a:gd name="T19" fmla="*/ 0 h 1013"/>
                <a:gd name="T20" fmla="*/ 458 w 458"/>
                <a:gd name="T21" fmla="*/ 1013 h 1013"/>
              </a:gdLst>
              <a:ahLst/>
              <a:cxnLst>
                <a:cxn ang="T12">
                  <a:pos x="T0" y="T1"/>
                </a:cxn>
                <a:cxn ang="T13">
                  <a:pos x="T2" y="T3"/>
                </a:cxn>
                <a:cxn ang="T14">
                  <a:pos x="T4" y="T5"/>
                </a:cxn>
                <a:cxn ang="T15">
                  <a:pos x="T6" y="T7"/>
                </a:cxn>
                <a:cxn ang="T16">
                  <a:pos x="T8" y="T9"/>
                </a:cxn>
                <a:cxn ang="T17">
                  <a:pos x="T10" y="T11"/>
                </a:cxn>
              </a:cxnLst>
              <a:rect l="T18" t="T19" r="T20" b="T21"/>
              <a:pathLst>
                <a:path w="458" h="1013">
                  <a:moveTo>
                    <a:pt x="458" y="0"/>
                  </a:moveTo>
                  <a:lnTo>
                    <a:pt x="366" y="64"/>
                  </a:lnTo>
                  <a:lnTo>
                    <a:pt x="209" y="231"/>
                  </a:lnTo>
                  <a:lnTo>
                    <a:pt x="94" y="450"/>
                  </a:lnTo>
                  <a:lnTo>
                    <a:pt x="23" y="714"/>
                  </a:lnTo>
                  <a:lnTo>
                    <a:pt x="0" y="10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40" name="Freeform 977">
              <a:extLst>
                <a:ext uri="{FF2B5EF4-FFF2-40B4-BE49-F238E27FC236}">
                  <a16:creationId xmlns:a16="http://schemas.microsoft.com/office/drawing/2014/main" id="{860FB4C0-5895-4E30-BE8F-6731F6644D8C}"/>
                </a:ext>
              </a:extLst>
            </p:cNvPr>
            <p:cNvSpPr>
              <a:spLocks/>
            </p:cNvSpPr>
            <p:nvPr/>
          </p:nvSpPr>
          <p:spPr bwMode="auto">
            <a:xfrm>
              <a:off x="3431" y="2870"/>
              <a:ext cx="41" cy="14"/>
            </a:xfrm>
            <a:custGeom>
              <a:avLst/>
              <a:gdLst>
                <a:gd name="T0" fmla="*/ 0 w 2121"/>
                <a:gd name="T1" fmla="*/ 0 h 751"/>
                <a:gd name="T2" fmla="*/ 0 w 2121"/>
                <a:gd name="T3" fmla="*/ 0 h 751"/>
                <a:gd name="T4" fmla="*/ 0 w 2121"/>
                <a:gd name="T5" fmla="*/ 0 h 751"/>
                <a:gd name="T6" fmla="*/ 0 w 2121"/>
                <a:gd name="T7" fmla="*/ 0 h 751"/>
                <a:gd name="T8" fmla="*/ 0 w 2121"/>
                <a:gd name="T9" fmla="*/ 0 h 751"/>
                <a:gd name="T10" fmla="*/ 0 w 2121"/>
                <a:gd name="T11" fmla="*/ 0 h 751"/>
                <a:gd name="T12" fmla="*/ 0 w 2121"/>
                <a:gd name="T13" fmla="*/ 0 h 751"/>
                <a:gd name="T14" fmla="*/ 0 w 2121"/>
                <a:gd name="T15" fmla="*/ 0 h 751"/>
                <a:gd name="T16" fmla="*/ 0 w 2121"/>
                <a:gd name="T17" fmla="*/ 0 h 751"/>
                <a:gd name="T18" fmla="*/ 0 w 2121"/>
                <a:gd name="T19" fmla="*/ 0 h 751"/>
                <a:gd name="T20" fmla="*/ 0 w 2121"/>
                <a:gd name="T21" fmla="*/ 0 h 751"/>
                <a:gd name="T22" fmla="*/ 0 w 2121"/>
                <a:gd name="T23" fmla="*/ 0 h 751"/>
                <a:gd name="T24" fmla="*/ 0 w 2121"/>
                <a:gd name="T25" fmla="*/ 0 h 751"/>
                <a:gd name="T26" fmla="*/ 0 w 2121"/>
                <a:gd name="T27" fmla="*/ 0 h 751"/>
                <a:gd name="T28" fmla="*/ 0 w 2121"/>
                <a:gd name="T29" fmla="*/ 0 h 751"/>
                <a:gd name="T30" fmla="*/ 0 w 2121"/>
                <a:gd name="T31" fmla="*/ 0 h 751"/>
                <a:gd name="T32" fmla="*/ 0 w 2121"/>
                <a:gd name="T33" fmla="*/ 0 h 751"/>
                <a:gd name="T34" fmla="*/ 0 w 2121"/>
                <a:gd name="T35" fmla="*/ 0 h 751"/>
                <a:gd name="T36" fmla="*/ 0 w 2121"/>
                <a:gd name="T37" fmla="*/ 0 h 751"/>
                <a:gd name="T38" fmla="*/ 0 w 2121"/>
                <a:gd name="T39" fmla="*/ 0 h 751"/>
                <a:gd name="T40" fmla="*/ 0 w 2121"/>
                <a:gd name="T41" fmla="*/ 0 h 751"/>
                <a:gd name="T42" fmla="*/ 0 w 2121"/>
                <a:gd name="T43" fmla="*/ 0 h 751"/>
                <a:gd name="T44" fmla="*/ 0 w 2121"/>
                <a:gd name="T45" fmla="*/ 0 h 751"/>
                <a:gd name="T46" fmla="*/ 0 w 2121"/>
                <a:gd name="T47" fmla="*/ 0 h 751"/>
                <a:gd name="T48" fmla="*/ 0 w 2121"/>
                <a:gd name="T49" fmla="*/ 0 h 751"/>
                <a:gd name="T50" fmla="*/ 0 w 2121"/>
                <a:gd name="T51" fmla="*/ 0 h 751"/>
                <a:gd name="T52" fmla="*/ 0 w 2121"/>
                <a:gd name="T53" fmla="*/ 0 h 751"/>
                <a:gd name="T54" fmla="*/ 0 w 2121"/>
                <a:gd name="T55" fmla="*/ 0 h 751"/>
                <a:gd name="T56" fmla="*/ 0 w 2121"/>
                <a:gd name="T57" fmla="*/ 0 h 751"/>
                <a:gd name="T58" fmla="*/ 0 w 2121"/>
                <a:gd name="T59" fmla="*/ 0 h 751"/>
                <a:gd name="T60" fmla="*/ 0 w 2121"/>
                <a:gd name="T61" fmla="*/ 0 h 751"/>
                <a:gd name="T62" fmla="*/ 0 w 2121"/>
                <a:gd name="T63" fmla="*/ 0 h 751"/>
                <a:gd name="T64" fmla="*/ 0 w 2121"/>
                <a:gd name="T65" fmla="*/ 0 h 751"/>
                <a:gd name="T66" fmla="*/ 0 w 2121"/>
                <a:gd name="T67" fmla="*/ 0 h 751"/>
                <a:gd name="T68" fmla="*/ 0 w 2121"/>
                <a:gd name="T69" fmla="*/ 0 h 7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1"/>
                <a:gd name="T106" fmla="*/ 0 h 751"/>
                <a:gd name="T107" fmla="*/ 2121 w 2121"/>
                <a:gd name="T108" fmla="*/ 751 h 7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1" h="751">
                  <a:moveTo>
                    <a:pt x="0" y="596"/>
                  </a:moveTo>
                  <a:lnTo>
                    <a:pt x="32" y="610"/>
                  </a:lnTo>
                  <a:lnTo>
                    <a:pt x="64" y="624"/>
                  </a:lnTo>
                  <a:lnTo>
                    <a:pt x="97" y="637"/>
                  </a:lnTo>
                  <a:lnTo>
                    <a:pt x="131" y="649"/>
                  </a:lnTo>
                  <a:lnTo>
                    <a:pt x="166" y="661"/>
                  </a:lnTo>
                  <a:lnTo>
                    <a:pt x="201" y="673"/>
                  </a:lnTo>
                  <a:lnTo>
                    <a:pt x="238" y="683"/>
                  </a:lnTo>
                  <a:lnTo>
                    <a:pt x="275" y="693"/>
                  </a:lnTo>
                  <a:lnTo>
                    <a:pt x="313" y="702"/>
                  </a:lnTo>
                  <a:lnTo>
                    <a:pt x="352" y="710"/>
                  </a:lnTo>
                  <a:lnTo>
                    <a:pt x="390" y="718"/>
                  </a:lnTo>
                  <a:lnTo>
                    <a:pt x="430" y="724"/>
                  </a:lnTo>
                  <a:lnTo>
                    <a:pt x="471" y="730"/>
                  </a:lnTo>
                  <a:lnTo>
                    <a:pt x="511" y="736"/>
                  </a:lnTo>
                  <a:lnTo>
                    <a:pt x="552" y="740"/>
                  </a:lnTo>
                  <a:lnTo>
                    <a:pt x="594" y="744"/>
                  </a:lnTo>
                  <a:lnTo>
                    <a:pt x="635" y="747"/>
                  </a:lnTo>
                  <a:lnTo>
                    <a:pt x="678" y="749"/>
                  </a:lnTo>
                  <a:lnTo>
                    <a:pt x="720" y="750"/>
                  </a:lnTo>
                  <a:lnTo>
                    <a:pt x="762" y="751"/>
                  </a:lnTo>
                  <a:lnTo>
                    <a:pt x="805" y="751"/>
                  </a:lnTo>
                  <a:lnTo>
                    <a:pt x="847" y="750"/>
                  </a:lnTo>
                  <a:lnTo>
                    <a:pt x="891" y="748"/>
                  </a:lnTo>
                  <a:lnTo>
                    <a:pt x="933" y="745"/>
                  </a:lnTo>
                  <a:lnTo>
                    <a:pt x="976" y="742"/>
                  </a:lnTo>
                  <a:lnTo>
                    <a:pt x="1018" y="738"/>
                  </a:lnTo>
                  <a:lnTo>
                    <a:pt x="1060" y="733"/>
                  </a:lnTo>
                  <a:lnTo>
                    <a:pt x="1103" y="728"/>
                  </a:lnTo>
                  <a:lnTo>
                    <a:pt x="1144" y="721"/>
                  </a:lnTo>
                  <a:lnTo>
                    <a:pt x="1186" y="714"/>
                  </a:lnTo>
                  <a:lnTo>
                    <a:pt x="1227" y="706"/>
                  </a:lnTo>
                  <a:lnTo>
                    <a:pt x="1267" y="698"/>
                  </a:lnTo>
                  <a:lnTo>
                    <a:pt x="1308" y="688"/>
                  </a:lnTo>
                  <a:lnTo>
                    <a:pt x="1348" y="678"/>
                  </a:lnTo>
                  <a:lnTo>
                    <a:pt x="1387" y="667"/>
                  </a:lnTo>
                  <a:lnTo>
                    <a:pt x="1425" y="655"/>
                  </a:lnTo>
                  <a:lnTo>
                    <a:pt x="1463" y="643"/>
                  </a:lnTo>
                  <a:lnTo>
                    <a:pt x="1501" y="631"/>
                  </a:lnTo>
                  <a:lnTo>
                    <a:pt x="1537" y="617"/>
                  </a:lnTo>
                  <a:lnTo>
                    <a:pt x="1573" y="603"/>
                  </a:lnTo>
                  <a:lnTo>
                    <a:pt x="1607" y="589"/>
                  </a:lnTo>
                  <a:lnTo>
                    <a:pt x="1641" y="574"/>
                  </a:lnTo>
                  <a:lnTo>
                    <a:pt x="1674" y="558"/>
                  </a:lnTo>
                  <a:lnTo>
                    <a:pt x="1707" y="542"/>
                  </a:lnTo>
                  <a:lnTo>
                    <a:pt x="1738" y="525"/>
                  </a:lnTo>
                  <a:lnTo>
                    <a:pt x="1769" y="507"/>
                  </a:lnTo>
                  <a:lnTo>
                    <a:pt x="1798" y="489"/>
                  </a:lnTo>
                  <a:lnTo>
                    <a:pt x="1826" y="471"/>
                  </a:lnTo>
                  <a:lnTo>
                    <a:pt x="1852" y="452"/>
                  </a:lnTo>
                  <a:lnTo>
                    <a:pt x="1878" y="433"/>
                  </a:lnTo>
                  <a:lnTo>
                    <a:pt x="1904" y="412"/>
                  </a:lnTo>
                  <a:lnTo>
                    <a:pt x="1927" y="392"/>
                  </a:lnTo>
                  <a:lnTo>
                    <a:pt x="1949" y="372"/>
                  </a:lnTo>
                  <a:lnTo>
                    <a:pt x="1970" y="351"/>
                  </a:lnTo>
                  <a:lnTo>
                    <a:pt x="1990" y="330"/>
                  </a:lnTo>
                  <a:lnTo>
                    <a:pt x="2008" y="309"/>
                  </a:lnTo>
                  <a:lnTo>
                    <a:pt x="2025" y="287"/>
                  </a:lnTo>
                  <a:lnTo>
                    <a:pt x="2040" y="265"/>
                  </a:lnTo>
                  <a:lnTo>
                    <a:pt x="2055" y="243"/>
                  </a:lnTo>
                  <a:lnTo>
                    <a:pt x="2068" y="221"/>
                  </a:lnTo>
                  <a:lnTo>
                    <a:pt x="2079" y="199"/>
                  </a:lnTo>
                  <a:lnTo>
                    <a:pt x="2089" y="175"/>
                  </a:lnTo>
                  <a:lnTo>
                    <a:pt x="2098" y="152"/>
                  </a:lnTo>
                  <a:lnTo>
                    <a:pt x="2105" y="130"/>
                  </a:lnTo>
                  <a:lnTo>
                    <a:pt x="2112" y="107"/>
                  </a:lnTo>
                  <a:lnTo>
                    <a:pt x="2116" y="84"/>
                  </a:lnTo>
                  <a:lnTo>
                    <a:pt x="2119" y="61"/>
                  </a:lnTo>
                  <a:lnTo>
                    <a:pt x="2121" y="38"/>
                  </a:lnTo>
                  <a:lnTo>
                    <a:pt x="2121" y="15"/>
                  </a:lnTo>
                  <a:lnTo>
                    <a:pt x="2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41" name="Line 978">
              <a:extLst>
                <a:ext uri="{FF2B5EF4-FFF2-40B4-BE49-F238E27FC236}">
                  <a16:creationId xmlns:a16="http://schemas.microsoft.com/office/drawing/2014/main" id="{99277935-FD50-2D7B-F285-08D3AF4007F5}"/>
                </a:ext>
              </a:extLst>
            </p:cNvPr>
            <p:cNvSpPr>
              <a:spLocks noChangeShapeType="1"/>
            </p:cNvSpPr>
            <p:nvPr/>
          </p:nvSpPr>
          <p:spPr bwMode="auto">
            <a:xfrm>
              <a:off x="3427" y="2880"/>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42" name="Line 979">
              <a:extLst>
                <a:ext uri="{FF2B5EF4-FFF2-40B4-BE49-F238E27FC236}">
                  <a16:creationId xmlns:a16="http://schemas.microsoft.com/office/drawing/2014/main" id="{2EF2EC66-D1F3-11B5-DD3C-337C4220FECC}"/>
                </a:ext>
              </a:extLst>
            </p:cNvPr>
            <p:cNvSpPr>
              <a:spLocks noChangeShapeType="1"/>
            </p:cNvSpPr>
            <p:nvPr/>
          </p:nvSpPr>
          <p:spPr bwMode="auto">
            <a:xfrm flipH="1" flipV="1">
              <a:off x="3448"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43" name="Line 980">
              <a:extLst>
                <a:ext uri="{FF2B5EF4-FFF2-40B4-BE49-F238E27FC236}">
                  <a16:creationId xmlns:a16="http://schemas.microsoft.com/office/drawing/2014/main" id="{C3502929-85C4-4718-046A-469648DF26C7}"/>
                </a:ext>
              </a:extLst>
            </p:cNvPr>
            <p:cNvSpPr>
              <a:spLocks noChangeShapeType="1"/>
            </p:cNvSpPr>
            <p:nvPr/>
          </p:nvSpPr>
          <p:spPr bwMode="auto">
            <a:xfrm flipH="1" flipV="1">
              <a:off x="3431" y="288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44" name="Line 981">
              <a:extLst>
                <a:ext uri="{FF2B5EF4-FFF2-40B4-BE49-F238E27FC236}">
                  <a16:creationId xmlns:a16="http://schemas.microsoft.com/office/drawing/2014/main" id="{5A80B762-B02D-B759-19B9-8574879E83FC}"/>
                </a:ext>
              </a:extLst>
            </p:cNvPr>
            <p:cNvSpPr>
              <a:spLocks noChangeShapeType="1"/>
            </p:cNvSpPr>
            <p:nvPr/>
          </p:nvSpPr>
          <p:spPr bwMode="auto">
            <a:xfrm>
              <a:off x="3381" y="2875"/>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45" name="Line 982">
              <a:extLst>
                <a:ext uri="{FF2B5EF4-FFF2-40B4-BE49-F238E27FC236}">
                  <a16:creationId xmlns:a16="http://schemas.microsoft.com/office/drawing/2014/main" id="{52AFD7B6-EFB0-7574-CF01-361E095F2629}"/>
                </a:ext>
              </a:extLst>
            </p:cNvPr>
            <p:cNvSpPr>
              <a:spLocks noChangeShapeType="1"/>
            </p:cNvSpPr>
            <p:nvPr/>
          </p:nvSpPr>
          <p:spPr bwMode="auto">
            <a:xfrm flipV="1">
              <a:off x="3547" y="3027"/>
              <a:ext cx="21"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46" name="Line 983">
              <a:extLst>
                <a:ext uri="{FF2B5EF4-FFF2-40B4-BE49-F238E27FC236}">
                  <a16:creationId xmlns:a16="http://schemas.microsoft.com/office/drawing/2014/main" id="{1878B49E-0286-2421-3D26-BDC29FDC4707}"/>
                </a:ext>
              </a:extLst>
            </p:cNvPr>
            <p:cNvSpPr>
              <a:spLocks noChangeShapeType="1"/>
            </p:cNvSpPr>
            <p:nvPr/>
          </p:nvSpPr>
          <p:spPr bwMode="auto">
            <a:xfrm flipV="1">
              <a:off x="3566" y="3074"/>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47" name="Line 984">
              <a:extLst>
                <a:ext uri="{FF2B5EF4-FFF2-40B4-BE49-F238E27FC236}">
                  <a16:creationId xmlns:a16="http://schemas.microsoft.com/office/drawing/2014/main" id="{E0026A90-63A1-F1B3-1AA1-F2A6674241C8}"/>
                </a:ext>
              </a:extLst>
            </p:cNvPr>
            <p:cNvSpPr>
              <a:spLocks noChangeShapeType="1"/>
            </p:cNvSpPr>
            <p:nvPr/>
          </p:nvSpPr>
          <p:spPr bwMode="auto">
            <a:xfrm>
              <a:off x="3456" y="2906"/>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48" name="Line 985">
              <a:extLst>
                <a:ext uri="{FF2B5EF4-FFF2-40B4-BE49-F238E27FC236}">
                  <a16:creationId xmlns:a16="http://schemas.microsoft.com/office/drawing/2014/main" id="{C8232712-EAB9-6AD9-3078-E7E496915F56}"/>
                </a:ext>
              </a:extLst>
            </p:cNvPr>
            <p:cNvSpPr>
              <a:spLocks noChangeShapeType="1"/>
            </p:cNvSpPr>
            <p:nvPr/>
          </p:nvSpPr>
          <p:spPr bwMode="auto">
            <a:xfrm>
              <a:off x="3456" y="2906"/>
              <a:ext cx="2"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49" name="Line 986">
              <a:extLst>
                <a:ext uri="{FF2B5EF4-FFF2-40B4-BE49-F238E27FC236}">
                  <a16:creationId xmlns:a16="http://schemas.microsoft.com/office/drawing/2014/main" id="{0FBF71F1-01C3-8624-A27D-35A45EAD12F1}"/>
                </a:ext>
              </a:extLst>
            </p:cNvPr>
            <p:cNvSpPr>
              <a:spLocks noChangeShapeType="1"/>
            </p:cNvSpPr>
            <p:nvPr/>
          </p:nvSpPr>
          <p:spPr bwMode="auto">
            <a:xfrm flipH="1" flipV="1">
              <a:off x="3467" y="290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50" name="Line 987">
              <a:extLst>
                <a:ext uri="{FF2B5EF4-FFF2-40B4-BE49-F238E27FC236}">
                  <a16:creationId xmlns:a16="http://schemas.microsoft.com/office/drawing/2014/main" id="{6B89E0A3-5141-420F-90D9-987378AA836E}"/>
                </a:ext>
              </a:extLst>
            </p:cNvPr>
            <p:cNvSpPr>
              <a:spLocks noChangeShapeType="1"/>
            </p:cNvSpPr>
            <p:nvPr/>
          </p:nvSpPr>
          <p:spPr bwMode="auto">
            <a:xfrm flipH="1" flipV="1">
              <a:off x="3451" y="2900"/>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51" name="Line 988">
              <a:extLst>
                <a:ext uri="{FF2B5EF4-FFF2-40B4-BE49-F238E27FC236}">
                  <a16:creationId xmlns:a16="http://schemas.microsoft.com/office/drawing/2014/main" id="{FEB425E0-4909-93C9-1157-EFF25A4D10C8}"/>
                </a:ext>
              </a:extLst>
            </p:cNvPr>
            <p:cNvSpPr>
              <a:spLocks noChangeShapeType="1"/>
            </p:cNvSpPr>
            <p:nvPr/>
          </p:nvSpPr>
          <p:spPr bwMode="auto">
            <a:xfrm flipH="1" flipV="1">
              <a:off x="3370" y="2875"/>
              <a:ext cx="36"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52" name="Line 989">
              <a:extLst>
                <a:ext uri="{FF2B5EF4-FFF2-40B4-BE49-F238E27FC236}">
                  <a16:creationId xmlns:a16="http://schemas.microsoft.com/office/drawing/2014/main" id="{66DBB98B-DB72-C721-11CF-C06DC7120406}"/>
                </a:ext>
              </a:extLst>
            </p:cNvPr>
            <p:cNvSpPr>
              <a:spLocks noChangeShapeType="1"/>
            </p:cNvSpPr>
            <p:nvPr/>
          </p:nvSpPr>
          <p:spPr bwMode="auto">
            <a:xfrm>
              <a:off x="3377" y="2877"/>
              <a:ext cx="32"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53" name="Line 990">
              <a:extLst>
                <a:ext uri="{FF2B5EF4-FFF2-40B4-BE49-F238E27FC236}">
                  <a16:creationId xmlns:a16="http://schemas.microsoft.com/office/drawing/2014/main" id="{6D29FB09-3967-6C7A-1C9D-E71846040700}"/>
                </a:ext>
              </a:extLst>
            </p:cNvPr>
            <p:cNvSpPr>
              <a:spLocks noChangeShapeType="1"/>
            </p:cNvSpPr>
            <p:nvPr/>
          </p:nvSpPr>
          <p:spPr bwMode="auto">
            <a:xfrm>
              <a:off x="3409" y="2896"/>
              <a:ext cx="6"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54" name="Line 991">
              <a:extLst>
                <a:ext uri="{FF2B5EF4-FFF2-40B4-BE49-F238E27FC236}">
                  <a16:creationId xmlns:a16="http://schemas.microsoft.com/office/drawing/2014/main" id="{BE633ACF-77B2-01E2-E846-A83A0194759B}"/>
                </a:ext>
              </a:extLst>
            </p:cNvPr>
            <p:cNvSpPr>
              <a:spLocks noChangeShapeType="1"/>
            </p:cNvSpPr>
            <p:nvPr/>
          </p:nvSpPr>
          <p:spPr bwMode="auto">
            <a:xfrm flipH="1">
              <a:off x="3547" y="2980"/>
              <a:ext cx="79" cy="4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55" name="Line 992">
              <a:extLst>
                <a:ext uri="{FF2B5EF4-FFF2-40B4-BE49-F238E27FC236}">
                  <a16:creationId xmlns:a16="http://schemas.microsoft.com/office/drawing/2014/main" id="{0889761F-D807-2174-28F0-E3C1D8AC98E0}"/>
                </a:ext>
              </a:extLst>
            </p:cNvPr>
            <p:cNvSpPr>
              <a:spLocks noChangeShapeType="1"/>
            </p:cNvSpPr>
            <p:nvPr/>
          </p:nvSpPr>
          <p:spPr bwMode="auto">
            <a:xfrm flipH="1">
              <a:off x="3432" y="3087"/>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56" name="Freeform 993">
              <a:extLst>
                <a:ext uri="{FF2B5EF4-FFF2-40B4-BE49-F238E27FC236}">
                  <a16:creationId xmlns:a16="http://schemas.microsoft.com/office/drawing/2014/main" id="{4C25668B-94E0-9734-CFFA-5F21E3168C9B}"/>
                </a:ext>
              </a:extLst>
            </p:cNvPr>
            <p:cNvSpPr>
              <a:spLocks/>
            </p:cNvSpPr>
            <p:nvPr/>
          </p:nvSpPr>
          <p:spPr bwMode="auto">
            <a:xfrm>
              <a:off x="3466" y="2871"/>
              <a:ext cx="5" cy="4"/>
            </a:xfrm>
            <a:custGeom>
              <a:avLst/>
              <a:gdLst>
                <a:gd name="T0" fmla="*/ 0 w 244"/>
                <a:gd name="T1" fmla="*/ 0 h 162"/>
                <a:gd name="T2" fmla="*/ 0 w 244"/>
                <a:gd name="T3" fmla="*/ 0 h 162"/>
                <a:gd name="T4" fmla="*/ 0 w 244"/>
                <a:gd name="T5" fmla="*/ 0 h 162"/>
                <a:gd name="T6" fmla="*/ 0 w 244"/>
                <a:gd name="T7" fmla="*/ 0 h 162"/>
                <a:gd name="T8" fmla="*/ 0 w 244"/>
                <a:gd name="T9" fmla="*/ 0 h 162"/>
                <a:gd name="T10" fmla="*/ 0 w 244"/>
                <a:gd name="T11" fmla="*/ 0 h 162"/>
                <a:gd name="T12" fmla="*/ 0 w 244"/>
                <a:gd name="T13" fmla="*/ 0 h 162"/>
                <a:gd name="T14" fmla="*/ 0 w 244"/>
                <a:gd name="T15" fmla="*/ 0 h 162"/>
                <a:gd name="T16" fmla="*/ 0 w 244"/>
                <a:gd name="T17" fmla="*/ 0 h 162"/>
                <a:gd name="T18" fmla="*/ 0 w 244"/>
                <a:gd name="T19" fmla="*/ 0 h 162"/>
                <a:gd name="T20" fmla="*/ 0 w 244"/>
                <a:gd name="T21" fmla="*/ 0 h 162"/>
                <a:gd name="T22" fmla="*/ 0 w 244"/>
                <a:gd name="T23" fmla="*/ 0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4"/>
                <a:gd name="T37" fmla="*/ 0 h 162"/>
                <a:gd name="T38" fmla="*/ 244 w 244"/>
                <a:gd name="T39" fmla="*/ 162 h 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4" h="162">
                  <a:moveTo>
                    <a:pt x="244" y="162"/>
                  </a:moveTo>
                  <a:lnTo>
                    <a:pt x="236" y="154"/>
                  </a:lnTo>
                  <a:lnTo>
                    <a:pt x="218" y="137"/>
                  </a:lnTo>
                  <a:lnTo>
                    <a:pt x="199" y="119"/>
                  </a:lnTo>
                  <a:lnTo>
                    <a:pt x="178" y="103"/>
                  </a:lnTo>
                  <a:lnTo>
                    <a:pt x="157" y="86"/>
                  </a:lnTo>
                  <a:lnTo>
                    <a:pt x="134" y="70"/>
                  </a:lnTo>
                  <a:lnTo>
                    <a:pt x="109" y="55"/>
                  </a:lnTo>
                  <a:lnTo>
                    <a:pt x="83" y="40"/>
                  </a:lnTo>
                  <a:lnTo>
                    <a:pt x="56" y="26"/>
                  </a:lnTo>
                  <a:lnTo>
                    <a:pt x="29" y="1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57" name="Freeform 994">
              <a:extLst>
                <a:ext uri="{FF2B5EF4-FFF2-40B4-BE49-F238E27FC236}">
                  <a16:creationId xmlns:a16="http://schemas.microsoft.com/office/drawing/2014/main" id="{096FF6EC-5818-385C-2D55-B3E900463197}"/>
                </a:ext>
              </a:extLst>
            </p:cNvPr>
            <p:cNvSpPr>
              <a:spLocks/>
            </p:cNvSpPr>
            <p:nvPr/>
          </p:nvSpPr>
          <p:spPr bwMode="auto">
            <a:xfrm>
              <a:off x="3496" y="2873"/>
              <a:ext cx="11" cy="12"/>
            </a:xfrm>
            <a:custGeom>
              <a:avLst/>
              <a:gdLst>
                <a:gd name="T0" fmla="*/ 0 w 527"/>
                <a:gd name="T1" fmla="*/ 0 h 577"/>
                <a:gd name="T2" fmla="*/ 0 w 527"/>
                <a:gd name="T3" fmla="*/ 0 h 577"/>
                <a:gd name="T4" fmla="*/ 0 w 527"/>
                <a:gd name="T5" fmla="*/ 0 h 577"/>
                <a:gd name="T6" fmla="*/ 0 w 527"/>
                <a:gd name="T7" fmla="*/ 0 h 577"/>
                <a:gd name="T8" fmla="*/ 0 60000 65536"/>
                <a:gd name="T9" fmla="*/ 0 60000 65536"/>
                <a:gd name="T10" fmla="*/ 0 60000 65536"/>
                <a:gd name="T11" fmla="*/ 0 60000 65536"/>
                <a:gd name="T12" fmla="*/ 0 w 527"/>
                <a:gd name="T13" fmla="*/ 0 h 577"/>
                <a:gd name="T14" fmla="*/ 527 w 527"/>
                <a:gd name="T15" fmla="*/ 577 h 577"/>
              </a:gdLst>
              <a:ahLst/>
              <a:cxnLst>
                <a:cxn ang="T8">
                  <a:pos x="T0" y="T1"/>
                </a:cxn>
                <a:cxn ang="T9">
                  <a:pos x="T2" y="T3"/>
                </a:cxn>
                <a:cxn ang="T10">
                  <a:pos x="T4" y="T5"/>
                </a:cxn>
                <a:cxn ang="T11">
                  <a:pos x="T6" y="T7"/>
                </a:cxn>
              </a:cxnLst>
              <a:rect l="T12" t="T13" r="T14" b="T15"/>
              <a:pathLst>
                <a:path w="527" h="577">
                  <a:moveTo>
                    <a:pt x="527" y="577"/>
                  </a:moveTo>
                  <a:lnTo>
                    <a:pt x="409" y="369"/>
                  </a:lnTo>
                  <a:lnTo>
                    <a:pt x="233" y="17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58" name="Freeform 995">
              <a:extLst>
                <a:ext uri="{FF2B5EF4-FFF2-40B4-BE49-F238E27FC236}">
                  <a16:creationId xmlns:a16="http://schemas.microsoft.com/office/drawing/2014/main" id="{AF3C523E-8182-A95B-2603-F57CA0DF9567}"/>
                </a:ext>
              </a:extLst>
            </p:cNvPr>
            <p:cNvSpPr>
              <a:spLocks/>
            </p:cNvSpPr>
            <p:nvPr/>
          </p:nvSpPr>
          <p:spPr bwMode="auto">
            <a:xfrm>
              <a:off x="3419" y="3130"/>
              <a:ext cx="5" cy="8"/>
            </a:xfrm>
            <a:custGeom>
              <a:avLst/>
              <a:gdLst>
                <a:gd name="T0" fmla="*/ 0 w 245"/>
                <a:gd name="T1" fmla="*/ 0 h 384"/>
                <a:gd name="T2" fmla="*/ 0 w 245"/>
                <a:gd name="T3" fmla="*/ 0 h 384"/>
                <a:gd name="T4" fmla="*/ 0 w 245"/>
                <a:gd name="T5" fmla="*/ 0 h 384"/>
                <a:gd name="T6" fmla="*/ 0 w 245"/>
                <a:gd name="T7" fmla="*/ 0 h 384"/>
                <a:gd name="T8" fmla="*/ 0 w 245"/>
                <a:gd name="T9" fmla="*/ 0 h 384"/>
                <a:gd name="T10" fmla="*/ 0 w 245"/>
                <a:gd name="T11" fmla="*/ 0 h 384"/>
                <a:gd name="T12" fmla="*/ 0 w 245"/>
                <a:gd name="T13" fmla="*/ 0 h 384"/>
                <a:gd name="T14" fmla="*/ 0 w 245"/>
                <a:gd name="T15" fmla="*/ 0 h 384"/>
                <a:gd name="T16" fmla="*/ 0 w 245"/>
                <a:gd name="T17" fmla="*/ 0 h 384"/>
                <a:gd name="T18" fmla="*/ 0 w 245"/>
                <a:gd name="T19" fmla="*/ 0 h 384"/>
                <a:gd name="T20" fmla="*/ 0 w 245"/>
                <a:gd name="T21" fmla="*/ 0 h 384"/>
                <a:gd name="T22" fmla="*/ 0 w 245"/>
                <a:gd name="T23" fmla="*/ 0 h 384"/>
                <a:gd name="T24" fmla="*/ 0 w 245"/>
                <a:gd name="T25" fmla="*/ 0 h 384"/>
                <a:gd name="T26" fmla="*/ 0 w 245"/>
                <a:gd name="T27" fmla="*/ 0 h 384"/>
                <a:gd name="T28" fmla="*/ 0 w 245"/>
                <a:gd name="T29" fmla="*/ 0 h 384"/>
                <a:gd name="T30" fmla="*/ 0 w 245"/>
                <a:gd name="T31" fmla="*/ 0 h 384"/>
                <a:gd name="T32" fmla="*/ 0 w 245"/>
                <a:gd name="T33" fmla="*/ 0 h 384"/>
                <a:gd name="T34" fmla="*/ 0 w 245"/>
                <a:gd name="T35" fmla="*/ 0 h 384"/>
                <a:gd name="T36" fmla="*/ 0 w 245"/>
                <a:gd name="T37" fmla="*/ 0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5"/>
                <a:gd name="T58" fmla="*/ 0 h 384"/>
                <a:gd name="T59" fmla="*/ 245 w 245"/>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5" h="384">
                  <a:moveTo>
                    <a:pt x="0" y="384"/>
                  </a:moveTo>
                  <a:lnTo>
                    <a:pt x="21" y="371"/>
                  </a:lnTo>
                  <a:lnTo>
                    <a:pt x="41" y="357"/>
                  </a:lnTo>
                  <a:lnTo>
                    <a:pt x="61" y="341"/>
                  </a:lnTo>
                  <a:lnTo>
                    <a:pt x="79" y="324"/>
                  </a:lnTo>
                  <a:lnTo>
                    <a:pt x="97" y="307"/>
                  </a:lnTo>
                  <a:lnTo>
                    <a:pt x="114" y="288"/>
                  </a:lnTo>
                  <a:lnTo>
                    <a:pt x="130" y="268"/>
                  </a:lnTo>
                  <a:lnTo>
                    <a:pt x="146" y="247"/>
                  </a:lnTo>
                  <a:lnTo>
                    <a:pt x="160" y="224"/>
                  </a:lnTo>
                  <a:lnTo>
                    <a:pt x="174" y="200"/>
                  </a:lnTo>
                  <a:lnTo>
                    <a:pt x="186" y="176"/>
                  </a:lnTo>
                  <a:lnTo>
                    <a:pt x="199" y="151"/>
                  </a:lnTo>
                  <a:lnTo>
                    <a:pt x="210" y="125"/>
                  </a:lnTo>
                  <a:lnTo>
                    <a:pt x="219" y="98"/>
                  </a:lnTo>
                  <a:lnTo>
                    <a:pt x="228" y="70"/>
                  </a:lnTo>
                  <a:lnTo>
                    <a:pt x="236" y="41"/>
                  </a:lnTo>
                  <a:lnTo>
                    <a:pt x="243" y="12"/>
                  </a:lnTo>
                  <a:lnTo>
                    <a:pt x="24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59" name="Freeform 996">
              <a:extLst>
                <a:ext uri="{FF2B5EF4-FFF2-40B4-BE49-F238E27FC236}">
                  <a16:creationId xmlns:a16="http://schemas.microsoft.com/office/drawing/2014/main" id="{321F68A3-E3DE-D31B-CF82-C5BAB91278EA}"/>
                </a:ext>
              </a:extLst>
            </p:cNvPr>
            <p:cNvSpPr>
              <a:spLocks/>
            </p:cNvSpPr>
            <p:nvPr/>
          </p:nvSpPr>
          <p:spPr bwMode="auto">
            <a:xfrm>
              <a:off x="3413" y="3125"/>
              <a:ext cx="3" cy="6"/>
            </a:xfrm>
            <a:custGeom>
              <a:avLst/>
              <a:gdLst>
                <a:gd name="T0" fmla="*/ 0 w 159"/>
                <a:gd name="T1" fmla="*/ 0 h 283"/>
                <a:gd name="T2" fmla="*/ 0 w 159"/>
                <a:gd name="T3" fmla="*/ 0 h 283"/>
                <a:gd name="T4" fmla="*/ 0 w 159"/>
                <a:gd name="T5" fmla="*/ 0 h 283"/>
                <a:gd name="T6" fmla="*/ 0 w 159"/>
                <a:gd name="T7" fmla="*/ 0 h 283"/>
                <a:gd name="T8" fmla="*/ 0 w 159"/>
                <a:gd name="T9" fmla="*/ 0 h 283"/>
                <a:gd name="T10" fmla="*/ 0 w 159"/>
                <a:gd name="T11" fmla="*/ 0 h 283"/>
                <a:gd name="T12" fmla="*/ 0 w 159"/>
                <a:gd name="T13" fmla="*/ 0 h 283"/>
                <a:gd name="T14" fmla="*/ 0 w 159"/>
                <a:gd name="T15" fmla="*/ 0 h 283"/>
                <a:gd name="T16" fmla="*/ 0 w 159"/>
                <a:gd name="T17" fmla="*/ 0 h 283"/>
                <a:gd name="T18" fmla="*/ 0 w 159"/>
                <a:gd name="T19" fmla="*/ 0 h 283"/>
                <a:gd name="T20" fmla="*/ 0 w 159"/>
                <a:gd name="T21" fmla="*/ 0 h 283"/>
                <a:gd name="T22" fmla="*/ 0 w 159"/>
                <a:gd name="T23" fmla="*/ 0 h 283"/>
                <a:gd name="T24" fmla="*/ 0 w 159"/>
                <a:gd name="T25" fmla="*/ 0 h 283"/>
                <a:gd name="T26" fmla="*/ 0 w 159"/>
                <a:gd name="T27" fmla="*/ 0 h 283"/>
                <a:gd name="T28" fmla="*/ 0 w 159"/>
                <a:gd name="T29" fmla="*/ 0 h 283"/>
                <a:gd name="T30" fmla="*/ 0 w 159"/>
                <a:gd name="T31" fmla="*/ 0 h 283"/>
                <a:gd name="T32" fmla="*/ 0 w 159"/>
                <a:gd name="T33" fmla="*/ 0 h 283"/>
                <a:gd name="T34" fmla="*/ 0 w 159"/>
                <a:gd name="T35" fmla="*/ 0 h 283"/>
                <a:gd name="T36" fmla="*/ 0 w 159"/>
                <a:gd name="T37" fmla="*/ 0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9"/>
                <a:gd name="T58" fmla="*/ 0 h 283"/>
                <a:gd name="T59" fmla="*/ 159 w 159"/>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9" h="283">
                  <a:moveTo>
                    <a:pt x="0" y="283"/>
                  </a:moveTo>
                  <a:lnTo>
                    <a:pt x="7" y="279"/>
                  </a:lnTo>
                  <a:lnTo>
                    <a:pt x="22" y="269"/>
                  </a:lnTo>
                  <a:lnTo>
                    <a:pt x="36" y="258"/>
                  </a:lnTo>
                  <a:lnTo>
                    <a:pt x="49" y="245"/>
                  </a:lnTo>
                  <a:lnTo>
                    <a:pt x="62" y="231"/>
                  </a:lnTo>
                  <a:lnTo>
                    <a:pt x="74" y="217"/>
                  </a:lnTo>
                  <a:lnTo>
                    <a:pt x="86" y="203"/>
                  </a:lnTo>
                  <a:lnTo>
                    <a:pt x="96" y="187"/>
                  </a:lnTo>
                  <a:lnTo>
                    <a:pt x="106" y="170"/>
                  </a:lnTo>
                  <a:lnTo>
                    <a:pt x="116" y="153"/>
                  </a:lnTo>
                  <a:lnTo>
                    <a:pt x="124" y="134"/>
                  </a:lnTo>
                  <a:lnTo>
                    <a:pt x="132" y="115"/>
                  </a:lnTo>
                  <a:lnTo>
                    <a:pt x="139" y="96"/>
                  </a:lnTo>
                  <a:lnTo>
                    <a:pt x="145" y="75"/>
                  </a:lnTo>
                  <a:lnTo>
                    <a:pt x="150" y="54"/>
                  </a:lnTo>
                  <a:lnTo>
                    <a:pt x="154" y="32"/>
                  </a:lnTo>
                  <a:lnTo>
                    <a:pt x="158" y="10"/>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60" name="Freeform 997">
              <a:extLst>
                <a:ext uri="{FF2B5EF4-FFF2-40B4-BE49-F238E27FC236}">
                  <a16:creationId xmlns:a16="http://schemas.microsoft.com/office/drawing/2014/main" id="{4F055C71-D969-7788-8875-A1B8ADDB5CAD}"/>
                </a:ext>
              </a:extLst>
            </p:cNvPr>
            <p:cNvSpPr>
              <a:spLocks/>
            </p:cNvSpPr>
            <p:nvPr/>
          </p:nvSpPr>
          <p:spPr bwMode="auto">
            <a:xfrm>
              <a:off x="3452" y="2907"/>
              <a:ext cx="15" cy="1"/>
            </a:xfrm>
            <a:custGeom>
              <a:avLst/>
              <a:gdLst>
                <a:gd name="T0" fmla="*/ 0 w 774"/>
                <a:gd name="T1" fmla="*/ 0 h 36"/>
                <a:gd name="T2" fmla="*/ 0 w 774"/>
                <a:gd name="T3" fmla="*/ 0 h 36"/>
                <a:gd name="T4" fmla="*/ 0 w 774"/>
                <a:gd name="T5" fmla="*/ 0 h 36"/>
                <a:gd name="T6" fmla="*/ 0 60000 65536"/>
                <a:gd name="T7" fmla="*/ 0 60000 65536"/>
                <a:gd name="T8" fmla="*/ 0 60000 65536"/>
                <a:gd name="T9" fmla="*/ 0 w 774"/>
                <a:gd name="T10" fmla="*/ 0 h 36"/>
                <a:gd name="T11" fmla="*/ 774 w 774"/>
                <a:gd name="T12" fmla="*/ 36 h 36"/>
              </a:gdLst>
              <a:ahLst/>
              <a:cxnLst>
                <a:cxn ang="T6">
                  <a:pos x="T0" y="T1"/>
                </a:cxn>
                <a:cxn ang="T7">
                  <a:pos x="T2" y="T3"/>
                </a:cxn>
                <a:cxn ang="T8">
                  <a:pos x="T4" y="T5"/>
                </a:cxn>
              </a:cxnLst>
              <a:rect l="T9" t="T10" r="T11" b="T12"/>
              <a:pathLst>
                <a:path w="774" h="36">
                  <a:moveTo>
                    <a:pt x="0" y="0"/>
                  </a:moveTo>
                  <a:lnTo>
                    <a:pt x="386" y="36"/>
                  </a:lnTo>
                  <a:lnTo>
                    <a:pt x="774" y="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61" name="Freeform 998">
              <a:extLst>
                <a:ext uri="{FF2B5EF4-FFF2-40B4-BE49-F238E27FC236}">
                  <a16:creationId xmlns:a16="http://schemas.microsoft.com/office/drawing/2014/main" id="{12527C6F-E079-0DFD-7CCC-D2CAEA367CF8}"/>
                </a:ext>
              </a:extLst>
            </p:cNvPr>
            <p:cNvSpPr>
              <a:spLocks/>
            </p:cNvSpPr>
            <p:nvPr/>
          </p:nvSpPr>
          <p:spPr bwMode="auto">
            <a:xfrm>
              <a:off x="3415" y="2898"/>
              <a:ext cx="15" cy="3"/>
            </a:xfrm>
            <a:custGeom>
              <a:avLst/>
              <a:gdLst>
                <a:gd name="T0" fmla="*/ 0 w 800"/>
                <a:gd name="T1" fmla="*/ 0 h 179"/>
                <a:gd name="T2" fmla="*/ 0 w 800"/>
                <a:gd name="T3" fmla="*/ 0 h 179"/>
                <a:gd name="T4" fmla="*/ 0 w 800"/>
                <a:gd name="T5" fmla="*/ 0 h 179"/>
                <a:gd name="T6" fmla="*/ 0 w 800"/>
                <a:gd name="T7" fmla="*/ 0 h 179"/>
                <a:gd name="T8" fmla="*/ 0 w 800"/>
                <a:gd name="T9" fmla="*/ 0 h 179"/>
                <a:gd name="T10" fmla="*/ 0 w 800"/>
                <a:gd name="T11" fmla="*/ 0 h 179"/>
                <a:gd name="T12" fmla="*/ 0 w 800"/>
                <a:gd name="T13" fmla="*/ 0 h 179"/>
                <a:gd name="T14" fmla="*/ 0 w 800"/>
                <a:gd name="T15" fmla="*/ 0 h 179"/>
                <a:gd name="T16" fmla="*/ 0 w 800"/>
                <a:gd name="T17" fmla="*/ 0 h 179"/>
                <a:gd name="T18" fmla="*/ 0 w 800"/>
                <a:gd name="T19" fmla="*/ 0 h 179"/>
                <a:gd name="T20" fmla="*/ 0 w 800"/>
                <a:gd name="T21" fmla="*/ 0 h 179"/>
                <a:gd name="T22" fmla="*/ 0 w 800"/>
                <a:gd name="T23" fmla="*/ 0 h 179"/>
                <a:gd name="T24" fmla="*/ 0 w 800"/>
                <a:gd name="T25" fmla="*/ 0 h 179"/>
                <a:gd name="T26" fmla="*/ 0 w 800"/>
                <a:gd name="T27" fmla="*/ 0 h 179"/>
                <a:gd name="T28" fmla="*/ 0 w 800"/>
                <a:gd name="T29" fmla="*/ 0 h 179"/>
                <a:gd name="T30" fmla="*/ 0 w 800"/>
                <a:gd name="T31" fmla="*/ 0 h 1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0"/>
                <a:gd name="T49" fmla="*/ 0 h 179"/>
                <a:gd name="T50" fmla="*/ 800 w 800"/>
                <a:gd name="T51" fmla="*/ 179 h 1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0" h="179">
                  <a:moveTo>
                    <a:pt x="800" y="179"/>
                  </a:moveTo>
                  <a:lnTo>
                    <a:pt x="752" y="174"/>
                  </a:lnTo>
                  <a:lnTo>
                    <a:pt x="693" y="167"/>
                  </a:lnTo>
                  <a:lnTo>
                    <a:pt x="633" y="160"/>
                  </a:lnTo>
                  <a:lnTo>
                    <a:pt x="576" y="151"/>
                  </a:lnTo>
                  <a:lnTo>
                    <a:pt x="519" y="142"/>
                  </a:lnTo>
                  <a:lnTo>
                    <a:pt x="462" y="131"/>
                  </a:lnTo>
                  <a:lnTo>
                    <a:pt x="406" y="120"/>
                  </a:lnTo>
                  <a:lnTo>
                    <a:pt x="352" y="108"/>
                  </a:lnTo>
                  <a:lnTo>
                    <a:pt x="298" y="95"/>
                  </a:lnTo>
                  <a:lnTo>
                    <a:pt x="246" y="81"/>
                  </a:lnTo>
                  <a:lnTo>
                    <a:pt x="194" y="67"/>
                  </a:lnTo>
                  <a:lnTo>
                    <a:pt x="144" y="51"/>
                  </a:lnTo>
                  <a:lnTo>
                    <a:pt x="95" y="35"/>
                  </a:lnTo>
                  <a:lnTo>
                    <a:pt x="47" y="1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62" name="Freeform 999">
              <a:extLst>
                <a:ext uri="{FF2B5EF4-FFF2-40B4-BE49-F238E27FC236}">
                  <a16:creationId xmlns:a16="http://schemas.microsoft.com/office/drawing/2014/main" id="{98416325-5844-E6DE-957B-E16BB10FD503}"/>
                </a:ext>
              </a:extLst>
            </p:cNvPr>
            <p:cNvSpPr>
              <a:spLocks/>
            </p:cNvSpPr>
            <p:nvPr/>
          </p:nvSpPr>
          <p:spPr bwMode="auto">
            <a:xfrm>
              <a:off x="3459" y="2892"/>
              <a:ext cx="28" cy="13"/>
            </a:xfrm>
            <a:custGeom>
              <a:avLst/>
              <a:gdLst>
                <a:gd name="T0" fmla="*/ 0 w 1417"/>
                <a:gd name="T1" fmla="*/ 0 h 645"/>
                <a:gd name="T2" fmla="*/ 0 w 1417"/>
                <a:gd name="T3" fmla="*/ 0 h 645"/>
                <a:gd name="T4" fmla="*/ 0 w 1417"/>
                <a:gd name="T5" fmla="*/ 0 h 645"/>
                <a:gd name="T6" fmla="*/ 0 w 1417"/>
                <a:gd name="T7" fmla="*/ 0 h 645"/>
                <a:gd name="T8" fmla="*/ 0 w 1417"/>
                <a:gd name="T9" fmla="*/ 0 h 645"/>
                <a:gd name="T10" fmla="*/ 0 w 1417"/>
                <a:gd name="T11" fmla="*/ 0 h 645"/>
                <a:gd name="T12" fmla="*/ 0 w 1417"/>
                <a:gd name="T13" fmla="*/ 0 h 645"/>
                <a:gd name="T14" fmla="*/ 0 w 1417"/>
                <a:gd name="T15" fmla="*/ 0 h 645"/>
                <a:gd name="T16" fmla="*/ 0 w 1417"/>
                <a:gd name="T17" fmla="*/ 0 h 645"/>
                <a:gd name="T18" fmla="*/ 0 w 1417"/>
                <a:gd name="T19" fmla="*/ 0 h 6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7"/>
                <a:gd name="T31" fmla="*/ 0 h 645"/>
                <a:gd name="T32" fmla="*/ 1417 w 1417"/>
                <a:gd name="T33" fmla="*/ 645 h 6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7" h="645">
                  <a:moveTo>
                    <a:pt x="0" y="620"/>
                  </a:moveTo>
                  <a:lnTo>
                    <a:pt x="233" y="645"/>
                  </a:lnTo>
                  <a:lnTo>
                    <a:pt x="469" y="640"/>
                  </a:lnTo>
                  <a:lnTo>
                    <a:pt x="696" y="608"/>
                  </a:lnTo>
                  <a:lnTo>
                    <a:pt x="907" y="547"/>
                  </a:lnTo>
                  <a:lnTo>
                    <a:pt x="1090" y="462"/>
                  </a:lnTo>
                  <a:lnTo>
                    <a:pt x="1237" y="356"/>
                  </a:lnTo>
                  <a:lnTo>
                    <a:pt x="1344" y="233"/>
                  </a:lnTo>
                  <a:lnTo>
                    <a:pt x="1404" y="100"/>
                  </a:lnTo>
                  <a:lnTo>
                    <a:pt x="141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63" name="Freeform 1000">
              <a:extLst>
                <a:ext uri="{FF2B5EF4-FFF2-40B4-BE49-F238E27FC236}">
                  <a16:creationId xmlns:a16="http://schemas.microsoft.com/office/drawing/2014/main" id="{BEEA3EDC-E431-ADF3-BF0D-FB0D73053E29}"/>
                </a:ext>
              </a:extLst>
            </p:cNvPr>
            <p:cNvSpPr>
              <a:spLocks/>
            </p:cNvSpPr>
            <p:nvPr/>
          </p:nvSpPr>
          <p:spPr bwMode="auto">
            <a:xfrm>
              <a:off x="3510" y="2886"/>
              <a:ext cx="12" cy="9"/>
            </a:xfrm>
            <a:custGeom>
              <a:avLst/>
              <a:gdLst>
                <a:gd name="T0" fmla="*/ 0 w 586"/>
                <a:gd name="T1" fmla="*/ 0 h 454"/>
                <a:gd name="T2" fmla="*/ 0 w 586"/>
                <a:gd name="T3" fmla="*/ 0 h 454"/>
                <a:gd name="T4" fmla="*/ 0 w 586"/>
                <a:gd name="T5" fmla="*/ 0 h 454"/>
                <a:gd name="T6" fmla="*/ 0 w 586"/>
                <a:gd name="T7" fmla="*/ 0 h 454"/>
                <a:gd name="T8" fmla="*/ 0 60000 65536"/>
                <a:gd name="T9" fmla="*/ 0 60000 65536"/>
                <a:gd name="T10" fmla="*/ 0 60000 65536"/>
                <a:gd name="T11" fmla="*/ 0 60000 65536"/>
                <a:gd name="T12" fmla="*/ 0 w 586"/>
                <a:gd name="T13" fmla="*/ 0 h 454"/>
                <a:gd name="T14" fmla="*/ 586 w 586"/>
                <a:gd name="T15" fmla="*/ 454 h 454"/>
              </a:gdLst>
              <a:ahLst/>
              <a:cxnLst>
                <a:cxn ang="T8">
                  <a:pos x="T0" y="T1"/>
                </a:cxn>
                <a:cxn ang="T9">
                  <a:pos x="T2" y="T3"/>
                </a:cxn>
                <a:cxn ang="T10">
                  <a:pos x="T4" y="T5"/>
                </a:cxn>
                <a:cxn ang="T11">
                  <a:pos x="T6" y="T7"/>
                </a:cxn>
              </a:cxnLst>
              <a:rect l="T12" t="T13" r="T14" b="T15"/>
              <a:pathLst>
                <a:path w="586" h="454">
                  <a:moveTo>
                    <a:pt x="586" y="454"/>
                  </a:moveTo>
                  <a:lnTo>
                    <a:pt x="395" y="280"/>
                  </a:lnTo>
                  <a:lnTo>
                    <a:pt x="199" y="12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64" name="Line 1001">
              <a:extLst>
                <a:ext uri="{FF2B5EF4-FFF2-40B4-BE49-F238E27FC236}">
                  <a16:creationId xmlns:a16="http://schemas.microsoft.com/office/drawing/2014/main" id="{6A5235BB-0821-870B-842A-7F6A9B0DFEB3}"/>
                </a:ext>
              </a:extLst>
            </p:cNvPr>
            <p:cNvSpPr>
              <a:spLocks noChangeShapeType="1"/>
            </p:cNvSpPr>
            <p:nvPr/>
          </p:nvSpPr>
          <p:spPr bwMode="auto">
            <a:xfrm>
              <a:off x="3522" y="2895"/>
              <a:ext cx="1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65" name="Line 1002">
              <a:extLst>
                <a:ext uri="{FF2B5EF4-FFF2-40B4-BE49-F238E27FC236}">
                  <a16:creationId xmlns:a16="http://schemas.microsoft.com/office/drawing/2014/main" id="{D4B1278A-8615-0CC7-1B02-1BE6ED77612D}"/>
                </a:ext>
              </a:extLst>
            </p:cNvPr>
            <p:cNvSpPr>
              <a:spLocks noChangeShapeType="1"/>
            </p:cNvSpPr>
            <p:nvPr/>
          </p:nvSpPr>
          <p:spPr bwMode="auto">
            <a:xfrm flipH="1" flipV="1">
              <a:off x="3626" y="298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66" name="Line 1003">
              <a:extLst>
                <a:ext uri="{FF2B5EF4-FFF2-40B4-BE49-F238E27FC236}">
                  <a16:creationId xmlns:a16="http://schemas.microsoft.com/office/drawing/2014/main" id="{A05072BF-A536-96F6-0A51-D3BC82D176E8}"/>
                </a:ext>
              </a:extLst>
            </p:cNvPr>
            <p:cNvSpPr>
              <a:spLocks noChangeShapeType="1"/>
            </p:cNvSpPr>
            <p:nvPr/>
          </p:nvSpPr>
          <p:spPr bwMode="auto">
            <a:xfrm flipH="1" flipV="1">
              <a:off x="3431" y="286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67" name="Line 1004">
              <a:extLst>
                <a:ext uri="{FF2B5EF4-FFF2-40B4-BE49-F238E27FC236}">
                  <a16:creationId xmlns:a16="http://schemas.microsoft.com/office/drawing/2014/main" id="{30C3FBA7-2351-B11D-9F4F-36BF5A08EA43}"/>
                </a:ext>
              </a:extLst>
            </p:cNvPr>
            <p:cNvSpPr>
              <a:spLocks noChangeShapeType="1"/>
            </p:cNvSpPr>
            <p:nvPr/>
          </p:nvSpPr>
          <p:spPr bwMode="auto">
            <a:xfrm flipH="1" flipV="1">
              <a:off x="3429" y="287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68" name="Line 1005">
              <a:extLst>
                <a:ext uri="{FF2B5EF4-FFF2-40B4-BE49-F238E27FC236}">
                  <a16:creationId xmlns:a16="http://schemas.microsoft.com/office/drawing/2014/main" id="{0CFC6F3D-7AC4-5E67-1936-CD1FAE8036DA}"/>
                </a:ext>
              </a:extLst>
            </p:cNvPr>
            <p:cNvSpPr>
              <a:spLocks noChangeShapeType="1"/>
            </p:cNvSpPr>
            <p:nvPr/>
          </p:nvSpPr>
          <p:spPr bwMode="auto">
            <a:xfrm flipH="1" flipV="1">
              <a:off x="3432"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69" name="Line 1006">
              <a:extLst>
                <a:ext uri="{FF2B5EF4-FFF2-40B4-BE49-F238E27FC236}">
                  <a16:creationId xmlns:a16="http://schemas.microsoft.com/office/drawing/2014/main" id="{FA89B391-63B4-5957-A819-6B65B9E5ACE6}"/>
                </a:ext>
              </a:extLst>
            </p:cNvPr>
            <p:cNvSpPr>
              <a:spLocks noChangeShapeType="1"/>
            </p:cNvSpPr>
            <p:nvPr/>
          </p:nvSpPr>
          <p:spPr bwMode="auto">
            <a:xfrm>
              <a:off x="3388" y="2864"/>
              <a:ext cx="39"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70" name="Line 1007">
              <a:extLst>
                <a:ext uri="{FF2B5EF4-FFF2-40B4-BE49-F238E27FC236}">
                  <a16:creationId xmlns:a16="http://schemas.microsoft.com/office/drawing/2014/main" id="{8024441C-40B3-45D5-661C-025D991E4BB7}"/>
                </a:ext>
              </a:extLst>
            </p:cNvPr>
            <p:cNvSpPr>
              <a:spLocks noChangeShapeType="1"/>
            </p:cNvSpPr>
            <p:nvPr/>
          </p:nvSpPr>
          <p:spPr bwMode="auto">
            <a:xfrm flipH="1" flipV="1">
              <a:off x="3455" y="2898"/>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71" name="Line 1008">
              <a:extLst>
                <a:ext uri="{FF2B5EF4-FFF2-40B4-BE49-F238E27FC236}">
                  <a16:creationId xmlns:a16="http://schemas.microsoft.com/office/drawing/2014/main" id="{4401EFE7-BC13-0364-B51A-503F50203757}"/>
                </a:ext>
              </a:extLst>
            </p:cNvPr>
            <p:cNvSpPr>
              <a:spLocks noChangeShapeType="1"/>
            </p:cNvSpPr>
            <p:nvPr/>
          </p:nvSpPr>
          <p:spPr bwMode="auto">
            <a:xfrm flipV="1">
              <a:off x="3452" y="3087"/>
              <a:ext cx="32"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72" name="Line 1009">
              <a:extLst>
                <a:ext uri="{FF2B5EF4-FFF2-40B4-BE49-F238E27FC236}">
                  <a16:creationId xmlns:a16="http://schemas.microsoft.com/office/drawing/2014/main" id="{05CA2466-B017-C2E5-A649-71D7CCC4CE53}"/>
                </a:ext>
              </a:extLst>
            </p:cNvPr>
            <p:cNvSpPr>
              <a:spLocks noChangeShapeType="1"/>
            </p:cNvSpPr>
            <p:nvPr/>
          </p:nvSpPr>
          <p:spPr bwMode="auto">
            <a:xfrm flipH="1">
              <a:off x="3482"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73" name="Line 1010">
              <a:extLst>
                <a:ext uri="{FF2B5EF4-FFF2-40B4-BE49-F238E27FC236}">
                  <a16:creationId xmlns:a16="http://schemas.microsoft.com/office/drawing/2014/main" id="{1CA8BC3B-2001-B696-EB3D-33EF7BCF0C5F}"/>
                </a:ext>
              </a:extLst>
            </p:cNvPr>
            <p:cNvSpPr>
              <a:spLocks noChangeShapeType="1"/>
            </p:cNvSpPr>
            <p:nvPr/>
          </p:nvSpPr>
          <p:spPr bwMode="auto">
            <a:xfrm>
              <a:off x="3573" y="3083"/>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74" name="Freeform 1011">
              <a:extLst>
                <a:ext uri="{FF2B5EF4-FFF2-40B4-BE49-F238E27FC236}">
                  <a16:creationId xmlns:a16="http://schemas.microsoft.com/office/drawing/2014/main" id="{A8279CB5-C494-CAD8-7481-8E8851F7966E}"/>
                </a:ext>
              </a:extLst>
            </p:cNvPr>
            <p:cNvSpPr>
              <a:spLocks/>
            </p:cNvSpPr>
            <p:nvPr/>
          </p:nvSpPr>
          <p:spPr bwMode="auto">
            <a:xfrm>
              <a:off x="3596" y="3058"/>
              <a:ext cx="5" cy="9"/>
            </a:xfrm>
            <a:custGeom>
              <a:avLst/>
              <a:gdLst>
                <a:gd name="T0" fmla="*/ 0 w 258"/>
                <a:gd name="T1" fmla="*/ 0 h 441"/>
                <a:gd name="T2" fmla="*/ 0 w 258"/>
                <a:gd name="T3" fmla="*/ 0 h 441"/>
                <a:gd name="T4" fmla="*/ 0 w 258"/>
                <a:gd name="T5" fmla="*/ 0 h 441"/>
                <a:gd name="T6" fmla="*/ 0 w 258"/>
                <a:gd name="T7" fmla="*/ 0 h 441"/>
                <a:gd name="T8" fmla="*/ 0 w 258"/>
                <a:gd name="T9" fmla="*/ 0 h 441"/>
                <a:gd name="T10" fmla="*/ 0 w 258"/>
                <a:gd name="T11" fmla="*/ 0 h 441"/>
                <a:gd name="T12" fmla="*/ 0 w 258"/>
                <a:gd name="T13" fmla="*/ 0 h 441"/>
                <a:gd name="T14" fmla="*/ 0 60000 65536"/>
                <a:gd name="T15" fmla="*/ 0 60000 65536"/>
                <a:gd name="T16" fmla="*/ 0 60000 65536"/>
                <a:gd name="T17" fmla="*/ 0 60000 65536"/>
                <a:gd name="T18" fmla="*/ 0 60000 65536"/>
                <a:gd name="T19" fmla="*/ 0 60000 65536"/>
                <a:gd name="T20" fmla="*/ 0 60000 65536"/>
                <a:gd name="T21" fmla="*/ 0 w 258"/>
                <a:gd name="T22" fmla="*/ 0 h 441"/>
                <a:gd name="T23" fmla="*/ 258 w 258"/>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1">
                  <a:moveTo>
                    <a:pt x="258" y="441"/>
                  </a:moveTo>
                  <a:lnTo>
                    <a:pt x="249" y="361"/>
                  </a:lnTo>
                  <a:lnTo>
                    <a:pt x="223" y="274"/>
                  </a:lnTo>
                  <a:lnTo>
                    <a:pt x="183" y="190"/>
                  </a:lnTo>
                  <a:lnTo>
                    <a:pt x="129" y="114"/>
                  </a:lnTo>
                  <a:lnTo>
                    <a:pt x="66" y="4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75" name="Freeform 1012">
              <a:extLst>
                <a:ext uri="{FF2B5EF4-FFF2-40B4-BE49-F238E27FC236}">
                  <a16:creationId xmlns:a16="http://schemas.microsoft.com/office/drawing/2014/main" id="{500E11AD-5B41-225A-F1BB-C9A9D5AF0944}"/>
                </a:ext>
              </a:extLst>
            </p:cNvPr>
            <p:cNvSpPr>
              <a:spLocks/>
            </p:cNvSpPr>
            <p:nvPr/>
          </p:nvSpPr>
          <p:spPr bwMode="auto">
            <a:xfrm>
              <a:off x="3459" y="2897"/>
              <a:ext cx="8" cy="2"/>
            </a:xfrm>
            <a:custGeom>
              <a:avLst/>
              <a:gdLst>
                <a:gd name="T0" fmla="*/ 0 w 407"/>
                <a:gd name="T1" fmla="*/ 0 h 83"/>
                <a:gd name="T2" fmla="*/ 0 w 407"/>
                <a:gd name="T3" fmla="*/ 0 h 83"/>
                <a:gd name="T4" fmla="*/ 0 w 407"/>
                <a:gd name="T5" fmla="*/ 0 h 83"/>
                <a:gd name="T6" fmla="*/ 0 w 407"/>
                <a:gd name="T7" fmla="*/ 0 h 83"/>
                <a:gd name="T8" fmla="*/ 0 60000 65536"/>
                <a:gd name="T9" fmla="*/ 0 60000 65536"/>
                <a:gd name="T10" fmla="*/ 0 60000 65536"/>
                <a:gd name="T11" fmla="*/ 0 60000 65536"/>
                <a:gd name="T12" fmla="*/ 0 w 407"/>
                <a:gd name="T13" fmla="*/ 0 h 83"/>
                <a:gd name="T14" fmla="*/ 407 w 407"/>
                <a:gd name="T15" fmla="*/ 83 h 83"/>
              </a:gdLst>
              <a:ahLst/>
              <a:cxnLst>
                <a:cxn ang="T8">
                  <a:pos x="T0" y="T1"/>
                </a:cxn>
                <a:cxn ang="T9">
                  <a:pos x="T2" y="T3"/>
                </a:cxn>
                <a:cxn ang="T10">
                  <a:pos x="T4" y="T5"/>
                </a:cxn>
                <a:cxn ang="T11">
                  <a:pos x="T6" y="T7"/>
                </a:cxn>
              </a:cxnLst>
              <a:rect l="T12" t="T13" r="T14" b="T15"/>
              <a:pathLst>
                <a:path w="407" h="83">
                  <a:moveTo>
                    <a:pt x="0" y="83"/>
                  </a:moveTo>
                  <a:lnTo>
                    <a:pt x="135" y="62"/>
                  </a:lnTo>
                  <a:lnTo>
                    <a:pt x="272" y="34"/>
                  </a:lnTo>
                  <a:lnTo>
                    <a:pt x="40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76" name="Freeform 1013">
              <a:extLst>
                <a:ext uri="{FF2B5EF4-FFF2-40B4-BE49-F238E27FC236}">
                  <a16:creationId xmlns:a16="http://schemas.microsoft.com/office/drawing/2014/main" id="{5A5C7EFE-7B08-91B0-0666-F5EE190B8364}"/>
                </a:ext>
              </a:extLst>
            </p:cNvPr>
            <p:cNvSpPr>
              <a:spLocks/>
            </p:cNvSpPr>
            <p:nvPr/>
          </p:nvSpPr>
          <p:spPr bwMode="auto">
            <a:xfrm>
              <a:off x="3467" y="2886"/>
              <a:ext cx="20" cy="11"/>
            </a:xfrm>
            <a:custGeom>
              <a:avLst/>
              <a:gdLst>
                <a:gd name="T0" fmla="*/ 0 w 1005"/>
                <a:gd name="T1" fmla="*/ 0 h 579"/>
                <a:gd name="T2" fmla="*/ 0 w 1005"/>
                <a:gd name="T3" fmla="*/ 0 h 579"/>
                <a:gd name="T4" fmla="*/ 0 w 1005"/>
                <a:gd name="T5" fmla="*/ 0 h 579"/>
                <a:gd name="T6" fmla="*/ 0 w 1005"/>
                <a:gd name="T7" fmla="*/ 0 h 579"/>
                <a:gd name="T8" fmla="*/ 0 w 1005"/>
                <a:gd name="T9" fmla="*/ 0 h 579"/>
                <a:gd name="T10" fmla="*/ 0 w 1005"/>
                <a:gd name="T11" fmla="*/ 0 h 579"/>
                <a:gd name="T12" fmla="*/ 0 w 1005"/>
                <a:gd name="T13" fmla="*/ 0 h 579"/>
                <a:gd name="T14" fmla="*/ 0 w 1005"/>
                <a:gd name="T15" fmla="*/ 0 h 579"/>
                <a:gd name="T16" fmla="*/ 0 60000 65536"/>
                <a:gd name="T17" fmla="*/ 0 60000 65536"/>
                <a:gd name="T18" fmla="*/ 0 60000 65536"/>
                <a:gd name="T19" fmla="*/ 0 60000 65536"/>
                <a:gd name="T20" fmla="*/ 0 60000 65536"/>
                <a:gd name="T21" fmla="*/ 0 60000 65536"/>
                <a:gd name="T22" fmla="*/ 0 60000 65536"/>
                <a:gd name="T23" fmla="*/ 0 60000 65536"/>
                <a:gd name="T24" fmla="*/ 0 w 1005"/>
                <a:gd name="T25" fmla="*/ 0 h 579"/>
                <a:gd name="T26" fmla="*/ 1005 w 1005"/>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5" h="579">
                  <a:moveTo>
                    <a:pt x="0" y="579"/>
                  </a:moveTo>
                  <a:lnTo>
                    <a:pt x="215" y="553"/>
                  </a:lnTo>
                  <a:lnTo>
                    <a:pt x="418" y="504"/>
                  </a:lnTo>
                  <a:lnTo>
                    <a:pt x="601" y="433"/>
                  </a:lnTo>
                  <a:lnTo>
                    <a:pt x="757" y="342"/>
                  </a:lnTo>
                  <a:lnTo>
                    <a:pt x="879" y="239"/>
                  </a:lnTo>
                  <a:lnTo>
                    <a:pt x="963" y="123"/>
                  </a:lnTo>
                  <a:lnTo>
                    <a:pt x="10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77" name="Freeform 1014">
              <a:extLst>
                <a:ext uri="{FF2B5EF4-FFF2-40B4-BE49-F238E27FC236}">
                  <a16:creationId xmlns:a16="http://schemas.microsoft.com/office/drawing/2014/main" id="{F841ADD6-40BE-8457-AE12-D1A66E8A30AA}"/>
                </a:ext>
              </a:extLst>
            </p:cNvPr>
            <p:cNvSpPr>
              <a:spLocks/>
            </p:cNvSpPr>
            <p:nvPr/>
          </p:nvSpPr>
          <p:spPr bwMode="auto">
            <a:xfrm>
              <a:off x="3434" y="2901"/>
              <a:ext cx="11" cy="1"/>
            </a:xfrm>
            <a:custGeom>
              <a:avLst/>
              <a:gdLst>
                <a:gd name="T0" fmla="*/ 0 w 605"/>
                <a:gd name="T1" fmla="*/ 0 h 18"/>
                <a:gd name="T2" fmla="*/ 0 w 605"/>
                <a:gd name="T3" fmla="*/ 0 h 18"/>
                <a:gd name="T4" fmla="*/ 0 w 605"/>
                <a:gd name="T5" fmla="*/ 0 h 18"/>
                <a:gd name="T6" fmla="*/ 0 w 605"/>
                <a:gd name="T7" fmla="*/ 0 h 18"/>
                <a:gd name="T8" fmla="*/ 0 w 605"/>
                <a:gd name="T9" fmla="*/ 0 h 18"/>
                <a:gd name="T10" fmla="*/ 0 w 605"/>
                <a:gd name="T11" fmla="*/ 0 h 18"/>
                <a:gd name="T12" fmla="*/ 0 w 605"/>
                <a:gd name="T13" fmla="*/ 0 h 18"/>
                <a:gd name="T14" fmla="*/ 0 w 605"/>
                <a:gd name="T15" fmla="*/ 0 h 18"/>
                <a:gd name="T16" fmla="*/ 0 w 605"/>
                <a:gd name="T17" fmla="*/ 0 h 18"/>
                <a:gd name="T18" fmla="*/ 0 w 605"/>
                <a:gd name="T19" fmla="*/ 0 h 18"/>
                <a:gd name="T20" fmla="*/ 0 w 60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5"/>
                <a:gd name="T34" fmla="*/ 0 h 18"/>
                <a:gd name="T35" fmla="*/ 605 w 605"/>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5" h="18">
                  <a:moveTo>
                    <a:pt x="605" y="0"/>
                  </a:moveTo>
                  <a:lnTo>
                    <a:pt x="541" y="5"/>
                  </a:lnTo>
                  <a:lnTo>
                    <a:pt x="476" y="10"/>
                  </a:lnTo>
                  <a:lnTo>
                    <a:pt x="412" y="13"/>
                  </a:lnTo>
                  <a:lnTo>
                    <a:pt x="349" y="16"/>
                  </a:lnTo>
                  <a:lnTo>
                    <a:pt x="284" y="17"/>
                  </a:lnTo>
                  <a:lnTo>
                    <a:pt x="221" y="18"/>
                  </a:lnTo>
                  <a:lnTo>
                    <a:pt x="158" y="17"/>
                  </a:lnTo>
                  <a:lnTo>
                    <a:pt x="96" y="16"/>
                  </a:lnTo>
                  <a:lnTo>
                    <a:pt x="33" y="14"/>
                  </a:lnTo>
                  <a:lnTo>
                    <a:pt x="0"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78" name="Freeform 1015">
              <a:extLst>
                <a:ext uri="{FF2B5EF4-FFF2-40B4-BE49-F238E27FC236}">
                  <a16:creationId xmlns:a16="http://schemas.microsoft.com/office/drawing/2014/main" id="{CBFA8026-B50A-F47F-DD07-2A46B14CDE6F}"/>
                </a:ext>
              </a:extLst>
            </p:cNvPr>
            <p:cNvSpPr>
              <a:spLocks/>
            </p:cNvSpPr>
            <p:nvPr/>
          </p:nvSpPr>
          <p:spPr bwMode="auto">
            <a:xfrm>
              <a:off x="3634" y="2941"/>
              <a:ext cx="2" cy="1"/>
            </a:xfrm>
            <a:custGeom>
              <a:avLst/>
              <a:gdLst>
                <a:gd name="T0" fmla="*/ 0 w 75"/>
                <a:gd name="T1" fmla="*/ 0 h 13"/>
                <a:gd name="T2" fmla="*/ 0 w 75"/>
                <a:gd name="T3" fmla="*/ 0 h 13"/>
                <a:gd name="T4" fmla="*/ 0 w 75"/>
                <a:gd name="T5" fmla="*/ 0 h 13"/>
                <a:gd name="T6" fmla="*/ 0 w 75"/>
                <a:gd name="T7" fmla="*/ 0 h 13"/>
                <a:gd name="T8" fmla="*/ 0 60000 65536"/>
                <a:gd name="T9" fmla="*/ 0 60000 65536"/>
                <a:gd name="T10" fmla="*/ 0 60000 65536"/>
                <a:gd name="T11" fmla="*/ 0 60000 65536"/>
                <a:gd name="T12" fmla="*/ 0 w 75"/>
                <a:gd name="T13" fmla="*/ 0 h 13"/>
                <a:gd name="T14" fmla="*/ 75 w 75"/>
                <a:gd name="T15" fmla="*/ 13 h 13"/>
              </a:gdLst>
              <a:ahLst/>
              <a:cxnLst>
                <a:cxn ang="T8">
                  <a:pos x="T0" y="T1"/>
                </a:cxn>
                <a:cxn ang="T9">
                  <a:pos x="T2" y="T3"/>
                </a:cxn>
                <a:cxn ang="T10">
                  <a:pos x="T4" y="T5"/>
                </a:cxn>
                <a:cxn ang="T11">
                  <a:pos x="T6" y="T7"/>
                </a:cxn>
              </a:cxnLst>
              <a:rect l="T12" t="T13" r="T14" b="T15"/>
              <a:pathLst>
                <a:path w="75" h="13">
                  <a:moveTo>
                    <a:pt x="75" y="6"/>
                  </a:moveTo>
                  <a:lnTo>
                    <a:pt x="62" y="1"/>
                  </a:lnTo>
                  <a:lnTo>
                    <a:pt x="32" y="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79" name="Freeform 1016">
              <a:extLst>
                <a:ext uri="{FF2B5EF4-FFF2-40B4-BE49-F238E27FC236}">
                  <a16:creationId xmlns:a16="http://schemas.microsoft.com/office/drawing/2014/main" id="{6E675FF2-C69A-98C6-D94A-1C5501B65BEB}"/>
                </a:ext>
              </a:extLst>
            </p:cNvPr>
            <p:cNvSpPr>
              <a:spLocks/>
            </p:cNvSpPr>
            <p:nvPr/>
          </p:nvSpPr>
          <p:spPr bwMode="auto">
            <a:xfrm>
              <a:off x="3448" y="2867"/>
              <a:ext cx="21" cy="10"/>
            </a:xfrm>
            <a:custGeom>
              <a:avLst/>
              <a:gdLst>
                <a:gd name="T0" fmla="*/ 0 w 1063"/>
                <a:gd name="T1" fmla="*/ 0 h 500"/>
                <a:gd name="T2" fmla="*/ 0 w 1063"/>
                <a:gd name="T3" fmla="*/ 0 h 500"/>
                <a:gd name="T4" fmla="*/ 0 w 1063"/>
                <a:gd name="T5" fmla="*/ 0 h 500"/>
                <a:gd name="T6" fmla="*/ 0 60000 65536"/>
                <a:gd name="T7" fmla="*/ 0 60000 65536"/>
                <a:gd name="T8" fmla="*/ 0 60000 65536"/>
                <a:gd name="T9" fmla="*/ 0 w 1063"/>
                <a:gd name="T10" fmla="*/ 0 h 500"/>
                <a:gd name="T11" fmla="*/ 1063 w 1063"/>
                <a:gd name="T12" fmla="*/ 500 h 500"/>
              </a:gdLst>
              <a:ahLst/>
              <a:cxnLst>
                <a:cxn ang="T6">
                  <a:pos x="T0" y="T1"/>
                </a:cxn>
                <a:cxn ang="T7">
                  <a:pos x="T2" y="T3"/>
                </a:cxn>
                <a:cxn ang="T8">
                  <a:pos x="T4" y="T5"/>
                </a:cxn>
              </a:cxnLst>
              <a:rect l="T9" t="T10" r="T11" b="T12"/>
              <a:pathLst>
                <a:path w="1063" h="500">
                  <a:moveTo>
                    <a:pt x="1063" y="500"/>
                  </a:moveTo>
                  <a:lnTo>
                    <a:pt x="494" y="2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80" name="Freeform 1017">
              <a:extLst>
                <a:ext uri="{FF2B5EF4-FFF2-40B4-BE49-F238E27FC236}">
                  <a16:creationId xmlns:a16="http://schemas.microsoft.com/office/drawing/2014/main" id="{607010F0-562D-F1B8-3F01-6CCB8F9690EF}"/>
                </a:ext>
              </a:extLst>
            </p:cNvPr>
            <p:cNvSpPr>
              <a:spLocks/>
            </p:cNvSpPr>
            <p:nvPr/>
          </p:nvSpPr>
          <p:spPr bwMode="auto">
            <a:xfrm>
              <a:off x="3603" y="3041"/>
              <a:ext cx="5" cy="8"/>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258" y="447"/>
                  </a:moveTo>
                  <a:lnTo>
                    <a:pt x="249" y="366"/>
                  </a:lnTo>
                  <a:lnTo>
                    <a:pt x="223" y="278"/>
                  </a:lnTo>
                  <a:lnTo>
                    <a:pt x="183" y="193"/>
                  </a:lnTo>
                  <a:lnTo>
                    <a:pt x="129" y="116"/>
                  </a:lnTo>
                  <a:lnTo>
                    <a:pt x="66" y="4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81" name="Freeform 1018">
              <a:extLst>
                <a:ext uri="{FF2B5EF4-FFF2-40B4-BE49-F238E27FC236}">
                  <a16:creationId xmlns:a16="http://schemas.microsoft.com/office/drawing/2014/main" id="{64506D2F-9ABA-8A94-2A10-C97AAD1BB1C4}"/>
                </a:ext>
              </a:extLst>
            </p:cNvPr>
            <p:cNvSpPr>
              <a:spLocks/>
            </p:cNvSpPr>
            <p:nvPr/>
          </p:nvSpPr>
          <p:spPr bwMode="auto">
            <a:xfrm>
              <a:off x="3627" y="2980"/>
              <a:ext cx="1" cy="1"/>
            </a:xfrm>
            <a:custGeom>
              <a:avLst/>
              <a:gdLst>
                <a:gd name="T0" fmla="*/ 0 w 11"/>
                <a:gd name="T1" fmla="*/ 0 h 22"/>
                <a:gd name="T2" fmla="*/ 0 w 11"/>
                <a:gd name="T3" fmla="*/ 0 h 22"/>
                <a:gd name="T4" fmla="*/ 0 w 11"/>
                <a:gd name="T5" fmla="*/ 0 h 22"/>
                <a:gd name="T6" fmla="*/ 0 60000 65536"/>
                <a:gd name="T7" fmla="*/ 0 60000 65536"/>
                <a:gd name="T8" fmla="*/ 0 60000 65536"/>
                <a:gd name="T9" fmla="*/ 0 w 11"/>
                <a:gd name="T10" fmla="*/ 0 h 22"/>
                <a:gd name="T11" fmla="*/ 11 w 11"/>
                <a:gd name="T12" fmla="*/ 22 h 22"/>
              </a:gdLst>
              <a:ahLst/>
              <a:cxnLst>
                <a:cxn ang="T6">
                  <a:pos x="T0" y="T1"/>
                </a:cxn>
                <a:cxn ang="T7">
                  <a:pos x="T2" y="T3"/>
                </a:cxn>
                <a:cxn ang="T8">
                  <a:pos x="T4" y="T5"/>
                </a:cxn>
              </a:cxnLst>
              <a:rect l="T9" t="T10" r="T11" b="T12"/>
              <a:pathLst>
                <a:path w="11" h="22">
                  <a:moveTo>
                    <a:pt x="0" y="0"/>
                  </a:moveTo>
                  <a:lnTo>
                    <a:pt x="9" y="8"/>
                  </a:lnTo>
                  <a:lnTo>
                    <a:pt x="11" y="2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19982" name="Line 1019">
              <a:extLst>
                <a:ext uri="{FF2B5EF4-FFF2-40B4-BE49-F238E27FC236}">
                  <a16:creationId xmlns:a16="http://schemas.microsoft.com/office/drawing/2014/main" id="{83121F8D-98EE-5581-D28B-4640D0ECD992}"/>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83" name="Line 1020">
              <a:extLst>
                <a:ext uri="{FF2B5EF4-FFF2-40B4-BE49-F238E27FC236}">
                  <a16:creationId xmlns:a16="http://schemas.microsoft.com/office/drawing/2014/main" id="{1B3AD959-0950-6CF2-7ED4-9205A21E63F0}"/>
                </a:ext>
              </a:extLst>
            </p:cNvPr>
            <p:cNvSpPr>
              <a:spLocks noChangeShapeType="1"/>
            </p:cNvSpPr>
            <p:nvPr/>
          </p:nvSpPr>
          <p:spPr bwMode="auto">
            <a:xfrm flipH="1" flipV="1">
              <a:off x="3594" y="291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84" name="Line 1021">
              <a:extLst>
                <a:ext uri="{FF2B5EF4-FFF2-40B4-BE49-F238E27FC236}">
                  <a16:creationId xmlns:a16="http://schemas.microsoft.com/office/drawing/2014/main" id="{65CC2800-6288-D667-7B2B-86A80129AD5C}"/>
                </a:ext>
              </a:extLst>
            </p:cNvPr>
            <p:cNvSpPr>
              <a:spLocks noChangeShapeType="1"/>
            </p:cNvSpPr>
            <p:nvPr/>
          </p:nvSpPr>
          <p:spPr bwMode="auto">
            <a:xfrm>
              <a:off x="3425" y="2843"/>
              <a:ext cx="37"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85" name="Line 1022">
              <a:extLst>
                <a:ext uri="{FF2B5EF4-FFF2-40B4-BE49-F238E27FC236}">
                  <a16:creationId xmlns:a16="http://schemas.microsoft.com/office/drawing/2014/main" id="{AB38AA3A-C42A-533B-072E-299EC2740C7B}"/>
                </a:ext>
              </a:extLst>
            </p:cNvPr>
            <p:cNvSpPr>
              <a:spLocks noChangeShapeType="1"/>
            </p:cNvSpPr>
            <p:nvPr/>
          </p:nvSpPr>
          <p:spPr bwMode="auto">
            <a:xfrm flipH="1" flipV="1">
              <a:off x="3484" y="288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86" name="Line 1023">
              <a:extLst>
                <a:ext uri="{FF2B5EF4-FFF2-40B4-BE49-F238E27FC236}">
                  <a16:creationId xmlns:a16="http://schemas.microsoft.com/office/drawing/2014/main" id="{52E5F126-20A1-86B4-90B1-184F11508FB2}"/>
                </a:ext>
              </a:extLst>
            </p:cNvPr>
            <p:cNvSpPr>
              <a:spLocks noChangeShapeType="1"/>
            </p:cNvSpPr>
            <p:nvPr/>
          </p:nvSpPr>
          <p:spPr bwMode="auto">
            <a:xfrm flipV="1">
              <a:off x="3571" y="3067"/>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87" name="Line 0">
              <a:extLst>
                <a:ext uri="{FF2B5EF4-FFF2-40B4-BE49-F238E27FC236}">
                  <a16:creationId xmlns:a16="http://schemas.microsoft.com/office/drawing/2014/main" id="{E55E15C3-8CD1-7ABA-627C-755790CE0722}"/>
                </a:ext>
              </a:extLst>
            </p:cNvPr>
            <p:cNvSpPr>
              <a:spLocks noChangeShapeType="1"/>
            </p:cNvSpPr>
            <p:nvPr/>
          </p:nvSpPr>
          <p:spPr bwMode="auto">
            <a:xfrm flipH="1">
              <a:off x="3608" y="3040"/>
              <a:ext cx="17"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88" name="Line 1">
              <a:extLst>
                <a:ext uri="{FF2B5EF4-FFF2-40B4-BE49-F238E27FC236}">
                  <a16:creationId xmlns:a16="http://schemas.microsoft.com/office/drawing/2014/main" id="{D710AFCB-DFA0-A90F-331D-20443E8ADAB1}"/>
                </a:ext>
              </a:extLst>
            </p:cNvPr>
            <p:cNvSpPr>
              <a:spLocks noChangeShapeType="1"/>
            </p:cNvSpPr>
            <p:nvPr/>
          </p:nvSpPr>
          <p:spPr bwMode="auto">
            <a:xfrm flipV="1">
              <a:off x="3590" y="3051"/>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89" name="Line 2">
              <a:extLst>
                <a:ext uri="{FF2B5EF4-FFF2-40B4-BE49-F238E27FC236}">
                  <a16:creationId xmlns:a16="http://schemas.microsoft.com/office/drawing/2014/main" id="{051A7EB6-42E3-1290-77C6-7B0B3AB9962B}"/>
                </a:ext>
              </a:extLst>
            </p:cNvPr>
            <p:cNvSpPr>
              <a:spLocks noChangeShapeType="1"/>
            </p:cNvSpPr>
            <p:nvPr/>
          </p:nvSpPr>
          <p:spPr bwMode="auto">
            <a:xfrm>
              <a:off x="3608" y="304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0" name="Line 3">
              <a:extLst>
                <a:ext uri="{FF2B5EF4-FFF2-40B4-BE49-F238E27FC236}">
                  <a16:creationId xmlns:a16="http://schemas.microsoft.com/office/drawing/2014/main" id="{F9BF71C7-0058-FA81-51E5-29F8155CDCF6}"/>
                </a:ext>
              </a:extLst>
            </p:cNvPr>
            <p:cNvSpPr>
              <a:spLocks noChangeShapeType="1"/>
            </p:cNvSpPr>
            <p:nvPr/>
          </p:nvSpPr>
          <p:spPr bwMode="auto">
            <a:xfrm flipV="1">
              <a:off x="3601" y="30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1" name="Line 4">
              <a:extLst>
                <a:ext uri="{FF2B5EF4-FFF2-40B4-BE49-F238E27FC236}">
                  <a16:creationId xmlns:a16="http://schemas.microsoft.com/office/drawing/2014/main" id="{5744FD1F-BF3D-A1B8-BFCF-FB8F5D8E5FB9}"/>
                </a:ext>
              </a:extLst>
            </p:cNvPr>
            <p:cNvSpPr>
              <a:spLocks noChangeShapeType="1"/>
            </p:cNvSpPr>
            <p:nvPr/>
          </p:nvSpPr>
          <p:spPr bwMode="auto">
            <a:xfrm flipH="1" flipV="1">
              <a:off x="3507" y="288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2" name="Line 5">
              <a:extLst>
                <a:ext uri="{FF2B5EF4-FFF2-40B4-BE49-F238E27FC236}">
                  <a16:creationId xmlns:a16="http://schemas.microsoft.com/office/drawing/2014/main" id="{EEF3F679-90AD-5AA7-A03C-D9B36C52993B}"/>
                </a:ext>
              </a:extLst>
            </p:cNvPr>
            <p:cNvSpPr>
              <a:spLocks noChangeShapeType="1"/>
            </p:cNvSpPr>
            <p:nvPr/>
          </p:nvSpPr>
          <p:spPr bwMode="auto">
            <a:xfrm flipH="1" flipV="1">
              <a:off x="3507" y="2893"/>
              <a:ext cx="31"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3" name="Line 6">
              <a:extLst>
                <a:ext uri="{FF2B5EF4-FFF2-40B4-BE49-F238E27FC236}">
                  <a16:creationId xmlns:a16="http://schemas.microsoft.com/office/drawing/2014/main" id="{3D846BE1-5992-BDA1-B68E-6F49123A83E7}"/>
                </a:ext>
              </a:extLst>
            </p:cNvPr>
            <p:cNvSpPr>
              <a:spLocks noChangeShapeType="1"/>
            </p:cNvSpPr>
            <p:nvPr/>
          </p:nvSpPr>
          <p:spPr bwMode="auto">
            <a:xfrm flipH="1" flipV="1">
              <a:off x="3489" y="2887"/>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4" name="Line 7">
              <a:extLst>
                <a:ext uri="{FF2B5EF4-FFF2-40B4-BE49-F238E27FC236}">
                  <a16:creationId xmlns:a16="http://schemas.microsoft.com/office/drawing/2014/main" id="{50B4F267-7289-79BD-97D3-364284FA7BAD}"/>
                </a:ext>
              </a:extLst>
            </p:cNvPr>
            <p:cNvSpPr>
              <a:spLocks noChangeShapeType="1"/>
            </p:cNvSpPr>
            <p:nvPr/>
          </p:nvSpPr>
          <p:spPr bwMode="auto">
            <a:xfrm flipH="1" flipV="1">
              <a:off x="3462" y="2860"/>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5" name="Line 8">
              <a:extLst>
                <a:ext uri="{FF2B5EF4-FFF2-40B4-BE49-F238E27FC236}">
                  <a16:creationId xmlns:a16="http://schemas.microsoft.com/office/drawing/2014/main" id="{E575D411-1A3B-4C40-5F58-74876F4C26B7}"/>
                </a:ext>
              </a:extLst>
            </p:cNvPr>
            <p:cNvSpPr>
              <a:spLocks noChangeShapeType="1"/>
            </p:cNvSpPr>
            <p:nvPr/>
          </p:nvSpPr>
          <p:spPr bwMode="auto">
            <a:xfrm flipH="1" flipV="1">
              <a:off x="3443" y="286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6" name="Line 9">
              <a:extLst>
                <a:ext uri="{FF2B5EF4-FFF2-40B4-BE49-F238E27FC236}">
                  <a16:creationId xmlns:a16="http://schemas.microsoft.com/office/drawing/2014/main" id="{D5249E3E-61A9-C4DD-323B-7F0CB3E495CB}"/>
                </a:ext>
              </a:extLst>
            </p:cNvPr>
            <p:cNvSpPr>
              <a:spLocks noChangeShapeType="1"/>
            </p:cNvSpPr>
            <p:nvPr/>
          </p:nvSpPr>
          <p:spPr bwMode="auto">
            <a:xfrm>
              <a:off x="3435" y="2858"/>
              <a:ext cx="3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7" name="Line 10">
              <a:extLst>
                <a:ext uri="{FF2B5EF4-FFF2-40B4-BE49-F238E27FC236}">
                  <a16:creationId xmlns:a16="http://schemas.microsoft.com/office/drawing/2014/main" id="{4DD3D4BA-260F-8784-343B-10F1AAEC9E12}"/>
                </a:ext>
              </a:extLst>
            </p:cNvPr>
            <p:cNvSpPr>
              <a:spLocks noChangeShapeType="1"/>
            </p:cNvSpPr>
            <p:nvPr/>
          </p:nvSpPr>
          <p:spPr bwMode="auto">
            <a:xfrm flipH="1" flipV="1">
              <a:off x="3418" y="2851"/>
              <a:ext cx="1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8" name="Line 11">
              <a:extLst>
                <a:ext uri="{FF2B5EF4-FFF2-40B4-BE49-F238E27FC236}">
                  <a16:creationId xmlns:a16="http://schemas.microsoft.com/office/drawing/2014/main" id="{50902378-3266-86EF-B72D-D6CF23CB9327}"/>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19999" name="Line 12">
              <a:extLst>
                <a:ext uri="{FF2B5EF4-FFF2-40B4-BE49-F238E27FC236}">
                  <a16:creationId xmlns:a16="http://schemas.microsoft.com/office/drawing/2014/main" id="{1CF8030D-A801-A3FF-8F0E-DE7413718407}"/>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00" name="Line 13">
              <a:extLst>
                <a:ext uri="{FF2B5EF4-FFF2-40B4-BE49-F238E27FC236}">
                  <a16:creationId xmlns:a16="http://schemas.microsoft.com/office/drawing/2014/main" id="{59B3848B-5550-643B-03F2-324C5900C8B4}"/>
                </a:ext>
              </a:extLst>
            </p:cNvPr>
            <p:cNvSpPr>
              <a:spLocks noChangeShapeType="1"/>
            </p:cNvSpPr>
            <p:nvPr/>
          </p:nvSpPr>
          <p:spPr bwMode="auto">
            <a:xfrm flipV="1">
              <a:off x="3598"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01" name="Line 14">
              <a:extLst>
                <a:ext uri="{FF2B5EF4-FFF2-40B4-BE49-F238E27FC236}">
                  <a16:creationId xmlns:a16="http://schemas.microsoft.com/office/drawing/2014/main" id="{6291400F-CE41-66F4-EC1E-C400C50FD6BA}"/>
                </a:ext>
              </a:extLst>
            </p:cNvPr>
            <p:cNvSpPr>
              <a:spLocks noChangeShapeType="1"/>
            </p:cNvSpPr>
            <p:nvPr/>
          </p:nvSpPr>
          <p:spPr bwMode="auto">
            <a:xfrm flipV="1">
              <a:off x="3590" y="3055"/>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02" name="Freeform 15">
              <a:extLst>
                <a:ext uri="{FF2B5EF4-FFF2-40B4-BE49-F238E27FC236}">
                  <a16:creationId xmlns:a16="http://schemas.microsoft.com/office/drawing/2014/main" id="{EF269D1D-2458-0689-06F5-03176F5DC986}"/>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03" name="Freeform 16">
              <a:extLst>
                <a:ext uri="{FF2B5EF4-FFF2-40B4-BE49-F238E27FC236}">
                  <a16:creationId xmlns:a16="http://schemas.microsoft.com/office/drawing/2014/main" id="{7473B177-F071-916E-39DC-19BF3EF27F98}"/>
                </a:ext>
              </a:extLst>
            </p:cNvPr>
            <p:cNvSpPr>
              <a:spLocks/>
            </p:cNvSpPr>
            <p:nvPr/>
          </p:nvSpPr>
          <p:spPr bwMode="auto">
            <a:xfrm>
              <a:off x="3443" y="2838"/>
              <a:ext cx="1" cy="1"/>
            </a:xfrm>
            <a:custGeom>
              <a:avLst/>
              <a:gdLst>
                <a:gd name="T0" fmla="*/ 0 w 35"/>
                <a:gd name="T1" fmla="*/ 0 h 32"/>
                <a:gd name="T2" fmla="*/ 0 w 35"/>
                <a:gd name="T3" fmla="*/ 0 h 32"/>
                <a:gd name="T4" fmla="*/ 0 w 35"/>
                <a:gd name="T5" fmla="*/ 0 h 32"/>
                <a:gd name="T6" fmla="*/ 0 w 35"/>
                <a:gd name="T7" fmla="*/ 0 h 32"/>
                <a:gd name="T8" fmla="*/ 0 w 35"/>
                <a:gd name="T9" fmla="*/ 0 h 32"/>
                <a:gd name="T10" fmla="*/ 0 w 35"/>
                <a:gd name="T11" fmla="*/ 0 h 32"/>
                <a:gd name="T12" fmla="*/ 0 w 35"/>
                <a:gd name="T13" fmla="*/ 0 h 32"/>
                <a:gd name="T14" fmla="*/ 0 w 35"/>
                <a:gd name="T15" fmla="*/ 0 h 32"/>
                <a:gd name="T16" fmla="*/ 0 w 35"/>
                <a:gd name="T17" fmla="*/ 0 h 32"/>
                <a:gd name="T18" fmla="*/ 0 w 35"/>
                <a:gd name="T19" fmla="*/ 0 h 32"/>
                <a:gd name="T20" fmla="*/ 0 w 35"/>
                <a:gd name="T21" fmla="*/ 0 h 32"/>
                <a:gd name="T22" fmla="*/ 0 w 35"/>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32"/>
                <a:gd name="T38" fmla="*/ 35 w 3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32">
                  <a:moveTo>
                    <a:pt x="35" y="32"/>
                  </a:moveTo>
                  <a:lnTo>
                    <a:pt x="30" y="30"/>
                  </a:lnTo>
                  <a:lnTo>
                    <a:pt x="25" y="28"/>
                  </a:lnTo>
                  <a:lnTo>
                    <a:pt x="21" y="25"/>
                  </a:lnTo>
                  <a:lnTo>
                    <a:pt x="17" y="22"/>
                  </a:lnTo>
                  <a:lnTo>
                    <a:pt x="13" y="19"/>
                  </a:lnTo>
                  <a:lnTo>
                    <a:pt x="10" y="16"/>
                  </a:lnTo>
                  <a:lnTo>
                    <a:pt x="7" y="13"/>
                  </a:lnTo>
                  <a:lnTo>
                    <a:pt x="4" y="10"/>
                  </a:lnTo>
                  <a:lnTo>
                    <a:pt x="2" y="6"/>
                  </a:lnTo>
                  <a:lnTo>
                    <a:pt x="1"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04" name="Freeform 17">
              <a:extLst>
                <a:ext uri="{FF2B5EF4-FFF2-40B4-BE49-F238E27FC236}">
                  <a16:creationId xmlns:a16="http://schemas.microsoft.com/office/drawing/2014/main" id="{B026969D-172B-7A0F-DA9A-B33DAECDCA12}"/>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05" name="Freeform 18">
              <a:extLst>
                <a:ext uri="{FF2B5EF4-FFF2-40B4-BE49-F238E27FC236}">
                  <a16:creationId xmlns:a16="http://schemas.microsoft.com/office/drawing/2014/main" id="{D291419D-828A-6BA8-47FF-FB32B7476E66}"/>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06" name="Line 19">
              <a:extLst>
                <a:ext uri="{FF2B5EF4-FFF2-40B4-BE49-F238E27FC236}">
                  <a16:creationId xmlns:a16="http://schemas.microsoft.com/office/drawing/2014/main" id="{3540FA68-40BA-B68C-9B6B-363ECD4AB185}"/>
                </a:ext>
              </a:extLst>
            </p:cNvPr>
            <p:cNvSpPr>
              <a:spLocks noChangeShapeType="1"/>
            </p:cNvSpPr>
            <p:nvPr/>
          </p:nvSpPr>
          <p:spPr bwMode="auto">
            <a:xfrm>
              <a:off x="3627" y="2980"/>
              <a:ext cx="1" cy="5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07" name="Line 20">
              <a:extLst>
                <a:ext uri="{FF2B5EF4-FFF2-40B4-BE49-F238E27FC236}">
                  <a16:creationId xmlns:a16="http://schemas.microsoft.com/office/drawing/2014/main" id="{A6A2A856-B47A-56E9-FE8B-96ECC6223CE3}"/>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08" name="Line 21">
              <a:extLst>
                <a:ext uri="{FF2B5EF4-FFF2-40B4-BE49-F238E27FC236}">
                  <a16:creationId xmlns:a16="http://schemas.microsoft.com/office/drawing/2014/main" id="{7AFE8417-D894-0B13-5679-244C9ED9595C}"/>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09" name="Line 22">
              <a:extLst>
                <a:ext uri="{FF2B5EF4-FFF2-40B4-BE49-F238E27FC236}">
                  <a16:creationId xmlns:a16="http://schemas.microsoft.com/office/drawing/2014/main" id="{880394B8-7072-EDB9-E6FF-341AC147DDE4}"/>
                </a:ext>
              </a:extLst>
            </p:cNvPr>
            <p:cNvSpPr>
              <a:spLocks noChangeShapeType="1"/>
            </p:cNvSpPr>
            <p:nvPr/>
          </p:nvSpPr>
          <p:spPr bwMode="auto">
            <a:xfrm>
              <a:off x="3444" y="2838"/>
              <a:ext cx="32"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10" name="Line 23">
              <a:extLst>
                <a:ext uri="{FF2B5EF4-FFF2-40B4-BE49-F238E27FC236}">
                  <a16:creationId xmlns:a16="http://schemas.microsoft.com/office/drawing/2014/main" id="{C392DBAD-6816-4991-3C47-03667CA77B93}"/>
                </a:ext>
              </a:extLst>
            </p:cNvPr>
            <p:cNvSpPr>
              <a:spLocks noChangeShapeType="1"/>
            </p:cNvSpPr>
            <p:nvPr/>
          </p:nvSpPr>
          <p:spPr bwMode="auto">
            <a:xfrm>
              <a:off x="3448" y="2836"/>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11" name="Line 24">
              <a:extLst>
                <a:ext uri="{FF2B5EF4-FFF2-40B4-BE49-F238E27FC236}">
                  <a16:creationId xmlns:a16="http://schemas.microsoft.com/office/drawing/2014/main" id="{CEA1D203-9119-1FC6-0DA2-482E2239F954}"/>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12" name="Line 25">
              <a:extLst>
                <a:ext uri="{FF2B5EF4-FFF2-40B4-BE49-F238E27FC236}">
                  <a16:creationId xmlns:a16="http://schemas.microsoft.com/office/drawing/2014/main" id="{CB4231A9-312A-195E-BB2A-3E43E89B0E41}"/>
                </a:ext>
              </a:extLst>
            </p:cNvPr>
            <p:cNvSpPr>
              <a:spLocks noChangeShapeType="1"/>
            </p:cNvSpPr>
            <p:nvPr/>
          </p:nvSpPr>
          <p:spPr bwMode="auto">
            <a:xfrm flipV="1">
              <a:off x="3573" y="3075"/>
              <a:ext cx="28"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13" name="Line 26">
              <a:extLst>
                <a:ext uri="{FF2B5EF4-FFF2-40B4-BE49-F238E27FC236}">
                  <a16:creationId xmlns:a16="http://schemas.microsoft.com/office/drawing/2014/main" id="{67784A06-03C8-A2D0-A166-298DA7ABD367}"/>
                </a:ext>
              </a:extLst>
            </p:cNvPr>
            <p:cNvSpPr>
              <a:spLocks noChangeShapeType="1"/>
            </p:cNvSpPr>
            <p:nvPr/>
          </p:nvSpPr>
          <p:spPr bwMode="auto">
            <a:xfrm flipH="1">
              <a:off x="3566" y="3083"/>
              <a:ext cx="7"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14" name="Line 27">
              <a:extLst>
                <a:ext uri="{FF2B5EF4-FFF2-40B4-BE49-F238E27FC236}">
                  <a16:creationId xmlns:a16="http://schemas.microsoft.com/office/drawing/2014/main" id="{982D509D-8A2E-282A-227C-F9AD8039DD27}"/>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15" name="Line 28">
              <a:extLst>
                <a:ext uri="{FF2B5EF4-FFF2-40B4-BE49-F238E27FC236}">
                  <a16:creationId xmlns:a16="http://schemas.microsoft.com/office/drawing/2014/main" id="{2E6166F2-9B7B-B70D-DD33-C257142F356A}"/>
                </a:ext>
              </a:extLst>
            </p:cNvPr>
            <p:cNvSpPr>
              <a:spLocks noChangeShapeType="1"/>
            </p:cNvSpPr>
            <p:nvPr/>
          </p:nvSpPr>
          <p:spPr bwMode="auto">
            <a:xfrm flipV="1">
              <a:off x="3634" y="2946"/>
              <a:ext cx="1" cy="2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16" name="Freeform 29">
              <a:extLst>
                <a:ext uri="{FF2B5EF4-FFF2-40B4-BE49-F238E27FC236}">
                  <a16:creationId xmlns:a16="http://schemas.microsoft.com/office/drawing/2014/main" id="{BF91C1AC-8F13-79F0-E3AC-FA526F91382D}"/>
                </a:ext>
              </a:extLst>
            </p:cNvPr>
            <p:cNvSpPr>
              <a:spLocks/>
            </p:cNvSpPr>
            <p:nvPr/>
          </p:nvSpPr>
          <p:spPr bwMode="auto">
            <a:xfrm>
              <a:off x="3625" y="3033"/>
              <a:ext cx="2" cy="7"/>
            </a:xfrm>
            <a:custGeom>
              <a:avLst/>
              <a:gdLst>
                <a:gd name="T0" fmla="*/ 0 w 103"/>
                <a:gd name="T1" fmla="*/ 0 h 352"/>
                <a:gd name="T2" fmla="*/ 0 w 103"/>
                <a:gd name="T3" fmla="*/ 0 h 352"/>
                <a:gd name="T4" fmla="*/ 0 w 103"/>
                <a:gd name="T5" fmla="*/ 0 h 352"/>
                <a:gd name="T6" fmla="*/ 0 w 103"/>
                <a:gd name="T7" fmla="*/ 0 h 352"/>
                <a:gd name="T8" fmla="*/ 0 w 103"/>
                <a:gd name="T9" fmla="*/ 0 h 352"/>
                <a:gd name="T10" fmla="*/ 0 60000 65536"/>
                <a:gd name="T11" fmla="*/ 0 60000 65536"/>
                <a:gd name="T12" fmla="*/ 0 60000 65536"/>
                <a:gd name="T13" fmla="*/ 0 60000 65536"/>
                <a:gd name="T14" fmla="*/ 0 60000 65536"/>
                <a:gd name="T15" fmla="*/ 0 w 103"/>
                <a:gd name="T16" fmla="*/ 0 h 352"/>
                <a:gd name="T17" fmla="*/ 103 w 103"/>
                <a:gd name="T18" fmla="*/ 352 h 352"/>
              </a:gdLst>
              <a:ahLst/>
              <a:cxnLst>
                <a:cxn ang="T10">
                  <a:pos x="T0" y="T1"/>
                </a:cxn>
                <a:cxn ang="T11">
                  <a:pos x="T2" y="T3"/>
                </a:cxn>
                <a:cxn ang="T12">
                  <a:pos x="T4" y="T5"/>
                </a:cxn>
                <a:cxn ang="T13">
                  <a:pos x="T6" y="T7"/>
                </a:cxn>
                <a:cxn ang="T14">
                  <a:pos x="T8" y="T9"/>
                </a:cxn>
              </a:cxnLst>
              <a:rect l="T15" t="T16" r="T17" b="T18"/>
              <a:pathLst>
                <a:path w="103" h="352">
                  <a:moveTo>
                    <a:pt x="103" y="0"/>
                  </a:moveTo>
                  <a:lnTo>
                    <a:pt x="92" y="89"/>
                  </a:lnTo>
                  <a:lnTo>
                    <a:pt x="67" y="179"/>
                  </a:lnTo>
                  <a:lnTo>
                    <a:pt x="34" y="268"/>
                  </a:lnTo>
                  <a:lnTo>
                    <a:pt x="0" y="3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17" name="Freeform 30">
              <a:extLst>
                <a:ext uri="{FF2B5EF4-FFF2-40B4-BE49-F238E27FC236}">
                  <a16:creationId xmlns:a16="http://schemas.microsoft.com/office/drawing/2014/main" id="{DED56570-BE2A-955D-7B9B-22D5CEDE6F62}"/>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18" name="Freeform 31">
              <a:extLst>
                <a:ext uri="{FF2B5EF4-FFF2-40B4-BE49-F238E27FC236}">
                  <a16:creationId xmlns:a16="http://schemas.microsoft.com/office/drawing/2014/main" id="{6BD1C688-CBEA-AF5C-09A0-4A4D0674CF66}"/>
                </a:ext>
              </a:extLst>
            </p:cNvPr>
            <p:cNvSpPr>
              <a:spLocks/>
            </p:cNvSpPr>
            <p:nvPr/>
          </p:nvSpPr>
          <p:spPr bwMode="auto">
            <a:xfrm>
              <a:off x="3443" y="2833"/>
              <a:ext cx="1" cy="1"/>
            </a:xfrm>
            <a:custGeom>
              <a:avLst/>
              <a:gdLst>
                <a:gd name="T0" fmla="*/ 0 w 65"/>
                <a:gd name="T1" fmla="*/ 0 h 14"/>
                <a:gd name="T2" fmla="*/ 0 w 65"/>
                <a:gd name="T3" fmla="*/ 0 h 14"/>
                <a:gd name="T4" fmla="*/ 0 w 65"/>
                <a:gd name="T5" fmla="*/ 0 h 14"/>
                <a:gd name="T6" fmla="*/ 0 w 65"/>
                <a:gd name="T7" fmla="*/ 0 h 14"/>
                <a:gd name="T8" fmla="*/ 0 w 65"/>
                <a:gd name="T9" fmla="*/ 0 h 14"/>
                <a:gd name="T10" fmla="*/ 0 w 65"/>
                <a:gd name="T11" fmla="*/ 0 h 14"/>
                <a:gd name="T12" fmla="*/ 0 w 65"/>
                <a:gd name="T13" fmla="*/ 0 h 14"/>
                <a:gd name="T14" fmla="*/ 0 w 65"/>
                <a:gd name="T15" fmla="*/ 0 h 14"/>
                <a:gd name="T16" fmla="*/ 0 w 65"/>
                <a:gd name="T17" fmla="*/ 0 h 14"/>
                <a:gd name="T18" fmla="*/ 0 w 65"/>
                <a:gd name="T19" fmla="*/ 0 h 14"/>
                <a:gd name="T20" fmla="*/ 0 w 65"/>
                <a:gd name="T21" fmla="*/ 0 h 14"/>
                <a:gd name="T22" fmla="*/ 0 w 65"/>
                <a:gd name="T23" fmla="*/ 0 h 14"/>
                <a:gd name="T24" fmla="*/ 0 w 65"/>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14"/>
                <a:gd name="T41" fmla="*/ 65 w 6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14">
                  <a:moveTo>
                    <a:pt x="65" y="3"/>
                  </a:moveTo>
                  <a:lnTo>
                    <a:pt x="62" y="2"/>
                  </a:lnTo>
                  <a:lnTo>
                    <a:pt x="57" y="1"/>
                  </a:lnTo>
                  <a:lnTo>
                    <a:pt x="51" y="0"/>
                  </a:lnTo>
                  <a:lnTo>
                    <a:pt x="46" y="0"/>
                  </a:lnTo>
                  <a:lnTo>
                    <a:pt x="41" y="0"/>
                  </a:lnTo>
                  <a:lnTo>
                    <a:pt x="35" y="1"/>
                  </a:lnTo>
                  <a:lnTo>
                    <a:pt x="28" y="2"/>
                  </a:lnTo>
                  <a:lnTo>
                    <a:pt x="23" y="3"/>
                  </a:lnTo>
                  <a:lnTo>
                    <a:pt x="17" y="5"/>
                  </a:lnTo>
                  <a:lnTo>
                    <a:pt x="11" y="8"/>
                  </a:lnTo>
                  <a:lnTo>
                    <a:pt x="6" y="11"/>
                  </a:lnTo>
                  <a:lnTo>
                    <a:pt x="0" y="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19" name="Freeform 32">
              <a:extLst>
                <a:ext uri="{FF2B5EF4-FFF2-40B4-BE49-F238E27FC236}">
                  <a16:creationId xmlns:a16="http://schemas.microsoft.com/office/drawing/2014/main" id="{89BC6880-1264-76B3-C49B-AA552B29EF45}"/>
                </a:ext>
              </a:extLst>
            </p:cNvPr>
            <p:cNvSpPr>
              <a:spLocks/>
            </p:cNvSpPr>
            <p:nvPr/>
          </p:nvSpPr>
          <p:spPr bwMode="auto">
            <a:xfrm>
              <a:off x="3483" y="2847"/>
              <a:ext cx="2" cy="1"/>
            </a:xfrm>
            <a:custGeom>
              <a:avLst/>
              <a:gdLst>
                <a:gd name="T0" fmla="*/ 0 w 68"/>
                <a:gd name="T1" fmla="*/ 0 h 13"/>
                <a:gd name="T2" fmla="*/ 0 w 68"/>
                <a:gd name="T3" fmla="*/ 0 h 13"/>
                <a:gd name="T4" fmla="*/ 0 w 68"/>
                <a:gd name="T5" fmla="*/ 0 h 13"/>
                <a:gd name="T6" fmla="*/ 0 w 68"/>
                <a:gd name="T7" fmla="*/ 0 h 13"/>
                <a:gd name="T8" fmla="*/ 0 w 68"/>
                <a:gd name="T9" fmla="*/ 0 h 13"/>
                <a:gd name="T10" fmla="*/ 0 w 68"/>
                <a:gd name="T11" fmla="*/ 0 h 13"/>
                <a:gd name="T12" fmla="*/ 0 w 68"/>
                <a:gd name="T13" fmla="*/ 0 h 13"/>
                <a:gd name="T14" fmla="*/ 0 w 68"/>
                <a:gd name="T15" fmla="*/ 0 h 13"/>
                <a:gd name="T16" fmla="*/ 0 w 68"/>
                <a:gd name="T17" fmla="*/ 0 h 13"/>
                <a:gd name="T18" fmla="*/ 0 w 68"/>
                <a:gd name="T19" fmla="*/ 0 h 13"/>
                <a:gd name="T20" fmla="*/ 0 w 68"/>
                <a:gd name="T21" fmla="*/ 0 h 13"/>
                <a:gd name="T22" fmla="*/ 0 w 68"/>
                <a:gd name="T23" fmla="*/ 0 h 13"/>
                <a:gd name="T24" fmla="*/ 0 w 6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13"/>
                <a:gd name="T41" fmla="*/ 68 w 6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13">
                  <a:moveTo>
                    <a:pt x="68" y="3"/>
                  </a:moveTo>
                  <a:lnTo>
                    <a:pt x="64" y="2"/>
                  </a:lnTo>
                  <a:lnTo>
                    <a:pt x="59" y="1"/>
                  </a:lnTo>
                  <a:lnTo>
                    <a:pt x="54" y="0"/>
                  </a:lnTo>
                  <a:lnTo>
                    <a:pt x="48" y="0"/>
                  </a:lnTo>
                  <a:lnTo>
                    <a:pt x="42" y="0"/>
                  </a:lnTo>
                  <a:lnTo>
                    <a:pt x="36" y="0"/>
                  </a:lnTo>
                  <a:lnTo>
                    <a:pt x="30" y="1"/>
                  </a:lnTo>
                  <a:lnTo>
                    <a:pt x="24" y="3"/>
                  </a:lnTo>
                  <a:lnTo>
                    <a:pt x="18" y="5"/>
                  </a:lnTo>
                  <a:lnTo>
                    <a:pt x="12" y="7"/>
                  </a:lnTo>
                  <a:lnTo>
                    <a:pt x="6" y="1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20" name="Freeform 33">
              <a:extLst>
                <a:ext uri="{FF2B5EF4-FFF2-40B4-BE49-F238E27FC236}">
                  <a16:creationId xmlns:a16="http://schemas.microsoft.com/office/drawing/2014/main" id="{550DF70D-6338-2FFF-6A1B-439DE21569AA}"/>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21" name="Freeform 34">
              <a:extLst>
                <a:ext uri="{FF2B5EF4-FFF2-40B4-BE49-F238E27FC236}">
                  <a16:creationId xmlns:a16="http://schemas.microsoft.com/office/drawing/2014/main" id="{975656C0-7D5D-DD9B-66A1-F8D25E6390A2}"/>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22" name="Freeform 35">
              <a:extLst>
                <a:ext uri="{FF2B5EF4-FFF2-40B4-BE49-F238E27FC236}">
                  <a16:creationId xmlns:a16="http://schemas.microsoft.com/office/drawing/2014/main" id="{8260CC97-E679-6063-16F1-FEF40E163B5F}"/>
                </a:ext>
              </a:extLst>
            </p:cNvPr>
            <p:cNvSpPr>
              <a:spLocks/>
            </p:cNvSpPr>
            <p:nvPr/>
          </p:nvSpPr>
          <p:spPr bwMode="auto">
            <a:xfrm>
              <a:off x="3636" y="294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34" y="24"/>
                  </a:moveTo>
                  <a:lnTo>
                    <a:pt x="33" y="13"/>
                  </a:lnTo>
                  <a:lnTo>
                    <a:pt x="28" y="5"/>
                  </a:lnTo>
                  <a:lnTo>
                    <a:pt x="20" y="0"/>
                  </a:lnTo>
                  <a:lnTo>
                    <a:pt x="11" y="0"/>
                  </a:lnTo>
                  <a:lnTo>
                    <a:pt x="0" y="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0023" name="Line 36">
              <a:extLst>
                <a:ext uri="{FF2B5EF4-FFF2-40B4-BE49-F238E27FC236}">
                  <a16:creationId xmlns:a16="http://schemas.microsoft.com/office/drawing/2014/main" id="{90C6F3FE-495E-B9A9-3E68-B7D435ECBC74}"/>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24" name="Line 37">
              <a:extLst>
                <a:ext uri="{FF2B5EF4-FFF2-40B4-BE49-F238E27FC236}">
                  <a16:creationId xmlns:a16="http://schemas.microsoft.com/office/drawing/2014/main" id="{ABCD7FB9-C614-41D6-567E-8D0D11CBA4C9}"/>
                </a:ext>
              </a:extLst>
            </p:cNvPr>
            <p:cNvSpPr>
              <a:spLocks noChangeShapeType="1"/>
            </p:cNvSpPr>
            <p:nvPr/>
          </p:nvSpPr>
          <p:spPr bwMode="auto">
            <a:xfrm>
              <a:off x="3443" y="2833"/>
              <a:ext cx="40"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25" name="Line 38">
              <a:extLst>
                <a:ext uri="{FF2B5EF4-FFF2-40B4-BE49-F238E27FC236}">
                  <a16:creationId xmlns:a16="http://schemas.microsoft.com/office/drawing/2014/main" id="{DEE9EFA6-90C3-3E02-03FB-1FAE19D25B17}"/>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26" name="Line 39">
              <a:extLst>
                <a:ext uri="{FF2B5EF4-FFF2-40B4-BE49-F238E27FC236}">
                  <a16:creationId xmlns:a16="http://schemas.microsoft.com/office/drawing/2014/main" id="{800C47B6-0E5D-558C-C302-7A079FEB816F}"/>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27" name="Line 40">
              <a:extLst>
                <a:ext uri="{FF2B5EF4-FFF2-40B4-BE49-F238E27FC236}">
                  <a16:creationId xmlns:a16="http://schemas.microsoft.com/office/drawing/2014/main" id="{44085931-0B7A-C216-6AB5-7B9D09333558}"/>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28" name="Line 41">
              <a:extLst>
                <a:ext uri="{FF2B5EF4-FFF2-40B4-BE49-F238E27FC236}">
                  <a16:creationId xmlns:a16="http://schemas.microsoft.com/office/drawing/2014/main" id="{95DC8CA1-28DE-B1B8-7FB7-50155942A9D6}"/>
                </a:ext>
              </a:extLst>
            </p:cNvPr>
            <p:cNvSpPr>
              <a:spLocks noChangeShapeType="1"/>
            </p:cNvSpPr>
            <p:nvPr/>
          </p:nvSpPr>
          <p:spPr bwMode="auto">
            <a:xfrm>
              <a:off x="3537"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0029" name="Line 42">
              <a:extLst>
                <a:ext uri="{FF2B5EF4-FFF2-40B4-BE49-F238E27FC236}">
                  <a16:creationId xmlns:a16="http://schemas.microsoft.com/office/drawing/2014/main" id="{AA9C4EAE-2C90-2341-1C24-F849C99EF683}"/>
                </a:ext>
              </a:extLst>
            </p:cNvPr>
            <p:cNvSpPr>
              <a:spLocks noChangeShapeType="1"/>
            </p:cNvSpPr>
            <p:nvPr/>
          </p:nvSpPr>
          <p:spPr bwMode="auto">
            <a:xfrm>
              <a:off x="3535"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pic>
        <p:nvPicPr>
          <p:cNvPr id="19765" name="Picture 43">
            <a:extLst>
              <a:ext uri="{FF2B5EF4-FFF2-40B4-BE49-F238E27FC236}">
                <a16:creationId xmlns:a16="http://schemas.microsoft.com/office/drawing/2014/main" id="{2613A21B-7CFD-CD54-4ACF-6D12EB9C68AF}"/>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62000" y="4114800"/>
            <a:ext cx="38100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9766" name="Picture 773">
            <a:extLst>
              <a:ext uri="{FF2B5EF4-FFF2-40B4-BE49-F238E27FC236}">
                <a16:creationId xmlns:a16="http://schemas.microsoft.com/office/drawing/2014/main" id="{76AE4281-0A7B-19FC-DAB8-0A717460C38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70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slow">
    <p:pull dir="rd"/>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6" name="Picture 2" descr="P61106">
            <a:extLst>
              <a:ext uri="{FF2B5EF4-FFF2-40B4-BE49-F238E27FC236}">
                <a16:creationId xmlns:a16="http://schemas.microsoft.com/office/drawing/2014/main" id="{1AF2A336-F215-6AD8-DE72-3962AFB01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0" y="3657600"/>
            <a:ext cx="2057400"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7" name="Rectangle 3">
            <a:extLst>
              <a:ext uri="{FF2B5EF4-FFF2-40B4-BE49-F238E27FC236}">
                <a16:creationId xmlns:a16="http://schemas.microsoft.com/office/drawing/2014/main" id="{15451750-BAD0-F1A1-EF50-16EBDE707506}"/>
              </a:ext>
            </a:extLst>
          </p:cNvPr>
          <p:cNvSpPr>
            <a:spLocks noGrp="1" noChangeArrowheads="1"/>
          </p:cNvSpPr>
          <p:nvPr>
            <p:ph type="body" idx="1"/>
          </p:nvPr>
        </p:nvSpPr>
        <p:spPr>
          <a:xfrm>
            <a:off x="342900" y="1993900"/>
            <a:ext cx="8382000" cy="3962400"/>
          </a:xfrm>
        </p:spPr>
        <p:txBody>
          <a:bodyPr/>
          <a:lstStyle/>
          <a:p>
            <a:pPr eaLnBrk="1" hangingPunct="1">
              <a:buFontTx/>
              <a:buNone/>
            </a:pPr>
            <a:r>
              <a:rPr lang="da-DK" altLang="da-DK" sz="2400"/>
              <a:t>Konnektor:		50µm i OM2 og OM3.		</a:t>
            </a:r>
          </a:p>
          <a:p>
            <a:pPr eaLnBrk="1" hangingPunct="1">
              <a:buFontTx/>
              <a:buNone/>
            </a:pPr>
            <a:r>
              <a:rPr lang="da-DK" altLang="da-DK" sz="2800"/>
              <a:t>				</a:t>
            </a:r>
          </a:p>
          <a:p>
            <a:pPr eaLnBrk="1" hangingPunct="1">
              <a:buFontTx/>
              <a:buNone/>
            </a:pPr>
            <a:endParaRPr lang="da-DK" altLang="da-DK" sz="2400"/>
          </a:p>
          <a:p>
            <a:pPr eaLnBrk="1" hangingPunct="1">
              <a:buFontTx/>
              <a:buNone/>
            </a:pPr>
            <a:r>
              <a:rPr lang="da-DK" altLang="da-DK" sz="2400"/>
              <a:t>Paneler:		Pre-Monteret.</a:t>
            </a:r>
          </a:p>
          <a:p>
            <a:pPr eaLnBrk="1" hangingPunct="1">
              <a:buFontTx/>
              <a:buNone/>
            </a:pPr>
            <a:r>
              <a:rPr lang="da-DK" altLang="da-DK" sz="2400"/>
              <a:t>				Universal.	</a:t>
            </a:r>
          </a:p>
          <a:p>
            <a:pPr eaLnBrk="1" hangingPunct="1">
              <a:buFontTx/>
              <a:buNone/>
            </a:pPr>
            <a:endParaRPr lang="da-DK" altLang="da-DK" sz="2400"/>
          </a:p>
          <a:p>
            <a:pPr eaLnBrk="1" hangingPunct="1">
              <a:buFontTx/>
              <a:buNone/>
            </a:pPr>
            <a:r>
              <a:rPr lang="da-DK" altLang="da-DK" sz="2400"/>
              <a:t>Udtag:			Clic´line 1,5M.</a:t>
            </a:r>
          </a:p>
        </p:txBody>
      </p:sp>
      <p:sp>
        <p:nvSpPr>
          <p:cNvPr id="149508" name="Rectangle 4">
            <a:extLst>
              <a:ext uri="{FF2B5EF4-FFF2-40B4-BE49-F238E27FC236}">
                <a16:creationId xmlns:a16="http://schemas.microsoft.com/office/drawing/2014/main" id="{A0A8990F-C1DC-D5B9-1A3C-97DBA80B4E6B}"/>
              </a:ext>
            </a:extLst>
          </p:cNvPr>
          <p:cNvSpPr>
            <a:spLocks noGrp="1" noChangeArrowheads="1"/>
          </p:cNvSpPr>
          <p:nvPr>
            <p:ph type="title"/>
          </p:nvPr>
        </p:nvSpPr>
        <p:spPr>
          <a:xfrm>
            <a:off x="304800" y="1295400"/>
            <a:ext cx="8839200" cy="457200"/>
          </a:xfrm>
        </p:spPr>
        <p:txBody>
          <a:bodyPr/>
          <a:lstStyle/>
          <a:p>
            <a:pPr eaLnBrk="1" hangingPunct="1"/>
            <a:r>
              <a:rPr lang="da-DK" altLang="da-DK"/>
              <a:t>SC/LC Program oversigt. </a:t>
            </a:r>
          </a:p>
        </p:txBody>
      </p:sp>
      <p:pic>
        <p:nvPicPr>
          <p:cNvPr id="149509" name="Picture 5">
            <a:extLst>
              <a:ext uri="{FF2B5EF4-FFF2-40B4-BE49-F238E27FC236}">
                <a16:creationId xmlns:a16="http://schemas.microsoft.com/office/drawing/2014/main" id="{C9FF21EF-D8FE-5B04-C624-242BD6F203E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495800"/>
            <a:ext cx="1828800" cy="1211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49510" name="Picture 6">
            <a:extLst>
              <a:ext uri="{FF2B5EF4-FFF2-40B4-BE49-F238E27FC236}">
                <a16:creationId xmlns:a16="http://schemas.microsoft.com/office/drawing/2014/main" id="{1738D66E-503B-C0AC-42F7-AE31C8D5A12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29400" y="2438400"/>
            <a:ext cx="1931988" cy="129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49511" name="Picture 7">
            <a:extLst>
              <a:ext uri="{FF2B5EF4-FFF2-40B4-BE49-F238E27FC236}">
                <a16:creationId xmlns:a16="http://schemas.microsoft.com/office/drawing/2014/main" id="{03A151CA-68D4-ADDE-EA60-75BB4623494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29400" y="1524000"/>
            <a:ext cx="18288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149512" name="Picture 8">
            <a:extLst>
              <a:ext uri="{FF2B5EF4-FFF2-40B4-BE49-F238E27FC236}">
                <a16:creationId xmlns:a16="http://schemas.microsoft.com/office/drawing/2014/main" id="{B3CCC85D-1699-5EC4-C3F9-E879928635D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a:extLst>
              <a:ext uri="{FF2B5EF4-FFF2-40B4-BE49-F238E27FC236}">
                <a16:creationId xmlns:a16="http://schemas.microsoft.com/office/drawing/2014/main" id="{4F74D115-0891-6231-9DC1-03CEB5071758}"/>
              </a:ext>
            </a:extLst>
          </p:cNvPr>
          <p:cNvSpPr>
            <a:spLocks noGrp="1" noChangeArrowheads="1"/>
          </p:cNvSpPr>
          <p:nvPr>
            <p:ph type="title"/>
          </p:nvPr>
        </p:nvSpPr>
        <p:spPr>
          <a:xfrm>
            <a:off x="215900" y="1206500"/>
            <a:ext cx="8839200" cy="457200"/>
          </a:xfrm>
        </p:spPr>
        <p:txBody>
          <a:bodyPr/>
          <a:lstStyle/>
          <a:p>
            <a:pPr algn="ctr" eaLnBrk="1" hangingPunct="1"/>
            <a:r>
              <a:rPr lang="da-DK" altLang="da-DK"/>
              <a:t>Tight buffer</a:t>
            </a:r>
          </a:p>
        </p:txBody>
      </p:sp>
      <p:sp>
        <p:nvSpPr>
          <p:cNvPr id="151555" name="Rectangle 3">
            <a:extLst>
              <a:ext uri="{FF2B5EF4-FFF2-40B4-BE49-F238E27FC236}">
                <a16:creationId xmlns:a16="http://schemas.microsoft.com/office/drawing/2014/main" id="{4549C22F-6449-799B-D528-1F91094B0FCF}"/>
              </a:ext>
            </a:extLst>
          </p:cNvPr>
          <p:cNvSpPr>
            <a:spLocks noGrp="1" noChangeArrowheads="1"/>
          </p:cNvSpPr>
          <p:nvPr>
            <p:ph type="body" idx="1"/>
          </p:nvPr>
        </p:nvSpPr>
        <p:spPr/>
        <p:txBody>
          <a:bodyPr/>
          <a:lstStyle/>
          <a:p>
            <a:pPr algn="ctr" eaLnBrk="1" hangingPunct="1"/>
            <a:r>
              <a:rPr lang="da-DK" altLang="da-DK"/>
              <a:t>Strips kevlaren fast til holderen for aflastning</a:t>
            </a:r>
          </a:p>
        </p:txBody>
      </p:sp>
      <p:pic>
        <p:nvPicPr>
          <p:cNvPr id="151556" name="Picture 4" descr="panel3">
            <a:extLst>
              <a:ext uri="{FF2B5EF4-FFF2-40B4-BE49-F238E27FC236}">
                <a16:creationId xmlns:a16="http://schemas.microsoft.com/office/drawing/2014/main" id="{368319F9-EEDC-721A-9C95-7EDC957906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4800" y="2286000"/>
            <a:ext cx="5659438"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557" name="Picture 5">
            <a:extLst>
              <a:ext uri="{FF2B5EF4-FFF2-40B4-BE49-F238E27FC236}">
                <a16:creationId xmlns:a16="http://schemas.microsoft.com/office/drawing/2014/main" id="{1AE86C51-061F-D5D1-6811-FB49DFE269D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a:extLst>
              <a:ext uri="{FF2B5EF4-FFF2-40B4-BE49-F238E27FC236}">
                <a16:creationId xmlns:a16="http://schemas.microsoft.com/office/drawing/2014/main" id="{F8D9BCAF-9A65-AD2A-E587-05A931B5BEAF}"/>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pic>
        <p:nvPicPr>
          <p:cNvPr id="153603" name="Picture 3" descr="panel1">
            <a:extLst>
              <a:ext uri="{FF2B5EF4-FFF2-40B4-BE49-F238E27FC236}">
                <a16:creationId xmlns:a16="http://schemas.microsoft.com/office/drawing/2014/main" id="{546A86D9-50AE-69F4-E940-7BA7AEFA00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12863" y="2209800"/>
            <a:ext cx="6442075" cy="427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04" name="Rectangle 4">
            <a:extLst>
              <a:ext uri="{FF2B5EF4-FFF2-40B4-BE49-F238E27FC236}">
                <a16:creationId xmlns:a16="http://schemas.microsoft.com/office/drawing/2014/main" id="{8EB57183-6496-C074-24DB-F4B302B6020A}"/>
              </a:ext>
            </a:extLst>
          </p:cNvPr>
          <p:cNvSpPr>
            <a:spLocks noGrp="1" noChangeArrowheads="1"/>
          </p:cNvSpPr>
          <p:nvPr>
            <p:ph type="title"/>
          </p:nvPr>
        </p:nvSpPr>
        <p:spPr>
          <a:xfrm>
            <a:off x="304800" y="1244600"/>
            <a:ext cx="8839200" cy="457200"/>
          </a:xfrm>
        </p:spPr>
        <p:txBody>
          <a:bodyPr/>
          <a:lstStyle/>
          <a:p>
            <a:pPr algn="ctr" eaLnBrk="1" hangingPunct="1"/>
            <a:r>
              <a:rPr lang="da-DK" altLang="da-DK"/>
              <a:t>Tight buffer</a:t>
            </a:r>
          </a:p>
        </p:txBody>
      </p:sp>
      <p:sp>
        <p:nvSpPr>
          <p:cNvPr id="153605" name="Rectangle 5">
            <a:extLst>
              <a:ext uri="{FF2B5EF4-FFF2-40B4-BE49-F238E27FC236}">
                <a16:creationId xmlns:a16="http://schemas.microsoft.com/office/drawing/2014/main" id="{0C32BBA1-F1FF-AB75-6685-BE915B8F93A2}"/>
              </a:ext>
            </a:extLst>
          </p:cNvPr>
          <p:cNvSpPr>
            <a:spLocks noGrp="1" noChangeArrowheads="1"/>
          </p:cNvSpPr>
          <p:nvPr>
            <p:ph type="body" idx="1"/>
          </p:nvPr>
        </p:nvSpPr>
        <p:spPr/>
        <p:txBody>
          <a:bodyPr/>
          <a:lstStyle/>
          <a:p>
            <a:pPr algn="ctr" eaLnBrk="1" hangingPunct="1"/>
            <a:r>
              <a:rPr lang="da-DK" altLang="da-DK"/>
              <a:t>Husk bløde bøjninger</a:t>
            </a:r>
          </a:p>
          <a:p>
            <a:pPr eaLnBrk="1" hangingPunct="1"/>
            <a:endParaRPr lang="da-DK" altLang="da-DK"/>
          </a:p>
        </p:txBody>
      </p:sp>
      <p:pic>
        <p:nvPicPr>
          <p:cNvPr id="153606" name="Picture 6">
            <a:extLst>
              <a:ext uri="{FF2B5EF4-FFF2-40B4-BE49-F238E27FC236}">
                <a16:creationId xmlns:a16="http://schemas.microsoft.com/office/drawing/2014/main" id="{61B593BD-B80A-A52C-7CAE-33587009D6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763"/>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Dscn6628">
            <a:extLst>
              <a:ext uri="{FF2B5EF4-FFF2-40B4-BE49-F238E27FC236}">
                <a16:creationId xmlns:a16="http://schemas.microsoft.com/office/drawing/2014/main" id="{B739ACA3-A133-24B6-3EBB-C536A47077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2057400"/>
            <a:ext cx="6858000"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1" name="Rectangle 3">
            <a:extLst>
              <a:ext uri="{FF2B5EF4-FFF2-40B4-BE49-F238E27FC236}">
                <a16:creationId xmlns:a16="http://schemas.microsoft.com/office/drawing/2014/main" id="{DF393219-EFA9-81E9-47FF-BCE9908A4C3E}"/>
              </a:ext>
            </a:extLst>
          </p:cNvPr>
          <p:cNvSpPr>
            <a:spLocks noGrp="1" noChangeArrowheads="1"/>
          </p:cNvSpPr>
          <p:nvPr>
            <p:ph type="title"/>
          </p:nvPr>
        </p:nvSpPr>
        <p:spPr>
          <a:xfrm>
            <a:off x="228600" y="1096963"/>
            <a:ext cx="8839200" cy="457200"/>
          </a:xfrm>
        </p:spPr>
        <p:txBody>
          <a:bodyPr/>
          <a:lstStyle/>
          <a:p>
            <a:pPr algn="ctr" eaLnBrk="1" hangingPunct="1"/>
            <a:r>
              <a:rPr lang="da-DK" altLang="da-DK"/>
              <a:t>Konnektering af SC/LC.</a:t>
            </a:r>
          </a:p>
        </p:txBody>
      </p:sp>
      <p:sp>
        <p:nvSpPr>
          <p:cNvPr id="155652" name="Text Box 4">
            <a:extLst>
              <a:ext uri="{FF2B5EF4-FFF2-40B4-BE49-F238E27FC236}">
                <a16:creationId xmlns:a16="http://schemas.microsoft.com/office/drawing/2014/main" id="{6E6ED7E0-6024-8EDF-6E27-B18A0B7622F0}"/>
              </a:ext>
            </a:extLst>
          </p:cNvPr>
          <p:cNvSpPr txBox="1">
            <a:spLocks noChangeArrowheads="1"/>
          </p:cNvSpPr>
          <p:nvPr/>
        </p:nvSpPr>
        <p:spPr bwMode="auto">
          <a:xfrm>
            <a:off x="1270000" y="2971800"/>
            <a:ext cx="19050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SC hus</a:t>
            </a:r>
          </a:p>
        </p:txBody>
      </p:sp>
      <p:sp>
        <p:nvSpPr>
          <p:cNvPr id="155653" name="Text Box 5">
            <a:extLst>
              <a:ext uri="{FF2B5EF4-FFF2-40B4-BE49-F238E27FC236}">
                <a16:creationId xmlns:a16="http://schemas.microsoft.com/office/drawing/2014/main" id="{E7ECCE72-8580-C41D-78ED-BA15B842988A}"/>
              </a:ext>
            </a:extLst>
          </p:cNvPr>
          <p:cNvSpPr txBox="1">
            <a:spLocks noChangeArrowheads="1"/>
          </p:cNvSpPr>
          <p:nvPr/>
        </p:nvSpPr>
        <p:spPr bwMode="auto">
          <a:xfrm>
            <a:off x="5486400" y="3035300"/>
            <a:ext cx="22860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Boot til tight buffer</a:t>
            </a:r>
          </a:p>
        </p:txBody>
      </p:sp>
      <p:sp>
        <p:nvSpPr>
          <p:cNvPr id="155654" name="Text Box 6">
            <a:extLst>
              <a:ext uri="{FF2B5EF4-FFF2-40B4-BE49-F238E27FC236}">
                <a16:creationId xmlns:a16="http://schemas.microsoft.com/office/drawing/2014/main" id="{706830A1-D270-1265-33BA-7E45C29B0D5C}"/>
              </a:ext>
            </a:extLst>
          </p:cNvPr>
          <p:cNvSpPr txBox="1">
            <a:spLocks noChangeArrowheads="1"/>
          </p:cNvSpPr>
          <p:nvPr/>
        </p:nvSpPr>
        <p:spPr bwMode="auto">
          <a:xfrm>
            <a:off x="3322638" y="5081588"/>
            <a:ext cx="38862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Aflastning og boot til patch kabler</a:t>
            </a:r>
          </a:p>
        </p:txBody>
      </p:sp>
      <p:sp>
        <p:nvSpPr>
          <p:cNvPr id="155655" name="Text Box 7">
            <a:extLst>
              <a:ext uri="{FF2B5EF4-FFF2-40B4-BE49-F238E27FC236}">
                <a16:creationId xmlns:a16="http://schemas.microsoft.com/office/drawing/2014/main" id="{CF35B130-B847-BBD5-C50B-FF4EE3CE4BA6}"/>
              </a:ext>
            </a:extLst>
          </p:cNvPr>
          <p:cNvSpPr>
            <a:spLocks noGrp="1" noChangeArrowheads="1"/>
          </p:cNvSpPr>
          <p:nvPr>
            <p:ph type="body" idx="1"/>
          </p:nvPr>
        </p:nvSpPr>
        <p:spPr>
          <a:xfrm>
            <a:off x="381000" y="1600200"/>
            <a:ext cx="8382000" cy="3962400"/>
          </a:xfrm>
          <a:noFill/>
        </p:spPr>
        <p:txBody>
          <a:bodyPr/>
          <a:lstStyle/>
          <a:p>
            <a:pPr algn="ctr" eaLnBrk="1" hangingPunct="1">
              <a:spcBef>
                <a:spcPct val="50000"/>
              </a:spcBef>
            </a:pPr>
            <a:r>
              <a:rPr lang="da-DK" altLang="da-DK"/>
              <a:t>SC konnektor.</a:t>
            </a:r>
          </a:p>
        </p:txBody>
      </p:sp>
      <p:sp>
        <p:nvSpPr>
          <p:cNvPr id="155656" name="Text Box 8">
            <a:extLst>
              <a:ext uri="{FF2B5EF4-FFF2-40B4-BE49-F238E27FC236}">
                <a16:creationId xmlns:a16="http://schemas.microsoft.com/office/drawing/2014/main" id="{32B740E7-22C4-A4E9-15F4-78CAE0F09D4B}"/>
              </a:ext>
            </a:extLst>
          </p:cNvPr>
          <p:cNvSpPr txBox="1">
            <a:spLocks noChangeArrowheads="1"/>
          </p:cNvSpPr>
          <p:nvPr/>
        </p:nvSpPr>
        <p:spPr bwMode="auto">
          <a:xfrm>
            <a:off x="2963863" y="2997200"/>
            <a:ext cx="23018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Ferrole med støvhætter</a:t>
            </a:r>
          </a:p>
        </p:txBody>
      </p:sp>
      <p:pic>
        <p:nvPicPr>
          <p:cNvPr id="155657" name="Picture 9">
            <a:extLst>
              <a:ext uri="{FF2B5EF4-FFF2-40B4-BE49-F238E27FC236}">
                <a16:creationId xmlns:a16="http://schemas.microsoft.com/office/drawing/2014/main" id="{E4F1B6AF-BEF9-ED07-C8B8-B45D393485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descr="LC7">
            <a:extLst>
              <a:ext uri="{FF2B5EF4-FFF2-40B4-BE49-F238E27FC236}">
                <a16:creationId xmlns:a16="http://schemas.microsoft.com/office/drawing/2014/main" id="{53958DBB-C76B-B314-1301-CB02DE96CB08}"/>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6200"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699" name="Rectangle 3">
            <a:extLst>
              <a:ext uri="{FF2B5EF4-FFF2-40B4-BE49-F238E27FC236}">
                <a16:creationId xmlns:a16="http://schemas.microsoft.com/office/drawing/2014/main" id="{DFD9EF08-910D-FF99-DC72-2845DDA56ACD}"/>
              </a:ext>
            </a:extLst>
          </p:cNvPr>
          <p:cNvSpPr>
            <a:spLocks noGrp="1" noChangeArrowheads="1"/>
          </p:cNvSpPr>
          <p:nvPr>
            <p:ph type="title"/>
          </p:nvPr>
        </p:nvSpPr>
        <p:spPr>
          <a:xfrm>
            <a:off x="304800" y="1206500"/>
            <a:ext cx="8839200" cy="457200"/>
          </a:xfrm>
        </p:spPr>
        <p:txBody>
          <a:bodyPr/>
          <a:lstStyle/>
          <a:p>
            <a:pPr algn="ctr" eaLnBrk="1" hangingPunct="1"/>
            <a:r>
              <a:rPr lang="da-DK" altLang="da-DK"/>
              <a:t>Konnektering af SC/LC.</a:t>
            </a:r>
          </a:p>
        </p:txBody>
      </p:sp>
      <p:sp>
        <p:nvSpPr>
          <p:cNvPr id="157700" name="Text Box 4">
            <a:extLst>
              <a:ext uri="{FF2B5EF4-FFF2-40B4-BE49-F238E27FC236}">
                <a16:creationId xmlns:a16="http://schemas.microsoft.com/office/drawing/2014/main" id="{7E074517-F213-5301-ACA7-0B077BDF2471}"/>
              </a:ext>
            </a:extLst>
          </p:cNvPr>
          <p:cNvSpPr txBox="1">
            <a:spLocks noChangeArrowheads="1"/>
          </p:cNvSpPr>
          <p:nvPr/>
        </p:nvSpPr>
        <p:spPr bwMode="auto">
          <a:xfrm>
            <a:off x="5308600" y="3352800"/>
            <a:ext cx="22860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Boot til tight buffer</a:t>
            </a:r>
          </a:p>
        </p:txBody>
      </p:sp>
      <p:sp>
        <p:nvSpPr>
          <p:cNvPr id="157701" name="Text Box 5">
            <a:extLst>
              <a:ext uri="{FF2B5EF4-FFF2-40B4-BE49-F238E27FC236}">
                <a16:creationId xmlns:a16="http://schemas.microsoft.com/office/drawing/2014/main" id="{6F7B0F4F-7521-F75E-D00A-0CE8EFDE2C88}"/>
              </a:ext>
            </a:extLst>
          </p:cNvPr>
          <p:cNvSpPr>
            <a:spLocks noGrp="1" noChangeArrowheads="1"/>
          </p:cNvSpPr>
          <p:nvPr>
            <p:ph type="body" idx="1"/>
          </p:nvPr>
        </p:nvSpPr>
        <p:spPr>
          <a:noFill/>
        </p:spPr>
        <p:txBody>
          <a:bodyPr/>
          <a:lstStyle/>
          <a:p>
            <a:pPr algn="ctr" eaLnBrk="1" hangingPunct="1">
              <a:spcBef>
                <a:spcPct val="50000"/>
              </a:spcBef>
            </a:pPr>
            <a:r>
              <a:rPr lang="da-DK" altLang="da-DK"/>
              <a:t>LC konnektor.</a:t>
            </a:r>
          </a:p>
        </p:txBody>
      </p:sp>
      <p:sp>
        <p:nvSpPr>
          <p:cNvPr id="157702" name="Text Box 6">
            <a:extLst>
              <a:ext uri="{FF2B5EF4-FFF2-40B4-BE49-F238E27FC236}">
                <a16:creationId xmlns:a16="http://schemas.microsoft.com/office/drawing/2014/main" id="{D02E2BCC-52FB-79D3-5C35-6CF40D353332}"/>
              </a:ext>
            </a:extLst>
          </p:cNvPr>
          <p:cNvSpPr txBox="1">
            <a:spLocks noChangeArrowheads="1"/>
          </p:cNvSpPr>
          <p:nvPr/>
        </p:nvSpPr>
        <p:spPr bwMode="auto">
          <a:xfrm>
            <a:off x="2133600" y="3352800"/>
            <a:ext cx="230187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Ferrole med støvhætter</a:t>
            </a:r>
          </a:p>
        </p:txBody>
      </p:sp>
      <p:sp>
        <p:nvSpPr>
          <p:cNvPr id="157703" name="Text Box 7">
            <a:extLst>
              <a:ext uri="{FF2B5EF4-FFF2-40B4-BE49-F238E27FC236}">
                <a16:creationId xmlns:a16="http://schemas.microsoft.com/office/drawing/2014/main" id="{0A0B15EE-8B0A-4A4C-8FB0-E350B3CDDD97}"/>
              </a:ext>
            </a:extLst>
          </p:cNvPr>
          <p:cNvSpPr txBox="1">
            <a:spLocks noChangeArrowheads="1"/>
          </p:cNvSpPr>
          <p:nvPr/>
        </p:nvSpPr>
        <p:spPr bwMode="auto">
          <a:xfrm>
            <a:off x="5219700" y="4724400"/>
            <a:ext cx="22860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r>
              <a:rPr lang="da-DK" altLang="da-DK">
                <a:latin typeface="Times New Roman" panose="02020603050405020304" pitchFamily="18" charset="0"/>
              </a:rPr>
              <a:t>Frigørelses Clips</a:t>
            </a:r>
          </a:p>
        </p:txBody>
      </p:sp>
      <p:pic>
        <p:nvPicPr>
          <p:cNvPr id="157704" name="Picture 8">
            <a:extLst>
              <a:ext uri="{FF2B5EF4-FFF2-40B4-BE49-F238E27FC236}">
                <a16:creationId xmlns:a16="http://schemas.microsoft.com/office/drawing/2014/main" id="{BADD320B-8615-3DB2-3998-F6D52F02D59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a:extLst>
              <a:ext uri="{FF2B5EF4-FFF2-40B4-BE49-F238E27FC236}">
                <a16:creationId xmlns:a16="http://schemas.microsoft.com/office/drawing/2014/main" id="{EA27AD3B-09F3-77C0-605D-95B775F2FB82}"/>
              </a:ext>
            </a:extLst>
          </p:cNvPr>
          <p:cNvSpPr>
            <a:spLocks noGrp="1" noChangeArrowheads="1"/>
          </p:cNvSpPr>
          <p:nvPr>
            <p:ph type="title"/>
          </p:nvPr>
        </p:nvSpPr>
        <p:spPr>
          <a:xfrm>
            <a:off x="304800" y="1193800"/>
            <a:ext cx="8839200" cy="457200"/>
          </a:xfrm>
        </p:spPr>
        <p:txBody>
          <a:bodyPr/>
          <a:lstStyle/>
          <a:p>
            <a:pPr algn="ctr" eaLnBrk="1" hangingPunct="1"/>
            <a:r>
              <a:rPr lang="da-DK" altLang="da-DK"/>
              <a:t>Konnektering af SC/LC.</a:t>
            </a:r>
          </a:p>
        </p:txBody>
      </p:sp>
      <p:sp>
        <p:nvSpPr>
          <p:cNvPr id="159747" name="Rectangle 3">
            <a:extLst>
              <a:ext uri="{FF2B5EF4-FFF2-40B4-BE49-F238E27FC236}">
                <a16:creationId xmlns:a16="http://schemas.microsoft.com/office/drawing/2014/main" id="{B9F064F2-CE3E-EB9D-4DCA-059586F678BA}"/>
              </a:ext>
            </a:extLst>
          </p:cNvPr>
          <p:cNvSpPr>
            <a:spLocks noGrp="1" noChangeArrowheads="1"/>
          </p:cNvSpPr>
          <p:nvPr>
            <p:ph type="body" idx="1"/>
          </p:nvPr>
        </p:nvSpPr>
        <p:spPr/>
        <p:txBody>
          <a:bodyPr/>
          <a:lstStyle/>
          <a:p>
            <a:pPr algn="ctr" eaLnBrk="1" hangingPunct="1"/>
            <a:r>
              <a:rPr lang="da-DK" altLang="da-DK"/>
              <a:t>Klargøring af holder.</a:t>
            </a:r>
          </a:p>
        </p:txBody>
      </p:sp>
      <p:pic>
        <p:nvPicPr>
          <p:cNvPr id="159748" name="Picture 4" descr="Dscn6626">
            <a:extLst>
              <a:ext uri="{FF2B5EF4-FFF2-40B4-BE49-F238E27FC236}">
                <a16:creationId xmlns:a16="http://schemas.microsoft.com/office/drawing/2014/main" id="{2060156A-2E4E-3D6C-84FB-0B3A040E7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7463" y="2133600"/>
            <a:ext cx="6569075" cy="436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749" name="Picture 5">
            <a:extLst>
              <a:ext uri="{FF2B5EF4-FFF2-40B4-BE49-F238E27FC236}">
                <a16:creationId xmlns:a16="http://schemas.microsoft.com/office/drawing/2014/main" id="{C78AB32C-D55E-51EE-846E-E859729B57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a:extLst>
              <a:ext uri="{FF2B5EF4-FFF2-40B4-BE49-F238E27FC236}">
                <a16:creationId xmlns:a16="http://schemas.microsoft.com/office/drawing/2014/main" id="{858DB7CA-643D-256F-1086-D4A1A314275F}"/>
              </a:ext>
            </a:extLst>
          </p:cNvPr>
          <p:cNvSpPr>
            <a:spLocks noGrp="1" noChangeArrowheads="1"/>
          </p:cNvSpPr>
          <p:nvPr>
            <p:ph type="title"/>
          </p:nvPr>
        </p:nvSpPr>
        <p:spPr>
          <a:xfrm>
            <a:off x="304800" y="1181100"/>
            <a:ext cx="8839200" cy="457200"/>
          </a:xfrm>
        </p:spPr>
        <p:txBody>
          <a:bodyPr/>
          <a:lstStyle/>
          <a:p>
            <a:pPr algn="ctr" eaLnBrk="1" hangingPunct="1"/>
            <a:r>
              <a:rPr lang="da-DK" altLang="da-DK"/>
              <a:t>Konnektering af SC/LC.</a:t>
            </a:r>
          </a:p>
        </p:txBody>
      </p:sp>
      <p:sp>
        <p:nvSpPr>
          <p:cNvPr id="161795" name="Rectangle 3">
            <a:extLst>
              <a:ext uri="{FF2B5EF4-FFF2-40B4-BE49-F238E27FC236}">
                <a16:creationId xmlns:a16="http://schemas.microsoft.com/office/drawing/2014/main" id="{866F90B7-1312-BEB5-F1F4-E63AD84FB4D1}"/>
              </a:ext>
            </a:extLst>
          </p:cNvPr>
          <p:cNvSpPr>
            <a:spLocks noGrp="1" noChangeArrowheads="1"/>
          </p:cNvSpPr>
          <p:nvPr>
            <p:ph type="body" idx="1"/>
          </p:nvPr>
        </p:nvSpPr>
        <p:spPr/>
        <p:txBody>
          <a:bodyPr/>
          <a:lstStyle/>
          <a:p>
            <a:pPr algn="ctr" eaLnBrk="1" hangingPunct="1"/>
            <a:r>
              <a:rPr lang="da-DK" altLang="da-DK"/>
              <a:t>Placering af konnektor.</a:t>
            </a:r>
          </a:p>
        </p:txBody>
      </p:sp>
      <p:pic>
        <p:nvPicPr>
          <p:cNvPr id="161796" name="Picture 4" descr="Dscn6630">
            <a:extLst>
              <a:ext uri="{FF2B5EF4-FFF2-40B4-BE49-F238E27FC236}">
                <a16:creationId xmlns:a16="http://schemas.microsoft.com/office/drawing/2014/main" id="{1EDF4B22-35C3-0FDC-9809-418E14A7EC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2133600"/>
            <a:ext cx="6569075" cy="436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797" name="Picture 5">
            <a:extLst>
              <a:ext uri="{FF2B5EF4-FFF2-40B4-BE49-F238E27FC236}">
                <a16:creationId xmlns:a16="http://schemas.microsoft.com/office/drawing/2014/main" id="{A0BB8C7A-1C83-0DC2-89B5-4792AC4CA47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a:extLst>
              <a:ext uri="{FF2B5EF4-FFF2-40B4-BE49-F238E27FC236}">
                <a16:creationId xmlns:a16="http://schemas.microsoft.com/office/drawing/2014/main" id="{6E0F20A9-CC12-E700-D5D0-FB6CB6C7CF93}"/>
              </a:ext>
            </a:extLst>
          </p:cNvPr>
          <p:cNvSpPr>
            <a:spLocks noGrp="1" noChangeArrowheads="1"/>
          </p:cNvSpPr>
          <p:nvPr>
            <p:ph type="title"/>
          </p:nvPr>
        </p:nvSpPr>
        <p:spPr>
          <a:xfrm>
            <a:off x="152400" y="1096963"/>
            <a:ext cx="8839200" cy="457200"/>
          </a:xfrm>
        </p:spPr>
        <p:txBody>
          <a:bodyPr/>
          <a:lstStyle/>
          <a:p>
            <a:pPr algn="ctr" eaLnBrk="1" hangingPunct="1"/>
            <a:r>
              <a:rPr lang="da-DK" altLang="da-DK"/>
              <a:t>Konnektering af SC/LC.</a:t>
            </a:r>
          </a:p>
        </p:txBody>
      </p:sp>
      <p:sp>
        <p:nvSpPr>
          <p:cNvPr id="163843" name="Rectangle 3">
            <a:extLst>
              <a:ext uri="{FF2B5EF4-FFF2-40B4-BE49-F238E27FC236}">
                <a16:creationId xmlns:a16="http://schemas.microsoft.com/office/drawing/2014/main" id="{A71EEEFB-0D63-A2CF-2333-66B24215BAE1}"/>
              </a:ext>
            </a:extLst>
          </p:cNvPr>
          <p:cNvSpPr>
            <a:spLocks noGrp="1" noChangeArrowheads="1"/>
          </p:cNvSpPr>
          <p:nvPr>
            <p:ph type="body" idx="1"/>
          </p:nvPr>
        </p:nvSpPr>
        <p:spPr>
          <a:xfrm>
            <a:off x="381000" y="1638300"/>
            <a:ext cx="8382000" cy="3962400"/>
          </a:xfrm>
        </p:spPr>
        <p:txBody>
          <a:bodyPr/>
          <a:lstStyle/>
          <a:p>
            <a:pPr algn="ctr" eaLnBrk="1" hangingPunct="1"/>
            <a:r>
              <a:rPr lang="da-DK" altLang="da-DK"/>
              <a:t>Placering af rør.</a:t>
            </a:r>
          </a:p>
        </p:txBody>
      </p:sp>
      <p:pic>
        <p:nvPicPr>
          <p:cNvPr id="163844" name="Picture 4" descr="Dscn6631">
            <a:extLst>
              <a:ext uri="{FF2B5EF4-FFF2-40B4-BE49-F238E27FC236}">
                <a16:creationId xmlns:a16="http://schemas.microsoft.com/office/drawing/2014/main" id="{B480B1CD-C3E6-7A31-1C55-502F322D5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2133600"/>
            <a:ext cx="6569075" cy="436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45" name="Picture 5">
            <a:extLst>
              <a:ext uri="{FF2B5EF4-FFF2-40B4-BE49-F238E27FC236}">
                <a16:creationId xmlns:a16="http://schemas.microsoft.com/office/drawing/2014/main" id="{031177C0-71A6-4E67-8897-6B14A4D76E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a:extLst>
              <a:ext uri="{FF2B5EF4-FFF2-40B4-BE49-F238E27FC236}">
                <a16:creationId xmlns:a16="http://schemas.microsoft.com/office/drawing/2014/main" id="{3C52F0AD-D3A1-CE38-9B61-C55F78339B91}"/>
              </a:ext>
            </a:extLst>
          </p:cNvPr>
          <p:cNvSpPr>
            <a:spLocks noGrp="1" noChangeArrowheads="1"/>
          </p:cNvSpPr>
          <p:nvPr>
            <p:ph type="title"/>
          </p:nvPr>
        </p:nvSpPr>
        <p:spPr>
          <a:xfrm>
            <a:off x="304800" y="1130300"/>
            <a:ext cx="8839200" cy="457200"/>
          </a:xfrm>
        </p:spPr>
        <p:txBody>
          <a:bodyPr/>
          <a:lstStyle/>
          <a:p>
            <a:pPr algn="ctr" eaLnBrk="1" hangingPunct="1"/>
            <a:r>
              <a:rPr lang="da-DK" altLang="da-DK"/>
              <a:t>Konnektering af SC/LC.</a:t>
            </a:r>
          </a:p>
        </p:txBody>
      </p:sp>
      <p:sp>
        <p:nvSpPr>
          <p:cNvPr id="91139" name="Rectangle 3">
            <a:extLst>
              <a:ext uri="{FF2B5EF4-FFF2-40B4-BE49-F238E27FC236}">
                <a16:creationId xmlns:a16="http://schemas.microsoft.com/office/drawing/2014/main" id="{C6364B46-C3BD-152D-D947-237A1DCA0789}"/>
              </a:ext>
            </a:extLst>
          </p:cNvPr>
          <p:cNvSpPr>
            <a:spLocks noGrp="1" noChangeArrowheads="1"/>
          </p:cNvSpPr>
          <p:nvPr>
            <p:ph type="body" idx="1"/>
          </p:nvPr>
        </p:nvSpPr>
        <p:spPr>
          <a:xfrm>
            <a:off x="381000" y="1524000"/>
            <a:ext cx="8382000" cy="3962400"/>
          </a:xfrm>
        </p:spPr>
        <p:txBody>
          <a:bodyPr/>
          <a:lstStyle/>
          <a:p>
            <a:pPr algn="ctr" eaLnBrk="1" hangingPunct="1">
              <a:defRPr/>
            </a:pPr>
            <a:r>
              <a:rPr lang="da-DK" altLang="da-DK" dirty="0"/>
              <a:t>Tyllen påsættes ved montering i panel.</a:t>
            </a:r>
          </a:p>
          <a:p>
            <a:pPr marL="0" indent="0" algn="ctr" eaLnBrk="1" hangingPunct="1">
              <a:buFontTx/>
              <a:buNone/>
              <a:defRPr/>
            </a:pPr>
            <a:r>
              <a:rPr lang="da-DK" altLang="da-DK" dirty="0"/>
              <a:t>          Ved montage i udtag anvendes den ikke. </a:t>
            </a:r>
          </a:p>
        </p:txBody>
      </p:sp>
      <p:pic>
        <p:nvPicPr>
          <p:cNvPr id="165892" name="Picture 4" descr="DSC01225">
            <a:extLst>
              <a:ext uri="{FF2B5EF4-FFF2-40B4-BE49-F238E27FC236}">
                <a16:creationId xmlns:a16="http://schemas.microsoft.com/office/drawing/2014/main" id="{BABC030A-D68A-1123-66A1-20ED5903172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57313"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3" name="Picture 5">
            <a:extLst>
              <a:ext uri="{FF2B5EF4-FFF2-40B4-BE49-F238E27FC236}">
                <a16:creationId xmlns:a16="http://schemas.microsoft.com/office/drawing/2014/main" id="{0B204FC1-1856-7CCC-5CA2-7216A58119C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a:extLst>
              <a:ext uri="{FF2B5EF4-FFF2-40B4-BE49-F238E27FC236}">
                <a16:creationId xmlns:a16="http://schemas.microsoft.com/office/drawing/2014/main" id="{8C95E772-F0C2-FB8D-AB33-A11D4A2FFE43}"/>
              </a:ext>
            </a:extLst>
          </p:cNvPr>
          <p:cNvSpPr>
            <a:spLocks noGrp="1" noChangeArrowheads="1"/>
          </p:cNvSpPr>
          <p:nvPr>
            <p:ph type="title"/>
          </p:nvPr>
        </p:nvSpPr>
        <p:spPr>
          <a:xfrm>
            <a:off x="304800" y="1244600"/>
            <a:ext cx="8839200" cy="457200"/>
          </a:xfrm>
        </p:spPr>
        <p:txBody>
          <a:bodyPr/>
          <a:lstStyle/>
          <a:p>
            <a:pPr algn="ctr" eaLnBrk="1" hangingPunct="1"/>
            <a:r>
              <a:rPr lang="da-DK" altLang="da-DK"/>
              <a:t>Konnektering af SC/LC.</a:t>
            </a:r>
          </a:p>
        </p:txBody>
      </p:sp>
      <p:sp>
        <p:nvSpPr>
          <p:cNvPr id="167939" name="Rectangle 3">
            <a:extLst>
              <a:ext uri="{FF2B5EF4-FFF2-40B4-BE49-F238E27FC236}">
                <a16:creationId xmlns:a16="http://schemas.microsoft.com/office/drawing/2014/main" id="{0D819D2F-A31A-4988-3FD1-81F37A97A103}"/>
              </a:ext>
            </a:extLst>
          </p:cNvPr>
          <p:cNvSpPr>
            <a:spLocks noGrp="1" noChangeArrowheads="1"/>
          </p:cNvSpPr>
          <p:nvPr>
            <p:ph type="body" idx="1"/>
          </p:nvPr>
        </p:nvSpPr>
        <p:spPr/>
        <p:txBody>
          <a:bodyPr/>
          <a:lstStyle/>
          <a:p>
            <a:pPr algn="ctr" eaLnBrk="1" hangingPunct="1"/>
            <a:r>
              <a:rPr lang="da-DK" altLang="da-DK"/>
              <a:t>Fjern bufferen ca. 40 mm.</a:t>
            </a:r>
          </a:p>
        </p:txBody>
      </p:sp>
      <p:pic>
        <p:nvPicPr>
          <p:cNvPr id="167940" name="Picture 4" descr="lk_lexcom 323_prv">
            <a:extLst>
              <a:ext uri="{FF2B5EF4-FFF2-40B4-BE49-F238E27FC236}">
                <a16:creationId xmlns:a16="http://schemas.microsoft.com/office/drawing/2014/main" id="{02D918B5-0E16-5326-71AD-E0CEBFE86BB6}"/>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8113"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41" name="Picture 5">
            <a:extLst>
              <a:ext uri="{FF2B5EF4-FFF2-40B4-BE49-F238E27FC236}">
                <a16:creationId xmlns:a16="http://schemas.microsoft.com/office/drawing/2014/main" id="{820B5787-4BCC-17FE-A395-3EF34D6222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Line 69">
            <a:extLst>
              <a:ext uri="{FF2B5EF4-FFF2-40B4-BE49-F238E27FC236}">
                <a16:creationId xmlns:a16="http://schemas.microsoft.com/office/drawing/2014/main" id="{C75BF15E-2622-081F-FEF5-F5C5624C58E1}"/>
              </a:ext>
            </a:extLst>
          </p:cNvPr>
          <p:cNvSpPr>
            <a:spLocks noChangeShapeType="1"/>
          </p:cNvSpPr>
          <p:nvPr/>
        </p:nvSpPr>
        <p:spPr bwMode="auto">
          <a:xfrm>
            <a:off x="6823075" y="5503863"/>
            <a:ext cx="111125" cy="1174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07" name="Line 70">
            <a:extLst>
              <a:ext uri="{FF2B5EF4-FFF2-40B4-BE49-F238E27FC236}">
                <a16:creationId xmlns:a16="http://schemas.microsoft.com/office/drawing/2014/main" id="{5E9FEDAF-002F-420C-037A-61781C963689}"/>
              </a:ext>
            </a:extLst>
          </p:cNvPr>
          <p:cNvSpPr>
            <a:spLocks noChangeShapeType="1"/>
          </p:cNvSpPr>
          <p:nvPr/>
        </p:nvSpPr>
        <p:spPr bwMode="auto">
          <a:xfrm flipH="1">
            <a:off x="6834188" y="5665788"/>
            <a:ext cx="61912"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08" name="Line 71">
            <a:extLst>
              <a:ext uri="{FF2B5EF4-FFF2-40B4-BE49-F238E27FC236}">
                <a16:creationId xmlns:a16="http://schemas.microsoft.com/office/drawing/2014/main" id="{88793A02-A795-C335-A613-763F62877FC8}"/>
              </a:ext>
            </a:extLst>
          </p:cNvPr>
          <p:cNvSpPr>
            <a:spLocks noChangeShapeType="1"/>
          </p:cNvSpPr>
          <p:nvPr/>
        </p:nvSpPr>
        <p:spPr bwMode="auto">
          <a:xfrm flipH="1">
            <a:off x="6835775" y="5726113"/>
            <a:ext cx="58738"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09" name="Line 72">
            <a:extLst>
              <a:ext uri="{FF2B5EF4-FFF2-40B4-BE49-F238E27FC236}">
                <a16:creationId xmlns:a16="http://schemas.microsoft.com/office/drawing/2014/main" id="{055BAA79-9AE5-0D12-8AB4-14F53F3800BA}"/>
              </a:ext>
            </a:extLst>
          </p:cNvPr>
          <p:cNvSpPr>
            <a:spLocks noChangeShapeType="1"/>
          </p:cNvSpPr>
          <p:nvPr/>
        </p:nvSpPr>
        <p:spPr bwMode="auto">
          <a:xfrm flipH="1">
            <a:off x="6788150" y="5600700"/>
            <a:ext cx="127000" cy="587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0" name="Line 73">
            <a:extLst>
              <a:ext uri="{FF2B5EF4-FFF2-40B4-BE49-F238E27FC236}">
                <a16:creationId xmlns:a16="http://schemas.microsoft.com/office/drawing/2014/main" id="{3682D081-8603-3FAC-CEBD-959C5177B281}"/>
              </a:ext>
            </a:extLst>
          </p:cNvPr>
          <p:cNvSpPr>
            <a:spLocks noChangeShapeType="1"/>
          </p:cNvSpPr>
          <p:nvPr/>
        </p:nvSpPr>
        <p:spPr bwMode="auto">
          <a:xfrm>
            <a:off x="6840538" y="5697538"/>
            <a:ext cx="1587"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1" name="Line 74">
            <a:extLst>
              <a:ext uri="{FF2B5EF4-FFF2-40B4-BE49-F238E27FC236}">
                <a16:creationId xmlns:a16="http://schemas.microsoft.com/office/drawing/2014/main" id="{47BA0949-4E11-A722-AACE-21E557522658}"/>
              </a:ext>
            </a:extLst>
          </p:cNvPr>
          <p:cNvSpPr>
            <a:spLocks noChangeShapeType="1"/>
          </p:cNvSpPr>
          <p:nvPr/>
        </p:nvSpPr>
        <p:spPr bwMode="auto">
          <a:xfrm>
            <a:off x="6794500" y="5672138"/>
            <a:ext cx="1588" cy="587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2" name="Line 75">
            <a:extLst>
              <a:ext uri="{FF2B5EF4-FFF2-40B4-BE49-F238E27FC236}">
                <a16:creationId xmlns:a16="http://schemas.microsoft.com/office/drawing/2014/main" id="{A87A3441-524F-254A-E141-35396D03B1CE}"/>
              </a:ext>
            </a:extLst>
          </p:cNvPr>
          <p:cNvSpPr>
            <a:spLocks noChangeShapeType="1"/>
          </p:cNvSpPr>
          <p:nvPr/>
        </p:nvSpPr>
        <p:spPr bwMode="auto">
          <a:xfrm>
            <a:off x="6746875" y="5648325"/>
            <a:ext cx="0" cy="69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3" name="Line 76">
            <a:extLst>
              <a:ext uri="{FF2B5EF4-FFF2-40B4-BE49-F238E27FC236}">
                <a16:creationId xmlns:a16="http://schemas.microsoft.com/office/drawing/2014/main" id="{FD4DD37B-B1F5-74EB-D52C-DBDA67DB4082}"/>
              </a:ext>
            </a:extLst>
          </p:cNvPr>
          <p:cNvSpPr>
            <a:spLocks noChangeShapeType="1"/>
          </p:cNvSpPr>
          <p:nvPr/>
        </p:nvSpPr>
        <p:spPr bwMode="auto">
          <a:xfrm>
            <a:off x="6699250" y="56261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4" name="Line 77">
            <a:extLst>
              <a:ext uri="{FF2B5EF4-FFF2-40B4-BE49-F238E27FC236}">
                <a16:creationId xmlns:a16="http://schemas.microsoft.com/office/drawing/2014/main" id="{20553C70-798D-44B8-DC9B-CF9EF6E280B5}"/>
              </a:ext>
            </a:extLst>
          </p:cNvPr>
          <p:cNvSpPr>
            <a:spLocks noChangeShapeType="1"/>
          </p:cNvSpPr>
          <p:nvPr/>
        </p:nvSpPr>
        <p:spPr bwMode="auto">
          <a:xfrm flipH="1" flipV="1">
            <a:off x="6648450" y="5692775"/>
            <a:ext cx="200025"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5" name="Line 78">
            <a:extLst>
              <a:ext uri="{FF2B5EF4-FFF2-40B4-BE49-F238E27FC236}">
                <a16:creationId xmlns:a16="http://schemas.microsoft.com/office/drawing/2014/main" id="{667C33FB-789F-EE68-C62F-F8C427EADAA2}"/>
              </a:ext>
            </a:extLst>
          </p:cNvPr>
          <p:cNvSpPr>
            <a:spLocks noChangeShapeType="1"/>
          </p:cNvSpPr>
          <p:nvPr/>
        </p:nvSpPr>
        <p:spPr bwMode="auto">
          <a:xfrm flipH="1">
            <a:off x="6646863" y="5503863"/>
            <a:ext cx="176212"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6" name="Line 79">
            <a:extLst>
              <a:ext uri="{FF2B5EF4-FFF2-40B4-BE49-F238E27FC236}">
                <a16:creationId xmlns:a16="http://schemas.microsoft.com/office/drawing/2014/main" id="{5223C732-9F96-C0C1-99A6-65924D1B87B3}"/>
              </a:ext>
            </a:extLst>
          </p:cNvPr>
          <p:cNvSpPr>
            <a:spLocks noChangeShapeType="1"/>
          </p:cNvSpPr>
          <p:nvPr/>
        </p:nvSpPr>
        <p:spPr bwMode="auto">
          <a:xfrm>
            <a:off x="6659563" y="5603875"/>
            <a:ext cx="174625" cy="809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7" name="Line 80">
            <a:extLst>
              <a:ext uri="{FF2B5EF4-FFF2-40B4-BE49-F238E27FC236}">
                <a16:creationId xmlns:a16="http://schemas.microsoft.com/office/drawing/2014/main" id="{1BA5E4FC-8D12-310D-38EE-DC4A50853286}"/>
              </a:ext>
            </a:extLst>
          </p:cNvPr>
          <p:cNvSpPr>
            <a:spLocks noChangeShapeType="1"/>
          </p:cNvSpPr>
          <p:nvPr/>
        </p:nvSpPr>
        <p:spPr bwMode="auto">
          <a:xfrm>
            <a:off x="6653213" y="5603875"/>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8" name="Line 81">
            <a:extLst>
              <a:ext uri="{FF2B5EF4-FFF2-40B4-BE49-F238E27FC236}">
                <a16:creationId xmlns:a16="http://schemas.microsoft.com/office/drawing/2014/main" id="{2DEBB249-5B82-53A6-0792-8AB43662AA15}"/>
              </a:ext>
            </a:extLst>
          </p:cNvPr>
          <p:cNvSpPr>
            <a:spLocks noChangeShapeType="1"/>
          </p:cNvSpPr>
          <p:nvPr/>
        </p:nvSpPr>
        <p:spPr bwMode="auto">
          <a:xfrm flipH="1">
            <a:off x="6692900" y="5537200"/>
            <a:ext cx="1619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19" name="Line 82">
            <a:extLst>
              <a:ext uri="{FF2B5EF4-FFF2-40B4-BE49-F238E27FC236}">
                <a16:creationId xmlns:a16="http://schemas.microsoft.com/office/drawing/2014/main" id="{F3D70185-4015-9E85-1858-B52762B591A5}"/>
              </a:ext>
            </a:extLst>
          </p:cNvPr>
          <p:cNvSpPr>
            <a:spLocks noChangeShapeType="1"/>
          </p:cNvSpPr>
          <p:nvPr/>
        </p:nvSpPr>
        <p:spPr bwMode="auto">
          <a:xfrm flipH="1">
            <a:off x="6740525" y="55689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0" name="Line 83">
            <a:extLst>
              <a:ext uri="{FF2B5EF4-FFF2-40B4-BE49-F238E27FC236}">
                <a16:creationId xmlns:a16="http://schemas.microsoft.com/office/drawing/2014/main" id="{A2ADC3D6-319F-306B-CB65-2D835E1E231D}"/>
              </a:ext>
            </a:extLst>
          </p:cNvPr>
          <p:cNvSpPr>
            <a:spLocks noChangeShapeType="1"/>
          </p:cNvSpPr>
          <p:nvPr/>
        </p:nvSpPr>
        <p:spPr bwMode="auto">
          <a:xfrm flipH="1">
            <a:off x="6740525" y="5568950"/>
            <a:ext cx="142875"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1" name="Line 84">
            <a:extLst>
              <a:ext uri="{FF2B5EF4-FFF2-40B4-BE49-F238E27FC236}">
                <a16:creationId xmlns:a16="http://schemas.microsoft.com/office/drawing/2014/main" id="{A447888A-D63A-BAFD-AF8F-7ED051911FD6}"/>
              </a:ext>
            </a:extLst>
          </p:cNvPr>
          <p:cNvSpPr>
            <a:spLocks noChangeShapeType="1"/>
          </p:cNvSpPr>
          <p:nvPr/>
        </p:nvSpPr>
        <p:spPr bwMode="auto">
          <a:xfrm>
            <a:off x="8491538" y="51149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2" name="Line 85">
            <a:extLst>
              <a:ext uri="{FF2B5EF4-FFF2-40B4-BE49-F238E27FC236}">
                <a16:creationId xmlns:a16="http://schemas.microsoft.com/office/drawing/2014/main" id="{92297F30-1D8C-B96E-F228-8C256F8E0C0E}"/>
              </a:ext>
            </a:extLst>
          </p:cNvPr>
          <p:cNvSpPr>
            <a:spLocks noChangeShapeType="1"/>
          </p:cNvSpPr>
          <p:nvPr/>
        </p:nvSpPr>
        <p:spPr bwMode="auto">
          <a:xfrm>
            <a:off x="8491538" y="5114925"/>
            <a:ext cx="12065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3" name="Line 86">
            <a:extLst>
              <a:ext uri="{FF2B5EF4-FFF2-40B4-BE49-F238E27FC236}">
                <a16:creationId xmlns:a16="http://schemas.microsoft.com/office/drawing/2014/main" id="{992EF3C7-DCAF-4804-7654-6BB1CD339D08}"/>
              </a:ext>
            </a:extLst>
          </p:cNvPr>
          <p:cNvSpPr>
            <a:spLocks noChangeShapeType="1"/>
          </p:cNvSpPr>
          <p:nvPr/>
        </p:nvSpPr>
        <p:spPr bwMode="auto">
          <a:xfrm flipH="1">
            <a:off x="8418513" y="5048250"/>
            <a:ext cx="131762"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4" name="Line 87">
            <a:extLst>
              <a:ext uri="{FF2B5EF4-FFF2-40B4-BE49-F238E27FC236}">
                <a16:creationId xmlns:a16="http://schemas.microsoft.com/office/drawing/2014/main" id="{05D41DCC-9257-4CEB-3EB5-A4EE02570677}"/>
              </a:ext>
            </a:extLst>
          </p:cNvPr>
          <p:cNvSpPr>
            <a:spLocks noChangeShapeType="1"/>
          </p:cNvSpPr>
          <p:nvPr/>
        </p:nvSpPr>
        <p:spPr bwMode="auto">
          <a:xfrm>
            <a:off x="8482013" y="5272088"/>
            <a:ext cx="38100"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5" name="Line 88">
            <a:extLst>
              <a:ext uri="{FF2B5EF4-FFF2-40B4-BE49-F238E27FC236}">
                <a16:creationId xmlns:a16="http://schemas.microsoft.com/office/drawing/2014/main" id="{C097D48A-FAEC-6EEC-6CB5-5BF785EBE2A8}"/>
              </a:ext>
            </a:extLst>
          </p:cNvPr>
          <p:cNvSpPr>
            <a:spLocks noChangeShapeType="1"/>
          </p:cNvSpPr>
          <p:nvPr/>
        </p:nvSpPr>
        <p:spPr bwMode="auto">
          <a:xfrm>
            <a:off x="8480425" y="5213350"/>
            <a:ext cx="39688"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6" name="Line 89">
            <a:extLst>
              <a:ext uri="{FF2B5EF4-FFF2-40B4-BE49-F238E27FC236}">
                <a16:creationId xmlns:a16="http://schemas.microsoft.com/office/drawing/2014/main" id="{E0AEC203-35BD-F91A-27DF-D0BFD6891203}"/>
              </a:ext>
            </a:extLst>
          </p:cNvPr>
          <p:cNvSpPr>
            <a:spLocks noChangeShapeType="1"/>
          </p:cNvSpPr>
          <p:nvPr/>
        </p:nvSpPr>
        <p:spPr bwMode="auto">
          <a:xfrm>
            <a:off x="8461375" y="5148263"/>
            <a:ext cx="104775" cy="555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7" name="Line 90">
            <a:extLst>
              <a:ext uri="{FF2B5EF4-FFF2-40B4-BE49-F238E27FC236}">
                <a16:creationId xmlns:a16="http://schemas.microsoft.com/office/drawing/2014/main" id="{C531973C-617D-D886-F148-C2C075360A5B}"/>
              </a:ext>
            </a:extLst>
          </p:cNvPr>
          <p:cNvSpPr>
            <a:spLocks noChangeShapeType="1"/>
          </p:cNvSpPr>
          <p:nvPr/>
        </p:nvSpPr>
        <p:spPr bwMode="auto">
          <a:xfrm flipV="1">
            <a:off x="8496300" y="5243513"/>
            <a:ext cx="4763"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8" name="Line 91">
            <a:extLst>
              <a:ext uri="{FF2B5EF4-FFF2-40B4-BE49-F238E27FC236}">
                <a16:creationId xmlns:a16="http://schemas.microsoft.com/office/drawing/2014/main" id="{DE1152A0-43A8-A49B-0B55-20DF6C4F69B6}"/>
              </a:ext>
            </a:extLst>
          </p:cNvPr>
          <p:cNvSpPr>
            <a:spLocks noChangeShapeType="1"/>
          </p:cNvSpPr>
          <p:nvPr/>
        </p:nvSpPr>
        <p:spPr bwMode="auto">
          <a:xfrm flipH="1">
            <a:off x="8305800" y="5227638"/>
            <a:ext cx="146050" cy="444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29" name="Line 92">
            <a:extLst>
              <a:ext uri="{FF2B5EF4-FFF2-40B4-BE49-F238E27FC236}">
                <a16:creationId xmlns:a16="http://schemas.microsoft.com/office/drawing/2014/main" id="{90D62BF6-51F7-2D0B-751A-E434CC54BFA1}"/>
              </a:ext>
            </a:extLst>
          </p:cNvPr>
          <p:cNvSpPr>
            <a:spLocks noChangeShapeType="1"/>
          </p:cNvSpPr>
          <p:nvPr/>
        </p:nvSpPr>
        <p:spPr bwMode="auto">
          <a:xfrm flipH="1">
            <a:off x="8377238" y="5265738"/>
            <a:ext cx="11906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30" name="Line 93">
            <a:extLst>
              <a:ext uri="{FF2B5EF4-FFF2-40B4-BE49-F238E27FC236}">
                <a16:creationId xmlns:a16="http://schemas.microsoft.com/office/drawing/2014/main" id="{0F3DB077-7C7A-80F9-31E9-0C5BCE1A3CD5}"/>
              </a:ext>
            </a:extLst>
          </p:cNvPr>
          <p:cNvSpPr>
            <a:spLocks noChangeShapeType="1"/>
          </p:cNvSpPr>
          <p:nvPr/>
        </p:nvSpPr>
        <p:spPr bwMode="auto">
          <a:xfrm>
            <a:off x="8474075" y="5262563"/>
            <a:ext cx="1588"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31" name="Line 94">
            <a:extLst>
              <a:ext uri="{FF2B5EF4-FFF2-40B4-BE49-F238E27FC236}">
                <a16:creationId xmlns:a16="http://schemas.microsoft.com/office/drawing/2014/main" id="{B1766E6C-0E93-434D-0671-3E3FBECA888A}"/>
              </a:ext>
            </a:extLst>
          </p:cNvPr>
          <p:cNvSpPr>
            <a:spLocks noChangeShapeType="1"/>
          </p:cNvSpPr>
          <p:nvPr/>
        </p:nvSpPr>
        <p:spPr bwMode="auto">
          <a:xfrm>
            <a:off x="6923088" y="567531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32" name="Line 95">
            <a:extLst>
              <a:ext uri="{FF2B5EF4-FFF2-40B4-BE49-F238E27FC236}">
                <a16:creationId xmlns:a16="http://schemas.microsoft.com/office/drawing/2014/main" id="{F6D9271D-5A3B-7C1C-C2DE-197E9C167C25}"/>
              </a:ext>
            </a:extLst>
          </p:cNvPr>
          <p:cNvSpPr>
            <a:spLocks noChangeShapeType="1"/>
          </p:cNvSpPr>
          <p:nvPr/>
        </p:nvSpPr>
        <p:spPr bwMode="auto">
          <a:xfrm flipH="1">
            <a:off x="6883400" y="5634038"/>
            <a:ext cx="63500" cy="190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33" name="Line 96">
            <a:extLst>
              <a:ext uri="{FF2B5EF4-FFF2-40B4-BE49-F238E27FC236}">
                <a16:creationId xmlns:a16="http://schemas.microsoft.com/office/drawing/2014/main" id="{22068EDF-7B98-7F5F-3F86-A092466AA1BF}"/>
              </a:ext>
            </a:extLst>
          </p:cNvPr>
          <p:cNvSpPr>
            <a:spLocks noChangeShapeType="1"/>
          </p:cNvSpPr>
          <p:nvPr/>
        </p:nvSpPr>
        <p:spPr bwMode="auto">
          <a:xfrm>
            <a:off x="6940550" y="5634038"/>
            <a:ext cx="0" cy="428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34" name="Line 97">
            <a:extLst>
              <a:ext uri="{FF2B5EF4-FFF2-40B4-BE49-F238E27FC236}">
                <a16:creationId xmlns:a16="http://schemas.microsoft.com/office/drawing/2014/main" id="{1D8F621A-31B5-B451-FCCB-839477508EB7}"/>
              </a:ext>
            </a:extLst>
          </p:cNvPr>
          <p:cNvSpPr>
            <a:spLocks noChangeShapeType="1"/>
          </p:cNvSpPr>
          <p:nvPr/>
        </p:nvSpPr>
        <p:spPr bwMode="auto">
          <a:xfrm>
            <a:off x="8507413" y="5249863"/>
            <a:ext cx="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35" name="Freeform 98">
            <a:extLst>
              <a:ext uri="{FF2B5EF4-FFF2-40B4-BE49-F238E27FC236}">
                <a16:creationId xmlns:a16="http://schemas.microsoft.com/office/drawing/2014/main" id="{A18AD9CB-CBB4-B7F7-997F-339B54137EB1}"/>
              </a:ext>
            </a:extLst>
          </p:cNvPr>
          <p:cNvSpPr>
            <a:spLocks/>
          </p:cNvSpPr>
          <p:nvPr/>
        </p:nvSpPr>
        <p:spPr bwMode="auto">
          <a:xfrm>
            <a:off x="8504238" y="5238750"/>
            <a:ext cx="4762" cy="12700"/>
          </a:xfrm>
          <a:custGeom>
            <a:avLst/>
            <a:gdLst>
              <a:gd name="T0" fmla="*/ 2147483646 w 3"/>
              <a:gd name="T1" fmla="*/ 2147483646 h 8"/>
              <a:gd name="T2" fmla="*/ 2147483646 w 3"/>
              <a:gd name="T3" fmla="*/ 2147483646 h 8"/>
              <a:gd name="T4" fmla="*/ 2147483646 w 3"/>
              <a:gd name="T5" fmla="*/ 2147483646 h 8"/>
              <a:gd name="T6" fmla="*/ 2147483646 w 3"/>
              <a:gd name="T7" fmla="*/ 2147483646 h 8"/>
              <a:gd name="T8" fmla="*/ 2147483646 w 3"/>
              <a:gd name="T9" fmla="*/ 2147483646 h 8"/>
              <a:gd name="T10" fmla="*/ 0 w 3"/>
              <a:gd name="T11" fmla="*/ 0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2" y="7"/>
                </a:moveTo>
                <a:lnTo>
                  <a:pt x="2" y="7"/>
                </a:lnTo>
                <a:lnTo>
                  <a:pt x="1" y="5"/>
                </a:lnTo>
                <a:lnTo>
                  <a:pt x="1" y="3"/>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36" name="Freeform 99">
            <a:extLst>
              <a:ext uri="{FF2B5EF4-FFF2-40B4-BE49-F238E27FC236}">
                <a16:creationId xmlns:a16="http://schemas.microsoft.com/office/drawing/2014/main" id="{306DD14F-9A7A-2A0E-2BEA-74049F7619B8}"/>
              </a:ext>
            </a:extLst>
          </p:cNvPr>
          <p:cNvSpPr>
            <a:spLocks/>
          </p:cNvSpPr>
          <p:nvPr/>
        </p:nvSpPr>
        <p:spPr bwMode="auto">
          <a:xfrm>
            <a:off x="8496300" y="5230813"/>
            <a:ext cx="9525" cy="9525"/>
          </a:xfrm>
          <a:custGeom>
            <a:avLst/>
            <a:gdLst>
              <a:gd name="T0" fmla="*/ 2147483646 w 6"/>
              <a:gd name="T1" fmla="*/ 2147483646 h 6"/>
              <a:gd name="T2" fmla="*/ 2147483646 w 6"/>
              <a:gd name="T3" fmla="*/ 2147483646 h 6"/>
              <a:gd name="T4" fmla="*/ 2147483646 w 6"/>
              <a:gd name="T5" fmla="*/ 2147483646 h 6"/>
              <a:gd name="T6" fmla="*/ 2147483646 w 6"/>
              <a:gd name="T7" fmla="*/ 2147483646 h 6"/>
              <a:gd name="T8" fmla="*/ 2147483646 w 6"/>
              <a:gd name="T9" fmla="*/ 2147483646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5" y="5"/>
                </a:moveTo>
                <a:lnTo>
                  <a:pt x="5" y="5"/>
                </a:lnTo>
                <a:lnTo>
                  <a:pt x="4" y="4"/>
                </a:lnTo>
                <a:lnTo>
                  <a:pt x="3" y="2"/>
                </a:lnTo>
                <a:lnTo>
                  <a:pt x="1"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37" name="Freeform 100">
            <a:extLst>
              <a:ext uri="{FF2B5EF4-FFF2-40B4-BE49-F238E27FC236}">
                <a16:creationId xmlns:a16="http://schemas.microsoft.com/office/drawing/2014/main" id="{CE2D23D7-BD66-5AAA-F3AD-BA4B85BC254A}"/>
              </a:ext>
            </a:extLst>
          </p:cNvPr>
          <p:cNvSpPr>
            <a:spLocks/>
          </p:cNvSpPr>
          <p:nvPr/>
        </p:nvSpPr>
        <p:spPr bwMode="auto">
          <a:xfrm>
            <a:off x="8485188" y="5221288"/>
            <a:ext cx="12700" cy="11112"/>
          </a:xfrm>
          <a:custGeom>
            <a:avLst/>
            <a:gdLst>
              <a:gd name="T0" fmla="*/ 2147483646 w 8"/>
              <a:gd name="T1" fmla="*/ 2147483646 h 7"/>
              <a:gd name="T2" fmla="*/ 2147483646 w 8"/>
              <a:gd name="T3" fmla="*/ 2147483646 h 7"/>
              <a:gd name="T4" fmla="*/ 2147483646 w 8"/>
              <a:gd name="T5" fmla="*/ 2147483646 h 7"/>
              <a:gd name="T6" fmla="*/ 2147483646 w 8"/>
              <a:gd name="T7" fmla="*/ 2147483646 h 7"/>
              <a:gd name="T8" fmla="*/ 2147483646 w 8"/>
              <a:gd name="T9" fmla="*/ 2147483646 h 7"/>
              <a:gd name="T10" fmla="*/ 0 w 8"/>
              <a:gd name="T11" fmla="*/ 0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7" y="6"/>
                </a:moveTo>
                <a:lnTo>
                  <a:pt x="7" y="6"/>
                </a:lnTo>
                <a:lnTo>
                  <a:pt x="6" y="4"/>
                </a:lnTo>
                <a:lnTo>
                  <a:pt x="4" y="2"/>
                </a:lnTo>
                <a:lnTo>
                  <a:pt x="3" y="1"/>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38" name="Freeform 101">
            <a:extLst>
              <a:ext uri="{FF2B5EF4-FFF2-40B4-BE49-F238E27FC236}">
                <a16:creationId xmlns:a16="http://schemas.microsoft.com/office/drawing/2014/main" id="{2E92EA12-9F29-298D-67C5-31BC59C85834}"/>
              </a:ext>
            </a:extLst>
          </p:cNvPr>
          <p:cNvSpPr>
            <a:spLocks/>
          </p:cNvSpPr>
          <p:nvPr/>
        </p:nvSpPr>
        <p:spPr bwMode="auto">
          <a:xfrm>
            <a:off x="8470900" y="5214938"/>
            <a:ext cx="15875" cy="7937"/>
          </a:xfrm>
          <a:custGeom>
            <a:avLst/>
            <a:gdLst>
              <a:gd name="T0" fmla="*/ 2147483646 w 10"/>
              <a:gd name="T1" fmla="*/ 2147483646 h 5"/>
              <a:gd name="T2" fmla="*/ 2147483646 w 10"/>
              <a:gd name="T3" fmla="*/ 2147483646 h 5"/>
              <a:gd name="T4" fmla="*/ 2147483646 w 10"/>
              <a:gd name="T5" fmla="*/ 2147483646 h 5"/>
              <a:gd name="T6" fmla="*/ 2147483646 w 10"/>
              <a:gd name="T7" fmla="*/ 2147483646 h 5"/>
              <a:gd name="T8" fmla="*/ 2147483646 w 10"/>
              <a:gd name="T9" fmla="*/ 2147483646 h 5"/>
              <a:gd name="T10" fmla="*/ 0 w 10"/>
              <a:gd name="T11" fmla="*/ 0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9" y="4"/>
                </a:moveTo>
                <a:lnTo>
                  <a:pt x="9" y="4"/>
                </a:lnTo>
                <a:lnTo>
                  <a:pt x="7" y="2"/>
                </a:lnTo>
                <a:lnTo>
                  <a:pt x="5" y="2"/>
                </a:lnTo>
                <a:lnTo>
                  <a:pt x="2"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39" name="Freeform 102">
            <a:extLst>
              <a:ext uri="{FF2B5EF4-FFF2-40B4-BE49-F238E27FC236}">
                <a16:creationId xmlns:a16="http://schemas.microsoft.com/office/drawing/2014/main" id="{861C1DBE-1171-222F-3410-E6259FC3D1CF}"/>
              </a:ext>
            </a:extLst>
          </p:cNvPr>
          <p:cNvSpPr>
            <a:spLocks/>
          </p:cNvSpPr>
          <p:nvPr/>
        </p:nvSpPr>
        <p:spPr bwMode="auto">
          <a:xfrm>
            <a:off x="8461375" y="5210175"/>
            <a:ext cx="11113" cy="6350"/>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2147483646 w 7"/>
              <a:gd name="T9" fmla="*/ 0 h 4"/>
              <a:gd name="T10" fmla="*/ 0 w 7"/>
              <a:gd name="T11" fmla="*/ 0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6" y="3"/>
                </a:moveTo>
                <a:lnTo>
                  <a:pt x="6" y="3"/>
                </a:lnTo>
                <a:lnTo>
                  <a:pt x="5" y="2"/>
                </a:lnTo>
                <a:lnTo>
                  <a:pt x="3" y="2"/>
                </a:lnTo>
                <a:lnTo>
                  <a:pt x="2"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40" name="Freeform 103">
            <a:extLst>
              <a:ext uri="{FF2B5EF4-FFF2-40B4-BE49-F238E27FC236}">
                <a16:creationId xmlns:a16="http://schemas.microsoft.com/office/drawing/2014/main" id="{02AA77FA-53E6-DF9C-070D-838B909626B8}"/>
              </a:ext>
            </a:extLst>
          </p:cNvPr>
          <p:cNvSpPr>
            <a:spLocks/>
          </p:cNvSpPr>
          <p:nvPr/>
        </p:nvSpPr>
        <p:spPr bwMode="auto">
          <a:xfrm>
            <a:off x="8451850" y="5210175"/>
            <a:ext cx="11113" cy="4763"/>
          </a:xfrm>
          <a:custGeom>
            <a:avLst/>
            <a:gdLst>
              <a:gd name="T0" fmla="*/ 2147483646 w 7"/>
              <a:gd name="T1" fmla="*/ 0 h 3"/>
              <a:gd name="T2" fmla="*/ 2147483646 w 7"/>
              <a:gd name="T3" fmla="*/ 0 h 3"/>
              <a:gd name="T4" fmla="*/ 2147483646 w 7"/>
              <a:gd name="T5" fmla="*/ 0 h 3"/>
              <a:gd name="T6" fmla="*/ 2147483646 w 7"/>
              <a:gd name="T7" fmla="*/ 0 h 3"/>
              <a:gd name="T8" fmla="*/ 2147483646 w 7"/>
              <a:gd name="T9" fmla="*/ 0 h 3"/>
              <a:gd name="T10" fmla="*/ 2147483646 w 7"/>
              <a:gd name="T11" fmla="*/ 0 h 3"/>
              <a:gd name="T12" fmla="*/ 0 w 7"/>
              <a:gd name="T13" fmla="*/ 2147483646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6" y="0"/>
                </a:moveTo>
                <a:lnTo>
                  <a:pt x="6" y="0"/>
                </a:lnTo>
                <a:lnTo>
                  <a:pt x="5" y="0"/>
                </a:lnTo>
                <a:lnTo>
                  <a:pt x="4" y="0"/>
                </a:lnTo>
                <a:lnTo>
                  <a:pt x="2" y="0"/>
                </a:lnTo>
                <a:lnTo>
                  <a:pt x="1" y="0"/>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41" name="Freeform 104">
            <a:extLst>
              <a:ext uri="{FF2B5EF4-FFF2-40B4-BE49-F238E27FC236}">
                <a16:creationId xmlns:a16="http://schemas.microsoft.com/office/drawing/2014/main" id="{6A95BD49-BE92-0720-7B69-0BE727CB5292}"/>
              </a:ext>
            </a:extLst>
          </p:cNvPr>
          <p:cNvSpPr>
            <a:spLocks/>
          </p:cNvSpPr>
          <p:nvPr/>
        </p:nvSpPr>
        <p:spPr bwMode="auto">
          <a:xfrm>
            <a:off x="8447088" y="5213350"/>
            <a:ext cx="6350" cy="4763"/>
          </a:xfrm>
          <a:custGeom>
            <a:avLst/>
            <a:gdLst>
              <a:gd name="T0" fmla="*/ 2147483646 w 4"/>
              <a:gd name="T1" fmla="*/ 0 h 3"/>
              <a:gd name="T2" fmla="*/ 2147483646 w 4"/>
              <a:gd name="T3" fmla="*/ 0 h 3"/>
              <a:gd name="T4" fmla="*/ 2147483646 w 4"/>
              <a:gd name="T5" fmla="*/ 0 h 3"/>
              <a:gd name="T6" fmla="*/ 2147483646 w 4"/>
              <a:gd name="T7" fmla="*/ 2147483646 h 3"/>
              <a:gd name="T8" fmla="*/ 0 w 4"/>
              <a:gd name="T9" fmla="*/ 2147483646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0"/>
                </a:moveTo>
                <a:lnTo>
                  <a:pt x="3" y="0"/>
                </a:lnTo>
                <a:lnTo>
                  <a:pt x="2" y="0"/>
                </a:lnTo>
                <a:lnTo>
                  <a:pt x="1" y="1"/>
                </a:lnTo>
                <a:lnTo>
                  <a:pt x="0" y="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42" name="Freeform 105">
            <a:extLst>
              <a:ext uri="{FF2B5EF4-FFF2-40B4-BE49-F238E27FC236}">
                <a16:creationId xmlns:a16="http://schemas.microsoft.com/office/drawing/2014/main" id="{A2B62141-44B1-F1DF-07E6-DC3D4866E35B}"/>
              </a:ext>
            </a:extLst>
          </p:cNvPr>
          <p:cNvSpPr>
            <a:spLocks/>
          </p:cNvSpPr>
          <p:nvPr/>
        </p:nvSpPr>
        <p:spPr bwMode="auto">
          <a:xfrm>
            <a:off x="8445500" y="5216525"/>
            <a:ext cx="3175" cy="7938"/>
          </a:xfrm>
          <a:custGeom>
            <a:avLst/>
            <a:gdLst>
              <a:gd name="T0" fmla="*/ 2147483646 w 2"/>
              <a:gd name="T1" fmla="*/ 0 h 5"/>
              <a:gd name="T2" fmla="*/ 2147483646 w 2"/>
              <a:gd name="T3" fmla="*/ 0 h 5"/>
              <a:gd name="T4" fmla="*/ 0 w 2"/>
              <a:gd name="T5" fmla="*/ 0 h 5"/>
              <a:gd name="T6" fmla="*/ 0 w 2"/>
              <a:gd name="T7" fmla="*/ 2147483646 h 5"/>
              <a:gd name="T8" fmla="*/ 0 w 2"/>
              <a:gd name="T9" fmla="*/ 2147483646 h 5"/>
              <a:gd name="T10" fmla="*/ 0 w 2"/>
              <a:gd name="T11" fmla="*/ 2147483646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1" y="0"/>
                </a:moveTo>
                <a:lnTo>
                  <a:pt x="1" y="0"/>
                </a:lnTo>
                <a:lnTo>
                  <a:pt x="0" y="0"/>
                </a:lnTo>
                <a:lnTo>
                  <a:pt x="0" y="1"/>
                </a:lnTo>
                <a:lnTo>
                  <a:pt x="0"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43" name="Line 106">
            <a:extLst>
              <a:ext uri="{FF2B5EF4-FFF2-40B4-BE49-F238E27FC236}">
                <a16:creationId xmlns:a16="http://schemas.microsoft.com/office/drawing/2014/main" id="{AB2ECAB1-6049-A7D9-2741-3C980D89EEC5}"/>
              </a:ext>
            </a:extLst>
          </p:cNvPr>
          <p:cNvSpPr>
            <a:spLocks noChangeShapeType="1"/>
          </p:cNvSpPr>
          <p:nvPr/>
        </p:nvSpPr>
        <p:spPr bwMode="auto">
          <a:xfrm>
            <a:off x="8431213" y="5184775"/>
            <a:ext cx="36512"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44" name="Line 107">
            <a:extLst>
              <a:ext uri="{FF2B5EF4-FFF2-40B4-BE49-F238E27FC236}">
                <a16:creationId xmlns:a16="http://schemas.microsoft.com/office/drawing/2014/main" id="{D2D26F10-F8E7-604D-2BE1-6AE52A32536A}"/>
              </a:ext>
            </a:extLst>
          </p:cNvPr>
          <p:cNvSpPr>
            <a:spLocks noChangeShapeType="1"/>
          </p:cNvSpPr>
          <p:nvPr/>
        </p:nvSpPr>
        <p:spPr bwMode="auto">
          <a:xfrm>
            <a:off x="8424863" y="5184775"/>
            <a:ext cx="1587" cy="396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45" name="Line 108">
            <a:extLst>
              <a:ext uri="{FF2B5EF4-FFF2-40B4-BE49-F238E27FC236}">
                <a16:creationId xmlns:a16="http://schemas.microsoft.com/office/drawing/2014/main" id="{E7959290-5900-B502-293E-1BED7B4C5DEC}"/>
              </a:ext>
            </a:extLst>
          </p:cNvPr>
          <p:cNvSpPr>
            <a:spLocks noChangeShapeType="1"/>
          </p:cNvSpPr>
          <p:nvPr/>
        </p:nvSpPr>
        <p:spPr bwMode="auto">
          <a:xfrm>
            <a:off x="8572500" y="5216525"/>
            <a:ext cx="1588" cy="571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46" name="Line 109">
            <a:extLst>
              <a:ext uri="{FF2B5EF4-FFF2-40B4-BE49-F238E27FC236}">
                <a16:creationId xmlns:a16="http://schemas.microsoft.com/office/drawing/2014/main" id="{E831FD2C-2690-224A-830E-7370B2369BCD}"/>
              </a:ext>
            </a:extLst>
          </p:cNvPr>
          <p:cNvSpPr>
            <a:spLocks noChangeShapeType="1"/>
          </p:cNvSpPr>
          <p:nvPr/>
        </p:nvSpPr>
        <p:spPr bwMode="auto">
          <a:xfrm>
            <a:off x="8526463" y="5240338"/>
            <a:ext cx="0" cy="476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47" name="Line 110">
            <a:extLst>
              <a:ext uri="{FF2B5EF4-FFF2-40B4-BE49-F238E27FC236}">
                <a16:creationId xmlns:a16="http://schemas.microsoft.com/office/drawing/2014/main" id="{A7D68692-EBB3-9A3B-5392-4FB69461057E}"/>
              </a:ext>
            </a:extLst>
          </p:cNvPr>
          <p:cNvSpPr>
            <a:spLocks noChangeShapeType="1"/>
          </p:cNvSpPr>
          <p:nvPr/>
        </p:nvSpPr>
        <p:spPr bwMode="auto">
          <a:xfrm flipV="1">
            <a:off x="8532813" y="5233988"/>
            <a:ext cx="173037" cy="666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48" name="Line 111">
            <a:extLst>
              <a:ext uri="{FF2B5EF4-FFF2-40B4-BE49-F238E27FC236}">
                <a16:creationId xmlns:a16="http://schemas.microsoft.com/office/drawing/2014/main" id="{5A91FB5D-3822-4B34-7081-60E178EB48C0}"/>
              </a:ext>
            </a:extLst>
          </p:cNvPr>
          <p:cNvSpPr>
            <a:spLocks noChangeShapeType="1"/>
          </p:cNvSpPr>
          <p:nvPr/>
        </p:nvSpPr>
        <p:spPr bwMode="auto">
          <a:xfrm>
            <a:off x="8618538" y="5192713"/>
            <a:ext cx="0" cy="68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49" name="Line 112">
            <a:extLst>
              <a:ext uri="{FF2B5EF4-FFF2-40B4-BE49-F238E27FC236}">
                <a16:creationId xmlns:a16="http://schemas.microsoft.com/office/drawing/2014/main" id="{8B7D05ED-8A08-C348-1206-B80EFA043072}"/>
              </a:ext>
            </a:extLst>
          </p:cNvPr>
          <p:cNvSpPr>
            <a:spLocks noChangeShapeType="1"/>
          </p:cNvSpPr>
          <p:nvPr/>
        </p:nvSpPr>
        <p:spPr bwMode="auto">
          <a:xfrm>
            <a:off x="8664575" y="5168900"/>
            <a:ext cx="1588"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50" name="Line 113">
            <a:extLst>
              <a:ext uri="{FF2B5EF4-FFF2-40B4-BE49-F238E27FC236}">
                <a16:creationId xmlns:a16="http://schemas.microsoft.com/office/drawing/2014/main" id="{72293F35-4EFB-FEF5-831A-55A50BFA1944}"/>
              </a:ext>
            </a:extLst>
          </p:cNvPr>
          <p:cNvSpPr>
            <a:spLocks noChangeShapeType="1"/>
          </p:cNvSpPr>
          <p:nvPr/>
        </p:nvSpPr>
        <p:spPr bwMode="auto">
          <a:xfrm>
            <a:off x="8550275" y="5048250"/>
            <a:ext cx="153988" cy="841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51" name="Line 114">
            <a:extLst>
              <a:ext uri="{FF2B5EF4-FFF2-40B4-BE49-F238E27FC236}">
                <a16:creationId xmlns:a16="http://schemas.microsoft.com/office/drawing/2014/main" id="{B915635C-1458-3E42-13EF-3C5EF9790B2F}"/>
              </a:ext>
            </a:extLst>
          </p:cNvPr>
          <p:cNvSpPr>
            <a:spLocks noChangeShapeType="1"/>
          </p:cNvSpPr>
          <p:nvPr/>
        </p:nvSpPr>
        <p:spPr bwMode="auto">
          <a:xfrm flipH="1">
            <a:off x="8520113" y="5145088"/>
            <a:ext cx="196850" cy="825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52" name="Line 115">
            <a:extLst>
              <a:ext uri="{FF2B5EF4-FFF2-40B4-BE49-F238E27FC236}">
                <a16:creationId xmlns:a16="http://schemas.microsoft.com/office/drawing/2014/main" id="{B17C0865-9249-2FDC-7DF0-8DD4CDCB892D}"/>
              </a:ext>
            </a:extLst>
          </p:cNvPr>
          <p:cNvSpPr>
            <a:spLocks noChangeShapeType="1"/>
          </p:cNvSpPr>
          <p:nvPr/>
        </p:nvSpPr>
        <p:spPr bwMode="auto">
          <a:xfrm>
            <a:off x="8521700" y="5081588"/>
            <a:ext cx="136525" cy="746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53" name="Line 116">
            <a:extLst>
              <a:ext uri="{FF2B5EF4-FFF2-40B4-BE49-F238E27FC236}">
                <a16:creationId xmlns:a16="http://schemas.microsoft.com/office/drawing/2014/main" id="{D4718DB3-C0BA-2A2D-04A2-2E30C8140759}"/>
              </a:ext>
            </a:extLst>
          </p:cNvPr>
          <p:cNvSpPr>
            <a:spLocks noChangeShapeType="1"/>
          </p:cNvSpPr>
          <p:nvPr/>
        </p:nvSpPr>
        <p:spPr bwMode="auto">
          <a:xfrm>
            <a:off x="8710613" y="5145088"/>
            <a:ext cx="1587"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54" name="Freeform 117">
            <a:extLst>
              <a:ext uri="{FF2B5EF4-FFF2-40B4-BE49-F238E27FC236}">
                <a16:creationId xmlns:a16="http://schemas.microsoft.com/office/drawing/2014/main" id="{088E0583-41BD-7C3B-21AD-43610B1547BD}"/>
              </a:ext>
            </a:extLst>
          </p:cNvPr>
          <p:cNvSpPr>
            <a:spLocks/>
          </p:cNvSpPr>
          <p:nvPr/>
        </p:nvSpPr>
        <p:spPr bwMode="auto">
          <a:xfrm>
            <a:off x="6916738" y="5665788"/>
            <a:ext cx="4762" cy="3175"/>
          </a:xfrm>
          <a:custGeom>
            <a:avLst/>
            <a:gdLst>
              <a:gd name="T0" fmla="*/ 2147483646 w 3"/>
              <a:gd name="T1" fmla="*/ 2147483646 h 2"/>
              <a:gd name="T2" fmla="*/ 2147483646 w 3"/>
              <a:gd name="T3" fmla="*/ 2147483646 h 2"/>
              <a:gd name="T4" fmla="*/ 2147483646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2" y="1"/>
                </a:moveTo>
                <a:lnTo>
                  <a:pt x="2" y="1"/>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55" name="Freeform 118">
            <a:extLst>
              <a:ext uri="{FF2B5EF4-FFF2-40B4-BE49-F238E27FC236}">
                <a16:creationId xmlns:a16="http://schemas.microsoft.com/office/drawing/2014/main" id="{FACC2F4E-FF92-F6C8-C407-3190F9298BDB}"/>
              </a:ext>
            </a:extLst>
          </p:cNvPr>
          <p:cNvSpPr>
            <a:spLocks/>
          </p:cNvSpPr>
          <p:nvPr/>
        </p:nvSpPr>
        <p:spPr bwMode="auto">
          <a:xfrm>
            <a:off x="6907213" y="5665788"/>
            <a:ext cx="11112" cy="1587"/>
          </a:xfrm>
          <a:custGeom>
            <a:avLst/>
            <a:gdLst>
              <a:gd name="T0" fmla="*/ 2147483646 w 7"/>
              <a:gd name="T1" fmla="*/ 0 h 1"/>
              <a:gd name="T2" fmla="*/ 2147483646 w 7"/>
              <a:gd name="T3" fmla="*/ 0 h 1"/>
              <a:gd name="T4" fmla="*/ 2147483646 w 7"/>
              <a:gd name="T5" fmla="*/ 0 h 1"/>
              <a:gd name="T6" fmla="*/ 2147483646 w 7"/>
              <a:gd name="T7" fmla="*/ 0 h 1"/>
              <a:gd name="T8" fmla="*/ 2147483646 w 7"/>
              <a:gd name="T9" fmla="*/ 0 h 1"/>
              <a:gd name="T10" fmla="*/ 2147483646 w 7"/>
              <a:gd name="T11" fmla="*/ 0 h 1"/>
              <a:gd name="T12" fmla="*/ 0 w 7"/>
              <a:gd name="T13" fmla="*/ 0 h 1"/>
              <a:gd name="T14" fmla="*/ 0 w 7"/>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
              <a:gd name="T26" fmla="*/ 7 w 7"/>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
                <a:moveTo>
                  <a:pt x="6" y="0"/>
                </a:moveTo>
                <a:lnTo>
                  <a:pt x="6" y="0"/>
                </a:lnTo>
                <a:lnTo>
                  <a:pt x="4" y="0"/>
                </a:lnTo>
                <a:lnTo>
                  <a:pt x="3" y="0"/>
                </a:lnTo>
                <a:lnTo>
                  <a:pt x="2" y="0"/>
                </a:lnTo>
                <a:lnTo>
                  <a:pt x="1"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56" name="Freeform 119">
            <a:extLst>
              <a:ext uri="{FF2B5EF4-FFF2-40B4-BE49-F238E27FC236}">
                <a16:creationId xmlns:a16="http://schemas.microsoft.com/office/drawing/2014/main" id="{E2139EEA-A567-249C-63C2-29A44AD15461}"/>
              </a:ext>
            </a:extLst>
          </p:cNvPr>
          <p:cNvSpPr>
            <a:spLocks/>
          </p:cNvSpPr>
          <p:nvPr/>
        </p:nvSpPr>
        <p:spPr bwMode="auto">
          <a:xfrm>
            <a:off x="6896100" y="5665788"/>
            <a:ext cx="12700" cy="3175"/>
          </a:xfrm>
          <a:custGeom>
            <a:avLst/>
            <a:gdLst>
              <a:gd name="T0" fmla="*/ 2147483646 w 8"/>
              <a:gd name="T1" fmla="*/ 0 h 2"/>
              <a:gd name="T2" fmla="*/ 2147483646 w 8"/>
              <a:gd name="T3" fmla="*/ 0 h 2"/>
              <a:gd name="T4" fmla="*/ 2147483646 w 8"/>
              <a:gd name="T5" fmla="*/ 0 h 2"/>
              <a:gd name="T6" fmla="*/ 2147483646 w 8"/>
              <a:gd name="T7" fmla="*/ 0 h 2"/>
              <a:gd name="T8" fmla="*/ 2147483646 w 8"/>
              <a:gd name="T9" fmla="*/ 0 h 2"/>
              <a:gd name="T10" fmla="*/ 0 w 8"/>
              <a:gd name="T11" fmla="*/ 2147483646 h 2"/>
              <a:gd name="T12" fmla="*/ 0 60000 65536"/>
              <a:gd name="T13" fmla="*/ 0 60000 65536"/>
              <a:gd name="T14" fmla="*/ 0 60000 65536"/>
              <a:gd name="T15" fmla="*/ 0 60000 65536"/>
              <a:gd name="T16" fmla="*/ 0 60000 65536"/>
              <a:gd name="T17" fmla="*/ 0 60000 65536"/>
              <a:gd name="T18" fmla="*/ 0 w 8"/>
              <a:gd name="T19" fmla="*/ 0 h 2"/>
              <a:gd name="T20" fmla="*/ 8 w 8"/>
              <a:gd name="T21" fmla="*/ 2 h 2"/>
            </a:gdLst>
            <a:ahLst/>
            <a:cxnLst>
              <a:cxn ang="T12">
                <a:pos x="T0" y="T1"/>
              </a:cxn>
              <a:cxn ang="T13">
                <a:pos x="T2" y="T3"/>
              </a:cxn>
              <a:cxn ang="T14">
                <a:pos x="T4" y="T5"/>
              </a:cxn>
              <a:cxn ang="T15">
                <a:pos x="T6" y="T7"/>
              </a:cxn>
              <a:cxn ang="T16">
                <a:pos x="T8" y="T9"/>
              </a:cxn>
              <a:cxn ang="T17">
                <a:pos x="T10" y="T11"/>
              </a:cxn>
            </a:cxnLst>
            <a:rect l="T18" t="T19" r="T20" b="T21"/>
            <a:pathLst>
              <a:path w="8" h="2">
                <a:moveTo>
                  <a:pt x="7" y="0"/>
                </a:moveTo>
                <a:lnTo>
                  <a:pt x="7" y="0"/>
                </a:lnTo>
                <a:lnTo>
                  <a:pt x="6" y="0"/>
                </a:lnTo>
                <a:lnTo>
                  <a:pt x="4" y="0"/>
                </a:lnTo>
                <a:lnTo>
                  <a:pt x="2" y="0"/>
                </a:lnTo>
                <a:lnTo>
                  <a:pt x="0" y="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57" name="Freeform 120">
            <a:extLst>
              <a:ext uri="{FF2B5EF4-FFF2-40B4-BE49-F238E27FC236}">
                <a16:creationId xmlns:a16="http://schemas.microsoft.com/office/drawing/2014/main" id="{0EE892B9-8B60-9C27-E6A4-86D3C30B3281}"/>
              </a:ext>
            </a:extLst>
          </p:cNvPr>
          <p:cNvSpPr>
            <a:spLocks/>
          </p:cNvSpPr>
          <p:nvPr/>
        </p:nvSpPr>
        <p:spPr bwMode="auto">
          <a:xfrm>
            <a:off x="6884988" y="5667375"/>
            <a:ext cx="12700" cy="7938"/>
          </a:xfrm>
          <a:custGeom>
            <a:avLst/>
            <a:gdLst>
              <a:gd name="T0" fmla="*/ 2147483646 w 8"/>
              <a:gd name="T1" fmla="*/ 0 h 5"/>
              <a:gd name="T2" fmla="*/ 2147483646 w 8"/>
              <a:gd name="T3" fmla="*/ 0 h 5"/>
              <a:gd name="T4" fmla="*/ 2147483646 w 8"/>
              <a:gd name="T5" fmla="*/ 2147483646 h 5"/>
              <a:gd name="T6" fmla="*/ 2147483646 w 8"/>
              <a:gd name="T7" fmla="*/ 2147483646 h 5"/>
              <a:gd name="T8" fmla="*/ 2147483646 w 8"/>
              <a:gd name="T9" fmla="*/ 2147483646 h 5"/>
              <a:gd name="T10" fmla="*/ 0 w 8"/>
              <a:gd name="T11" fmla="*/ 2147483646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7" y="0"/>
                </a:moveTo>
                <a:lnTo>
                  <a:pt x="7" y="0"/>
                </a:lnTo>
                <a:lnTo>
                  <a:pt x="5" y="2"/>
                </a:lnTo>
                <a:lnTo>
                  <a:pt x="4" y="2"/>
                </a:lnTo>
                <a:lnTo>
                  <a:pt x="2" y="2"/>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58" name="Freeform 121">
            <a:extLst>
              <a:ext uri="{FF2B5EF4-FFF2-40B4-BE49-F238E27FC236}">
                <a16:creationId xmlns:a16="http://schemas.microsoft.com/office/drawing/2014/main" id="{AD0C27D8-294F-8089-E908-B43352085E54}"/>
              </a:ext>
            </a:extLst>
          </p:cNvPr>
          <p:cNvSpPr>
            <a:spLocks/>
          </p:cNvSpPr>
          <p:nvPr/>
        </p:nvSpPr>
        <p:spPr bwMode="auto">
          <a:xfrm>
            <a:off x="6872288" y="5673725"/>
            <a:ext cx="14287" cy="7938"/>
          </a:xfrm>
          <a:custGeom>
            <a:avLst/>
            <a:gdLst>
              <a:gd name="T0" fmla="*/ 2147483646 w 9"/>
              <a:gd name="T1" fmla="*/ 0 h 5"/>
              <a:gd name="T2" fmla="*/ 2147483646 w 9"/>
              <a:gd name="T3" fmla="*/ 0 h 5"/>
              <a:gd name="T4" fmla="*/ 2147483646 w 9"/>
              <a:gd name="T5" fmla="*/ 2147483646 h 5"/>
              <a:gd name="T6" fmla="*/ 2147483646 w 9"/>
              <a:gd name="T7" fmla="*/ 2147483646 h 5"/>
              <a:gd name="T8" fmla="*/ 2147483646 w 9"/>
              <a:gd name="T9" fmla="*/ 2147483646 h 5"/>
              <a:gd name="T10" fmla="*/ 0 w 9"/>
              <a:gd name="T11" fmla="*/ 2147483646 h 5"/>
              <a:gd name="T12" fmla="*/ 0 60000 65536"/>
              <a:gd name="T13" fmla="*/ 0 60000 65536"/>
              <a:gd name="T14" fmla="*/ 0 60000 65536"/>
              <a:gd name="T15" fmla="*/ 0 60000 65536"/>
              <a:gd name="T16" fmla="*/ 0 60000 65536"/>
              <a:gd name="T17" fmla="*/ 0 60000 65536"/>
              <a:gd name="T18" fmla="*/ 0 w 9"/>
              <a:gd name="T19" fmla="*/ 0 h 5"/>
              <a:gd name="T20" fmla="*/ 9 w 9"/>
              <a:gd name="T21" fmla="*/ 5 h 5"/>
            </a:gdLst>
            <a:ahLst/>
            <a:cxnLst>
              <a:cxn ang="T12">
                <a:pos x="T0" y="T1"/>
              </a:cxn>
              <a:cxn ang="T13">
                <a:pos x="T2" y="T3"/>
              </a:cxn>
              <a:cxn ang="T14">
                <a:pos x="T4" y="T5"/>
              </a:cxn>
              <a:cxn ang="T15">
                <a:pos x="T6" y="T7"/>
              </a:cxn>
              <a:cxn ang="T16">
                <a:pos x="T8" y="T9"/>
              </a:cxn>
              <a:cxn ang="T17">
                <a:pos x="T10" y="T11"/>
              </a:cxn>
            </a:cxnLst>
            <a:rect l="T18" t="T19" r="T20" b="T21"/>
            <a:pathLst>
              <a:path w="9" h="5">
                <a:moveTo>
                  <a:pt x="8" y="0"/>
                </a:moveTo>
                <a:lnTo>
                  <a:pt x="8" y="0"/>
                </a:lnTo>
                <a:lnTo>
                  <a:pt x="6" y="1"/>
                </a:lnTo>
                <a:lnTo>
                  <a:pt x="5" y="2"/>
                </a:lnTo>
                <a:lnTo>
                  <a:pt x="2" y="3"/>
                </a:lnTo>
                <a:lnTo>
                  <a:pt x="0"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59" name="Freeform 122">
            <a:extLst>
              <a:ext uri="{FF2B5EF4-FFF2-40B4-BE49-F238E27FC236}">
                <a16:creationId xmlns:a16="http://schemas.microsoft.com/office/drawing/2014/main" id="{E56DE5F9-5C7A-7F7E-775F-571AA6EB85D5}"/>
              </a:ext>
            </a:extLst>
          </p:cNvPr>
          <p:cNvSpPr>
            <a:spLocks/>
          </p:cNvSpPr>
          <p:nvPr/>
        </p:nvSpPr>
        <p:spPr bwMode="auto">
          <a:xfrm>
            <a:off x="6865938" y="5680075"/>
            <a:ext cx="7937" cy="9525"/>
          </a:xfrm>
          <a:custGeom>
            <a:avLst/>
            <a:gdLst>
              <a:gd name="T0" fmla="*/ 2147483646 w 5"/>
              <a:gd name="T1" fmla="*/ 0 h 6"/>
              <a:gd name="T2" fmla="*/ 2147483646 w 5"/>
              <a:gd name="T3" fmla="*/ 0 h 6"/>
              <a:gd name="T4" fmla="*/ 2147483646 w 5"/>
              <a:gd name="T5" fmla="*/ 2147483646 h 6"/>
              <a:gd name="T6" fmla="*/ 2147483646 w 5"/>
              <a:gd name="T7" fmla="*/ 2147483646 h 6"/>
              <a:gd name="T8" fmla="*/ 2147483646 w 5"/>
              <a:gd name="T9" fmla="*/ 2147483646 h 6"/>
              <a:gd name="T10" fmla="*/ 0 w 5"/>
              <a:gd name="T11" fmla="*/ 2147483646 h 6"/>
              <a:gd name="T12" fmla="*/ 0 60000 65536"/>
              <a:gd name="T13" fmla="*/ 0 60000 65536"/>
              <a:gd name="T14" fmla="*/ 0 60000 65536"/>
              <a:gd name="T15" fmla="*/ 0 60000 65536"/>
              <a:gd name="T16" fmla="*/ 0 60000 65536"/>
              <a:gd name="T17" fmla="*/ 0 60000 65536"/>
              <a:gd name="T18" fmla="*/ 0 w 5"/>
              <a:gd name="T19" fmla="*/ 0 h 6"/>
              <a:gd name="T20" fmla="*/ 5 w 5"/>
              <a:gd name="T21" fmla="*/ 6 h 6"/>
            </a:gdLst>
            <a:ahLst/>
            <a:cxnLst>
              <a:cxn ang="T12">
                <a:pos x="T0" y="T1"/>
              </a:cxn>
              <a:cxn ang="T13">
                <a:pos x="T2" y="T3"/>
              </a:cxn>
              <a:cxn ang="T14">
                <a:pos x="T4" y="T5"/>
              </a:cxn>
              <a:cxn ang="T15">
                <a:pos x="T6" y="T7"/>
              </a:cxn>
              <a:cxn ang="T16">
                <a:pos x="T8" y="T9"/>
              </a:cxn>
              <a:cxn ang="T17">
                <a:pos x="T10" y="T11"/>
              </a:cxn>
            </a:cxnLst>
            <a:rect l="T18" t="T19" r="T20" b="T21"/>
            <a:pathLst>
              <a:path w="5" h="6">
                <a:moveTo>
                  <a:pt x="4" y="0"/>
                </a:moveTo>
                <a:lnTo>
                  <a:pt x="4" y="0"/>
                </a:lnTo>
                <a:lnTo>
                  <a:pt x="3" y="2"/>
                </a:lnTo>
                <a:lnTo>
                  <a:pt x="2" y="3"/>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60" name="Freeform 123">
            <a:extLst>
              <a:ext uri="{FF2B5EF4-FFF2-40B4-BE49-F238E27FC236}">
                <a16:creationId xmlns:a16="http://schemas.microsoft.com/office/drawing/2014/main" id="{E3F15A0F-A1E5-411A-EFE9-FAF3727B2F22}"/>
              </a:ext>
            </a:extLst>
          </p:cNvPr>
          <p:cNvSpPr>
            <a:spLocks/>
          </p:cNvSpPr>
          <p:nvPr/>
        </p:nvSpPr>
        <p:spPr bwMode="auto">
          <a:xfrm>
            <a:off x="6861175" y="5688013"/>
            <a:ext cx="6350" cy="9525"/>
          </a:xfrm>
          <a:custGeom>
            <a:avLst/>
            <a:gdLst>
              <a:gd name="T0" fmla="*/ 2147483646 w 4"/>
              <a:gd name="T1" fmla="*/ 0 h 6"/>
              <a:gd name="T2" fmla="*/ 2147483646 w 4"/>
              <a:gd name="T3" fmla="*/ 0 h 6"/>
              <a:gd name="T4" fmla="*/ 2147483646 w 4"/>
              <a:gd name="T5" fmla="*/ 2147483646 h 6"/>
              <a:gd name="T6" fmla="*/ 2147483646 w 4"/>
              <a:gd name="T7" fmla="*/ 2147483646 h 6"/>
              <a:gd name="T8" fmla="*/ 2147483646 w 4"/>
              <a:gd name="T9" fmla="*/ 2147483646 h 6"/>
              <a:gd name="T10" fmla="*/ 0 w 4"/>
              <a:gd name="T11" fmla="*/ 2147483646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0"/>
                </a:moveTo>
                <a:lnTo>
                  <a:pt x="3" y="0"/>
                </a:lnTo>
                <a:lnTo>
                  <a:pt x="2" y="1"/>
                </a:lnTo>
                <a:lnTo>
                  <a:pt x="2" y="2"/>
                </a:lnTo>
                <a:lnTo>
                  <a:pt x="1" y="4"/>
                </a:lnTo>
                <a:lnTo>
                  <a:pt x="0" y="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61" name="Freeform 124">
            <a:extLst>
              <a:ext uri="{FF2B5EF4-FFF2-40B4-BE49-F238E27FC236}">
                <a16:creationId xmlns:a16="http://schemas.microsoft.com/office/drawing/2014/main" id="{9880F92C-A0C9-3B9E-66D6-2D2AD6DFEE39}"/>
              </a:ext>
            </a:extLst>
          </p:cNvPr>
          <p:cNvSpPr>
            <a:spLocks/>
          </p:cNvSpPr>
          <p:nvPr/>
        </p:nvSpPr>
        <p:spPr bwMode="auto">
          <a:xfrm>
            <a:off x="6861175" y="5695950"/>
            <a:ext cx="1588" cy="6350"/>
          </a:xfrm>
          <a:custGeom>
            <a:avLst/>
            <a:gdLst>
              <a:gd name="T0" fmla="*/ 0 w 1"/>
              <a:gd name="T1" fmla="*/ 0 h 4"/>
              <a:gd name="T2" fmla="*/ 0 w 1"/>
              <a:gd name="T3" fmla="*/ 0 h 4"/>
              <a:gd name="T4" fmla="*/ 0 w 1"/>
              <a:gd name="T5" fmla="*/ 2147483646 h 4"/>
              <a:gd name="T6" fmla="*/ 0 w 1"/>
              <a:gd name="T7" fmla="*/ 2147483646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lnTo>
                  <a:pt x="0" y="0"/>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62" name="Line 125">
            <a:extLst>
              <a:ext uri="{FF2B5EF4-FFF2-40B4-BE49-F238E27FC236}">
                <a16:creationId xmlns:a16="http://schemas.microsoft.com/office/drawing/2014/main" id="{38449238-DD2B-082D-3F94-BE4240BC1142}"/>
              </a:ext>
            </a:extLst>
          </p:cNvPr>
          <p:cNvSpPr>
            <a:spLocks noChangeShapeType="1"/>
          </p:cNvSpPr>
          <p:nvPr/>
        </p:nvSpPr>
        <p:spPr bwMode="auto">
          <a:xfrm flipH="1">
            <a:off x="7369175" y="5268913"/>
            <a:ext cx="1111250" cy="557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63" name="Line 126">
            <a:extLst>
              <a:ext uri="{FF2B5EF4-FFF2-40B4-BE49-F238E27FC236}">
                <a16:creationId xmlns:a16="http://schemas.microsoft.com/office/drawing/2014/main" id="{9B21792D-6899-63A4-6973-DCEB98FB0472}"/>
              </a:ext>
            </a:extLst>
          </p:cNvPr>
          <p:cNvSpPr>
            <a:spLocks noChangeShapeType="1"/>
          </p:cNvSpPr>
          <p:nvPr/>
        </p:nvSpPr>
        <p:spPr bwMode="auto">
          <a:xfrm flipH="1">
            <a:off x="7339013" y="5237163"/>
            <a:ext cx="1093787" cy="536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64" name="Line 127">
            <a:extLst>
              <a:ext uri="{FF2B5EF4-FFF2-40B4-BE49-F238E27FC236}">
                <a16:creationId xmlns:a16="http://schemas.microsoft.com/office/drawing/2014/main" id="{FF303F5D-B43F-D99B-AB65-D3C87D1E34BE}"/>
              </a:ext>
            </a:extLst>
          </p:cNvPr>
          <p:cNvSpPr>
            <a:spLocks noChangeShapeType="1"/>
          </p:cNvSpPr>
          <p:nvPr/>
        </p:nvSpPr>
        <p:spPr bwMode="auto">
          <a:xfrm>
            <a:off x="6894513" y="5726113"/>
            <a:ext cx="142875" cy="85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65" name="Line 128">
            <a:extLst>
              <a:ext uri="{FF2B5EF4-FFF2-40B4-BE49-F238E27FC236}">
                <a16:creationId xmlns:a16="http://schemas.microsoft.com/office/drawing/2014/main" id="{3E58AEC7-F9E4-6074-73E1-0F0A89C7E94A}"/>
              </a:ext>
            </a:extLst>
          </p:cNvPr>
          <p:cNvSpPr>
            <a:spLocks noChangeShapeType="1"/>
          </p:cNvSpPr>
          <p:nvPr/>
        </p:nvSpPr>
        <p:spPr bwMode="auto">
          <a:xfrm>
            <a:off x="6946900" y="5689600"/>
            <a:ext cx="133350" cy="74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66" name="Line 129">
            <a:extLst>
              <a:ext uri="{FF2B5EF4-FFF2-40B4-BE49-F238E27FC236}">
                <a16:creationId xmlns:a16="http://schemas.microsoft.com/office/drawing/2014/main" id="{767B6147-5026-4136-9B2E-B710EBD04B83}"/>
              </a:ext>
            </a:extLst>
          </p:cNvPr>
          <p:cNvSpPr>
            <a:spLocks noChangeShapeType="1"/>
          </p:cNvSpPr>
          <p:nvPr/>
        </p:nvSpPr>
        <p:spPr bwMode="auto">
          <a:xfrm>
            <a:off x="6867525" y="5707063"/>
            <a:ext cx="14288"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67" name="Line 130">
            <a:extLst>
              <a:ext uri="{FF2B5EF4-FFF2-40B4-BE49-F238E27FC236}">
                <a16:creationId xmlns:a16="http://schemas.microsoft.com/office/drawing/2014/main" id="{F1F09164-AEFC-8317-19E6-AF2E2EF33053}"/>
              </a:ext>
            </a:extLst>
          </p:cNvPr>
          <p:cNvSpPr>
            <a:spLocks noChangeShapeType="1"/>
          </p:cNvSpPr>
          <p:nvPr/>
        </p:nvSpPr>
        <p:spPr bwMode="auto">
          <a:xfrm>
            <a:off x="6926263" y="56737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68" name="Freeform 131">
            <a:extLst>
              <a:ext uri="{FF2B5EF4-FFF2-40B4-BE49-F238E27FC236}">
                <a16:creationId xmlns:a16="http://schemas.microsoft.com/office/drawing/2014/main" id="{87A73ADD-6E66-3116-06CD-9FF52B08128C}"/>
              </a:ext>
            </a:extLst>
          </p:cNvPr>
          <p:cNvSpPr>
            <a:spLocks/>
          </p:cNvSpPr>
          <p:nvPr/>
        </p:nvSpPr>
        <p:spPr bwMode="auto">
          <a:xfrm>
            <a:off x="7086600" y="5770563"/>
            <a:ext cx="260350" cy="39687"/>
          </a:xfrm>
          <a:custGeom>
            <a:avLst/>
            <a:gdLst>
              <a:gd name="T0" fmla="*/ 0 w 164"/>
              <a:gd name="T1" fmla="*/ 0 h 25"/>
              <a:gd name="T2" fmla="*/ 0 w 164"/>
              <a:gd name="T3" fmla="*/ 0 h 25"/>
              <a:gd name="T4" fmla="*/ 2147483646 w 164"/>
              <a:gd name="T5" fmla="*/ 2147483646 h 25"/>
              <a:gd name="T6" fmla="*/ 2147483646 w 164"/>
              <a:gd name="T7" fmla="*/ 2147483646 h 25"/>
              <a:gd name="T8" fmla="*/ 2147483646 w 164"/>
              <a:gd name="T9" fmla="*/ 2147483646 h 25"/>
              <a:gd name="T10" fmla="*/ 2147483646 w 164"/>
              <a:gd name="T11" fmla="*/ 2147483646 h 25"/>
              <a:gd name="T12" fmla="*/ 2147483646 w 164"/>
              <a:gd name="T13" fmla="*/ 2147483646 h 25"/>
              <a:gd name="T14" fmla="*/ 2147483646 w 164"/>
              <a:gd name="T15" fmla="*/ 2147483646 h 25"/>
              <a:gd name="T16" fmla="*/ 2147483646 w 164"/>
              <a:gd name="T17" fmla="*/ 2147483646 h 25"/>
              <a:gd name="T18" fmla="*/ 2147483646 w 164"/>
              <a:gd name="T19" fmla="*/ 2147483646 h 25"/>
              <a:gd name="T20" fmla="*/ 2147483646 w 164"/>
              <a:gd name="T21" fmla="*/ 2147483646 h 25"/>
              <a:gd name="T22" fmla="*/ 2147483646 w 164"/>
              <a:gd name="T23" fmla="*/ 2147483646 h 25"/>
              <a:gd name="T24" fmla="*/ 2147483646 w 164"/>
              <a:gd name="T25" fmla="*/ 2147483646 h 25"/>
              <a:gd name="T26" fmla="*/ 2147483646 w 164"/>
              <a:gd name="T27" fmla="*/ 2147483646 h 25"/>
              <a:gd name="T28" fmla="*/ 2147483646 w 164"/>
              <a:gd name="T29" fmla="*/ 2147483646 h 25"/>
              <a:gd name="T30" fmla="*/ 2147483646 w 164"/>
              <a:gd name="T31" fmla="*/ 2147483646 h 25"/>
              <a:gd name="T32" fmla="*/ 2147483646 w 164"/>
              <a:gd name="T33" fmla="*/ 2147483646 h 25"/>
              <a:gd name="T34" fmla="*/ 2147483646 w 164"/>
              <a:gd name="T35" fmla="*/ 2147483646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4"/>
              <a:gd name="T55" fmla="*/ 0 h 25"/>
              <a:gd name="T56" fmla="*/ 164 w 164"/>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4" h="25">
                <a:moveTo>
                  <a:pt x="0" y="0"/>
                </a:moveTo>
                <a:lnTo>
                  <a:pt x="0" y="0"/>
                </a:lnTo>
                <a:lnTo>
                  <a:pt x="10" y="6"/>
                </a:lnTo>
                <a:lnTo>
                  <a:pt x="20" y="12"/>
                </a:lnTo>
                <a:lnTo>
                  <a:pt x="31" y="15"/>
                </a:lnTo>
                <a:lnTo>
                  <a:pt x="42" y="19"/>
                </a:lnTo>
                <a:lnTo>
                  <a:pt x="53" y="20"/>
                </a:lnTo>
                <a:lnTo>
                  <a:pt x="63" y="22"/>
                </a:lnTo>
                <a:lnTo>
                  <a:pt x="75" y="24"/>
                </a:lnTo>
                <a:lnTo>
                  <a:pt x="87" y="24"/>
                </a:lnTo>
                <a:lnTo>
                  <a:pt x="97" y="24"/>
                </a:lnTo>
                <a:lnTo>
                  <a:pt x="106" y="22"/>
                </a:lnTo>
                <a:lnTo>
                  <a:pt x="117" y="22"/>
                </a:lnTo>
                <a:lnTo>
                  <a:pt x="127" y="19"/>
                </a:lnTo>
                <a:lnTo>
                  <a:pt x="135" y="17"/>
                </a:lnTo>
                <a:lnTo>
                  <a:pt x="144" y="14"/>
                </a:lnTo>
                <a:lnTo>
                  <a:pt x="154" y="10"/>
                </a:lnTo>
                <a:lnTo>
                  <a:pt x="163" y="6"/>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69" name="Freeform 132">
            <a:extLst>
              <a:ext uri="{FF2B5EF4-FFF2-40B4-BE49-F238E27FC236}">
                <a16:creationId xmlns:a16="http://schemas.microsoft.com/office/drawing/2014/main" id="{2BE8DD21-F9F4-7B41-9A2D-6E8C3BCA8B86}"/>
              </a:ext>
            </a:extLst>
          </p:cNvPr>
          <p:cNvSpPr>
            <a:spLocks/>
          </p:cNvSpPr>
          <p:nvPr/>
        </p:nvSpPr>
        <p:spPr bwMode="auto">
          <a:xfrm>
            <a:off x="7043738" y="5818188"/>
            <a:ext cx="333375" cy="52387"/>
          </a:xfrm>
          <a:custGeom>
            <a:avLst/>
            <a:gdLst>
              <a:gd name="T0" fmla="*/ 0 w 210"/>
              <a:gd name="T1" fmla="*/ 0 h 33"/>
              <a:gd name="T2" fmla="*/ 0 w 210"/>
              <a:gd name="T3" fmla="*/ 0 h 33"/>
              <a:gd name="T4" fmla="*/ 2147483646 w 210"/>
              <a:gd name="T5" fmla="*/ 2147483646 h 33"/>
              <a:gd name="T6" fmla="*/ 2147483646 w 210"/>
              <a:gd name="T7" fmla="*/ 2147483646 h 33"/>
              <a:gd name="T8" fmla="*/ 2147483646 w 210"/>
              <a:gd name="T9" fmla="*/ 2147483646 h 33"/>
              <a:gd name="T10" fmla="*/ 2147483646 w 210"/>
              <a:gd name="T11" fmla="*/ 2147483646 h 33"/>
              <a:gd name="T12" fmla="*/ 2147483646 w 210"/>
              <a:gd name="T13" fmla="*/ 2147483646 h 33"/>
              <a:gd name="T14" fmla="*/ 2147483646 w 210"/>
              <a:gd name="T15" fmla="*/ 2147483646 h 33"/>
              <a:gd name="T16" fmla="*/ 2147483646 w 210"/>
              <a:gd name="T17" fmla="*/ 2147483646 h 33"/>
              <a:gd name="T18" fmla="*/ 2147483646 w 210"/>
              <a:gd name="T19" fmla="*/ 2147483646 h 33"/>
              <a:gd name="T20" fmla="*/ 2147483646 w 210"/>
              <a:gd name="T21" fmla="*/ 2147483646 h 33"/>
              <a:gd name="T22" fmla="*/ 2147483646 w 210"/>
              <a:gd name="T23" fmla="*/ 2147483646 h 33"/>
              <a:gd name="T24" fmla="*/ 2147483646 w 210"/>
              <a:gd name="T25" fmla="*/ 2147483646 h 33"/>
              <a:gd name="T26" fmla="*/ 2147483646 w 210"/>
              <a:gd name="T27" fmla="*/ 2147483646 h 33"/>
              <a:gd name="T28" fmla="*/ 2147483646 w 210"/>
              <a:gd name="T29" fmla="*/ 2147483646 h 33"/>
              <a:gd name="T30" fmla="*/ 2147483646 w 210"/>
              <a:gd name="T31" fmla="*/ 2147483646 h 33"/>
              <a:gd name="T32" fmla="*/ 2147483646 w 210"/>
              <a:gd name="T33" fmla="*/ 2147483646 h 33"/>
              <a:gd name="T34" fmla="*/ 2147483646 w 210"/>
              <a:gd name="T35" fmla="*/ 2147483646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0"/>
              <a:gd name="T55" fmla="*/ 0 h 33"/>
              <a:gd name="T56" fmla="*/ 210 w 210"/>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0" h="33">
                <a:moveTo>
                  <a:pt x="0" y="0"/>
                </a:moveTo>
                <a:lnTo>
                  <a:pt x="0" y="0"/>
                </a:lnTo>
                <a:lnTo>
                  <a:pt x="14" y="8"/>
                </a:lnTo>
                <a:lnTo>
                  <a:pt x="27" y="13"/>
                </a:lnTo>
                <a:lnTo>
                  <a:pt x="40" y="20"/>
                </a:lnTo>
                <a:lnTo>
                  <a:pt x="55" y="24"/>
                </a:lnTo>
                <a:lnTo>
                  <a:pt x="68" y="27"/>
                </a:lnTo>
                <a:lnTo>
                  <a:pt x="82" y="30"/>
                </a:lnTo>
                <a:lnTo>
                  <a:pt x="97" y="32"/>
                </a:lnTo>
                <a:lnTo>
                  <a:pt x="112" y="32"/>
                </a:lnTo>
                <a:lnTo>
                  <a:pt x="125" y="32"/>
                </a:lnTo>
                <a:lnTo>
                  <a:pt x="138" y="30"/>
                </a:lnTo>
                <a:lnTo>
                  <a:pt x="150" y="28"/>
                </a:lnTo>
                <a:lnTo>
                  <a:pt x="162" y="26"/>
                </a:lnTo>
                <a:lnTo>
                  <a:pt x="173" y="23"/>
                </a:lnTo>
                <a:lnTo>
                  <a:pt x="186" y="20"/>
                </a:lnTo>
                <a:lnTo>
                  <a:pt x="197" y="15"/>
                </a:lnTo>
                <a:lnTo>
                  <a:pt x="209" y="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grpSp>
        <p:nvGrpSpPr>
          <p:cNvPr id="21570" name="Group 215">
            <a:extLst>
              <a:ext uri="{FF2B5EF4-FFF2-40B4-BE49-F238E27FC236}">
                <a16:creationId xmlns:a16="http://schemas.microsoft.com/office/drawing/2014/main" id="{44CF41DA-C2D6-B9FB-7128-EC0DAF25B440}"/>
              </a:ext>
            </a:extLst>
          </p:cNvPr>
          <p:cNvGrpSpPr>
            <a:grpSpLocks/>
          </p:cNvGrpSpPr>
          <p:nvPr/>
        </p:nvGrpSpPr>
        <p:grpSpPr bwMode="auto">
          <a:xfrm>
            <a:off x="4314825" y="3505200"/>
            <a:ext cx="884238" cy="1454150"/>
            <a:chOff x="2718" y="2208"/>
            <a:chExt cx="557" cy="916"/>
          </a:xfrm>
        </p:grpSpPr>
        <p:sp>
          <p:nvSpPr>
            <p:cNvPr id="22186" name="Line 216">
              <a:extLst>
                <a:ext uri="{FF2B5EF4-FFF2-40B4-BE49-F238E27FC236}">
                  <a16:creationId xmlns:a16="http://schemas.microsoft.com/office/drawing/2014/main" id="{B8588A16-2845-BBED-FF6C-CE2BB7CB26B8}"/>
                </a:ext>
              </a:extLst>
            </p:cNvPr>
            <p:cNvSpPr>
              <a:spLocks noChangeShapeType="1"/>
            </p:cNvSpPr>
            <p:nvPr/>
          </p:nvSpPr>
          <p:spPr bwMode="auto">
            <a:xfrm flipV="1">
              <a:off x="2878" y="2693"/>
              <a:ext cx="0" cy="17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87" name="Line 217">
              <a:extLst>
                <a:ext uri="{FF2B5EF4-FFF2-40B4-BE49-F238E27FC236}">
                  <a16:creationId xmlns:a16="http://schemas.microsoft.com/office/drawing/2014/main" id="{D5D2F921-29E3-AD40-FBDF-8790B3D5FF3B}"/>
                </a:ext>
              </a:extLst>
            </p:cNvPr>
            <p:cNvSpPr>
              <a:spLocks noChangeShapeType="1"/>
            </p:cNvSpPr>
            <p:nvPr/>
          </p:nvSpPr>
          <p:spPr bwMode="auto">
            <a:xfrm flipH="1">
              <a:off x="2874" y="2785"/>
              <a:ext cx="147" cy="7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88" name="Line 218">
              <a:extLst>
                <a:ext uri="{FF2B5EF4-FFF2-40B4-BE49-F238E27FC236}">
                  <a16:creationId xmlns:a16="http://schemas.microsoft.com/office/drawing/2014/main" id="{0B6FB026-814C-1943-0187-89E9FA3217F7}"/>
                </a:ext>
              </a:extLst>
            </p:cNvPr>
            <p:cNvSpPr>
              <a:spLocks noChangeShapeType="1"/>
            </p:cNvSpPr>
            <p:nvPr/>
          </p:nvSpPr>
          <p:spPr bwMode="auto">
            <a:xfrm flipH="1">
              <a:off x="2874" y="2618"/>
              <a:ext cx="147" cy="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89" name="Line 219">
              <a:extLst>
                <a:ext uri="{FF2B5EF4-FFF2-40B4-BE49-F238E27FC236}">
                  <a16:creationId xmlns:a16="http://schemas.microsoft.com/office/drawing/2014/main" id="{DB24249C-10EB-790D-DB44-AEEBEEB3F820}"/>
                </a:ext>
              </a:extLst>
            </p:cNvPr>
            <p:cNvSpPr>
              <a:spLocks noChangeShapeType="1"/>
            </p:cNvSpPr>
            <p:nvPr/>
          </p:nvSpPr>
          <p:spPr bwMode="auto">
            <a:xfrm flipV="1">
              <a:off x="3017" y="2610"/>
              <a:ext cx="0" cy="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0" name="Line 220">
              <a:extLst>
                <a:ext uri="{FF2B5EF4-FFF2-40B4-BE49-F238E27FC236}">
                  <a16:creationId xmlns:a16="http://schemas.microsoft.com/office/drawing/2014/main" id="{2A40A2F7-CBF2-7EB3-F74F-E416E5BFF6B3}"/>
                </a:ext>
              </a:extLst>
            </p:cNvPr>
            <p:cNvSpPr>
              <a:spLocks noChangeShapeType="1"/>
            </p:cNvSpPr>
            <p:nvPr/>
          </p:nvSpPr>
          <p:spPr bwMode="auto">
            <a:xfrm flipH="1">
              <a:off x="3026" y="2527"/>
              <a:ext cx="148" cy="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1" name="Line 221">
              <a:extLst>
                <a:ext uri="{FF2B5EF4-FFF2-40B4-BE49-F238E27FC236}">
                  <a16:creationId xmlns:a16="http://schemas.microsoft.com/office/drawing/2014/main" id="{DD101C3E-7DAB-3E0C-605D-D321EDE2FF0D}"/>
                </a:ext>
              </a:extLst>
            </p:cNvPr>
            <p:cNvSpPr>
              <a:spLocks noChangeShapeType="1"/>
            </p:cNvSpPr>
            <p:nvPr/>
          </p:nvSpPr>
          <p:spPr bwMode="auto">
            <a:xfrm flipV="1">
              <a:off x="3030" y="2602"/>
              <a:ext cx="0" cy="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2" name="Line 222">
              <a:extLst>
                <a:ext uri="{FF2B5EF4-FFF2-40B4-BE49-F238E27FC236}">
                  <a16:creationId xmlns:a16="http://schemas.microsoft.com/office/drawing/2014/main" id="{B77531B9-C1A2-D4B7-7426-C4A3635701FA}"/>
                </a:ext>
              </a:extLst>
            </p:cNvPr>
            <p:cNvSpPr>
              <a:spLocks noChangeShapeType="1"/>
            </p:cNvSpPr>
            <p:nvPr/>
          </p:nvSpPr>
          <p:spPr bwMode="auto">
            <a:xfrm flipH="1">
              <a:off x="2882" y="2603"/>
              <a:ext cx="148" cy="7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3" name="Line 223">
              <a:extLst>
                <a:ext uri="{FF2B5EF4-FFF2-40B4-BE49-F238E27FC236}">
                  <a16:creationId xmlns:a16="http://schemas.microsoft.com/office/drawing/2014/main" id="{BAD6750E-7C38-0B79-9379-7E5EA7209343}"/>
                </a:ext>
              </a:extLst>
            </p:cNvPr>
            <p:cNvSpPr>
              <a:spLocks noChangeShapeType="1"/>
            </p:cNvSpPr>
            <p:nvPr/>
          </p:nvSpPr>
          <p:spPr bwMode="auto">
            <a:xfrm flipH="1">
              <a:off x="2866" y="26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4" name="Line 224">
              <a:extLst>
                <a:ext uri="{FF2B5EF4-FFF2-40B4-BE49-F238E27FC236}">
                  <a16:creationId xmlns:a16="http://schemas.microsoft.com/office/drawing/2014/main" id="{A9AC3A99-7755-826C-117D-583F1D572C48}"/>
                </a:ext>
              </a:extLst>
            </p:cNvPr>
            <p:cNvSpPr>
              <a:spLocks noChangeShapeType="1"/>
            </p:cNvSpPr>
            <p:nvPr/>
          </p:nvSpPr>
          <p:spPr bwMode="auto">
            <a:xfrm flipV="1">
              <a:off x="2870" y="2689"/>
              <a:ext cx="0" cy="17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5" name="Line 225">
              <a:extLst>
                <a:ext uri="{FF2B5EF4-FFF2-40B4-BE49-F238E27FC236}">
                  <a16:creationId xmlns:a16="http://schemas.microsoft.com/office/drawing/2014/main" id="{901F5D0A-1D20-3771-0566-18A8F73144E3}"/>
                </a:ext>
              </a:extLst>
            </p:cNvPr>
            <p:cNvSpPr>
              <a:spLocks noChangeShapeType="1"/>
            </p:cNvSpPr>
            <p:nvPr/>
          </p:nvSpPr>
          <p:spPr bwMode="auto">
            <a:xfrm flipH="1">
              <a:off x="2866" y="2868"/>
              <a:ext cx="24" cy="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6" name="Line 226">
              <a:extLst>
                <a:ext uri="{FF2B5EF4-FFF2-40B4-BE49-F238E27FC236}">
                  <a16:creationId xmlns:a16="http://schemas.microsoft.com/office/drawing/2014/main" id="{F1427153-5133-214C-889C-8E9187551C51}"/>
                </a:ext>
              </a:extLst>
            </p:cNvPr>
            <p:cNvSpPr>
              <a:spLocks noChangeShapeType="1"/>
            </p:cNvSpPr>
            <p:nvPr/>
          </p:nvSpPr>
          <p:spPr bwMode="auto">
            <a:xfrm flipH="1">
              <a:off x="2870" y="2872"/>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7" name="Line 227">
              <a:extLst>
                <a:ext uri="{FF2B5EF4-FFF2-40B4-BE49-F238E27FC236}">
                  <a16:creationId xmlns:a16="http://schemas.microsoft.com/office/drawing/2014/main" id="{4016DD09-E72F-D84A-A5E7-E2D9DB2C2F61}"/>
                </a:ext>
              </a:extLst>
            </p:cNvPr>
            <p:cNvSpPr>
              <a:spLocks noChangeShapeType="1"/>
            </p:cNvSpPr>
            <p:nvPr/>
          </p:nvSpPr>
          <p:spPr bwMode="auto">
            <a:xfrm flipH="1">
              <a:off x="2866" y="2877"/>
              <a:ext cx="12" cy="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8" name="Line 228">
              <a:extLst>
                <a:ext uri="{FF2B5EF4-FFF2-40B4-BE49-F238E27FC236}">
                  <a16:creationId xmlns:a16="http://schemas.microsoft.com/office/drawing/2014/main" id="{D3622D28-AD26-FB95-7C2C-6B97BC67D740}"/>
                </a:ext>
              </a:extLst>
            </p:cNvPr>
            <p:cNvSpPr>
              <a:spLocks noChangeShapeType="1"/>
            </p:cNvSpPr>
            <p:nvPr/>
          </p:nvSpPr>
          <p:spPr bwMode="auto">
            <a:xfrm flipH="1">
              <a:off x="3022" y="2596"/>
              <a:ext cx="12" cy="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199" name="Line 229">
              <a:extLst>
                <a:ext uri="{FF2B5EF4-FFF2-40B4-BE49-F238E27FC236}">
                  <a16:creationId xmlns:a16="http://schemas.microsoft.com/office/drawing/2014/main" id="{B875375F-07A9-E274-75CD-B2A814B77E2C}"/>
                </a:ext>
              </a:extLst>
            </p:cNvPr>
            <p:cNvSpPr>
              <a:spLocks noChangeShapeType="1"/>
            </p:cNvSpPr>
            <p:nvPr/>
          </p:nvSpPr>
          <p:spPr bwMode="auto">
            <a:xfrm flipH="1">
              <a:off x="3026" y="2718"/>
              <a:ext cx="108" cy="5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0" name="Line 230">
              <a:extLst>
                <a:ext uri="{FF2B5EF4-FFF2-40B4-BE49-F238E27FC236}">
                  <a16:creationId xmlns:a16="http://schemas.microsoft.com/office/drawing/2014/main" id="{01BB8EC9-7954-332C-3473-0B8C3ED7B7D7}"/>
                </a:ext>
              </a:extLst>
            </p:cNvPr>
            <p:cNvSpPr>
              <a:spLocks noChangeShapeType="1"/>
            </p:cNvSpPr>
            <p:nvPr/>
          </p:nvSpPr>
          <p:spPr bwMode="auto">
            <a:xfrm flipH="1">
              <a:off x="2882" y="2808"/>
              <a:ext cx="110" cy="5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1" name="Line 231">
              <a:extLst>
                <a:ext uri="{FF2B5EF4-FFF2-40B4-BE49-F238E27FC236}">
                  <a16:creationId xmlns:a16="http://schemas.microsoft.com/office/drawing/2014/main" id="{7C98AB78-7D84-FED0-5BCF-99CCB67A3547}"/>
                </a:ext>
              </a:extLst>
            </p:cNvPr>
            <p:cNvSpPr>
              <a:spLocks noChangeShapeType="1"/>
            </p:cNvSpPr>
            <p:nvPr/>
          </p:nvSpPr>
          <p:spPr bwMode="auto">
            <a:xfrm flipV="1">
              <a:off x="3170" y="2519"/>
              <a:ext cx="0" cy="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2" name="Line 232">
              <a:extLst>
                <a:ext uri="{FF2B5EF4-FFF2-40B4-BE49-F238E27FC236}">
                  <a16:creationId xmlns:a16="http://schemas.microsoft.com/office/drawing/2014/main" id="{DC3FBFB1-A66A-FD00-8FC2-22158F099BDF}"/>
                </a:ext>
              </a:extLst>
            </p:cNvPr>
            <p:cNvSpPr>
              <a:spLocks noChangeShapeType="1"/>
            </p:cNvSpPr>
            <p:nvPr/>
          </p:nvSpPr>
          <p:spPr bwMode="auto">
            <a:xfrm flipH="1">
              <a:off x="3026" y="2694"/>
              <a:ext cx="148" cy="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3" name="Line 233">
              <a:extLst>
                <a:ext uri="{FF2B5EF4-FFF2-40B4-BE49-F238E27FC236}">
                  <a16:creationId xmlns:a16="http://schemas.microsoft.com/office/drawing/2014/main" id="{EF9F4638-374D-993D-B9D2-07FB33064FB4}"/>
                </a:ext>
              </a:extLst>
            </p:cNvPr>
            <p:cNvSpPr>
              <a:spLocks noChangeShapeType="1"/>
            </p:cNvSpPr>
            <p:nvPr/>
          </p:nvSpPr>
          <p:spPr bwMode="auto">
            <a:xfrm flipH="1">
              <a:off x="2882" y="2790"/>
              <a:ext cx="148" cy="7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4" name="Line 234">
              <a:extLst>
                <a:ext uri="{FF2B5EF4-FFF2-40B4-BE49-F238E27FC236}">
                  <a16:creationId xmlns:a16="http://schemas.microsoft.com/office/drawing/2014/main" id="{FC4513BF-EB69-F53D-0DC5-AF96795EB883}"/>
                </a:ext>
              </a:extLst>
            </p:cNvPr>
            <p:cNvSpPr>
              <a:spLocks noChangeShapeType="1"/>
            </p:cNvSpPr>
            <p:nvPr/>
          </p:nvSpPr>
          <p:spPr bwMode="auto">
            <a:xfrm flipH="1">
              <a:off x="2882" y="2785"/>
              <a:ext cx="148" cy="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5" name="Line 235">
              <a:extLst>
                <a:ext uri="{FF2B5EF4-FFF2-40B4-BE49-F238E27FC236}">
                  <a16:creationId xmlns:a16="http://schemas.microsoft.com/office/drawing/2014/main" id="{F00E9A05-FA34-D456-17B4-DBF84DA1B320}"/>
                </a:ext>
              </a:extLst>
            </p:cNvPr>
            <p:cNvSpPr>
              <a:spLocks noChangeShapeType="1"/>
            </p:cNvSpPr>
            <p:nvPr/>
          </p:nvSpPr>
          <p:spPr bwMode="auto">
            <a:xfrm flipV="1">
              <a:off x="3026" y="2781"/>
              <a:ext cx="4" cy="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6" name="Line 236">
              <a:extLst>
                <a:ext uri="{FF2B5EF4-FFF2-40B4-BE49-F238E27FC236}">
                  <a16:creationId xmlns:a16="http://schemas.microsoft.com/office/drawing/2014/main" id="{5B471364-1C63-0C46-E446-81D201A9162B}"/>
                </a:ext>
              </a:extLst>
            </p:cNvPr>
            <p:cNvSpPr>
              <a:spLocks noChangeShapeType="1"/>
            </p:cNvSpPr>
            <p:nvPr/>
          </p:nvSpPr>
          <p:spPr bwMode="auto">
            <a:xfrm flipH="1">
              <a:off x="3032" y="2775"/>
              <a:ext cx="23" cy="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7" name="Line 237">
              <a:extLst>
                <a:ext uri="{FF2B5EF4-FFF2-40B4-BE49-F238E27FC236}">
                  <a16:creationId xmlns:a16="http://schemas.microsoft.com/office/drawing/2014/main" id="{322CE7F8-5089-5C86-C66F-273934070B33}"/>
                </a:ext>
              </a:extLst>
            </p:cNvPr>
            <p:cNvSpPr>
              <a:spLocks noChangeShapeType="1"/>
            </p:cNvSpPr>
            <p:nvPr/>
          </p:nvSpPr>
          <p:spPr bwMode="auto">
            <a:xfrm flipH="1">
              <a:off x="3026" y="2781"/>
              <a:ext cx="14" cy="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8" name="Line 238">
              <a:extLst>
                <a:ext uri="{FF2B5EF4-FFF2-40B4-BE49-F238E27FC236}">
                  <a16:creationId xmlns:a16="http://schemas.microsoft.com/office/drawing/2014/main" id="{D9381ED8-460C-92A5-2D7C-80A0F24D4685}"/>
                </a:ext>
              </a:extLst>
            </p:cNvPr>
            <p:cNvSpPr>
              <a:spLocks noChangeShapeType="1"/>
            </p:cNvSpPr>
            <p:nvPr/>
          </p:nvSpPr>
          <p:spPr bwMode="auto">
            <a:xfrm>
              <a:off x="3175" y="2693"/>
              <a:ext cx="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09" name="Line 239">
              <a:extLst>
                <a:ext uri="{FF2B5EF4-FFF2-40B4-BE49-F238E27FC236}">
                  <a16:creationId xmlns:a16="http://schemas.microsoft.com/office/drawing/2014/main" id="{85BE838C-C60F-5CED-EB62-6D8BAE18C9F8}"/>
                </a:ext>
              </a:extLst>
            </p:cNvPr>
            <p:cNvSpPr>
              <a:spLocks noChangeShapeType="1"/>
            </p:cNvSpPr>
            <p:nvPr/>
          </p:nvSpPr>
          <p:spPr bwMode="auto">
            <a:xfrm flipH="1">
              <a:off x="3022" y="2772"/>
              <a:ext cx="28" cy="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0" name="Line 240">
              <a:extLst>
                <a:ext uri="{FF2B5EF4-FFF2-40B4-BE49-F238E27FC236}">
                  <a16:creationId xmlns:a16="http://schemas.microsoft.com/office/drawing/2014/main" id="{B83C6ED5-62C2-BFB5-BA8C-A05951D9A701}"/>
                </a:ext>
              </a:extLst>
            </p:cNvPr>
            <p:cNvSpPr>
              <a:spLocks noChangeShapeType="1"/>
            </p:cNvSpPr>
            <p:nvPr/>
          </p:nvSpPr>
          <p:spPr bwMode="auto">
            <a:xfrm flipH="1">
              <a:off x="3026" y="2517"/>
              <a:ext cx="148" cy="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1" name="Line 241">
              <a:extLst>
                <a:ext uri="{FF2B5EF4-FFF2-40B4-BE49-F238E27FC236}">
                  <a16:creationId xmlns:a16="http://schemas.microsoft.com/office/drawing/2014/main" id="{DB0344A5-AA6E-BD00-1CEA-550F5E9DA433}"/>
                </a:ext>
              </a:extLst>
            </p:cNvPr>
            <p:cNvSpPr>
              <a:spLocks noChangeShapeType="1"/>
            </p:cNvSpPr>
            <p:nvPr/>
          </p:nvSpPr>
          <p:spPr bwMode="auto">
            <a:xfrm>
              <a:off x="2870" y="2863"/>
              <a:ext cx="0" cy="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2" name="Line 242">
              <a:extLst>
                <a:ext uri="{FF2B5EF4-FFF2-40B4-BE49-F238E27FC236}">
                  <a16:creationId xmlns:a16="http://schemas.microsoft.com/office/drawing/2014/main" id="{A8BE9FEF-89D0-84C9-D003-455E59FF1A2D}"/>
                </a:ext>
              </a:extLst>
            </p:cNvPr>
            <p:cNvSpPr>
              <a:spLocks noChangeShapeType="1"/>
            </p:cNvSpPr>
            <p:nvPr/>
          </p:nvSpPr>
          <p:spPr bwMode="auto">
            <a:xfrm flipH="1">
              <a:off x="3042" y="2697"/>
              <a:ext cx="137" cy="6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3" name="Line 243">
              <a:extLst>
                <a:ext uri="{FF2B5EF4-FFF2-40B4-BE49-F238E27FC236}">
                  <a16:creationId xmlns:a16="http://schemas.microsoft.com/office/drawing/2014/main" id="{84C97A7E-A97E-339E-2F5B-30C8F5B00940}"/>
                </a:ext>
              </a:extLst>
            </p:cNvPr>
            <p:cNvSpPr>
              <a:spLocks noChangeShapeType="1"/>
            </p:cNvSpPr>
            <p:nvPr/>
          </p:nvSpPr>
          <p:spPr bwMode="auto">
            <a:xfrm flipH="1">
              <a:off x="3042" y="2698"/>
              <a:ext cx="141"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4" name="Line 244">
              <a:extLst>
                <a:ext uri="{FF2B5EF4-FFF2-40B4-BE49-F238E27FC236}">
                  <a16:creationId xmlns:a16="http://schemas.microsoft.com/office/drawing/2014/main" id="{CF6428A7-8F68-1B46-3EF8-D6BB8985EE35}"/>
                </a:ext>
              </a:extLst>
            </p:cNvPr>
            <p:cNvSpPr>
              <a:spLocks noChangeShapeType="1"/>
            </p:cNvSpPr>
            <p:nvPr/>
          </p:nvSpPr>
          <p:spPr bwMode="auto">
            <a:xfrm>
              <a:off x="3179" y="2517"/>
              <a:ext cx="0" cy="17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5" name="Line 245">
              <a:extLst>
                <a:ext uri="{FF2B5EF4-FFF2-40B4-BE49-F238E27FC236}">
                  <a16:creationId xmlns:a16="http://schemas.microsoft.com/office/drawing/2014/main" id="{1B80B781-3F04-A167-85B7-E83B3E88DAA3}"/>
                </a:ext>
              </a:extLst>
            </p:cNvPr>
            <p:cNvSpPr>
              <a:spLocks noChangeShapeType="1"/>
            </p:cNvSpPr>
            <p:nvPr/>
          </p:nvSpPr>
          <p:spPr bwMode="auto">
            <a:xfrm>
              <a:off x="3175" y="2514"/>
              <a:ext cx="0" cy="17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6" name="Line 246">
              <a:extLst>
                <a:ext uri="{FF2B5EF4-FFF2-40B4-BE49-F238E27FC236}">
                  <a16:creationId xmlns:a16="http://schemas.microsoft.com/office/drawing/2014/main" id="{530DD775-520C-E6E7-0D2C-5BA09FD3B168}"/>
                </a:ext>
              </a:extLst>
            </p:cNvPr>
            <p:cNvSpPr>
              <a:spLocks noChangeShapeType="1"/>
            </p:cNvSpPr>
            <p:nvPr/>
          </p:nvSpPr>
          <p:spPr bwMode="auto">
            <a:xfrm flipH="1">
              <a:off x="3166" y="2507"/>
              <a:ext cx="17" cy="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7" name="Line 247">
              <a:extLst>
                <a:ext uri="{FF2B5EF4-FFF2-40B4-BE49-F238E27FC236}">
                  <a16:creationId xmlns:a16="http://schemas.microsoft.com/office/drawing/2014/main" id="{97305D11-A66D-5E55-84FC-488CFFD741B7}"/>
                </a:ext>
              </a:extLst>
            </p:cNvPr>
            <p:cNvSpPr>
              <a:spLocks noChangeShapeType="1"/>
            </p:cNvSpPr>
            <p:nvPr/>
          </p:nvSpPr>
          <p:spPr bwMode="auto">
            <a:xfrm>
              <a:off x="3179" y="2507"/>
              <a:ext cx="0" cy="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8" name="Line 248">
              <a:extLst>
                <a:ext uri="{FF2B5EF4-FFF2-40B4-BE49-F238E27FC236}">
                  <a16:creationId xmlns:a16="http://schemas.microsoft.com/office/drawing/2014/main" id="{ADDF6BB1-DE06-FE3B-0DEA-B7956EEBC660}"/>
                </a:ext>
              </a:extLst>
            </p:cNvPr>
            <p:cNvSpPr>
              <a:spLocks noChangeShapeType="1"/>
            </p:cNvSpPr>
            <p:nvPr/>
          </p:nvSpPr>
          <p:spPr bwMode="auto">
            <a:xfrm flipH="1">
              <a:off x="2866" y="2440"/>
              <a:ext cx="317" cy="17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19" name="Line 249">
              <a:extLst>
                <a:ext uri="{FF2B5EF4-FFF2-40B4-BE49-F238E27FC236}">
                  <a16:creationId xmlns:a16="http://schemas.microsoft.com/office/drawing/2014/main" id="{D9FC0DED-34CB-0688-170D-6347BD5A8FCC}"/>
                </a:ext>
              </a:extLst>
            </p:cNvPr>
            <p:cNvSpPr>
              <a:spLocks noChangeShapeType="1"/>
            </p:cNvSpPr>
            <p:nvPr/>
          </p:nvSpPr>
          <p:spPr bwMode="auto">
            <a:xfrm flipH="1">
              <a:off x="2866" y="2771"/>
              <a:ext cx="317" cy="17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0" name="Line 250">
              <a:extLst>
                <a:ext uri="{FF2B5EF4-FFF2-40B4-BE49-F238E27FC236}">
                  <a16:creationId xmlns:a16="http://schemas.microsoft.com/office/drawing/2014/main" id="{AD1AA371-ED6E-4A6C-3F95-82F5FA96A5BF}"/>
                </a:ext>
              </a:extLst>
            </p:cNvPr>
            <p:cNvSpPr>
              <a:spLocks noChangeShapeType="1"/>
            </p:cNvSpPr>
            <p:nvPr/>
          </p:nvSpPr>
          <p:spPr bwMode="auto">
            <a:xfrm flipH="1">
              <a:off x="2824" y="2637"/>
              <a:ext cx="28" cy="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1" name="Line 251">
              <a:extLst>
                <a:ext uri="{FF2B5EF4-FFF2-40B4-BE49-F238E27FC236}">
                  <a16:creationId xmlns:a16="http://schemas.microsoft.com/office/drawing/2014/main" id="{885EA8B3-E012-7794-E24D-5F1A54ED035D}"/>
                </a:ext>
              </a:extLst>
            </p:cNvPr>
            <p:cNvSpPr>
              <a:spLocks noChangeShapeType="1"/>
            </p:cNvSpPr>
            <p:nvPr/>
          </p:nvSpPr>
          <p:spPr bwMode="auto">
            <a:xfrm flipH="1">
              <a:off x="2842" y="2955"/>
              <a:ext cx="32" cy="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2" name="Line 252">
              <a:extLst>
                <a:ext uri="{FF2B5EF4-FFF2-40B4-BE49-F238E27FC236}">
                  <a16:creationId xmlns:a16="http://schemas.microsoft.com/office/drawing/2014/main" id="{2DB2C255-5D00-79EC-E613-CCFEB2963E8A}"/>
                </a:ext>
              </a:extLst>
            </p:cNvPr>
            <p:cNvSpPr>
              <a:spLocks noChangeShapeType="1"/>
            </p:cNvSpPr>
            <p:nvPr/>
          </p:nvSpPr>
          <p:spPr bwMode="auto">
            <a:xfrm flipV="1">
              <a:off x="2819" y="2657"/>
              <a:ext cx="0" cy="25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3" name="Line 253">
              <a:extLst>
                <a:ext uri="{FF2B5EF4-FFF2-40B4-BE49-F238E27FC236}">
                  <a16:creationId xmlns:a16="http://schemas.microsoft.com/office/drawing/2014/main" id="{9BF044F5-1E3D-B65D-3938-D2385600A0C6}"/>
                </a:ext>
              </a:extLst>
            </p:cNvPr>
            <p:cNvSpPr>
              <a:spLocks noChangeShapeType="1"/>
            </p:cNvSpPr>
            <p:nvPr/>
          </p:nvSpPr>
          <p:spPr bwMode="auto">
            <a:xfrm>
              <a:off x="2819" y="2914"/>
              <a:ext cx="0" cy="5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4" name="Line 254">
              <a:extLst>
                <a:ext uri="{FF2B5EF4-FFF2-40B4-BE49-F238E27FC236}">
                  <a16:creationId xmlns:a16="http://schemas.microsoft.com/office/drawing/2014/main" id="{D404C3D1-956D-9573-7193-31CE148763CE}"/>
                </a:ext>
              </a:extLst>
            </p:cNvPr>
            <p:cNvSpPr>
              <a:spLocks noChangeShapeType="1"/>
            </p:cNvSpPr>
            <p:nvPr/>
          </p:nvSpPr>
          <p:spPr bwMode="auto">
            <a:xfrm flipV="1">
              <a:off x="3247" y="2399"/>
              <a:ext cx="0" cy="26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5" name="Line 255">
              <a:extLst>
                <a:ext uri="{FF2B5EF4-FFF2-40B4-BE49-F238E27FC236}">
                  <a16:creationId xmlns:a16="http://schemas.microsoft.com/office/drawing/2014/main" id="{43095E99-20F2-7A48-8455-AF6E7F651524}"/>
                </a:ext>
              </a:extLst>
            </p:cNvPr>
            <p:cNvSpPr>
              <a:spLocks noChangeShapeType="1"/>
            </p:cNvSpPr>
            <p:nvPr/>
          </p:nvSpPr>
          <p:spPr bwMode="auto">
            <a:xfrm>
              <a:off x="3247" y="2659"/>
              <a:ext cx="0" cy="5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6" name="Line 256">
              <a:extLst>
                <a:ext uri="{FF2B5EF4-FFF2-40B4-BE49-F238E27FC236}">
                  <a16:creationId xmlns:a16="http://schemas.microsoft.com/office/drawing/2014/main" id="{564DEC96-2E1F-3AC7-59D8-FA7E455EF33B}"/>
                </a:ext>
              </a:extLst>
            </p:cNvPr>
            <p:cNvSpPr>
              <a:spLocks noChangeShapeType="1"/>
            </p:cNvSpPr>
            <p:nvPr/>
          </p:nvSpPr>
          <p:spPr bwMode="auto">
            <a:xfrm flipH="1">
              <a:off x="3175" y="2425"/>
              <a:ext cx="32" cy="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7" name="Line 257">
              <a:extLst>
                <a:ext uri="{FF2B5EF4-FFF2-40B4-BE49-F238E27FC236}">
                  <a16:creationId xmlns:a16="http://schemas.microsoft.com/office/drawing/2014/main" id="{3DCDB095-B156-4D9E-A938-0492ABA9E0B3}"/>
                </a:ext>
              </a:extLst>
            </p:cNvPr>
            <p:cNvSpPr>
              <a:spLocks noChangeShapeType="1"/>
            </p:cNvSpPr>
            <p:nvPr/>
          </p:nvSpPr>
          <p:spPr bwMode="auto">
            <a:xfrm flipH="1">
              <a:off x="3175" y="2758"/>
              <a:ext cx="29" cy="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8" name="Line 258">
              <a:extLst>
                <a:ext uri="{FF2B5EF4-FFF2-40B4-BE49-F238E27FC236}">
                  <a16:creationId xmlns:a16="http://schemas.microsoft.com/office/drawing/2014/main" id="{7219DA42-5172-6E7A-53E1-1024E4241132}"/>
                </a:ext>
              </a:extLst>
            </p:cNvPr>
            <p:cNvSpPr>
              <a:spLocks noChangeShapeType="1"/>
            </p:cNvSpPr>
            <p:nvPr/>
          </p:nvSpPr>
          <p:spPr bwMode="auto">
            <a:xfrm flipH="1">
              <a:off x="2837" y="2970"/>
              <a:ext cx="27" cy="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29" name="Line 259">
              <a:extLst>
                <a:ext uri="{FF2B5EF4-FFF2-40B4-BE49-F238E27FC236}">
                  <a16:creationId xmlns:a16="http://schemas.microsoft.com/office/drawing/2014/main" id="{85839E86-834A-F678-A738-3F1AB09E9613}"/>
                </a:ext>
              </a:extLst>
            </p:cNvPr>
            <p:cNvSpPr>
              <a:spLocks noChangeShapeType="1"/>
            </p:cNvSpPr>
            <p:nvPr/>
          </p:nvSpPr>
          <p:spPr bwMode="auto">
            <a:xfrm flipV="1">
              <a:off x="2814" y="2651"/>
              <a:ext cx="0" cy="3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0" name="Line 260">
              <a:extLst>
                <a:ext uri="{FF2B5EF4-FFF2-40B4-BE49-F238E27FC236}">
                  <a16:creationId xmlns:a16="http://schemas.microsoft.com/office/drawing/2014/main" id="{1296B40E-EB0C-70F2-A9BB-65D448866D93}"/>
                </a:ext>
              </a:extLst>
            </p:cNvPr>
            <p:cNvSpPr>
              <a:spLocks noChangeShapeType="1"/>
            </p:cNvSpPr>
            <p:nvPr/>
          </p:nvSpPr>
          <p:spPr bwMode="auto">
            <a:xfrm flipH="1">
              <a:off x="2856" y="2953"/>
              <a:ext cx="37" cy="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1" name="Line 261">
              <a:extLst>
                <a:ext uri="{FF2B5EF4-FFF2-40B4-BE49-F238E27FC236}">
                  <a16:creationId xmlns:a16="http://schemas.microsoft.com/office/drawing/2014/main" id="{E49E3039-E61C-0ADE-C448-A28B5CC339C1}"/>
                </a:ext>
              </a:extLst>
            </p:cNvPr>
            <p:cNvSpPr>
              <a:spLocks noChangeShapeType="1"/>
            </p:cNvSpPr>
            <p:nvPr/>
          </p:nvSpPr>
          <p:spPr bwMode="auto">
            <a:xfrm flipH="1">
              <a:off x="2885" y="2767"/>
              <a:ext cx="317" cy="17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2" name="Line 262">
              <a:extLst>
                <a:ext uri="{FF2B5EF4-FFF2-40B4-BE49-F238E27FC236}">
                  <a16:creationId xmlns:a16="http://schemas.microsoft.com/office/drawing/2014/main" id="{7147A575-9ECE-CB1A-BBC6-894DD1E668DB}"/>
                </a:ext>
              </a:extLst>
            </p:cNvPr>
            <p:cNvSpPr>
              <a:spLocks noChangeShapeType="1"/>
            </p:cNvSpPr>
            <p:nvPr/>
          </p:nvSpPr>
          <p:spPr bwMode="auto">
            <a:xfrm flipV="1">
              <a:off x="3253" y="2387"/>
              <a:ext cx="0" cy="3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3" name="Line 263">
              <a:extLst>
                <a:ext uri="{FF2B5EF4-FFF2-40B4-BE49-F238E27FC236}">
                  <a16:creationId xmlns:a16="http://schemas.microsoft.com/office/drawing/2014/main" id="{BE771B3F-D042-3E67-1387-71A2CDEF361A}"/>
                </a:ext>
              </a:extLst>
            </p:cNvPr>
            <p:cNvSpPr>
              <a:spLocks noChangeShapeType="1"/>
            </p:cNvSpPr>
            <p:nvPr/>
          </p:nvSpPr>
          <p:spPr bwMode="auto">
            <a:xfrm flipH="1">
              <a:off x="3194" y="2759"/>
              <a:ext cx="16" cy="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4" name="Line 264">
              <a:extLst>
                <a:ext uri="{FF2B5EF4-FFF2-40B4-BE49-F238E27FC236}">
                  <a16:creationId xmlns:a16="http://schemas.microsoft.com/office/drawing/2014/main" id="{CA62A817-26C3-AC59-86EA-0B8934A61970}"/>
                </a:ext>
              </a:extLst>
            </p:cNvPr>
            <p:cNvSpPr>
              <a:spLocks noChangeShapeType="1"/>
            </p:cNvSpPr>
            <p:nvPr/>
          </p:nvSpPr>
          <p:spPr bwMode="auto">
            <a:xfrm flipV="1">
              <a:off x="2775" y="2623"/>
              <a:ext cx="0" cy="4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5" name="Line 265">
              <a:extLst>
                <a:ext uri="{FF2B5EF4-FFF2-40B4-BE49-F238E27FC236}">
                  <a16:creationId xmlns:a16="http://schemas.microsoft.com/office/drawing/2014/main" id="{79709850-FD8B-C192-0C9D-9133841A2B27}"/>
                </a:ext>
              </a:extLst>
            </p:cNvPr>
            <p:cNvSpPr>
              <a:spLocks noChangeShapeType="1"/>
            </p:cNvSpPr>
            <p:nvPr/>
          </p:nvSpPr>
          <p:spPr bwMode="auto">
            <a:xfrm flipV="1">
              <a:off x="3274" y="2324"/>
              <a:ext cx="0" cy="4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6" name="Line 266">
              <a:extLst>
                <a:ext uri="{FF2B5EF4-FFF2-40B4-BE49-F238E27FC236}">
                  <a16:creationId xmlns:a16="http://schemas.microsoft.com/office/drawing/2014/main" id="{843C7404-A6C6-4C9D-71BC-F32D2B5A8134}"/>
                </a:ext>
              </a:extLst>
            </p:cNvPr>
            <p:cNvSpPr>
              <a:spLocks noChangeShapeType="1"/>
            </p:cNvSpPr>
            <p:nvPr/>
          </p:nvSpPr>
          <p:spPr bwMode="auto">
            <a:xfrm>
              <a:off x="2725" y="3113"/>
              <a:ext cx="23" cy="1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7" name="Line 267">
              <a:extLst>
                <a:ext uri="{FF2B5EF4-FFF2-40B4-BE49-F238E27FC236}">
                  <a16:creationId xmlns:a16="http://schemas.microsoft.com/office/drawing/2014/main" id="{7B86AB15-384E-77BE-B9B4-F0509D893C1E}"/>
                </a:ext>
              </a:extLst>
            </p:cNvPr>
            <p:cNvSpPr>
              <a:spLocks noChangeShapeType="1"/>
            </p:cNvSpPr>
            <p:nvPr/>
          </p:nvSpPr>
          <p:spPr bwMode="auto">
            <a:xfrm flipH="1">
              <a:off x="2726" y="2218"/>
              <a:ext cx="493" cy="28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8" name="Line 268">
              <a:extLst>
                <a:ext uri="{FF2B5EF4-FFF2-40B4-BE49-F238E27FC236}">
                  <a16:creationId xmlns:a16="http://schemas.microsoft.com/office/drawing/2014/main" id="{5C682AF1-C30C-E88C-30E3-1D679029F5B4}"/>
                </a:ext>
              </a:extLst>
            </p:cNvPr>
            <p:cNvSpPr>
              <a:spLocks noChangeShapeType="1"/>
            </p:cNvSpPr>
            <p:nvPr/>
          </p:nvSpPr>
          <p:spPr bwMode="auto">
            <a:xfrm flipH="1" flipV="1">
              <a:off x="2754" y="2545"/>
              <a:ext cx="21" cy="5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39" name="Line 269">
              <a:extLst>
                <a:ext uri="{FF2B5EF4-FFF2-40B4-BE49-F238E27FC236}">
                  <a16:creationId xmlns:a16="http://schemas.microsoft.com/office/drawing/2014/main" id="{0C90CF7C-4C16-FC4D-F139-34326522AF3A}"/>
                </a:ext>
              </a:extLst>
            </p:cNvPr>
            <p:cNvSpPr>
              <a:spLocks noChangeShapeType="1"/>
            </p:cNvSpPr>
            <p:nvPr/>
          </p:nvSpPr>
          <p:spPr bwMode="auto">
            <a:xfrm flipH="1">
              <a:off x="2765" y="2240"/>
              <a:ext cx="487" cy="27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0" name="Line 270">
              <a:extLst>
                <a:ext uri="{FF2B5EF4-FFF2-40B4-BE49-F238E27FC236}">
                  <a16:creationId xmlns:a16="http://schemas.microsoft.com/office/drawing/2014/main" id="{4E67258B-49D0-FADD-9C71-E32F1C291BBD}"/>
                </a:ext>
              </a:extLst>
            </p:cNvPr>
            <p:cNvSpPr>
              <a:spLocks noChangeShapeType="1"/>
            </p:cNvSpPr>
            <p:nvPr/>
          </p:nvSpPr>
          <p:spPr bwMode="auto">
            <a:xfrm>
              <a:off x="3258" y="2244"/>
              <a:ext cx="7"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1" name="Line 271">
              <a:extLst>
                <a:ext uri="{FF2B5EF4-FFF2-40B4-BE49-F238E27FC236}">
                  <a16:creationId xmlns:a16="http://schemas.microsoft.com/office/drawing/2014/main" id="{42E17213-8CA7-E24D-7222-4B33B20C766F}"/>
                </a:ext>
              </a:extLst>
            </p:cNvPr>
            <p:cNvSpPr>
              <a:spLocks noChangeShapeType="1"/>
            </p:cNvSpPr>
            <p:nvPr/>
          </p:nvSpPr>
          <p:spPr bwMode="auto">
            <a:xfrm>
              <a:off x="2775" y="2672"/>
              <a:ext cx="0" cy="34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2" name="Line 272">
              <a:extLst>
                <a:ext uri="{FF2B5EF4-FFF2-40B4-BE49-F238E27FC236}">
                  <a16:creationId xmlns:a16="http://schemas.microsoft.com/office/drawing/2014/main" id="{E9BC9EAD-1B9D-2292-BF9E-6176F5468612}"/>
                </a:ext>
              </a:extLst>
            </p:cNvPr>
            <p:cNvSpPr>
              <a:spLocks noChangeShapeType="1"/>
            </p:cNvSpPr>
            <p:nvPr/>
          </p:nvSpPr>
          <p:spPr bwMode="auto">
            <a:xfrm>
              <a:off x="2718" y="2529"/>
              <a:ext cx="0" cy="5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3" name="Line 273">
              <a:extLst>
                <a:ext uri="{FF2B5EF4-FFF2-40B4-BE49-F238E27FC236}">
                  <a16:creationId xmlns:a16="http://schemas.microsoft.com/office/drawing/2014/main" id="{191E11A6-4246-F17E-540A-BA7C69F61C2D}"/>
                </a:ext>
              </a:extLst>
            </p:cNvPr>
            <p:cNvSpPr>
              <a:spLocks noChangeShapeType="1"/>
            </p:cNvSpPr>
            <p:nvPr/>
          </p:nvSpPr>
          <p:spPr bwMode="auto">
            <a:xfrm flipV="1">
              <a:off x="2775" y="3014"/>
              <a:ext cx="0" cy="4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4" name="Line 274">
              <a:extLst>
                <a:ext uri="{FF2B5EF4-FFF2-40B4-BE49-F238E27FC236}">
                  <a16:creationId xmlns:a16="http://schemas.microsoft.com/office/drawing/2014/main" id="{1A193F84-5814-763B-8549-5BCDF818195C}"/>
                </a:ext>
              </a:extLst>
            </p:cNvPr>
            <p:cNvSpPr>
              <a:spLocks noChangeShapeType="1"/>
            </p:cNvSpPr>
            <p:nvPr/>
          </p:nvSpPr>
          <p:spPr bwMode="auto">
            <a:xfrm flipH="1">
              <a:off x="2748" y="3100"/>
              <a:ext cx="22"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5" name="Line 275">
              <a:extLst>
                <a:ext uri="{FF2B5EF4-FFF2-40B4-BE49-F238E27FC236}">
                  <a16:creationId xmlns:a16="http://schemas.microsoft.com/office/drawing/2014/main" id="{94841C30-3772-33E9-E429-40CB0B6CDB43}"/>
                </a:ext>
              </a:extLst>
            </p:cNvPr>
            <p:cNvSpPr>
              <a:spLocks noChangeShapeType="1"/>
            </p:cNvSpPr>
            <p:nvPr/>
          </p:nvSpPr>
          <p:spPr bwMode="auto">
            <a:xfrm flipH="1">
              <a:off x="3248" y="2800"/>
              <a:ext cx="21" cy="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6" name="Line 276">
              <a:extLst>
                <a:ext uri="{FF2B5EF4-FFF2-40B4-BE49-F238E27FC236}">
                  <a16:creationId xmlns:a16="http://schemas.microsoft.com/office/drawing/2014/main" id="{EF792336-EEDE-9B15-1D9E-690FFF59AFE4}"/>
                </a:ext>
              </a:extLst>
            </p:cNvPr>
            <p:cNvSpPr>
              <a:spLocks noChangeShapeType="1"/>
            </p:cNvSpPr>
            <p:nvPr/>
          </p:nvSpPr>
          <p:spPr bwMode="auto">
            <a:xfrm flipV="1">
              <a:off x="3274" y="2715"/>
              <a:ext cx="0" cy="4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7" name="Line 277">
              <a:extLst>
                <a:ext uri="{FF2B5EF4-FFF2-40B4-BE49-F238E27FC236}">
                  <a16:creationId xmlns:a16="http://schemas.microsoft.com/office/drawing/2014/main" id="{E6356162-70EE-B2D7-593A-FCBDBC4929EF}"/>
                </a:ext>
              </a:extLst>
            </p:cNvPr>
            <p:cNvSpPr>
              <a:spLocks noChangeShapeType="1"/>
            </p:cNvSpPr>
            <p:nvPr/>
          </p:nvSpPr>
          <p:spPr bwMode="auto">
            <a:xfrm flipH="1">
              <a:off x="2748" y="2833"/>
              <a:ext cx="508" cy="29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8" name="Line 278">
              <a:extLst>
                <a:ext uri="{FF2B5EF4-FFF2-40B4-BE49-F238E27FC236}">
                  <a16:creationId xmlns:a16="http://schemas.microsoft.com/office/drawing/2014/main" id="{8E96A0A1-B39D-4414-5BDB-1EF3E219DAC0}"/>
                </a:ext>
              </a:extLst>
            </p:cNvPr>
            <p:cNvSpPr>
              <a:spLocks noChangeShapeType="1"/>
            </p:cNvSpPr>
            <p:nvPr/>
          </p:nvSpPr>
          <p:spPr bwMode="auto">
            <a:xfrm>
              <a:off x="3274" y="2373"/>
              <a:ext cx="0" cy="34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49" name="Freeform 279">
              <a:extLst>
                <a:ext uri="{FF2B5EF4-FFF2-40B4-BE49-F238E27FC236}">
                  <a16:creationId xmlns:a16="http://schemas.microsoft.com/office/drawing/2014/main" id="{4E3F1D07-2B49-C10E-0A78-EE6181F1AB94}"/>
                </a:ext>
              </a:extLst>
            </p:cNvPr>
            <p:cNvSpPr>
              <a:spLocks/>
            </p:cNvSpPr>
            <p:nvPr/>
          </p:nvSpPr>
          <p:spPr bwMode="auto">
            <a:xfrm>
              <a:off x="2718" y="2505"/>
              <a:ext cx="13" cy="21"/>
            </a:xfrm>
            <a:custGeom>
              <a:avLst/>
              <a:gdLst>
                <a:gd name="T0" fmla="*/ 0 w 13"/>
                <a:gd name="T1" fmla="*/ 20 h 21"/>
                <a:gd name="T2" fmla="*/ 0 w 13"/>
                <a:gd name="T3" fmla="*/ 20 h 21"/>
                <a:gd name="T4" fmla="*/ 1 w 13"/>
                <a:gd name="T5" fmla="*/ 14 h 21"/>
                <a:gd name="T6" fmla="*/ 4 w 13"/>
                <a:gd name="T7" fmla="*/ 8 h 21"/>
                <a:gd name="T8" fmla="*/ 8 w 13"/>
                <a:gd name="T9" fmla="*/ 4 h 21"/>
                <a:gd name="T10" fmla="*/ 12 w 13"/>
                <a:gd name="T11" fmla="*/ 0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0" y="20"/>
                  </a:moveTo>
                  <a:lnTo>
                    <a:pt x="0" y="20"/>
                  </a:lnTo>
                  <a:lnTo>
                    <a:pt x="1" y="14"/>
                  </a:lnTo>
                  <a:lnTo>
                    <a:pt x="4" y="8"/>
                  </a:lnTo>
                  <a:lnTo>
                    <a:pt x="8"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50" name="Freeform 280">
              <a:extLst>
                <a:ext uri="{FF2B5EF4-FFF2-40B4-BE49-F238E27FC236}">
                  <a16:creationId xmlns:a16="http://schemas.microsoft.com/office/drawing/2014/main" id="{8255B007-2A57-6004-0BA8-5848F5F74899}"/>
                </a:ext>
              </a:extLst>
            </p:cNvPr>
            <p:cNvSpPr>
              <a:spLocks/>
            </p:cNvSpPr>
            <p:nvPr/>
          </p:nvSpPr>
          <p:spPr bwMode="auto">
            <a:xfrm>
              <a:off x="2757" y="2523"/>
              <a:ext cx="13" cy="27"/>
            </a:xfrm>
            <a:custGeom>
              <a:avLst/>
              <a:gdLst>
                <a:gd name="T0" fmla="*/ 1 w 13"/>
                <a:gd name="T1" fmla="*/ 26 h 27"/>
                <a:gd name="T2" fmla="*/ 1 w 13"/>
                <a:gd name="T3" fmla="*/ 26 h 27"/>
                <a:gd name="T4" fmla="*/ 0 w 13"/>
                <a:gd name="T5" fmla="*/ 25 h 27"/>
                <a:gd name="T6" fmla="*/ 0 w 13"/>
                <a:gd name="T7" fmla="*/ 24 h 27"/>
                <a:gd name="T8" fmla="*/ 0 w 13"/>
                <a:gd name="T9" fmla="*/ 22 h 27"/>
                <a:gd name="T10" fmla="*/ 0 w 13"/>
                <a:gd name="T11" fmla="*/ 20 h 27"/>
                <a:gd name="T12" fmla="*/ 1 w 13"/>
                <a:gd name="T13" fmla="*/ 15 h 27"/>
                <a:gd name="T14" fmla="*/ 2 w 13"/>
                <a:gd name="T15" fmla="*/ 9 h 27"/>
                <a:gd name="T16" fmla="*/ 5 w 13"/>
                <a:gd name="T17" fmla="*/ 4 h 27"/>
                <a:gd name="T18" fmla="*/ 12 w 13"/>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7"/>
                <a:gd name="T32" fmla="*/ 13 w 13"/>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7">
                  <a:moveTo>
                    <a:pt x="1" y="26"/>
                  </a:moveTo>
                  <a:lnTo>
                    <a:pt x="1" y="26"/>
                  </a:lnTo>
                  <a:lnTo>
                    <a:pt x="0" y="25"/>
                  </a:lnTo>
                  <a:lnTo>
                    <a:pt x="0" y="24"/>
                  </a:lnTo>
                  <a:lnTo>
                    <a:pt x="0" y="22"/>
                  </a:lnTo>
                  <a:lnTo>
                    <a:pt x="0" y="20"/>
                  </a:lnTo>
                  <a:lnTo>
                    <a:pt x="1" y="15"/>
                  </a:lnTo>
                  <a:lnTo>
                    <a:pt x="2" y="9"/>
                  </a:lnTo>
                  <a:lnTo>
                    <a:pt x="5" y="4"/>
                  </a:lnTo>
                  <a:lnTo>
                    <a:pt x="12"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51" name="Line 281">
              <a:extLst>
                <a:ext uri="{FF2B5EF4-FFF2-40B4-BE49-F238E27FC236}">
                  <a16:creationId xmlns:a16="http://schemas.microsoft.com/office/drawing/2014/main" id="{F32F85D5-F49D-D1CF-5B56-EA5A0CF5C0A4}"/>
                </a:ext>
              </a:extLst>
            </p:cNvPr>
            <p:cNvSpPr>
              <a:spLocks noChangeShapeType="1"/>
            </p:cNvSpPr>
            <p:nvPr/>
          </p:nvSpPr>
          <p:spPr bwMode="auto">
            <a:xfrm flipH="1" flipV="1">
              <a:off x="2718" y="2510"/>
              <a:ext cx="45" cy="2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52" name="Freeform 282">
              <a:extLst>
                <a:ext uri="{FF2B5EF4-FFF2-40B4-BE49-F238E27FC236}">
                  <a16:creationId xmlns:a16="http://schemas.microsoft.com/office/drawing/2014/main" id="{873737AC-9542-3506-1461-13282C50C9D0}"/>
                </a:ext>
              </a:extLst>
            </p:cNvPr>
            <p:cNvSpPr>
              <a:spLocks/>
            </p:cNvSpPr>
            <p:nvPr/>
          </p:nvSpPr>
          <p:spPr bwMode="auto">
            <a:xfrm>
              <a:off x="2771" y="2596"/>
              <a:ext cx="5" cy="32"/>
            </a:xfrm>
            <a:custGeom>
              <a:avLst/>
              <a:gdLst>
                <a:gd name="T0" fmla="*/ 0 w 5"/>
                <a:gd name="T1" fmla="*/ 0 h 32"/>
                <a:gd name="T2" fmla="*/ 0 w 5"/>
                <a:gd name="T3" fmla="*/ 0 h 32"/>
                <a:gd name="T4" fmla="*/ 2 w 5"/>
                <a:gd name="T5" fmla="*/ 8 h 32"/>
                <a:gd name="T6" fmla="*/ 3 w 5"/>
                <a:gd name="T7" fmla="*/ 15 h 32"/>
                <a:gd name="T8" fmla="*/ 4 w 5"/>
                <a:gd name="T9" fmla="*/ 23 h 32"/>
                <a:gd name="T10" fmla="*/ 4 w 5"/>
                <a:gd name="T11" fmla="*/ 31 h 32"/>
                <a:gd name="T12" fmla="*/ 0 60000 65536"/>
                <a:gd name="T13" fmla="*/ 0 60000 65536"/>
                <a:gd name="T14" fmla="*/ 0 60000 65536"/>
                <a:gd name="T15" fmla="*/ 0 60000 65536"/>
                <a:gd name="T16" fmla="*/ 0 60000 65536"/>
                <a:gd name="T17" fmla="*/ 0 60000 65536"/>
                <a:gd name="T18" fmla="*/ 0 w 5"/>
                <a:gd name="T19" fmla="*/ 0 h 32"/>
                <a:gd name="T20" fmla="*/ 5 w 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5" h="32">
                  <a:moveTo>
                    <a:pt x="0" y="0"/>
                  </a:moveTo>
                  <a:lnTo>
                    <a:pt x="0" y="0"/>
                  </a:lnTo>
                  <a:lnTo>
                    <a:pt x="2" y="8"/>
                  </a:lnTo>
                  <a:lnTo>
                    <a:pt x="3" y="15"/>
                  </a:lnTo>
                  <a:lnTo>
                    <a:pt x="4" y="23"/>
                  </a:lnTo>
                  <a:lnTo>
                    <a:pt x="4" y="31"/>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53" name="Freeform 283">
              <a:extLst>
                <a:ext uri="{FF2B5EF4-FFF2-40B4-BE49-F238E27FC236}">
                  <a16:creationId xmlns:a16="http://schemas.microsoft.com/office/drawing/2014/main" id="{473BB863-6508-00A3-2400-7FD4E91D7F6A}"/>
                </a:ext>
              </a:extLst>
            </p:cNvPr>
            <p:cNvSpPr>
              <a:spLocks/>
            </p:cNvSpPr>
            <p:nvPr/>
          </p:nvSpPr>
          <p:spPr bwMode="auto">
            <a:xfrm>
              <a:off x="2766" y="3053"/>
              <a:ext cx="10" cy="44"/>
            </a:xfrm>
            <a:custGeom>
              <a:avLst/>
              <a:gdLst>
                <a:gd name="T0" fmla="*/ 9 w 10"/>
                <a:gd name="T1" fmla="*/ 0 h 44"/>
                <a:gd name="T2" fmla="*/ 9 w 10"/>
                <a:gd name="T3" fmla="*/ 0 h 44"/>
                <a:gd name="T4" fmla="*/ 9 w 10"/>
                <a:gd name="T5" fmla="*/ 5 h 44"/>
                <a:gd name="T6" fmla="*/ 9 w 10"/>
                <a:gd name="T7" fmla="*/ 11 h 44"/>
                <a:gd name="T8" fmla="*/ 8 w 10"/>
                <a:gd name="T9" fmla="*/ 17 h 44"/>
                <a:gd name="T10" fmla="*/ 7 w 10"/>
                <a:gd name="T11" fmla="*/ 21 h 44"/>
                <a:gd name="T12" fmla="*/ 6 w 10"/>
                <a:gd name="T13" fmla="*/ 27 h 44"/>
                <a:gd name="T14" fmla="*/ 5 w 10"/>
                <a:gd name="T15" fmla="*/ 33 h 44"/>
                <a:gd name="T16" fmla="*/ 2 w 10"/>
                <a:gd name="T17" fmla="*/ 38 h 44"/>
                <a:gd name="T18" fmla="*/ 0 w 10"/>
                <a:gd name="T19" fmla="*/ 43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5"/>
                  </a:lnTo>
                  <a:lnTo>
                    <a:pt x="9" y="11"/>
                  </a:lnTo>
                  <a:lnTo>
                    <a:pt x="8" y="17"/>
                  </a:lnTo>
                  <a:lnTo>
                    <a:pt x="7" y="21"/>
                  </a:lnTo>
                  <a:lnTo>
                    <a:pt x="6" y="27"/>
                  </a:lnTo>
                  <a:lnTo>
                    <a:pt x="5"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54" name="Freeform 284">
              <a:extLst>
                <a:ext uri="{FF2B5EF4-FFF2-40B4-BE49-F238E27FC236}">
                  <a16:creationId xmlns:a16="http://schemas.microsoft.com/office/drawing/2014/main" id="{68FC59F5-A4CF-2C59-310F-BF61A566E26C}"/>
                </a:ext>
              </a:extLst>
            </p:cNvPr>
            <p:cNvSpPr>
              <a:spLocks/>
            </p:cNvSpPr>
            <p:nvPr/>
          </p:nvSpPr>
          <p:spPr bwMode="auto">
            <a:xfrm>
              <a:off x="3269" y="2296"/>
              <a:ext cx="6" cy="33"/>
            </a:xfrm>
            <a:custGeom>
              <a:avLst/>
              <a:gdLst>
                <a:gd name="T0" fmla="*/ 0 w 6"/>
                <a:gd name="T1" fmla="*/ 0 h 33"/>
                <a:gd name="T2" fmla="*/ 0 w 6"/>
                <a:gd name="T3" fmla="*/ 0 h 33"/>
                <a:gd name="T4" fmla="*/ 3 w 6"/>
                <a:gd name="T5" fmla="*/ 8 h 33"/>
                <a:gd name="T6" fmla="*/ 4 w 6"/>
                <a:gd name="T7" fmla="*/ 16 h 33"/>
                <a:gd name="T8" fmla="*/ 5 w 6"/>
                <a:gd name="T9" fmla="*/ 24 h 33"/>
                <a:gd name="T10" fmla="*/ 5 w 6"/>
                <a:gd name="T11" fmla="*/ 32 h 33"/>
                <a:gd name="T12" fmla="*/ 0 60000 65536"/>
                <a:gd name="T13" fmla="*/ 0 60000 65536"/>
                <a:gd name="T14" fmla="*/ 0 60000 65536"/>
                <a:gd name="T15" fmla="*/ 0 60000 65536"/>
                <a:gd name="T16" fmla="*/ 0 60000 65536"/>
                <a:gd name="T17" fmla="*/ 0 60000 65536"/>
                <a:gd name="T18" fmla="*/ 0 w 6"/>
                <a:gd name="T19" fmla="*/ 0 h 33"/>
                <a:gd name="T20" fmla="*/ 6 w 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6" h="33">
                  <a:moveTo>
                    <a:pt x="0" y="0"/>
                  </a:moveTo>
                  <a:lnTo>
                    <a:pt x="0" y="0"/>
                  </a:lnTo>
                  <a:lnTo>
                    <a:pt x="3" y="8"/>
                  </a:lnTo>
                  <a:lnTo>
                    <a:pt x="4" y="16"/>
                  </a:lnTo>
                  <a:lnTo>
                    <a:pt x="5" y="24"/>
                  </a:lnTo>
                  <a:lnTo>
                    <a:pt x="5" y="32"/>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55" name="Freeform 285">
              <a:extLst>
                <a:ext uri="{FF2B5EF4-FFF2-40B4-BE49-F238E27FC236}">
                  <a16:creationId xmlns:a16="http://schemas.microsoft.com/office/drawing/2014/main" id="{48AFDB7A-8D73-BD52-875A-A9708F73088F}"/>
                </a:ext>
              </a:extLst>
            </p:cNvPr>
            <p:cNvSpPr>
              <a:spLocks/>
            </p:cNvSpPr>
            <p:nvPr/>
          </p:nvSpPr>
          <p:spPr bwMode="auto">
            <a:xfrm>
              <a:off x="3265" y="2753"/>
              <a:ext cx="10" cy="44"/>
            </a:xfrm>
            <a:custGeom>
              <a:avLst/>
              <a:gdLst>
                <a:gd name="T0" fmla="*/ 9 w 10"/>
                <a:gd name="T1" fmla="*/ 0 h 44"/>
                <a:gd name="T2" fmla="*/ 9 w 10"/>
                <a:gd name="T3" fmla="*/ 0 h 44"/>
                <a:gd name="T4" fmla="*/ 9 w 10"/>
                <a:gd name="T5" fmla="*/ 6 h 44"/>
                <a:gd name="T6" fmla="*/ 8 w 10"/>
                <a:gd name="T7" fmla="*/ 12 h 44"/>
                <a:gd name="T8" fmla="*/ 8 w 10"/>
                <a:gd name="T9" fmla="*/ 17 h 44"/>
                <a:gd name="T10" fmla="*/ 7 w 10"/>
                <a:gd name="T11" fmla="*/ 23 h 44"/>
                <a:gd name="T12" fmla="*/ 6 w 10"/>
                <a:gd name="T13" fmla="*/ 27 h 44"/>
                <a:gd name="T14" fmla="*/ 3 w 10"/>
                <a:gd name="T15" fmla="*/ 33 h 44"/>
                <a:gd name="T16" fmla="*/ 2 w 10"/>
                <a:gd name="T17" fmla="*/ 38 h 44"/>
                <a:gd name="T18" fmla="*/ 0 w 10"/>
                <a:gd name="T19" fmla="*/ 43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44"/>
                <a:gd name="T32" fmla="*/ 10 w 10"/>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44">
                  <a:moveTo>
                    <a:pt x="9" y="0"/>
                  </a:moveTo>
                  <a:lnTo>
                    <a:pt x="9" y="0"/>
                  </a:lnTo>
                  <a:lnTo>
                    <a:pt x="9" y="6"/>
                  </a:lnTo>
                  <a:lnTo>
                    <a:pt x="8" y="12"/>
                  </a:lnTo>
                  <a:lnTo>
                    <a:pt x="8" y="17"/>
                  </a:lnTo>
                  <a:lnTo>
                    <a:pt x="7" y="23"/>
                  </a:lnTo>
                  <a:lnTo>
                    <a:pt x="6" y="27"/>
                  </a:lnTo>
                  <a:lnTo>
                    <a:pt x="3" y="33"/>
                  </a:lnTo>
                  <a:lnTo>
                    <a:pt x="2" y="38"/>
                  </a:lnTo>
                  <a:lnTo>
                    <a:pt x="0" y="43"/>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56" name="Line 286">
              <a:extLst>
                <a:ext uri="{FF2B5EF4-FFF2-40B4-BE49-F238E27FC236}">
                  <a16:creationId xmlns:a16="http://schemas.microsoft.com/office/drawing/2014/main" id="{9892FDFD-CFA1-8CB3-C12E-B74360A1845B}"/>
                </a:ext>
              </a:extLst>
            </p:cNvPr>
            <p:cNvSpPr>
              <a:spLocks noChangeShapeType="1"/>
            </p:cNvSpPr>
            <p:nvPr/>
          </p:nvSpPr>
          <p:spPr bwMode="auto">
            <a:xfrm flipH="1">
              <a:off x="2793" y="2789"/>
              <a:ext cx="471" cy="26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57" name="Line 287">
              <a:extLst>
                <a:ext uri="{FF2B5EF4-FFF2-40B4-BE49-F238E27FC236}">
                  <a16:creationId xmlns:a16="http://schemas.microsoft.com/office/drawing/2014/main" id="{3704DC39-09B4-9BD7-0111-DE9AEB50DF8E}"/>
                </a:ext>
              </a:extLst>
            </p:cNvPr>
            <p:cNvSpPr>
              <a:spLocks noChangeShapeType="1"/>
            </p:cNvSpPr>
            <p:nvPr/>
          </p:nvSpPr>
          <p:spPr bwMode="auto">
            <a:xfrm flipH="1">
              <a:off x="2793" y="2325"/>
              <a:ext cx="471" cy="2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58" name="Freeform 288">
              <a:extLst>
                <a:ext uri="{FF2B5EF4-FFF2-40B4-BE49-F238E27FC236}">
                  <a16:creationId xmlns:a16="http://schemas.microsoft.com/office/drawing/2014/main" id="{4FD4F645-BD0E-C81C-36A1-9A7B0C1521E7}"/>
                </a:ext>
              </a:extLst>
            </p:cNvPr>
            <p:cNvSpPr>
              <a:spLocks/>
            </p:cNvSpPr>
            <p:nvPr/>
          </p:nvSpPr>
          <p:spPr bwMode="auto">
            <a:xfrm>
              <a:off x="2718" y="3104"/>
              <a:ext cx="4" cy="6"/>
            </a:xfrm>
            <a:custGeom>
              <a:avLst/>
              <a:gdLst>
                <a:gd name="T0" fmla="*/ 3 w 4"/>
                <a:gd name="T1" fmla="*/ 5 h 6"/>
                <a:gd name="T2" fmla="*/ 3 w 4"/>
                <a:gd name="T3" fmla="*/ 5 h 6"/>
                <a:gd name="T4" fmla="*/ 1 w 4"/>
                <a:gd name="T5" fmla="*/ 3 h 6"/>
                <a:gd name="T6" fmla="*/ 1 w 4"/>
                <a:gd name="T7" fmla="*/ 3 h 6"/>
                <a:gd name="T8" fmla="*/ 0 w 4"/>
                <a:gd name="T9" fmla="*/ 2 h 6"/>
                <a:gd name="T10" fmla="*/ 0 w 4"/>
                <a:gd name="T11" fmla="*/ 0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3" y="5"/>
                  </a:moveTo>
                  <a:lnTo>
                    <a:pt x="3" y="5"/>
                  </a:lnTo>
                  <a:lnTo>
                    <a:pt x="1" y="3"/>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59" name="Freeform 289">
              <a:extLst>
                <a:ext uri="{FF2B5EF4-FFF2-40B4-BE49-F238E27FC236}">
                  <a16:creationId xmlns:a16="http://schemas.microsoft.com/office/drawing/2014/main" id="{19FCCA0C-ABE1-F783-F79F-0E979E7EDA3D}"/>
                </a:ext>
              </a:extLst>
            </p:cNvPr>
            <p:cNvSpPr>
              <a:spLocks/>
            </p:cNvSpPr>
            <p:nvPr/>
          </p:nvSpPr>
          <p:spPr bwMode="auto">
            <a:xfrm>
              <a:off x="3215" y="2212"/>
              <a:ext cx="4" cy="3"/>
            </a:xfrm>
            <a:custGeom>
              <a:avLst/>
              <a:gdLst>
                <a:gd name="T0" fmla="*/ 0 w 4"/>
                <a:gd name="T1" fmla="*/ 2 h 3"/>
                <a:gd name="T2" fmla="*/ 0 w 4"/>
                <a:gd name="T3" fmla="*/ 2 h 3"/>
                <a:gd name="T4" fmla="*/ 2 w 4"/>
                <a:gd name="T5" fmla="*/ 2 h 3"/>
                <a:gd name="T6" fmla="*/ 2 w 4"/>
                <a:gd name="T7" fmla="*/ 0 h 3"/>
                <a:gd name="T8" fmla="*/ 3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2"/>
                  </a:moveTo>
                  <a:lnTo>
                    <a:pt x="0" y="2"/>
                  </a:lnTo>
                  <a:lnTo>
                    <a:pt x="2" y="2"/>
                  </a:lnTo>
                  <a:lnTo>
                    <a:pt x="2" y="0"/>
                  </a:lnTo>
                  <a:lnTo>
                    <a:pt x="3"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60" name="Freeform 290">
              <a:extLst>
                <a:ext uri="{FF2B5EF4-FFF2-40B4-BE49-F238E27FC236}">
                  <a16:creationId xmlns:a16="http://schemas.microsoft.com/office/drawing/2014/main" id="{7103CBAF-83A3-2396-DABB-CCAB6859821C}"/>
                </a:ext>
              </a:extLst>
            </p:cNvPr>
            <p:cNvSpPr>
              <a:spLocks/>
            </p:cNvSpPr>
            <p:nvPr/>
          </p:nvSpPr>
          <p:spPr bwMode="auto">
            <a:xfrm>
              <a:off x="3248" y="2236"/>
              <a:ext cx="7" cy="5"/>
            </a:xfrm>
            <a:custGeom>
              <a:avLst/>
              <a:gdLst>
                <a:gd name="T0" fmla="*/ 0 w 7"/>
                <a:gd name="T1" fmla="*/ 0 h 5"/>
                <a:gd name="T2" fmla="*/ 0 w 7"/>
                <a:gd name="T3" fmla="*/ 0 h 5"/>
                <a:gd name="T4" fmla="*/ 1 w 7"/>
                <a:gd name="T5" fmla="*/ 0 h 5"/>
                <a:gd name="T6" fmla="*/ 2 w 7"/>
                <a:gd name="T7" fmla="*/ 0 h 5"/>
                <a:gd name="T8" fmla="*/ 3 w 7"/>
                <a:gd name="T9" fmla="*/ 0 h 5"/>
                <a:gd name="T10" fmla="*/ 4 w 7"/>
                <a:gd name="T11" fmla="*/ 2 h 5"/>
                <a:gd name="T12" fmla="*/ 5 w 7"/>
                <a:gd name="T13" fmla="*/ 2 h 5"/>
                <a:gd name="T14" fmla="*/ 6 w 7"/>
                <a:gd name="T15" fmla="*/ 4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0" y="0"/>
                  </a:moveTo>
                  <a:lnTo>
                    <a:pt x="0" y="0"/>
                  </a:lnTo>
                  <a:lnTo>
                    <a:pt x="1" y="0"/>
                  </a:lnTo>
                  <a:lnTo>
                    <a:pt x="2" y="0"/>
                  </a:lnTo>
                  <a:lnTo>
                    <a:pt x="3" y="0"/>
                  </a:lnTo>
                  <a:lnTo>
                    <a:pt x="4" y="2"/>
                  </a:lnTo>
                  <a:lnTo>
                    <a:pt x="5" y="2"/>
                  </a:lnTo>
                  <a:lnTo>
                    <a:pt x="6" y="4"/>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61" name="Line 291">
              <a:extLst>
                <a:ext uri="{FF2B5EF4-FFF2-40B4-BE49-F238E27FC236}">
                  <a16:creationId xmlns:a16="http://schemas.microsoft.com/office/drawing/2014/main" id="{12239EDD-6095-A644-E6CD-717641C8CF08}"/>
                </a:ext>
              </a:extLst>
            </p:cNvPr>
            <p:cNvSpPr>
              <a:spLocks noChangeShapeType="1"/>
            </p:cNvSpPr>
            <p:nvPr/>
          </p:nvSpPr>
          <p:spPr bwMode="auto">
            <a:xfrm flipH="1" flipV="1">
              <a:off x="3214" y="2208"/>
              <a:ext cx="41"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62" name="Line 292">
              <a:extLst>
                <a:ext uri="{FF2B5EF4-FFF2-40B4-BE49-F238E27FC236}">
                  <a16:creationId xmlns:a16="http://schemas.microsoft.com/office/drawing/2014/main" id="{686853AB-9CC4-F109-DA67-7758EDCB9EE0}"/>
                </a:ext>
              </a:extLst>
            </p:cNvPr>
            <p:cNvSpPr>
              <a:spLocks noChangeShapeType="1"/>
            </p:cNvSpPr>
            <p:nvPr/>
          </p:nvSpPr>
          <p:spPr bwMode="auto">
            <a:xfrm flipH="1" flipV="1">
              <a:off x="3211" y="2210"/>
              <a:ext cx="41"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63" name="Line 293">
              <a:extLst>
                <a:ext uri="{FF2B5EF4-FFF2-40B4-BE49-F238E27FC236}">
                  <a16:creationId xmlns:a16="http://schemas.microsoft.com/office/drawing/2014/main" id="{A7DF9D31-F0C8-9F5A-7AAE-17D7B27DD279}"/>
                </a:ext>
              </a:extLst>
            </p:cNvPr>
            <p:cNvSpPr>
              <a:spLocks noChangeShapeType="1"/>
            </p:cNvSpPr>
            <p:nvPr/>
          </p:nvSpPr>
          <p:spPr bwMode="auto">
            <a:xfrm>
              <a:off x="2840" y="2630"/>
              <a:ext cx="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64" name="Line 294">
              <a:extLst>
                <a:ext uri="{FF2B5EF4-FFF2-40B4-BE49-F238E27FC236}">
                  <a16:creationId xmlns:a16="http://schemas.microsoft.com/office/drawing/2014/main" id="{DDD13B11-3FD0-B3D8-51A3-BBF88D6FE03B}"/>
                </a:ext>
              </a:extLst>
            </p:cNvPr>
            <p:cNvSpPr>
              <a:spLocks noChangeShapeType="1"/>
            </p:cNvSpPr>
            <p:nvPr/>
          </p:nvSpPr>
          <p:spPr bwMode="auto">
            <a:xfrm flipH="1">
              <a:off x="2839" y="2413"/>
              <a:ext cx="373" cy="21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65" name="Freeform 295">
              <a:extLst>
                <a:ext uri="{FF2B5EF4-FFF2-40B4-BE49-F238E27FC236}">
                  <a16:creationId xmlns:a16="http://schemas.microsoft.com/office/drawing/2014/main" id="{72822A3E-0EFB-3EDD-8637-CC1F839E7472}"/>
                </a:ext>
              </a:extLst>
            </p:cNvPr>
            <p:cNvSpPr>
              <a:spLocks/>
            </p:cNvSpPr>
            <p:nvPr/>
          </p:nvSpPr>
          <p:spPr bwMode="auto">
            <a:xfrm>
              <a:off x="2814" y="2640"/>
              <a:ext cx="9" cy="16"/>
            </a:xfrm>
            <a:custGeom>
              <a:avLst/>
              <a:gdLst>
                <a:gd name="T0" fmla="*/ 0 w 9"/>
                <a:gd name="T1" fmla="*/ 15 h 16"/>
                <a:gd name="T2" fmla="*/ 0 w 9"/>
                <a:gd name="T3" fmla="*/ 15 h 16"/>
                <a:gd name="T4" fmla="*/ 1 w 9"/>
                <a:gd name="T5" fmla="*/ 10 h 16"/>
                <a:gd name="T6" fmla="*/ 2 w 9"/>
                <a:gd name="T7" fmla="*/ 7 h 16"/>
                <a:gd name="T8" fmla="*/ 5 w 9"/>
                <a:gd name="T9" fmla="*/ 4 h 16"/>
                <a:gd name="T10" fmla="*/ 8 w 9"/>
                <a:gd name="T11" fmla="*/ 0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0" y="15"/>
                  </a:moveTo>
                  <a:lnTo>
                    <a:pt x="0" y="15"/>
                  </a:lnTo>
                  <a:lnTo>
                    <a:pt x="1" y="10"/>
                  </a:lnTo>
                  <a:lnTo>
                    <a:pt x="2" y="7"/>
                  </a:lnTo>
                  <a:lnTo>
                    <a:pt x="5" y="4"/>
                  </a:lnTo>
                  <a:lnTo>
                    <a:pt x="8"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66" name="Freeform 296">
              <a:extLst>
                <a:ext uri="{FF2B5EF4-FFF2-40B4-BE49-F238E27FC236}">
                  <a16:creationId xmlns:a16="http://schemas.microsoft.com/office/drawing/2014/main" id="{48428369-5FD5-06E5-920D-C206E7D80ED7}"/>
                </a:ext>
              </a:extLst>
            </p:cNvPr>
            <p:cNvSpPr>
              <a:spLocks/>
            </p:cNvSpPr>
            <p:nvPr/>
          </p:nvSpPr>
          <p:spPr bwMode="auto">
            <a:xfrm>
              <a:off x="2819" y="2645"/>
              <a:ext cx="10" cy="17"/>
            </a:xfrm>
            <a:custGeom>
              <a:avLst/>
              <a:gdLst>
                <a:gd name="T0" fmla="*/ 0 w 10"/>
                <a:gd name="T1" fmla="*/ 16 h 17"/>
                <a:gd name="T2" fmla="*/ 0 w 10"/>
                <a:gd name="T3" fmla="*/ 16 h 17"/>
                <a:gd name="T4" fmla="*/ 1 w 10"/>
                <a:gd name="T5" fmla="*/ 12 h 17"/>
                <a:gd name="T6" fmla="*/ 2 w 10"/>
                <a:gd name="T7" fmla="*/ 7 h 17"/>
                <a:gd name="T8" fmla="*/ 6 w 10"/>
                <a:gd name="T9" fmla="*/ 3 h 17"/>
                <a:gd name="T10" fmla="*/ 9 w 10"/>
                <a:gd name="T11" fmla="*/ 0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0" y="16"/>
                  </a:moveTo>
                  <a:lnTo>
                    <a:pt x="0" y="16"/>
                  </a:lnTo>
                  <a:lnTo>
                    <a:pt x="1" y="12"/>
                  </a:lnTo>
                  <a:lnTo>
                    <a:pt x="2" y="7"/>
                  </a:lnTo>
                  <a:lnTo>
                    <a:pt x="6" y="3"/>
                  </a:lnTo>
                  <a:lnTo>
                    <a:pt x="9"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67" name="Freeform 297">
              <a:extLst>
                <a:ext uri="{FF2B5EF4-FFF2-40B4-BE49-F238E27FC236}">
                  <a16:creationId xmlns:a16="http://schemas.microsoft.com/office/drawing/2014/main" id="{D3C747E9-BC0A-70B9-86F9-8FC792B14F8A}"/>
                </a:ext>
              </a:extLst>
            </p:cNvPr>
            <p:cNvSpPr>
              <a:spLocks/>
            </p:cNvSpPr>
            <p:nvPr/>
          </p:nvSpPr>
          <p:spPr bwMode="auto">
            <a:xfrm>
              <a:off x="3247" y="2386"/>
              <a:ext cx="7" cy="6"/>
            </a:xfrm>
            <a:custGeom>
              <a:avLst/>
              <a:gdLst>
                <a:gd name="T0" fmla="*/ 0 w 7"/>
                <a:gd name="T1" fmla="*/ 2 h 6"/>
                <a:gd name="T2" fmla="*/ 0 w 7"/>
                <a:gd name="T3" fmla="*/ 2 h 6"/>
                <a:gd name="T4" fmla="*/ 1 w 7"/>
                <a:gd name="T5" fmla="*/ 2 h 6"/>
                <a:gd name="T6" fmla="*/ 1 w 7"/>
                <a:gd name="T7" fmla="*/ 0 h 6"/>
                <a:gd name="T8" fmla="*/ 2 w 7"/>
                <a:gd name="T9" fmla="*/ 0 h 6"/>
                <a:gd name="T10" fmla="*/ 3 w 7"/>
                <a:gd name="T11" fmla="*/ 0 h 6"/>
                <a:gd name="T12" fmla="*/ 5 w 7"/>
                <a:gd name="T13" fmla="*/ 2 h 6"/>
                <a:gd name="T14" fmla="*/ 6 w 7"/>
                <a:gd name="T15" fmla="*/ 4 h 6"/>
                <a:gd name="T16" fmla="*/ 6 w 7"/>
                <a:gd name="T17" fmla="*/ 5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2"/>
                  </a:moveTo>
                  <a:lnTo>
                    <a:pt x="0" y="2"/>
                  </a:lnTo>
                  <a:lnTo>
                    <a:pt x="1" y="2"/>
                  </a:lnTo>
                  <a:lnTo>
                    <a:pt x="1" y="0"/>
                  </a:lnTo>
                  <a:lnTo>
                    <a:pt x="2" y="0"/>
                  </a:lnTo>
                  <a:lnTo>
                    <a:pt x="3" y="0"/>
                  </a:lnTo>
                  <a:lnTo>
                    <a:pt x="5" y="2"/>
                  </a:lnTo>
                  <a:lnTo>
                    <a:pt x="6" y="4"/>
                  </a:lnTo>
                  <a:lnTo>
                    <a:pt x="6"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68" name="Freeform 298">
              <a:extLst>
                <a:ext uri="{FF2B5EF4-FFF2-40B4-BE49-F238E27FC236}">
                  <a16:creationId xmlns:a16="http://schemas.microsoft.com/office/drawing/2014/main" id="{E6B9969C-D6BC-486C-FF14-8658D0ECDBDF}"/>
                </a:ext>
              </a:extLst>
            </p:cNvPr>
            <p:cNvSpPr>
              <a:spLocks/>
            </p:cNvSpPr>
            <p:nvPr/>
          </p:nvSpPr>
          <p:spPr bwMode="auto">
            <a:xfrm>
              <a:off x="3240" y="2398"/>
              <a:ext cx="8" cy="6"/>
            </a:xfrm>
            <a:custGeom>
              <a:avLst/>
              <a:gdLst>
                <a:gd name="T0" fmla="*/ 0 w 8"/>
                <a:gd name="T1" fmla="*/ 2 h 6"/>
                <a:gd name="T2" fmla="*/ 0 w 8"/>
                <a:gd name="T3" fmla="*/ 2 h 6"/>
                <a:gd name="T4" fmla="*/ 1 w 8"/>
                <a:gd name="T5" fmla="*/ 0 h 6"/>
                <a:gd name="T6" fmla="*/ 2 w 8"/>
                <a:gd name="T7" fmla="*/ 0 h 6"/>
                <a:gd name="T8" fmla="*/ 5 w 8"/>
                <a:gd name="T9" fmla="*/ 0 h 6"/>
                <a:gd name="T10" fmla="*/ 6 w 8"/>
                <a:gd name="T11" fmla="*/ 2 h 6"/>
                <a:gd name="T12" fmla="*/ 7 w 8"/>
                <a:gd name="T13" fmla="*/ 4 h 6"/>
                <a:gd name="T14" fmla="*/ 7 w 8"/>
                <a:gd name="T15" fmla="*/ 5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0" y="2"/>
                  </a:moveTo>
                  <a:lnTo>
                    <a:pt x="0" y="2"/>
                  </a:lnTo>
                  <a:lnTo>
                    <a:pt x="1" y="0"/>
                  </a:lnTo>
                  <a:lnTo>
                    <a:pt x="2" y="0"/>
                  </a:lnTo>
                  <a:lnTo>
                    <a:pt x="5" y="0"/>
                  </a:lnTo>
                  <a:lnTo>
                    <a:pt x="6" y="2"/>
                  </a:lnTo>
                  <a:lnTo>
                    <a:pt x="7" y="4"/>
                  </a:lnTo>
                  <a:lnTo>
                    <a:pt x="7" y="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69" name="Freeform 299">
              <a:extLst>
                <a:ext uri="{FF2B5EF4-FFF2-40B4-BE49-F238E27FC236}">
                  <a16:creationId xmlns:a16="http://schemas.microsoft.com/office/drawing/2014/main" id="{0F105B18-AE85-85EB-A9F0-16AD00EB085E}"/>
                </a:ext>
              </a:extLst>
            </p:cNvPr>
            <p:cNvSpPr>
              <a:spLocks/>
            </p:cNvSpPr>
            <p:nvPr/>
          </p:nvSpPr>
          <p:spPr bwMode="auto">
            <a:xfrm>
              <a:off x="2814" y="2987"/>
              <a:ext cx="7" cy="5"/>
            </a:xfrm>
            <a:custGeom>
              <a:avLst/>
              <a:gdLst>
                <a:gd name="T0" fmla="*/ 6 w 7"/>
                <a:gd name="T1" fmla="*/ 3 h 5"/>
                <a:gd name="T2" fmla="*/ 6 w 7"/>
                <a:gd name="T3" fmla="*/ 3 h 5"/>
                <a:gd name="T4" fmla="*/ 5 w 7"/>
                <a:gd name="T5" fmla="*/ 4 h 5"/>
                <a:gd name="T6" fmla="*/ 4 w 7"/>
                <a:gd name="T7" fmla="*/ 4 h 5"/>
                <a:gd name="T8" fmla="*/ 3 w 7"/>
                <a:gd name="T9" fmla="*/ 4 h 5"/>
                <a:gd name="T10" fmla="*/ 1 w 7"/>
                <a:gd name="T11" fmla="*/ 3 h 5"/>
                <a:gd name="T12" fmla="*/ 0 w 7"/>
                <a:gd name="T13" fmla="*/ 1 h 5"/>
                <a:gd name="T14" fmla="*/ 0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6" y="3"/>
                  </a:moveTo>
                  <a:lnTo>
                    <a:pt x="6" y="3"/>
                  </a:lnTo>
                  <a:lnTo>
                    <a:pt x="5" y="4"/>
                  </a:lnTo>
                  <a:lnTo>
                    <a:pt x="4" y="4"/>
                  </a:lnTo>
                  <a:lnTo>
                    <a:pt x="3" y="4"/>
                  </a:lnTo>
                  <a:lnTo>
                    <a:pt x="1" y="3"/>
                  </a:lnTo>
                  <a:lnTo>
                    <a:pt x="0" y="1"/>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70" name="Freeform 300">
              <a:extLst>
                <a:ext uri="{FF2B5EF4-FFF2-40B4-BE49-F238E27FC236}">
                  <a16:creationId xmlns:a16="http://schemas.microsoft.com/office/drawing/2014/main" id="{99081717-745D-AFF4-8877-E48D0FB5D0BF}"/>
                </a:ext>
              </a:extLst>
            </p:cNvPr>
            <p:cNvSpPr>
              <a:spLocks/>
            </p:cNvSpPr>
            <p:nvPr/>
          </p:nvSpPr>
          <p:spPr bwMode="auto">
            <a:xfrm>
              <a:off x="2819" y="2974"/>
              <a:ext cx="8" cy="6"/>
            </a:xfrm>
            <a:custGeom>
              <a:avLst/>
              <a:gdLst>
                <a:gd name="T0" fmla="*/ 7 w 8"/>
                <a:gd name="T1" fmla="*/ 5 h 6"/>
                <a:gd name="T2" fmla="*/ 7 w 8"/>
                <a:gd name="T3" fmla="*/ 5 h 6"/>
                <a:gd name="T4" fmla="*/ 6 w 8"/>
                <a:gd name="T5" fmla="*/ 5 h 6"/>
                <a:gd name="T6" fmla="*/ 5 w 8"/>
                <a:gd name="T7" fmla="*/ 5 h 6"/>
                <a:gd name="T8" fmla="*/ 4 w 8"/>
                <a:gd name="T9" fmla="*/ 5 h 6"/>
                <a:gd name="T10" fmla="*/ 1 w 8"/>
                <a:gd name="T11" fmla="*/ 4 h 6"/>
                <a:gd name="T12" fmla="*/ 0 w 8"/>
                <a:gd name="T13" fmla="*/ 2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7" y="5"/>
                  </a:moveTo>
                  <a:lnTo>
                    <a:pt x="7" y="5"/>
                  </a:lnTo>
                  <a:lnTo>
                    <a:pt x="6" y="5"/>
                  </a:lnTo>
                  <a:lnTo>
                    <a:pt x="5" y="5"/>
                  </a:lnTo>
                  <a:lnTo>
                    <a:pt x="4" y="5"/>
                  </a:lnTo>
                  <a:lnTo>
                    <a:pt x="1" y="4"/>
                  </a:lnTo>
                  <a:lnTo>
                    <a:pt x="0" y="2"/>
                  </a:lnTo>
                  <a:lnTo>
                    <a:pt x="0" y="0"/>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71" name="Freeform 301">
              <a:extLst>
                <a:ext uri="{FF2B5EF4-FFF2-40B4-BE49-F238E27FC236}">
                  <a16:creationId xmlns:a16="http://schemas.microsoft.com/office/drawing/2014/main" id="{AA6E25AE-3F29-2DE4-C016-009C4C154F05}"/>
                </a:ext>
              </a:extLst>
            </p:cNvPr>
            <p:cNvSpPr>
              <a:spLocks/>
            </p:cNvSpPr>
            <p:nvPr/>
          </p:nvSpPr>
          <p:spPr bwMode="auto">
            <a:xfrm>
              <a:off x="3238" y="2717"/>
              <a:ext cx="10" cy="17"/>
            </a:xfrm>
            <a:custGeom>
              <a:avLst/>
              <a:gdLst>
                <a:gd name="T0" fmla="*/ 9 w 10"/>
                <a:gd name="T1" fmla="*/ 0 h 17"/>
                <a:gd name="T2" fmla="*/ 9 w 10"/>
                <a:gd name="T3" fmla="*/ 0 h 17"/>
                <a:gd name="T4" fmla="*/ 8 w 10"/>
                <a:gd name="T5" fmla="*/ 5 h 17"/>
                <a:gd name="T6" fmla="*/ 7 w 10"/>
                <a:gd name="T7" fmla="*/ 10 h 17"/>
                <a:gd name="T8" fmla="*/ 3 w 10"/>
                <a:gd name="T9" fmla="*/ 13 h 17"/>
                <a:gd name="T10" fmla="*/ 0 w 10"/>
                <a:gd name="T11" fmla="*/ 16 h 17"/>
                <a:gd name="T12" fmla="*/ 0 60000 65536"/>
                <a:gd name="T13" fmla="*/ 0 60000 65536"/>
                <a:gd name="T14" fmla="*/ 0 60000 65536"/>
                <a:gd name="T15" fmla="*/ 0 60000 65536"/>
                <a:gd name="T16" fmla="*/ 0 60000 65536"/>
                <a:gd name="T17" fmla="*/ 0 60000 65536"/>
                <a:gd name="T18" fmla="*/ 0 w 10"/>
                <a:gd name="T19" fmla="*/ 0 h 17"/>
                <a:gd name="T20" fmla="*/ 10 w 1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0" h="17">
                  <a:moveTo>
                    <a:pt x="9" y="0"/>
                  </a:moveTo>
                  <a:lnTo>
                    <a:pt x="9" y="0"/>
                  </a:lnTo>
                  <a:lnTo>
                    <a:pt x="8" y="5"/>
                  </a:lnTo>
                  <a:lnTo>
                    <a:pt x="7" y="10"/>
                  </a:lnTo>
                  <a:lnTo>
                    <a:pt x="3" y="13"/>
                  </a:lnTo>
                  <a:lnTo>
                    <a:pt x="0" y="16"/>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72" name="Freeform 302">
              <a:extLst>
                <a:ext uri="{FF2B5EF4-FFF2-40B4-BE49-F238E27FC236}">
                  <a16:creationId xmlns:a16="http://schemas.microsoft.com/office/drawing/2014/main" id="{C51EB808-0A9B-DE6E-289C-C38C7F5963D7}"/>
                </a:ext>
              </a:extLst>
            </p:cNvPr>
            <p:cNvSpPr>
              <a:spLocks/>
            </p:cNvSpPr>
            <p:nvPr/>
          </p:nvSpPr>
          <p:spPr bwMode="auto">
            <a:xfrm>
              <a:off x="3245" y="2722"/>
              <a:ext cx="9" cy="16"/>
            </a:xfrm>
            <a:custGeom>
              <a:avLst/>
              <a:gdLst>
                <a:gd name="T0" fmla="*/ 8 w 9"/>
                <a:gd name="T1" fmla="*/ 0 h 16"/>
                <a:gd name="T2" fmla="*/ 8 w 9"/>
                <a:gd name="T3" fmla="*/ 0 h 16"/>
                <a:gd name="T4" fmla="*/ 7 w 9"/>
                <a:gd name="T5" fmla="*/ 5 h 16"/>
                <a:gd name="T6" fmla="*/ 6 w 9"/>
                <a:gd name="T7" fmla="*/ 9 h 16"/>
                <a:gd name="T8" fmla="*/ 3 w 9"/>
                <a:gd name="T9" fmla="*/ 13 h 16"/>
                <a:gd name="T10" fmla="*/ 0 w 9"/>
                <a:gd name="T11" fmla="*/ 15 h 16"/>
                <a:gd name="T12" fmla="*/ 0 60000 65536"/>
                <a:gd name="T13" fmla="*/ 0 60000 65536"/>
                <a:gd name="T14" fmla="*/ 0 60000 65536"/>
                <a:gd name="T15" fmla="*/ 0 60000 65536"/>
                <a:gd name="T16" fmla="*/ 0 60000 65536"/>
                <a:gd name="T17" fmla="*/ 0 60000 65536"/>
                <a:gd name="T18" fmla="*/ 0 w 9"/>
                <a:gd name="T19" fmla="*/ 0 h 16"/>
                <a:gd name="T20" fmla="*/ 9 w 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9" h="16">
                  <a:moveTo>
                    <a:pt x="8" y="0"/>
                  </a:moveTo>
                  <a:lnTo>
                    <a:pt x="8" y="0"/>
                  </a:lnTo>
                  <a:lnTo>
                    <a:pt x="7" y="5"/>
                  </a:lnTo>
                  <a:lnTo>
                    <a:pt x="6" y="9"/>
                  </a:lnTo>
                  <a:lnTo>
                    <a:pt x="3" y="13"/>
                  </a:lnTo>
                  <a:lnTo>
                    <a:pt x="0" y="15"/>
                  </a:lnTo>
                </a:path>
              </a:pathLst>
            </a:custGeom>
            <a:noFill/>
            <a:ln w="12700" cap="rnd"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273" name="Line 303">
              <a:extLst>
                <a:ext uri="{FF2B5EF4-FFF2-40B4-BE49-F238E27FC236}">
                  <a16:creationId xmlns:a16="http://schemas.microsoft.com/office/drawing/2014/main" id="{2D6883D2-88A2-8970-BEA5-952F9A7514C5}"/>
                </a:ext>
              </a:extLst>
            </p:cNvPr>
            <p:cNvSpPr>
              <a:spLocks noChangeShapeType="1"/>
            </p:cNvSpPr>
            <p:nvPr/>
          </p:nvSpPr>
          <p:spPr bwMode="auto">
            <a:xfrm flipH="1">
              <a:off x="2844" y="2624"/>
              <a:ext cx="30" cy="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74" name="Line 304">
              <a:extLst>
                <a:ext uri="{FF2B5EF4-FFF2-40B4-BE49-F238E27FC236}">
                  <a16:creationId xmlns:a16="http://schemas.microsoft.com/office/drawing/2014/main" id="{1077BFA1-BFDA-F08C-936D-FB2267E32998}"/>
                </a:ext>
              </a:extLst>
            </p:cNvPr>
            <p:cNvSpPr>
              <a:spLocks noChangeShapeType="1"/>
            </p:cNvSpPr>
            <p:nvPr/>
          </p:nvSpPr>
          <p:spPr bwMode="auto">
            <a:xfrm flipH="1">
              <a:off x="2818" y="2632"/>
              <a:ext cx="29" cy="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75" name="Line 305">
              <a:extLst>
                <a:ext uri="{FF2B5EF4-FFF2-40B4-BE49-F238E27FC236}">
                  <a16:creationId xmlns:a16="http://schemas.microsoft.com/office/drawing/2014/main" id="{31D87320-24EC-CF4F-11E7-EEC4D4D50FCB}"/>
                </a:ext>
              </a:extLst>
            </p:cNvPr>
            <p:cNvSpPr>
              <a:spLocks noChangeShapeType="1"/>
            </p:cNvSpPr>
            <p:nvPr/>
          </p:nvSpPr>
          <p:spPr bwMode="auto">
            <a:xfrm flipH="1">
              <a:off x="2822" y="2970"/>
              <a:ext cx="28" cy="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76" name="Line 306">
              <a:extLst>
                <a:ext uri="{FF2B5EF4-FFF2-40B4-BE49-F238E27FC236}">
                  <a16:creationId xmlns:a16="http://schemas.microsoft.com/office/drawing/2014/main" id="{6F82C892-EAFC-0409-73E8-F8FB0A545EAF}"/>
                </a:ext>
              </a:extLst>
            </p:cNvPr>
            <p:cNvSpPr>
              <a:spLocks noChangeShapeType="1"/>
            </p:cNvSpPr>
            <p:nvPr/>
          </p:nvSpPr>
          <p:spPr bwMode="auto">
            <a:xfrm flipH="1">
              <a:off x="2816" y="2982"/>
              <a:ext cx="29" cy="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77" name="Line 307">
              <a:extLst>
                <a:ext uri="{FF2B5EF4-FFF2-40B4-BE49-F238E27FC236}">
                  <a16:creationId xmlns:a16="http://schemas.microsoft.com/office/drawing/2014/main" id="{34835256-CA71-F801-4129-54DFC51682A4}"/>
                </a:ext>
              </a:extLst>
            </p:cNvPr>
            <p:cNvSpPr>
              <a:spLocks noChangeShapeType="1"/>
            </p:cNvSpPr>
            <p:nvPr/>
          </p:nvSpPr>
          <p:spPr bwMode="auto">
            <a:xfrm flipH="1">
              <a:off x="3194" y="2741"/>
              <a:ext cx="55" cy="1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78" name="Line 308">
              <a:extLst>
                <a:ext uri="{FF2B5EF4-FFF2-40B4-BE49-F238E27FC236}">
                  <a16:creationId xmlns:a16="http://schemas.microsoft.com/office/drawing/2014/main" id="{15E94C54-381F-2A69-9037-7F7C4588732B}"/>
                </a:ext>
              </a:extLst>
            </p:cNvPr>
            <p:cNvSpPr>
              <a:spLocks noChangeShapeType="1"/>
            </p:cNvSpPr>
            <p:nvPr/>
          </p:nvSpPr>
          <p:spPr bwMode="auto">
            <a:xfrm flipH="1">
              <a:off x="3196" y="2737"/>
              <a:ext cx="46" cy="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79" name="Line 309">
              <a:extLst>
                <a:ext uri="{FF2B5EF4-FFF2-40B4-BE49-F238E27FC236}">
                  <a16:creationId xmlns:a16="http://schemas.microsoft.com/office/drawing/2014/main" id="{7010E40C-6C5D-7F75-EE8D-7D1EF31B7E8C}"/>
                </a:ext>
              </a:extLst>
            </p:cNvPr>
            <p:cNvSpPr>
              <a:spLocks noChangeShapeType="1"/>
            </p:cNvSpPr>
            <p:nvPr/>
          </p:nvSpPr>
          <p:spPr bwMode="auto">
            <a:xfrm flipH="1">
              <a:off x="3204" y="2391"/>
              <a:ext cx="47" cy="1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2280" name="Line 310">
              <a:extLst>
                <a:ext uri="{FF2B5EF4-FFF2-40B4-BE49-F238E27FC236}">
                  <a16:creationId xmlns:a16="http://schemas.microsoft.com/office/drawing/2014/main" id="{200A2425-DF77-7022-30A6-B19449CABFE2}"/>
                </a:ext>
              </a:extLst>
            </p:cNvPr>
            <p:cNvSpPr>
              <a:spLocks noChangeShapeType="1"/>
            </p:cNvSpPr>
            <p:nvPr/>
          </p:nvSpPr>
          <p:spPr bwMode="auto">
            <a:xfrm flipH="1">
              <a:off x="3199" y="2404"/>
              <a:ext cx="45" cy="1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grpSp>
      <p:sp>
        <p:nvSpPr>
          <p:cNvPr id="21571" name="Line 449">
            <a:extLst>
              <a:ext uri="{FF2B5EF4-FFF2-40B4-BE49-F238E27FC236}">
                <a16:creationId xmlns:a16="http://schemas.microsoft.com/office/drawing/2014/main" id="{98E2A054-922B-2ED2-84F1-B7E413114F50}"/>
              </a:ext>
            </a:extLst>
          </p:cNvPr>
          <p:cNvSpPr>
            <a:spLocks noChangeShapeType="1"/>
          </p:cNvSpPr>
          <p:nvPr/>
        </p:nvSpPr>
        <p:spPr bwMode="auto">
          <a:xfrm flipH="1" flipV="1">
            <a:off x="6197600" y="5184775"/>
            <a:ext cx="50800"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72" name="Line 450">
            <a:extLst>
              <a:ext uri="{FF2B5EF4-FFF2-40B4-BE49-F238E27FC236}">
                <a16:creationId xmlns:a16="http://schemas.microsoft.com/office/drawing/2014/main" id="{C666443B-4D29-1F65-3412-E817D48A8DBE}"/>
              </a:ext>
            </a:extLst>
          </p:cNvPr>
          <p:cNvSpPr>
            <a:spLocks noChangeShapeType="1"/>
          </p:cNvSpPr>
          <p:nvPr/>
        </p:nvSpPr>
        <p:spPr bwMode="auto">
          <a:xfrm flipH="1">
            <a:off x="5992813" y="4918075"/>
            <a:ext cx="269875"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73" name="Line 451">
            <a:extLst>
              <a:ext uri="{FF2B5EF4-FFF2-40B4-BE49-F238E27FC236}">
                <a16:creationId xmlns:a16="http://schemas.microsoft.com/office/drawing/2014/main" id="{641998B6-882F-A458-0D5B-01704ECE7659}"/>
              </a:ext>
            </a:extLst>
          </p:cNvPr>
          <p:cNvSpPr>
            <a:spLocks noChangeShapeType="1"/>
          </p:cNvSpPr>
          <p:nvPr/>
        </p:nvSpPr>
        <p:spPr bwMode="auto">
          <a:xfrm flipH="1">
            <a:off x="5997575" y="4921250"/>
            <a:ext cx="273050" cy="144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74" name="Line 452">
            <a:extLst>
              <a:ext uri="{FF2B5EF4-FFF2-40B4-BE49-F238E27FC236}">
                <a16:creationId xmlns:a16="http://schemas.microsoft.com/office/drawing/2014/main" id="{EDEEF788-D897-5E05-2FD7-13A6D1AD580B}"/>
              </a:ext>
            </a:extLst>
          </p:cNvPr>
          <p:cNvSpPr>
            <a:spLocks noChangeShapeType="1"/>
          </p:cNvSpPr>
          <p:nvPr/>
        </p:nvSpPr>
        <p:spPr bwMode="auto">
          <a:xfrm flipH="1">
            <a:off x="5997575" y="5233988"/>
            <a:ext cx="273050" cy="142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75" name="Line 453">
            <a:extLst>
              <a:ext uri="{FF2B5EF4-FFF2-40B4-BE49-F238E27FC236}">
                <a16:creationId xmlns:a16="http://schemas.microsoft.com/office/drawing/2014/main" id="{F628258B-EA58-FB09-546C-FBFF2974F9F2}"/>
              </a:ext>
            </a:extLst>
          </p:cNvPr>
          <p:cNvSpPr>
            <a:spLocks noChangeShapeType="1"/>
          </p:cNvSpPr>
          <p:nvPr/>
        </p:nvSpPr>
        <p:spPr bwMode="auto">
          <a:xfrm flipH="1">
            <a:off x="6029325" y="4962525"/>
            <a:ext cx="233363" cy="1238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76" name="Line 454">
            <a:extLst>
              <a:ext uri="{FF2B5EF4-FFF2-40B4-BE49-F238E27FC236}">
                <a16:creationId xmlns:a16="http://schemas.microsoft.com/office/drawing/2014/main" id="{AEBF6DCA-168B-8508-437C-1D39C810A4B2}"/>
              </a:ext>
            </a:extLst>
          </p:cNvPr>
          <p:cNvSpPr>
            <a:spLocks noChangeShapeType="1"/>
          </p:cNvSpPr>
          <p:nvPr/>
        </p:nvSpPr>
        <p:spPr bwMode="auto">
          <a:xfrm flipH="1">
            <a:off x="6029325" y="5230813"/>
            <a:ext cx="233363" cy="1190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77" name="Line 455">
            <a:extLst>
              <a:ext uri="{FF2B5EF4-FFF2-40B4-BE49-F238E27FC236}">
                <a16:creationId xmlns:a16="http://schemas.microsoft.com/office/drawing/2014/main" id="{9AAEA263-8634-0A4B-5984-985B5202C01A}"/>
              </a:ext>
            </a:extLst>
          </p:cNvPr>
          <p:cNvSpPr>
            <a:spLocks noChangeShapeType="1"/>
          </p:cNvSpPr>
          <p:nvPr/>
        </p:nvSpPr>
        <p:spPr bwMode="auto">
          <a:xfrm flipV="1">
            <a:off x="6057900" y="4981575"/>
            <a:ext cx="177800" cy="1254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78" name="Line 456">
            <a:extLst>
              <a:ext uri="{FF2B5EF4-FFF2-40B4-BE49-F238E27FC236}">
                <a16:creationId xmlns:a16="http://schemas.microsoft.com/office/drawing/2014/main" id="{264E46F9-1800-A36C-F671-1F26BCC70D18}"/>
              </a:ext>
            </a:extLst>
          </p:cNvPr>
          <p:cNvSpPr>
            <a:spLocks noChangeShapeType="1"/>
          </p:cNvSpPr>
          <p:nvPr/>
        </p:nvSpPr>
        <p:spPr bwMode="auto">
          <a:xfrm flipH="1">
            <a:off x="6045200" y="5219700"/>
            <a:ext cx="20320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79" name="Line 457">
            <a:extLst>
              <a:ext uri="{FF2B5EF4-FFF2-40B4-BE49-F238E27FC236}">
                <a16:creationId xmlns:a16="http://schemas.microsoft.com/office/drawing/2014/main" id="{46E2F3DB-40EE-9398-A83A-AE53AB1C6A43}"/>
              </a:ext>
            </a:extLst>
          </p:cNvPr>
          <p:cNvSpPr>
            <a:spLocks noChangeShapeType="1"/>
          </p:cNvSpPr>
          <p:nvPr/>
        </p:nvSpPr>
        <p:spPr bwMode="auto">
          <a:xfrm flipH="1">
            <a:off x="6249988" y="4921250"/>
            <a:ext cx="20637" cy="285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80" name="Line 458">
            <a:extLst>
              <a:ext uri="{FF2B5EF4-FFF2-40B4-BE49-F238E27FC236}">
                <a16:creationId xmlns:a16="http://schemas.microsoft.com/office/drawing/2014/main" id="{6EEDCBCE-8B0E-23F0-F0D6-1790AED8611B}"/>
              </a:ext>
            </a:extLst>
          </p:cNvPr>
          <p:cNvSpPr>
            <a:spLocks noChangeShapeType="1"/>
          </p:cNvSpPr>
          <p:nvPr/>
        </p:nvSpPr>
        <p:spPr bwMode="auto">
          <a:xfrm flipV="1">
            <a:off x="6264275" y="4908550"/>
            <a:ext cx="0" cy="3254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81" name="Line 459">
            <a:extLst>
              <a:ext uri="{FF2B5EF4-FFF2-40B4-BE49-F238E27FC236}">
                <a16:creationId xmlns:a16="http://schemas.microsoft.com/office/drawing/2014/main" id="{1914FEE7-37C5-E997-77C0-ACFBD05687F8}"/>
              </a:ext>
            </a:extLst>
          </p:cNvPr>
          <p:cNvSpPr>
            <a:spLocks noChangeShapeType="1"/>
          </p:cNvSpPr>
          <p:nvPr/>
        </p:nvSpPr>
        <p:spPr bwMode="auto">
          <a:xfrm flipV="1">
            <a:off x="6256338" y="4949825"/>
            <a:ext cx="0" cy="280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82" name="Line 460">
            <a:extLst>
              <a:ext uri="{FF2B5EF4-FFF2-40B4-BE49-F238E27FC236}">
                <a16:creationId xmlns:a16="http://schemas.microsoft.com/office/drawing/2014/main" id="{938F5BD7-C5F1-9897-4E67-29ADB64597EE}"/>
              </a:ext>
            </a:extLst>
          </p:cNvPr>
          <p:cNvSpPr>
            <a:spLocks noChangeShapeType="1"/>
          </p:cNvSpPr>
          <p:nvPr/>
        </p:nvSpPr>
        <p:spPr bwMode="auto">
          <a:xfrm>
            <a:off x="6242050" y="4994275"/>
            <a:ext cx="0" cy="2127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83" name="Line 461">
            <a:extLst>
              <a:ext uri="{FF2B5EF4-FFF2-40B4-BE49-F238E27FC236}">
                <a16:creationId xmlns:a16="http://schemas.microsoft.com/office/drawing/2014/main" id="{15F9E9F7-494F-B812-F580-F619F8AC1D33}"/>
              </a:ext>
            </a:extLst>
          </p:cNvPr>
          <p:cNvSpPr>
            <a:spLocks noChangeShapeType="1"/>
          </p:cNvSpPr>
          <p:nvPr/>
        </p:nvSpPr>
        <p:spPr bwMode="auto">
          <a:xfrm flipH="1" flipV="1">
            <a:off x="6249988" y="5218113"/>
            <a:ext cx="20637"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84" name="Line 462">
            <a:extLst>
              <a:ext uri="{FF2B5EF4-FFF2-40B4-BE49-F238E27FC236}">
                <a16:creationId xmlns:a16="http://schemas.microsoft.com/office/drawing/2014/main" id="{CD9A27EE-A46F-0312-EF54-784FF4C4503F}"/>
              </a:ext>
            </a:extLst>
          </p:cNvPr>
          <p:cNvSpPr>
            <a:spLocks noChangeShapeType="1"/>
          </p:cNvSpPr>
          <p:nvPr/>
        </p:nvSpPr>
        <p:spPr bwMode="auto">
          <a:xfrm>
            <a:off x="6256338" y="4911725"/>
            <a:ext cx="79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85" name="Freeform 463">
            <a:extLst>
              <a:ext uri="{FF2B5EF4-FFF2-40B4-BE49-F238E27FC236}">
                <a16:creationId xmlns:a16="http://schemas.microsoft.com/office/drawing/2014/main" id="{1E6AA60A-0295-F715-697E-5E5E03D8BC74}"/>
              </a:ext>
            </a:extLst>
          </p:cNvPr>
          <p:cNvSpPr>
            <a:spLocks/>
          </p:cNvSpPr>
          <p:nvPr/>
        </p:nvSpPr>
        <p:spPr bwMode="auto">
          <a:xfrm>
            <a:off x="6108700" y="4932363"/>
            <a:ext cx="9525" cy="36512"/>
          </a:xfrm>
          <a:custGeom>
            <a:avLst/>
            <a:gdLst>
              <a:gd name="T0" fmla="*/ 2147483646 w 6"/>
              <a:gd name="T1" fmla="*/ 0 h 23"/>
              <a:gd name="T2" fmla="*/ 2147483646 w 6"/>
              <a:gd name="T3" fmla="*/ 2147483646 h 23"/>
              <a:gd name="T4" fmla="*/ 2147483646 w 6"/>
              <a:gd name="T5" fmla="*/ 2147483646 h 23"/>
              <a:gd name="T6" fmla="*/ 2147483646 w 6"/>
              <a:gd name="T7" fmla="*/ 2147483646 h 23"/>
              <a:gd name="T8" fmla="*/ 2147483646 w 6"/>
              <a:gd name="T9" fmla="*/ 2147483646 h 23"/>
              <a:gd name="T10" fmla="*/ 2147483646 w 6"/>
              <a:gd name="T11" fmla="*/ 2147483646 h 23"/>
              <a:gd name="T12" fmla="*/ 2147483646 w 6"/>
              <a:gd name="T13" fmla="*/ 2147483646 h 23"/>
              <a:gd name="T14" fmla="*/ 2147483646 w 6"/>
              <a:gd name="T15" fmla="*/ 2147483646 h 23"/>
              <a:gd name="T16" fmla="*/ 2147483646 w 6"/>
              <a:gd name="T17" fmla="*/ 2147483646 h 23"/>
              <a:gd name="T18" fmla="*/ 2147483646 w 6"/>
              <a:gd name="T19" fmla="*/ 2147483646 h 23"/>
              <a:gd name="T20" fmla="*/ 0 w 6"/>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3"/>
              <a:gd name="T35" fmla="*/ 6 w 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3">
                <a:moveTo>
                  <a:pt x="3" y="0"/>
                </a:moveTo>
                <a:lnTo>
                  <a:pt x="4" y="1"/>
                </a:lnTo>
                <a:lnTo>
                  <a:pt x="4" y="5"/>
                </a:lnTo>
                <a:lnTo>
                  <a:pt x="5" y="7"/>
                </a:lnTo>
                <a:lnTo>
                  <a:pt x="5" y="10"/>
                </a:lnTo>
                <a:lnTo>
                  <a:pt x="5" y="13"/>
                </a:lnTo>
                <a:lnTo>
                  <a:pt x="4" y="17"/>
                </a:lnTo>
                <a:lnTo>
                  <a:pt x="4" y="19"/>
                </a:lnTo>
                <a:lnTo>
                  <a:pt x="3" y="20"/>
                </a:lnTo>
                <a:lnTo>
                  <a:pt x="2" y="22"/>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86" name="Freeform 464">
            <a:extLst>
              <a:ext uri="{FF2B5EF4-FFF2-40B4-BE49-F238E27FC236}">
                <a16:creationId xmlns:a16="http://schemas.microsoft.com/office/drawing/2014/main" id="{287FC46A-2E8B-C158-0518-2603DDFDE1AC}"/>
              </a:ext>
            </a:extLst>
          </p:cNvPr>
          <p:cNvSpPr>
            <a:spLocks/>
          </p:cNvSpPr>
          <p:nvPr/>
        </p:nvSpPr>
        <p:spPr bwMode="auto">
          <a:xfrm>
            <a:off x="6080125" y="4914900"/>
            <a:ext cx="11113" cy="38100"/>
          </a:xfrm>
          <a:custGeom>
            <a:avLst/>
            <a:gdLst>
              <a:gd name="T0" fmla="*/ 2147483646 w 7"/>
              <a:gd name="T1" fmla="*/ 0 h 24"/>
              <a:gd name="T2" fmla="*/ 2147483646 w 7"/>
              <a:gd name="T3" fmla="*/ 2147483646 h 24"/>
              <a:gd name="T4" fmla="*/ 2147483646 w 7"/>
              <a:gd name="T5" fmla="*/ 2147483646 h 24"/>
              <a:gd name="T6" fmla="*/ 2147483646 w 7"/>
              <a:gd name="T7" fmla="*/ 2147483646 h 24"/>
              <a:gd name="T8" fmla="*/ 2147483646 w 7"/>
              <a:gd name="T9" fmla="*/ 2147483646 h 24"/>
              <a:gd name="T10" fmla="*/ 2147483646 w 7"/>
              <a:gd name="T11" fmla="*/ 2147483646 h 24"/>
              <a:gd name="T12" fmla="*/ 2147483646 w 7"/>
              <a:gd name="T13" fmla="*/ 2147483646 h 24"/>
              <a:gd name="T14" fmla="*/ 2147483646 w 7"/>
              <a:gd name="T15" fmla="*/ 2147483646 h 24"/>
              <a:gd name="T16" fmla="*/ 2147483646 w 7"/>
              <a:gd name="T17" fmla="*/ 2147483646 h 24"/>
              <a:gd name="T18" fmla="*/ 2147483646 w 7"/>
              <a:gd name="T19" fmla="*/ 2147483646 h 24"/>
              <a:gd name="T20" fmla="*/ 0 w 7"/>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4"/>
              <a:gd name="T35" fmla="*/ 7 w 7"/>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4">
                <a:moveTo>
                  <a:pt x="2" y="0"/>
                </a:moveTo>
                <a:lnTo>
                  <a:pt x="4" y="2"/>
                </a:lnTo>
                <a:lnTo>
                  <a:pt x="5" y="4"/>
                </a:lnTo>
                <a:lnTo>
                  <a:pt x="6" y="7"/>
                </a:lnTo>
                <a:lnTo>
                  <a:pt x="6" y="10"/>
                </a:lnTo>
                <a:lnTo>
                  <a:pt x="6" y="13"/>
                </a:lnTo>
                <a:lnTo>
                  <a:pt x="5" y="17"/>
                </a:lnTo>
                <a:lnTo>
                  <a:pt x="4" y="20"/>
                </a:lnTo>
                <a:lnTo>
                  <a:pt x="4" y="21"/>
                </a:lnTo>
                <a:lnTo>
                  <a:pt x="1" y="23"/>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587" name="Line 465">
            <a:extLst>
              <a:ext uri="{FF2B5EF4-FFF2-40B4-BE49-F238E27FC236}">
                <a16:creationId xmlns:a16="http://schemas.microsoft.com/office/drawing/2014/main" id="{12239665-61F3-1347-2A78-9466314C1331}"/>
              </a:ext>
            </a:extLst>
          </p:cNvPr>
          <p:cNvSpPr>
            <a:spLocks noChangeShapeType="1"/>
          </p:cNvSpPr>
          <p:nvPr/>
        </p:nvSpPr>
        <p:spPr bwMode="auto">
          <a:xfrm>
            <a:off x="6119813" y="4943475"/>
            <a:ext cx="0" cy="22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88" name="Line 466">
            <a:extLst>
              <a:ext uri="{FF2B5EF4-FFF2-40B4-BE49-F238E27FC236}">
                <a16:creationId xmlns:a16="http://schemas.microsoft.com/office/drawing/2014/main" id="{4667E106-FE4F-703C-E2A2-69AC30EE0C04}"/>
              </a:ext>
            </a:extLst>
          </p:cNvPr>
          <p:cNvSpPr>
            <a:spLocks noChangeShapeType="1"/>
          </p:cNvSpPr>
          <p:nvPr/>
        </p:nvSpPr>
        <p:spPr bwMode="auto">
          <a:xfrm>
            <a:off x="6111875" y="4914900"/>
            <a:ext cx="76200" cy="301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89" name="Line 467">
            <a:extLst>
              <a:ext uri="{FF2B5EF4-FFF2-40B4-BE49-F238E27FC236}">
                <a16:creationId xmlns:a16="http://schemas.microsoft.com/office/drawing/2014/main" id="{743F265C-06E1-7E20-E8CE-A4CFE7E8CCBC}"/>
              </a:ext>
            </a:extLst>
          </p:cNvPr>
          <p:cNvSpPr>
            <a:spLocks noChangeShapeType="1"/>
          </p:cNvSpPr>
          <p:nvPr/>
        </p:nvSpPr>
        <p:spPr bwMode="auto">
          <a:xfrm>
            <a:off x="6194425" y="4932363"/>
            <a:ext cx="7938"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0" name="Line 468">
            <a:extLst>
              <a:ext uri="{FF2B5EF4-FFF2-40B4-BE49-F238E27FC236}">
                <a16:creationId xmlns:a16="http://schemas.microsoft.com/office/drawing/2014/main" id="{AD331E83-066B-358B-119C-CADCFD7FBD19}"/>
              </a:ext>
            </a:extLst>
          </p:cNvPr>
          <p:cNvSpPr>
            <a:spLocks noChangeShapeType="1"/>
          </p:cNvSpPr>
          <p:nvPr/>
        </p:nvSpPr>
        <p:spPr bwMode="auto">
          <a:xfrm>
            <a:off x="5875338" y="5019675"/>
            <a:ext cx="117475" cy="49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1" name="Line 469">
            <a:extLst>
              <a:ext uri="{FF2B5EF4-FFF2-40B4-BE49-F238E27FC236}">
                <a16:creationId xmlns:a16="http://schemas.microsoft.com/office/drawing/2014/main" id="{CD2F0E37-D145-4821-B67F-91A035F80CF2}"/>
              </a:ext>
            </a:extLst>
          </p:cNvPr>
          <p:cNvSpPr>
            <a:spLocks noChangeShapeType="1"/>
          </p:cNvSpPr>
          <p:nvPr/>
        </p:nvSpPr>
        <p:spPr bwMode="auto">
          <a:xfrm>
            <a:off x="5875338" y="5240338"/>
            <a:ext cx="117475" cy="809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2" name="Line 470">
            <a:extLst>
              <a:ext uri="{FF2B5EF4-FFF2-40B4-BE49-F238E27FC236}">
                <a16:creationId xmlns:a16="http://schemas.microsoft.com/office/drawing/2014/main" id="{6C2E94C1-C5A2-24B6-42A4-AF52ECB94FCD}"/>
              </a:ext>
            </a:extLst>
          </p:cNvPr>
          <p:cNvSpPr>
            <a:spLocks noChangeShapeType="1"/>
          </p:cNvSpPr>
          <p:nvPr/>
        </p:nvSpPr>
        <p:spPr bwMode="auto">
          <a:xfrm>
            <a:off x="5921375" y="5026025"/>
            <a:ext cx="762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3" name="Line 471">
            <a:extLst>
              <a:ext uri="{FF2B5EF4-FFF2-40B4-BE49-F238E27FC236}">
                <a16:creationId xmlns:a16="http://schemas.microsoft.com/office/drawing/2014/main" id="{70E1AEF8-6D37-9E93-94B6-1597216C8B81}"/>
              </a:ext>
            </a:extLst>
          </p:cNvPr>
          <p:cNvSpPr>
            <a:spLocks noChangeShapeType="1"/>
          </p:cNvSpPr>
          <p:nvPr/>
        </p:nvSpPr>
        <p:spPr bwMode="auto">
          <a:xfrm flipH="1">
            <a:off x="5922963" y="5097463"/>
            <a:ext cx="26987" cy="79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4" name="Line 472">
            <a:extLst>
              <a:ext uri="{FF2B5EF4-FFF2-40B4-BE49-F238E27FC236}">
                <a16:creationId xmlns:a16="http://schemas.microsoft.com/office/drawing/2014/main" id="{36537CA6-F30F-E631-CDDE-DCFE7BDA034F}"/>
              </a:ext>
            </a:extLst>
          </p:cNvPr>
          <p:cNvSpPr>
            <a:spLocks noChangeShapeType="1"/>
          </p:cNvSpPr>
          <p:nvPr/>
        </p:nvSpPr>
        <p:spPr bwMode="auto">
          <a:xfrm flipH="1">
            <a:off x="5922963" y="5241925"/>
            <a:ext cx="26987"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5" name="Line 473">
            <a:extLst>
              <a:ext uri="{FF2B5EF4-FFF2-40B4-BE49-F238E27FC236}">
                <a16:creationId xmlns:a16="http://schemas.microsoft.com/office/drawing/2014/main" id="{3920B503-A458-E112-7986-EBA699F521F4}"/>
              </a:ext>
            </a:extLst>
          </p:cNvPr>
          <p:cNvSpPr>
            <a:spLocks noChangeShapeType="1"/>
          </p:cNvSpPr>
          <p:nvPr/>
        </p:nvSpPr>
        <p:spPr bwMode="auto">
          <a:xfrm flipH="1" flipV="1">
            <a:off x="5922963" y="52070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6" name="Line 474">
            <a:extLst>
              <a:ext uri="{FF2B5EF4-FFF2-40B4-BE49-F238E27FC236}">
                <a16:creationId xmlns:a16="http://schemas.microsoft.com/office/drawing/2014/main" id="{E4CBF92D-EA06-E097-EF85-BE15434089BC}"/>
              </a:ext>
            </a:extLst>
          </p:cNvPr>
          <p:cNvSpPr>
            <a:spLocks noChangeShapeType="1"/>
          </p:cNvSpPr>
          <p:nvPr/>
        </p:nvSpPr>
        <p:spPr bwMode="auto">
          <a:xfrm flipH="1" flipV="1">
            <a:off x="5922963" y="524510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7" name="Line 475">
            <a:extLst>
              <a:ext uri="{FF2B5EF4-FFF2-40B4-BE49-F238E27FC236}">
                <a16:creationId xmlns:a16="http://schemas.microsoft.com/office/drawing/2014/main" id="{48A16EDE-D9D9-CB2B-4F8C-63641863A0A0}"/>
              </a:ext>
            </a:extLst>
          </p:cNvPr>
          <p:cNvSpPr>
            <a:spLocks noChangeShapeType="1"/>
          </p:cNvSpPr>
          <p:nvPr/>
        </p:nvSpPr>
        <p:spPr bwMode="auto">
          <a:xfrm flipH="1" flipV="1">
            <a:off x="5922963" y="5099050"/>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8" name="Line 476">
            <a:extLst>
              <a:ext uri="{FF2B5EF4-FFF2-40B4-BE49-F238E27FC236}">
                <a16:creationId xmlns:a16="http://schemas.microsoft.com/office/drawing/2014/main" id="{A194CD80-7E17-1270-0989-04CE8F1454F6}"/>
              </a:ext>
            </a:extLst>
          </p:cNvPr>
          <p:cNvSpPr>
            <a:spLocks noChangeShapeType="1"/>
          </p:cNvSpPr>
          <p:nvPr/>
        </p:nvSpPr>
        <p:spPr bwMode="auto">
          <a:xfrm flipH="1" flipV="1">
            <a:off x="5922963" y="5062538"/>
            <a:ext cx="55562"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599" name="Line 477">
            <a:extLst>
              <a:ext uri="{FF2B5EF4-FFF2-40B4-BE49-F238E27FC236}">
                <a16:creationId xmlns:a16="http://schemas.microsoft.com/office/drawing/2014/main" id="{BE44B678-7C59-EA4F-EA05-43E73B7356BA}"/>
              </a:ext>
            </a:extLst>
          </p:cNvPr>
          <p:cNvSpPr>
            <a:spLocks noChangeShapeType="1"/>
          </p:cNvSpPr>
          <p:nvPr/>
        </p:nvSpPr>
        <p:spPr bwMode="auto">
          <a:xfrm>
            <a:off x="5969000" y="5137150"/>
            <a:ext cx="0"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0" name="Line 478">
            <a:extLst>
              <a:ext uri="{FF2B5EF4-FFF2-40B4-BE49-F238E27FC236}">
                <a16:creationId xmlns:a16="http://schemas.microsoft.com/office/drawing/2014/main" id="{6E787D96-C464-57DA-ACCC-45A54E012554}"/>
              </a:ext>
            </a:extLst>
          </p:cNvPr>
          <p:cNvSpPr>
            <a:spLocks noChangeShapeType="1"/>
          </p:cNvSpPr>
          <p:nvPr/>
        </p:nvSpPr>
        <p:spPr bwMode="auto">
          <a:xfrm>
            <a:off x="5988050" y="5106988"/>
            <a:ext cx="0" cy="1873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1" name="Line 479">
            <a:extLst>
              <a:ext uri="{FF2B5EF4-FFF2-40B4-BE49-F238E27FC236}">
                <a16:creationId xmlns:a16="http://schemas.microsoft.com/office/drawing/2014/main" id="{A55AA6E2-1547-F042-995D-50A405B8C523}"/>
              </a:ext>
            </a:extLst>
          </p:cNvPr>
          <p:cNvSpPr>
            <a:spLocks noChangeShapeType="1"/>
          </p:cNvSpPr>
          <p:nvPr/>
        </p:nvSpPr>
        <p:spPr bwMode="auto">
          <a:xfrm>
            <a:off x="6111875" y="5137150"/>
            <a:ext cx="79375" cy="539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2" name="Line 480">
            <a:extLst>
              <a:ext uri="{FF2B5EF4-FFF2-40B4-BE49-F238E27FC236}">
                <a16:creationId xmlns:a16="http://schemas.microsoft.com/office/drawing/2014/main" id="{14EE7A18-0494-AD1F-FDA5-8472601DA275}"/>
              </a:ext>
            </a:extLst>
          </p:cNvPr>
          <p:cNvSpPr>
            <a:spLocks noChangeShapeType="1"/>
          </p:cNvSpPr>
          <p:nvPr/>
        </p:nvSpPr>
        <p:spPr bwMode="auto">
          <a:xfrm flipH="1">
            <a:off x="6045200" y="5197475"/>
            <a:ext cx="165100"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3" name="Line 481">
            <a:extLst>
              <a:ext uri="{FF2B5EF4-FFF2-40B4-BE49-F238E27FC236}">
                <a16:creationId xmlns:a16="http://schemas.microsoft.com/office/drawing/2014/main" id="{DA58AC3E-E08B-422A-0A85-D6BC3BDA7634}"/>
              </a:ext>
            </a:extLst>
          </p:cNvPr>
          <p:cNvSpPr>
            <a:spLocks noChangeShapeType="1"/>
          </p:cNvSpPr>
          <p:nvPr/>
        </p:nvSpPr>
        <p:spPr bwMode="auto">
          <a:xfrm flipV="1">
            <a:off x="5999163" y="5062538"/>
            <a:ext cx="0" cy="3222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4" name="Line 482">
            <a:extLst>
              <a:ext uri="{FF2B5EF4-FFF2-40B4-BE49-F238E27FC236}">
                <a16:creationId xmlns:a16="http://schemas.microsoft.com/office/drawing/2014/main" id="{ECC702CA-C990-56B8-40C4-36E9206B8E82}"/>
              </a:ext>
            </a:extLst>
          </p:cNvPr>
          <p:cNvSpPr>
            <a:spLocks noChangeShapeType="1"/>
          </p:cNvSpPr>
          <p:nvPr/>
        </p:nvSpPr>
        <p:spPr bwMode="auto">
          <a:xfrm flipV="1">
            <a:off x="6003925" y="5065713"/>
            <a:ext cx="0" cy="3238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5" name="Line 483">
            <a:extLst>
              <a:ext uri="{FF2B5EF4-FFF2-40B4-BE49-F238E27FC236}">
                <a16:creationId xmlns:a16="http://schemas.microsoft.com/office/drawing/2014/main" id="{E2BF4326-7197-4BAF-95A7-31AECBF6A891}"/>
              </a:ext>
            </a:extLst>
          </p:cNvPr>
          <p:cNvSpPr>
            <a:spLocks noChangeShapeType="1"/>
          </p:cNvSpPr>
          <p:nvPr/>
        </p:nvSpPr>
        <p:spPr bwMode="auto">
          <a:xfrm flipV="1">
            <a:off x="6035675" y="5086350"/>
            <a:ext cx="0" cy="2762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6" name="Line 484">
            <a:extLst>
              <a:ext uri="{FF2B5EF4-FFF2-40B4-BE49-F238E27FC236}">
                <a16:creationId xmlns:a16="http://schemas.microsoft.com/office/drawing/2014/main" id="{AE19F4E4-4116-C7AE-BC6C-34A1A2EC5DE9}"/>
              </a:ext>
            </a:extLst>
          </p:cNvPr>
          <p:cNvSpPr>
            <a:spLocks noChangeShapeType="1"/>
          </p:cNvSpPr>
          <p:nvPr/>
        </p:nvSpPr>
        <p:spPr bwMode="auto">
          <a:xfrm flipV="1">
            <a:off x="6051550" y="5094288"/>
            <a:ext cx="0" cy="2381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7" name="Line 485">
            <a:extLst>
              <a:ext uri="{FF2B5EF4-FFF2-40B4-BE49-F238E27FC236}">
                <a16:creationId xmlns:a16="http://schemas.microsoft.com/office/drawing/2014/main" id="{36896EDF-FC55-C23A-BF0F-B6D23D3E7BB1}"/>
              </a:ext>
            </a:extLst>
          </p:cNvPr>
          <p:cNvSpPr>
            <a:spLocks noChangeShapeType="1"/>
          </p:cNvSpPr>
          <p:nvPr/>
        </p:nvSpPr>
        <p:spPr bwMode="auto">
          <a:xfrm flipH="1">
            <a:off x="5997575" y="5362575"/>
            <a:ext cx="4445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8" name="Line 486">
            <a:extLst>
              <a:ext uri="{FF2B5EF4-FFF2-40B4-BE49-F238E27FC236}">
                <a16:creationId xmlns:a16="http://schemas.microsoft.com/office/drawing/2014/main" id="{5FB6FFB4-5525-569C-BAC2-DED54298686A}"/>
              </a:ext>
            </a:extLst>
          </p:cNvPr>
          <p:cNvSpPr>
            <a:spLocks noChangeShapeType="1"/>
          </p:cNvSpPr>
          <p:nvPr/>
        </p:nvSpPr>
        <p:spPr bwMode="auto">
          <a:xfrm flipH="1" flipV="1">
            <a:off x="5992813" y="5372100"/>
            <a:ext cx="17462" cy="17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09" name="Line 487">
            <a:extLst>
              <a:ext uri="{FF2B5EF4-FFF2-40B4-BE49-F238E27FC236}">
                <a16:creationId xmlns:a16="http://schemas.microsoft.com/office/drawing/2014/main" id="{B571129C-1841-16EE-1E91-DE95B4E3FE0D}"/>
              </a:ext>
            </a:extLst>
          </p:cNvPr>
          <p:cNvSpPr>
            <a:spLocks noChangeShapeType="1"/>
          </p:cNvSpPr>
          <p:nvPr/>
        </p:nvSpPr>
        <p:spPr bwMode="auto">
          <a:xfrm>
            <a:off x="5972175" y="52451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10" name="Line 488">
            <a:extLst>
              <a:ext uri="{FF2B5EF4-FFF2-40B4-BE49-F238E27FC236}">
                <a16:creationId xmlns:a16="http://schemas.microsoft.com/office/drawing/2014/main" id="{52931032-3B08-AE35-E37A-EA0A942CBA64}"/>
              </a:ext>
            </a:extLst>
          </p:cNvPr>
          <p:cNvSpPr>
            <a:spLocks noChangeShapeType="1"/>
          </p:cNvSpPr>
          <p:nvPr/>
        </p:nvSpPr>
        <p:spPr bwMode="auto">
          <a:xfrm flipH="1" flipV="1">
            <a:off x="5937250" y="5235575"/>
            <a:ext cx="41275"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11" name="Line 489">
            <a:extLst>
              <a:ext uri="{FF2B5EF4-FFF2-40B4-BE49-F238E27FC236}">
                <a16:creationId xmlns:a16="http://schemas.microsoft.com/office/drawing/2014/main" id="{EFD7EBB8-A228-6092-4C05-74EB9930D74E}"/>
              </a:ext>
            </a:extLst>
          </p:cNvPr>
          <p:cNvSpPr>
            <a:spLocks noChangeShapeType="1"/>
          </p:cNvSpPr>
          <p:nvPr/>
        </p:nvSpPr>
        <p:spPr bwMode="auto">
          <a:xfrm>
            <a:off x="5975350" y="5291138"/>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12" name="Line 490">
            <a:extLst>
              <a:ext uri="{FF2B5EF4-FFF2-40B4-BE49-F238E27FC236}">
                <a16:creationId xmlns:a16="http://schemas.microsoft.com/office/drawing/2014/main" id="{D2BB8BF5-3EE5-9482-BFC2-43840A9C3672}"/>
              </a:ext>
            </a:extLst>
          </p:cNvPr>
          <p:cNvSpPr>
            <a:spLocks noChangeShapeType="1"/>
          </p:cNvSpPr>
          <p:nvPr/>
        </p:nvSpPr>
        <p:spPr bwMode="auto">
          <a:xfrm flipH="1">
            <a:off x="5981700" y="5295900"/>
            <a:ext cx="23813"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13" name="Line 491">
            <a:extLst>
              <a:ext uri="{FF2B5EF4-FFF2-40B4-BE49-F238E27FC236}">
                <a16:creationId xmlns:a16="http://schemas.microsoft.com/office/drawing/2014/main" id="{4AEF94B7-3DD1-C91A-9C7B-C55FC8EA2F41}"/>
              </a:ext>
            </a:extLst>
          </p:cNvPr>
          <p:cNvSpPr>
            <a:spLocks noChangeShapeType="1"/>
          </p:cNvSpPr>
          <p:nvPr/>
        </p:nvSpPr>
        <p:spPr bwMode="auto">
          <a:xfrm>
            <a:off x="5969000" y="5275263"/>
            <a:ext cx="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14" name="Line 492">
            <a:extLst>
              <a:ext uri="{FF2B5EF4-FFF2-40B4-BE49-F238E27FC236}">
                <a16:creationId xmlns:a16="http://schemas.microsoft.com/office/drawing/2014/main" id="{62F0FD06-848B-A366-F6D8-ED163ED22E6A}"/>
              </a:ext>
            </a:extLst>
          </p:cNvPr>
          <p:cNvSpPr>
            <a:spLocks noChangeShapeType="1"/>
          </p:cNvSpPr>
          <p:nvPr/>
        </p:nvSpPr>
        <p:spPr bwMode="auto">
          <a:xfrm>
            <a:off x="5943600" y="5230813"/>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15" name="Freeform 493">
            <a:extLst>
              <a:ext uri="{FF2B5EF4-FFF2-40B4-BE49-F238E27FC236}">
                <a16:creationId xmlns:a16="http://schemas.microsoft.com/office/drawing/2014/main" id="{AE2B03C7-F91A-3272-7944-FED7676C508D}"/>
              </a:ext>
            </a:extLst>
          </p:cNvPr>
          <p:cNvSpPr>
            <a:spLocks/>
          </p:cNvSpPr>
          <p:nvPr/>
        </p:nvSpPr>
        <p:spPr bwMode="auto">
          <a:xfrm>
            <a:off x="6080125" y="5076825"/>
            <a:ext cx="11113" cy="22225"/>
          </a:xfrm>
          <a:custGeom>
            <a:avLst/>
            <a:gdLst>
              <a:gd name="T0" fmla="*/ 2147483646 w 7"/>
              <a:gd name="T1" fmla="*/ 0 h 14"/>
              <a:gd name="T2" fmla="*/ 2147483646 w 7"/>
              <a:gd name="T3" fmla="*/ 2147483646 h 14"/>
              <a:gd name="T4" fmla="*/ 2147483646 w 7"/>
              <a:gd name="T5" fmla="*/ 2147483646 h 14"/>
              <a:gd name="T6" fmla="*/ 2147483646 w 7"/>
              <a:gd name="T7" fmla="*/ 2147483646 h 14"/>
              <a:gd name="T8" fmla="*/ 2147483646 w 7"/>
              <a:gd name="T9" fmla="*/ 2147483646 h 14"/>
              <a:gd name="T10" fmla="*/ 2147483646 w 7"/>
              <a:gd name="T11" fmla="*/ 2147483646 h 14"/>
              <a:gd name="T12" fmla="*/ 2147483646 w 7"/>
              <a:gd name="T13" fmla="*/ 2147483646 h 14"/>
              <a:gd name="T14" fmla="*/ 0 w 7"/>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6" y="0"/>
                </a:moveTo>
                <a:lnTo>
                  <a:pt x="6" y="2"/>
                </a:lnTo>
                <a:lnTo>
                  <a:pt x="5" y="6"/>
                </a:lnTo>
                <a:lnTo>
                  <a:pt x="4" y="10"/>
                </a:lnTo>
                <a:lnTo>
                  <a:pt x="4" y="11"/>
                </a:lnTo>
                <a:lnTo>
                  <a:pt x="2" y="11"/>
                </a:lnTo>
                <a:lnTo>
                  <a:pt x="1" y="13"/>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616" name="Line 494">
            <a:extLst>
              <a:ext uri="{FF2B5EF4-FFF2-40B4-BE49-F238E27FC236}">
                <a16:creationId xmlns:a16="http://schemas.microsoft.com/office/drawing/2014/main" id="{BAC4A59A-A303-D062-4D51-A8356E07FF9F}"/>
              </a:ext>
            </a:extLst>
          </p:cNvPr>
          <p:cNvSpPr>
            <a:spLocks noChangeShapeType="1"/>
          </p:cNvSpPr>
          <p:nvPr/>
        </p:nvSpPr>
        <p:spPr bwMode="auto">
          <a:xfrm flipH="1" flipV="1">
            <a:off x="6073775" y="509111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17" name="Line 495">
            <a:extLst>
              <a:ext uri="{FF2B5EF4-FFF2-40B4-BE49-F238E27FC236}">
                <a16:creationId xmlns:a16="http://schemas.microsoft.com/office/drawing/2014/main" id="{74EC0B59-449D-FE4F-C63E-FCA4BFD5DA4A}"/>
              </a:ext>
            </a:extLst>
          </p:cNvPr>
          <p:cNvSpPr>
            <a:spLocks noChangeShapeType="1"/>
          </p:cNvSpPr>
          <p:nvPr/>
        </p:nvSpPr>
        <p:spPr bwMode="auto">
          <a:xfrm flipH="1" flipV="1">
            <a:off x="6073775" y="4945063"/>
            <a:ext cx="52388" cy="333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18" name="Line 496">
            <a:extLst>
              <a:ext uri="{FF2B5EF4-FFF2-40B4-BE49-F238E27FC236}">
                <a16:creationId xmlns:a16="http://schemas.microsoft.com/office/drawing/2014/main" id="{AD1217DF-0047-14CC-FBEA-F59E0F5A6CD4}"/>
              </a:ext>
            </a:extLst>
          </p:cNvPr>
          <p:cNvSpPr>
            <a:spLocks noChangeShapeType="1"/>
          </p:cNvSpPr>
          <p:nvPr/>
        </p:nvSpPr>
        <p:spPr bwMode="auto">
          <a:xfrm>
            <a:off x="6086475" y="5114925"/>
            <a:ext cx="1270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19" name="Line 497">
            <a:extLst>
              <a:ext uri="{FF2B5EF4-FFF2-40B4-BE49-F238E27FC236}">
                <a16:creationId xmlns:a16="http://schemas.microsoft.com/office/drawing/2014/main" id="{D8544DB9-2E0A-5271-A5E2-39FBCBF15C89}"/>
              </a:ext>
            </a:extLst>
          </p:cNvPr>
          <p:cNvSpPr>
            <a:spLocks noChangeShapeType="1"/>
          </p:cNvSpPr>
          <p:nvPr/>
        </p:nvSpPr>
        <p:spPr bwMode="auto">
          <a:xfrm>
            <a:off x="6092825" y="4970463"/>
            <a:ext cx="635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20" name="Line 498">
            <a:extLst>
              <a:ext uri="{FF2B5EF4-FFF2-40B4-BE49-F238E27FC236}">
                <a16:creationId xmlns:a16="http://schemas.microsoft.com/office/drawing/2014/main" id="{B5D4E721-685E-3077-B64F-E0EA1A97439B}"/>
              </a:ext>
            </a:extLst>
          </p:cNvPr>
          <p:cNvSpPr>
            <a:spLocks noChangeShapeType="1"/>
          </p:cNvSpPr>
          <p:nvPr/>
        </p:nvSpPr>
        <p:spPr bwMode="auto">
          <a:xfrm flipH="1" flipV="1">
            <a:off x="6127750" y="51212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21" name="Line 499">
            <a:extLst>
              <a:ext uri="{FF2B5EF4-FFF2-40B4-BE49-F238E27FC236}">
                <a16:creationId xmlns:a16="http://schemas.microsoft.com/office/drawing/2014/main" id="{1CAC16D3-96F4-C100-128A-9C8DD73F0529}"/>
              </a:ext>
            </a:extLst>
          </p:cNvPr>
          <p:cNvSpPr>
            <a:spLocks noChangeShapeType="1"/>
          </p:cNvSpPr>
          <p:nvPr/>
        </p:nvSpPr>
        <p:spPr bwMode="auto">
          <a:xfrm flipH="1" flipV="1">
            <a:off x="6127750" y="5083175"/>
            <a:ext cx="55563"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22" name="Line 500">
            <a:extLst>
              <a:ext uri="{FF2B5EF4-FFF2-40B4-BE49-F238E27FC236}">
                <a16:creationId xmlns:a16="http://schemas.microsoft.com/office/drawing/2014/main" id="{358341CD-F5A7-6AEB-724B-9A10A4D6CAAE}"/>
              </a:ext>
            </a:extLst>
          </p:cNvPr>
          <p:cNvSpPr>
            <a:spLocks noChangeShapeType="1"/>
          </p:cNvSpPr>
          <p:nvPr/>
        </p:nvSpPr>
        <p:spPr bwMode="auto">
          <a:xfrm flipH="1" flipV="1">
            <a:off x="6143625" y="5111750"/>
            <a:ext cx="39688"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23" name="Line 501">
            <a:extLst>
              <a:ext uri="{FF2B5EF4-FFF2-40B4-BE49-F238E27FC236}">
                <a16:creationId xmlns:a16="http://schemas.microsoft.com/office/drawing/2014/main" id="{901F8DB3-3828-0C06-F327-B0C8DEF2D0B5}"/>
              </a:ext>
            </a:extLst>
          </p:cNvPr>
          <p:cNvSpPr>
            <a:spLocks noChangeShapeType="1"/>
          </p:cNvSpPr>
          <p:nvPr/>
        </p:nvSpPr>
        <p:spPr bwMode="auto">
          <a:xfrm>
            <a:off x="6176963" y="51212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24" name="Line 502">
            <a:extLst>
              <a:ext uri="{FF2B5EF4-FFF2-40B4-BE49-F238E27FC236}">
                <a16:creationId xmlns:a16="http://schemas.microsoft.com/office/drawing/2014/main" id="{ECDE25E8-E4B8-A620-A6C2-B5CEBF7DD01D}"/>
              </a:ext>
            </a:extLst>
          </p:cNvPr>
          <p:cNvSpPr>
            <a:spLocks noChangeShapeType="1"/>
          </p:cNvSpPr>
          <p:nvPr/>
        </p:nvSpPr>
        <p:spPr bwMode="auto">
          <a:xfrm>
            <a:off x="6134100" y="5095875"/>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25" name="Line 503">
            <a:extLst>
              <a:ext uri="{FF2B5EF4-FFF2-40B4-BE49-F238E27FC236}">
                <a16:creationId xmlns:a16="http://schemas.microsoft.com/office/drawing/2014/main" id="{8292044B-BE3F-5677-3E85-94F67C6990D6}"/>
              </a:ext>
            </a:extLst>
          </p:cNvPr>
          <p:cNvSpPr>
            <a:spLocks noChangeShapeType="1"/>
          </p:cNvSpPr>
          <p:nvPr/>
        </p:nvSpPr>
        <p:spPr bwMode="auto">
          <a:xfrm flipH="1">
            <a:off x="6127750" y="5118100"/>
            <a:ext cx="28575"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26" name="Line 504">
            <a:extLst>
              <a:ext uri="{FF2B5EF4-FFF2-40B4-BE49-F238E27FC236}">
                <a16:creationId xmlns:a16="http://schemas.microsoft.com/office/drawing/2014/main" id="{42BFAE0D-F62C-1D66-3B88-5BE1B04F7C3B}"/>
              </a:ext>
            </a:extLst>
          </p:cNvPr>
          <p:cNvSpPr>
            <a:spLocks noChangeShapeType="1"/>
          </p:cNvSpPr>
          <p:nvPr/>
        </p:nvSpPr>
        <p:spPr bwMode="auto">
          <a:xfrm>
            <a:off x="6149975" y="5106988"/>
            <a:ext cx="0" cy="47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27" name="Freeform 505">
            <a:extLst>
              <a:ext uri="{FF2B5EF4-FFF2-40B4-BE49-F238E27FC236}">
                <a16:creationId xmlns:a16="http://schemas.microsoft.com/office/drawing/2014/main" id="{92A0DE05-9061-245A-7D9E-B7124DEFDCBD}"/>
              </a:ext>
            </a:extLst>
          </p:cNvPr>
          <p:cNvSpPr>
            <a:spLocks/>
          </p:cNvSpPr>
          <p:nvPr/>
        </p:nvSpPr>
        <p:spPr bwMode="auto">
          <a:xfrm>
            <a:off x="6108700" y="5076825"/>
            <a:ext cx="9525" cy="38100"/>
          </a:xfrm>
          <a:custGeom>
            <a:avLst/>
            <a:gdLst>
              <a:gd name="T0" fmla="*/ 2147483646 w 6"/>
              <a:gd name="T1" fmla="*/ 0 h 24"/>
              <a:gd name="T2" fmla="*/ 2147483646 w 6"/>
              <a:gd name="T3" fmla="*/ 2147483646 h 24"/>
              <a:gd name="T4" fmla="*/ 2147483646 w 6"/>
              <a:gd name="T5" fmla="*/ 2147483646 h 24"/>
              <a:gd name="T6" fmla="*/ 2147483646 w 6"/>
              <a:gd name="T7" fmla="*/ 2147483646 h 24"/>
              <a:gd name="T8" fmla="*/ 2147483646 w 6"/>
              <a:gd name="T9" fmla="*/ 2147483646 h 24"/>
              <a:gd name="T10" fmla="*/ 2147483646 w 6"/>
              <a:gd name="T11" fmla="*/ 2147483646 h 24"/>
              <a:gd name="T12" fmla="*/ 2147483646 w 6"/>
              <a:gd name="T13" fmla="*/ 2147483646 h 24"/>
              <a:gd name="T14" fmla="*/ 2147483646 w 6"/>
              <a:gd name="T15" fmla="*/ 2147483646 h 24"/>
              <a:gd name="T16" fmla="*/ 2147483646 w 6"/>
              <a:gd name="T17" fmla="*/ 2147483646 h 24"/>
              <a:gd name="T18" fmla="*/ 2147483646 w 6"/>
              <a:gd name="T19" fmla="*/ 2147483646 h 24"/>
              <a:gd name="T20" fmla="*/ 0 w 6"/>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3" y="0"/>
                </a:moveTo>
                <a:lnTo>
                  <a:pt x="4" y="1"/>
                </a:lnTo>
                <a:lnTo>
                  <a:pt x="4" y="5"/>
                </a:lnTo>
                <a:lnTo>
                  <a:pt x="5" y="6"/>
                </a:lnTo>
                <a:lnTo>
                  <a:pt x="5" y="10"/>
                </a:lnTo>
                <a:lnTo>
                  <a:pt x="5" y="13"/>
                </a:lnTo>
                <a:lnTo>
                  <a:pt x="4" y="17"/>
                </a:lnTo>
                <a:lnTo>
                  <a:pt x="4" y="20"/>
                </a:lnTo>
                <a:lnTo>
                  <a:pt x="3" y="21"/>
                </a:lnTo>
                <a:lnTo>
                  <a:pt x="2" y="22"/>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628" name="Line 506">
            <a:extLst>
              <a:ext uri="{FF2B5EF4-FFF2-40B4-BE49-F238E27FC236}">
                <a16:creationId xmlns:a16="http://schemas.microsoft.com/office/drawing/2014/main" id="{AC4E77E0-9CEE-591E-3797-36C4A9D77E3D}"/>
              </a:ext>
            </a:extLst>
          </p:cNvPr>
          <p:cNvSpPr>
            <a:spLocks noChangeShapeType="1"/>
          </p:cNvSpPr>
          <p:nvPr/>
        </p:nvSpPr>
        <p:spPr bwMode="auto">
          <a:xfrm flipH="1" flipV="1">
            <a:off x="6094413" y="5065713"/>
            <a:ext cx="31750"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29" name="Line 507">
            <a:extLst>
              <a:ext uri="{FF2B5EF4-FFF2-40B4-BE49-F238E27FC236}">
                <a16:creationId xmlns:a16="http://schemas.microsoft.com/office/drawing/2014/main" id="{788D6BBF-900A-70CF-4477-6A83C08C8CBF}"/>
              </a:ext>
            </a:extLst>
          </p:cNvPr>
          <p:cNvSpPr>
            <a:spLocks noChangeShapeType="1"/>
          </p:cNvSpPr>
          <p:nvPr/>
        </p:nvSpPr>
        <p:spPr bwMode="auto">
          <a:xfrm>
            <a:off x="6105525" y="5114925"/>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0" name="Line 508">
            <a:extLst>
              <a:ext uri="{FF2B5EF4-FFF2-40B4-BE49-F238E27FC236}">
                <a16:creationId xmlns:a16="http://schemas.microsoft.com/office/drawing/2014/main" id="{3AD0B2F0-233E-0139-E241-AB751BB93668}"/>
              </a:ext>
            </a:extLst>
          </p:cNvPr>
          <p:cNvSpPr>
            <a:spLocks noChangeShapeType="1"/>
          </p:cNvSpPr>
          <p:nvPr/>
        </p:nvSpPr>
        <p:spPr bwMode="auto">
          <a:xfrm>
            <a:off x="6105525" y="5070475"/>
            <a:ext cx="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1" name="Line 509">
            <a:extLst>
              <a:ext uri="{FF2B5EF4-FFF2-40B4-BE49-F238E27FC236}">
                <a16:creationId xmlns:a16="http://schemas.microsoft.com/office/drawing/2014/main" id="{66460A37-49BC-F919-998A-4274F8D22B48}"/>
              </a:ext>
            </a:extLst>
          </p:cNvPr>
          <p:cNvSpPr>
            <a:spLocks noChangeShapeType="1"/>
          </p:cNvSpPr>
          <p:nvPr/>
        </p:nvSpPr>
        <p:spPr bwMode="auto">
          <a:xfrm>
            <a:off x="6119813" y="508635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2" name="Line 510">
            <a:extLst>
              <a:ext uri="{FF2B5EF4-FFF2-40B4-BE49-F238E27FC236}">
                <a16:creationId xmlns:a16="http://schemas.microsoft.com/office/drawing/2014/main" id="{6045CEB7-2A33-4647-ECF0-C13FC6EA8672}"/>
              </a:ext>
            </a:extLst>
          </p:cNvPr>
          <p:cNvSpPr>
            <a:spLocks noChangeShapeType="1"/>
          </p:cNvSpPr>
          <p:nvPr/>
        </p:nvSpPr>
        <p:spPr bwMode="auto">
          <a:xfrm flipH="1" flipV="1">
            <a:off x="6127750" y="4937125"/>
            <a:ext cx="47625" cy="34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3" name="Line 511">
            <a:extLst>
              <a:ext uri="{FF2B5EF4-FFF2-40B4-BE49-F238E27FC236}">
                <a16:creationId xmlns:a16="http://schemas.microsoft.com/office/drawing/2014/main" id="{8393B965-E4CE-6D94-BEA4-39B2AEE31430}"/>
              </a:ext>
            </a:extLst>
          </p:cNvPr>
          <p:cNvSpPr>
            <a:spLocks noChangeShapeType="1"/>
          </p:cNvSpPr>
          <p:nvPr/>
        </p:nvSpPr>
        <p:spPr bwMode="auto">
          <a:xfrm>
            <a:off x="6116638" y="5062538"/>
            <a:ext cx="0"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4" name="Line 512">
            <a:extLst>
              <a:ext uri="{FF2B5EF4-FFF2-40B4-BE49-F238E27FC236}">
                <a16:creationId xmlns:a16="http://schemas.microsoft.com/office/drawing/2014/main" id="{8CB0BD23-0215-8A0E-994D-AE9D5799F355}"/>
              </a:ext>
            </a:extLst>
          </p:cNvPr>
          <p:cNvSpPr>
            <a:spLocks noChangeShapeType="1"/>
          </p:cNvSpPr>
          <p:nvPr/>
        </p:nvSpPr>
        <p:spPr bwMode="auto">
          <a:xfrm flipH="1" flipV="1">
            <a:off x="6107113" y="5056188"/>
            <a:ext cx="15875" cy="142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5" name="Line 513">
            <a:extLst>
              <a:ext uri="{FF2B5EF4-FFF2-40B4-BE49-F238E27FC236}">
                <a16:creationId xmlns:a16="http://schemas.microsoft.com/office/drawing/2014/main" id="{30D66F14-83F5-9832-020E-7CCF370BBD02}"/>
              </a:ext>
            </a:extLst>
          </p:cNvPr>
          <p:cNvSpPr>
            <a:spLocks noChangeShapeType="1"/>
          </p:cNvSpPr>
          <p:nvPr/>
        </p:nvSpPr>
        <p:spPr bwMode="auto">
          <a:xfrm>
            <a:off x="6134100" y="4949825"/>
            <a:ext cx="0" cy="269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6" name="Line 514">
            <a:extLst>
              <a:ext uri="{FF2B5EF4-FFF2-40B4-BE49-F238E27FC236}">
                <a16:creationId xmlns:a16="http://schemas.microsoft.com/office/drawing/2014/main" id="{682F7587-A152-AE38-BB16-C22A8A2FF6EF}"/>
              </a:ext>
            </a:extLst>
          </p:cNvPr>
          <p:cNvSpPr>
            <a:spLocks noChangeShapeType="1"/>
          </p:cNvSpPr>
          <p:nvPr/>
        </p:nvSpPr>
        <p:spPr bwMode="auto">
          <a:xfrm flipH="1">
            <a:off x="6127750" y="4972050"/>
            <a:ext cx="28575"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7" name="Line 515">
            <a:extLst>
              <a:ext uri="{FF2B5EF4-FFF2-40B4-BE49-F238E27FC236}">
                <a16:creationId xmlns:a16="http://schemas.microsoft.com/office/drawing/2014/main" id="{A60EFDE5-B0BE-67C3-869B-F4E3B740DC34}"/>
              </a:ext>
            </a:extLst>
          </p:cNvPr>
          <p:cNvSpPr>
            <a:spLocks noChangeShapeType="1"/>
          </p:cNvSpPr>
          <p:nvPr/>
        </p:nvSpPr>
        <p:spPr bwMode="auto">
          <a:xfrm flipH="1" flipV="1">
            <a:off x="6143625" y="4965700"/>
            <a:ext cx="17463"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8" name="Line 516">
            <a:extLst>
              <a:ext uri="{FF2B5EF4-FFF2-40B4-BE49-F238E27FC236}">
                <a16:creationId xmlns:a16="http://schemas.microsoft.com/office/drawing/2014/main" id="{FCE32450-13EA-46F4-2BB5-11DE902B1CE2}"/>
              </a:ext>
            </a:extLst>
          </p:cNvPr>
          <p:cNvSpPr>
            <a:spLocks noChangeShapeType="1"/>
          </p:cNvSpPr>
          <p:nvPr/>
        </p:nvSpPr>
        <p:spPr bwMode="auto">
          <a:xfrm flipH="1" flipV="1">
            <a:off x="6127750" y="4976813"/>
            <a:ext cx="15875" cy="158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39" name="Line 517">
            <a:extLst>
              <a:ext uri="{FF2B5EF4-FFF2-40B4-BE49-F238E27FC236}">
                <a16:creationId xmlns:a16="http://schemas.microsoft.com/office/drawing/2014/main" id="{547006EE-AD33-06B5-5310-F9CFA20C2304}"/>
              </a:ext>
            </a:extLst>
          </p:cNvPr>
          <p:cNvSpPr>
            <a:spLocks noChangeShapeType="1"/>
          </p:cNvSpPr>
          <p:nvPr/>
        </p:nvSpPr>
        <p:spPr bwMode="auto">
          <a:xfrm flipV="1">
            <a:off x="6149975" y="4948238"/>
            <a:ext cx="0" cy="301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0" name="Line 518">
            <a:extLst>
              <a:ext uri="{FF2B5EF4-FFF2-40B4-BE49-F238E27FC236}">
                <a16:creationId xmlns:a16="http://schemas.microsoft.com/office/drawing/2014/main" id="{01F03DBD-43F8-E1EC-5ED0-B061F64A1C3D}"/>
              </a:ext>
            </a:extLst>
          </p:cNvPr>
          <p:cNvSpPr>
            <a:spLocks noChangeShapeType="1"/>
          </p:cNvSpPr>
          <p:nvPr/>
        </p:nvSpPr>
        <p:spPr bwMode="auto">
          <a:xfrm>
            <a:off x="6105525" y="4970463"/>
            <a:ext cx="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1" name="Line 519">
            <a:extLst>
              <a:ext uri="{FF2B5EF4-FFF2-40B4-BE49-F238E27FC236}">
                <a16:creationId xmlns:a16="http://schemas.microsoft.com/office/drawing/2014/main" id="{73F81224-7F63-FBA4-4A95-B11F238A9BE7}"/>
              </a:ext>
            </a:extLst>
          </p:cNvPr>
          <p:cNvSpPr>
            <a:spLocks noChangeShapeType="1"/>
          </p:cNvSpPr>
          <p:nvPr/>
        </p:nvSpPr>
        <p:spPr bwMode="auto">
          <a:xfrm>
            <a:off x="6116638" y="4987925"/>
            <a:ext cx="0" cy="111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2" name="Line 520">
            <a:extLst>
              <a:ext uri="{FF2B5EF4-FFF2-40B4-BE49-F238E27FC236}">
                <a16:creationId xmlns:a16="http://schemas.microsoft.com/office/drawing/2014/main" id="{AD441410-39CB-211D-B38B-115DA98BD4E8}"/>
              </a:ext>
            </a:extLst>
          </p:cNvPr>
          <p:cNvSpPr>
            <a:spLocks noChangeShapeType="1"/>
          </p:cNvSpPr>
          <p:nvPr/>
        </p:nvSpPr>
        <p:spPr bwMode="auto">
          <a:xfrm flipH="1" flipV="1">
            <a:off x="6099175" y="4973638"/>
            <a:ext cx="23813" cy="206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3" name="Line 521">
            <a:extLst>
              <a:ext uri="{FF2B5EF4-FFF2-40B4-BE49-F238E27FC236}">
                <a16:creationId xmlns:a16="http://schemas.microsoft.com/office/drawing/2014/main" id="{008A2A7C-96CA-ADE4-0694-36C27F97963B}"/>
              </a:ext>
            </a:extLst>
          </p:cNvPr>
          <p:cNvSpPr>
            <a:spLocks noChangeShapeType="1"/>
          </p:cNvSpPr>
          <p:nvPr/>
        </p:nvSpPr>
        <p:spPr bwMode="auto">
          <a:xfrm flipH="1" flipV="1">
            <a:off x="5992813" y="5062538"/>
            <a:ext cx="49212" cy="365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4" name="Line 522">
            <a:extLst>
              <a:ext uri="{FF2B5EF4-FFF2-40B4-BE49-F238E27FC236}">
                <a16:creationId xmlns:a16="http://schemas.microsoft.com/office/drawing/2014/main" id="{63BF7B40-2466-A73D-2F7B-6FEB3CDCE617}"/>
              </a:ext>
            </a:extLst>
          </p:cNvPr>
          <p:cNvSpPr>
            <a:spLocks noChangeShapeType="1"/>
          </p:cNvSpPr>
          <p:nvPr/>
        </p:nvSpPr>
        <p:spPr bwMode="auto">
          <a:xfrm>
            <a:off x="6080125" y="5097463"/>
            <a:ext cx="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5" name="Line 523">
            <a:extLst>
              <a:ext uri="{FF2B5EF4-FFF2-40B4-BE49-F238E27FC236}">
                <a16:creationId xmlns:a16="http://schemas.microsoft.com/office/drawing/2014/main" id="{DFCCBB45-CCE2-3B99-653A-5D8EF4E9FFEA}"/>
              </a:ext>
            </a:extLst>
          </p:cNvPr>
          <p:cNvSpPr>
            <a:spLocks noChangeShapeType="1"/>
          </p:cNvSpPr>
          <p:nvPr/>
        </p:nvSpPr>
        <p:spPr bwMode="auto">
          <a:xfrm flipV="1">
            <a:off x="5972175" y="50879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6" name="Line 524">
            <a:extLst>
              <a:ext uri="{FF2B5EF4-FFF2-40B4-BE49-F238E27FC236}">
                <a16:creationId xmlns:a16="http://schemas.microsoft.com/office/drawing/2014/main" id="{A5F71768-6633-B140-5A53-135177C085CB}"/>
              </a:ext>
            </a:extLst>
          </p:cNvPr>
          <p:cNvSpPr>
            <a:spLocks noChangeShapeType="1"/>
          </p:cNvSpPr>
          <p:nvPr/>
        </p:nvSpPr>
        <p:spPr bwMode="auto">
          <a:xfrm>
            <a:off x="5975350" y="5092700"/>
            <a:ext cx="17463"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7" name="Line 525">
            <a:extLst>
              <a:ext uri="{FF2B5EF4-FFF2-40B4-BE49-F238E27FC236}">
                <a16:creationId xmlns:a16="http://schemas.microsoft.com/office/drawing/2014/main" id="{E6465D7B-53AA-023E-939F-103971DC5A4B}"/>
              </a:ext>
            </a:extLst>
          </p:cNvPr>
          <p:cNvSpPr>
            <a:spLocks noChangeShapeType="1"/>
          </p:cNvSpPr>
          <p:nvPr/>
        </p:nvSpPr>
        <p:spPr bwMode="auto">
          <a:xfrm>
            <a:off x="5975350" y="5092700"/>
            <a:ext cx="6350"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8" name="Line 526">
            <a:extLst>
              <a:ext uri="{FF2B5EF4-FFF2-40B4-BE49-F238E27FC236}">
                <a16:creationId xmlns:a16="http://schemas.microsoft.com/office/drawing/2014/main" id="{F339CFC1-1117-A782-EE28-21D7EE5B3113}"/>
              </a:ext>
            </a:extLst>
          </p:cNvPr>
          <p:cNvSpPr>
            <a:spLocks noChangeShapeType="1"/>
          </p:cNvSpPr>
          <p:nvPr/>
        </p:nvSpPr>
        <p:spPr bwMode="auto">
          <a:xfrm flipH="1">
            <a:off x="5981700" y="5099050"/>
            <a:ext cx="2381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49" name="Line 527">
            <a:extLst>
              <a:ext uri="{FF2B5EF4-FFF2-40B4-BE49-F238E27FC236}">
                <a16:creationId xmlns:a16="http://schemas.microsoft.com/office/drawing/2014/main" id="{06841412-9A7D-6070-FCFC-EC51B1360B54}"/>
              </a:ext>
            </a:extLst>
          </p:cNvPr>
          <p:cNvSpPr>
            <a:spLocks noChangeShapeType="1"/>
          </p:cNvSpPr>
          <p:nvPr/>
        </p:nvSpPr>
        <p:spPr bwMode="auto">
          <a:xfrm flipV="1">
            <a:off x="5943600" y="5072063"/>
            <a:ext cx="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50" name="Line 528">
            <a:extLst>
              <a:ext uri="{FF2B5EF4-FFF2-40B4-BE49-F238E27FC236}">
                <a16:creationId xmlns:a16="http://schemas.microsoft.com/office/drawing/2014/main" id="{7FE38D63-30DC-FF18-52E9-DD49D925270A}"/>
              </a:ext>
            </a:extLst>
          </p:cNvPr>
          <p:cNvSpPr>
            <a:spLocks noChangeShapeType="1"/>
          </p:cNvSpPr>
          <p:nvPr/>
        </p:nvSpPr>
        <p:spPr bwMode="auto">
          <a:xfrm>
            <a:off x="5969000" y="5086350"/>
            <a:ext cx="0" cy="79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51" name="Line 529">
            <a:extLst>
              <a:ext uri="{FF2B5EF4-FFF2-40B4-BE49-F238E27FC236}">
                <a16:creationId xmlns:a16="http://schemas.microsoft.com/office/drawing/2014/main" id="{40E986A6-5E8B-A20A-2040-3B66E8D68C7D}"/>
              </a:ext>
            </a:extLst>
          </p:cNvPr>
          <p:cNvSpPr>
            <a:spLocks noChangeShapeType="1"/>
          </p:cNvSpPr>
          <p:nvPr/>
        </p:nvSpPr>
        <p:spPr bwMode="auto">
          <a:xfrm flipH="1" flipV="1">
            <a:off x="5937250" y="5091113"/>
            <a:ext cx="41275" cy="269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52" name="Freeform 530">
            <a:extLst>
              <a:ext uri="{FF2B5EF4-FFF2-40B4-BE49-F238E27FC236}">
                <a16:creationId xmlns:a16="http://schemas.microsoft.com/office/drawing/2014/main" id="{FEE167A4-BD45-9C7A-4162-9E6AB62619B4}"/>
              </a:ext>
            </a:extLst>
          </p:cNvPr>
          <p:cNvSpPr>
            <a:spLocks/>
          </p:cNvSpPr>
          <p:nvPr/>
        </p:nvSpPr>
        <p:spPr bwMode="auto">
          <a:xfrm>
            <a:off x="6080125" y="4951413"/>
            <a:ext cx="7938" cy="14287"/>
          </a:xfrm>
          <a:custGeom>
            <a:avLst/>
            <a:gdLst>
              <a:gd name="T0" fmla="*/ 0 w 5"/>
              <a:gd name="T1" fmla="*/ 0 h 9"/>
              <a:gd name="T2" fmla="*/ 0 w 5"/>
              <a:gd name="T3" fmla="*/ 0 h 9"/>
              <a:gd name="T4" fmla="*/ 0 w 5"/>
              <a:gd name="T5" fmla="*/ 2147483646 h 9"/>
              <a:gd name="T6" fmla="*/ 2147483646 w 5"/>
              <a:gd name="T7" fmla="*/ 2147483646 h 9"/>
              <a:gd name="T8" fmla="*/ 2147483646 w 5"/>
              <a:gd name="T9" fmla="*/ 2147483646 h 9"/>
              <a:gd name="T10" fmla="*/ 2147483646 w 5"/>
              <a:gd name="T11" fmla="*/ 2147483646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0" y="0"/>
                </a:moveTo>
                <a:lnTo>
                  <a:pt x="0" y="0"/>
                </a:lnTo>
                <a:lnTo>
                  <a:pt x="0" y="2"/>
                </a:lnTo>
                <a:lnTo>
                  <a:pt x="1" y="5"/>
                </a:lnTo>
                <a:lnTo>
                  <a:pt x="3" y="6"/>
                </a:lnTo>
                <a:lnTo>
                  <a:pt x="4"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653" name="Line 531">
            <a:extLst>
              <a:ext uri="{FF2B5EF4-FFF2-40B4-BE49-F238E27FC236}">
                <a16:creationId xmlns:a16="http://schemas.microsoft.com/office/drawing/2014/main" id="{927B6A84-07B2-B611-4D55-7F7FE8388B9B}"/>
              </a:ext>
            </a:extLst>
          </p:cNvPr>
          <p:cNvSpPr>
            <a:spLocks noChangeShapeType="1"/>
          </p:cNvSpPr>
          <p:nvPr/>
        </p:nvSpPr>
        <p:spPr bwMode="auto">
          <a:xfrm>
            <a:off x="5868988" y="5176838"/>
            <a:ext cx="0" cy="508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54" name="Line 532">
            <a:extLst>
              <a:ext uri="{FF2B5EF4-FFF2-40B4-BE49-F238E27FC236}">
                <a16:creationId xmlns:a16="http://schemas.microsoft.com/office/drawing/2014/main" id="{245FDA34-3649-E9D5-0778-D8AD135578E4}"/>
              </a:ext>
            </a:extLst>
          </p:cNvPr>
          <p:cNvSpPr>
            <a:spLocks noChangeShapeType="1"/>
          </p:cNvSpPr>
          <p:nvPr/>
        </p:nvSpPr>
        <p:spPr bwMode="auto">
          <a:xfrm>
            <a:off x="5929313" y="5219700"/>
            <a:ext cx="0" cy="25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55" name="Line 533">
            <a:extLst>
              <a:ext uri="{FF2B5EF4-FFF2-40B4-BE49-F238E27FC236}">
                <a16:creationId xmlns:a16="http://schemas.microsoft.com/office/drawing/2014/main" id="{E6E45808-0CA7-4E29-4833-65351446DD53}"/>
              </a:ext>
            </a:extLst>
          </p:cNvPr>
          <p:cNvSpPr>
            <a:spLocks noChangeShapeType="1"/>
          </p:cNvSpPr>
          <p:nvPr/>
        </p:nvSpPr>
        <p:spPr bwMode="auto">
          <a:xfrm flipV="1">
            <a:off x="5868988" y="5006975"/>
            <a:ext cx="0"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56" name="Freeform 534">
            <a:extLst>
              <a:ext uri="{FF2B5EF4-FFF2-40B4-BE49-F238E27FC236}">
                <a16:creationId xmlns:a16="http://schemas.microsoft.com/office/drawing/2014/main" id="{C3878ED0-536D-D028-04B2-B194CE9EA64F}"/>
              </a:ext>
            </a:extLst>
          </p:cNvPr>
          <p:cNvSpPr>
            <a:spLocks/>
          </p:cNvSpPr>
          <p:nvPr/>
        </p:nvSpPr>
        <p:spPr bwMode="auto">
          <a:xfrm>
            <a:off x="5868988" y="5078413"/>
            <a:ext cx="6350" cy="12700"/>
          </a:xfrm>
          <a:custGeom>
            <a:avLst/>
            <a:gdLst>
              <a:gd name="T0" fmla="*/ 2147483646 w 4"/>
              <a:gd name="T1" fmla="*/ 2147483646 h 8"/>
              <a:gd name="T2" fmla="*/ 2147483646 w 4"/>
              <a:gd name="T3" fmla="*/ 2147483646 h 8"/>
              <a:gd name="T4" fmla="*/ 2147483646 w 4"/>
              <a:gd name="T5" fmla="*/ 2147483646 h 8"/>
              <a:gd name="T6" fmla="*/ 0 w 4"/>
              <a:gd name="T7" fmla="*/ 2147483646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7"/>
                </a:moveTo>
                <a:lnTo>
                  <a:pt x="2" y="6"/>
                </a:lnTo>
                <a:lnTo>
                  <a:pt x="1" y="4"/>
                </a:lnTo>
                <a:lnTo>
                  <a:pt x="0" y="2"/>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657" name="Freeform 535">
            <a:extLst>
              <a:ext uri="{FF2B5EF4-FFF2-40B4-BE49-F238E27FC236}">
                <a16:creationId xmlns:a16="http://schemas.microsoft.com/office/drawing/2014/main" id="{6F187B72-8F77-3264-B581-0E25341BBF54}"/>
              </a:ext>
            </a:extLst>
          </p:cNvPr>
          <p:cNvSpPr>
            <a:spLocks/>
          </p:cNvSpPr>
          <p:nvPr/>
        </p:nvSpPr>
        <p:spPr bwMode="auto">
          <a:xfrm>
            <a:off x="5868988" y="5165725"/>
            <a:ext cx="7937" cy="6350"/>
          </a:xfrm>
          <a:custGeom>
            <a:avLst/>
            <a:gdLst>
              <a:gd name="T0" fmla="*/ 2147483646 w 5"/>
              <a:gd name="T1" fmla="*/ 0 h 4"/>
              <a:gd name="T2" fmla="*/ 2147483646 w 5"/>
              <a:gd name="T3" fmla="*/ 0 h 4"/>
              <a:gd name="T4" fmla="*/ 2147483646 w 5"/>
              <a:gd name="T5" fmla="*/ 0 h 4"/>
              <a:gd name="T6" fmla="*/ 2147483646 w 5"/>
              <a:gd name="T7" fmla="*/ 0 h 4"/>
              <a:gd name="T8" fmla="*/ 2147483646 w 5"/>
              <a:gd name="T9" fmla="*/ 0 h 4"/>
              <a:gd name="T10" fmla="*/ 2147483646 w 5"/>
              <a:gd name="T11" fmla="*/ 2147483646 h 4"/>
              <a:gd name="T12" fmla="*/ 0 w 5"/>
              <a:gd name="T13" fmla="*/ 2147483646 h 4"/>
              <a:gd name="T14" fmla="*/ 0 w 5"/>
              <a:gd name="T15" fmla="*/ 2147483646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4" y="0"/>
                </a:moveTo>
                <a:lnTo>
                  <a:pt x="4" y="0"/>
                </a:lnTo>
                <a:lnTo>
                  <a:pt x="3" y="0"/>
                </a:lnTo>
                <a:lnTo>
                  <a:pt x="2" y="0"/>
                </a:lnTo>
                <a:lnTo>
                  <a:pt x="1" y="0"/>
                </a:lnTo>
                <a:lnTo>
                  <a:pt x="1" y="1"/>
                </a:lnTo>
                <a:lnTo>
                  <a:pt x="0" y="2"/>
                </a:lnTo>
                <a:lnTo>
                  <a:pt x="0"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658" name="Line 536">
            <a:extLst>
              <a:ext uri="{FF2B5EF4-FFF2-40B4-BE49-F238E27FC236}">
                <a16:creationId xmlns:a16="http://schemas.microsoft.com/office/drawing/2014/main" id="{FAFD9A2C-ACFE-7DA7-2AB2-F684CBE6C10A}"/>
              </a:ext>
            </a:extLst>
          </p:cNvPr>
          <p:cNvSpPr>
            <a:spLocks noChangeShapeType="1"/>
          </p:cNvSpPr>
          <p:nvPr/>
        </p:nvSpPr>
        <p:spPr bwMode="auto">
          <a:xfrm flipV="1">
            <a:off x="5870575" y="5154613"/>
            <a:ext cx="9525"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59" name="Line 537">
            <a:extLst>
              <a:ext uri="{FF2B5EF4-FFF2-40B4-BE49-F238E27FC236}">
                <a16:creationId xmlns:a16="http://schemas.microsoft.com/office/drawing/2014/main" id="{F41DEA9B-6700-C570-B392-D08454861E9D}"/>
              </a:ext>
            </a:extLst>
          </p:cNvPr>
          <p:cNvSpPr>
            <a:spLocks noChangeShapeType="1"/>
          </p:cNvSpPr>
          <p:nvPr/>
        </p:nvSpPr>
        <p:spPr bwMode="auto">
          <a:xfrm>
            <a:off x="5911850" y="5114925"/>
            <a:ext cx="0" cy="650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0" name="Line 538">
            <a:extLst>
              <a:ext uri="{FF2B5EF4-FFF2-40B4-BE49-F238E27FC236}">
                <a16:creationId xmlns:a16="http://schemas.microsoft.com/office/drawing/2014/main" id="{71CAFBA7-DA65-3779-8E08-8BDC5D9513B9}"/>
              </a:ext>
            </a:extLst>
          </p:cNvPr>
          <p:cNvSpPr>
            <a:spLocks noChangeShapeType="1"/>
          </p:cNvSpPr>
          <p:nvPr/>
        </p:nvSpPr>
        <p:spPr bwMode="auto">
          <a:xfrm>
            <a:off x="5886450" y="5160963"/>
            <a:ext cx="19050" cy="9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1" name="Line 539">
            <a:extLst>
              <a:ext uri="{FF2B5EF4-FFF2-40B4-BE49-F238E27FC236}">
                <a16:creationId xmlns:a16="http://schemas.microsoft.com/office/drawing/2014/main" id="{4040BF55-DCEC-FFB2-2422-0AB5ACD85D8B}"/>
              </a:ext>
            </a:extLst>
          </p:cNvPr>
          <p:cNvSpPr>
            <a:spLocks noChangeShapeType="1"/>
          </p:cNvSpPr>
          <p:nvPr/>
        </p:nvSpPr>
        <p:spPr bwMode="auto">
          <a:xfrm flipH="1" flipV="1">
            <a:off x="5868988" y="5159375"/>
            <a:ext cx="49212" cy="333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2" name="Line 540">
            <a:extLst>
              <a:ext uri="{FF2B5EF4-FFF2-40B4-BE49-F238E27FC236}">
                <a16:creationId xmlns:a16="http://schemas.microsoft.com/office/drawing/2014/main" id="{4B257573-94C5-950E-5F20-EF9979862D06}"/>
              </a:ext>
            </a:extLst>
          </p:cNvPr>
          <p:cNvSpPr>
            <a:spLocks noChangeShapeType="1"/>
          </p:cNvSpPr>
          <p:nvPr/>
        </p:nvSpPr>
        <p:spPr bwMode="auto">
          <a:xfrm flipH="1" flipV="1">
            <a:off x="5867400" y="5083175"/>
            <a:ext cx="50800" cy="317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3" name="Line 541">
            <a:extLst>
              <a:ext uri="{FF2B5EF4-FFF2-40B4-BE49-F238E27FC236}">
                <a16:creationId xmlns:a16="http://schemas.microsoft.com/office/drawing/2014/main" id="{7BB603A3-9A62-E698-32B7-2B63AC5CB351}"/>
              </a:ext>
            </a:extLst>
          </p:cNvPr>
          <p:cNvSpPr>
            <a:spLocks noChangeShapeType="1"/>
          </p:cNvSpPr>
          <p:nvPr/>
        </p:nvSpPr>
        <p:spPr bwMode="auto">
          <a:xfrm flipV="1">
            <a:off x="5929313" y="5062538"/>
            <a:ext cx="0" cy="492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4" name="Line 542">
            <a:extLst>
              <a:ext uri="{FF2B5EF4-FFF2-40B4-BE49-F238E27FC236}">
                <a16:creationId xmlns:a16="http://schemas.microsoft.com/office/drawing/2014/main" id="{B00CA98B-F10B-24DE-F57F-DEEBF7BCE957}"/>
              </a:ext>
            </a:extLst>
          </p:cNvPr>
          <p:cNvSpPr>
            <a:spLocks noChangeShapeType="1"/>
          </p:cNvSpPr>
          <p:nvPr/>
        </p:nvSpPr>
        <p:spPr bwMode="auto">
          <a:xfrm flipV="1">
            <a:off x="5868988" y="5002213"/>
            <a:ext cx="7937"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5" name="Line 543">
            <a:extLst>
              <a:ext uri="{FF2B5EF4-FFF2-40B4-BE49-F238E27FC236}">
                <a16:creationId xmlns:a16="http://schemas.microsoft.com/office/drawing/2014/main" id="{EF8A34B9-2198-4CD2-3C9D-0B2E4A32C0E7}"/>
              </a:ext>
            </a:extLst>
          </p:cNvPr>
          <p:cNvSpPr>
            <a:spLocks noChangeShapeType="1"/>
          </p:cNvSpPr>
          <p:nvPr/>
        </p:nvSpPr>
        <p:spPr bwMode="auto">
          <a:xfrm>
            <a:off x="5883275" y="5008563"/>
            <a:ext cx="254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6" name="Line 544">
            <a:extLst>
              <a:ext uri="{FF2B5EF4-FFF2-40B4-BE49-F238E27FC236}">
                <a16:creationId xmlns:a16="http://schemas.microsoft.com/office/drawing/2014/main" id="{662D170C-3159-C2F3-34C2-0B661748BD97}"/>
              </a:ext>
            </a:extLst>
          </p:cNvPr>
          <p:cNvSpPr>
            <a:spLocks noChangeShapeType="1"/>
          </p:cNvSpPr>
          <p:nvPr/>
        </p:nvSpPr>
        <p:spPr bwMode="auto">
          <a:xfrm flipH="1" flipV="1">
            <a:off x="6073775" y="4905375"/>
            <a:ext cx="52388" cy="381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7" name="Line 545">
            <a:extLst>
              <a:ext uri="{FF2B5EF4-FFF2-40B4-BE49-F238E27FC236}">
                <a16:creationId xmlns:a16="http://schemas.microsoft.com/office/drawing/2014/main" id="{B3E5A155-AE95-51FB-4D28-C9D74F388A97}"/>
              </a:ext>
            </a:extLst>
          </p:cNvPr>
          <p:cNvSpPr>
            <a:spLocks noChangeShapeType="1"/>
          </p:cNvSpPr>
          <p:nvPr/>
        </p:nvSpPr>
        <p:spPr bwMode="auto">
          <a:xfrm>
            <a:off x="6091238" y="4889500"/>
            <a:ext cx="90487" cy="365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8" name="Line 546">
            <a:extLst>
              <a:ext uri="{FF2B5EF4-FFF2-40B4-BE49-F238E27FC236}">
                <a16:creationId xmlns:a16="http://schemas.microsoft.com/office/drawing/2014/main" id="{8194070F-7E54-3BF1-AEDE-FF5CAEA220F3}"/>
              </a:ext>
            </a:extLst>
          </p:cNvPr>
          <p:cNvSpPr>
            <a:spLocks noChangeShapeType="1"/>
          </p:cNvSpPr>
          <p:nvPr/>
        </p:nvSpPr>
        <p:spPr bwMode="auto">
          <a:xfrm>
            <a:off x="6086475" y="4891088"/>
            <a:ext cx="12700" cy="111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69" name="Line 547">
            <a:extLst>
              <a:ext uri="{FF2B5EF4-FFF2-40B4-BE49-F238E27FC236}">
                <a16:creationId xmlns:a16="http://schemas.microsoft.com/office/drawing/2014/main" id="{945AC404-68D0-FE3E-CEB7-E9C4C756568D}"/>
              </a:ext>
            </a:extLst>
          </p:cNvPr>
          <p:cNvSpPr>
            <a:spLocks noChangeShapeType="1"/>
          </p:cNvSpPr>
          <p:nvPr/>
        </p:nvSpPr>
        <p:spPr bwMode="auto">
          <a:xfrm>
            <a:off x="6105525" y="4914900"/>
            <a:ext cx="0" cy="47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0" name="Line 548">
            <a:extLst>
              <a:ext uri="{FF2B5EF4-FFF2-40B4-BE49-F238E27FC236}">
                <a16:creationId xmlns:a16="http://schemas.microsoft.com/office/drawing/2014/main" id="{0C1BBB4E-F4CE-7DC6-8E04-8541669F4142}"/>
              </a:ext>
            </a:extLst>
          </p:cNvPr>
          <p:cNvSpPr>
            <a:spLocks noChangeShapeType="1"/>
          </p:cNvSpPr>
          <p:nvPr/>
        </p:nvSpPr>
        <p:spPr bwMode="auto">
          <a:xfrm flipV="1">
            <a:off x="6080125" y="4878388"/>
            <a:ext cx="0" cy="396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1" name="Line 549">
            <a:extLst>
              <a:ext uri="{FF2B5EF4-FFF2-40B4-BE49-F238E27FC236}">
                <a16:creationId xmlns:a16="http://schemas.microsoft.com/office/drawing/2014/main" id="{926D91F5-43FE-3557-5770-F06004FCB095}"/>
              </a:ext>
            </a:extLst>
          </p:cNvPr>
          <p:cNvSpPr>
            <a:spLocks noChangeShapeType="1"/>
          </p:cNvSpPr>
          <p:nvPr/>
        </p:nvSpPr>
        <p:spPr bwMode="auto">
          <a:xfrm flipH="1">
            <a:off x="6073775" y="4883150"/>
            <a:ext cx="17463"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2" name="Line 550">
            <a:extLst>
              <a:ext uri="{FF2B5EF4-FFF2-40B4-BE49-F238E27FC236}">
                <a16:creationId xmlns:a16="http://schemas.microsoft.com/office/drawing/2014/main" id="{12318A4C-1CD4-DAD1-7BAC-994943D95141}"/>
              </a:ext>
            </a:extLst>
          </p:cNvPr>
          <p:cNvSpPr>
            <a:spLocks noChangeShapeType="1"/>
          </p:cNvSpPr>
          <p:nvPr/>
        </p:nvSpPr>
        <p:spPr bwMode="auto">
          <a:xfrm>
            <a:off x="8999538" y="4954588"/>
            <a:ext cx="1587" cy="904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3" name="Line 551">
            <a:extLst>
              <a:ext uri="{FF2B5EF4-FFF2-40B4-BE49-F238E27FC236}">
                <a16:creationId xmlns:a16="http://schemas.microsoft.com/office/drawing/2014/main" id="{0768E840-69F1-8F89-047F-388FAE080260}"/>
              </a:ext>
            </a:extLst>
          </p:cNvPr>
          <p:cNvSpPr>
            <a:spLocks noChangeShapeType="1"/>
          </p:cNvSpPr>
          <p:nvPr/>
        </p:nvSpPr>
        <p:spPr bwMode="auto">
          <a:xfrm flipV="1">
            <a:off x="8810625" y="4913313"/>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4" name="Line 552">
            <a:extLst>
              <a:ext uri="{FF2B5EF4-FFF2-40B4-BE49-F238E27FC236}">
                <a16:creationId xmlns:a16="http://schemas.microsoft.com/office/drawing/2014/main" id="{8E8EF78E-D441-7D50-3D93-66DFFD4089DE}"/>
              </a:ext>
            </a:extLst>
          </p:cNvPr>
          <p:cNvSpPr>
            <a:spLocks noChangeShapeType="1"/>
          </p:cNvSpPr>
          <p:nvPr/>
        </p:nvSpPr>
        <p:spPr bwMode="auto">
          <a:xfrm flipV="1">
            <a:off x="8824913" y="4921250"/>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5" name="Line 553">
            <a:extLst>
              <a:ext uri="{FF2B5EF4-FFF2-40B4-BE49-F238E27FC236}">
                <a16:creationId xmlns:a16="http://schemas.microsoft.com/office/drawing/2014/main" id="{A0E2027B-A8E2-D745-1AAA-1CF0AA8979AA}"/>
              </a:ext>
            </a:extLst>
          </p:cNvPr>
          <p:cNvSpPr>
            <a:spLocks noChangeShapeType="1"/>
          </p:cNvSpPr>
          <p:nvPr/>
        </p:nvSpPr>
        <p:spPr bwMode="auto">
          <a:xfrm flipV="1">
            <a:off x="8839200" y="4929188"/>
            <a:ext cx="131763"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6" name="Line 554">
            <a:extLst>
              <a:ext uri="{FF2B5EF4-FFF2-40B4-BE49-F238E27FC236}">
                <a16:creationId xmlns:a16="http://schemas.microsoft.com/office/drawing/2014/main" id="{6B8D0907-4F68-AB4A-95BD-7313A5119F8F}"/>
              </a:ext>
            </a:extLst>
          </p:cNvPr>
          <p:cNvSpPr>
            <a:spLocks noChangeShapeType="1"/>
          </p:cNvSpPr>
          <p:nvPr/>
        </p:nvSpPr>
        <p:spPr bwMode="auto">
          <a:xfrm flipV="1">
            <a:off x="8861425" y="49418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7" name="Line 555">
            <a:extLst>
              <a:ext uri="{FF2B5EF4-FFF2-40B4-BE49-F238E27FC236}">
                <a16:creationId xmlns:a16="http://schemas.microsoft.com/office/drawing/2014/main" id="{3167898D-1EBC-9A7A-2975-07D467B3F6E5}"/>
              </a:ext>
            </a:extLst>
          </p:cNvPr>
          <p:cNvSpPr>
            <a:spLocks noChangeShapeType="1"/>
          </p:cNvSpPr>
          <p:nvPr/>
        </p:nvSpPr>
        <p:spPr bwMode="auto">
          <a:xfrm flipV="1">
            <a:off x="8861425" y="4941888"/>
            <a:ext cx="131763"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8" name="Line 556">
            <a:extLst>
              <a:ext uri="{FF2B5EF4-FFF2-40B4-BE49-F238E27FC236}">
                <a16:creationId xmlns:a16="http://schemas.microsoft.com/office/drawing/2014/main" id="{B9E610AB-8F59-97CF-769F-688DFDF299AD}"/>
              </a:ext>
            </a:extLst>
          </p:cNvPr>
          <p:cNvSpPr>
            <a:spLocks noChangeShapeType="1"/>
          </p:cNvSpPr>
          <p:nvPr/>
        </p:nvSpPr>
        <p:spPr bwMode="auto">
          <a:xfrm flipV="1">
            <a:off x="8550275" y="4940300"/>
            <a:ext cx="141288" cy="1079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79" name="Line 557">
            <a:extLst>
              <a:ext uri="{FF2B5EF4-FFF2-40B4-BE49-F238E27FC236}">
                <a16:creationId xmlns:a16="http://schemas.microsoft.com/office/drawing/2014/main" id="{E074F968-CFD3-5DB5-780D-FEB27EA61932}"/>
              </a:ext>
            </a:extLst>
          </p:cNvPr>
          <p:cNvSpPr>
            <a:spLocks noChangeShapeType="1"/>
          </p:cNvSpPr>
          <p:nvPr/>
        </p:nvSpPr>
        <p:spPr bwMode="auto">
          <a:xfrm flipH="1">
            <a:off x="6510338" y="5414963"/>
            <a:ext cx="157162"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0" name="Line 558">
            <a:extLst>
              <a:ext uri="{FF2B5EF4-FFF2-40B4-BE49-F238E27FC236}">
                <a16:creationId xmlns:a16="http://schemas.microsoft.com/office/drawing/2014/main" id="{69AC983E-9FB7-470D-14FB-0BF0982D1A4C}"/>
              </a:ext>
            </a:extLst>
          </p:cNvPr>
          <p:cNvSpPr>
            <a:spLocks noChangeShapeType="1"/>
          </p:cNvSpPr>
          <p:nvPr/>
        </p:nvSpPr>
        <p:spPr bwMode="auto">
          <a:xfrm flipH="1">
            <a:off x="6492875" y="5424488"/>
            <a:ext cx="160338" cy="777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1" name="Line 559">
            <a:extLst>
              <a:ext uri="{FF2B5EF4-FFF2-40B4-BE49-F238E27FC236}">
                <a16:creationId xmlns:a16="http://schemas.microsoft.com/office/drawing/2014/main" id="{E0FF11C2-89E8-BEC1-E9BA-DF594A648442}"/>
              </a:ext>
            </a:extLst>
          </p:cNvPr>
          <p:cNvSpPr>
            <a:spLocks noChangeShapeType="1"/>
          </p:cNvSpPr>
          <p:nvPr/>
        </p:nvSpPr>
        <p:spPr bwMode="auto">
          <a:xfrm flipH="1" flipV="1">
            <a:off x="6434138" y="5362575"/>
            <a:ext cx="158750" cy="1000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2" name="Line 560">
            <a:extLst>
              <a:ext uri="{FF2B5EF4-FFF2-40B4-BE49-F238E27FC236}">
                <a16:creationId xmlns:a16="http://schemas.microsoft.com/office/drawing/2014/main" id="{F4D5EBDB-845F-C74D-55A6-083E422B9954}"/>
              </a:ext>
            </a:extLst>
          </p:cNvPr>
          <p:cNvSpPr>
            <a:spLocks noChangeShapeType="1"/>
          </p:cNvSpPr>
          <p:nvPr/>
        </p:nvSpPr>
        <p:spPr bwMode="auto">
          <a:xfrm flipH="1" flipV="1">
            <a:off x="6446838" y="5354638"/>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3" name="Line 561">
            <a:extLst>
              <a:ext uri="{FF2B5EF4-FFF2-40B4-BE49-F238E27FC236}">
                <a16:creationId xmlns:a16="http://schemas.microsoft.com/office/drawing/2014/main" id="{0F434D44-3BF3-ABFD-95A5-AC2244D68D57}"/>
              </a:ext>
            </a:extLst>
          </p:cNvPr>
          <p:cNvSpPr>
            <a:spLocks noChangeShapeType="1"/>
          </p:cNvSpPr>
          <p:nvPr/>
        </p:nvSpPr>
        <p:spPr bwMode="auto">
          <a:xfrm flipH="1" flipV="1">
            <a:off x="6459538" y="53451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4" name="Line 562">
            <a:extLst>
              <a:ext uri="{FF2B5EF4-FFF2-40B4-BE49-F238E27FC236}">
                <a16:creationId xmlns:a16="http://schemas.microsoft.com/office/drawing/2014/main" id="{3BFFBB61-F093-BF88-DD0B-44FF0B986298}"/>
              </a:ext>
            </a:extLst>
          </p:cNvPr>
          <p:cNvSpPr>
            <a:spLocks noChangeShapeType="1"/>
          </p:cNvSpPr>
          <p:nvPr/>
        </p:nvSpPr>
        <p:spPr bwMode="auto">
          <a:xfrm>
            <a:off x="6361113" y="5424488"/>
            <a:ext cx="0" cy="873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5" name="Line 563">
            <a:extLst>
              <a:ext uri="{FF2B5EF4-FFF2-40B4-BE49-F238E27FC236}">
                <a16:creationId xmlns:a16="http://schemas.microsoft.com/office/drawing/2014/main" id="{D8287B27-6888-8D64-6EA8-FD9A254A9D36}"/>
              </a:ext>
            </a:extLst>
          </p:cNvPr>
          <p:cNvSpPr>
            <a:spLocks noChangeShapeType="1"/>
          </p:cNvSpPr>
          <p:nvPr/>
        </p:nvSpPr>
        <p:spPr bwMode="auto">
          <a:xfrm flipH="1" flipV="1">
            <a:off x="6418263" y="5370513"/>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6" name="Line 564">
            <a:extLst>
              <a:ext uri="{FF2B5EF4-FFF2-40B4-BE49-F238E27FC236}">
                <a16:creationId xmlns:a16="http://schemas.microsoft.com/office/drawing/2014/main" id="{56BBF7E2-D0A3-0658-DAE3-41C623936A3B}"/>
              </a:ext>
            </a:extLst>
          </p:cNvPr>
          <p:cNvSpPr>
            <a:spLocks noChangeShapeType="1"/>
          </p:cNvSpPr>
          <p:nvPr/>
        </p:nvSpPr>
        <p:spPr bwMode="auto">
          <a:xfrm flipH="1" flipV="1">
            <a:off x="6354763" y="54117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7" name="Line 565">
            <a:extLst>
              <a:ext uri="{FF2B5EF4-FFF2-40B4-BE49-F238E27FC236}">
                <a16:creationId xmlns:a16="http://schemas.microsoft.com/office/drawing/2014/main" id="{B8E9D1DB-E228-43A4-3324-592C1746998E}"/>
              </a:ext>
            </a:extLst>
          </p:cNvPr>
          <p:cNvSpPr>
            <a:spLocks noChangeShapeType="1"/>
          </p:cNvSpPr>
          <p:nvPr/>
        </p:nvSpPr>
        <p:spPr bwMode="auto">
          <a:xfrm flipH="1" flipV="1">
            <a:off x="6354763" y="5411788"/>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8" name="Line 566">
            <a:extLst>
              <a:ext uri="{FF2B5EF4-FFF2-40B4-BE49-F238E27FC236}">
                <a16:creationId xmlns:a16="http://schemas.microsoft.com/office/drawing/2014/main" id="{C25E80BF-C21F-3C52-4C7C-EED020B4795C}"/>
              </a:ext>
            </a:extLst>
          </p:cNvPr>
          <p:cNvSpPr>
            <a:spLocks noChangeShapeType="1"/>
          </p:cNvSpPr>
          <p:nvPr/>
        </p:nvSpPr>
        <p:spPr bwMode="auto">
          <a:xfrm flipH="1" flipV="1">
            <a:off x="6378575" y="5395913"/>
            <a:ext cx="158750"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89" name="Line 567">
            <a:extLst>
              <a:ext uri="{FF2B5EF4-FFF2-40B4-BE49-F238E27FC236}">
                <a16:creationId xmlns:a16="http://schemas.microsoft.com/office/drawing/2014/main" id="{1CE1119D-E272-E24C-8072-935AD6FFF8C0}"/>
              </a:ext>
            </a:extLst>
          </p:cNvPr>
          <p:cNvSpPr>
            <a:spLocks noChangeShapeType="1"/>
          </p:cNvSpPr>
          <p:nvPr/>
        </p:nvSpPr>
        <p:spPr bwMode="auto">
          <a:xfrm flipH="1" flipV="1">
            <a:off x="6391275" y="5389563"/>
            <a:ext cx="158750" cy="968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0" name="Line 568">
            <a:extLst>
              <a:ext uri="{FF2B5EF4-FFF2-40B4-BE49-F238E27FC236}">
                <a16:creationId xmlns:a16="http://schemas.microsoft.com/office/drawing/2014/main" id="{AE1C8B9A-C3A1-DFD1-0FB5-C8AA788C98A1}"/>
              </a:ext>
            </a:extLst>
          </p:cNvPr>
          <p:cNvSpPr>
            <a:spLocks noChangeShapeType="1"/>
          </p:cNvSpPr>
          <p:nvPr/>
        </p:nvSpPr>
        <p:spPr bwMode="auto">
          <a:xfrm flipH="1" flipV="1">
            <a:off x="6403975" y="5380038"/>
            <a:ext cx="160338"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1" name="Line 569">
            <a:extLst>
              <a:ext uri="{FF2B5EF4-FFF2-40B4-BE49-F238E27FC236}">
                <a16:creationId xmlns:a16="http://schemas.microsoft.com/office/drawing/2014/main" id="{F416B98D-71FD-2B96-08EF-F2C4E9961C51}"/>
              </a:ext>
            </a:extLst>
          </p:cNvPr>
          <p:cNvSpPr>
            <a:spLocks noChangeShapeType="1"/>
          </p:cNvSpPr>
          <p:nvPr/>
        </p:nvSpPr>
        <p:spPr bwMode="auto">
          <a:xfrm flipH="1" flipV="1">
            <a:off x="6654800" y="5402263"/>
            <a:ext cx="1682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2" name="Line 570">
            <a:extLst>
              <a:ext uri="{FF2B5EF4-FFF2-40B4-BE49-F238E27FC236}">
                <a16:creationId xmlns:a16="http://schemas.microsoft.com/office/drawing/2014/main" id="{46AAC9F7-E396-2A76-CD4F-0EEC6B155A0A}"/>
              </a:ext>
            </a:extLst>
          </p:cNvPr>
          <p:cNvSpPr>
            <a:spLocks noChangeShapeType="1"/>
          </p:cNvSpPr>
          <p:nvPr/>
        </p:nvSpPr>
        <p:spPr bwMode="auto">
          <a:xfrm>
            <a:off x="8721725" y="4962525"/>
            <a:ext cx="136525" cy="762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3" name="Line 571">
            <a:extLst>
              <a:ext uri="{FF2B5EF4-FFF2-40B4-BE49-F238E27FC236}">
                <a16:creationId xmlns:a16="http://schemas.microsoft.com/office/drawing/2014/main" id="{497C2A7E-8EFE-189B-9F0F-FCFD3D5FC9CC}"/>
              </a:ext>
            </a:extLst>
          </p:cNvPr>
          <p:cNvSpPr>
            <a:spLocks noChangeShapeType="1"/>
          </p:cNvSpPr>
          <p:nvPr/>
        </p:nvSpPr>
        <p:spPr bwMode="auto">
          <a:xfrm>
            <a:off x="8704263" y="4953000"/>
            <a:ext cx="136525"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4" name="Line 572">
            <a:extLst>
              <a:ext uri="{FF2B5EF4-FFF2-40B4-BE49-F238E27FC236}">
                <a16:creationId xmlns:a16="http://schemas.microsoft.com/office/drawing/2014/main" id="{43A10E3E-3932-CC9C-9DBD-0A21B641D29F}"/>
              </a:ext>
            </a:extLst>
          </p:cNvPr>
          <p:cNvSpPr>
            <a:spLocks noChangeShapeType="1"/>
          </p:cNvSpPr>
          <p:nvPr/>
        </p:nvSpPr>
        <p:spPr bwMode="auto">
          <a:xfrm flipV="1">
            <a:off x="8797925" y="4903788"/>
            <a:ext cx="130175"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5" name="Line 573">
            <a:extLst>
              <a:ext uri="{FF2B5EF4-FFF2-40B4-BE49-F238E27FC236}">
                <a16:creationId xmlns:a16="http://schemas.microsoft.com/office/drawing/2014/main" id="{C1022043-59AA-5411-784B-037DBF8DCE43}"/>
              </a:ext>
            </a:extLst>
          </p:cNvPr>
          <p:cNvSpPr>
            <a:spLocks noChangeShapeType="1"/>
          </p:cNvSpPr>
          <p:nvPr/>
        </p:nvSpPr>
        <p:spPr bwMode="auto">
          <a:xfrm flipV="1">
            <a:off x="8769350" y="4887913"/>
            <a:ext cx="131763"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6" name="Line 574">
            <a:extLst>
              <a:ext uri="{FF2B5EF4-FFF2-40B4-BE49-F238E27FC236}">
                <a16:creationId xmlns:a16="http://schemas.microsoft.com/office/drawing/2014/main" id="{94AFF0E6-0F39-117A-6BE9-5980F6FA9D8C}"/>
              </a:ext>
            </a:extLst>
          </p:cNvPr>
          <p:cNvSpPr>
            <a:spLocks noChangeShapeType="1"/>
          </p:cNvSpPr>
          <p:nvPr/>
        </p:nvSpPr>
        <p:spPr bwMode="auto">
          <a:xfrm flipV="1">
            <a:off x="8783638" y="4897438"/>
            <a:ext cx="130175"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7" name="Line 575">
            <a:extLst>
              <a:ext uri="{FF2B5EF4-FFF2-40B4-BE49-F238E27FC236}">
                <a16:creationId xmlns:a16="http://schemas.microsoft.com/office/drawing/2014/main" id="{2CE7F854-4786-C23A-4BFA-1C8C35DB8056}"/>
              </a:ext>
            </a:extLst>
          </p:cNvPr>
          <p:cNvSpPr>
            <a:spLocks noChangeShapeType="1"/>
          </p:cNvSpPr>
          <p:nvPr/>
        </p:nvSpPr>
        <p:spPr bwMode="auto">
          <a:xfrm flipV="1">
            <a:off x="8755063" y="4879975"/>
            <a:ext cx="131762" cy="1031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8" name="Line 576">
            <a:extLst>
              <a:ext uri="{FF2B5EF4-FFF2-40B4-BE49-F238E27FC236}">
                <a16:creationId xmlns:a16="http://schemas.microsoft.com/office/drawing/2014/main" id="{492EF232-DA4C-DFB1-BC45-FD05A7843493}"/>
              </a:ext>
            </a:extLst>
          </p:cNvPr>
          <p:cNvSpPr>
            <a:spLocks noChangeShapeType="1"/>
          </p:cNvSpPr>
          <p:nvPr/>
        </p:nvSpPr>
        <p:spPr bwMode="auto">
          <a:xfrm flipH="1" flipV="1">
            <a:off x="6492875" y="5502275"/>
            <a:ext cx="166688" cy="1016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699" name="Line 577">
            <a:extLst>
              <a:ext uri="{FF2B5EF4-FFF2-40B4-BE49-F238E27FC236}">
                <a16:creationId xmlns:a16="http://schemas.microsoft.com/office/drawing/2014/main" id="{DBBADBA3-A41A-23A1-5CD5-79865C12AAC2}"/>
              </a:ext>
            </a:extLst>
          </p:cNvPr>
          <p:cNvSpPr>
            <a:spLocks noChangeShapeType="1"/>
          </p:cNvSpPr>
          <p:nvPr/>
        </p:nvSpPr>
        <p:spPr bwMode="auto">
          <a:xfrm flipH="1" flipV="1">
            <a:off x="6492875" y="5605463"/>
            <a:ext cx="168275" cy="1000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0" name="Line 578">
            <a:extLst>
              <a:ext uri="{FF2B5EF4-FFF2-40B4-BE49-F238E27FC236}">
                <a16:creationId xmlns:a16="http://schemas.microsoft.com/office/drawing/2014/main" id="{DE80C191-5BEA-D71B-1CF1-78D1F96A858C}"/>
              </a:ext>
            </a:extLst>
          </p:cNvPr>
          <p:cNvSpPr>
            <a:spLocks noChangeShapeType="1"/>
          </p:cNvSpPr>
          <p:nvPr/>
        </p:nvSpPr>
        <p:spPr bwMode="auto">
          <a:xfrm>
            <a:off x="6499225" y="5514975"/>
            <a:ext cx="0" cy="904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1" name="Line 579">
            <a:extLst>
              <a:ext uri="{FF2B5EF4-FFF2-40B4-BE49-F238E27FC236}">
                <a16:creationId xmlns:a16="http://schemas.microsoft.com/office/drawing/2014/main" id="{220CA992-06AB-DB3B-EECE-A255191B469D}"/>
              </a:ext>
            </a:extLst>
          </p:cNvPr>
          <p:cNvSpPr>
            <a:spLocks noChangeShapeType="1"/>
          </p:cNvSpPr>
          <p:nvPr/>
        </p:nvSpPr>
        <p:spPr bwMode="auto">
          <a:xfrm flipH="1" flipV="1">
            <a:off x="6354763" y="5511800"/>
            <a:ext cx="150812" cy="936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2" name="Line 580">
            <a:extLst>
              <a:ext uri="{FF2B5EF4-FFF2-40B4-BE49-F238E27FC236}">
                <a16:creationId xmlns:a16="http://schemas.microsoft.com/office/drawing/2014/main" id="{8D22157C-5DF9-8564-92CB-49B61FD894EA}"/>
              </a:ext>
            </a:extLst>
          </p:cNvPr>
          <p:cNvSpPr>
            <a:spLocks noChangeShapeType="1"/>
          </p:cNvSpPr>
          <p:nvPr/>
        </p:nvSpPr>
        <p:spPr bwMode="auto">
          <a:xfrm flipV="1">
            <a:off x="8870950" y="5045075"/>
            <a:ext cx="123825" cy="952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3" name="Line 581">
            <a:extLst>
              <a:ext uri="{FF2B5EF4-FFF2-40B4-BE49-F238E27FC236}">
                <a16:creationId xmlns:a16="http://schemas.microsoft.com/office/drawing/2014/main" id="{9F96191E-22EA-8FB6-CA60-61DFF65AE38B}"/>
              </a:ext>
            </a:extLst>
          </p:cNvPr>
          <p:cNvSpPr>
            <a:spLocks noChangeShapeType="1"/>
          </p:cNvSpPr>
          <p:nvPr/>
        </p:nvSpPr>
        <p:spPr bwMode="auto">
          <a:xfrm>
            <a:off x="8864600" y="5051425"/>
            <a:ext cx="0" cy="88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4" name="Line 582">
            <a:extLst>
              <a:ext uri="{FF2B5EF4-FFF2-40B4-BE49-F238E27FC236}">
                <a16:creationId xmlns:a16="http://schemas.microsoft.com/office/drawing/2014/main" id="{BE6010C5-A262-7FD1-6B7F-06B9190CB47A}"/>
              </a:ext>
            </a:extLst>
          </p:cNvPr>
          <p:cNvSpPr>
            <a:spLocks noChangeShapeType="1"/>
          </p:cNvSpPr>
          <p:nvPr/>
        </p:nvSpPr>
        <p:spPr bwMode="auto">
          <a:xfrm flipV="1">
            <a:off x="8716963" y="5038725"/>
            <a:ext cx="141287"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5" name="Line 583">
            <a:extLst>
              <a:ext uri="{FF2B5EF4-FFF2-40B4-BE49-F238E27FC236}">
                <a16:creationId xmlns:a16="http://schemas.microsoft.com/office/drawing/2014/main" id="{2AE92A53-996E-205C-4880-5CBAAAA7042E}"/>
              </a:ext>
            </a:extLst>
          </p:cNvPr>
          <p:cNvSpPr>
            <a:spLocks noChangeShapeType="1"/>
          </p:cNvSpPr>
          <p:nvPr/>
        </p:nvSpPr>
        <p:spPr bwMode="auto">
          <a:xfrm flipV="1">
            <a:off x="8718550" y="5140325"/>
            <a:ext cx="139700" cy="1063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6" name="Line 584">
            <a:extLst>
              <a:ext uri="{FF2B5EF4-FFF2-40B4-BE49-F238E27FC236}">
                <a16:creationId xmlns:a16="http://schemas.microsoft.com/office/drawing/2014/main" id="{317886D4-D0F7-FB11-8051-EB490D4DB463}"/>
              </a:ext>
            </a:extLst>
          </p:cNvPr>
          <p:cNvSpPr>
            <a:spLocks noChangeShapeType="1"/>
          </p:cNvSpPr>
          <p:nvPr/>
        </p:nvSpPr>
        <p:spPr bwMode="auto">
          <a:xfrm flipH="1" flipV="1">
            <a:off x="6472238" y="5337175"/>
            <a:ext cx="160337" cy="984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7" name="Line 585">
            <a:extLst>
              <a:ext uri="{FF2B5EF4-FFF2-40B4-BE49-F238E27FC236}">
                <a16:creationId xmlns:a16="http://schemas.microsoft.com/office/drawing/2014/main" id="{521BE3DC-9837-0121-F4CD-64A3701B9BF7}"/>
              </a:ext>
            </a:extLst>
          </p:cNvPr>
          <p:cNvSpPr>
            <a:spLocks noChangeShapeType="1"/>
          </p:cNvSpPr>
          <p:nvPr/>
        </p:nvSpPr>
        <p:spPr bwMode="auto">
          <a:xfrm flipH="1" flipV="1">
            <a:off x="6502400" y="5321300"/>
            <a:ext cx="157163" cy="968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8" name="Line 586">
            <a:extLst>
              <a:ext uri="{FF2B5EF4-FFF2-40B4-BE49-F238E27FC236}">
                <a16:creationId xmlns:a16="http://schemas.microsoft.com/office/drawing/2014/main" id="{02D66C45-C298-E876-76F7-62F8A690D96A}"/>
              </a:ext>
            </a:extLst>
          </p:cNvPr>
          <p:cNvSpPr>
            <a:spLocks noChangeShapeType="1"/>
          </p:cNvSpPr>
          <p:nvPr/>
        </p:nvSpPr>
        <p:spPr bwMode="auto">
          <a:xfrm flipH="1">
            <a:off x="6354763" y="5334000"/>
            <a:ext cx="160337" cy="777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09" name="Line 587">
            <a:extLst>
              <a:ext uri="{FF2B5EF4-FFF2-40B4-BE49-F238E27FC236}">
                <a16:creationId xmlns:a16="http://schemas.microsoft.com/office/drawing/2014/main" id="{A7803C52-4B72-D962-0E8C-D7843F680A72}"/>
              </a:ext>
            </a:extLst>
          </p:cNvPr>
          <p:cNvSpPr>
            <a:spLocks noChangeShapeType="1"/>
          </p:cNvSpPr>
          <p:nvPr/>
        </p:nvSpPr>
        <p:spPr bwMode="auto">
          <a:xfrm>
            <a:off x="8858250" y="4868863"/>
            <a:ext cx="134938" cy="730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10" name="Line 588">
            <a:extLst>
              <a:ext uri="{FF2B5EF4-FFF2-40B4-BE49-F238E27FC236}">
                <a16:creationId xmlns:a16="http://schemas.microsoft.com/office/drawing/2014/main" id="{35AF89CF-F3A9-0FCB-3395-41BB6AAE2C3E}"/>
              </a:ext>
            </a:extLst>
          </p:cNvPr>
          <p:cNvSpPr>
            <a:spLocks noChangeShapeType="1"/>
          </p:cNvSpPr>
          <p:nvPr/>
        </p:nvSpPr>
        <p:spPr bwMode="auto">
          <a:xfrm flipV="1">
            <a:off x="8740775" y="4872038"/>
            <a:ext cx="133350"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11" name="Line 589">
            <a:extLst>
              <a:ext uri="{FF2B5EF4-FFF2-40B4-BE49-F238E27FC236}">
                <a16:creationId xmlns:a16="http://schemas.microsoft.com/office/drawing/2014/main" id="{0900CAAE-7ED2-1289-388E-D850C6FDA9E9}"/>
              </a:ext>
            </a:extLst>
          </p:cNvPr>
          <p:cNvSpPr>
            <a:spLocks noChangeShapeType="1"/>
          </p:cNvSpPr>
          <p:nvPr/>
        </p:nvSpPr>
        <p:spPr bwMode="auto">
          <a:xfrm flipV="1">
            <a:off x="8713788" y="4856163"/>
            <a:ext cx="131762" cy="103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da-DK"/>
          </a:p>
        </p:txBody>
      </p:sp>
      <p:sp>
        <p:nvSpPr>
          <p:cNvPr id="21712" name="Rectangle 592">
            <a:extLst>
              <a:ext uri="{FF2B5EF4-FFF2-40B4-BE49-F238E27FC236}">
                <a16:creationId xmlns:a16="http://schemas.microsoft.com/office/drawing/2014/main" id="{E29AAF89-D824-E9F6-170F-9D757E85D538}"/>
              </a:ext>
            </a:extLst>
          </p:cNvPr>
          <p:cNvSpPr>
            <a:spLocks noChangeArrowheads="1"/>
          </p:cNvSpPr>
          <p:nvPr/>
        </p:nvSpPr>
        <p:spPr bwMode="auto">
          <a:xfrm>
            <a:off x="3590925" y="1573213"/>
            <a:ext cx="3197225" cy="109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r>
              <a:rPr lang="da-DK" altLang="da-DK">
                <a:latin typeface="Times New Roman" panose="02020603050405020304" pitchFamily="18" charset="0"/>
              </a:rPr>
              <a:t>Patch paneler: 24/48 udtræksbart</a:t>
            </a:r>
            <a:endParaRPr lang="da-DK" altLang="da-DK" sz="2800">
              <a:latin typeface="Times New Roman" panose="02020603050405020304" pitchFamily="18" charset="0"/>
            </a:endParaRPr>
          </a:p>
          <a:p>
            <a:pPr>
              <a:spcBef>
                <a:spcPct val="0"/>
              </a:spcBef>
              <a:buFontTx/>
              <a:buNone/>
            </a:pPr>
            <a:endParaRPr lang="da-DK" altLang="da-DK" sz="2400">
              <a:latin typeface="Times New Roman" panose="02020603050405020304" pitchFamily="18" charset="0"/>
            </a:endParaRPr>
          </a:p>
          <a:p>
            <a:pPr>
              <a:spcBef>
                <a:spcPct val="0"/>
              </a:spcBef>
              <a:buFontTx/>
              <a:buNone/>
            </a:pPr>
            <a:r>
              <a:rPr lang="da-DK" altLang="da-DK" sz="2400">
                <a:latin typeface="Times New Roman" panose="02020603050405020304" pitchFamily="18" charset="0"/>
              </a:rPr>
              <a:t>		</a:t>
            </a:r>
          </a:p>
        </p:txBody>
      </p:sp>
      <p:sp>
        <p:nvSpPr>
          <p:cNvPr id="21713" name="Line 593">
            <a:extLst>
              <a:ext uri="{FF2B5EF4-FFF2-40B4-BE49-F238E27FC236}">
                <a16:creationId xmlns:a16="http://schemas.microsoft.com/office/drawing/2014/main" id="{21F69300-867B-1E60-B0D8-9FAAD740F465}"/>
              </a:ext>
            </a:extLst>
          </p:cNvPr>
          <p:cNvSpPr>
            <a:spLocks noChangeShapeType="1"/>
          </p:cNvSpPr>
          <p:nvPr/>
        </p:nvSpPr>
        <p:spPr bwMode="auto">
          <a:xfrm flipH="1">
            <a:off x="2895600" y="1905000"/>
            <a:ext cx="635000" cy="965200"/>
          </a:xfrm>
          <a:prstGeom prst="line">
            <a:avLst/>
          </a:prstGeom>
          <a:noFill/>
          <a:ln w="254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da-DK"/>
          </a:p>
        </p:txBody>
      </p:sp>
      <p:sp>
        <p:nvSpPr>
          <p:cNvPr id="21714" name="Text Box 594">
            <a:extLst>
              <a:ext uri="{FF2B5EF4-FFF2-40B4-BE49-F238E27FC236}">
                <a16:creationId xmlns:a16="http://schemas.microsoft.com/office/drawing/2014/main" id="{A59CD46B-2482-0118-3D31-3832B7838428}"/>
              </a:ext>
            </a:extLst>
          </p:cNvPr>
          <p:cNvSpPr txBox="1">
            <a:spLocks noChangeArrowheads="1"/>
          </p:cNvSpPr>
          <p:nvPr/>
        </p:nvSpPr>
        <p:spPr bwMode="auto">
          <a:xfrm>
            <a:off x="5184775" y="4591050"/>
            <a:ext cx="6000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50000"/>
              </a:spcBef>
              <a:buFontTx/>
              <a:buNone/>
            </a:pPr>
            <a:endParaRPr lang="da-DK" altLang="da-DK" sz="2000">
              <a:latin typeface="Times New Roman" panose="02020603050405020304" pitchFamily="18" charset="0"/>
            </a:endParaRPr>
          </a:p>
        </p:txBody>
      </p:sp>
      <p:sp>
        <p:nvSpPr>
          <p:cNvPr id="21715" name="Rectangle 595">
            <a:extLst>
              <a:ext uri="{FF2B5EF4-FFF2-40B4-BE49-F238E27FC236}">
                <a16:creationId xmlns:a16="http://schemas.microsoft.com/office/drawing/2014/main" id="{1454AC5A-9E27-F60F-F4DC-E6823F2F1678}"/>
              </a:ext>
            </a:extLst>
          </p:cNvPr>
          <p:cNvSpPr>
            <a:spLocks noChangeArrowheads="1"/>
          </p:cNvSpPr>
          <p:nvPr/>
        </p:nvSpPr>
        <p:spPr bwMode="auto">
          <a:xfrm>
            <a:off x="5099050" y="4630738"/>
            <a:ext cx="500063"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1716" name="Rectangle 597">
            <a:extLst>
              <a:ext uri="{FF2B5EF4-FFF2-40B4-BE49-F238E27FC236}">
                <a16:creationId xmlns:a16="http://schemas.microsoft.com/office/drawing/2014/main" id="{DBE288CD-4596-5DD7-4EFD-FB04760784AF}"/>
              </a:ext>
            </a:extLst>
          </p:cNvPr>
          <p:cNvSpPr>
            <a:spLocks noChangeArrowheads="1"/>
          </p:cNvSpPr>
          <p:nvPr/>
        </p:nvSpPr>
        <p:spPr bwMode="auto">
          <a:xfrm>
            <a:off x="3128963" y="4968875"/>
            <a:ext cx="665162" cy="100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a:latin typeface="Times New Roman" panose="02020603050405020304" pitchFamily="18" charset="0"/>
            </a:endParaRPr>
          </a:p>
        </p:txBody>
      </p:sp>
      <p:sp>
        <p:nvSpPr>
          <p:cNvPr id="21717" name="Rectangle 599">
            <a:extLst>
              <a:ext uri="{FF2B5EF4-FFF2-40B4-BE49-F238E27FC236}">
                <a16:creationId xmlns:a16="http://schemas.microsoft.com/office/drawing/2014/main" id="{C2C80374-E9E2-FA62-E761-94B816EEE946}"/>
              </a:ext>
            </a:extLst>
          </p:cNvPr>
          <p:cNvSpPr>
            <a:spLocks noGrp="1" noChangeArrowheads="1"/>
          </p:cNvSpPr>
          <p:nvPr>
            <p:ph type="title"/>
          </p:nvPr>
        </p:nvSpPr>
        <p:spPr>
          <a:xfrm>
            <a:off x="153988" y="1206500"/>
            <a:ext cx="8839200" cy="457200"/>
          </a:xfrm>
          <a:noFill/>
        </p:spPr>
        <p:txBody>
          <a:bodyPr/>
          <a:lstStyle/>
          <a:p>
            <a:pPr algn="ctr" eaLnBrk="1" hangingPunct="1"/>
            <a:r>
              <a:rPr lang="da-DK" altLang="da-DK"/>
              <a:t>Hvad består LexCom af?</a:t>
            </a:r>
            <a:endParaRPr lang="da-DK" altLang="da-DK" u="sng"/>
          </a:p>
        </p:txBody>
      </p:sp>
      <p:pic>
        <p:nvPicPr>
          <p:cNvPr id="21718" name="Picture 601" descr="208k5681">
            <a:extLst>
              <a:ext uri="{FF2B5EF4-FFF2-40B4-BE49-F238E27FC236}">
                <a16:creationId xmlns:a16="http://schemas.microsoft.com/office/drawing/2014/main" id="{27932865-2B57-C5FF-F4D9-4A8EF6F09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200" y="2514600"/>
            <a:ext cx="3048000" cy="202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19" name="Picture 602" descr="stp2_2">
            <a:extLst>
              <a:ext uri="{FF2B5EF4-FFF2-40B4-BE49-F238E27FC236}">
                <a16:creationId xmlns:a16="http://schemas.microsoft.com/office/drawing/2014/main" id="{6C5BC0CD-7B41-36F4-BD46-D0ED7C41E07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4572000"/>
            <a:ext cx="468313"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720" name="Group 603">
            <a:extLst>
              <a:ext uri="{FF2B5EF4-FFF2-40B4-BE49-F238E27FC236}">
                <a16:creationId xmlns:a16="http://schemas.microsoft.com/office/drawing/2014/main" id="{58E0F942-84D8-C0C3-E28E-315E6710CDAA}"/>
              </a:ext>
            </a:extLst>
          </p:cNvPr>
          <p:cNvGrpSpPr>
            <a:grpSpLocks/>
          </p:cNvGrpSpPr>
          <p:nvPr/>
        </p:nvGrpSpPr>
        <p:grpSpPr bwMode="auto">
          <a:xfrm>
            <a:off x="5181600" y="4495800"/>
            <a:ext cx="533400" cy="533400"/>
            <a:chOff x="3360" y="2832"/>
            <a:chExt cx="278" cy="315"/>
          </a:xfrm>
        </p:grpSpPr>
        <p:grpSp>
          <p:nvGrpSpPr>
            <p:cNvPr id="21723" name="Group 604">
              <a:extLst>
                <a:ext uri="{FF2B5EF4-FFF2-40B4-BE49-F238E27FC236}">
                  <a16:creationId xmlns:a16="http://schemas.microsoft.com/office/drawing/2014/main" id="{D7D53615-7199-5647-E554-069482F9FB81}"/>
                </a:ext>
              </a:extLst>
            </p:cNvPr>
            <p:cNvGrpSpPr>
              <a:grpSpLocks/>
            </p:cNvGrpSpPr>
            <p:nvPr/>
          </p:nvGrpSpPr>
          <p:grpSpPr bwMode="auto">
            <a:xfrm>
              <a:off x="3360" y="2832"/>
              <a:ext cx="278" cy="315"/>
              <a:chOff x="3360" y="2832"/>
              <a:chExt cx="278" cy="315"/>
            </a:xfrm>
          </p:grpSpPr>
          <p:sp>
            <p:nvSpPr>
              <p:cNvPr id="21986" name="Freeform 605">
                <a:extLst>
                  <a:ext uri="{FF2B5EF4-FFF2-40B4-BE49-F238E27FC236}">
                    <a16:creationId xmlns:a16="http://schemas.microsoft.com/office/drawing/2014/main" id="{413A739B-CC8F-0C88-00CB-FC0DA92A1BBC}"/>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87" name="Freeform 606">
                <a:extLst>
                  <a:ext uri="{FF2B5EF4-FFF2-40B4-BE49-F238E27FC236}">
                    <a16:creationId xmlns:a16="http://schemas.microsoft.com/office/drawing/2014/main" id="{74D06497-2274-B522-68AA-4D6E4527CAE4}"/>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88" name="Freeform 607">
                <a:extLst>
                  <a:ext uri="{FF2B5EF4-FFF2-40B4-BE49-F238E27FC236}">
                    <a16:creationId xmlns:a16="http://schemas.microsoft.com/office/drawing/2014/main" id="{16FAADB5-D309-914C-58C7-6775255F93A3}"/>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89" name="Freeform 608">
                <a:extLst>
                  <a:ext uri="{FF2B5EF4-FFF2-40B4-BE49-F238E27FC236}">
                    <a16:creationId xmlns:a16="http://schemas.microsoft.com/office/drawing/2014/main" id="{D16EA7F8-3750-AC6F-B639-986C8015505A}"/>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90" name="Freeform 609">
                <a:extLst>
                  <a:ext uri="{FF2B5EF4-FFF2-40B4-BE49-F238E27FC236}">
                    <a16:creationId xmlns:a16="http://schemas.microsoft.com/office/drawing/2014/main" id="{E6732255-7E9E-C184-4D63-6B83DB1C9931}"/>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91" name="Freeform 610">
                <a:extLst>
                  <a:ext uri="{FF2B5EF4-FFF2-40B4-BE49-F238E27FC236}">
                    <a16:creationId xmlns:a16="http://schemas.microsoft.com/office/drawing/2014/main" id="{8F0DBDEC-F1DA-6992-EE37-E5E9C885E7C1}"/>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92" name="Line 611">
                <a:extLst>
                  <a:ext uri="{FF2B5EF4-FFF2-40B4-BE49-F238E27FC236}">
                    <a16:creationId xmlns:a16="http://schemas.microsoft.com/office/drawing/2014/main" id="{9C361E27-F272-7F1F-210E-C168F6CBBC14}"/>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93" name="Line 612">
                <a:extLst>
                  <a:ext uri="{FF2B5EF4-FFF2-40B4-BE49-F238E27FC236}">
                    <a16:creationId xmlns:a16="http://schemas.microsoft.com/office/drawing/2014/main" id="{37AEFFB9-1BC4-2888-39CE-7CEE23F18F4B}"/>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94" name="Line 613">
                <a:extLst>
                  <a:ext uri="{FF2B5EF4-FFF2-40B4-BE49-F238E27FC236}">
                    <a16:creationId xmlns:a16="http://schemas.microsoft.com/office/drawing/2014/main" id="{9EC9C322-7182-CB5E-770F-2B13FD36AF7C}"/>
                  </a:ext>
                </a:extLst>
              </p:cNvPr>
              <p:cNvSpPr>
                <a:spLocks noChangeShapeType="1"/>
              </p:cNvSpPr>
              <p:nvPr/>
            </p:nvSpPr>
            <p:spPr bwMode="auto">
              <a:xfrm>
                <a:off x="3428" y="3133"/>
                <a:ext cx="25"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95" name="Line 614">
                <a:extLst>
                  <a:ext uri="{FF2B5EF4-FFF2-40B4-BE49-F238E27FC236}">
                    <a16:creationId xmlns:a16="http://schemas.microsoft.com/office/drawing/2014/main" id="{2D70C75B-2C28-7821-F1EC-1CF7CB2615A5}"/>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96" name="Line 615">
                <a:extLst>
                  <a:ext uri="{FF2B5EF4-FFF2-40B4-BE49-F238E27FC236}">
                    <a16:creationId xmlns:a16="http://schemas.microsoft.com/office/drawing/2014/main" id="{671D9153-6C28-A90A-C450-A4D25B429D2F}"/>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97" name="Line 616">
                <a:extLst>
                  <a:ext uri="{FF2B5EF4-FFF2-40B4-BE49-F238E27FC236}">
                    <a16:creationId xmlns:a16="http://schemas.microsoft.com/office/drawing/2014/main" id="{11C3F254-7BB6-F921-3263-31DDAAFA2C0D}"/>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98" name="Freeform 617">
                <a:extLst>
                  <a:ext uri="{FF2B5EF4-FFF2-40B4-BE49-F238E27FC236}">
                    <a16:creationId xmlns:a16="http://schemas.microsoft.com/office/drawing/2014/main" id="{E2543395-6EC7-0E7A-1049-7996488BCDD1}"/>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99" name="Freeform 618">
                <a:extLst>
                  <a:ext uri="{FF2B5EF4-FFF2-40B4-BE49-F238E27FC236}">
                    <a16:creationId xmlns:a16="http://schemas.microsoft.com/office/drawing/2014/main" id="{8610D266-93D8-9600-3B17-551EC352FC77}"/>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00" name="Line 619">
                <a:extLst>
                  <a:ext uri="{FF2B5EF4-FFF2-40B4-BE49-F238E27FC236}">
                    <a16:creationId xmlns:a16="http://schemas.microsoft.com/office/drawing/2014/main" id="{7264D9B3-0415-6D04-E7BF-68E5B6147546}"/>
                  </a:ext>
                </a:extLst>
              </p:cNvPr>
              <p:cNvSpPr>
                <a:spLocks noChangeShapeType="1"/>
              </p:cNvSpPr>
              <p:nvPr/>
            </p:nvSpPr>
            <p:spPr bwMode="auto">
              <a:xfrm>
                <a:off x="3522" y="3108"/>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01" name="Line 620">
                <a:extLst>
                  <a:ext uri="{FF2B5EF4-FFF2-40B4-BE49-F238E27FC236}">
                    <a16:creationId xmlns:a16="http://schemas.microsoft.com/office/drawing/2014/main" id="{B81D78C9-0236-78AF-90FF-AEAE94705C54}"/>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02" name="Freeform 621">
                <a:extLst>
                  <a:ext uri="{FF2B5EF4-FFF2-40B4-BE49-F238E27FC236}">
                    <a16:creationId xmlns:a16="http://schemas.microsoft.com/office/drawing/2014/main" id="{12EA8264-57F8-1511-A0C2-C225FD60B6CA}"/>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03" name="Freeform 622">
                <a:extLst>
                  <a:ext uri="{FF2B5EF4-FFF2-40B4-BE49-F238E27FC236}">
                    <a16:creationId xmlns:a16="http://schemas.microsoft.com/office/drawing/2014/main" id="{DE1981C5-8F71-5EB1-325C-53BBD9EBC6AA}"/>
                  </a:ext>
                </a:extLst>
              </p:cNvPr>
              <p:cNvSpPr>
                <a:spLocks/>
              </p:cNvSpPr>
              <p:nvPr/>
            </p:nvSpPr>
            <p:spPr bwMode="auto">
              <a:xfrm>
                <a:off x="3488" y="2877"/>
                <a:ext cx="1" cy="1"/>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60000 65536"/>
                  <a:gd name="T11" fmla="*/ 0 60000 65536"/>
                  <a:gd name="T12" fmla="*/ 0 60000 65536"/>
                  <a:gd name="T13" fmla="*/ 0 60000 65536"/>
                  <a:gd name="T14" fmla="*/ 0 60000 65536"/>
                  <a:gd name="T15" fmla="*/ 0 w 25"/>
                  <a:gd name="T16" fmla="*/ 0 h 70"/>
                  <a:gd name="T17" fmla="*/ 25 w 25"/>
                  <a:gd name="T18" fmla="*/ 70 h 70"/>
                </a:gdLst>
                <a:ahLst/>
                <a:cxnLst>
                  <a:cxn ang="T10">
                    <a:pos x="T0" y="T1"/>
                  </a:cxn>
                  <a:cxn ang="T11">
                    <a:pos x="T2" y="T3"/>
                  </a:cxn>
                  <a:cxn ang="T12">
                    <a:pos x="T4" y="T5"/>
                  </a:cxn>
                  <a:cxn ang="T13">
                    <a:pos x="T6" y="T7"/>
                  </a:cxn>
                  <a:cxn ang="T14">
                    <a:pos x="T8" y="T9"/>
                  </a:cxn>
                </a:cxnLst>
                <a:rect l="T15" t="T16" r="T17" b="T18"/>
                <a:pathLst>
                  <a:path w="25" h="70">
                    <a:moveTo>
                      <a:pt x="25" y="0"/>
                    </a:moveTo>
                    <a:lnTo>
                      <a:pt x="21" y="17"/>
                    </a:lnTo>
                    <a:lnTo>
                      <a:pt x="16" y="34"/>
                    </a:lnTo>
                    <a:lnTo>
                      <a:pt x="10" y="52"/>
                    </a:lnTo>
                    <a:lnTo>
                      <a:pt x="0" y="7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04" name="Freeform 623">
                <a:extLst>
                  <a:ext uri="{FF2B5EF4-FFF2-40B4-BE49-F238E27FC236}">
                    <a16:creationId xmlns:a16="http://schemas.microsoft.com/office/drawing/2014/main" id="{90EF63CD-58A2-D893-CB23-A63B6C021964}"/>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05" name="Freeform 624">
                <a:extLst>
                  <a:ext uri="{FF2B5EF4-FFF2-40B4-BE49-F238E27FC236}">
                    <a16:creationId xmlns:a16="http://schemas.microsoft.com/office/drawing/2014/main" id="{E4E760D8-39E7-C212-3C21-793EF93F5411}"/>
                  </a:ext>
                </a:extLst>
              </p:cNvPr>
              <p:cNvSpPr>
                <a:spLocks/>
              </p:cNvSpPr>
              <p:nvPr/>
            </p:nvSpPr>
            <p:spPr bwMode="auto">
              <a:xfrm>
                <a:off x="3487" y="2862"/>
                <a:ext cx="1" cy="5"/>
              </a:xfrm>
              <a:custGeom>
                <a:avLst/>
                <a:gdLst>
                  <a:gd name="T0" fmla="*/ 0 w 75"/>
                  <a:gd name="T1" fmla="*/ 0 h 262"/>
                  <a:gd name="T2" fmla="*/ 0 w 75"/>
                  <a:gd name="T3" fmla="*/ 0 h 262"/>
                  <a:gd name="T4" fmla="*/ 0 w 75"/>
                  <a:gd name="T5" fmla="*/ 0 h 262"/>
                  <a:gd name="T6" fmla="*/ 0 w 75"/>
                  <a:gd name="T7" fmla="*/ 0 h 262"/>
                  <a:gd name="T8" fmla="*/ 0 w 75"/>
                  <a:gd name="T9" fmla="*/ 0 h 262"/>
                  <a:gd name="T10" fmla="*/ 0 w 75"/>
                  <a:gd name="T11" fmla="*/ 0 h 262"/>
                  <a:gd name="T12" fmla="*/ 0 w 75"/>
                  <a:gd name="T13" fmla="*/ 0 h 262"/>
                  <a:gd name="T14" fmla="*/ 0 w 75"/>
                  <a:gd name="T15" fmla="*/ 0 h 262"/>
                  <a:gd name="T16" fmla="*/ 0 w 75"/>
                  <a:gd name="T17" fmla="*/ 0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262"/>
                  <a:gd name="T29" fmla="*/ 75 w 75"/>
                  <a:gd name="T30" fmla="*/ 262 h 2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262">
                    <a:moveTo>
                      <a:pt x="75" y="262"/>
                    </a:moveTo>
                    <a:lnTo>
                      <a:pt x="73" y="241"/>
                    </a:lnTo>
                    <a:lnTo>
                      <a:pt x="68" y="206"/>
                    </a:lnTo>
                    <a:lnTo>
                      <a:pt x="62" y="171"/>
                    </a:lnTo>
                    <a:lnTo>
                      <a:pt x="53" y="136"/>
                    </a:lnTo>
                    <a:lnTo>
                      <a:pt x="43" y="102"/>
                    </a:lnTo>
                    <a:lnTo>
                      <a:pt x="30" y="67"/>
                    </a:lnTo>
                    <a:lnTo>
                      <a:pt x="16" y="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06" name="Freeform 625">
                <a:extLst>
                  <a:ext uri="{FF2B5EF4-FFF2-40B4-BE49-F238E27FC236}">
                    <a16:creationId xmlns:a16="http://schemas.microsoft.com/office/drawing/2014/main" id="{1993D738-74C2-3C09-C8CA-2A5256274EB0}"/>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07" name="Line 626">
                <a:extLst>
                  <a:ext uri="{FF2B5EF4-FFF2-40B4-BE49-F238E27FC236}">
                    <a16:creationId xmlns:a16="http://schemas.microsoft.com/office/drawing/2014/main" id="{28016E28-AF16-C419-6FD4-5194A7D3A2D8}"/>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08" name="Line 627">
                <a:extLst>
                  <a:ext uri="{FF2B5EF4-FFF2-40B4-BE49-F238E27FC236}">
                    <a16:creationId xmlns:a16="http://schemas.microsoft.com/office/drawing/2014/main" id="{E95ABB99-74C3-500C-A3E1-BBB086DAC86A}"/>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09" name="Line 628">
                <a:extLst>
                  <a:ext uri="{FF2B5EF4-FFF2-40B4-BE49-F238E27FC236}">
                    <a16:creationId xmlns:a16="http://schemas.microsoft.com/office/drawing/2014/main" id="{D2EBBA84-B984-AE91-A9D6-C24C379DF1D9}"/>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10" name="Line 629">
                <a:extLst>
                  <a:ext uri="{FF2B5EF4-FFF2-40B4-BE49-F238E27FC236}">
                    <a16:creationId xmlns:a16="http://schemas.microsoft.com/office/drawing/2014/main" id="{F5E574C7-5527-F62E-5701-6ED31F68747E}"/>
                  </a:ext>
                </a:extLst>
              </p:cNvPr>
              <p:cNvSpPr>
                <a:spLocks noChangeShapeType="1"/>
              </p:cNvSpPr>
              <p:nvPr/>
            </p:nvSpPr>
            <p:spPr bwMode="auto">
              <a:xfrm>
                <a:off x="3388" y="2864"/>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11" name="Line 630">
                <a:extLst>
                  <a:ext uri="{FF2B5EF4-FFF2-40B4-BE49-F238E27FC236}">
                    <a16:creationId xmlns:a16="http://schemas.microsoft.com/office/drawing/2014/main" id="{6580DE93-9778-68AD-F9D8-98A354FD160A}"/>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12" name="Line 631">
                <a:extLst>
                  <a:ext uri="{FF2B5EF4-FFF2-40B4-BE49-F238E27FC236}">
                    <a16:creationId xmlns:a16="http://schemas.microsoft.com/office/drawing/2014/main" id="{CE960AEE-3B18-3AD7-224D-6DDF35DEC66B}"/>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13" name="Line 632">
                <a:extLst>
                  <a:ext uri="{FF2B5EF4-FFF2-40B4-BE49-F238E27FC236}">
                    <a16:creationId xmlns:a16="http://schemas.microsoft.com/office/drawing/2014/main" id="{81A3679D-2A14-5FBF-EBC5-660B6C322A15}"/>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14" name="Freeform 633">
                <a:extLst>
                  <a:ext uri="{FF2B5EF4-FFF2-40B4-BE49-F238E27FC236}">
                    <a16:creationId xmlns:a16="http://schemas.microsoft.com/office/drawing/2014/main" id="{0A7BC69E-1A0B-B607-6D8B-312CDE67FA4A}"/>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15" name="Freeform 634">
                <a:extLst>
                  <a:ext uri="{FF2B5EF4-FFF2-40B4-BE49-F238E27FC236}">
                    <a16:creationId xmlns:a16="http://schemas.microsoft.com/office/drawing/2014/main" id="{548F2DB1-65F7-9D64-39A8-E6A3269C2178}"/>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16" name="Freeform 635">
                <a:extLst>
                  <a:ext uri="{FF2B5EF4-FFF2-40B4-BE49-F238E27FC236}">
                    <a16:creationId xmlns:a16="http://schemas.microsoft.com/office/drawing/2014/main" id="{84CB3B99-6867-9371-D45A-408F9C577EB2}"/>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17" name="Line 636">
                <a:extLst>
                  <a:ext uri="{FF2B5EF4-FFF2-40B4-BE49-F238E27FC236}">
                    <a16:creationId xmlns:a16="http://schemas.microsoft.com/office/drawing/2014/main" id="{14FF0F90-0DDF-A71F-A6AA-68F0867F7D84}"/>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18" name="Line 637">
                <a:extLst>
                  <a:ext uri="{FF2B5EF4-FFF2-40B4-BE49-F238E27FC236}">
                    <a16:creationId xmlns:a16="http://schemas.microsoft.com/office/drawing/2014/main" id="{8A925DDF-21D7-3E6F-4BD1-7C94668C3BFB}"/>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19" name="Line 638">
                <a:extLst>
                  <a:ext uri="{FF2B5EF4-FFF2-40B4-BE49-F238E27FC236}">
                    <a16:creationId xmlns:a16="http://schemas.microsoft.com/office/drawing/2014/main" id="{96E19E51-D521-DD64-F24F-61C48230070C}"/>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20" name="Line 639">
                <a:extLst>
                  <a:ext uri="{FF2B5EF4-FFF2-40B4-BE49-F238E27FC236}">
                    <a16:creationId xmlns:a16="http://schemas.microsoft.com/office/drawing/2014/main" id="{3BDB2E11-B4E5-3CBC-9CD3-EB0617612EE8}"/>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21" name="Freeform 640">
                <a:extLst>
                  <a:ext uri="{FF2B5EF4-FFF2-40B4-BE49-F238E27FC236}">
                    <a16:creationId xmlns:a16="http://schemas.microsoft.com/office/drawing/2014/main" id="{EF1AC346-4032-8CD9-A5EC-33F1BC593FBD}"/>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22" name="Freeform 641">
                <a:extLst>
                  <a:ext uri="{FF2B5EF4-FFF2-40B4-BE49-F238E27FC236}">
                    <a16:creationId xmlns:a16="http://schemas.microsoft.com/office/drawing/2014/main" id="{1C1CB327-C9C8-6F17-93C0-7ED8AE024C2A}"/>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23" name="Freeform 642">
                <a:extLst>
                  <a:ext uri="{FF2B5EF4-FFF2-40B4-BE49-F238E27FC236}">
                    <a16:creationId xmlns:a16="http://schemas.microsoft.com/office/drawing/2014/main" id="{78296B63-D814-902D-CBF4-7F7618B00029}"/>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24" name="Line 643">
                <a:extLst>
                  <a:ext uri="{FF2B5EF4-FFF2-40B4-BE49-F238E27FC236}">
                    <a16:creationId xmlns:a16="http://schemas.microsoft.com/office/drawing/2014/main" id="{A26AC79B-465E-CFE7-AEE9-3F73AA8D634F}"/>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25" name="Line 644">
                <a:extLst>
                  <a:ext uri="{FF2B5EF4-FFF2-40B4-BE49-F238E27FC236}">
                    <a16:creationId xmlns:a16="http://schemas.microsoft.com/office/drawing/2014/main" id="{0AB045EC-A9B0-61B4-687B-CB51617EDF5C}"/>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26" name="Line 645">
                <a:extLst>
                  <a:ext uri="{FF2B5EF4-FFF2-40B4-BE49-F238E27FC236}">
                    <a16:creationId xmlns:a16="http://schemas.microsoft.com/office/drawing/2014/main" id="{6E3F6453-1256-23E0-8307-993A0AB72BC1}"/>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27" name="Line 646">
                <a:extLst>
                  <a:ext uri="{FF2B5EF4-FFF2-40B4-BE49-F238E27FC236}">
                    <a16:creationId xmlns:a16="http://schemas.microsoft.com/office/drawing/2014/main" id="{5711FD24-3839-0428-FA13-D71C68E4F6D6}"/>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28" name="Freeform 647">
                <a:extLst>
                  <a:ext uri="{FF2B5EF4-FFF2-40B4-BE49-F238E27FC236}">
                    <a16:creationId xmlns:a16="http://schemas.microsoft.com/office/drawing/2014/main" id="{37C8D103-3C73-82F1-EB73-130675F397D6}"/>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2029" name="Freeform 648">
                <a:extLst>
                  <a:ext uri="{FF2B5EF4-FFF2-40B4-BE49-F238E27FC236}">
                    <a16:creationId xmlns:a16="http://schemas.microsoft.com/office/drawing/2014/main" id="{64B9B665-5E43-D9D4-8801-4683DC42D573}"/>
                  </a:ext>
                </a:extLst>
              </p:cNvPr>
              <p:cNvSpPr>
                <a:spLocks noEditPoints="1"/>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w 293"/>
                  <a:gd name="T87" fmla="*/ 0 h 558"/>
                  <a:gd name="T88" fmla="*/ 0 w 293"/>
                  <a:gd name="T89" fmla="*/ 0 h 558"/>
                  <a:gd name="T90" fmla="*/ 0 w 293"/>
                  <a:gd name="T91" fmla="*/ 0 h 558"/>
                  <a:gd name="T92" fmla="*/ 0 w 293"/>
                  <a:gd name="T93" fmla="*/ 0 h 558"/>
                  <a:gd name="T94" fmla="*/ 0 w 293"/>
                  <a:gd name="T95" fmla="*/ 0 h 558"/>
                  <a:gd name="T96" fmla="*/ 0 w 293"/>
                  <a:gd name="T97" fmla="*/ 0 h 558"/>
                  <a:gd name="T98" fmla="*/ 0 w 293"/>
                  <a:gd name="T99" fmla="*/ 0 h 558"/>
                  <a:gd name="T100" fmla="*/ 0 w 293"/>
                  <a:gd name="T101" fmla="*/ 0 h 558"/>
                  <a:gd name="T102" fmla="*/ 0 w 293"/>
                  <a:gd name="T103" fmla="*/ 0 h 558"/>
                  <a:gd name="T104" fmla="*/ 0 w 293"/>
                  <a:gd name="T105" fmla="*/ 0 h 558"/>
                  <a:gd name="T106" fmla="*/ 0 w 293"/>
                  <a:gd name="T107" fmla="*/ 0 h 558"/>
                  <a:gd name="T108" fmla="*/ 0 w 293"/>
                  <a:gd name="T109" fmla="*/ 0 h 5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3"/>
                  <a:gd name="T166" fmla="*/ 0 h 558"/>
                  <a:gd name="T167" fmla="*/ 293 w 293"/>
                  <a:gd name="T168" fmla="*/ 558 h 5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close/>
                    <a:moveTo>
                      <a:pt x="68" y="278"/>
                    </a:moveTo>
                    <a:lnTo>
                      <a:pt x="225" y="189"/>
                    </a:lnTo>
                    <a:lnTo>
                      <a:pt x="225" y="170"/>
                    </a:lnTo>
                    <a:lnTo>
                      <a:pt x="225" y="153"/>
                    </a:lnTo>
                    <a:lnTo>
                      <a:pt x="224" y="137"/>
                    </a:lnTo>
                    <a:lnTo>
                      <a:pt x="222" y="123"/>
                    </a:lnTo>
                    <a:lnTo>
                      <a:pt x="220" y="111"/>
                    </a:lnTo>
                    <a:lnTo>
                      <a:pt x="218" y="100"/>
                    </a:lnTo>
                    <a:lnTo>
                      <a:pt x="215" y="91"/>
                    </a:lnTo>
                    <a:lnTo>
                      <a:pt x="211" y="83"/>
                    </a:lnTo>
                    <a:lnTo>
                      <a:pt x="207" y="76"/>
                    </a:lnTo>
                    <a:lnTo>
                      <a:pt x="202" y="72"/>
                    </a:lnTo>
                    <a:lnTo>
                      <a:pt x="197" y="68"/>
                    </a:lnTo>
                    <a:lnTo>
                      <a:pt x="191" y="66"/>
                    </a:lnTo>
                    <a:lnTo>
                      <a:pt x="184" y="66"/>
                    </a:lnTo>
                    <a:lnTo>
                      <a:pt x="176" y="67"/>
                    </a:lnTo>
                    <a:lnTo>
                      <a:pt x="168" y="69"/>
                    </a:lnTo>
                    <a:lnTo>
                      <a:pt x="159" y="72"/>
                    </a:lnTo>
                    <a:lnTo>
                      <a:pt x="149" y="77"/>
                    </a:lnTo>
                    <a:lnTo>
                      <a:pt x="140" y="83"/>
                    </a:lnTo>
                    <a:lnTo>
                      <a:pt x="131" y="90"/>
                    </a:lnTo>
                    <a:lnTo>
                      <a:pt x="123" y="97"/>
                    </a:lnTo>
                    <a:lnTo>
                      <a:pt x="115" y="106"/>
                    </a:lnTo>
                    <a:lnTo>
                      <a:pt x="108" y="115"/>
                    </a:lnTo>
                    <a:lnTo>
                      <a:pt x="102" y="125"/>
                    </a:lnTo>
                    <a:lnTo>
                      <a:pt x="96" y="136"/>
                    </a:lnTo>
                    <a:lnTo>
                      <a:pt x="90" y="148"/>
                    </a:lnTo>
                    <a:lnTo>
                      <a:pt x="86" y="160"/>
                    </a:lnTo>
                    <a:lnTo>
                      <a:pt x="82" y="174"/>
                    </a:lnTo>
                    <a:lnTo>
                      <a:pt x="78" y="189"/>
                    </a:lnTo>
                    <a:lnTo>
                      <a:pt x="75" y="204"/>
                    </a:lnTo>
                    <a:lnTo>
                      <a:pt x="72" y="222"/>
                    </a:lnTo>
                    <a:lnTo>
                      <a:pt x="70" y="240"/>
                    </a:lnTo>
                    <a:lnTo>
                      <a:pt x="69" y="258"/>
                    </a:lnTo>
                    <a:lnTo>
                      <a:pt x="68" y="27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2030" name="Freeform 649">
                <a:extLst>
                  <a:ext uri="{FF2B5EF4-FFF2-40B4-BE49-F238E27FC236}">
                    <a16:creationId xmlns:a16="http://schemas.microsoft.com/office/drawing/2014/main" id="{8E11963A-45AC-A5E0-6E32-13CF6F6395AB}"/>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2031" name="Freeform 650">
                <a:extLst>
                  <a:ext uri="{FF2B5EF4-FFF2-40B4-BE49-F238E27FC236}">
                    <a16:creationId xmlns:a16="http://schemas.microsoft.com/office/drawing/2014/main" id="{B8FF90B0-4C71-974C-87D9-2DD10201A17B}"/>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2032" name="Freeform 651">
                <a:extLst>
                  <a:ext uri="{FF2B5EF4-FFF2-40B4-BE49-F238E27FC236}">
                    <a16:creationId xmlns:a16="http://schemas.microsoft.com/office/drawing/2014/main" id="{2A69BD95-BD3A-2D9B-5A0C-3FE837139D66}"/>
                  </a:ext>
                </a:extLst>
              </p:cNvPr>
              <p:cNvSpPr>
                <a:spLocks noEditPoints="1"/>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w 296"/>
                  <a:gd name="T81" fmla="*/ 0 h 558"/>
                  <a:gd name="T82" fmla="*/ 0 w 296"/>
                  <a:gd name="T83" fmla="*/ 0 h 558"/>
                  <a:gd name="T84" fmla="*/ 0 w 296"/>
                  <a:gd name="T85" fmla="*/ 0 h 558"/>
                  <a:gd name="T86" fmla="*/ 0 w 296"/>
                  <a:gd name="T87" fmla="*/ 0 h 558"/>
                  <a:gd name="T88" fmla="*/ 0 w 296"/>
                  <a:gd name="T89" fmla="*/ 0 h 558"/>
                  <a:gd name="T90" fmla="*/ 0 w 296"/>
                  <a:gd name="T91" fmla="*/ 0 h 558"/>
                  <a:gd name="T92" fmla="*/ 0 w 296"/>
                  <a:gd name="T93" fmla="*/ 0 h 558"/>
                  <a:gd name="T94" fmla="*/ 0 w 296"/>
                  <a:gd name="T95" fmla="*/ 0 h 558"/>
                  <a:gd name="T96" fmla="*/ 0 w 296"/>
                  <a:gd name="T97" fmla="*/ 0 h 5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6"/>
                  <a:gd name="T148" fmla="*/ 0 h 558"/>
                  <a:gd name="T149" fmla="*/ 296 w 296"/>
                  <a:gd name="T150" fmla="*/ 558 h 5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6" h="558">
                    <a:moveTo>
                      <a:pt x="67" y="324"/>
                    </a:moveTo>
                    <a:lnTo>
                      <a:pt x="67" y="351"/>
                    </a:lnTo>
                    <a:lnTo>
                      <a:pt x="68" y="375"/>
                    </a:lnTo>
                    <a:lnTo>
                      <a:pt x="69" y="396"/>
                    </a:lnTo>
                    <a:lnTo>
                      <a:pt x="71" y="415"/>
                    </a:lnTo>
                    <a:lnTo>
                      <a:pt x="74" y="432"/>
                    </a:lnTo>
                    <a:lnTo>
                      <a:pt x="77" y="446"/>
                    </a:lnTo>
                    <a:lnTo>
                      <a:pt x="81" y="458"/>
                    </a:lnTo>
                    <a:lnTo>
                      <a:pt x="86" y="468"/>
                    </a:lnTo>
                    <a:lnTo>
                      <a:pt x="91" y="476"/>
                    </a:lnTo>
                    <a:lnTo>
                      <a:pt x="96" y="482"/>
                    </a:lnTo>
                    <a:lnTo>
                      <a:pt x="100" y="484"/>
                    </a:lnTo>
                    <a:lnTo>
                      <a:pt x="103" y="486"/>
                    </a:lnTo>
                    <a:lnTo>
                      <a:pt x="107" y="487"/>
                    </a:lnTo>
                    <a:lnTo>
                      <a:pt x="111" y="488"/>
                    </a:lnTo>
                    <a:lnTo>
                      <a:pt x="119" y="488"/>
                    </a:lnTo>
                    <a:lnTo>
                      <a:pt x="128" y="487"/>
                    </a:lnTo>
                    <a:lnTo>
                      <a:pt x="137" y="483"/>
                    </a:lnTo>
                    <a:lnTo>
                      <a:pt x="148" y="478"/>
                    </a:lnTo>
                    <a:lnTo>
                      <a:pt x="158" y="472"/>
                    </a:lnTo>
                    <a:lnTo>
                      <a:pt x="167" y="465"/>
                    </a:lnTo>
                    <a:lnTo>
                      <a:pt x="176" y="456"/>
                    </a:lnTo>
                    <a:lnTo>
                      <a:pt x="184" y="447"/>
                    </a:lnTo>
                    <a:lnTo>
                      <a:pt x="191" y="436"/>
                    </a:lnTo>
                    <a:lnTo>
                      <a:pt x="198" y="424"/>
                    </a:lnTo>
                    <a:lnTo>
                      <a:pt x="203" y="412"/>
                    </a:lnTo>
                    <a:lnTo>
                      <a:pt x="208" y="398"/>
                    </a:lnTo>
                    <a:lnTo>
                      <a:pt x="213" y="383"/>
                    </a:lnTo>
                    <a:lnTo>
                      <a:pt x="217" y="366"/>
                    </a:lnTo>
                    <a:lnTo>
                      <a:pt x="220" y="348"/>
                    </a:lnTo>
                    <a:lnTo>
                      <a:pt x="223" y="327"/>
                    </a:lnTo>
                    <a:lnTo>
                      <a:pt x="225" y="306"/>
                    </a:lnTo>
                    <a:lnTo>
                      <a:pt x="226" y="284"/>
                    </a:lnTo>
                    <a:lnTo>
                      <a:pt x="227" y="260"/>
                    </a:lnTo>
                    <a:lnTo>
                      <a:pt x="227" y="235"/>
                    </a:lnTo>
                    <a:lnTo>
                      <a:pt x="227" y="210"/>
                    </a:lnTo>
                    <a:lnTo>
                      <a:pt x="226" y="186"/>
                    </a:lnTo>
                    <a:lnTo>
                      <a:pt x="225" y="166"/>
                    </a:lnTo>
                    <a:lnTo>
                      <a:pt x="223" y="147"/>
                    </a:lnTo>
                    <a:lnTo>
                      <a:pt x="220" y="130"/>
                    </a:lnTo>
                    <a:lnTo>
                      <a:pt x="217" y="116"/>
                    </a:lnTo>
                    <a:lnTo>
                      <a:pt x="213" y="103"/>
                    </a:lnTo>
                    <a:lnTo>
                      <a:pt x="208" y="93"/>
                    </a:lnTo>
                    <a:lnTo>
                      <a:pt x="203" y="83"/>
                    </a:lnTo>
                    <a:lnTo>
                      <a:pt x="198" y="77"/>
                    </a:lnTo>
                    <a:lnTo>
                      <a:pt x="191" y="72"/>
                    </a:lnTo>
                    <a:lnTo>
                      <a:pt x="184" y="70"/>
                    </a:lnTo>
                    <a:lnTo>
                      <a:pt x="176" y="69"/>
                    </a:lnTo>
                    <a:lnTo>
                      <a:pt x="167" y="70"/>
                    </a:lnTo>
                    <a:lnTo>
                      <a:pt x="158" y="73"/>
                    </a:lnTo>
                    <a:lnTo>
                      <a:pt x="148" y="78"/>
                    </a:lnTo>
                    <a:lnTo>
                      <a:pt x="137" y="84"/>
                    </a:lnTo>
                    <a:lnTo>
                      <a:pt x="128" y="93"/>
                    </a:lnTo>
                    <a:lnTo>
                      <a:pt x="119" y="101"/>
                    </a:lnTo>
                    <a:lnTo>
                      <a:pt x="111" y="111"/>
                    </a:lnTo>
                    <a:lnTo>
                      <a:pt x="103" y="122"/>
                    </a:lnTo>
                    <a:lnTo>
                      <a:pt x="96" y="133"/>
                    </a:lnTo>
                    <a:lnTo>
                      <a:pt x="91" y="146"/>
                    </a:lnTo>
                    <a:lnTo>
                      <a:pt x="86" y="159"/>
                    </a:lnTo>
                    <a:lnTo>
                      <a:pt x="81" y="174"/>
                    </a:lnTo>
                    <a:lnTo>
                      <a:pt x="77" y="191"/>
                    </a:lnTo>
                    <a:lnTo>
                      <a:pt x="74" y="209"/>
                    </a:lnTo>
                    <a:lnTo>
                      <a:pt x="71" y="229"/>
                    </a:lnTo>
                    <a:lnTo>
                      <a:pt x="69" y="250"/>
                    </a:lnTo>
                    <a:lnTo>
                      <a:pt x="68" y="273"/>
                    </a:lnTo>
                    <a:lnTo>
                      <a:pt x="67" y="298"/>
                    </a:lnTo>
                    <a:lnTo>
                      <a:pt x="67" y="324"/>
                    </a:lnTo>
                    <a:close/>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2033" name="Freeform 652">
                <a:extLst>
                  <a:ext uri="{FF2B5EF4-FFF2-40B4-BE49-F238E27FC236}">
                    <a16:creationId xmlns:a16="http://schemas.microsoft.com/office/drawing/2014/main" id="{BA982584-8F3E-186F-A1A8-4F5E9EFCA2B9}"/>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2034" name="Freeform 653">
                <a:extLst>
                  <a:ext uri="{FF2B5EF4-FFF2-40B4-BE49-F238E27FC236}">
                    <a16:creationId xmlns:a16="http://schemas.microsoft.com/office/drawing/2014/main" id="{C60D2C41-8FCC-29FC-5B53-DB4F6E2A160B}"/>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2035" name="Freeform 654">
                <a:extLst>
                  <a:ext uri="{FF2B5EF4-FFF2-40B4-BE49-F238E27FC236}">
                    <a16:creationId xmlns:a16="http://schemas.microsoft.com/office/drawing/2014/main" id="{50B254AB-091C-B937-FDD9-04D571D70850}"/>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2036" name="Freeform 655">
                <a:extLst>
                  <a:ext uri="{FF2B5EF4-FFF2-40B4-BE49-F238E27FC236}">
                    <a16:creationId xmlns:a16="http://schemas.microsoft.com/office/drawing/2014/main" id="{A35420CF-9B93-7BF7-29D9-3EFC964FE496}"/>
                  </a:ext>
                </a:extLst>
              </p:cNvPr>
              <p:cNvSpPr>
                <a:spLocks noEditPoints="1"/>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w 326"/>
                  <a:gd name="T103" fmla="*/ 0 h 752"/>
                  <a:gd name="T104" fmla="*/ 0 w 326"/>
                  <a:gd name="T105" fmla="*/ 0 h 752"/>
                  <a:gd name="T106" fmla="*/ 0 w 326"/>
                  <a:gd name="T107" fmla="*/ 0 h 752"/>
                  <a:gd name="T108" fmla="*/ 0 w 326"/>
                  <a:gd name="T109" fmla="*/ 0 h 752"/>
                  <a:gd name="T110" fmla="*/ 0 w 326"/>
                  <a:gd name="T111" fmla="*/ 0 h 752"/>
                  <a:gd name="T112" fmla="*/ 0 w 326"/>
                  <a:gd name="T113" fmla="*/ 0 h 752"/>
                  <a:gd name="T114" fmla="*/ 0 w 326"/>
                  <a:gd name="T115" fmla="*/ 0 h 752"/>
                  <a:gd name="T116" fmla="*/ 0 w 326"/>
                  <a:gd name="T117" fmla="*/ 0 h 752"/>
                  <a:gd name="T118" fmla="*/ 0 w 326"/>
                  <a:gd name="T119" fmla="*/ 0 h 7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6"/>
                  <a:gd name="T181" fmla="*/ 0 h 752"/>
                  <a:gd name="T182" fmla="*/ 326 w 326"/>
                  <a:gd name="T183" fmla="*/ 752 h 7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6" h="752">
                    <a:moveTo>
                      <a:pt x="67" y="431"/>
                    </a:moveTo>
                    <a:lnTo>
                      <a:pt x="67" y="471"/>
                    </a:lnTo>
                    <a:lnTo>
                      <a:pt x="68" y="508"/>
                    </a:lnTo>
                    <a:lnTo>
                      <a:pt x="70" y="541"/>
                    </a:lnTo>
                    <a:lnTo>
                      <a:pt x="72" y="571"/>
                    </a:lnTo>
                    <a:lnTo>
                      <a:pt x="75" y="596"/>
                    </a:lnTo>
                    <a:lnTo>
                      <a:pt x="79" y="618"/>
                    </a:lnTo>
                    <a:lnTo>
                      <a:pt x="83" y="636"/>
                    </a:lnTo>
                    <a:lnTo>
                      <a:pt x="88" y="650"/>
                    </a:lnTo>
                    <a:lnTo>
                      <a:pt x="91" y="656"/>
                    </a:lnTo>
                    <a:lnTo>
                      <a:pt x="94" y="662"/>
                    </a:lnTo>
                    <a:lnTo>
                      <a:pt x="97" y="667"/>
                    </a:lnTo>
                    <a:lnTo>
                      <a:pt x="101" y="671"/>
                    </a:lnTo>
                    <a:lnTo>
                      <a:pt x="105" y="674"/>
                    </a:lnTo>
                    <a:lnTo>
                      <a:pt x="109" y="677"/>
                    </a:lnTo>
                    <a:lnTo>
                      <a:pt x="113" y="679"/>
                    </a:lnTo>
                    <a:lnTo>
                      <a:pt x="118" y="680"/>
                    </a:lnTo>
                    <a:lnTo>
                      <a:pt x="122" y="681"/>
                    </a:lnTo>
                    <a:lnTo>
                      <a:pt x="127" y="682"/>
                    </a:lnTo>
                    <a:lnTo>
                      <a:pt x="133" y="681"/>
                    </a:lnTo>
                    <a:lnTo>
                      <a:pt x="138" y="680"/>
                    </a:lnTo>
                    <a:lnTo>
                      <a:pt x="150" y="677"/>
                    </a:lnTo>
                    <a:lnTo>
                      <a:pt x="163" y="670"/>
                    </a:lnTo>
                    <a:lnTo>
                      <a:pt x="175" y="662"/>
                    </a:lnTo>
                    <a:lnTo>
                      <a:pt x="187" y="652"/>
                    </a:lnTo>
                    <a:lnTo>
                      <a:pt x="198" y="641"/>
                    </a:lnTo>
                    <a:lnTo>
                      <a:pt x="208" y="629"/>
                    </a:lnTo>
                    <a:lnTo>
                      <a:pt x="216" y="616"/>
                    </a:lnTo>
                    <a:lnTo>
                      <a:pt x="224" y="601"/>
                    </a:lnTo>
                    <a:lnTo>
                      <a:pt x="231" y="585"/>
                    </a:lnTo>
                    <a:lnTo>
                      <a:pt x="237" y="568"/>
                    </a:lnTo>
                    <a:lnTo>
                      <a:pt x="241" y="548"/>
                    </a:lnTo>
                    <a:lnTo>
                      <a:pt x="246" y="525"/>
                    </a:lnTo>
                    <a:lnTo>
                      <a:pt x="249" y="500"/>
                    </a:lnTo>
                    <a:lnTo>
                      <a:pt x="252" y="471"/>
                    </a:lnTo>
                    <a:lnTo>
                      <a:pt x="254" y="439"/>
                    </a:lnTo>
                    <a:lnTo>
                      <a:pt x="256" y="403"/>
                    </a:lnTo>
                    <a:lnTo>
                      <a:pt x="257" y="364"/>
                    </a:lnTo>
                    <a:lnTo>
                      <a:pt x="257" y="323"/>
                    </a:lnTo>
                    <a:lnTo>
                      <a:pt x="257" y="282"/>
                    </a:lnTo>
                    <a:lnTo>
                      <a:pt x="256" y="245"/>
                    </a:lnTo>
                    <a:lnTo>
                      <a:pt x="254" y="211"/>
                    </a:lnTo>
                    <a:lnTo>
                      <a:pt x="252" y="182"/>
                    </a:lnTo>
                    <a:lnTo>
                      <a:pt x="249" y="155"/>
                    </a:lnTo>
                    <a:lnTo>
                      <a:pt x="246" y="133"/>
                    </a:lnTo>
                    <a:lnTo>
                      <a:pt x="241" y="116"/>
                    </a:lnTo>
                    <a:lnTo>
                      <a:pt x="237" y="101"/>
                    </a:lnTo>
                    <a:lnTo>
                      <a:pt x="234" y="96"/>
                    </a:lnTo>
                    <a:lnTo>
                      <a:pt x="231" y="91"/>
                    </a:lnTo>
                    <a:lnTo>
                      <a:pt x="228" y="86"/>
                    </a:lnTo>
                    <a:lnTo>
                      <a:pt x="224" y="82"/>
                    </a:lnTo>
                    <a:lnTo>
                      <a:pt x="220" y="79"/>
                    </a:lnTo>
                    <a:lnTo>
                      <a:pt x="216" y="76"/>
                    </a:lnTo>
                    <a:lnTo>
                      <a:pt x="212" y="74"/>
                    </a:lnTo>
                    <a:lnTo>
                      <a:pt x="208" y="72"/>
                    </a:lnTo>
                    <a:lnTo>
                      <a:pt x="203" y="72"/>
                    </a:lnTo>
                    <a:lnTo>
                      <a:pt x="198" y="71"/>
                    </a:lnTo>
                    <a:lnTo>
                      <a:pt x="193" y="72"/>
                    </a:lnTo>
                    <a:lnTo>
                      <a:pt x="187" y="73"/>
                    </a:lnTo>
                    <a:lnTo>
                      <a:pt x="175" y="77"/>
                    </a:lnTo>
                    <a:lnTo>
                      <a:pt x="163" y="83"/>
                    </a:lnTo>
                    <a:lnTo>
                      <a:pt x="150" y="91"/>
                    </a:lnTo>
                    <a:lnTo>
                      <a:pt x="138" y="100"/>
                    </a:lnTo>
                    <a:lnTo>
                      <a:pt x="127" y="111"/>
                    </a:lnTo>
                    <a:lnTo>
                      <a:pt x="118" y="123"/>
                    </a:lnTo>
                    <a:lnTo>
                      <a:pt x="109" y="137"/>
                    </a:lnTo>
                    <a:lnTo>
                      <a:pt x="101" y="152"/>
                    </a:lnTo>
                    <a:lnTo>
                      <a:pt x="94" y="169"/>
                    </a:lnTo>
                    <a:lnTo>
                      <a:pt x="88" y="186"/>
                    </a:lnTo>
                    <a:lnTo>
                      <a:pt x="83" y="206"/>
                    </a:lnTo>
                    <a:lnTo>
                      <a:pt x="79" y="229"/>
                    </a:lnTo>
                    <a:lnTo>
                      <a:pt x="75" y="255"/>
                    </a:lnTo>
                    <a:lnTo>
                      <a:pt x="72" y="284"/>
                    </a:lnTo>
                    <a:lnTo>
                      <a:pt x="70" y="316"/>
                    </a:lnTo>
                    <a:lnTo>
                      <a:pt x="68" y="351"/>
                    </a:lnTo>
                    <a:lnTo>
                      <a:pt x="67" y="389"/>
                    </a:lnTo>
                    <a:lnTo>
                      <a:pt x="67" y="431"/>
                    </a:lnTo>
                    <a:close/>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a-DK"/>
              </a:p>
            </p:txBody>
          </p:sp>
          <p:sp>
            <p:nvSpPr>
              <p:cNvPr id="22037" name="Freeform 656">
                <a:extLst>
                  <a:ext uri="{FF2B5EF4-FFF2-40B4-BE49-F238E27FC236}">
                    <a16:creationId xmlns:a16="http://schemas.microsoft.com/office/drawing/2014/main" id="{2F48E9DC-A47D-F94C-48D8-89EB8A6B3D23}"/>
                  </a:ext>
                </a:extLst>
              </p:cNvPr>
              <p:cNvSpPr>
                <a:spLocks/>
              </p:cNvSpPr>
              <p:nvPr/>
            </p:nvSpPr>
            <p:spPr bwMode="auto">
              <a:xfrm>
                <a:off x="3542" y="3006"/>
                <a:ext cx="6" cy="14"/>
              </a:xfrm>
              <a:custGeom>
                <a:avLst/>
                <a:gdLst>
                  <a:gd name="T0" fmla="*/ 0 w 286"/>
                  <a:gd name="T1" fmla="*/ 0 h 727"/>
                  <a:gd name="T2" fmla="*/ 0 w 286"/>
                  <a:gd name="T3" fmla="*/ 0 h 727"/>
                  <a:gd name="T4" fmla="*/ 0 w 286"/>
                  <a:gd name="T5" fmla="*/ 0 h 727"/>
                  <a:gd name="T6" fmla="*/ 0 w 286"/>
                  <a:gd name="T7" fmla="*/ 0 h 727"/>
                  <a:gd name="T8" fmla="*/ 0 w 286"/>
                  <a:gd name="T9" fmla="*/ 0 h 727"/>
                  <a:gd name="T10" fmla="*/ 0 w 286"/>
                  <a:gd name="T11" fmla="*/ 0 h 727"/>
                  <a:gd name="T12" fmla="*/ 0 w 286"/>
                  <a:gd name="T13" fmla="*/ 0 h 727"/>
                  <a:gd name="T14" fmla="*/ 0 60000 65536"/>
                  <a:gd name="T15" fmla="*/ 0 60000 65536"/>
                  <a:gd name="T16" fmla="*/ 0 60000 65536"/>
                  <a:gd name="T17" fmla="*/ 0 60000 65536"/>
                  <a:gd name="T18" fmla="*/ 0 60000 65536"/>
                  <a:gd name="T19" fmla="*/ 0 60000 65536"/>
                  <a:gd name="T20" fmla="*/ 0 60000 65536"/>
                  <a:gd name="T21" fmla="*/ 0 w 286"/>
                  <a:gd name="T22" fmla="*/ 0 h 727"/>
                  <a:gd name="T23" fmla="*/ 286 w 286"/>
                  <a:gd name="T24" fmla="*/ 727 h 7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6" h="727">
                    <a:moveTo>
                      <a:pt x="0" y="727"/>
                    </a:moveTo>
                    <a:lnTo>
                      <a:pt x="0" y="40"/>
                    </a:lnTo>
                    <a:lnTo>
                      <a:pt x="71" y="0"/>
                    </a:lnTo>
                    <a:lnTo>
                      <a:pt x="71" y="621"/>
                    </a:lnTo>
                    <a:lnTo>
                      <a:pt x="286" y="501"/>
                    </a:lnTo>
                    <a:lnTo>
                      <a:pt x="286" y="566"/>
                    </a:lnTo>
                    <a:lnTo>
                      <a:pt x="0" y="7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38" name="Freeform 657">
                <a:extLst>
                  <a:ext uri="{FF2B5EF4-FFF2-40B4-BE49-F238E27FC236}">
                    <a16:creationId xmlns:a16="http://schemas.microsoft.com/office/drawing/2014/main" id="{14C9B859-5A38-791E-1689-7A89B51AA5A8}"/>
                  </a:ext>
                </a:extLst>
              </p:cNvPr>
              <p:cNvSpPr>
                <a:spLocks/>
              </p:cNvSpPr>
              <p:nvPr/>
            </p:nvSpPr>
            <p:spPr bwMode="auto">
              <a:xfrm>
                <a:off x="3549" y="3005"/>
                <a:ext cx="5" cy="11"/>
              </a:xfrm>
              <a:custGeom>
                <a:avLst/>
                <a:gdLst>
                  <a:gd name="T0" fmla="*/ 0 w 293"/>
                  <a:gd name="T1" fmla="*/ 0 h 558"/>
                  <a:gd name="T2" fmla="*/ 0 w 293"/>
                  <a:gd name="T3" fmla="*/ 0 h 558"/>
                  <a:gd name="T4" fmla="*/ 0 w 293"/>
                  <a:gd name="T5" fmla="*/ 0 h 558"/>
                  <a:gd name="T6" fmla="*/ 0 w 293"/>
                  <a:gd name="T7" fmla="*/ 0 h 558"/>
                  <a:gd name="T8" fmla="*/ 0 w 293"/>
                  <a:gd name="T9" fmla="*/ 0 h 558"/>
                  <a:gd name="T10" fmla="*/ 0 w 293"/>
                  <a:gd name="T11" fmla="*/ 0 h 558"/>
                  <a:gd name="T12" fmla="*/ 0 w 293"/>
                  <a:gd name="T13" fmla="*/ 0 h 558"/>
                  <a:gd name="T14" fmla="*/ 0 w 293"/>
                  <a:gd name="T15" fmla="*/ 0 h 558"/>
                  <a:gd name="T16" fmla="*/ 0 w 293"/>
                  <a:gd name="T17" fmla="*/ 0 h 558"/>
                  <a:gd name="T18" fmla="*/ 0 w 293"/>
                  <a:gd name="T19" fmla="*/ 0 h 558"/>
                  <a:gd name="T20" fmla="*/ 0 w 293"/>
                  <a:gd name="T21" fmla="*/ 0 h 558"/>
                  <a:gd name="T22" fmla="*/ 0 w 293"/>
                  <a:gd name="T23" fmla="*/ 0 h 558"/>
                  <a:gd name="T24" fmla="*/ 0 w 293"/>
                  <a:gd name="T25" fmla="*/ 0 h 558"/>
                  <a:gd name="T26" fmla="*/ 0 w 293"/>
                  <a:gd name="T27" fmla="*/ 0 h 558"/>
                  <a:gd name="T28" fmla="*/ 0 w 293"/>
                  <a:gd name="T29" fmla="*/ 0 h 558"/>
                  <a:gd name="T30" fmla="*/ 0 w 293"/>
                  <a:gd name="T31" fmla="*/ 0 h 558"/>
                  <a:gd name="T32" fmla="*/ 0 w 293"/>
                  <a:gd name="T33" fmla="*/ 0 h 558"/>
                  <a:gd name="T34" fmla="*/ 0 w 293"/>
                  <a:gd name="T35" fmla="*/ 0 h 558"/>
                  <a:gd name="T36" fmla="*/ 0 w 293"/>
                  <a:gd name="T37" fmla="*/ 0 h 558"/>
                  <a:gd name="T38" fmla="*/ 0 w 293"/>
                  <a:gd name="T39" fmla="*/ 0 h 558"/>
                  <a:gd name="T40" fmla="*/ 0 w 293"/>
                  <a:gd name="T41" fmla="*/ 0 h 558"/>
                  <a:gd name="T42" fmla="*/ 0 w 293"/>
                  <a:gd name="T43" fmla="*/ 0 h 558"/>
                  <a:gd name="T44" fmla="*/ 0 w 293"/>
                  <a:gd name="T45" fmla="*/ 0 h 558"/>
                  <a:gd name="T46" fmla="*/ 0 w 293"/>
                  <a:gd name="T47" fmla="*/ 0 h 558"/>
                  <a:gd name="T48" fmla="*/ 0 w 293"/>
                  <a:gd name="T49" fmla="*/ 0 h 558"/>
                  <a:gd name="T50" fmla="*/ 0 w 293"/>
                  <a:gd name="T51" fmla="*/ 0 h 558"/>
                  <a:gd name="T52" fmla="*/ 0 w 293"/>
                  <a:gd name="T53" fmla="*/ 0 h 558"/>
                  <a:gd name="T54" fmla="*/ 0 w 293"/>
                  <a:gd name="T55" fmla="*/ 0 h 558"/>
                  <a:gd name="T56" fmla="*/ 0 w 293"/>
                  <a:gd name="T57" fmla="*/ 0 h 558"/>
                  <a:gd name="T58" fmla="*/ 0 w 293"/>
                  <a:gd name="T59" fmla="*/ 0 h 558"/>
                  <a:gd name="T60" fmla="*/ 0 w 293"/>
                  <a:gd name="T61" fmla="*/ 0 h 558"/>
                  <a:gd name="T62" fmla="*/ 0 w 293"/>
                  <a:gd name="T63" fmla="*/ 0 h 558"/>
                  <a:gd name="T64" fmla="*/ 0 w 293"/>
                  <a:gd name="T65" fmla="*/ 0 h 558"/>
                  <a:gd name="T66" fmla="*/ 0 w 293"/>
                  <a:gd name="T67" fmla="*/ 0 h 558"/>
                  <a:gd name="T68" fmla="*/ 0 w 293"/>
                  <a:gd name="T69" fmla="*/ 0 h 558"/>
                  <a:gd name="T70" fmla="*/ 0 w 293"/>
                  <a:gd name="T71" fmla="*/ 0 h 558"/>
                  <a:gd name="T72" fmla="*/ 0 w 293"/>
                  <a:gd name="T73" fmla="*/ 0 h 558"/>
                  <a:gd name="T74" fmla="*/ 0 w 293"/>
                  <a:gd name="T75" fmla="*/ 0 h 558"/>
                  <a:gd name="T76" fmla="*/ 0 w 293"/>
                  <a:gd name="T77" fmla="*/ 0 h 558"/>
                  <a:gd name="T78" fmla="*/ 0 w 293"/>
                  <a:gd name="T79" fmla="*/ 0 h 558"/>
                  <a:gd name="T80" fmla="*/ 0 w 293"/>
                  <a:gd name="T81" fmla="*/ 0 h 558"/>
                  <a:gd name="T82" fmla="*/ 0 w 293"/>
                  <a:gd name="T83" fmla="*/ 0 h 558"/>
                  <a:gd name="T84" fmla="*/ 0 w 293"/>
                  <a:gd name="T85" fmla="*/ 0 h 5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3"/>
                  <a:gd name="T130" fmla="*/ 0 h 558"/>
                  <a:gd name="T131" fmla="*/ 293 w 293"/>
                  <a:gd name="T132" fmla="*/ 558 h 5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3" h="558">
                    <a:moveTo>
                      <a:pt x="226" y="320"/>
                    </a:moveTo>
                    <a:lnTo>
                      <a:pt x="289" y="285"/>
                    </a:lnTo>
                    <a:lnTo>
                      <a:pt x="288" y="306"/>
                    </a:lnTo>
                    <a:lnTo>
                      <a:pt x="285" y="326"/>
                    </a:lnTo>
                    <a:lnTo>
                      <a:pt x="281" y="346"/>
                    </a:lnTo>
                    <a:lnTo>
                      <a:pt x="277" y="365"/>
                    </a:lnTo>
                    <a:lnTo>
                      <a:pt x="271" y="384"/>
                    </a:lnTo>
                    <a:lnTo>
                      <a:pt x="265" y="402"/>
                    </a:lnTo>
                    <a:lnTo>
                      <a:pt x="257" y="419"/>
                    </a:lnTo>
                    <a:lnTo>
                      <a:pt x="248" y="436"/>
                    </a:lnTo>
                    <a:lnTo>
                      <a:pt x="238" y="452"/>
                    </a:lnTo>
                    <a:lnTo>
                      <a:pt x="228" y="468"/>
                    </a:lnTo>
                    <a:lnTo>
                      <a:pt x="217" y="482"/>
                    </a:lnTo>
                    <a:lnTo>
                      <a:pt x="205" y="495"/>
                    </a:lnTo>
                    <a:lnTo>
                      <a:pt x="192" y="507"/>
                    </a:lnTo>
                    <a:lnTo>
                      <a:pt x="179" y="518"/>
                    </a:lnTo>
                    <a:lnTo>
                      <a:pt x="165" y="528"/>
                    </a:lnTo>
                    <a:lnTo>
                      <a:pt x="150" y="537"/>
                    </a:lnTo>
                    <a:lnTo>
                      <a:pt x="132" y="546"/>
                    </a:lnTo>
                    <a:lnTo>
                      <a:pt x="114" y="553"/>
                    </a:lnTo>
                    <a:lnTo>
                      <a:pt x="106" y="555"/>
                    </a:lnTo>
                    <a:lnTo>
                      <a:pt x="99" y="557"/>
                    </a:lnTo>
                    <a:lnTo>
                      <a:pt x="91" y="558"/>
                    </a:lnTo>
                    <a:lnTo>
                      <a:pt x="84" y="558"/>
                    </a:lnTo>
                    <a:lnTo>
                      <a:pt x="77" y="558"/>
                    </a:lnTo>
                    <a:lnTo>
                      <a:pt x="70" y="557"/>
                    </a:lnTo>
                    <a:lnTo>
                      <a:pt x="64" y="556"/>
                    </a:lnTo>
                    <a:lnTo>
                      <a:pt x="58" y="553"/>
                    </a:lnTo>
                    <a:lnTo>
                      <a:pt x="52" y="550"/>
                    </a:lnTo>
                    <a:lnTo>
                      <a:pt x="47" y="547"/>
                    </a:lnTo>
                    <a:lnTo>
                      <a:pt x="42" y="542"/>
                    </a:lnTo>
                    <a:lnTo>
                      <a:pt x="37" y="537"/>
                    </a:lnTo>
                    <a:lnTo>
                      <a:pt x="32" y="532"/>
                    </a:lnTo>
                    <a:lnTo>
                      <a:pt x="28" y="526"/>
                    </a:lnTo>
                    <a:lnTo>
                      <a:pt x="24" y="518"/>
                    </a:lnTo>
                    <a:lnTo>
                      <a:pt x="20" y="511"/>
                    </a:lnTo>
                    <a:lnTo>
                      <a:pt x="14" y="493"/>
                    </a:lnTo>
                    <a:lnTo>
                      <a:pt x="9" y="473"/>
                    </a:lnTo>
                    <a:lnTo>
                      <a:pt x="5" y="449"/>
                    </a:lnTo>
                    <a:lnTo>
                      <a:pt x="2" y="423"/>
                    </a:lnTo>
                    <a:lnTo>
                      <a:pt x="1" y="394"/>
                    </a:lnTo>
                    <a:lnTo>
                      <a:pt x="0" y="362"/>
                    </a:lnTo>
                    <a:lnTo>
                      <a:pt x="1" y="330"/>
                    </a:lnTo>
                    <a:lnTo>
                      <a:pt x="2" y="299"/>
                    </a:lnTo>
                    <a:lnTo>
                      <a:pt x="5" y="270"/>
                    </a:lnTo>
                    <a:lnTo>
                      <a:pt x="9" y="243"/>
                    </a:lnTo>
                    <a:lnTo>
                      <a:pt x="14" y="217"/>
                    </a:lnTo>
                    <a:lnTo>
                      <a:pt x="20" y="191"/>
                    </a:lnTo>
                    <a:lnTo>
                      <a:pt x="28" y="168"/>
                    </a:lnTo>
                    <a:lnTo>
                      <a:pt x="37" y="146"/>
                    </a:lnTo>
                    <a:lnTo>
                      <a:pt x="47" y="126"/>
                    </a:lnTo>
                    <a:lnTo>
                      <a:pt x="58" y="107"/>
                    </a:lnTo>
                    <a:lnTo>
                      <a:pt x="70" y="90"/>
                    </a:lnTo>
                    <a:lnTo>
                      <a:pt x="84" y="73"/>
                    </a:lnTo>
                    <a:lnTo>
                      <a:pt x="99" y="58"/>
                    </a:lnTo>
                    <a:lnTo>
                      <a:pt x="114" y="44"/>
                    </a:lnTo>
                    <a:lnTo>
                      <a:pt x="132" y="32"/>
                    </a:lnTo>
                    <a:lnTo>
                      <a:pt x="150" y="21"/>
                    </a:lnTo>
                    <a:lnTo>
                      <a:pt x="167" y="12"/>
                    </a:lnTo>
                    <a:lnTo>
                      <a:pt x="183" y="6"/>
                    </a:lnTo>
                    <a:lnTo>
                      <a:pt x="191" y="3"/>
                    </a:lnTo>
                    <a:lnTo>
                      <a:pt x="198" y="2"/>
                    </a:lnTo>
                    <a:lnTo>
                      <a:pt x="205" y="0"/>
                    </a:lnTo>
                    <a:lnTo>
                      <a:pt x="212" y="0"/>
                    </a:lnTo>
                    <a:lnTo>
                      <a:pt x="219" y="0"/>
                    </a:lnTo>
                    <a:lnTo>
                      <a:pt x="225" y="1"/>
                    </a:lnTo>
                    <a:lnTo>
                      <a:pt x="231" y="2"/>
                    </a:lnTo>
                    <a:lnTo>
                      <a:pt x="237" y="4"/>
                    </a:lnTo>
                    <a:lnTo>
                      <a:pt x="243" y="6"/>
                    </a:lnTo>
                    <a:lnTo>
                      <a:pt x="248" y="10"/>
                    </a:lnTo>
                    <a:lnTo>
                      <a:pt x="253" y="13"/>
                    </a:lnTo>
                    <a:lnTo>
                      <a:pt x="258" y="18"/>
                    </a:lnTo>
                    <a:lnTo>
                      <a:pt x="262" y="22"/>
                    </a:lnTo>
                    <a:lnTo>
                      <a:pt x="266" y="28"/>
                    </a:lnTo>
                    <a:lnTo>
                      <a:pt x="270" y="34"/>
                    </a:lnTo>
                    <a:lnTo>
                      <a:pt x="273" y="41"/>
                    </a:lnTo>
                    <a:lnTo>
                      <a:pt x="279" y="56"/>
                    </a:lnTo>
                    <a:lnTo>
                      <a:pt x="284" y="73"/>
                    </a:lnTo>
                    <a:lnTo>
                      <a:pt x="288" y="93"/>
                    </a:lnTo>
                    <a:lnTo>
                      <a:pt x="291" y="116"/>
                    </a:lnTo>
                    <a:lnTo>
                      <a:pt x="293" y="140"/>
                    </a:lnTo>
                    <a:lnTo>
                      <a:pt x="293" y="168"/>
                    </a:lnTo>
                    <a:lnTo>
                      <a:pt x="293" y="171"/>
                    </a:lnTo>
                    <a:lnTo>
                      <a:pt x="293" y="175"/>
                    </a:lnTo>
                    <a:lnTo>
                      <a:pt x="293" y="178"/>
                    </a:lnTo>
                    <a:lnTo>
                      <a:pt x="293" y="181"/>
                    </a:lnTo>
                    <a:lnTo>
                      <a:pt x="293" y="184"/>
                    </a:lnTo>
                    <a:lnTo>
                      <a:pt x="293" y="187"/>
                    </a:lnTo>
                    <a:lnTo>
                      <a:pt x="293" y="189"/>
                    </a:lnTo>
                    <a:lnTo>
                      <a:pt x="293" y="191"/>
                    </a:lnTo>
                    <a:lnTo>
                      <a:pt x="293" y="193"/>
                    </a:lnTo>
                    <a:lnTo>
                      <a:pt x="293" y="195"/>
                    </a:lnTo>
                    <a:lnTo>
                      <a:pt x="293" y="197"/>
                    </a:lnTo>
                    <a:lnTo>
                      <a:pt x="293" y="199"/>
                    </a:lnTo>
                    <a:lnTo>
                      <a:pt x="293" y="201"/>
                    </a:lnTo>
                    <a:lnTo>
                      <a:pt x="292" y="203"/>
                    </a:lnTo>
                    <a:lnTo>
                      <a:pt x="292" y="205"/>
                    </a:lnTo>
                    <a:lnTo>
                      <a:pt x="292" y="207"/>
                    </a:lnTo>
                    <a:lnTo>
                      <a:pt x="67" y="333"/>
                    </a:lnTo>
                    <a:lnTo>
                      <a:pt x="68" y="358"/>
                    </a:lnTo>
                    <a:lnTo>
                      <a:pt x="69" y="380"/>
                    </a:lnTo>
                    <a:lnTo>
                      <a:pt x="70" y="401"/>
                    </a:lnTo>
                    <a:lnTo>
                      <a:pt x="73" y="419"/>
                    </a:lnTo>
                    <a:lnTo>
                      <a:pt x="75" y="435"/>
                    </a:lnTo>
                    <a:lnTo>
                      <a:pt x="79" y="448"/>
                    </a:lnTo>
                    <a:lnTo>
                      <a:pt x="83" y="461"/>
                    </a:lnTo>
                    <a:lnTo>
                      <a:pt x="87" y="470"/>
                    </a:lnTo>
                    <a:lnTo>
                      <a:pt x="93" y="477"/>
                    </a:lnTo>
                    <a:lnTo>
                      <a:pt x="99" y="483"/>
                    </a:lnTo>
                    <a:lnTo>
                      <a:pt x="105" y="487"/>
                    </a:lnTo>
                    <a:lnTo>
                      <a:pt x="113" y="488"/>
                    </a:lnTo>
                    <a:lnTo>
                      <a:pt x="121" y="489"/>
                    </a:lnTo>
                    <a:lnTo>
                      <a:pt x="130" y="487"/>
                    </a:lnTo>
                    <a:lnTo>
                      <a:pt x="140" y="484"/>
                    </a:lnTo>
                    <a:lnTo>
                      <a:pt x="150" y="478"/>
                    </a:lnTo>
                    <a:lnTo>
                      <a:pt x="159" y="473"/>
                    </a:lnTo>
                    <a:lnTo>
                      <a:pt x="167" y="467"/>
                    </a:lnTo>
                    <a:lnTo>
                      <a:pt x="174" y="461"/>
                    </a:lnTo>
                    <a:lnTo>
                      <a:pt x="181" y="453"/>
                    </a:lnTo>
                    <a:lnTo>
                      <a:pt x="188" y="445"/>
                    </a:lnTo>
                    <a:lnTo>
                      <a:pt x="194" y="436"/>
                    </a:lnTo>
                    <a:lnTo>
                      <a:pt x="199" y="427"/>
                    </a:lnTo>
                    <a:lnTo>
                      <a:pt x="205" y="417"/>
                    </a:lnTo>
                    <a:lnTo>
                      <a:pt x="209" y="407"/>
                    </a:lnTo>
                    <a:lnTo>
                      <a:pt x="213" y="396"/>
                    </a:lnTo>
                    <a:lnTo>
                      <a:pt x="217" y="385"/>
                    </a:lnTo>
                    <a:lnTo>
                      <a:pt x="220" y="373"/>
                    </a:lnTo>
                    <a:lnTo>
                      <a:pt x="222" y="361"/>
                    </a:lnTo>
                    <a:lnTo>
                      <a:pt x="224" y="348"/>
                    </a:lnTo>
                    <a:lnTo>
                      <a:pt x="225" y="334"/>
                    </a:lnTo>
                    <a:lnTo>
                      <a:pt x="226"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39" name="Freeform 658">
                <a:extLst>
                  <a:ext uri="{FF2B5EF4-FFF2-40B4-BE49-F238E27FC236}">
                    <a16:creationId xmlns:a16="http://schemas.microsoft.com/office/drawing/2014/main" id="{A4C2EAB9-44FA-02A6-E632-F4D4CE272226}"/>
                  </a:ext>
                </a:extLst>
              </p:cNvPr>
              <p:cNvSpPr>
                <a:spLocks/>
              </p:cNvSpPr>
              <p:nvPr/>
            </p:nvSpPr>
            <p:spPr bwMode="auto">
              <a:xfrm>
                <a:off x="3550" y="3006"/>
                <a:ext cx="3" cy="4"/>
              </a:xfrm>
              <a:custGeom>
                <a:avLst/>
                <a:gdLst>
                  <a:gd name="T0" fmla="*/ 0 w 157"/>
                  <a:gd name="T1" fmla="*/ 0 h 212"/>
                  <a:gd name="T2" fmla="*/ 0 w 157"/>
                  <a:gd name="T3" fmla="*/ 0 h 212"/>
                  <a:gd name="T4" fmla="*/ 0 w 157"/>
                  <a:gd name="T5" fmla="*/ 0 h 212"/>
                  <a:gd name="T6" fmla="*/ 0 w 157"/>
                  <a:gd name="T7" fmla="*/ 0 h 212"/>
                  <a:gd name="T8" fmla="*/ 0 w 157"/>
                  <a:gd name="T9" fmla="*/ 0 h 212"/>
                  <a:gd name="T10" fmla="*/ 0 w 157"/>
                  <a:gd name="T11" fmla="*/ 0 h 212"/>
                  <a:gd name="T12" fmla="*/ 0 w 157"/>
                  <a:gd name="T13" fmla="*/ 0 h 212"/>
                  <a:gd name="T14" fmla="*/ 0 w 157"/>
                  <a:gd name="T15" fmla="*/ 0 h 212"/>
                  <a:gd name="T16" fmla="*/ 0 w 157"/>
                  <a:gd name="T17" fmla="*/ 0 h 212"/>
                  <a:gd name="T18" fmla="*/ 0 w 157"/>
                  <a:gd name="T19" fmla="*/ 0 h 212"/>
                  <a:gd name="T20" fmla="*/ 0 w 157"/>
                  <a:gd name="T21" fmla="*/ 0 h 212"/>
                  <a:gd name="T22" fmla="*/ 0 w 157"/>
                  <a:gd name="T23" fmla="*/ 0 h 212"/>
                  <a:gd name="T24" fmla="*/ 0 w 157"/>
                  <a:gd name="T25" fmla="*/ 0 h 212"/>
                  <a:gd name="T26" fmla="*/ 0 w 157"/>
                  <a:gd name="T27" fmla="*/ 0 h 212"/>
                  <a:gd name="T28" fmla="*/ 0 w 157"/>
                  <a:gd name="T29" fmla="*/ 0 h 212"/>
                  <a:gd name="T30" fmla="*/ 0 w 157"/>
                  <a:gd name="T31" fmla="*/ 0 h 212"/>
                  <a:gd name="T32" fmla="*/ 0 w 157"/>
                  <a:gd name="T33" fmla="*/ 0 h 212"/>
                  <a:gd name="T34" fmla="*/ 0 w 157"/>
                  <a:gd name="T35" fmla="*/ 0 h 212"/>
                  <a:gd name="T36" fmla="*/ 0 w 157"/>
                  <a:gd name="T37" fmla="*/ 0 h 212"/>
                  <a:gd name="T38" fmla="*/ 0 w 157"/>
                  <a:gd name="T39" fmla="*/ 0 h 212"/>
                  <a:gd name="T40" fmla="*/ 0 w 157"/>
                  <a:gd name="T41" fmla="*/ 0 h 212"/>
                  <a:gd name="T42" fmla="*/ 0 w 157"/>
                  <a:gd name="T43" fmla="*/ 0 h 212"/>
                  <a:gd name="T44" fmla="*/ 0 w 157"/>
                  <a:gd name="T45" fmla="*/ 0 h 212"/>
                  <a:gd name="T46" fmla="*/ 0 w 157"/>
                  <a:gd name="T47" fmla="*/ 0 h 212"/>
                  <a:gd name="T48" fmla="*/ 0 w 157"/>
                  <a:gd name="T49" fmla="*/ 0 h 212"/>
                  <a:gd name="T50" fmla="*/ 0 w 157"/>
                  <a:gd name="T51" fmla="*/ 0 h 212"/>
                  <a:gd name="T52" fmla="*/ 0 w 157"/>
                  <a:gd name="T53" fmla="*/ 0 h 212"/>
                  <a:gd name="T54" fmla="*/ 0 w 157"/>
                  <a:gd name="T55" fmla="*/ 0 h 212"/>
                  <a:gd name="T56" fmla="*/ 0 w 157"/>
                  <a:gd name="T57" fmla="*/ 0 h 212"/>
                  <a:gd name="T58" fmla="*/ 0 w 157"/>
                  <a:gd name="T59" fmla="*/ 0 h 212"/>
                  <a:gd name="T60" fmla="*/ 0 w 157"/>
                  <a:gd name="T61" fmla="*/ 0 h 212"/>
                  <a:gd name="T62" fmla="*/ 0 w 157"/>
                  <a:gd name="T63" fmla="*/ 0 h 212"/>
                  <a:gd name="T64" fmla="*/ 0 w 157"/>
                  <a:gd name="T65" fmla="*/ 0 h 212"/>
                  <a:gd name="T66" fmla="*/ 0 w 157"/>
                  <a:gd name="T67" fmla="*/ 0 h 212"/>
                  <a:gd name="T68" fmla="*/ 0 w 157"/>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212"/>
                  <a:gd name="T107" fmla="*/ 157 w 157"/>
                  <a:gd name="T108" fmla="*/ 212 h 2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212">
                    <a:moveTo>
                      <a:pt x="0" y="212"/>
                    </a:moveTo>
                    <a:lnTo>
                      <a:pt x="157" y="123"/>
                    </a:lnTo>
                    <a:lnTo>
                      <a:pt x="157" y="104"/>
                    </a:lnTo>
                    <a:lnTo>
                      <a:pt x="157" y="87"/>
                    </a:lnTo>
                    <a:lnTo>
                      <a:pt x="156" y="71"/>
                    </a:lnTo>
                    <a:lnTo>
                      <a:pt x="154" y="57"/>
                    </a:lnTo>
                    <a:lnTo>
                      <a:pt x="152" y="45"/>
                    </a:lnTo>
                    <a:lnTo>
                      <a:pt x="150" y="34"/>
                    </a:lnTo>
                    <a:lnTo>
                      <a:pt x="147" y="25"/>
                    </a:lnTo>
                    <a:lnTo>
                      <a:pt x="143" y="17"/>
                    </a:lnTo>
                    <a:lnTo>
                      <a:pt x="139" y="10"/>
                    </a:lnTo>
                    <a:lnTo>
                      <a:pt x="134" y="6"/>
                    </a:lnTo>
                    <a:lnTo>
                      <a:pt x="129" y="2"/>
                    </a:lnTo>
                    <a:lnTo>
                      <a:pt x="123" y="0"/>
                    </a:lnTo>
                    <a:lnTo>
                      <a:pt x="116" y="0"/>
                    </a:lnTo>
                    <a:lnTo>
                      <a:pt x="108" y="1"/>
                    </a:lnTo>
                    <a:lnTo>
                      <a:pt x="100" y="3"/>
                    </a:lnTo>
                    <a:lnTo>
                      <a:pt x="91" y="6"/>
                    </a:lnTo>
                    <a:lnTo>
                      <a:pt x="81" y="11"/>
                    </a:lnTo>
                    <a:lnTo>
                      <a:pt x="72" y="17"/>
                    </a:lnTo>
                    <a:lnTo>
                      <a:pt x="63" y="24"/>
                    </a:lnTo>
                    <a:lnTo>
                      <a:pt x="55" y="31"/>
                    </a:lnTo>
                    <a:lnTo>
                      <a:pt x="47" y="40"/>
                    </a:lnTo>
                    <a:lnTo>
                      <a:pt x="40" y="49"/>
                    </a:lnTo>
                    <a:lnTo>
                      <a:pt x="34" y="59"/>
                    </a:lnTo>
                    <a:lnTo>
                      <a:pt x="28" y="70"/>
                    </a:lnTo>
                    <a:lnTo>
                      <a:pt x="22" y="82"/>
                    </a:lnTo>
                    <a:lnTo>
                      <a:pt x="18" y="94"/>
                    </a:lnTo>
                    <a:lnTo>
                      <a:pt x="14" y="108"/>
                    </a:lnTo>
                    <a:lnTo>
                      <a:pt x="10" y="123"/>
                    </a:lnTo>
                    <a:lnTo>
                      <a:pt x="7" y="138"/>
                    </a:lnTo>
                    <a:lnTo>
                      <a:pt x="4" y="156"/>
                    </a:lnTo>
                    <a:lnTo>
                      <a:pt x="2" y="174"/>
                    </a:lnTo>
                    <a:lnTo>
                      <a:pt x="1" y="192"/>
                    </a:lnTo>
                    <a:lnTo>
                      <a:pt x="0" y="2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0" name="Freeform 659">
                <a:extLst>
                  <a:ext uri="{FF2B5EF4-FFF2-40B4-BE49-F238E27FC236}">
                    <a16:creationId xmlns:a16="http://schemas.microsoft.com/office/drawing/2014/main" id="{A12A1D88-4A0F-390A-395E-10CC94F1C3F0}"/>
                  </a:ext>
                </a:extLst>
              </p:cNvPr>
              <p:cNvSpPr>
                <a:spLocks/>
              </p:cNvSpPr>
              <p:nvPr/>
            </p:nvSpPr>
            <p:spPr bwMode="auto">
              <a:xfrm>
                <a:off x="3555" y="3000"/>
                <a:ext cx="6" cy="13"/>
              </a:xfrm>
              <a:custGeom>
                <a:avLst/>
                <a:gdLst>
                  <a:gd name="T0" fmla="*/ 0 w 304"/>
                  <a:gd name="T1" fmla="*/ 0 h 653"/>
                  <a:gd name="T2" fmla="*/ 0 w 304"/>
                  <a:gd name="T3" fmla="*/ 0 h 653"/>
                  <a:gd name="T4" fmla="*/ 0 w 304"/>
                  <a:gd name="T5" fmla="*/ 0 h 653"/>
                  <a:gd name="T6" fmla="*/ 0 w 304"/>
                  <a:gd name="T7" fmla="*/ 0 h 653"/>
                  <a:gd name="T8" fmla="*/ 0 w 304"/>
                  <a:gd name="T9" fmla="*/ 0 h 653"/>
                  <a:gd name="T10" fmla="*/ 0 w 304"/>
                  <a:gd name="T11" fmla="*/ 0 h 653"/>
                  <a:gd name="T12" fmla="*/ 0 w 304"/>
                  <a:gd name="T13" fmla="*/ 0 h 653"/>
                  <a:gd name="T14" fmla="*/ 0 w 304"/>
                  <a:gd name="T15" fmla="*/ 0 h 653"/>
                  <a:gd name="T16" fmla="*/ 0 w 304"/>
                  <a:gd name="T17" fmla="*/ 0 h 653"/>
                  <a:gd name="T18" fmla="*/ 0 w 304"/>
                  <a:gd name="T19" fmla="*/ 0 h 653"/>
                  <a:gd name="T20" fmla="*/ 0 w 304"/>
                  <a:gd name="T21" fmla="*/ 0 h 653"/>
                  <a:gd name="T22" fmla="*/ 0 w 304"/>
                  <a:gd name="T23" fmla="*/ 0 h 653"/>
                  <a:gd name="T24" fmla="*/ 0 w 304"/>
                  <a:gd name="T25" fmla="*/ 0 h 6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4"/>
                  <a:gd name="T40" fmla="*/ 0 h 653"/>
                  <a:gd name="T41" fmla="*/ 304 w 304"/>
                  <a:gd name="T42" fmla="*/ 653 h 6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4" h="653">
                    <a:moveTo>
                      <a:pt x="0" y="653"/>
                    </a:moveTo>
                    <a:lnTo>
                      <a:pt x="114" y="340"/>
                    </a:lnTo>
                    <a:lnTo>
                      <a:pt x="3" y="159"/>
                    </a:lnTo>
                    <a:lnTo>
                      <a:pt x="71" y="121"/>
                    </a:lnTo>
                    <a:lnTo>
                      <a:pt x="146" y="253"/>
                    </a:lnTo>
                    <a:lnTo>
                      <a:pt x="225" y="34"/>
                    </a:lnTo>
                    <a:lnTo>
                      <a:pt x="288" y="0"/>
                    </a:lnTo>
                    <a:lnTo>
                      <a:pt x="181" y="294"/>
                    </a:lnTo>
                    <a:lnTo>
                      <a:pt x="304" y="483"/>
                    </a:lnTo>
                    <a:lnTo>
                      <a:pt x="235" y="522"/>
                    </a:lnTo>
                    <a:lnTo>
                      <a:pt x="151" y="380"/>
                    </a:lnTo>
                    <a:lnTo>
                      <a:pt x="62" y="618"/>
                    </a:lnTo>
                    <a:lnTo>
                      <a:pt x="0" y="6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1" name="Freeform 660">
                <a:extLst>
                  <a:ext uri="{FF2B5EF4-FFF2-40B4-BE49-F238E27FC236}">
                    <a16:creationId xmlns:a16="http://schemas.microsoft.com/office/drawing/2014/main" id="{DCC448D2-EB8C-C1A7-970A-5AC17D67DFE1}"/>
                  </a:ext>
                </a:extLst>
              </p:cNvPr>
              <p:cNvSpPr>
                <a:spLocks/>
              </p:cNvSpPr>
              <p:nvPr/>
            </p:nvSpPr>
            <p:spPr bwMode="auto">
              <a:xfrm>
                <a:off x="3562" y="2993"/>
                <a:ext cx="7" cy="15"/>
              </a:xfrm>
              <a:custGeom>
                <a:avLst/>
                <a:gdLst>
                  <a:gd name="T0" fmla="*/ 0 w 373"/>
                  <a:gd name="T1" fmla="*/ 0 h 766"/>
                  <a:gd name="T2" fmla="*/ 0 w 373"/>
                  <a:gd name="T3" fmla="*/ 0 h 766"/>
                  <a:gd name="T4" fmla="*/ 0 w 373"/>
                  <a:gd name="T5" fmla="*/ 0 h 766"/>
                  <a:gd name="T6" fmla="*/ 0 w 373"/>
                  <a:gd name="T7" fmla="*/ 0 h 766"/>
                  <a:gd name="T8" fmla="*/ 0 w 373"/>
                  <a:gd name="T9" fmla="*/ 0 h 766"/>
                  <a:gd name="T10" fmla="*/ 0 w 373"/>
                  <a:gd name="T11" fmla="*/ 0 h 766"/>
                  <a:gd name="T12" fmla="*/ 0 w 373"/>
                  <a:gd name="T13" fmla="*/ 0 h 766"/>
                  <a:gd name="T14" fmla="*/ 0 w 373"/>
                  <a:gd name="T15" fmla="*/ 0 h 766"/>
                  <a:gd name="T16" fmla="*/ 0 w 373"/>
                  <a:gd name="T17" fmla="*/ 0 h 766"/>
                  <a:gd name="T18" fmla="*/ 0 w 373"/>
                  <a:gd name="T19" fmla="*/ 0 h 766"/>
                  <a:gd name="T20" fmla="*/ 0 w 373"/>
                  <a:gd name="T21" fmla="*/ 0 h 766"/>
                  <a:gd name="T22" fmla="*/ 0 w 373"/>
                  <a:gd name="T23" fmla="*/ 0 h 766"/>
                  <a:gd name="T24" fmla="*/ 0 w 373"/>
                  <a:gd name="T25" fmla="*/ 0 h 766"/>
                  <a:gd name="T26" fmla="*/ 0 w 373"/>
                  <a:gd name="T27" fmla="*/ 0 h 766"/>
                  <a:gd name="T28" fmla="*/ 0 w 373"/>
                  <a:gd name="T29" fmla="*/ 0 h 766"/>
                  <a:gd name="T30" fmla="*/ 0 w 373"/>
                  <a:gd name="T31" fmla="*/ 0 h 766"/>
                  <a:gd name="T32" fmla="*/ 0 w 373"/>
                  <a:gd name="T33" fmla="*/ 0 h 766"/>
                  <a:gd name="T34" fmla="*/ 0 w 373"/>
                  <a:gd name="T35" fmla="*/ 0 h 766"/>
                  <a:gd name="T36" fmla="*/ 0 w 373"/>
                  <a:gd name="T37" fmla="*/ 0 h 766"/>
                  <a:gd name="T38" fmla="*/ 0 w 373"/>
                  <a:gd name="T39" fmla="*/ 0 h 766"/>
                  <a:gd name="T40" fmla="*/ 0 w 373"/>
                  <a:gd name="T41" fmla="*/ 0 h 766"/>
                  <a:gd name="T42" fmla="*/ 0 w 373"/>
                  <a:gd name="T43" fmla="*/ 0 h 766"/>
                  <a:gd name="T44" fmla="*/ 0 w 373"/>
                  <a:gd name="T45" fmla="*/ 0 h 766"/>
                  <a:gd name="T46" fmla="*/ 0 w 373"/>
                  <a:gd name="T47" fmla="*/ 0 h 766"/>
                  <a:gd name="T48" fmla="*/ 0 w 373"/>
                  <a:gd name="T49" fmla="*/ 0 h 766"/>
                  <a:gd name="T50" fmla="*/ 0 w 373"/>
                  <a:gd name="T51" fmla="*/ 0 h 766"/>
                  <a:gd name="T52" fmla="*/ 0 w 373"/>
                  <a:gd name="T53" fmla="*/ 0 h 766"/>
                  <a:gd name="T54" fmla="*/ 0 w 373"/>
                  <a:gd name="T55" fmla="*/ 0 h 766"/>
                  <a:gd name="T56" fmla="*/ 0 w 373"/>
                  <a:gd name="T57" fmla="*/ 0 h 766"/>
                  <a:gd name="T58" fmla="*/ 0 w 373"/>
                  <a:gd name="T59" fmla="*/ 0 h 766"/>
                  <a:gd name="T60" fmla="*/ 0 w 373"/>
                  <a:gd name="T61" fmla="*/ 0 h 766"/>
                  <a:gd name="T62" fmla="*/ 0 w 373"/>
                  <a:gd name="T63" fmla="*/ 0 h 766"/>
                  <a:gd name="T64" fmla="*/ 0 w 373"/>
                  <a:gd name="T65" fmla="*/ 0 h 766"/>
                  <a:gd name="T66" fmla="*/ 0 w 373"/>
                  <a:gd name="T67" fmla="*/ 0 h 766"/>
                  <a:gd name="T68" fmla="*/ 0 w 373"/>
                  <a:gd name="T69" fmla="*/ 0 h 766"/>
                  <a:gd name="T70" fmla="*/ 0 w 373"/>
                  <a:gd name="T71" fmla="*/ 0 h 766"/>
                  <a:gd name="T72" fmla="*/ 0 w 373"/>
                  <a:gd name="T73" fmla="*/ 0 h 766"/>
                  <a:gd name="T74" fmla="*/ 0 w 373"/>
                  <a:gd name="T75" fmla="*/ 0 h 766"/>
                  <a:gd name="T76" fmla="*/ 0 w 373"/>
                  <a:gd name="T77" fmla="*/ 0 h 766"/>
                  <a:gd name="T78" fmla="*/ 0 w 373"/>
                  <a:gd name="T79" fmla="*/ 0 h 766"/>
                  <a:gd name="T80" fmla="*/ 0 w 373"/>
                  <a:gd name="T81" fmla="*/ 0 h 766"/>
                  <a:gd name="T82" fmla="*/ 0 w 373"/>
                  <a:gd name="T83" fmla="*/ 0 h 766"/>
                  <a:gd name="T84" fmla="*/ 0 w 373"/>
                  <a:gd name="T85" fmla="*/ 0 h 766"/>
                  <a:gd name="T86" fmla="*/ 0 w 373"/>
                  <a:gd name="T87" fmla="*/ 0 h 766"/>
                  <a:gd name="T88" fmla="*/ 0 w 373"/>
                  <a:gd name="T89" fmla="*/ 0 h 766"/>
                  <a:gd name="T90" fmla="*/ 0 w 373"/>
                  <a:gd name="T91" fmla="*/ 0 h 766"/>
                  <a:gd name="T92" fmla="*/ 0 w 373"/>
                  <a:gd name="T93" fmla="*/ 0 h 766"/>
                  <a:gd name="T94" fmla="*/ 0 w 373"/>
                  <a:gd name="T95" fmla="*/ 0 h 766"/>
                  <a:gd name="T96" fmla="*/ 0 w 373"/>
                  <a:gd name="T97" fmla="*/ 0 h 766"/>
                  <a:gd name="T98" fmla="*/ 0 w 373"/>
                  <a:gd name="T99" fmla="*/ 0 h 766"/>
                  <a:gd name="T100" fmla="*/ 0 w 373"/>
                  <a:gd name="T101" fmla="*/ 0 h 766"/>
                  <a:gd name="T102" fmla="*/ 0 w 373"/>
                  <a:gd name="T103" fmla="*/ 0 h 766"/>
                  <a:gd name="T104" fmla="*/ 0 w 373"/>
                  <a:gd name="T105" fmla="*/ 0 h 766"/>
                  <a:gd name="T106" fmla="*/ 0 w 373"/>
                  <a:gd name="T107" fmla="*/ 0 h 766"/>
                  <a:gd name="T108" fmla="*/ 0 w 373"/>
                  <a:gd name="T109" fmla="*/ 0 h 766"/>
                  <a:gd name="T110" fmla="*/ 0 w 373"/>
                  <a:gd name="T111" fmla="*/ 0 h 766"/>
                  <a:gd name="T112" fmla="*/ 0 w 373"/>
                  <a:gd name="T113" fmla="*/ 0 h 766"/>
                  <a:gd name="T114" fmla="*/ 0 w 373"/>
                  <a:gd name="T115" fmla="*/ 0 h 766"/>
                  <a:gd name="T116" fmla="*/ 0 w 373"/>
                  <a:gd name="T117" fmla="*/ 0 h 7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3"/>
                  <a:gd name="T178" fmla="*/ 0 h 766"/>
                  <a:gd name="T179" fmla="*/ 373 w 373"/>
                  <a:gd name="T180" fmla="*/ 766 h 7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3" h="766">
                    <a:moveTo>
                      <a:pt x="373" y="402"/>
                    </a:moveTo>
                    <a:lnTo>
                      <a:pt x="373" y="417"/>
                    </a:lnTo>
                    <a:lnTo>
                      <a:pt x="372" y="443"/>
                    </a:lnTo>
                    <a:lnTo>
                      <a:pt x="370" y="469"/>
                    </a:lnTo>
                    <a:lnTo>
                      <a:pt x="366" y="494"/>
                    </a:lnTo>
                    <a:lnTo>
                      <a:pt x="361" y="518"/>
                    </a:lnTo>
                    <a:lnTo>
                      <a:pt x="355" y="542"/>
                    </a:lnTo>
                    <a:lnTo>
                      <a:pt x="347" y="564"/>
                    </a:lnTo>
                    <a:lnTo>
                      <a:pt x="337" y="587"/>
                    </a:lnTo>
                    <a:lnTo>
                      <a:pt x="326" y="609"/>
                    </a:lnTo>
                    <a:lnTo>
                      <a:pt x="314" y="629"/>
                    </a:lnTo>
                    <a:lnTo>
                      <a:pt x="301" y="649"/>
                    </a:lnTo>
                    <a:lnTo>
                      <a:pt x="286" y="667"/>
                    </a:lnTo>
                    <a:lnTo>
                      <a:pt x="270" y="684"/>
                    </a:lnTo>
                    <a:lnTo>
                      <a:pt x="253" y="700"/>
                    </a:lnTo>
                    <a:lnTo>
                      <a:pt x="235" y="715"/>
                    </a:lnTo>
                    <a:lnTo>
                      <a:pt x="215" y="728"/>
                    </a:lnTo>
                    <a:lnTo>
                      <a:pt x="194" y="741"/>
                    </a:lnTo>
                    <a:lnTo>
                      <a:pt x="181" y="747"/>
                    </a:lnTo>
                    <a:lnTo>
                      <a:pt x="170" y="753"/>
                    </a:lnTo>
                    <a:lnTo>
                      <a:pt x="159" y="757"/>
                    </a:lnTo>
                    <a:lnTo>
                      <a:pt x="148" y="761"/>
                    </a:lnTo>
                    <a:lnTo>
                      <a:pt x="138" y="763"/>
                    </a:lnTo>
                    <a:lnTo>
                      <a:pt x="128" y="765"/>
                    </a:lnTo>
                    <a:lnTo>
                      <a:pt x="118" y="766"/>
                    </a:lnTo>
                    <a:lnTo>
                      <a:pt x="109" y="766"/>
                    </a:lnTo>
                    <a:lnTo>
                      <a:pt x="100" y="765"/>
                    </a:lnTo>
                    <a:lnTo>
                      <a:pt x="92" y="764"/>
                    </a:lnTo>
                    <a:lnTo>
                      <a:pt x="84" y="761"/>
                    </a:lnTo>
                    <a:lnTo>
                      <a:pt x="76" y="758"/>
                    </a:lnTo>
                    <a:lnTo>
                      <a:pt x="69" y="753"/>
                    </a:lnTo>
                    <a:lnTo>
                      <a:pt x="62" y="748"/>
                    </a:lnTo>
                    <a:lnTo>
                      <a:pt x="55" y="742"/>
                    </a:lnTo>
                    <a:lnTo>
                      <a:pt x="49" y="735"/>
                    </a:lnTo>
                    <a:lnTo>
                      <a:pt x="43" y="727"/>
                    </a:lnTo>
                    <a:lnTo>
                      <a:pt x="38" y="718"/>
                    </a:lnTo>
                    <a:lnTo>
                      <a:pt x="32" y="708"/>
                    </a:lnTo>
                    <a:lnTo>
                      <a:pt x="28" y="698"/>
                    </a:lnTo>
                    <a:lnTo>
                      <a:pt x="23" y="686"/>
                    </a:lnTo>
                    <a:lnTo>
                      <a:pt x="19" y="674"/>
                    </a:lnTo>
                    <a:lnTo>
                      <a:pt x="16" y="661"/>
                    </a:lnTo>
                    <a:lnTo>
                      <a:pt x="12" y="647"/>
                    </a:lnTo>
                    <a:lnTo>
                      <a:pt x="10" y="632"/>
                    </a:lnTo>
                    <a:lnTo>
                      <a:pt x="7" y="616"/>
                    </a:lnTo>
                    <a:lnTo>
                      <a:pt x="5" y="599"/>
                    </a:lnTo>
                    <a:lnTo>
                      <a:pt x="3" y="582"/>
                    </a:lnTo>
                    <a:lnTo>
                      <a:pt x="1" y="543"/>
                    </a:lnTo>
                    <a:lnTo>
                      <a:pt x="0" y="502"/>
                    </a:lnTo>
                    <a:lnTo>
                      <a:pt x="1" y="456"/>
                    </a:lnTo>
                    <a:lnTo>
                      <a:pt x="3" y="413"/>
                    </a:lnTo>
                    <a:lnTo>
                      <a:pt x="7" y="372"/>
                    </a:lnTo>
                    <a:lnTo>
                      <a:pt x="12" y="333"/>
                    </a:lnTo>
                    <a:lnTo>
                      <a:pt x="19" y="295"/>
                    </a:lnTo>
                    <a:lnTo>
                      <a:pt x="27" y="260"/>
                    </a:lnTo>
                    <a:lnTo>
                      <a:pt x="32" y="244"/>
                    </a:lnTo>
                    <a:lnTo>
                      <a:pt x="37" y="228"/>
                    </a:lnTo>
                    <a:lnTo>
                      <a:pt x="42" y="213"/>
                    </a:lnTo>
                    <a:lnTo>
                      <a:pt x="48" y="198"/>
                    </a:lnTo>
                    <a:lnTo>
                      <a:pt x="54" y="184"/>
                    </a:lnTo>
                    <a:lnTo>
                      <a:pt x="61" y="170"/>
                    </a:lnTo>
                    <a:lnTo>
                      <a:pt x="68" y="157"/>
                    </a:lnTo>
                    <a:lnTo>
                      <a:pt x="75" y="144"/>
                    </a:lnTo>
                    <a:lnTo>
                      <a:pt x="83" y="132"/>
                    </a:lnTo>
                    <a:lnTo>
                      <a:pt x="91" y="120"/>
                    </a:lnTo>
                    <a:lnTo>
                      <a:pt x="100" y="108"/>
                    </a:lnTo>
                    <a:lnTo>
                      <a:pt x="109" y="97"/>
                    </a:lnTo>
                    <a:lnTo>
                      <a:pt x="118" y="87"/>
                    </a:lnTo>
                    <a:lnTo>
                      <a:pt x="128" y="77"/>
                    </a:lnTo>
                    <a:lnTo>
                      <a:pt x="139" y="66"/>
                    </a:lnTo>
                    <a:lnTo>
                      <a:pt x="149" y="57"/>
                    </a:lnTo>
                    <a:lnTo>
                      <a:pt x="160" y="48"/>
                    </a:lnTo>
                    <a:lnTo>
                      <a:pt x="172" y="40"/>
                    </a:lnTo>
                    <a:lnTo>
                      <a:pt x="184" y="32"/>
                    </a:lnTo>
                    <a:lnTo>
                      <a:pt x="197" y="25"/>
                    </a:lnTo>
                    <a:lnTo>
                      <a:pt x="216" y="15"/>
                    </a:lnTo>
                    <a:lnTo>
                      <a:pt x="234" y="8"/>
                    </a:lnTo>
                    <a:lnTo>
                      <a:pt x="243" y="5"/>
                    </a:lnTo>
                    <a:lnTo>
                      <a:pt x="251" y="3"/>
                    </a:lnTo>
                    <a:lnTo>
                      <a:pt x="259" y="1"/>
                    </a:lnTo>
                    <a:lnTo>
                      <a:pt x="267" y="0"/>
                    </a:lnTo>
                    <a:lnTo>
                      <a:pt x="275" y="0"/>
                    </a:lnTo>
                    <a:lnTo>
                      <a:pt x="282" y="0"/>
                    </a:lnTo>
                    <a:lnTo>
                      <a:pt x="289" y="0"/>
                    </a:lnTo>
                    <a:lnTo>
                      <a:pt x="296" y="2"/>
                    </a:lnTo>
                    <a:lnTo>
                      <a:pt x="303" y="4"/>
                    </a:lnTo>
                    <a:lnTo>
                      <a:pt x="309" y="6"/>
                    </a:lnTo>
                    <a:lnTo>
                      <a:pt x="315" y="9"/>
                    </a:lnTo>
                    <a:lnTo>
                      <a:pt x="321" y="13"/>
                    </a:lnTo>
                    <a:lnTo>
                      <a:pt x="326" y="17"/>
                    </a:lnTo>
                    <a:lnTo>
                      <a:pt x="331" y="22"/>
                    </a:lnTo>
                    <a:lnTo>
                      <a:pt x="336" y="27"/>
                    </a:lnTo>
                    <a:lnTo>
                      <a:pt x="341" y="33"/>
                    </a:lnTo>
                    <a:lnTo>
                      <a:pt x="345" y="39"/>
                    </a:lnTo>
                    <a:lnTo>
                      <a:pt x="348" y="46"/>
                    </a:lnTo>
                    <a:lnTo>
                      <a:pt x="352" y="54"/>
                    </a:lnTo>
                    <a:lnTo>
                      <a:pt x="355" y="62"/>
                    </a:lnTo>
                    <a:lnTo>
                      <a:pt x="360" y="80"/>
                    </a:lnTo>
                    <a:lnTo>
                      <a:pt x="363" y="100"/>
                    </a:lnTo>
                    <a:lnTo>
                      <a:pt x="365" y="122"/>
                    </a:lnTo>
                    <a:lnTo>
                      <a:pt x="366" y="146"/>
                    </a:lnTo>
                    <a:lnTo>
                      <a:pt x="298" y="184"/>
                    </a:lnTo>
                    <a:lnTo>
                      <a:pt x="297" y="166"/>
                    </a:lnTo>
                    <a:lnTo>
                      <a:pt x="295" y="150"/>
                    </a:lnTo>
                    <a:lnTo>
                      <a:pt x="292" y="136"/>
                    </a:lnTo>
                    <a:lnTo>
                      <a:pt x="289" y="123"/>
                    </a:lnTo>
                    <a:lnTo>
                      <a:pt x="285" y="112"/>
                    </a:lnTo>
                    <a:lnTo>
                      <a:pt x="280" y="102"/>
                    </a:lnTo>
                    <a:lnTo>
                      <a:pt x="274" y="94"/>
                    </a:lnTo>
                    <a:lnTo>
                      <a:pt x="268" y="87"/>
                    </a:lnTo>
                    <a:lnTo>
                      <a:pt x="262" y="81"/>
                    </a:lnTo>
                    <a:lnTo>
                      <a:pt x="254" y="78"/>
                    </a:lnTo>
                    <a:lnTo>
                      <a:pt x="246" y="75"/>
                    </a:lnTo>
                    <a:lnTo>
                      <a:pt x="237" y="75"/>
                    </a:lnTo>
                    <a:lnTo>
                      <a:pt x="228" y="76"/>
                    </a:lnTo>
                    <a:lnTo>
                      <a:pt x="218" y="78"/>
                    </a:lnTo>
                    <a:lnTo>
                      <a:pt x="207" y="82"/>
                    </a:lnTo>
                    <a:lnTo>
                      <a:pt x="196" y="88"/>
                    </a:lnTo>
                    <a:lnTo>
                      <a:pt x="180" y="98"/>
                    </a:lnTo>
                    <a:lnTo>
                      <a:pt x="165" y="109"/>
                    </a:lnTo>
                    <a:lnTo>
                      <a:pt x="152" y="122"/>
                    </a:lnTo>
                    <a:lnTo>
                      <a:pt x="140" y="137"/>
                    </a:lnTo>
                    <a:lnTo>
                      <a:pt x="128" y="153"/>
                    </a:lnTo>
                    <a:lnTo>
                      <a:pt x="119" y="170"/>
                    </a:lnTo>
                    <a:lnTo>
                      <a:pt x="110" y="189"/>
                    </a:lnTo>
                    <a:lnTo>
                      <a:pt x="102" y="210"/>
                    </a:lnTo>
                    <a:lnTo>
                      <a:pt x="95" y="232"/>
                    </a:lnTo>
                    <a:lnTo>
                      <a:pt x="89" y="257"/>
                    </a:lnTo>
                    <a:lnTo>
                      <a:pt x="85" y="284"/>
                    </a:lnTo>
                    <a:lnTo>
                      <a:pt x="81" y="314"/>
                    </a:lnTo>
                    <a:lnTo>
                      <a:pt x="77" y="346"/>
                    </a:lnTo>
                    <a:lnTo>
                      <a:pt x="75" y="380"/>
                    </a:lnTo>
                    <a:lnTo>
                      <a:pt x="74" y="416"/>
                    </a:lnTo>
                    <a:lnTo>
                      <a:pt x="73" y="454"/>
                    </a:lnTo>
                    <a:lnTo>
                      <a:pt x="74" y="491"/>
                    </a:lnTo>
                    <a:lnTo>
                      <a:pt x="75" y="525"/>
                    </a:lnTo>
                    <a:lnTo>
                      <a:pt x="78" y="556"/>
                    </a:lnTo>
                    <a:lnTo>
                      <a:pt x="81" y="584"/>
                    </a:lnTo>
                    <a:lnTo>
                      <a:pt x="86" y="608"/>
                    </a:lnTo>
                    <a:lnTo>
                      <a:pt x="91" y="629"/>
                    </a:lnTo>
                    <a:lnTo>
                      <a:pt x="94" y="638"/>
                    </a:lnTo>
                    <a:lnTo>
                      <a:pt x="97" y="646"/>
                    </a:lnTo>
                    <a:lnTo>
                      <a:pt x="101" y="654"/>
                    </a:lnTo>
                    <a:lnTo>
                      <a:pt x="105" y="660"/>
                    </a:lnTo>
                    <a:lnTo>
                      <a:pt x="109" y="666"/>
                    </a:lnTo>
                    <a:lnTo>
                      <a:pt x="113" y="671"/>
                    </a:lnTo>
                    <a:lnTo>
                      <a:pt x="118" y="676"/>
                    </a:lnTo>
                    <a:lnTo>
                      <a:pt x="123" y="680"/>
                    </a:lnTo>
                    <a:lnTo>
                      <a:pt x="128" y="683"/>
                    </a:lnTo>
                    <a:lnTo>
                      <a:pt x="134" y="685"/>
                    </a:lnTo>
                    <a:lnTo>
                      <a:pt x="140" y="687"/>
                    </a:lnTo>
                    <a:lnTo>
                      <a:pt x="146" y="688"/>
                    </a:lnTo>
                    <a:lnTo>
                      <a:pt x="152" y="688"/>
                    </a:lnTo>
                    <a:lnTo>
                      <a:pt x="159" y="688"/>
                    </a:lnTo>
                    <a:lnTo>
                      <a:pt x="166" y="687"/>
                    </a:lnTo>
                    <a:lnTo>
                      <a:pt x="174" y="685"/>
                    </a:lnTo>
                    <a:lnTo>
                      <a:pt x="181" y="683"/>
                    </a:lnTo>
                    <a:lnTo>
                      <a:pt x="189" y="680"/>
                    </a:lnTo>
                    <a:lnTo>
                      <a:pt x="199" y="676"/>
                    </a:lnTo>
                    <a:lnTo>
                      <a:pt x="207" y="671"/>
                    </a:lnTo>
                    <a:lnTo>
                      <a:pt x="219" y="664"/>
                    </a:lnTo>
                    <a:lnTo>
                      <a:pt x="230" y="656"/>
                    </a:lnTo>
                    <a:lnTo>
                      <a:pt x="240" y="647"/>
                    </a:lnTo>
                    <a:lnTo>
                      <a:pt x="250" y="636"/>
                    </a:lnTo>
                    <a:lnTo>
                      <a:pt x="259" y="625"/>
                    </a:lnTo>
                    <a:lnTo>
                      <a:pt x="268" y="613"/>
                    </a:lnTo>
                    <a:lnTo>
                      <a:pt x="275" y="600"/>
                    </a:lnTo>
                    <a:lnTo>
                      <a:pt x="283" y="586"/>
                    </a:lnTo>
                    <a:lnTo>
                      <a:pt x="289" y="571"/>
                    </a:lnTo>
                    <a:lnTo>
                      <a:pt x="294" y="555"/>
                    </a:lnTo>
                    <a:lnTo>
                      <a:pt x="299" y="539"/>
                    </a:lnTo>
                    <a:lnTo>
                      <a:pt x="303" y="523"/>
                    </a:lnTo>
                    <a:lnTo>
                      <a:pt x="306" y="506"/>
                    </a:lnTo>
                    <a:lnTo>
                      <a:pt x="308" y="488"/>
                    </a:lnTo>
                    <a:lnTo>
                      <a:pt x="309" y="470"/>
                    </a:lnTo>
                    <a:lnTo>
                      <a:pt x="310" y="452"/>
                    </a:lnTo>
                    <a:lnTo>
                      <a:pt x="310" y="438"/>
                    </a:lnTo>
                    <a:lnTo>
                      <a:pt x="373" y="40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2" name="Freeform 661">
                <a:extLst>
                  <a:ext uri="{FF2B5EF4-FFF2-40B4-BE49-F238E27FC236}">
                    <a16:creationId xmlns:a16="http://schemas.microsoft.com/office/drawing/2014/main" id="{32968927-B858-C89E-9C73-77C460A52548}"/>
                  </a:ext>
                </a:extLst>
              </p:cNvPr>
              <p:cNvSpPr>
                <a:spLocks/>
              </p:cNvSpPr>
              <p:nvPr/>
            </p:nvSpPr>
            <p:spPr bwMode="auto">
              <a:xfrm>
                <a:off x="3572" y="2994"/>
                <a:ext cx="3" cy="8"/>
              </a:xfrm>
              <a:custGeom>
                <a:avLst/>
                <a:gdLst>
                  <a:gd name="T0" fmla="*/ 0 w 160"/>
                  <a:gd name="T1" fmla="*/ 0 h 419"/>
                  <a:gd name="T2" fmla="*/ 0 w 160"/>
                  <a:gd name="T3" fmla="*/ 0 h 419"/>
                  <a:gd name="T4" fmla="*/ 0 w 160"/>
                  <a:gd name="T5" fmla="*/ 0 h 419"/>
                  <a:gd name="T6" fmla="*/ 0 w 160"/>
                  <a:gd name="T7" fmla="*/ 0 h 419"/>
                  <a:gd name="T8" fmla="*/ 0 w 160"/>
                  <a:gd name="T9" fmla="*/ 0 h 419"/>
                  <a:gd name="T10" fmla="*/ 0 w 160"/>
                  <a:gd name="T11" fmla="*/ 0 h 419"/>
                  <a:gd name="T12" fmla="*/ 0 w 160"/>
                  <a:gd name="T13" fmla="*/ 0 h 419"/>
                  <a:gd name="T14" fmla="*/ 0 w 160"/>
                  <a:gd name="T15" fmla="*/ 0 h 419"/>
                  <a:gd name="T16" fmla="*/ 0 w 160"/>
                  <a:gd name="T17" fmla="*/ 0 h 419"/>
                  <a:gd name="T18" fmla="*/ 0 w 160"/>
                  <a:gd name="T19" fmla="*/ 0 h 419"/>
                  <a:gd name="T20" fmla="*/ 0 w 160"/>
                  <a:gd name="T21" fmla="*/ 0 h 419"/>
                  <a:gd name="T22" fmla="*/ 0 w 160"/>
                  <a:gd name="T23" fmla="*/ 0 h 419"/>
                  <a:gd name="T24" fmla="*/ 0 w 160"/>
                  <a:gd name="T25" fmla="*/ 0 h 419"/>
                  <a:gd name="T26" fmla="*/ 0 w 160"/>
                  <a:gd name="T27" fmla="*/ 0 h 419"/>
                  <a:gd name="T28" fmla="*/ 0 w 160"/>
                  <a:gd name="T29" fmla="*/ 0 h 419"/>
                  <a:gd name="T30" fmla="*/ 0 w 160"/>
                  <a:gd name="T31" fmla="*/ 0 h 419"/>
                  <a:gd name="T32" fmla="*/ 0 w 160"/>
                  <a:gd name="T33" fmla="*/ 0 h 419"/>
                  <a:gd name="T34" fmla="*/ 0 w 160"/>
                  <a:gd name="T35" fmla="*/ 0 h 419"/>
                  <a:gd name="T36" fmla="*/ 0 w 160"/>
                  <a:gd name="T37" fmla="*/ 0 h 419"/>
                  <a:gd name="T38" fmla="*/ 0 w 160"/>
                  <a:gd name="T39" fmla="*/ 0 h 419"/>
                  <a:gd name="T40" fmla="*/ 0 w 160"/>
                  <a:gd name="T41" fmla="*/ 0 h 419"/>
                  <a:gd name="T42" fmla="*/ 0 w 160"/>
                  <a:gd name="T43" fmla="*/ 0 h 419"/>
                  <a:gd name="T44" fmla="*/ 0 w 160"/>
                  <a:gd name="T45" fmla="*/ 0 h 419"/>
                  <a:gd name="T46" fmla="*/ 0 w 160"/>
                  <a:gd name="T47" fmla="*/ 0 h 419"/>
                  <a:gd name="T48" fmla="*/ 0 w 160"/>
                  <a:gd name="T49" fmla="*/ 0 h 419"/>
                  <a:gd name="T50" fmla="*/ 0 w 160"/>
                  <a:gd name="T51" fmla="*/ 0 h 419"/>
                  <a:gd name="T52" fmla="*/ 0 w 160"/>
                  <a:gd name="T53" fmla="*/ 0 h 419"/>
                  <a:gd name="T54" fmla="*/ 0 w 160"/>
                  <a:gd name="T55" fmla="*/ 0 h 419"/>
                  <a:gd name="T56" fmla="*/ 0 w 160"/>
                  <a:gd name="T57" fmla="*/ 0 h 419"/>
                  <a:gd name="T58" fmla="*/ 0 w 160"/>
                  <a:gd name="T59" fmla="*/ 0 h 419"/>
                  <a:gd name="T60" fmla="*/ 0 w 160"/>
                  <a:gd name="T61" fmla="*/ 0 h 419"/>
                  <a:gd name="T62" fmla="*/ 0 w 160"/>
                  <a:gd name="T63" fmla="*/ 0 h 419"/>
                  <a:gd name="T64" fmla="*/ 0 w 160"/>
                  <a:gd name="T65" fmla="*/ 0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419"/>
                  <a:gd name="T101" fmla="*/ 160 w 160"/>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419">
                    <a:moveTo>
                      <a:pt x="0" y="255"/>
                    </a:moveTo>
                    <a:lnTo>
                      <a:pt x="0" y="282"/>
                    </a:lnTo>
                    <a:lnTo>
                      <a:pt x="1" y="306"/>
                    </a:lnTo>
                    <a:lnTo>
                      <a:pt x="2" y="327"/>
                    </a:lnTo>
                    <a:lnTo>
                      <a:pt x="4" y="346"/>
                    </a:lnTo>
                    <a:lnTo>
                      <a:pt x="7" y="363"/>
                    </a:lnTo>
                    <a:lnTo>
                      <a:pt x="10" y="377"/>
                    </a:lnTo>
                    <a:lnTo>
                      <a:pt x="14" y="389"/>
                    </a:lnTo>
                    <a:lnTo>
                      <a:pt x="19" y="399"/>
                    </a:lnTo>
                    <a:lnTo>
                      <a:pt x="24" y="407"/>
                    </a:lnTo>
                    <a:lnTo>
                      <a:pt x="29" y="413"/>
                    </a:lnTo>
                    <a:lnTo>
                      <a:pt x="33" y="415"/>
                    </a:lnTo>
                    <a:lnTo>
                      <a:pt x="36" y="417"/>
                    </a:lnTo>
                    <a:lnTo>
                      <a:pt x="40" y="418"/>
                    </a:lnTo>
                    <a:lnTo>
                      <a:pt x="44" y="419"/>
                    </a:lnTo>
                    <a:lnTo>
                      <a:pt x="52" y="419"/>
                    </a:lnTo>
                    <a:lnTo>
                      <a:pt x="61" y="418"/>
                    </a:lnTo>
                    <a:lnTo>
                      <a:pt x="70" y="414"/>
                    </a:lnTo>
                    <a:lnTo>
                      <a:pt x="81" y="409"/>
                    </a:lnTo>
                    <a:lnTo>
                      <a:pt x="91" y="403"/>
                    </a:lnTo>
                    <a:lnTo>
                      <a:pt x="100" y="396"/>
                    </a:lnTo>
                    <a:lnTo>
                      <a:pt x="109" y="387"/>
                    </a:lnTo>
                    <a:lnTo>
                      <a:pt x="117" y="378"/>
                    </a:lnTo>
                    <a:lnTo>
                      <a:pt x="124" y="367"/>
                    </a:lnTo>
                    <a:lnTo>
                      <a:pt x="131" y="355"/>
                    </a:lnTo>
                    <a:lnTo>
                      <a:pt x="136" y="343"/>
                    </a:lnTo>
                    <a:lnTo>
                      <a:pt x="141" y="329"/>
                    </a:lnTo>
                    <a:lnTo>
                      <a:pt x="146" y="314"/>
                    </a:lnTo>
                    <a:lnTo>
                      <a:pt x="150" y="297"/>
                    </a:lnTo>
                    <a:lnTo>
                      <a:pt x="153" y="279"/>
                    </a:lnTo>
                    <a:lnTo>
                      <a:pt x="156" y="258"/>
                    </a:lnTo>
                    <a:lnTo>
                      <a:pt x="158" y="237"/>
                    </a:lnTo>
                    <a:lnTo>
                      <a:pt x="159" y="215"/>
                    </a:lnTo>
                    <a:lnTo>
                      <a:pt x="160" y="191"/>
                    </a:lnTo>
                    <a:lnTo>
                      <a:pt x="160" y="166"/>
                    </a:lnTo>
                    <a:lnTo>
                      <a:pt x="160" y="141"/>
                    </a:lnTo>
                    <a:lnTo>
                      <a:pt x="159" y="117"/>
                    </a:lnTo>
                    <a:lnTo>
                      <a:pt x="158" y="97"/>
                    </a:lnTo>
                    <a:lnTo>
                      <a:pt x="156" y="78"/>
                    </a:lnTo>
                    <a:lnTo>
                      <a:pt x="153" y="61"/>
                    </a:lnTo>
                    <a:lnTo>
                      <a:pt x="150" y="47"/>
                    </a:lnTo>
                    <a:lnTo>
                      <a:pt x="146" y="34"/>
                    </a:lnTo>
                    <a:lnTo>
                      <a:pt x="141" y="24"/>
                    </a:lnTo>
                    <a:lnTo>
                      <a:pt x="136" y="14"/>
                    </a:lnTo>
                    <a:lnTo>
                      <a:pt x="131" y="8"/>
                    </a:lnTo>
                    <a:lnTo>
                      <a:pt x="124" y="3"/>
                    </a:lnTo>
                    <a:lnTo>
                      <a:pt x="117" y="1"/>
                    </a:lnTo>
                    <a:lnTo>
                      <a:pt x="109" y="0"/>
                    </a:lnTo>
                    <a:lnTo>
                      <a:pt x="100" y="1"/>
                    </a:lnTo>
                    <a:lnTo>
                      <a:pt x="91" y="4"/>
                    </a:lnTo>
                    <a:lnTo>
                      <a:pt x="81" y="9"/>
                    </a:lnTo>
                    <a:lnTo>
                      <a:pt x="70" y="15"/>
                    </a:lnTo>
                    <a:lnTo>
                      <a:pt x="61" y="24"/>
                    </a:lnTo>
                    <a:lnTo>
                      <a:pt x="52" y="32"/>
                    </a:lnTo>
                    <a:lnTo>
                      <a:pt x="44" y="42"/>
                    </a:lnTo>
                    <a:lnTo>
                      <a:pt x="36" y="53"/>
                    </a:lnTo>
                    <a:lnTo>
                      <a:pt x="29" y="64"/>
                    </a:lnTo>
                    <a:lnTo>
                      <a:pt x="24" y="77"/>
                    </a:lnTo>
                    <a:lnTo>
                      <a:pt x="19" y="90"/>
                    </a:lnTo>
                    <a:lnTo>
                      <a:pt x="14" y="105"/>
                    </a:lnTo>
                    <a:lnTo>
                      <a:pt x="10" y="122"/>
                    </a:lnTo>
                    <a:lnTo>
                      <a:pt x="7" y="140"/>
                    </a:lnTo>
                    <a:lnTo>
                      <a:pt x="4" y="160"/>
                    </a:lnTo>
                    <a:lnTo>
                      <a:pt x="2" y="181"/>
                    </a:lnTo>
                    <a:lnTo>
                      <a:pt x="1" y="204"/>
                    </a:lnTo>
                    <a:lnTo>
                      <a:pt x="0" y="229"/>
                    </a:lnTo>
                    <a:lnTo>
                      <a:pt x="0" y="25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3" name="Freeform 662">
                <a:extLst>
                  <a:ext uri="{FF2B5EF4-FFF2-40B4-BE49-F238E27FC236}">
                    <a16:creationId xmlns:a16="http://schemas.microsoft.com/office/drawing/2014/main" id="{8001D278-1ECB-B10F-D097-031614B4CADF}"/>
                  </a:ext>
                </a:extLst>
              </p:cNvPr>
              <p:cNvSpPr>
                <a:spLocks/>
              </p:cNvSpPr>
              <p:nvPr/>
            </p:nvSpPr>
            <p:spPr bwMode="auto">
              <a:xfrm>
                <a:off x="3570" y="2993"/>
                <a:ext cx="6" cy="11"/>
              </a:xfrm>
              <a:custGeom>
                <a:avLst/>
                <a:gdLst>
                  <a:gd name="T0" fmla="*/ 0 w 296"/>
                  <a:gd name="T1" fmla="*/ 0 h 558"/>
                  <a:gd name="T2" fmla="*/ 0 w 296"/>
                  <a:gd name="T3" fmla="*/ 0 h 558"/>
                  <a:gd name="T4" fmla="*/ 0 w 296"/>
                  <a:gd name="T5" fmla="*/ 0 h 558"/>
                  <a:gd name="T6" fmla="*/ 0 w 296"/>
                  <a:gd name="T7" fmla="*/ 0 h 558"/>
                  <a:gd name="T8" fmla="*/ 0 w 296"/>
                  <a:gd name="T9" fmla="*/ 0 h 558"/>
                  <a:gd name="T10" fmla="*/ 0 w 296"/>
                  <a:gd name="T11" fmla="*/ 0 h 558"/>
                  <a:gd name="T12" fmla="*/ 0 w 296"/>
                  <a:gd name="T13" fmla="*/ 0 h 558"/>
                  <a:gd name="T14" fmla="*/ 0 w 296"/>
                  <a:gd name="T15" fmla="*/ 0 h 558"/>
                  <a:gd name="T16" fmla="*/ 0 w 296"/>
                  <a:gd name="T17" fmla="*/ 0 h 558"/>
                  <a:gd name="T18" fmla="*/ 0 w 296"/>
                  <a:gd name="T19" fmla="*/ 0 h 558"/>
                  <a:gd name="T20" fmla="*/ 0 w 296"/>
                  <a:gd name="T21" fmla="*/ 0 h 558"/>
                  <a:gd name="T22" fmla="*/ 0 w 296"/>
                  <a:gd name="T23" fmla="*/ 0 h 558"/>
                  <a:gd name="T24" fmla="*/ 0 w 296"/>
                  <a:gd name="T25" fmla="*/ 0 h 558"/>
                  <a:gd name="T26" fmla="*/ 0 w 296"/>
                  <a:gd name="T27" fmla="*/ 0 h 558"/>
                  <a:gd name="T28" fmla="*/ 0 w 296"/>
                  <a:gd name="T29" fmla="*/ 0 h 558"/>
                  <a:gd name="T30" fmla="*/ 0 w 296"/>
                  <a:gd name="T31" fmla="*/ 0 h 558"/>
                  <a:gd name="T32" fmla="*/ 0 w 296"/>
                  <a:gd name="T33" fmla="*/ 0 h 558"/>
                  <a:gd name="T34" fmla="*/ 0 w 296"/>
                  <a:gd name="T35" fmla="*/ 0 h 558"/>
                  <a:gd name="T36" fmla="*/ 0 w 296"/>
                  <a:gd name="T37" fmla="*/ 0 h 558"/>
                  <a:gd name="T38" fmla="*/ 0 w 296"/>
                  <a:gd name="T39" fmla="*/ 0 h 558"/>
                  <a:gd name="T40" fmla="*/ 0 w 296"/>
                  <a:gd name="T41" fmla="*/ 0 h 558"/>
                  <a:gd name="T42" fmla="*/ 0 w 296"/>
                  <a:gd name="T43" fmla="*/ 0 h 558"/>
                  <a:gd name="T44" fmla="*/ 0 w 296"/>
                  <a:gd name="T45" fmla="*/ 0 h 558"/>
                  <a:gd name="T46" fmla="*/ 0 w 296"/>
                  <a:gd name="T47" fmla="*/ 0 h 558"/>
                  <a:gd name="T48" fmla="*/ 0 w 296"/>
                  <a:gd name="T49" fmla="*/ 0 h 558"/>
                  <a:gd name="T50" fmla="*/ 0 w 296"/>
                  <a:gd name="T51" fmla="*/ 0 h 558"/>
                  <a:gd name="T52" fmla="*/ 0 w 296"/>
                  <a:gd name="T53" fmla="*/ 0 h 558"/>
                  <a:gd name="T54" fmla="*/ 0 w 296"/>
                  <a:gd name="T55" fmla="*/ 0 h 558"/>
                  <a:gd name="T56" fmla="*/ 0 w 296"/>
                  <a:gd name="T57" fmla="*/ 0 h 558"/>
                  <a:gd name="T58" fmla="*/ 0 w 296"/>
                  <a:gd name="T59" fmla="*/ 0 h 558"/>
                  <a:gd name="T60" fmla="*/ 0 w 296"/>
                  <a:gd name="T61" fmla="*/ 0 h 558"/>
                  <a:gd name="T62" fmla="*/ 0 w 296"/>
                  <a:gd name="T63" fmla="*/ 0 h 558"/>
                  <a:gd name="T64" fmla="*/ 0 w 296"/>
                  <a:gd name="T65" fmla="*/ 0 h 558"/>
                  <a:gd name="T66" fmla="*/ 0 w 296"/>
                  <a:gd name="T67" fmla="*/ 0 h 558"/>
                  <a:gd name="T68" fmla="*/ 0 w 296"/>
                  <a:gd name="T69" fmla="*/ 0 h 558"/>
                  <a:gd name="T70" fmla="*/ 0 w 296"/>
                  <a:gd name="T71" fmla="*/ 0 h 558"/>
                  <a:gd name="T72" fmla="*/ 0 w 296"/>
                  <a:gd name="T73" fmla="*/ 0 h 558"/>
                  <a:gd name="T74" fmla="*/ 0 w 296"/>
                  <a:gd name="T75" fmla="*/ 0 h 558"/>
                  <a:gd name="T76" fmla="*/ 0 w 296"/>
                  <a:gd name="T77" fmla="*/ 0 h 558"/>
                  <a:gd name="T78" fmla="*/ 0 w 296"/>
                  <a:gd name="T79" fmla="*/ 0 h 5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6"/>
                  <a:gd name="T121" fmla="*/ 0 h 558"/>
                  <a:gd name="T122" fmla="*/ 296 w 296"/>
                  <a:gd name="T123" fmla="*/ 558 h 5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6" h="558">
                    <a:moveTo>
                      <a:pt x="0" y="363"/>
                    </a:moveTo>
                    <a:lnTo>
                      <a:pt x="0" y="330"/>
                    </a:lnTo>
                    <a:lnTo>
                      <a:pt x="2" y="299"/>
                    </a:lnTo>
                    <a:lnTo>
                      <a:pt x="5" y="270"/>
                    </a:lnTo>
                    <a:lnTo>
                      <a:pt x="9" y="242"/>
                    </a:lnTo>
                    <a:lnTo>
                      <a:pt x="14" y="216"/>
                    </a:lnTo>
                    <a:lnTo>
                      <a:pt x="20" y="191"/>
                    </a:lnTo>
                    <a:lnTo>
                      <a:pt x="27" y="168"/>
                    </a:lnTo>
                    <a:lnTo>
                      <a:pt x="36" y="147"/>
                    </a:lnTo>
                    <a:lnTo>
                      <a:pt x="46" y="127"/>
                    </a:lnTo>
                    <a:lnTo>
                      <a:pt x="57" y="108"/>
                    </a:lnTo>
                    <a:lnTo>
                      <a:pt x="69" y="90"/>
                    </a:lnTo>
                    <a:lnTo>
                      <a:pt x="82" y="73"/>
                    </a:lnTo>
                    <a:lnTo>
                      <a:pt x="97" y="58"/>
                    </a:lnTo>
                    <a:lnTo>
                      <a:pt x="113" y="44"/>
                    </a:lnTo>
                    <a:lnTo>
                      <a:pt x="130" y="31"/>
                    </a:lnTo>
                    <a:lnTo>
                      <a:pt x="149" y="20"/>
                    </a:lnTo>
                    <a:lnTo>
                      <a:pt x="166" y="11"/>
                    </a:lnTo>
                    <a:lnTo>
                      <a:pt x="184" y="5"/>
                    </a:lnTo>
                    <a:lnTo>
                      <a:pt x="192" y="2"/>
                    </a:lnTo>
                    <a:lnTo>
                      <a:pt x="200" y="1"/>
                    </a:lnTo>
                    <a:lnTo>
                      <a:pt x="207" y="0"/>
                    </a:lnTo>
                    <a:lnTo>
                      <a:pt x="214" y="0"/>
                    </a:lnTo>
                    <a:lnTo>
                      <a:pt x="221" y="0"/>
                    </a:lnTo>
                    <a:lnTo>
                      <a:pt x="227" y="2"/>
                    </a:lnTo>
                    <a:lnTo>
                      <a:pt x="233" y="3"/>
                    </a:lnTo>
                    <a:lnTo>
                      <a:pt x="239" y="6"/>
                    </a:lnTo>
                    <a:lnTo>
                      <a:pt x="244" y="9"/>
                    </a:lnTo>
                    <a:lnTo>
                      <a:pt x="250" y="13"/>
                    </a:lnTo>
                    <a:lnTo>
                      <a:pt x="255" y="17"/>
                    </a:lnTo>
                    <a:lnTo>
                      <a:pt x="259" y="22"/>
                    </a:lnTo>
                    <a:lnTo>
                      <a:pt x="264" y="28"/>
                    </a:lnTo>
                    <a:lnTo>
                      <a:pt x="268" y="34"/>
                    </a:lnTo>
                    <a:lnTo>
                      <a:pt x="272" y="42"/>
                    </a:lnTo>
                    <a:lnTo>
                      <a:pt x="275" y="49"/>
                    </a:lnTo>
                    <a:lnTo>
                      <a:pt x="281" y="67"/>
                    </a:lnTo>
                    <a:lnTo>
                      <a:pt x="287" y="87"/>
                    </a:lnTo>
                    <a:lnTo>
                      <a:pt x="291" y="111"/>
                    </a:lnTo>
                    <a:lnTo>
                      <a:pt x="293" y="137"/>
                    </a:lnTo>
                    <a:lnTo>
                      <a:pt x="295" y="165"/>
                    </a:lnTo>
                    <a:lnTo>
                      <a:pt x="296" y="196"/>
                    </a:lnTo>
                    <a:lnTo>
                      <a:pt x="295" y="228"/>
                    </a:lnTo>
                    <a:lnTo>
                      <a:pt x="293" y="258"/>
                    </a:lnTo>
                    <a:lnTo>
                      <a:pt x="291" y="287"/>
                    </a:lnTo>
                    <a:lnTo>
                      <a:pt x="287" y="314"/>
                    </a:lnTo>
                    <a:lnTo>
                      <a:pt x="281" y="341"/>
                    </a:lnTo>
                    <a:lnTo>
                      <a:pt x="275" y="366"/>
                    </a:lnTo>
                    <a:lnTo>
                      <a:pt x="268" y="389"/>
                    </a:lnTo>
                    <a:lnTo>
                      <a:pt x="259" y="411"/>
                    </a:lnTo>
                    <a:lnTo>
                      <a:pt x="250" y="431"/>
                    </a:lnTo>
                    <a:lnTo>
                      <a:pt x="239" y="450"/>
                    </a:lnTo>
                    <a:lnTo>
                      <a:pt x="227" y="468"/>
                    </a:lnTo>
                    <a:lnTo>
                      <a:pt x="214" y="484"/>
                    </a:lnTo>
                    <a:lnTo>
                      <a:pt x="200" y="499"/>
                    </a:lnTo>
                    <a:lnTo>
                      <a:pt x="184" y="513"/>
                    </a:lnTo>
                    <a:lnTo>
                      <a:pt x="166" y="525"/>
                    </a:lnTo>
                    <a:lnTo>
                      <a:pt x="149" y="536"/>
                    </a:lnTo>
                    <a:lnTo>
                      <a:pt x="130" y="546"/>
                    </a:lnTo>
                    <a:lnTo>
                      <a:pt x="113" y="552"/>
                    </a:lnTo>
                    <a:lnTo>
                      <a:pt x="105" y="555"/>
                    </a:lnTo>
                    <a:lnTo>
                      <a:pt x="97" y="557"/>
                    </a:lnTo>
                    <a:lnTo>
                      <a:pt x="90" y="558"/>
                    </a:lnTo>
                    <a:lnTo>
                      <a:pt x="82" y="558"/>
                    </a:lnTo>
                    <a:lnTo>
                      <a:pt x="76" y="558"/>
                    </a:lnTo>
                    <a:lnTo>
                      <a:pt x="69" y="557"/>
                    </a:lnTo>
                    <a:lnTo>
                      <a:pt x="63" y="555"/>
                    </a:lnTo>
                    <a:lnTo>
                      <a:pt x="57" y="553"/>
                    </a:lnTo>
                    <a:lnTo>
                      <a:pt x="51" y="550"/>
                    </a:lnTo>
                    <a:lnTo>
                      <a:pt x="46" y="546"/>
                    </a:lnTo>
                    <a:lnTo>
                      <a:pt x="41" y="542"/>
                    </a:lnTo>
                    <a:lnTo>
                      <a:pt x="36" y="537"/>
                    </a:lnTo>
                    <a:lnTo>
                      <a:pt x="32" y="531"/>
                    </a:lnTo>
                    <a:lnTo>
                      <a:pt x="27" y="525"/>
                    </a:lnTo>
                    <a:lnTo>
                      <a:pt x="24" y="518"/>
                    </a:lnTo>
                    <a:lnTo>
                      <a:pt x="20" y="510"/>
                    </a:lnTo>
                    <a:lnTo>
                      <a:pt x="14" y="493"/>
                    </a:lnTo>
                    <a:lnTo>
                      <a:pt x="9" y="472"/>
                    </a:lnTo>
                    <a:lnTo>
                      <a:pt x="5" y="449"/>
                    </a:lnTo>
                    <a:lnTo>
                      <a:pt x="2" y="423"/>
                    </a:lnTo>
                    <a:lnTo>
                      <a:pt x="0" y="394"/>
                    </a:lnTo>
                    <a:lnTo>
                      <a:pt x="0" y="36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4" name="Freeform 663">
                <a:extLst>
                  <a:ext uri="{FF2B5EF4-FFF2-40B4-BE49-F238E27FC236}">
                    <a16:creationId xmlns:a16="http://schemas.microsoft.com/office/drawing/2014/main" id="{5896132E-A653-B45E-C7D6-65D18555DBEF}"/>
                  </a:ext>
                </a:extLst>
              </p:cNvPr>
              <p:cNvSpPr>
                <a:spLocks/>
              </p:cNvSpPr>
              <p:nvPr/>
            </p:nvSpPr>
            <p:spPr bwMode="auto">
              <a:xfrm>
                <a:off x="3578" y="2986"/>
                <a:ext cx="10" cy="14"/>
              </a:xfrm>
              <a:custGeom>
                <a:avLst/>
                <a:gdLst>
                  <a:gd name="T0" fmla="*/ 0 w 489"/>
                  <a:gd name="T1" fmla="*/ 0 h 743"/>
                  <a:gd name="T2" fmla="*/ 0 w 489"/>
                  <a:gd name="T3" fmla="*/ 0 h 743"/>
                  <a:gd name="T4" fmla="*/ 0 w 489"/>
                  <a:gd name="T5" fmla="*/ 0 h 743"/>
                  <a:gd name="T6" fmla="*/ 0 w 489"/>
                  <a:gd name="T7" fmla="*/ 0 h 743"/>
                  <a:gd name="T8" fmla="*/ 0 w 489"/>
                  <a:gd name="T9" fmla="*/ 0 h 743"/>
                  <a:gd name="T10" fmla="*/ 0 w 489"/>
                  <a:gd name="T11" fmla="*/ 0 h 743"/>
                  <a:gd name="T12" fmla="*/ 0 w 489"/>
                  <a:gd name="T13" fmla="*/ 0 h 743"/>
                  <a:gd name="T14" fmla="*/ 0 w 489"/>
                  <a:gd name="T15" fmla="*/ 0 h 743"/>
                  <a:gd name="T16" fmla="*/ 0 w 489"/>
                  <a:gd name="T17" fmla="*/ 0 h 743"/>
                  <a:gd name="T18" fmla="*/ 0 w 489"/>
                  <a:gd name="T19" fmla="*/ 0 h 743"/>
                  <a:gd name="T20" fmla="*/ 0 w 489"/>
                  <a:gd name="T21" fmla="*/ 0 h 743"/>
                  <a:gd name="T22" fmla="*/ 0 w 489"/>
                  <a:gd name="T23" fmla="*/ 0 h 743"/>
                  <a:gd name="T24" fmla="*/ 0 w 489"/>
                  <a:gd name="T25" fmla="*/ 0 h 743"/>
                  <a:gd name="T26" fmla="*/ 0 w 489"/>
                  <a:gd name="T27" fmla="*/ 0 h 743"/>
                  <a:gd name="T28" fmla="*/ 0 w 489"/>
                  <a:gd name="T29" fmla="*/ 0 h 743"/>
                  <a:gd name="T30" fmla="*/ 0 w 489"/>
                  <a:gd name="T31" fmla="*/ 0 h 743"/>
                  <a:gd name="T32" fmla="*/ 0 w 489"/>
                  <a:gd name="T33" fmla="*/ 0 h 743"/>
                  <a:gd name="T34" fmla="*/ 0 w 489"/>
                  <a:gd name="T35" fmla="*/ 0 h 743"/>
                  <a:gd name="T36" fmla="*/ 0 w 489"/>
                  <a:gd name="T37" fmla="*/ 0 h 743"/>
                  <a:gd name="T38" fmla="*/ 0 w 489"/>
                  <a:gd name="T39" fmla="*/ 0 h 743"/>
                  <a:gd name="T40" fmla="*/ 0 w 489"/>
                  <a:gd name="T41" fmla="*/ 0 h 743"/>
                  <a:gd name="T42" fmla="*/ 0 w 489"/>
                  <a:gd name="T43" fmla="*/ 0 h 743"/>
                  <a:gd name="T44" fmla="*/ 0 w 489"/>
                  <a:gd name="T45" fmla="*/ 0 h 743"/>
                  <a:gd name="T46" fmla="*/ 0 w 489"/>
                  <a:gd name="T47" fmla="*/ 0 h 743"/>
                  <a:gd name="T48" fmla="*/ 0 w 489"/>
                  <a:gd name="T49" fmla="*/ 0 h 743"/>
                  <a:gd name="T50" fmla="*/ 0 w 489"/>
                  <a:gd name="T51" fmla="*/ 0 h 743"/>
                  <a:gd name="T52" fmla="*/ 0 w 489"/>
                  <a:gd name="T53" fmla="*/ 0 h 743"/>
                  <a:gd name="T54" fmla="*/ 0 w 489"/>
                  <a:gd name="T55" fmla="*/ 0 h 743"/>
                  <a:gd name="T56" fmla="*/ 0 w 489"/>
                  <a:gd name="T57" fmla="*/ 0 h 743"/>
                  <a:gd name="T58" fmla="*/ 0 w 489"/>
                  <a:gd name="T59" fmla="*/ 0 h 743"/>
                  <a:gd name="T60" fmla="*/ 0 w 489"/>
                  <a:gd name="T61" fmla="*/ 0 h 743"/>
                  <a:gd name="T62" fmla="*/ 0 w 489"/>
                  <a:gd name="T63" fmla="*/ 0 h 743"/>
                  <a:gd name="T64" fmla="*/ 0 w 489"/>
                  <a:gd name="T65" fmla="*/ 0 h 743"/>
                  <a:gd name="T66" fmla="*/ 0 w 489"/>
                  <a:gd name="T67" fmla="*/ 0 h 743"/>
                  <a:gd name="T68" fmla="*/ 0 w 489"/>
                  <a:gd name="T69" fmla="*/ 0 h 743"/>
                  <a:gd name="T70" fmla="*/ 0 w 489"/>
                  <a:gd name="T71" fmla="*/ 0 h 743"/>
                  <a:gd name="T72" fmla="*/ 0 w 489"/>
                  <a:gd name="T73" fmla="*/ 0 h 743"/>
                  <a:gd name="T74" fmla="*/ 0 w 489"/>
                  <a:gd name="T75" fmla="*/ 0 h 743"/>
                  <a:gd name="T76" fmla="*/ 0 w 489"/>
                  <a:gd name="T77" fmla="*/ 0 h 743"/>
                  <a:gd name="T78" fmla="*/ 0 w 489"/>
                  <a:gd name="T79" fmla="*/ 0 h 743"/>
                  <a:gd name="T80" fmla="*/ 0 w 489"/>
                  <a:gd name="T81" fmla="*/ 0 h 743"/>
                  <a:gd name="T82" fmla="*/ 0 w 489"/>
                  <a:gd name="T83" fmla="*/ 0 h 743"/>
                  <a:gd name="T84" fmla="*/ 0 w 489"/>
                  <a:gd name="T85" fmla="*/ 0 h 743"/>
                  <a:gd name="T86" fmla="*/ 0 w 489"/>
                  <a:gd name="T87" fmla="*/ 0 h 743"/>
                  <a:gd name="T88" fmla="*/ 0 w 489"/>
                  <a:gd name="T89" fmla="*/ 0 h 743"/>
                  <a:gd name="T90" fmla="*/ 0 w 489"/>
                  <a:gd name="T91" fmla="*/ 0 h 7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9"/>
                  <a:gd name="T139" fmla="*/ 0 h 743"/>
                  <a:gd name="T140" fmla="*/ 489 w 489"/>
                  <a:gd name="T141" fmla="*/ 743 h 7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9" h="743">
                    <a:moveTo>
                      <a:pt x="0" y="743"/>
                    </a:moveTo>
                    <a:lnTo>
                      <a:pt x="0" y="250"/>
                    </a:lnTo>
                    <a:lnTo>
                      <a:pt x="65" y="213"/>
                    </a:lnTo>
                    <a:lnTo>
                      <a:pt x="65" y="265"/>
                    </a:lnTo>
                    <a:lnTo>
                      <a:pt x="73" y="253"/>
                    </a:lnTo>
                    <a:lnTo>
                      <a:pt x="80" y="241"/>
                    </a:lnTo>
                    <a:lnTo>
                      <a:pt x="87" y="230"/>
                    </a:lnTo>
                    <a:lnTo>
                      <a:pt x="94" y="220"/>
                    </a:lnTo>
                    <a:lnTo>
                      <a:pt x="101" y="210"/>
                    </a:lnTo>
                    <a:lnTo>
                      <a:pt x="109" y="201"/>
                    </a:lnTo>
                    <a:lnTo>
                      <a:pt x="116" y="191"/>
                    </a:lnTo>
                    <a:lnTo>
                      <a:pt x="123" y="183"/>
                    </a:lnTo>
                    <a:lnTo>
                      <a:pt x="130" y="176"/>
                    </a:lnTo>
                    <a:lnTo>
                      <a:pt x="137" y="169"/>
                    </a:lnTo>
                    <a:lnTo>
                      <a:pt x="144" y="162"/>
                    </a:lnTo>
                    <a:lnTo>
                      <a:pt x="151" y="156"/>
                    </a:lnTo>
                    <a:lnTo>
                      <a:pt x="159" y="150"/>
                    </a:lnTo>
                    <a:lnTo>
                      <a:pt x="166" y="144"/>
                    </a:lnTo>
                    <a:lnTo>
                      <a:pt x="174" y="139"/>
                    </a:lnTo>
                    <a:lnTo>
                      <a:pt x="182" y="135"/>
                    </a:lnTo>
                    <a:lnTo>
                      <a:pt x="189" y="131"/>
                    </a:lnTo>
                    <a:lnTo>
                      <a:pt x="197" y="127"/>
                    </a:lnTo>
                    <a:lnTo>
                      <a:pt x="205" y="124"/>
                    </a:lnTo>
                    <a:lnTo>
                      <a:pt x="212" y="122"/>
                    </a:lnTo>
                    <a:lnTo>
                      <a:pt x="219" y="121"/>
                    </a:lnTo>
                    <a:lnTo>
                      <a:pt x="225" y="120"/>
                    </a:lnTo>
                    <a:lnTo>
                      <a:pt x="231" y="120"/>
                    </a:lnTo>
                    <a:lnTo>
                      <a:pt x="237" y="120"/>
                    </a:lnTo>
                    <a:lnTo>
                      <a:pt x="242" y="122"/>
                    </a:lnTo>
                    <a:lnTo>
                      <a:pt x="247" y="123"/>
                    </a:lnTo>
                    <a:lnTo>
                      <a:pt x="252" y="126"/>
                    </a:lnTo>
                    <a:lnTo>
                      <a:pt x="257" y="129"/>
                    </a:lnTo>
                    <a:lnTo>
                      <a:pt x="262" y="133"/>
                    </a:lnTo>
                    <a:lnTo>
                      <a:pt x="266" y="138"/>
                    </a:lnTo>
                    <a:lnTo>
                      <a:pt x="270" y="143"/>
                    </a:lnTo>
                    <a:lnTo>
                      <a:pt x="274" y="149"/>
                    </a:lnTo>
                    <a:lnTo>
                      <a:pt x="282" y="136"/>
                    </a:lnTo>
                    <a:lnTo>
                      <a:pt x="290" y="124"/>
                    </a:lnTo>
                    <a:lnTo>
                      <a:pt x="298" y="112"/>
                    </a:lnTo>
                    <a:lnTo>
                      <a:pt x="306" y="101"/>
                    </a:lnTo>
                    <a:lnTo>
                      <a:pt x="314" y="91"/>
                    </a:lnTo>
                    <a:lnTo>
                      <a:pt x="321" y="81"/>
                    </a:lnTo>
                    <a:lnTo>
                      <a:pt x="328" y="72"/>
                    </a:lnTo>
                    <a:lnTo>
                      <a:pt x="335" y="64"/>
                    </a:lnTo>
                    <a:lnTo>
                      <a:pt x="342" y="57"/>
                    </a:lnTo>
                    <a:lnTo>
                      <a:pt x="349" y="50"/>
                    </a:lnTo>
                    <a:lnTo>
                      <a:pt x="357" y="43"/>
                    </a:lnTo>
                    <a:lnTo>
                      <a:pt x="364" y="37"/>
                    </a:lnTo>
                    <a:lnTo>
                      <a:pt x="371" y="31"/>
                    </a:lnTo>
                    <a:lnTo>
                      <a:pt x="379" y="26"/>
                    </a:lnTo>
                    <a:lnTo>
                      <a:pt x="386" y="21"/>
                    </a:lnTo>
                    <a:lnTo>
                      <a:pt x="394" y="16"/>
                    </a:lnTo>
                    <a:lnTo>
                      <a:pt x="405" y="10"/>
                    </a:lnTo>
                    <a:lnTo>
                      <a:pt x="417" y="6"/>
                    </a:lnTo>
                    <a:lnTo>
                      <a:pt x="427" y="2"/>
                    </a:lnTo>
                    <a:lnTo>
                      <a:pt x="437" y="1"/>
                    </a:lnTo>
                    <a:lnTo>
                      <a:pt x="445" y="0"/>
                    </a:lnTo>
                    <a:lnTo>
                      <a:pt x="453" y="1"/>
                    </a:lnTo>
                    <a:lnTo>
                      <a:pt x="460" y="4"/>
                    </a:lnTo>
                    <a:lnTo>
                      <a:pt x="466" y="7"/>
                    </a:lnTo>
                    <a:lnTo>
                      <a:pt x="472" y="13"/>
                    </a:lnTo>
                    <a:lnTo>
                      <a:pt x="476" y="19"/>
                    </a:lnTo>
                    <a:lnTo>
                      <a:pt x="480" y="28"/>
                    </a:lnTo>
                    <a:lnTo>
                      <a:pt x="484" y="37"/>
                    </a:lnTo>
                    <a:lnTo>
                      <a:pt x="486" y="48"/>
                    </a:lnTo>
                    <a:lnTo>
                      <a:pt x="488" y="61"/>
                    </a:lnTo>
                    <a:lnTo>
                      <a:pt x="489" y="75"/>
                    </a:lnTo>
                    <a:lnTo>
                      <a:pt x="489" y="90"/>
                    </a:lnTo>
                    <a:lnTo>
                      <a:pt x="489" y="468"/>
                    </a:lnTo>
                    <a:lnTo>
                      <a:pt x="423" y="506"/>
                    </a:lnTo>
                    <a:lnTo>
                      <a:pt x="423" y="149"/>
                    </a:lnTo>
                    <a:lnTo>
                      <a:pt x="423" y="137"/>
                    </a:lnTo>
                    <a:lnTo>
                      <a:pt x="422" y="126"/>
                    </a:lnTo>
                    <a:lnTo>
                      <a:pt x="421" y="116"/>
                    </a:lnTo>
                    <a:lnTo>
                      <a:pt x="420" y="107"/>
                    </a:lnTo>
                    <a:lnTo>
                      <a:pt x="418" y="100"/>
                    </a:lnTo>
                    <a:lnTo>
                      <a:pt x="416" y="93"/>
                    </a:lnTo>
                    <a:lnTo>
                      <a:pt x="414" y="88"/>
                    </a:lnTo>
                    <a:lnTo>
                      <a:pt x="411" y="85"/>
                    </a:lnTo>
                    <a:lnTo>
                      <a:pt x="408" y="82"/>
                    </a:lnTo>
                    <a:lnTo>
                      <a:pt x="403" y="80"/>
                    </a:lnTo>
                    <a:lnTo>
                      <a:pt x="398" y="79"/>
                    </a:lnTo>
                    <a:lnTo>
                      <a:pt x="393" y="79"/>
                    </a:lnTo>
                    <a:lnTo>
                      <a:pt x="388" y="80"/>
                    </a:lnTo>
                    <a:lnTo>
                      <a:pt x="382" y="82"/>
                    </a:lnTo>
                    <a:lnTo>
                      <a:pt x="375" y="85"/>
                    </a:lnTo>
                    <a:lnTo>
                      <a:pt x="368" y="88"/>
                    </a:lnTo>
                    <a:lnTo>
                      <a:pt x="362" y="92"/>
                    </a:lnTo>
                    <a:lnTo>
                      <a:pt x="356" y="96"/>
                    </a:lnTo>
                    <a:lnTo>
                      <a:pt x="350" y="101"/>
                    </a:lnTo>
                    <a:lnTo>
                      <a:pt x="345" y="106"/>
                    </a:lnTo>
                    <a:lnTo>
                      <a:pt x="339" y="111"/>
                    </a:lnTo>
                    <a:lnTo>
                      <a:pt x="333" y="117"/>
                    </a:lnTo>
                    <a:lnTo>
                      <a:pt x="327" y="124"/>
                    </a:lnTo>
                    <a:lnTo>
                      <a:pt x="321" y="131"/>
                    </a:lnTo>
                    <a:lnTo>
                      <a:pt x="316" y="138"/>
                    </a:lnTo>
                    <a:lnTo>
                      <a:pt x="310" y="146"/>
                    </a:lnTo>
                    <a:lnTo>
                      <a:pt x="305" y="155"/>
                    </a:lnTo>
                    <a:lnTo>
                      <a:pt x="299" y="163"/>
                    </a:lnTo>
                    <a:lnTo>
                      <a:pt x="293" y="173"/>
                    </a:lnTo>
                    <a:lnTo>
                      <a:pt x="288" y="183"/>
                    </a:lnTo>
                    <a:lnTo>
                      <a:pt x="283" y="194"/>
                    </a:lnTo>
                    <a:lnTo>
                      <a:pt x="277" y="205"/>
                    </a:lnTo>
                    <a:lnTo>
                      <a:pt x="277" y="587"/>
                    </a:lnTo>
                    <a:lnTo>
                      <a:pt x="211" y="624"/>
                    </a:lnTo>
                    <a:lnTo>
                      <a:pt x="211" y="268"/>
                    </a:lnTo>
                    <a:lnTo>
                      <a:pt x="211" y="256"/>
                    </a:lnTo>
                    <a:lnTo>
                      <a:pt x="211" y="245"/>
                    </a:lnTo>
                    <a:lnTo>
                      <a:pt x="210" y="235"/>
                    </a:lnTo>
                    <a:lnTo>
                      <a:pt x="208" y="226"/>
                    </a:lnTo>
                    <a:lnTo>
                      <a:pt x="206" y="219"/>
                    </a:lnTo>
                    <a:lnTo>
                      <a:pt x="204" y="213"/>
                    </a:lnTo>
                    <a:lnTo>
                      <a:pt x="202" y="208"/>
                    </a:lnTo>
                    <a:lnTo>
                      <a:pt x="198" y="204"/>
                    </a:lnTo>
                    <a:lnTo>
                      <a:pt x="195" y="201"/>
                    </a:lnTo>
                    <a:lnTo>
                      <a:pt x="191" y="199"/>
                    </a:lnTo>
                    <a:lnTo>
                      <a:pt x="186" y="198"/>
                    </a:lnTo>
                    <a:lnTo>
                      <a:pt x="182" y="198"/>
                    </a:lnTo>
                    <a:lnTo>
                      <a:pt x="176" y="199"/>
                    </a:lnTo>
                    <a:lnTo>
                      <a:pt x="170" y="201"/>
                    </a:lnTo>
                    <a:lnTo>
                      <a:pt x="163" y="204"/>
                    </a:lnTo>
                    <a:lnTo>
                      <a:pt x="156" y="208"/>
                    </a:lnTo>
                    <a:lnTo>
                      <a:pt x="150" y="211"/>
                    </a:lnTo>
                    <a:lnTo>
                      <a:pt x="144" y="215"/>
                    </a:lnTo>
                    <a:lnTo>
                      <a:pt x="138" y="220"/>
                    </a:lnTo>
                    <a:lnTo>
                      <a:pt x="133" y="225"/>
                    </a:lnTo>
                    <a:lnTo>
                      <a:pt x="127" y="230"/>
                    </a:lnTo>
                    <a:lnTo>
                      <a:pt x="121" y="237"/>
                    </a:lnTo>
                    <a:lnTo>
                      <a:pt x="115" y="243"/>
                    </a:lnTo>
                    <a:lnTo>
                      <a:pt x="110" y="250"/>
                    </a:lnTo>
                    <a:lnTo>
                      <a:pt x="104" y="257"/>
                    </a:lnTo>
                    <a:lnTo>
                      <a:pt x="98" y="265"/>
                    </a:lnTo>
                    <a:lnTo>
                      <a:pt x="93" y="274"/>
                    </a:lnTo>
                    <a:lnTo>
                      <a:pt x="87" y="283"/>
                    </a:lnTo>
                    <a:lnTo>
                      <a:pt x="82" y="292"/>
                    </a:lnTo>
                    <a:lnTo>
                      <a:pt x="76" y="302"/>
                    </a:lnTo>
                    <a:lnTo>
                      <a:pt x="71" y="312"/>
                    </a:lnTo>
                    <a:lnTo>
                      <a:pt x="65" y="323"/>
                    </a:lnTo>
                    <a:lnTo>
                      <a:pt x="65" y="706"/>
                    </a:lnTo>
                    <a:lnTo>
                      <a:pt x="0" y="74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5" name="Freeform 664">
                <a:extLst>
                  <a:ext uri="{FF2B5EF4-FFF2-40B4-BE49-F238E27FC236}">
                    <a16:creationId xmlns:a16="http://schemas.microsoft.com/office/drawing/2014/main" id="{6E5D785C-7040-B394-4253-71B248DE16D1}"/>
                  </a:ext>
                </a:extLst>
              </p:cNvPr>
              <p:cNvSpPr>
                <a:spLocks/>
              </p:cNvSpPr>
              <p:nvPr/>
            </p:nvSpPr>
            <p:spPr bwMode="auto">
              <a:xfrm>
                <a:off x="3594" y="2976"/>
                <a:ext cx="6" cy="16"/>
              </a:xfrm>
              <a:custGeom>
                <a:avLst/>
                <a:gdLst>
                  <a:gd name="T0" fmla="*/ 0 w 316"/>
                  <a:gd name="T1" fmla="*/ 0 h 809"/>
                  <a:gd name="T2" fmla="*/ 0 w 316"/>
                  <a:gd name="T3" fmla="*/ 0 h 809"/>
                  <a:gd name="T4" fmla="*/ 0 w 316"/>
                  <a:gd name="T5" fmla="*/ 0 h 809"/>
                  <a:gd name="T6" fmla="*/ 0 w 316"/>
                  <a:gd name="T7" fmla="*/ 0 h 809"/>
                  <a:gd name="T8" fmla="*/ 0 w 316"/>
                  <a:gd name="T9" fmla="*/ 0 h 809"/>
                  <a:gd name="T10" fmla="*/ 0 w 316"/>
                  <a:gd name="T11" fmla="*/ 0 h 809"/>
                  <a:gd name="T12" fmla="*/ 0 w 316"/>
                  <a:gd name="T13" fmla="*/ 0 h 809"/>
                  <a:gd name="T14" fmla="*/ 0 w 316"/>
                  <a:gd name="T15" fmla="*/ 0 h 809"/>
                  <a:gd name="T16" fmla="*/ 0 w 316"/>
                  <a:gd name="T17" fmla="*/ 0 h 809"/>
                  <a:gd name="T18" fmla="*/ 0 w 316"/>
                  <a:gd name="T19" fmla="*/ 0 h 809"/>
                  <a:gd name="T20" fmla="*/ 0 w 316"/>
                  <a:gd name="T21" fmla="*/ 0 h 809"/>
                  <a:gd name="T22" fmla="*/ 0 w 316"/>
                  <a:gd name="T23" fmla="*/ 0 h 809"/>
                  <a:gd name="T24" fmla="*/ 0 w 316"/>
                  <a:gd name="T25" fmla="*/ 0 h 809"/>
                  <a:gd name="T26" fmla="*/ 0 w 316"/>
                  <a:gd name="T27" fmla="*/ 0 h 809"/>
                  <a:gd name="T28" fmla="*/ 0 w 316"/>
                  <a:gd name="T29" fmla="*/ 0 h 809"/>
                  <a:gd name="T30" fmla="*/ 0 w 316"/>
                  <a:gd name="T31" fmla="*/ 0 h 809"/>
                  <a:gd name="T32" fmla="*/ 0 w 316"/>
                  <a:gd name="T33" fmla="*/ 0 h 809"/>
                  <a:gd name="T34" fmla="*/ 0 w 316"/>
                  <a:gd name="T35" fmla="*/ 0 h 809"/>
                  <a:gd name="T36" fmla="*/ 0 w 316"/>
                  <a:gd name="T37" fmla="*/ 0 h 809"/>
                  <a:gd name="T38" fmla="*/ 0 w 316"/>
                  <a:gd name="T39" fmla="*/ 0 h 809"/>
                  <a:gd name="T40" fmla="*/ 0 w 316"/>
                  <a:gd name="T41" fmla="*/ 0 h 809"/>
                  <a:gd name="T42" fmla="*/ 0 w 316"/>
                  <a:gd name="T43" fmla="*/ 0 h 809"/>
                  <a:gd name="T44" fmla="*/ 0 w 316"/>
                  <a:gd name="T45" fmla="*/ 0 h 809"/>
                  <a:gd name="T46" fmla="*/ 0 w 316"/>
                  <a:gd name="T47" fmla="*/ 0 h 809"/>
                  <a:gd name="T48" fmla="*/ 0 w 316"/>
                  <a:gd name="T49" fmla="*/ 0 h 809"/>
                  <a:gd name="T50" fmla="*/ 0 w 316"/>
                  <a:gd name="T51" fmla="*/ 0 h 809"/>
                  <a:gd name="T52" fmla="*/ 0 w 316"/>
                  <a:gd name="T53" fmla="*/ 0 h 809"/>
                  <a:gd name="T54" fmla="*/ 0 w 316"/>
                  <a:gd name="T55" fmla="*/ 0 h 809"/>
                  <a:gd name="T56" fmla="*/ 0 w 316"/>
                  <a:gd name="T57" fmla="*/ 0 h 809"/>
                  <a:gd name="T58" fmla="*/ 0 w 316"/>
                  <a:gd name="T59" fmla="*/ 0 h 809"/>
                  <a:gd name="T60" fmla="*/ 0 w 316"/>
                  <a:gd name="T61" fmla="*/ 0 h 809"/>
                  <a:gd name="T62" fmla="*/ 0 w 316"/>
                  <a:gd name="T63" fmla="*/ 0 h 809"/>
                  <a:gd name="T64" fmla="*/ 0 w 316"/>
                  <a:gd name="T65" fmla="*/ 0 h 809"/>
                  <a:gd name="T66" fmla="*/ 0 w 316"/>
                  <a:gd name="T67" fmla="*/ 0 h 809"/>
                  <a:gd name="T68" fmla="*/ 0 w 316"/>
                  <a:gd name="T69" fmla="*/ 0 h 809"/>
                  <a:gd name="T70" fmla="*/ 0 w 316"/>
                  <a:gd name="T71" fmla="*/ 0 h 809"/>
                  <a:gd name="T72" fmla="*/ 0 w 316"/>
                  <a:gd name="T73" fmla="*/ 0 h 809"/>
                  <a:gd name="T74" fmla="*/ 0 w 316"/>
                  <a:gd name="T75" fmla="*/ 0 h 809"/>
                  <a:gd name="T76" fmla="*/ 0 w 316"/>
                  <a:gd name="T77" fmla="*/ 0 h 809"/>
                  <a:gd name="T78" fmla="*/ 0 w 316"/>
                  <a:gd name="T79" fmla="*/ 0 h 809"/>
                  <a:gd name="T80" fmla="*/ 0 w 316"/>
                  <a:gd name="T81" fmla="*/ 0 h 809"/>
                  <a:gd name="T82" fmla="*/ 0 w 316"/>
                  <a:gd name="T83" fmla="*/ 0 h 809"/>
                  <a:gd name="T84" fmla="*/ 0 w 316"/>
                  <a:gd name="T85" fmla="*/ 0 h 809"/>
                  <a:gd name="T86" fmla="*/ 0 w 316"/>
                  <a:gd name="T87" fmla="*/ 0 h 809"/>
                  <a:gd name="T88" fmla="*/ 0 w 316"/>
                  <a:gd name="T89" fmla="*/ 0 h 809"/>
                  <a:gd name="T90" fmla="*/ 0 w 316"/>
                  <a:gd name="T91" fmla="*/ 0 h 809"/>
                  <a:gd name="T92" fmla="*/ 0 w 316"/>
                  <a:gd name="T93" fmla="*/ 0 h 8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6"/>
                  <a:gd name="T142" fmla="*/ 0 h 809"/>
                  <a:gd name="T143" fmla="*/ 316 w 316"/>
                  <a:gd name="T144" fmla="*/ 809 h 8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6" h="809">
                    <a:moveTo>
                      <a:pt x="0" y="809"/>
                    </a:moveTo>
                    <a:lnTo>
                      <a:pt x="0" y="751"/>
                    </a:lnTo>
                    <a:lnTo>
                      <a:pt x="4" y="737"/>
                    </a:lnTo>
                    <a:lnTo>
                      <a:pt x="8" y="722"/>
                    </a:lnTo>
                    <a:lnTo>
                      <a:pt x="13" y="708"/>
                    </a:lnTo>
                    <a:lnTo>
                      <a:pt x="19" y="691"/>
                    </a:lnTo>
                    <a:lnTo>
                      <a:pt x="25" y="676"/>
                    </a:lnTo>
                    <a:lnTo>
                      <a:pt x="31" y="660"/>
                    </a:lnTo>
                    <a:lnTo>
                      <a:pt x="38" y="643"/>
                    </a:lnTo>
                    <a:lnTo>
                      <a:pt x="46" y="626"/>
                    </a:lnTo>
                    <a:lnTo>
                      <a:pt x="54" y="608"/>
                    </a:lnTo>
                    <a:lnTo>
                      <a:pt x="63" y="588"/>
                    </a:lnTo>
                    <a:lnTo>
                      <a:pt x="73" y="566"/>
                    </a:lnTo>
                    <a:lnTo>
                      <a:pt x="85" y="542"/>
                    </a:lnTo>
                    <a:lnTo>
                      <a:pt x="98" y="516"/>
                    </a:lnTo>
                    <a:lnTo>
                      <a:pt x="112" y="487"/>
                    </a:lnTo>
                    <a:lnTo>
                      <a:pt x="127" y="457"/>
                    </a:lnTo>
                    <a:lnTo>
                      <a:pt x="144" y="423"/>
                    </a:lnTo>
                    <a:lnTo>
                      <a:pt x="145" y="421"/>
                    </a:lnTo>
                    <a:lnTo>
                      <a:pt x="146" y="419"/>
                    </a:lnTo>
                    <a:lnTo>
                      <a:pt x="147" y="416"/>
                    </a:lnTo>
                    <a:lnTo>
                      <a:pt x="149" y="414"/>
                    </a:lnTo>
                    <a:lnTo>
                      <a:pt x="150" y="411"/>
                    </a:lnTo>
                    <a:lnTo>
                      <a:pt x="152" y="407"/>
                    </a:lnTo>
                    <a:lnTo>
                      <a:pt x="153" y="404"/>
                    </a:lnTo>
                    <a:lnTo>
                      <a:pt x="155" y="400"/>
                    </a:lnTo>
                    <a:lnTo>
                      <a:pt x="178" y="356"/>
                    </a:lnTo>
                    <a:lnTo>
                      <a:pt x="197" y="315"/>
                    </a:lnTo>
                    <a:lnTo>
                      <a:pt x="213" y="278"/>
                    </a:lnTo>
                    <a:lnTo>
                      <a:pt x="227" y="244"/>
                    </a:lnTo>
                    <a:lnTo>
                      <a:pt x="237" y="213"/>
                    </a:lnTo>
                    <a:lnTo>
                      <a:pt x="246" y="184"/>
                    </a:lnTo>
                    <a:lnTo>
                      <a:pt x="248" y="172"/>
                    </a:lnTo>
                    <a:lnTo>
                      <a:pt x="250" y="160"/>
                    </a:lnTo>
                    <a:lnTo>
                      <a:pt x="251" y="149"/>
                    </a:lnTo>
                    <a:lnTo>
                      <a:pt x="252" y="139"/>
                    </a:lnTo>
                    <a:lnTo>
                      <a:pt x="251" y="128"/>
                    </a:lnTo>
                    <a:lnTo>
                      <a:pt x="250" y="118"/>
                    </a:lnTo>
                    <a:lnTo>
                      <a:pt x="248" y="108"/>
                    </a:lnTo>
                    <a:lnTo>
                      <a:pt x="246" y="100"/>
                    </a:lnTo>
                    <a:lnTo>
                      <a:pt x="243" y="92"/>
                    </a:lnTo>
                    <a:lnTo>
                      <a:pt x="237" y="86"/>
                    </a:lnTo>
                    <a:lnTo>
                      <a:pt x="233" y="81"/>
                    </a:lnTo>
                    <a:lnTo>
                      <a:pt x="227" y="76"/>
                    </a:lnTo>
                    <a:lnTo>
                      <a:pt x="221" y="73"/>
                    </a:lnTo>
                    <a:lnTo>
                      <a:pt x="214" y="71"/>
                    </a:lnTo>
                    <a:lnTo>
                      <a:pt x="207" y="70"/>
                    </a:lnTo>
                    <a:lnTo>
                      <a:pt x="199" y="71"/>
                    </a:lnTo>
                    <a:lnTo>
                      <a:pt x="191" y="72"/>
                    </a:lnTo>
                    <a:lnTo>
                      <a:pt x="182" y="75"/>
                    </a:lnTo>
                    <a:lnTo>
                      <a:pt x="173" y="79"/>
                    </a:lnTo>
                    <a:lnTo>
                      <a:pt x="163" y="84"/>
                    </a:lnTo>
                    <a:lnTo>
                      <a:pt x="152" y="91"/>
                    </a:lnTo>
                    <a:lnTo>
                      <a:pt x="142" y="98"/>
                    </a:lnTo>
                    <a:lnTo>
                      <a:pt x="132" y="106"/>
                    </a:lnTo>
                    <a:lnTo>
                      <a:pt x="123" y="115"/>
                    </a:lnTo>
                    <a:lnTo>
                      <a:pt x="115" y="125"/>
                    </a:lnTo>
                    <a:lnTo>
                      <a:pt x="107" y="135"/>
                    </a:lnTo>
                    <a:lnTo>
                      <a:pt x="100" y="146"/>
                    </a:lnTo>
                    <a:lnTo>
                      <a:pt x="94" y="158"/>
                    </a:lnTo>
                    <a:lnTo>
                      <a:pt x="88" y="171"/>
                    </a:lnTo>
                    <a:lnTo>
                      <a:pt x="84" y="184"/>
                    </a:lnTo>
                    <a:lnTo>
                      <a:pt x="79" y="198"/>
                    </a:lnTo>
                    <a:lnTo>
                      <a:pt x="76" y="214"/>
                    </a:lnTo>
                    <a:lnTo>
                      <a:pt x="73" y="229"/>
                    </a:lnTo>
                    <a:lnTo>
                      <a:pt x="70" y="245"/>
                    </a:lnTo>
                    <a:lnTo>
                      <a:pt x="69" y="262"/>
                    </a:lnTo>
                    <a:lnTo>
                      <a:pt x="68" y="279"/>
                    </a:lnTo>
                    <a:lnTo>
                      <a:pt x="8" y="312"/>
                    </a:lnTo>
                    <a:lnTo>
                      <a:pt x="9" y="288"/>
                    </a:lnTo>
                    <a:lnTo>
                      <a:pt x="11" y="264"/>
                    </a:lnTo>
                    <a:lnTo>
                      <a:pt x="15" y="241"/>
                    </a:lnTo>
                    <a:lnTo>
                      <a:pt x="19" y="219"/>
                    </a:lnTo>
                    <a:lnTo>
                      <a:pt x="25" y="197"/>
                    </a:lnTo>
                    <a:lnTo>
                      <a:pt x="32" y="177"/>
                    </a:lnTo>
                    <a:lnTo>
                      <a:pt x="41" y="158"/>
                    </a:lnTo>
                    <a:lnTo>
                      <a:pt x="50" y="140"/>
                    </a:lnTo>
                    <a:lnTo>
                      <a:pt x="60" y="122"/>
                    </a:lnTo>
                    <a:lnTo>
                      <a:pt x="72" y="106"/>
                    </a:lnTo>
                    <a:lnTo>
                      <a:pt x="85" y="90"/>
                    </a:lnTo>
                    <a:lnTo>
                      <a:pt x="99" y="75"/>
                    </a:lnTo>
                    <a:lnTo>
                      <a:pt x="114" y="61"/>
                    </a:lnTo>
                    <a:lnTo>
                      <a:pt x="131" y="48"/>
                    </a:lnTo>
                    <a:lnTo>
                      <a:pt x="149" y="36"/>
                    </a:lnTo>
                    <a:lnTo>
                      <a:pt x="168" y="24"/>
                    </a:lnTo>
                    <a:lnTo>
                      <a:pt x="184" y="16"/>
                    </a:lnTo>
                    <a:lnTo>
                      <a:pt x="200" y="9"/>
                    </a:lnTo>
                    <a:lnTo>
                      <a:pt x="215" y="4"/>
                    </a:lnTo>
                    <a:lnTo>
                      <a:pt x="228" y="1"/>
                    </a:lnTo>
                    <a:lnTo>
                      <a:pt x="241" y="0"/>
                    </a:lnTo>
                    <a:lnTo>
                      <a:pt x="255" y="0"/>
                    </a:lnTo>
                    <a:lnTo>
                      <a:pt x="266" y="3"/>
                    </a:lnTo>
                    <a:lnTo>
                      <a:pt x="276" y="7"/>
                    </a:lnTo>
                    <a:lnTo>
                      <a:pt x="281" y="10"/>
                    </a:lnTo>
                    <a:lnTo>
                      <a:pt x="286" y="13"/>
                    </a:lnTo>
                    <a:lnTo>
                      <a:pt x="290" y="17"/>
                    </a:lnTo>
                    <a:lnTo>
                      <a:pt x="294" y="21"/>
                    </a:lnTo>
                    <a:lnTo>
                      <a:pt x="300" y="30"/>
                    </a:lnTo>
                    <a:lnTo>
                      <a:pt x="306" y="41"/>
                    </a:lnTo>
                    <a:lnTo>
                      <a:pt x="310" y="54"/>
                    </a:lnTo>
                    <a:lnTo>
                      <a:pt x="313" y="68"/>
                    </a:lnTo>
                    <a:lnTo>
                      <a:pt x="315" y="84"/>
                    </a:lnTo>
                    <a:lnTo>
                      <a:pt x="316" y="102"/>
                    </a:lnTo>
                    <a:lnTo>
                      <a:pt x="315" y="113"/>
                    </a:lnTo>
                    <a:lnTo>
                      <a:pt x="314" y="126"/>
                    </a:lnTo>
                    <a:lnTo>
                      <a:pt x="312" y="139"/>
                    </a:lnTo>
                    <a:lnTo>
                      <a:pt x="309" y="154"/>
                    </a:lnTo>
                    <a:lnTo>
                      <a:pt x="304" y="170"/>
                    </a:lnTo>
                    <a:lnTo>
                      <a:pt x="299" y="187"/>
                    </a:lnTo>
                    <a:lnTo>
                      <a:pt x="293" y="205"/>
                    </a:lnTo>
                    <a:lnTo>
                      <a:pt x="287" y="225"/>
                    </a:lnTo>
                    <a:lnTo>
                      <a:pt x="270" y="266"/>
                    </a:lnTo>
                    <a:lnTo>
                      <a:pt x="250" y="312"/>
                    </a:lnTo>
                    <a:lnTo>
                      <a:pt x="225" y="363"/>
                    </a:lnTo>
                    <a:lnTo>
                      <a:pt x="197" y="417"/>
                    </a:lnTo>
                    <a:lnTo>
                      <a:pt x="195" y="422"/>
                    </a:lnTo>
                    <a:lnTo>
                      <a:pt x="193" y="426"/>
                    </a:lnTo>
                    <a:lnTo>
                      <a:pt x="191" y="430"/>
                    </a:lnTo>
                    <a:lnTo>
                      <a:pt x="189" y="434"/>
                    </a:lnTo>
                    <a:lnTo>
                      <a:pt x="187" y="437"/>
                    </a:lnTo>
                    <a:lnTo>
                      <a:pt x="185" y="440"/>
                    </a:lnTo>
                    <a:lnTo>
                      <a:pt x="184" y="443"/>
                    </a:lnTo>
                    <a:lnTo>
                      <a:pt x="182" y="446"/>
                    </a:lnTo>
                    <a:lnTo>
                      <a:pt x="169" y="474"/>
                    </a:lnTo>
                    <a:lnTo>
                      <a:pt x="156" y="499"/>
                    </a:lnTo>
                    <a:lnTo>
                      <a:pt x="144" y="522"/>
                    </a:lnTo>
                    <a:lnTo>
                      <a:pt x="133" y="544"/>
                    </a:lnTo>
                    <a:lnTo>
                      <a:pt x="123" y="564"/>
                    </a:lnTo>
                    <a:lnTo>
                      <a:pt x="114" y="582"/>
                    </a:lnTo>
                    <a:lnTo>
                      <a:pt x="107" y="599"/>
                    </a:lnTo>
                    <a:lnTo>
                      <a:pt x="100" y="614"/>
                    </a:lnTo>
                    <a:lnTo>
                      <a:pt x="93" y="628"/>
                    </a:lnTo>
                    <a:lnTo>
                      <a:pt x="88" y="641"/>
                    </a:lnTo>
                    <a:lnTo>
                      <a:pt x="82" y="654"/>
                    </a:lnTo>
                    <a:lnTo>
                      <a:pt x="77" y="667"/>
                    </a:lnTo>
                    <a:lnTo>
                      <a:pt x="73" y="679"/>
                    </a:lnTo>
                    <a:lnTo>
                      <a:pt x="69" y="690"/>
                    </a:lnTo>
                    <a:lnTo>
                      <a:pt x="65" y="701"/>
                    </a:lnTo>
                    <a:lnTo>
                      <a:pt x="62" y="712"/>
                    </a:lnTo>
                    <a:lnTo>
                      <a:pt x="314" y="570"/>
                    </a:lnTo>
                    <a:lnTo>
                      <a:pt x="314" y="633"/>
                    </a:lnTo>
                    <a:lnTo>
                      <a:pt x="0" y="80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6" name="Freeform 665">
                <a:extLst>
                  <a:ext uri="{FF2B5EF4-FFF2-40B4-BE49-F238E27FC236}">
                    <a16:creationId xmlns:a16="http://schemas.microsoft.com/office/drawing/2014/main" id="{5310A4AC-7E4C-92F8-C152-778C6D126A04}"/>
                  </a:ext>
                </a:extLst>
              </p:cNvPr>
              <p:cNvSpPr>
                <a:spLocks/>
              </p:cNvSpPr>
              <p:nvPr/>
            </p:nvSpPr>
            <p:spPr bwMode="auto">
              <a:xfrm>
                <a:off x="3602" y="2971"/>
                <a:ext cx="6" cy="15"/>
              </a:xfrm>
              <a:custGeom>
                <a:avLst/>
                <a:gdLst>
                  <a:gd name="T0" fmla="*/ 0 w 308"/>
                  <a:gd name="T1" fmla="*/ 0 h 791"/>
                  <a:gd name="T2" fmla="*/ 0 w 308"/>
                  <a:gd name="T3" fmla="*/ 0 h 791"/>
                  <a:gd name="T4" fmla="*/ 0 w 308"/>
                  <a:gd name="T5" fmla="*/ 0 h 791"/>
                  <a:gd name="T6" fmla="*/ 0 w 308"/>
                  <a:gd name="T7" fmla="*/ 0 h 791"/>
                  <a:gd name="T8" fmla="*/ 0 w 308"/>
                  <a:gd name="T9" fmla="*/ 0 h 791"/>
                  <a:gd name="T10" fmla="*/ 0 w 308"/>
                  <a:gd name="T11" fmla="*/ 0 h 791"/>
                  <a:gd name="T12" fmla="*/ 0 w 308"/>
                  <a:gd name="T13" fmla="*/ 0 h 791"/>
                  <a:gd name="T14" fmla="*/ 0 w 308"/>
                  <a:gd name="T15" fmla="*/ 0 h 791"/>
                  <a:gd name="T16" fmla="*/ 0 w 308"/>
                  <a:gd name="T17" fmla="*/ 0 h 791"/>
                  <a:gd name="T18" fmla="*/ 0 w 308"/>
                  <a:gd name="T19" fmla="*/ 0 h 791"/>
                  <a:gd name="T20" fmla="*/ 0 w 308"/>
                  <a:gd name="T21" fmla="*/ 0 h 791"/>
                  <a:gd name="T22" fmla="*/ 0 w 308"/>
                  <a:gd name="T23" fmla="*/ 0 h 791"/>
                  <a:gd name="T24" fmla="*/ 0 w 308"/>
                  <a:gd name="T25" fmla="*/ 0 h 791"/>
                  <a:gd name="T26" fmla="*/ 0 w 308"/>
                  <a:gd name="T27" fmla="*/ 0 h 791"/>
                  <a:gd name="T28" fmla="*/ 0 w 308"/>
                  <a:gd name="T29" fmla="*/ 0 h 791"/>
                  <a:gd name="T30" fmla="*/ 0 w 308"/>
                  <a:gd name="T31" fmla="*/ 0 h 791"/>
                  <a:gd name="T32" fmla="*/ 0 w 308"/>
                  <a:gd name="T33" fmla="*/ 0 h 791"/>
                  <a:gd name="T34" fmla="*/ 0 w 308"/>
                  <a:gd name="T35" fmla="*/ 0 h 791"/>
                  <a:gd name="T36" fmla="*/ 0 w 308"/>
                  <a:gd name="T37" fmla="*/ 0 h 791"/>
                  <a:gd name="T38" fmla="*/ 0 w 308"/>
                  <a:gd name="T39" fmla="*/ 0 h 791"/>
                  <a:gd name="T40" fmla="*/ 0 w 308"/>
                  <a:gd name="T41" fmla="*/ 0 h 791"/>
                  <a:gd name="T42" fmla="*/ 0 w 308"/>
                  <a:gd name="T43" fmla="*/ 0 h 791"/>
                  <a:gd name="T44" fmla="*/ 0 w 308"/>
                  <a:gd name="T45" fmla="*/ 0 h 791"/>
                  <a:gd name="T46" fmla="*/ 0 w 308"/>
                  <a:gd name="T47" fmla="*/ 0 h 791"/>
                  <a:gd name="T48" fmla="*/ 0 w 308"/>
                  <a:gd name="T49" fmla="*/ 0 h 791"/>
                  <a:gd name="T50" fmla="*/ 0 w 308"/>
                  <a:gd name="T51" fmla="*/ 0 h 791"/>
                  <a:gd name="T52" fmla="*/ 0 w 308"/>
                  <a:gd name="T53" fmla="*/ 0 h 791"/>
                  <a:gd name="T54" fmla="*/ 0 w 308"/>
                  <a:gd name="T55" fmla="*/ 0 h 791"/>
                  <a:gd name="T56" fmla="*/ 0 w 308"/>
                  <a:gd name="T57" fmla="*/ 0 h 791"/>
                  <a:gd name="T58" fmla="*/ 0 w 308"/>
                  <a:gd name="T59" fmla="*/ 0 h 791"/>
                  <a:gd name="T60" fmla="*/ 0 w 308"/>
                  <a:gd name="T61" fmla="*/ 0 h 791"/>
                  <a:gd name="T62" fmla="*/ 0 w 308"/>
                  <a:gd name="T63" fmla="*/ 0 h 791"/>
                  <a:gd name="T64" fmla="*/ 0 w 308"/>
                  <a:gd name="T65" fmla="*/ 0 h 791"/>
                  <a:gd name="T66" fmla="*/ 0 w 308"/>
                  <a:gd name="T67" fmla="*/ 0 h 791"/>
                  <a:gd name="T68" fmla="*/ 0 w 308"/>
                  <a:gd name="T69" fmla="*/ 0 h 791"/>
                  <a:gd name="T70" fmla="*/ 0 w 308"/>
                  <a:gd name="T71" fmla="*/ 0 h 791"/>
                  <a:gd name="T72" fmla="*/ 0 w 308"/>
                  <a:gd name="T73" fmla="*/ 0 h 791"/>
                  <a:gd name="T74" fmla="*/ 0 w 308"/>
                  <a:gd name="T75" fmla="*/ 0 h 791"/>
                  <a:gd name="T76" fmla="*/ 0 w 308"/>
                  <a:gd name="T77" fmla="*/ 0 h 791"/>
                  <a:gd name="T78" fmla="*/ 0 w 308"/>
                  <a:gd name="T79" fmla="*/ 0 h 791"/>
                  <a:gd name="T80" fmla="*/ 0 w 308"/>
                  <a:gd name="T81" fmla="*/ 0 h 791"/>
                  <a:gd name="T82" fmla="*/ 0 w 308"/>
                  <a:gd name="T83" fmla="*/ 0 h 791"/>
                  <a:gd name="T84" fmla="*/ 0 w 308"/>
                  <a:gd name="T85" fmla="*/ 0 h 791"/>
                  <a:gd name="T86" fmla="*/ 0 w 308"/>
                  <a:gd name="T87" fmla="*/ 0 h 791"/>
                  <a:gd name="T88" fmla="*/ 0 w 308"/>
                  <a:gd name="T89" fmla="*/ 0 h 791"/>
                  <a:gd name="T90" fmla="*/ 0 w 308"/>
                  <a:gd name="T91" fmla="*/ 0 h 791"/>
                  <a:gd name="T92" fmla="*/ 0 w 308"/>
                  <a:gd name="T93" fmla="*/ 0 h 791"/>
                  <a:gd name="T94" fmla="*/ 0 w 308"/>
                  <a:gd name="T95" fmla="*/ 0 h 791"/>
                  <a:gd name="T96" fmla="*/ 0 w 308"/>
                  <a:gd name="T97" fmla="*/ 0 h 7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791"/>
                  <a:gd name="T149" fmla="*/ 308 w 308"/>
                  <a:gd name="T150" fmla="*/ 791 h 7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791">
                    <a:moveTo>
                      <a:pt x="0" y="675"/>
                    </a:moveTo>
                    <a:lnTo>
                      <a:pt x="59" y="642"/>
                    </a:lnTo>
                    <a:lnTo>
                      <a:pt x="59" y="655"/>
                    </a:lnTo>
                    <a:lnTo>
                      <a:pt x="60" y="667"/>
                    </a:lnTo>
                    <a:lnTo>
                      <a:pt x="62" y="677"/>
                    </a:lnTo>
                    <a:lnTo>
                      <a:pt x="65" y="687"/>
                    </a:lnTo>
                    <a:lnTo>
                      <a:pt x="68" y="695"/>
                    </a:lnTo>
                    <a:lnTo>
                      <a:pt x="72" y="702"/>
                    </a:lnTo>
                    <a:lnTo>
                      <a:pt x="76" y="708"/>
                    </a:lnTo>
                    <a:lnTo>
                      <a:pt x="81" y="714"/>
                    </a:lnTo>
                    <a:lnTo>
                      <a:pt x="87" y="717"/>
                    </a:lnTo>
                    <a:lnTo>
                      <a:pt x="93" y="720"/>
                    </a:lnTo>
                    <a:lnTo>
                      <a:pt x="99" y="721"/>
                    </a:lnTo>
                    <a:lnTo>
                      <a:pt x="107" y="721"/>
                    </a:lnTo>
                    <a:lnTo>
                      <a:pt x="114" y="720"/>
                    </a:lnTo>
                    <a:lnTo>
                      <a:pt x="123" y="717"/>
                    </a:lnTo>
                    <a:lnTo>
                      <a:pt x="132" y="714"/>
                    </a:lnTo>
                    <a:lnTo>
                      <a:pt x="141" y="708"/>
                    </a:lnTo>
                    <a:lnTo>
                      <a:pt x="153" y="701"/>
                    </a:lnTo>
                    <a:lnTo>
                      <a:pt x="164" y="692"/>
                    </a:lnTo>
                    <a:lnTo>
                      <a:pt x="174" y="682"/>
                    </a:lnTo>
                    <a:lnTo>
                      <a:pt x="183" y="672"/>
                    </a:lnTo>
                    <a:lnTo>
                      <a:pt x="192" y="660"/>
                    </a:lnTo>
                    <a:lnTo>
                      <a:pt x="200" y="646"/>
                    </a:lnTo>
                    <a:lnTo>
                      <a:pt x="208" y="632"/>
                    </a:lnTo>
                    <a:lnTo>
                      <a:pt x="215" y="616"/>
                    </a:lnTo>
                    <a:lnTo>
                      <a:pt x="221" y="599"/>
                    </a:lnTo>
                    <a:lnTo>
                      <a:pt x="227" y="582"/>
                    </a:lnTo>
                    <a:lnTo>
                      <a:pt x="231" y="563"/>
                    </a:lnTo>
                    <a:lnTo>
                      <a:pt x="235" y="544"/>
                    </a:lnTo>
                    <a:lnTo>
                      <a:pt x="238" y="524"/>
                    </a:lnTo>
                    <a:lnTo>
                      <a:pt x="240" y="503"/>
                    </a:lnTo>
                    <a:lnTo>
                      <a:pt x="241" y="482"/>
                    </a:lnTo>
                    <a:lnTo>
                      <a:pt x="242" y="458"/>
                    </a:lnTo>
                    <a:lnTo>
                      <a:pt x="241" y="440"/>
                    </a:lnTo>
                    <a:lnTo>
                      <a:pt x="240" y="423"/>
                    </a:lnTo>
                    <a:lnTo>
                      <a:pt x="238" y="408"/>
                    </a:lnTo>
                    <a:lnTo>
                      <a:pt x="236" y="395"/>
                    </a:lnTo>
                    <a:lnTo>
                      <a:pt x="232" y="383"/>
                    </a:lnTo>
                    <a:lnTo>
                      <a:pt x="228" y="372"/>
                    </a:lnTo>
                    <a:lnTo>
                      <a:pt x="223" y="363"/>
                    </a:lnTo>
                    <a:lnTo>
                      <a:pt x="217" y="355"/>
                    </a:lnTo>
                    <a:lnTo>
                      <a:pt x="211" y="350"/>
                    </a:lnTo>
                    <a:lnTo>
                      <a:pt x="204" y="345"/>
                    </a:lnTo>
                    <a:lnTo>
                      <a:pt x="196" y="343"/>
                    </a:lnTo>
                    <a:lnTo>
                      <a:pt x="188" y="342"/>
                    </a:lnTo>
                    <a:lnTo>
                      <a:pt x="179" y="342"/>
                    </a:lnTo>
                    <a:lnTo>
                      <a:pt x="169" y="345"/>
                    </a:lnTo>
                    <a:lnTo>
                      <a:pt x="159" y="349"/>
                    </a:lnTo>
                    <a:lnTo>
                      <a:pt x="148" y="354"/>
                    </a:lnTo>
                    <a:lnTo>
                      <a:pt x="141" y="358"/>
                    </a:lnTo>
                    <a:lnTo>
                      <a:pt x="134" y="363"/>
                    </a:lnTo>
                    <a:lnTo>
                      <a:pt x="128" y="368"/>
                    </a:lnTo>
                    <a:lnTo>
                      <a:pt x="122" y="373"/>
                    </a:lnTo>
                    <a:lnTo>
                      <a:pt x="116" y="379"/>
                    </a:lnTo>
                    <a:lnTo>
                      <a:pt x="110" y="385"/>
                    </a:lnTo>
                    <a:lnTo>
                      <a:pt x="104" y="392"/>
                    </a:lnTo>
                    <a:lnTo>
                      <a:pt x="99" y="399"/>
                    </a:lnTo>
                    <a:lnTo>
                      <a:pt x="93" y="406"/>
                    </a:lnTo>
                    <a:lnTo>
                      <a:pt x="89" y="414"/>
                    </a:lnTo>
                    <a:lnTo>
                      <a:pt x="84" y="422"/>
                    </a:lnTo>
                    <a:lnTo>
                      <a:pt x="79" y="430"/>
                    </a:lnTo>
                    <a:lnTo>
                      <a:pt x="75" y="439"/>
                    </a:lnTo>
                    <a:lnTo>
                      <a:pt x="72" y="448"/>
                    </a:lnTo>
                    <a:lnTo>
                      <a:pt x="68" y="457"/>
                    </a:lnTo>
                    <a:lnTo>
                      <a:pt x="65" y="468"/>
                    </a:lnTo>
                    <a:lnTo>
                      <a:pt x="12" y="488"/>
                    </a:lnTo>
                    <a:lnTo>
                      <a:pt x="34" y="132"/>
                    </a:lnTo>
                    <a:lnTo>
                      <a:pt x="272" y="0"/>
                    </a:lnTo>
                    <a:lnTo>
                      <a:pt x="265" y="63"/>
                    </a:lnTo>
                    <a:lnTo>
                      <a:pt x="87" y="162"/>
                    </a:lnTo>
                    <a:lnTo>
                      <a:pt x="77" y="369"/>
                    </a:lnTo>
                    <a:lnTo>
                      <a:pt x="81" y="363"/>
                    </a:lnTo>
                    <a:lnTo>
                      <a:pt x="85" y="358"/>
                    </a:lnTo>
                    <a:lnTo>
                      <a:pt x="88" y="352"/>
                    </a:lnTo>
                    <a:lnTo>
                      <a:pt x="93" y="347"/>
                    </a:lnTo>
                    <a:lnTo>
                      <a:pt x="97" y="342"/>
                    </a:lnTo>
                    <a:lnTo>
                      <a:pt x="101" y="337"/>
                    </a:lnTo>
                    <a:lnTo>
                      <a:pt x="105" y="332"/>
                    </a:lnTo>
                    <a:lnTo>
                      <a:pt x="110" y="328"/>
                    </a:lnTo>
                    <a:lnTo>
                      <a:pt x="114" y="323"/>
                    </a:lnTo>
                    <a:lnTo>
                      <a:pt x="119" y="319"/>
                    </a:lnTo>
                    <a:lnTo>
                      <a:pt x="124" y="315"/>
                    </a:lnTo>
                    <a:lnTo>
                      <a:pt x="130" y="311"/>
                    </a:lnTo>
                    <a:lnTo>
                      <a:pt x="135" y="307"/>
                    </a:lnTo>
                    <a:lnTo>
                      <a:pt x="141" y="303"/>
                    </a:lnTo>
                    <a:lnTo>
                      <a:pt x="147" y="300"/>
                    </a:lnTo>
                    <a:lnTo>
                      <a:pt x="153" y="296"/>
                    </a:lnTo>
                    <a:lnTo>
                      <a:pt x="171" y="287"/>
                    </a:lnTo>
                    <a:lnTo>
                      <a:pt x="188" y="280"/>
                    </a:lnTo>
                    <a:lnTo>
                      <a:pt x="196" y="277"/>
                    </a:lnTo>
                    <a:lnTo>
                      <a:pt x="204" y="275"/>
                    </a:lnTo>
                    <a:lnTo>
                      <a:pt x="212" y="274"/>
                    </a:lnTo>
                    <a:lnTo>
                      <a:pt x="219" y="273"/>
                    </a:lnTo>
                    <a:lnTo>
                      <a:pt x="226" y="273"/>
                    </a:lnTo>
                    <a:lnTo>
                      <a:pt x="233" y="273"/>
                    </a:lnTo>
                    <a:lnTo>
                      <a:pt x="239" y="274"/>
                    </a:lnTo>
                    <a:lnTo>
                      <a:pt x="246" y="275"/>
                    </a:lnTo>
                    <a:lnTo>
                      <a:pt x="252" y="277"/>
                    </a:lnTo>
                    <a:lnTo>
                      <a:pt x="258" y="280"/>
                    </a:lnTo>
                    <a:lnTo>
                      <a:pt x="263" y="283"/>
                    </a:lnTo>
                    <a:lnTo>
                      <a:pt x="268" y="287"/>
                    </a:lnTo>
                    <a:lnTo>
                      <a:pt x="273" y="291"/>
                    </a:lnTo>
                    <a:lnTo>
                      <a:pt x="278" y="296"/>
                    </a:lnTo>
                    <a:lnTo>
                      <a:pt x="282" y="302"/>
                    </a:lnTo>
                    <a:lnTo>
                      <a:pt x="286" y="307"/>
                    </a:lnTo>
                    <a:lnTo>
                      <a:pt x="292" y="321"/>
                    </a:lnTo>
                    <a:lnTo>
                      <a:pt x="298" y="337"/>
                    </a:lnTo>
                    <a:lnTo>
                      <a:pt x="302" y="355"/>
                    </a:lnTo>
                    <a:lnTo>
                      <a:pt x="305" y="375"/>
                    </a:lnTo>
                    <a:lnTo>
                      <a:pt x="307" y="397"/>
                    </a:lnTo>
                    <a:lnTo>
                      <a:pt x="308" y="422"/>
                    </a:lnTo>
                    <a:lnTo>
                      <a:pt x="307" y="451"/>
                    </a:lnTo>
                    <a:lnTo>
                      <a:pt x="305" y="480"/>
                    </a:lnTo>
                    <a:lnTo>
                      <a:pt x="301" y="508"/>
                    </a:lnTo>
                    <a:lnTo>
                      <a:pt x="296" y="534"/>
                    </a:lnTo>
                    <a:lnTo>
                      <a:pt x="290" y="560"/>
                    </a:lnTo>
                    <a:lnTo>
                      <a:pt x="282" y="585"/>
                    </a:lnTo>
                    <a:lnTo>
                      <a:pt x="273" y="609"/>
                    </a:lnTo>
                    <a:lnTo>
                      <a:pt x="262" y="632"/>
                    </a:lnTo>
                    <a:lnTo>
                      <a:pt x="251" y="654"/>
                    </a:lnTo>
                    <a:lnTo>
                      <a:pt x="237" y="674"/>
                    </a:lnTo>
                    <a:lnTo>
                      <a:pt x="222" y="694"/>
                    </a:lnTo>
                    <a:lnTo>
                      <a:pt x="207" y="712"/>
                    </a:lnTo>
                    <a:lnTo>
                      <a:pt x="191" y="729"/>
                    </a:lnTo>
                    <a:lnTo>
                      <a:pt x="173" y="744"/>
                    </a:lnTo>
                    <a:lnTo>
                      <a:pt x="154" y="757"/>
                    </a:lnTo>
                    <a:lnTo>
                      <a:pt x="134" y="769"/>
                    </a:lnTo>
                    <a:lnTo>
                      <a:pt x="119" y="777"/>
                    </a:lnTo>
                    <a:lnTo>
                      <a:pt x="105" y="784"/>
                    </a:lnTo>
                    <a:lnTo>
                      <a:pt x="91" y="788"/>
                    </a:lnTo>
                    <a:lnTo>
                      <a:pt x="78" y="790"/>
                    </a:lnTo>
                    <a:lnTo>
                      <a:pt x="66" y="791"/>
                    </a:lnTo>
                    <a:lnTo>
                      <a:pt x="55" y="790"/>
                    </a:lnTo>
                    <a:lnTo>
                      <a:pt x="50" y="789"/>
                    </a:lnTo>
                    <a:lnTo>
                      <a:pt x="45" y="787"/>
                    </a:lnTo>
                    <a:lnTo>
                      <a:pt x="40" y="785"/>
                    </a:lnTo>
                    <a:lnTo>
                      <a:pt x="36" y="782"/>
                    </a:lnTo>
                    <a:lnTo>
                      <a:pt x="31" y="779"/>
                    </a:lnTo>
                    <a:lnTo>
                      <a:pt x="27" y="776"/>
                    </a:lnTo>
                    <a:lnTo>
                      <a:pt x="23" y="772"/>
                    </a:lnTo>
                    <a:lnTo>
                      <a:pt x="19" y="768"/>
                    </a:lnTo>
                    <a:lnTo>
                      <a:pt x="13" y="758"/>
                    </a:lnTo>
                    <a:lnTo>
                      <a:pt x="8" y="747"/>
                    </a:lnTo>
                    <a:lnTo>
                      <a:pt x="5" y="734"/>
                    </a:lnTo>
                    <a:lnTo>
                      <a:pt x="2" y="719"/>
                    </a:lnTo>
                    <a:lnTo>
                      <a:pt x="0" y="701"/>
                    </a:lnTo>
                    <a:lnTo>
                      <a:pt x="0" y="683"/>
                    </a:lnTo>
                    <a:lnTo>
                      <a:pt x="0" y="67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7" name="Freeform 666">
                <a:extLst>
                  <a:ext uri="{FF2B5EF4-FFF2-40B4-BE49-F238E27FC236}">
                    <a16:creationId xmlns:a16="http://schemas.microsoft.com/office/drawing/2014/main" id="{5E7052C7-F278-FE30-4648-932F6616B51A}"/>
                  </a:ext>
                </a:extLst>
              </p:cNvPr>
              <p:cNvSpPr>
                <a:spLocks/>
              </p:cNvSpPr>
              <p:nvPr/>
            </p:nvSpPr>
            <p:spPr bwMode="auto">
              <a:xfrm>
                <a:off x="3611" y="2968"/>
                <a:ext cx="3" cy="12"/>
              </a:xfrm>
              <a:custGeom>
                <a:avLst/>
                <a:gdLst>
                  <a:gd name="T0" fmla="*/ 0 w 190"/>
                  <a:gd name="T1" fmla="*/ 0 h 611"/>
                  <a:gd name="T2" fmla="*/ 0 w 190"/>
                  <a:gd name="T3" fmla="*/ 0 h 611"/>
                  <a:gd name="T4" fmla="*/ 0 w 190"/>
                  <a:gd name="T5" fmla="*/ 0 h 611"/>
                  <a:gd name="T6" fmla="*/ 0 w 190"/>
                  <a:gd name="T7" fmla="*/ 0 h 611"/>
                  <a:gd name="T8" fmla="*/ 0 w 190"/>
                  <a:gd name="T9" fmla="*/ 0 h 611"/>
                  <a:gd name="T10" fmla="*/ 0 w 190"/>
                  <a:gd name="T11" fmla="*/ 0 h 611"/>
                  <a:gd name="T12" fmla="*/ 0 w 190"/>
                  <a:gd name="T13" fmla="*/ 0 h 611"/>
                  <a:gd name="T14" fmla="*/ 0 w 190"/>
                  <a:gd name="T15" fmla="*/ 0 h 611"/>
                  <a:gd name="T16" fmla="*/ 0 w 190"/>
                  <a:gd name="T17" fmla="*/ 0 h 611"/>
                  <a:gd name="T18" fmla="*/ 0 w 190"/>
                  <a:gd name="T19" fmla="*/ 0 h 611"/>
                  <a:gd name="T20" fmla="*/ 0 w 190"/>
                  <a:gd name="T21" fmla="*/ 0 h 611"/>
                  <a:gd name="T22" fmla="*/ 0 w 190"/>
                  <a:gd name="T23" fmla="*/ 0 h 611"/>
                  <a:gd name="T24" fmla="*/ 0 w 190"/>
                  <a:gd name="T25" fmla="*/ 0 h 611"/>
                  <a:gd name="T26" fmla="*/ 0 w 190"/>
                  <a:gd name="T27" fmla="*/ 0 h 611"/>
                  <a:gd name="T28" fmla="*/ 0 w 190"/>
                  <a:gd name="T29" fmla="*/ 0 h 611"/>
                  <a:gd name="T30" fmla="*/ 0 w 190"/>
                  <a:gd name="T31" fmla="*/ 0 h 611"/>
                  <a:gd name="T32" fmla="*/ 0 w 190"/>
                  <a:gd name="T33" fmla="*/ 0 h 611"/>
                  <a:gd name="T34" fmla="*/ 0 w 190"/>
                  <a:gd name="T35" fmla="*/ 0 h 611"/>
                  <a:gd name="T36" fmla="*/ 0 w 190"/>
                  <a:gd name="T37" fmla="*/ 0 h 611"/>
                  <a:gd name="T38" fmla="*/ 0 w 190"/>
                  <a:gd name="T39" fmla="*/ 0 h 611"/>
                  <a:gd name="T40" fmla="*/ 0 w 190"/>
                  <a:gd name="T41" fmla="*/ 0 h 611"/>
                  <a:gd name="T42" fmla="*/ 0 w 190"/>
                  <a:gd name="T43" fmla="*/ 0 h 611"/>
                  <a:gd name="T44" fmla="*/ 0 w 190"/>
                  <a:gd name="T45" fmla="*/ 0 h 611"/>
                  <a:gd name="T46" fmla="*/ 0 w 190"/>
                  <a:gd name="T47" fmla="*/ 0 h 611"/>
                  <a:gd name="T48" fmla="*/ 0 w 190"/>
                  <a:gd name="T49" fmla="*/ 0 h 611"/>
                  <a:gd name="T50" fmla="*/ 0 w 190"/>
                  <a:gd name="T51" fmla="*/ 0 h 611"/>
                  <a:gd name="T52" fmla="*/ 0 w 190"/>
                  <a:gd name="T53" fmla="*/ 0 h 611"/>
                  <a:gd name="T54" fmla="*/ 0 w 190"/>
                  <a:gd name="T55" fmla="*/ 0 h 611"/>
                  <a:gd name="T56" fmla="*/ 0 w 190"/>
                  <a:gd name="T57" fmla="*/ 0 h 611"/>
                  <a:gd name="T58" fmla="*/ 0 w 190"/>
                  <a:gd name="T59" fmla="*/ 0 h 611"/>
                  <a:gd name="T60" fmla="*/ 0 w 190"/>
                  <a:gd name="T61" fmla="*/ 0 h 611"/>
                  <a:gd name="T62" fmla="*/ 0 w 190"/>
                  <a:gd name="T63" fmla="*/ 0 h 611"/>
                  <a:gd name="T64" fmla="*/ 0 w 190"/>
                  <a:gd name="T65" fmla="*/ 0 h 611"/>
                  <a:gd name="T66" fmla="*/ 0 w 190"/>
                  <a:gd name="T67" fmla="*/ 0 h 611"/>
                  <a:gd name="T68" fmla="*/ 0 w 190"/>
                  <a:gd name="T69" fmla="*/ 0 h 611"/>
                  <a:gd name="T70" fmla="*/ 0 w 190"/>
                  <a:gd name="T71" fmla="*/ 0 h 611"/>
                  <a:gd name="T72" fmla="*/ 0 w 190"/>
                  <a:gd name="T73" fmla="*/ 0 h 611"/>
                  <a:gd name="T74" fmla="*/ 0 w 190"/>
                  <a:gd name="T75" fmla="*/ 0 h 6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0"/>
                  <a:gd name="T115" fmla="*/ 0 h 611"/>
                  <a:gd name="T116" fmla="*/ 190 w 190"/>
                  <a:gd name="T117" fmla="*/ 611 h 6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0" h="611">
                    <a:moveTo>
                      <a:pt x="0" y="360"/>
                    </a:moveTo>
                    <a:lnTo>
                      <a:pt x="0" y="400"/>
                    </a:lnTo>
                    <a:lnTo>
                      <a:pt x="1" y="437"/>
                    </a:lnTo>
                    <a:lnTo>
                      <a:pt x="3" y="470"/>
                    </a:lnTo>
                    <a:lnTo>
                      <a:pt x="5" y="500"/>
                    </a:lnTo>
                    <a:lnTo>
                      <a:pt x="8" y="525"/>
                    </a:lnTo>
                    <a:lnTo>
                      <a:pt x="12" y="547"/>
                    </a:lnTo>
                    <a:lnTo>
                      <a:pt x="16" y="565"/>
                    </a:lnTo>
                    <a:lnTo>
                      <a:pt x="21" y="579"/>
                    </a:lnTo>
                    <a:lnTo>
                      <a:pt x="24" y="585"/>
                    </a:lnTo>
                    <a:lnTo>
                      <a:pt x="27" y="591"/>
                    </a:lnTo>
                    <a:lnTo>
                      <a:pt x="30" y="596"/>
                    </a:lnTo>
                    <a:lnTo>
                      <a:pt x="34" y="600"/>
                    </a:lnTo>
                    <a:lnTo>
                      <a:pt x="38" y="603"/>
                    </a:lnTo>
                    <a:lnTo>
                      <a:pt x="42" y="606"/>
                    </a:lnTo>
                    <a:lnTo>
                      <a:pt x="46" y="608"/>
                    </a:lnTo>
                    <a:lnTo>
                      <a:pt x="51" y="609"/>
                    </a:lnTo>
                    <a:lnTo>
                      <a:pt x="55" y="610"/>
                    </a:lnTo>
                    <a:lnTo>
                      <a:pt x="60" y="611"/>
                    </a:lnTo>
                    <a:lnTo>
                      <a:pt x="66" y="610"/>
                    </a:lnTo>
                    <a:lnTo>
                      <a:pt x="71" y="609"/>
                    </a:lnTo>
                    <a:lnTo>
                      <a:pt x="83" y="606"/>
                    </a:lnTo>
                    <a:lnTo>
                      <a:pt x="96" y="599"/>
                    </a:lnTo>
                    <a:lnTo>
                      <a:pt x="108" y="591"/>
                    </a:lnTo>
                    <a:lnTo>
                      <a:pt x="120" y="581"/>
                    </a:lnTo>
                    <a:lnTo>
                      <a:pt x="131" y="570"/>
                    </a:lnTo>
                    <a:lnTo>
                      <a:pt x="141" y="558"/>
                    </a:lnTo>
                    <a:lnTo>
                      <a:pt x="149" y="545"/>
                    </a:lnTo>
                    <a:lnTo>
                      <a:pt x="157" y="530"/>
                    </a:lnTo>
                    <a:lnTo>
                      <a:pt x="164" y="514"/>
                    </a:lnTo>
                    <a:lnTo>
                      <a:pt x="170" y="497"/>
                    </a:lnTo>
                    <a:lnTo>
                      <a:pt x="174" y="477"/>
                    </a:lnTo>
                    <a:lnTo>
                      <a:pt x="179" y="454"/>
                    </a:lnTo>
                    <a:lnTo>
                      <a:pt x="182" y="429"/>
                    </a:lnTo>
                    <a:lnTo>
                      <a:pt x="185" y="400"/>
                    </a:lnTo>
                    <a:lnTo>
                      <a:pt x="187" y="368"/>
                    </a:lnTo>
                    <a:lnTo>
                      <a:pt x="189" y="332"/>
                    </a:lnTo>
                    <a:lnTo>
                      <a:pt x="190" y="293"/>
                    </a:lnTo>
                    <a:lnTo>
                      <a:pt x="190" y="252"/>
                    </a:lnTo>
                    <a:lnTo>
                      <a:pt x="190" y="211"/>
                    </a:lnTo>
                    <a:lnTo>
                      <a:pt x="189" y="174"/>
                    </a:lnTo>
                    <a:lnTo>
                      <a:pt x="187" y="140"/>
                    </a:lnTo>
                    <a:lnTo>
                      <a:pt x="185" y="111"/>
                    </a:lnTo>
                    <a:lnTo>
                      <a:pt x="182" y="84"/>
                    </a:lnTo>
                    <a:lnTo>
                      <a:pt x="179" y="62"/>
                    </a:lnTo>
                    <a:lnTo>
                      <a:pt x="174" y="45"/>
                    </a:lnTo>
                    <a:lnTo>
                      <a:pt x="170" y="30"/>
                    </a:lnTo>
                    <a:lnTo>
                      <a:pt x="167" y="25"/>
                    </a:lnTo>
                    <a:lnTo>
                      <a:pt x="164" y="20"/>
                    </a:lnTo>
                    <a:lnTo>
                      <a:pt x="161" y="15"/>
                    </a:lnTo>
                    <a:lnTo>
                      <a:pt x="157" y="11"/>
                    </a:lnTo>
                    <a:lnTo>
                      <a:pt x="153" y="8"/>
                    </a:lnTo>
                    <a:lnTo>
                      <a:pt x="149" y="5"/>
                    </a:lnTo>
                    <a:lnTo>
                      <a:pt x="145" y="3"/>
                    </a:lnTo>
                    <a:lnTo>
                      <a:pt x="141" y="1"/>
                    </a:lnTo>
                    <a:lnTo>
                      <a:pt x="136" y="1"/>
                    </a:lnTo>
                    <a:lnTo>
                      <a:pt x="131" y="0"/>
                    </a:lnTo>
                    <a:lnTo>
                      <a:pt x="126" y="1"/>
                    </a:lnTo>
                    <a:lnTo>
                      <a:pt x="120" y="2"/>
                    </a:lnTo>
                    <a:lnTo>
                      <a:pt x="108" y="6"/>
                    </a:lnTo>
                    <a:lnTo>
                      <a:pt x="96" y="12"/>
                    </a:lnTo>
                    <a:lnTo>
                      <a:pt x="83" y="20"/>
                    </a:lnTo>
                    <a:lnTo>
                      <a:pt x="71" y="29"/>
                    </a:lnTo>
                    <a:lnTo>
                      <a:pt x="60" y="40"/>
                    </a:lnTo>
                    <a:lnTo>
                      <a:pt x="51" y="52"/>
                    </a:lnTo>
                    <a:lnTo>
                      <a:pt x="42" y="66"/>
                    </a:lnTo>
                    <a:lnTo>
                      <a:pt x="34" y="81"/>
                    </a:lnTo>
                    <a:lnTo>
                      <a:pt x="27" y="98"/>
                    </a:lnTo>
                    <a:lnTo>
                      <a:pt x="21" y="115"/>
                    </a:lnTo>
                    <a:lnTo>
                      <a:pt x="16" y="135"/>
                    </a:lnTo>
                    <a:lnTo>
                      <a:pt x="12" y="158"/>
                    </a:lnTo>
                    <a:lnTo>
                      <a:pt x="8" y="184"/>
                    </a:lnTo>
                    <a:lnTo>
                      <a:pt x="5" y="213"/>
                    </a:lnTo>
                    <a:lnTo>
                      <a:pt x="3" y="245"/>
                    </a:lnTo>
                    <a:lnTo>
                      <a:pt x="1" y="280"/>
                    </a:lnTo>
                    <a:lnTo>
                      <a:pt x="0" y="318"/>
                    </a:lnTo>
                    <a:lnTo>
                      <a:pt x="0" y="3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8" name="Freeform 667">
                <a:extLst>
                  <a:ext uri="{FF2B5EF4-FFF2-40B4-BE49-F238E27FC236}">
                    <a16:creationId xmlns:a16="http://schemas.microsoft.com/office/drawing/2014/main" id="{937BD8C2-BD08-7667-5BB8-B0B603FD11DC}"/>
                  </a:ext>
                </a:extLst>
              </p:cNvPr>
              <p:cNvSpPr>
                <a:spLocks/>
              </p:cNvSpPr>
              <p:nvPr/>
            </p:nvSpPr>
            <p:spPr bwMode="auto">
              <a:xfrm>
                <a:off x="3609" y="2967"/>
                <a:ext cx="7" cy="15"/>
              </a:xfrm>
              <a:custGeom>
                <a:avLst/>
                <a:gdLst>
                  <a:gd name="T0" fmla="*/ 0 w 326"/>
                  <a:gd name="T1" fmla="*/ 0 h 752"/>
                  <a:gd name="T2" fmla="*/ 0 w 326"/>
                  <a:gd name="T3" fmla="*/ 0 h 752"/>
                  <a:gd name="T4" fmla="*/ 0 w 326"/>
                  <a:gd name="T5" fmla="*/ 0 h 752"/>
                  <a:gd name="T6" fmla="*/ 0 w 326"/>
                  <a:gd name="T7" fmla="*/ 0 h 752"/>
                  <a:gd name="T8" fmla="*/ 0 w 326"/>
                  <a:gd name="T9" fmla="*/ 0 h 752"/>
                  <a:gd name="T10" fmla="*/ 0 w 326"/>
                  <a:gd name="T11" fmla="*/ 0 h 752"/>
                  <a:gd name="T12" fmla="*/ 0 w 326"/>
                  <a:gd name="T13" fmla="*/ 0 h 752"/>
                  <a:gd name="T14" fmla="*/ 0 w 326"/>
                  <a:gd name="T15" fmla="*/ 0 h 752"/>
                  <a:gd name="T16" fmla="*/ 0 w 326"/>
                  <a:gd name="T17" fmla="*/ 0 h 752"/>
                  <a:gd name="T18" fmla="*/ 0 w 326"/>
                  <a:gd name="T19" fmla="*/ 0 h 752"/>
                  <a:gd name="T20" fmla="*/ 0 w 326"/>
                  <a:gd name="T21" fmla="*/ 0 h 752"/>
                  <a:gd name="T22" fmla="*/ 0 w 326"/>
                  <a:gd name="T23" fmla="*/ 0 h 752"/>
                  <a:gd name="T24" fmla="*/ 0 w 326"/>
                  <a:gd name="T25" fmla="*/ 0 h 752"/>
                  <a:gd name="T26" fmla="*/ 0 w 326"/>
                  <a:gd name="T27" fmla="*/ 0 h 752"/>
                  <a:gd name="T28" fmla="*/ 0 w 326"/>
                  <a:gd name="T29" fmla="*/ 0 h 752"/>
                  <a:gd name="T30" fmla="*/ 0 w 326"/>
                  <a:gd name="T31" fmla="*/ 0 h 752"/>
                  <a:gd name="T32" fmla="*/ 0 w 326"/>
                  <a:gd name="T33" fmla="*/ 0 h 752"/>
                  <a:gd name="T34" fmla="*/ 0 w 326"/>
                  <a:gd name="T35" fmla="*/ 0 h 752"/>
                  <a:gd name="T36" fmla="*/ 0 w 326"/>
                  <a:gd name="T37" fmla="*/ 0 h 752"/>
                  <a:gd name="T38" fmla="*/ 0 w 326"/>
                  <a:gd name="T39" fmla="*/ 0 h 752"/>
                  <a:gd name="T40" fmla="*/ 0 w 326"/>
                  <a:gd name="T41" fmla="*/ 0 h 752"/>
                  <a:gd name="T42" fmla="*/ 0 w 326"/>
                  <a:gd name="T43" fmla="*/ 0 h 752"/>
                  <a:gd name="T44" fmla="*/ 0 w 326"/>
                  <a:gd name="T45" fmla="*/ 0 h 752"/>
                  <a:gd name="T46" fmla="*/ 0 w 326"/>
                  <a:gd name="T47" fmla="*/ 0 h 752"/>
                  <a:gd name="T48" fmla="*/ 0 w 326"/>
                  <a:gd name="T49" fmla="*/ 0 h 752"/>
                  <a:gd name="T50" fmla="*/ 0 w 326"/>
                  <a:gd name="T51" fmla="*/ 0 h 752"/>
                  <a:gd name="T52" fmla="*/ 0 w 326"/>
                  <a:gd name="T53" fmla="*/ 0 h 752"/>
                  <a:gd name="T54" fmla="*/ 0 w 326"/>
                  <a:gd name="T55" fmla="*/ 0 h 752"/>
                  <a:gd name="T56" fmla="*/ 0 w 326"/>
                  <a:gd name="T57" fmla="*/ 0 h 752"/>
                  <a:gd name="T58" fmla="*/ 0 w 326"/>
                  <a:gd name="T59" fmla="*/ 0 h 752"/>
                  <a:gd name="T60" fmla="*/ 0 w 326"/>
                  <a:gd name="T61" fmla="*/ 0 h 752"/>
                  <a:gd name="T62" fmla="*/ 0 w 326"/>
                  <a:gd name="T63" fmla="*/ 0 h 752"/>
                  <a:gd name="T64" fmla="*/ 0 w 326"/>
                  <a:gd name="T65" fmla="*/ 0 h 752"/>
                  <a:gd name="T66" fmla="*/ 0 w 326"/>
                  <a:gd name="T67" fmla="*/ 0 h 752"/>
                  <a:gd name="T68" fmla="*/ 0 w 326"/>
                  <a:gd name="T69" fmla="*/ 0 h 752"/>
                  <a:gd name="T70" fmla="*/ 0 w 326"/>
                  <a:gd name="T71" fmla="*/ 0 h 752"/>
                  <a:gd name="T72" fmla="*/ 0 w 326"/>
                  <a:gd name="T73" fmla="*/ 0 h 752"/>
                  <a:gd name="T74" fmla="*/ 0 w 326"/>
                  <a:gd name="T75" fmla="*/ 0 h 752"/>
                  <a:gd name="T76" fmla="*/ 0 w 326"/>
                  <a:gd name="T77" fmla="*/ 0 h 752"/>
                  <a:gd name="T78" fmla="*/ 0 w 326"/>
                  <a:gd name="T79" fmla="*/ 0 h 752"/>
                  <a:gd name="T80" fmla="*/ 0 w 326"/>
                  <a:gd name="T81" fmla="*/ 0 h 752"/>
                  <a:gd name="T82" fmla="*/ 0 w 326"/>
                  <a:gd name="T83" fmla="*/ 0 h 752"/>
                  <a:gd name="T84" fmla="*/ 0 w 326"/>
                  <a:gd name="T85" fmla="*/ 0 h 752"/>
                  <a:gd name="T86" fmla="*/ 0 w 326"/>
                  <a:gd name="T87" fmla="*/ 0 h 752"/>
                  <a:gd name="T88" fmla="*/ 0 w 326"/>
                  <a:gd name="T89" fmla="*/ 0 h 752"/>
                  <a:gd name="T90" fmla="*/ 0 w 326"/>
                  <a:gd name="T91" fmla="*/ 0 h 752"/>
                  <a:gd name="T92" fmla="*/ 0 w 326"/>
                  <a:gd name="T93" fmla="*/ 0 h 752"/>
                  <a:gd name="T94" fmla="*/ 0 w 326"/>
                  <a:gd name="T95" fmla="*/ 0 h 752"/>
                  <a:gd name="T96" fmla="*/ 0 w 326"/>
                  <a:gd name="T97" fmla="*/ 0 h 752"/>
                  <a:gd name="T98" fmla="*/ 0 w 326"/>
                  <a:gd name="T99" fmla="*/ 0 h 752"/>
                  <a:gd name="T100" fmla="*/ 0 w 326"/>
                  <a:gd name="T101" fmla="*/ 0 h 7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6"/>
                  <a:gd name="T154" fmla="*/ 0 h 752"/>
                  <a:gd name="T155" fmla="*/ 326 w 326"/>
                  <a:gd name="T156" fmla="*/ 752 h 7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6" h="752">
                    <a:moveTo>
                      <a:pt x="0" y="468"/>
                    </a:moveTo>
                    <a:lnTo>
                      <a:pt x="1" y="420"/>
                    </a:lnTo>
                    <a:lnTo>
                      <a:pt x="2" y="375"/>
                    </a:lnTo>
                    <a:lnTo>
                      <a:pt x="5" y="334"/>
                    </a:lnTo>
                    <a:lnTo>
                      <a:pt x="9" y="296"/>
                    </a:lnTo>
                    <a:lnTo>
                      <a:pt x="15" y="260"/>
                    </a:lnTo>
                    <a:lnTo>
                      <a:pt x="21" y="228"/>
                    </a:lnTo>
                    <a:lnTo>
                      <a:pt x="29" y="199"/>
                    </a:lnTo>
                    <a:lnTo>
                      <a:pt x="37" y="172"/>
                    </a:lnTo>
                    <a:lnTo>
                      <a:pt x="42" y="159"/>
                    </a:lnTo>
                    <a:lnTo>
                      <a:pt x="47" y="147"/>
                    </a:lnTo>
                    <a:lnTo>
                      <a:pt x="53" y="136"/>
                    </a:lnTo>
                    <a:lnTo>
                      <a:pt x="59" y="125"/>
                    </a:lnTo>
                    <a:lnTo>
                      <a:pt x="66" y="114"/>
                    </a:lnTo>
                    <a:lnTo>
                      <a:pt x="73" y="104"/>
                    </a:lnTo>
                    <a:lnTo>
                      <a:pt x="80" y="94"/>
                    </a:lnTo>
                    <a:lnTo>
                      <a:pt x="88" y="85"/>
                    </a:lnTo>
                    <a:lnTo>
                      <a:pt x="96" y="76"/>
                    </a:lnTo>
                    <a:lnTo>
                      <a:pt x="104" y="67"/>
                    </a:lnTo>
                    <a:lnTo>
                      <a:pt x="113" y="59"/>
                    </a:lnTo>
                    <a:lnTo>
                      <a:pt x="122" y="51"/>
                    </a:lnTo>
                    <a:lnTo>
                      <a:pt x="132" y="43"/>
                    </a:lnTo>
                    <a:lnTo>
                      <a:pt x="142" y="36"/>
                    </a:lnTo>
                    <a:lnTo>
                      <a:pt x="152" y="29"/>
                    </a:lnTo>
                    <a:lnTo>
                      <a:pt x="163" y="23"/>
                    </a:lnTo>
                    <a:lnTo>
                      <a:pt x="174" y="17"/>
                    </a:lnTo>
                    <a:lnTo>
                      <a:pt x="184" y="12"/>
                    </a:lnTo>
                    <a:lnTo>
                      <a:pt x="194" y="8"/>
                    </a:lnTo>
                    <a:lnTo>
                      <a:pt x="204" y="5"/>
                    </a:lnTo>
                    <a:lnTo>
                      <a:pt x="213" y="3"/>
                    </a:lnTo>
                    <a:lnTo>
                      <a:pt x="222" y="1"/>
                    </a:lnTo>
                    <a:lnTo>
                      <a:pt x="230" y="0"/>
                    </a:lnTo>
                    <a:lnTo>
                      <a:pt x="238" y="0"/>
                    </a:lnTo>
                    <a:lnTo>
                      <a:pt x="246" y="1"/>
                    </a:lnTo>
                    <a:lnTo>
                      <a:pt x="253" y="3"/>
                    </a:lnTo>
                    <a:lnTo>
                      <a:pt x="260" y="6"/>
                    </a:lnTo>
                    <a:lnTo>
                      <a:pt x="266" y="9"/>
                    </a:lnTo>
                    <a:lnTo>
                      <a:pt x="273" y="13"/>
                    </a:lnTo>
                    <a:lnTo>
                      <a:pt x="279" y="19"/>
                    </a:lnTo>
                    <a:lnTo>
                      <a:pt x="284" y="24"/>
                    </a:lnTo>
                    <a:lnTo>
                      <a:pt x="289" y="31"/>
                    </a:lnTo>
                    <a:lnTo>
                      <a:pt x="294" y="39"/>
                    </a:lnTo>
                    <a:lnTo>
                      <a:pt x="298" y="48"/>
                    </a:lnTo>
                    <a:lnTo>
                      <a:pt x="302" y="58"/>
                    </a:lnTo>
                    <a:lnTo>
                      <a:pt x="305" y="69"/>
                    </a:lnTo>
                    <a:lnTo>
                      <a:pt x="312" y="94"/>
                    </a:lnTo>
                    <a:lnTo>
                      <a:pt x="317" y="123"/>
                    </a:lnTo>
                    <a:lnTo>
                      <a:pt x="321" y="157"/>
                    </a:lnTo>
                    <a:lnTo>
                      <a:pt x="324" y="196"/>
                    </a:lnTo>
                    <a:lnTo>
                      <a:pt x="326" y="238"/>
                    </a:lnTo>
                    <a:lnTo>
                      <a:pt x="326" y="285"/>
                    </a:lnTo>
                    <a:lnTo>
                      <a:pt x="326" y="332"/>
                    </a:lnTo>
                    <a:lnTo>
                      <a:pt x="324" y="376"/>
                    </a:lnTo>
                    <a:lnTo>
                      <a:pt x="321" y="418"/>
                    </a:lnTo>
                    <a:lnTo>
                      <a:pt x="317" y="456"/>
                    </a:lnTo>
                    <a:lnTo>
                      <a:pt x="312" y="492"/>
                    </a:lnTo>
                    <a:lnTo>
                      <a:pt x="305" y="524"/>
                    </a:lnTo>
                    <a:lnTo>
                      <a:pt x="298" y="553"/>
                    </a:lnTo>
                    <a:lnTo>
                      <a:pt x="289" y="579"/>
                    </a:lnTo>
                    <a:lnTo>
                      <a:pt x="284" y="591"/>
                    </a:lnTo>
                    <a:lnTo>
                      <a:pt x="279" y="603"/>
                    </a:lnTo>
                    <a:lnTo>
                      <a:pt x="273" y="615"/>
                    </a:lnTo>
                    <a:lnTo>
                      <a:pt x="266" y="626"/>
                    </a:lnTo>
                    <a:lnTo>
                      <a:pt x="260" y="636"/>
                    </a:lnTo>
                    <a:lnTo>
                      <a:pt x="253" y="647"/>
                    </a:lnTo>
                    <a:lnTo>
                      <a:pt x="246" y="656"/>
                    </a:lnTo>
                    <a:lnTo>
                      <a:pt x="238" y="667"/>
                    </a:lnTo>
                    <a:lnTo>
                      <a:pt x="230" y="676"/>
                    </a:lnTo>
                    <a:lnTo>
                      <a:pt x="222" y="685"/>
                    </a:lnTo>
                    <a:lnTo>
                      <a:pt x="213" y="693"/>
                    </a:lnTo>
                    <a:lnTo>
                      <a:pt x="204" y="701"/>
                    </a:lnTo>
                    <a:lnTo>
                      <a:pt x="194" y="709"/>
                    </a:lnTo>
                    <a:lnTo>
                      <a:pt x="184" y="716"/>
                    </a:lnTo>
                    <a:lnTo>
                      <a:pt x="174" y="722"/>
                    </a:lnTo>
                    <a:lnTo>
                      <a:pt x="163" y="729"/>
                    </a:lnTo>
                    <a:lnTo>
                      <a:pt x="152" y="735"/>
                    </a:lnTo>
                    <a:lnTo>
                      <a:pt x="142" y="740"/>
                    </a:lnTo>
                    <a:lnTo>
                      <a:pt x="132" y="744"/>
                    </a:lnTo>
                    <a:lnTo>
                      <a:pt x="122" y="747"/>
                    </a:lnTo>
                    <a:lnTo>
                      <a:pt x="113" y="749"/>
                    </a:lnTo>
                    <a:lnTo>
                      <a:pt x="104" y="751"/>
                    </a:lnTo>
                    <a:lnTo>
                      <a:pt x="96" y="752"/>
                    </a:lnTo>
                    <a:lnTo>
                      <a:pt x="88" y="751"/>
                    </a:lnTo>
                    <a:lnTo>
                      <a:pt x="80" y="750"/>
                    </a:lnTo>
                    <a:lnTo>
                      <a:pt x="73" y="749"/>
                    </a:lnTo>
                    <a:lnTo>
                      <a:pt x="66" y="746"/>
                    </a:lnTo>
                    <a:lnTo>
                      <a:pt x="59" y="743"/>
                    </a:lnTo>
                    <a:lnTo>
                      <a:pt x="53" y="738"/>
                    </a:lnTo>
                    <a:lnTo>
                      <a:pt x="47" y="733"/>
                    </a:lnTo>
                    <a:lnTo>
                      <a:pt x="42" y="727"/>
                    </a:lnTo>
                    <a:lnTo>
                      <a:pt x="37" y="720"/>
                    </a:lnTo>
                    <a:lnTo>
                      <a:pt x="33" y="713"/>
                    </a:lnTo>
                    <a:lnTo>
                      <a:pt x="28" y="704"/>
                    </a:lnTo>
                    <a:lnTo>
                      <a:pt x="24" y="694"/>
                    </a:lnTo>
                    <a:lnTo>
                      <a:pt x="21" y="683"/>
                    </a:lnTo>
                    <a:lnTo>
                      <a:pt x="18" y="671"/>
                    </a:lnTo>
                    <a:lnTo>
                      <a:pt x="15" y="657"/>
                    </a:lnTo>
                    <a:lnTo>
                      <a:pt x="12" y="643"/>
                    </a:lnTo>
                    <a:lnTo>
                      <a:pt x="9" y="628"/>
                    </a:lnTo>
                    <a:lnTo>
                      <a:pt x="5" y="594"/>
                    </a:lnTo>
                    <a:lnTo>
                      <a:pt x="2" y="556"/>
                    </a:lnTo>
                    <a:lnTo>
                      <a:pt x="1" y="514"/>
                    </a:lnTo>
                    <a:lnTo>
                      <a:pt x="0" y="4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49" name="Freeform 668">
                <a:extLst>
                  <a:ext uri="{FF2B5EF4-FFF2-40B4-BE49-F238E27FC236}">
                    <a16:creationId xmlns:a16="http://schemas.microsoft.com/office/drawing/2014/main" id="{32E94EF2-7634-0B51-2BC1-564D75C0B117}"/>
                  </a:ext>
                </a:extLst>
              </p:cNvPr>
              <p:cNvSpPr>
                <a:spLocks/>
              </p:cNvSpPr>
              <p:nvPr/>
            </p:nvSpPr>
            <p:spPr bwMode="auto">
              <a:xfrm>
                <a:off x="3363" y="2875"/>
                <a:ext cx="3" cy="9"/>
              </a:xfrm>
              <a:custGeom>
                <a:avLst/>
                <a:gdLst>
                  <a:gd name="T0" fmla="*/ 0 w 150"/>
                  <a:gd name="T1" fmla="*/ 0 h 444"/>
                  <a:gd name="T2" fmla="*/ 0 w 150"/>
                  <a:gd name="T3" fmla="*/ 0 h 444"/>
                  <a:gd name="T4" fmla="*/ 0 w 150"/>
                  <a:gd name="T5" fmla="*/ 0 h 444"/>
                  <a:gd name="T6" fmla="*/ 0 w 150"/>
                  <a:gd name="T7" fmla="*/ 0 h 444"/>
                  <a:gd name="T8" fmla="*/ 0 w 150"/>
                  <a:gd name="T9" fmla="*/ 0 h 444"/>
                  <a:gd name="T10" fmla="*/ 0 w 150"/>
                  <a:gd name="T11" fmla="*/ 0 h 444"/>
                  <a:gd name="T12" fmla="*/ 0 w 150"/>
                  <a:gd name="T13" fmla="*/ 0 h 444"/>
                  <a:gd name="T14" fmla="*/ 0 w 150"/>
                  <a:gd name="T15" fmla="*/ 0 h 444"/>
                  <a:gd name="T16" fmla="*/ 0 w 150"/>
                  <a:gd name="T17" fmla="*/ 0 h 444"/>
                  <a:gd name="T18" fmla="*/ 0 w 150"/>
                  <a:gd name="T19" fmla="*/ 0 h 444"/>
                  <a:gd name="T20" fmla="*/ 0 w 150"/>
                  <a:gd name="T21" fmla="*/ 0 h 444"/>
                  <a:gd name="T22" fmla="*/ 0 w 150"/>
                  <a:gd name="T23" fmla="*/ 0 h 444"/>
                  <a:gd name="T24" fmla="*/ 0 w 150"/>
                  <a:gd name="T25" fmla="*/ 0 h 444"/>
                  <a:gd name="T26" fmla="*/ 0 w 150"/>
                  <a:gd name="T27" fmla="*/ 0 h 444"/>
                  <a:gd name="T28" fmla="*/ 0 w 150"/>
                  <a:gd name="T29" fmla="*/ 0 h 444"/>
                  <a:gd name="T30" fmla="*/ 0 w 150"/>
                  <a:gd name="T31" fmla="*/ 0 h 444"/>
                  <a:gd name="T32" fmla="*/ 0 w 150"/>
                  <a:gd name="T33" fmla="*/ 0 h 444"/>
                  <a:gd name="T34" fmla="*/ 0 w 150"/>
                  <a:gd name="T35" fmla="*/ 0 h 444"/>
                  <a:gd name="T36" fmla="*/ 0 w 150"/>
                  <a:gd name="T37" fmla="*/ 0 h 444"/>
                  <a:gd name="T38" fmla="*/ 0 w 150"/>
                  <a:gd name="T39" fmla="*/ 0 h 444"/>
                  <a:gd name="T40" fmla="*/ 0 w 150"/>
                  <a:gd name="T41" fmla="*/ 0 h 444"/>
                  <a:gd name="T42" fmla="*/ 0 w 150"/>
                  <a:gd name="T43" fmla="*/ 0 h 444"/>
                  <a:gd name="T44" fmla="*/ 0 w 150"/>
                  <a:gd name="T45" fmla="*/ 0 h 444"/>
                  <a:gd name="T46" fmla="*/ 0 w 150"/>
                  <a:gd name="T47" fmla="*/ 0 h 444"/>
                  <a:gd name="T48" fmla="*/ 0 w 150"/>
                  <a:gd name="T49" fmla="*/ 0 h 444"/>
                  <a:gd name="T50" fmla="*/ 0 w 150"/>
                  <a:gd name="T51" fmla="*/ 0 h 444"/>
                  <a:gd name="T52" fmla="*/ 0 w 150"/>
                  <a:gd name="T53" fmla="*/ 0 h 444"/>
                  <a:gd name="T54" fmla="*/ 0 w 150"/>
                  <a:gd name="T55" fmla="*/ 0 h 444"/>
                  <a:gd name="T56" fmla="*/ 0 w 150"/>
                  <a:gd name="T57" fmla="*/ 0 h 4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0"/>
                  <a:gd name="T88" fmla="*/ 0 h 444"/>
                  <a:gd name="T89" fmla="*/ 150 w 150"/>
                  <a:gd name="T90" fmla="*/ 444 h 4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0" h="444">
                    <a:moveTo>
                      <a:pt x="150" y="0"/>
                    </a:moveTo>
                    <a:lnTo>
                      <a:pt x="147" y="2"/>
                    </a:lnTo>
                    <a:lnTo>
                      <a:pt x="135" y="9"/>
                    </a:lnTo>
                    <a:lnTo>
                      <a:pt x="123" y="18"/>
                    </a:lnTo>
                    <a:lnTo>
                      <a:pt x="112" y="27"/>
                    </a:lnTo>
                    <a:lnTo>
                      <a:pt x="101" y="37"/>
                    </a:lnTo>
                    <a:lnTo>
                      <a:pt x="90" y="48"/>
                    </a:lnTo>
                    <a:lnTo>
                      <a:pt x="80" y="59"/>
                    </a:lnTo>
                    <a:lnTo>
                      <a:pt x="70" y="71"/>
                    </a:lnTo>
                    <a:lnTo>
                      <a:pt x="61" y="84"/>
                    </a:lnTo>
                    <a:lnTo>
                      <a:pt x="52" y="97"/>
                    </a:lnTo>
                    <a:lnTo>
                      <a:pt x="44" y="112"/>
                    </a:lnTo>
                    <a:lnTo>
                      <a:pt x="36" y="127"/>
                    </a:lnTo>
                    <a:lnTo>
                      <a:pt x="29" y="142"/>
                    </a:lnTo>
                    <a:lnTo>
                      <a:pt x="23" y="159"/>
                    </a:lnTo>
                    <a:lnTo>
                      <a:pt x="17" y="177"/>
                    </a:lnTo>
                    <a:lnTo>
                      <a:pt x="12" y="195"/>
                    </a:lnTo>
                    <a:lnTo>
                      <a:pt x="8" y="214"/>
                    </a:lnTo>
                    <a:lnTo>
                      <a:pt x="5" y="233"/>
                    </a:lnTo>
                    <a:lnTo>
                      <a:pt x="2" y="253"/>
                    </a:lnTo>
                    <a:lnTo>
                      <a:pt x="1" y="273"/>
                    </a:lnTo>
                    <a:lnTo>
                      <a:pt x="0" y="294"/>
                    </a:lnTo>
                    <a:lnTo>
                      <a:pt x="0" y="315"/>
                    </a:lnTo>
                    <a:lnTo>
                      <a:pt x="1" y="336"/>
                    </a:lnTo>
                    <a:lnTo>
                      <a:pt x="2" y="357"/>
                    </a:lnTo>
                    <a:lnTo>
                      <a:pt x="5" y="379"/>
                    </a:lnTo>
                    <a:lnTo>
                      <a:pt x="8" y="400"/>
                    </a:lnTo>
                    <a:lnTo>
                      <a:pt x="11" y="423"/>
                    </a:lnTo>
                    <a:lnTo>
                      <a:pt x="16" y="4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0" name="Freeform 669">
                <a:extLst>
                  <a:ext uri="{FF2B5EF4-FFF2-40B4-BE49-F238E27FC236}">
                    <a16:creationId xmlns:a16="http://schemas.microsoft.com/office/drawing/2014/main" id="{71BAEF40-B5DD-38EE-AC1A-FAA77F4CF7C9}"/>
                  </a:ext>
                </a:extLst>
              </p:cNvPr>
              <p:cNvSpPr>
                <a:spLocks/>
              </p:cNvSpPr>
              <p:nvPr/>
            </p:nvSpPr>
            <p:spPr bwMode="auto">
              <a:xfrm>
                <a:off x="3438" y="2832"/>
                <a:ext cx="5" cy="1"/>
              </a:xfrm>
              <a:custGeom>
                <a:avLst/>
                <a:gdLst>
                  <a:gd name="T0" fmla="*/ 0 w 229"/>
                  <a:gd name="T1" fmla="*/ 0 h 28"/>
                  <a:gd name="T2" fmla="*/ 0 w 229"/>
                  <a:gd name="T3" fmla="*/ 0 h 28"/>
                  <a:gd name="T4" fmla="*/ 0 w 229"/>
                  <a:gd name="T5" fmla="*/ 0 h 28"/>
                  <a:gd name="T6" fmla="*/ 0 w 229"/>
                  <a:gd name="T7" fmla="*/ 0 h 28"/>
                  <a:gd name="T8" fmla="*/ 0 w 229"/>
                  <a:gd name="T9" fmla="*/ 0 h 28"/>
                  <a:gd name="T10" fmla="*/ 0 w 229"/>
                  <a:gd name="T11" fmla="*/ 0 h 28"/>
                  <a:gd name="T12" fmla="*/ 0 w 229"/>
                  <a:gd name="T13" fmla="*/ 0 h 28"/>
                  <a:gd name="T14" fmla="*/ 0 w 229"/>
                  <a:gd name="T15" fmla="*/ 0 h 28"/>
                  <a:gd name="T16" fmla="*/ 0 w 229"/>
                  <a:gd name="T17" fmla="*/ 0 h 28"/>
                  <a:gd name="T18" fmla="*/ 0 w 229"/>
                  <a:gd name="T19" fmla="*/ 0 h 28"/>
                  <a:gd name="T20" fmla="*/ 0 w 229"/>
                  <a:gd name="T21" fmla="*/ 0 h 28"/>
                  <a:gd name="T22" fmla="*/ 0 w 229"/>
                  <a:gd name="T23" fmla="*/ 0 h 28"/>
                  <a:gd name="T24" fmla="*/ 0 w 229"/>
                  <a:gd name="T25" fmla="*/ 0 h 28"/>
                  <a:gd name="T26" fmla="*/ 0 w 229"/>
                  <a:gd name="T27" fmla="*/ 0 h 28"/>
                  <a:gd name="T28" fmla="*/ 0 w 229"/>
                  <a:gd name="T29" fmla="*/ 0 h 28"/>
                  <a:gd name="T30" fmla="*/ 0 w 229"/>
                  <a:gd name="T31" fmla="*/ 0 h 28"/>
                  <a:gd name="T32" fmla="*/ 0 w 22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8"/>
                  <a:gd name="T53" fmla="*/ 229 w 22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8">
                    <a:moveTo>
                      <a:pt x="0" y="28"/>
                    </a:moveTo>
                    <a:lnTo>
                      <a:pt x="8" y="24"/>
                    </a:lnTo>
                    <a:lnTo>
                      <a:pt x="20" y="18"/>
                    </a:lnTo>
                    <a:lnTo>
                      <a:pt x="33" y="13"/>
                    </a:lnTo>
                    <a:lnTo>
                      <a:pt x="46" y="8"/>
                    </a:lnTo>
                    <a:lnTo>
                      <a:pt x="61" y="5"/>
                    </a:lnTo>
                    <a:lnTo>
                      <a:pt x="74" y="3"/>
                    </a:lnTo>
                    <a:lnTo>
                      <a:pt x="89" y="1"/>
                    </a:lnTo>
                    <a:lnTo>
                      <a:pt x="103" y="0"/>
                    </a:lnTo>
                    <a:lnTo>
                      <a:pt x="118" y="0"/>
                    </a:lnTo>
                    <a:lnTo>
                      <a:pt x="133" y="1"/>
                    </a:lnTo>
                    <a:lnTo>
                      <a:pt x="149" y="2"/>
                    </a:lnTo>
                    <a:lnTo>
                      <a:pt x="164" y="5"/>
                    </a:lnTo>
                    <a:lnTo>
                      <a:pt x="180" y="8"/>
                    </a:lnTo>
                    <a:lnTo>
                      <a:pt x="196" y="12"/>
                    </a:lnTo>
                    <a:lnTo>
                      <a:pt x="213" y="17"/>
                    </a:lnTo>
                    <a:lnTo>
                      <a:pt x="229"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1" name="Freeform 670">
                <a:extLst>
                  <a:ext uri="{FF2B5EF4-FFF2-40B4-BE49-F238E27FC236}">
                    <a16:creationId xmlns:a16="http://schemas.microsoft.com/office/drawing/2014/main" id="{8CEB3E6C-9B10-53F1-6CE7-4C8D7047CA01}"/>
                  </a:ext>
                </a:extLst>
              </p:cNvPr>
              <p:cNvSpPr>
                <a:spLocks/>
              </p:cNvSpPr>
              <p:nvPr/>
            </p:nvSpPr>
            <p:spPr bwMode="auto">
              <a:xfrm>
                <a:off x="3406" y="3131"/>
                <a:ext cx="7" cy="1"/>
              </a:xfrm>
              <a:custGeom>
                <a:avLst/>
                <a:gdLst>
                  <a:gd name="T0" fmla="*/ 0 w 360"/>
                  <a:gd name="T1" fmla="*/ 0 h 49"/>
                  <a:gd name="T2" fmla="*/ 0 w 360"/>
                  <a:gd name="T3" fmla="*/ 0 h 49"/>
                  <a:gd name="T4" fmla="*/ 0 w 360"/>
                  <a:gd name="T5" fmla="*/ 0 h 49"/>
                  <a:gd name="T6" fmla="*/ 0 w 360"/>
                  <a:gd name="T7" fmla="*/ 0 h 49"/>
                  <a:gd name="T8" fmla="*/ 0 w 360"/>
                  <a:gd name="T9" fmla="*/ 0 h 49"/>
                  <a:gd name="T10" fmla="*/ 0 w 360"/>
                  <a:gd name="T11" fmla="*/ 0 h 49"/>
                  <a:gd name="T12" fmla="*/ 0 w 360"/>
                  <a:gd name="T13" fmla="*/ 0 h 49"/>
                  <a:gd name="T14" fmla="*/ 0 w 360"/>
                  <a:gd name="T15" fmla="*/ 0 h 49"/>
                  <a:gd name="T16" fmla="*/ 0 w 360"/>
                  <a:gd name="T17" fmla="*/ 0 h 49"/>
                  <a:gd name="T18" fmla="*/ 0 w 360"/>
                  <a:gd name="T19" fmla="*/ 0 h 49"/>
                  <a:gd name="T20" fmla="*/ 0 w 360"/>
                  <a:gd name="T21" fmla="*/ 0 h 49"/>
                  <a:gd name="T22" fmla="*/ 0 w 360"/>
                  <a:gd name="T23" fmla="*/ 0 h 49"/>
                  <a:gd name="T24" fmla="*/ 0 w 360"/>
                  <a:gd name="T25" fmla="*/ 0 h 49"/>
                  <a:gd name="T26" fmla="*/ 0 w 360"/>
                  <a:gd name="T27" fmla="*/ 0 h 49"/>
                  <a:gd name="T28" fmla="*/ 0 w 360"/>
                  <a:gd name="T29" fmla="*/ 0 h 49"/>
                  <a:gd name="T30" fmla="*/ 0 w 360"/>
                  <a:gd name="T31" fmla="*/ 0 h 49"/>
                  <a:gd name="T32" fmla="*/ 0 w 360"/>
                  <a:gd name="T33" fmla="*/ 0 h 49"/>
                  <a:gd name="T34" fmla="*/ 0 w 360"/>
                  <a:gd name="T35" fmla="*/ 0 h 49"/>
                  <a:gd name="T36" fmla="*/ 0 w 360"/>
                  <a:gd name="T37" fmla="*/ 0 h 49"/>
                  <a:gd name="T38" fmla="*/ 0 w 360"/>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0"/>
                  <a:gd name="T61" fmla="*/ 0 h 49"/>
                  <a:gd name="T62" fmla="*/ 360 w 360"/>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0" h="49">
                    <a:moveTo>
                      <a:pt x="0" y="0"/>
                    </a:moveTo>
                    <a:lnTo>
                      <a:pt x="22" y="10"/>
                    </a:lnTo>
                    <a:lnTo>
                      <a:pt x="43" y="18"/>
                    </a:lnTo>
                    <a:lnTo>
                      <a:pt x="66" y="26"/>
                    </a:lnTo>
                    <a:lnTo>
                      <a:pt x="87" y="32"/>
                    </a:lnTo>
                    <a:lnTo>
                      <a:pt x="108" y="38"/>
                    </a:lnTo>
                    <a:lnTo>
                      <a:pt x="129" y="42"/>
                    </a:lnTo>
                    <a:lnTo>
                      <a:pt x="150" y="45"/>
                    </a:lnTo>
                    <a:lnTo>
                      <a:pt x="170" y="48"/>
                    </a:lnTo>
                    <a:lnTo>
                      <a:pt x="190" y="49"/>
                    </a:lnTo>
                    <a:lnTo>
                      <a:pt x="210" y="49"/>
                    </a:lnTo>
                    <a:lnTo>
                      <a:pt x="229" y="48"/>
                    </a:lnTo>
                    <a:lnTo>
                      <a:pt x="248" y="46"/>
                    </a:lnTo>
                    <a:lnTo>
                      <a:pt x="267" y="43"/>
                    </a:lnTo>
                    <a:lnTo>
                      <a:pt x="285" y="39"/>
                    </a:lnTo>
                    <a:lnTo>
                      <a:pt x="303" y="34"/>
                    </a:lnTo>
                    <a:lnTo>
                      <a:pt x="320" y="28"/>
                    </a:lnTo>
                    <a:lnTo>
                      <a:pt x="336" y="20"/>
                    </a:lnTo>
                    <a:lnTo>
                      <a:pt x="352" y="12"/>
                    </a:lnTo>
                    <a:lnTo>
                      <a:pt x="360"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2" name="Freeform 671">
                <a:extLst>
                  <a:ext uri="{FF2B5EF4-FFF2-40B4-BE49-F238E27FC236}">
                    <a16:creationId xmlns:a16="http://schemas.microsoft.com/office/drawing/2014/main" id="{5CC1EE99-9D49-7108-D6A7-410266E63A82}"/>
                  </a:ext>
                </a:extLst>
              </p:cNvPr>
              <p:cNvSpPr>
                <a:spLocks/>
              </p:cNvSpPr>
              <p:nvPr/>
            </p:nvSpPr>
            <p:spPr bwMode="auto">
              <a:xfrm>
                <a:off x="3407" y="3138"/>
                <a:ext cx="12" cy="1"/>
              </a:xfrm>
              <a:custGeom>
                <a:avLst/>
                <a:gdLst>
                  <a:gd name="T0" fmla="*/ 0 w 634"/>
                  <a:gd name="T1" fmla="*/ 0 h 82"/>
                  <a:gd name="T2" fmla="*/ 0 w 634"/>
                  <a:gd name="T3" fmla="*/ 0 h 82"/>
                  <a:gd name="T4" fmla="*/ 0 w 634"/>
                  <a:gd name="T5" fmla="*/ 0 h 82"/>
                  <a:gd name="T6" fmla="*/ 0 w 634"/>
                  <a:gd name="T7" fmla="*/ 0 h 82"/>
                  <a:gd name="T8" fmla="*/ 0 w 634"/>
                  <a:gd name="T9" fmla="*/ 0 h 82"/>
                  <a:gd name="T10" fmla="*/ 0 w 634"/>
                  <a:gd name="T11" fmla="*/ 0 h 82"/>
                  <a:gd name="T12" fmla="*/ 0 w 634"/>
                  <a:gd name="T13" fmla="*/ 0 h 82"/>
                  <a:gd name="T14" fmla="*/ 0 w 634"/>
                  <a:gd name="T15" fmla="*/ 0 h 82"/>
                  <a:gd name="T16" fmla="*/ 0 w 634"/>
                  <a:gd name="T17" fmla="*/ 0 h 82"/>
                  <a:gd name="T18" fmla="*/ 0 w 634"/>
                  <a:gd name="T19" fmla="*/ 0 h 82"/>
                  <a:gd name="T20" fmla="*/ 0 w 634"/>
                  <a:gd name="T21" fmla="*/ 0 h 82"/>
                  <a:gd name="T22" fmla="*/ 0 w 634"/>
                  <a:gd name="T23" fmla="*/ 0 h 82"/>
                  <a:gd name="T24" fmla="*/ 0 w 634"/>
                  <a:gd name="T25" fmla="*/ 0 h 82"/>
                  <a:gd name="T26" fmla="*/ 0 w 634"/>
                  <a:gd name="T27" fmla="*/ 0 h 82"/>
                  <a:gd name="T28" fmla="*/ 0 w 634"/>
                  <a:gd name="T29" fmla="*/ 0 h 82"/>
                  <a:gd name="T30" fmla="*/ 0 w 634"/>
                  <a:gd name="T31" fmla="*/ 0 h 82"/>
                  <a:gd name="T32" fmla="*/ 0 w 634"/>
                  <a:gd name="T33" fmla="*/ 0 h 82"/>
                  <a:gd name="T34" fmla="*/ 0 w 634"/>
                  <a:gd name="T35" fmla="*/ 0 h 82"/>
                  <a:gd name="T36" fmla="*/ 0 w 634"/>
                  <a:gd name="T37" fmla="*/ 0 h 82"/>
                  <a:gd name="T38" fmla="*/ 0 w 634"/>
                  <a:gd name="T39" fmla="*/ 0 h 82"/>
                  <a:gd name="T40" fmla="*/ 0 w 634"/>
                  <a:gd name="T41" fmla="*/ 0 h 82"/>
                  <a:gd name="T42" fmla="*/ 0 w 634"/>
                  <a:gd name="T43" fmla="*/ 0 h 82"/>
                  <a:gd name="T44" fmla="*/ 0 w 634"/>
                  <a:gd name="T45" fmla="*/ 0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4"/>
                  <a:gd name="T70" fmla="*/ 0 h 82"/>
                  <a:gd name="T71" fmla="*/ 634 w 634"/>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4" h="82">
                    <a:moveTo>
                      <a:pt x="0" y="0"/>
                    </a:moveTo>
                    <a:lnTo>
                      <a:pt x="30" y="14"/>
                    </a:lnTo>
                    <a:lnTo>
                      <a:pt x="63" y="27"/>
                    </a:lnTo>
                    <a:lnTo>
                      <a:pt x="96" y="38"/>
                    </a:lnTo>
                    <a:lnTo>
                      <a:pt x="129" y="49"/>
                    </a:lnTo>
                    <a:lnTo>
                      <a:pt x="161" y="58"/>
                    </a:lnTo>
                    <a:lnTo>
                      <a:pt x="193" y="65"/>
                    </a:lnTo>
                    <a:lnTo>
                      <a:pt x="226" y="71"/>
                    </a:lnTo>
                    <a:lnTo>
                      <a:pt x="258" y="76"/>
                    </a:lnTo>
                    <a:lnTo>
                      <a:pt x="289" y="79"/>
                    </a:lnTo>
                    <a:lnTo>
                      <a:pt x="320" y="81"/>
                    </a:lnTo>
                    <a:lnTo>
                      <a:pt x="350" y="82"/>
                    </a:lnTo>
                    <a:lnTo>
                      <a:pt x="379" y="81"/>
                    </a:lnTo>
                    <a:lnTo>
                      <a:pt x="408" y="79"/>
                    </a:lnTo>
                    <a:lnTo>
                      <a:pt x="438" y="75"/>
                    </a:lnTo>
                    <a:lnTo>
                      <a:pt x="466" y="70"/>
                    </a:lnTo>
                    <a:lnTo>
                      <a:pt x="493" y="64"/>
                    </a:lnTo>
                    <a:lnTo>
                      <a:pt x="519" y="57"/>
                    </a:lnTo>
                    <a:lnTo>
                      <a:pt x="545" y="48"/>
                    </a:lnTo>
                    <a:lnTo>
                      <a:pt x="570" y="39"/>
                    </a:lnTo>
                    <a:lnTo>
                      <a:pt x="595" y="28"/>
                    </a:lnTo>
                    <a:lnTo>
                      <a:pt x="620" y="16"/>
                    </a:lnTo>
                    <a:lnTo>
                      <a:pt x="634" y="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3" name="Freeform 672">
                <a:extLst>
                  <a:ext uri="{FF2B5EF4-FFF2-40B4-BE49-F238E27FC236}">
                    <a16:creationId xmlns:a16="http://schemas.microsoft.com/office/drawing/2014/main" id="{2996E973-039F-7862-7921-69805A71C5F3}"/>
                  </a:ext>
                </a:extLst>
              </p:cNvPr>
              <p:cNvSpPr>
                <a:spLocks/>
              </p:cNvSpPr>
              <p:nvPr/>
            </p:nvSpPr>
            <p:spPr bwMode="auto">
              <a:xfrm>
                <a:off x="3444" y="2836"/>
                <a:ext cx="4"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2"/>
                    </a:lnTo>
                    <a:lnTo>
                      <a:pt x="11" y="20"/>
                    </a:lnTo>
                    <a:lnTo>
                      <a:pt x="16" y="17"/>
                    </a:lnTo>
                    <a:lnTo>
                      <a:pt x="22" y="15"/>
                    </a:lnTo>
                    <a:lnTo>
                      <a:pt x="29" y="12"/>
                    </a:lnTo>
                    <a:lnTo>
                      <a:pt x="35" y="10"/>
                    </a:lnTo>
                    <a:lnTo>
                      <a:pt x="42" y="8"/>
                    </a:lnTo>
                    <a:lnTo>
                      <a:pt x="48" y="7"/>
                    </a:lnTo>
                    <a:lnTo>
                      <a:pt x="55" y="5"/>
                    </a:lnTo>
                    <a:lnTo>
                      <a:pt x="62" y="4"/>
                    </a:lnTo>
                    <a:lnTo>
                      <a:pt x="70" y="3"/>
                    </a:lnTo>
                    <a:lnTo>
                      <a:pt x="77" y="2"/>
                    </a:lnTo>
                    <a:lnTo>
                      <a:pt x="84" y="1"/>
                    </a:lnTo>
                    <a:lnTo>
                      <a:pt x="91" y="0"/>
                    </a:lnTo>
                    <a:lnTo>
                      <a:pt x="99" y="0"/>
                    </a:lnTo>
                    <a:lnTo>
                      <a:pt x="106" y="0"/>
                    </a:lnTo>
                    <a:lnTo>
                      <a:pt x="113" y="0"/>
                    </a:lnTo>
                    <a:lnTo>
                      <a:pt x="120" y="0"/>
                    </a:lnTo>
                    <a:lnTo>
                      <a:pt x="127" y="1"/>
                    </a:lnTo>
                    <a:lnTo>
                      <a:pt x="134" y="2"/>
                    </a:lnTo>
                    <a:lnTo>
                      <a:pt x="141" y="3"/>
                    </a:lnTo>
                    <a:lnTo>
                      <a:pt x="148" y="4"/>
                    </a:lnTo>
                    <a:lnTo>
                      <a:pt x="154" y="6"/>
                    </a:lnTo>
                    <a:lnTo>
                      <a:pt x="161" y="7"/>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4" name="Freeform 673">
                <a:extLst>
                  <a:ext uri="{FF2B5EF4-FFF2-40B4-BE49-F238E27FC236}">
                    <a16:creationId xmlns:a16="http://schemas.microsoft.com/office/drawing/2014/main" id="{AD0A26AB-6761-FAF6-B4B5-A75D4B29446B}"/>
                  </a:ext>
                </a:extLst>
              </p:cNvPr>
              <p:cNvSpPr>
                <a:spLocks/>
              </p:cNvSpPr>
              <p:nvPr/>
            </p:nvSpPr>
            <p:spPr bwMode="auto">
              <a:xfrm>
                <a:off x="3378" y="2874"/>
                <a:ext cx="3" cy="1"/>
              </a:xfrm>
              <a:custGeom>
                <a:avLst/>
                <a:gdLst>
                  <a:gd name="T0" fmla="*/ 0 w 172"/>
                  <a:gd name="T1" fmla="*/ 0 h 25"/>
                  <a:gd name="T2" fmla="*/ 0 w 172"/>
                  <a:gd name="T3" fmla="*/ 0 h 25"/>
                  <a:gd name="T4" fmla="*/ 0 w 172"/>
                  <a:gd name="T5" fmla="*/ 0 h 25"/>
                  <a:gd name="T6" fmla="*/ 0 w 172"/>
                  <a:gd name="T7" fmla="*/ 0 h 25"/>
                  <a:gd name="T8" fmla="*/ 0 w 172"/>
                  <a:gd name="T9" fmla="*/ 0 h 25"/>
                  <a:gd name="T10" fmla="*/ 0 w 172"/>
                  <a:gd name="T11" fmla="*/ 0 h 25"/>
                  <a:gd name="T12" fmla="*/ 0 w 172"/>
                  <a:gd name="T13" fmla="*/ 0 h 25"/>
                  <a:gd name="T14" fmla="*/ 0 w 172"/>
                  <a:gd name="T15" fmla="*/ 0 h 25"/>
                  <a:gd name="T16" fmla="*/ 0 w 172"/>
                  <a:gd name="T17" fmla="*/ 0 h 25"/>
                  <a:gd name="T18" fmla="*/ 0 w 172"/>
                  <a:gd name="T19" fmla="*/ 0 h 25"/>
                  <a:gd name="T20" fmla="*/ 0 w 172"/>
                  <a:gd name="T21" fmla="*/ 0 h 25"/>
                  <a:gd name="T22" fmla="*/ 0 w 172"/>
                  <a:gd name="T23" fmla="*/ 0 h 25"/>
                  <a:gd name="T24" fmla="*/ 0 w 172"/>
                  <a:gd name="T25" fmla="*/ 0 h 25"/>
                  <a:gd name="T26" fmla="*/ 0 w 172"/>
                  <a:gd name="T27" fmla="*/ 0 h 25"/>
                  <a:gd name="T28" fmla="*/ 0 w 172"/>
                  <a:gd name="T29" fmla="*/ 0 h 25"/>
                  <a:gd name="T30" fmla="*/ 0 w 172"/>
                  <a:gd name="T31" fmla="*/ 0 h 25"/>
                  <a:gd name="T32" fmla="*/ 0 w 172"/>
                  <a:gd name="T33" fmla="*/ 0 h 25"/>
                  <a:gd name="T34" fmla="*/ 0 w 172"/>
                  <a:gd name="T35" fmla="*/ 0 h 25"/>
                  <a:gd name="T36" fmla="*/ 0 w 172"/>
                  <a:gd name="T37" fmla="*/ 0 h 25"/>
                  <a:gd name="T38" fmla="*/ 0 w 172"/>
                  <a:gd name="T39" fmla="*/ 0 h 25"/>
                  <a:gd name="T40" fmla="*/ 0 w 172"/>
                  <a:gd name="T41" fmla="*/ 0 h 25"/>
                  <a:gd name="T42" fmla="*/ 0 w 172"/>
                  <a:gd name="T43" fmla="*/ 0 h 25"/>
                  <a:gd name="T44" fmla="*/ 0 w 172"/>
                  <a:gd name="T45" fmla="*/ 0 h 25"/>
                  <a:gd name="T46" fmla="*/ 0 w 172"/>
                  <a:gd name="T47" fmla="*/ 0 h 25"/>
                  <a:gd name="T48" fmla="*/ 0 w 172"/>
                  <a:gd name="T49" fmla="*/ 0 h 25"/>
                  <a:gd name="T50" fmla="*/ 0 w 172"/>
                  <a:gd name="T51" fmla="*/ 0 h 25"/>
                  <a:gd name="T52" fmla="*/ 0 w 172"/>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2"/>
                  <a:gd name="T82" fmla="*/ 0 h 25"/>
                  <a:gd name="T83" fmla="*/ 172 w 172"/>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2" h="25">
                    <a:moveTo>
                      <a:pt x="0" y="25"/>
                    </a:moveTo>
                    <a:lnTo>
                      <a:pt x="5" y="23"/>
                    </a:lnTo>
                    <a:lnTo>
                      <a:pt x="10" y="20"/>
                    </a:lnTo>
                    <a:lnTo>
                      <a:pt x="16" y="17"/>
                    </a:lnTo>
                    <a:lnTo>
                      <a:pt x="22" y="15"/>
                    </a:lnTo>
                    <a:lnTo>
                      <a:pt x="28" y="13"/>
                    </a:lnTo>
                    <a:lnTo>
                      <a:pt x="36" y="11"/>
                    </a:lnTo>
                    <a:lnTo>
                      <a:pt x="42" y="9"/>
                    </a:lnTo>
                    <a:lnTo>
                      <a:pt x="49" y="7"/>
                    </a:lnTo>
                    <a:lnTo>
                      <a:pt x="56" y="5"/>
                    </a:lnTo>
                    <a:lnTo>
                      <a:pt x="63" y="4"/>
                    </a:lnTo>
                    <a:lnTo>
                      <a:pt x="70" y="3"/>
                    </a:lnTo>
                    <a:lnTo>
                      <a:pt x="78" y="2"/>
                    </a:lnTo>
                    <a:lnTo>
                      <a:pt x="85" y="1"/>
                    </a:lnTo>
                    <a:lnTo>
                      <a:pt x="92" y="1"/>
                    </a:lnTo>
                    <a:lnTo>
                      <a:pt x="100" y="0"/>
                    </a:lnTo>
                    <a:lnTo>
                      <a:pt x="107" y="0"/>
                    </a:lnTo>
                    <a:lnTo>
                      <a:pt x="114" y="0"/>
                    </a:lnTo>
                    <a:lnTo>
                      <a:pt x="121" y="1"/>
                    </a:lnTo>
                    <a:lnTo>
                      <a:pt x="128" y="1"/>
                    </a:lnTo>
                    <a:lnTo>
                      <a:pt x="135" y="2"/>
                    </a:lnTo>
                    <a:lnTo>
                      <a:pt x="142" y="3"/>
                    </a:lnTo>
                    <a:lnTo>
                      <a:pt x="148" y="4"/>
                    </a:lnTo>
                    <a:lnTo>
                      <a:pt x="155" y="6"/>
                    </a:lnTo>
                    <a:lnTo>
                      <a:pt x="161" y="8"/>
                    </a:lnTo>
                    <a:lnTo>
                      <a:pt x="167" y="9"/>
                    </a:lnTo>
                    <a:lnTo>
                      <a:pt x="172"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5" name="Freeform 674">
                <a:extLst>
                  <a:ext uri="{FF2B5EF4-FFF2-40B4-BE49-F238E27FC236}">
                    <a16:creationId xmlns:a16="http://schemas.microsoft.com/office/drawing/2014/main" id="{121241B2-77B4-64A1-C789-924676D7690D}"/>
                  </a:ext>
                </a:extLst>
              </p:cNvPr>
              <p:cNvSpPr>
                <a:spLocks/>
              </p:cNvSpPr>
              <p:nvPr/>
            </p:nvSpPr>
            <p:spPr bwMode="auto">
              <a:xfrm>
                <a:off x="3384" y="2864"/>
                <a:ext cx="4" cy="1"/>
              </a:xfrm>
              <a:custGeom>
                <a:avLst/>
                <a:gdLst>
                  <a:gd name="T0" fmla="*/ 0 w 224"/>
                  <a:gd name="T1" fmla="*/ 0 h 26"/>
                  <a:gd name="T2" fmla="*/ 0 w 224"/>
                  <a:gd name="T3" fmla="*/ 0 h 26"/>
                  <a:gd name="T4" fmla="*/ 0 w 224"/>
                  <a:gd name="T5" fmla="*/ 0 h 26"/>
                  <a:gd name="T6" fmla="*/ 0 w 224"/>
                  <a:gd name="T7" fmla="*/ 0 h 26"/>
                  <a:gd name="T8" fmla="*/ 0 w 224"/>
                  <a:gd name="T9" fmla="*/ 0 h 26"/>
                  <a:gd name="T10" fmla="*/ 0 w 224"/>
                  <a:gd name="T11" fmla="*/ 0 h 26"/>
                  <a:gd name="T12" fmla="*/ 0 w 224"/>
                  <a:gd name="T13" fmla="*/ 0 h 26"/>
                  <a:gd name="T14" fmla="*/ 0 w 224"/>
                  <a:gd name="T15" fmla="*/ 0 h 26"/>
                  <a:gd name="T16" fmla="*/ 0 w 224"/>
                  <a:gd name="T17" fmla="*/ 0 h 26"/>
                  <a:gd name="T18" fmla="*/ 0 w 224"/>
                  <a:gd name="T19" fmla="*/ 0 h 26"/>
                  <a:gd name="T20" fmla="*/ 0 w 224"/>
                  <a:gd name="T21" fmla="*/ 0 h 26"/>
                  <a:gd name="T22" fmla="*/ 0 w 224"/>
                  <a:gd name="T23" fmla="*/ 0 h 26"/>
                  <a:gd name="T24" fmla="*/ 0 w 224"/>
                  <a:gd name="T25" fmla="*/ 0 h 26"/>
                  <a:gd name="T26" fmla="*/ 0 w 224"/>
                  <a:gd name="T27" fmla="*/ 0 h 26"/>
                  <a:gd name="T28" fmla="*/ 0 w 224"/>
                  <a:gd name="T29" fmla="*/ 0 h 26"/>
                  <a:gd name="T30" fmla="*/ 0 w 224"/>
                  <a:gd name="T31" fmla="*/ 0 h 26"/>
                  <a:gd name="T32" fmla="*/ 0 w 2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26"/>
                  <a:gd name="T53" fmla="*/ 224 w 2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26">
                    <a:moveTo>
                      <a:pt x="0" y="26"/>
                    </a:moveTo>
                    <a:lnTo>
                      <a:pt x="11" y="20"/>
                    </a:lnTo>
                    <a:lnTo>
                      <a:pt x="23" y="15"/>
                    </a:lnTo>
                    <a:lnTo>
                      <a:pt x="35" y="10"/>
                    </a:lnTo>
                    <a:lnTo>
                      <a:pt x="48" y="7"/>
                    </a:lnTo>
                    <a:lnTo>
                      <a:pt x="61" y="4"/>
                    </a:lnTo>
                    <a:lnTo>
                      <a:pt x="74" y="1"/>
                    </a:lnTo>
                    <a:lnTo>
                      <a:pt x="88" y="0"/>
                    </a:lnTo>
                    <a:lnTo>
                      <a:pt x="102" y="0"/>
                    </a:lnTo>
                    <a:lnTo>
                      <a:pt x="116" y="0"/>
                    </a:lnTo>
                    <a:lnTo>
                      <a:pt x="132" y="1"/>
                    </a:lnTo>
                    <a:lnTo>
                      <a:pt x="147" y="3"/>
                    </a:lnTo>
                    <a:lnTo>
                      <a:pt x="162" y="6"/>
                    </a:lnTo>
                    <a:lnTo>
                      <a:pt x="177" y="9"/>
                    </a:lnTo>
                    <a:lnTo>
                      <a:pt x="192" y="13"/>
                    </a:lnTo>
                    <a:lnTo>
                      <a:pt x="208" y="18"/>
                    </a:lnTo>
                    <a:lnTo>
                      <a:pt x="224" y="2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6" name="Freeform 675">
                <a:extLst>
                  <a:ext uri="{FF2B5EF4-FFF2-40B4-BE49-F238E27FC236}">
                    <a16:creationId xmlns:a16="http://schemas.microsoft.com/office/drawing/2014/main" id="{21F7836F-8F27-74F5-9B71-609E02A43CA4}"/>
                  </a:ext>
                </a:extLst>
              </p:cNvPr>
              <p:cNvSpPr>
                <a:spLocks/>
              </p:cNvSpPr>
              <p:nvPr/>
            </p:nvSpPr>
            <p:spPr bwMode="auto">
              <a:xfrm>
                <a:off x="3420" y="2843"/>
                <a:ext cx="5" cy="1"/>
              </a:xfrm>
              <a:custGeom>
                <a:avLst/>
                <a:gdLst>
                  <a:gd name="T0" fmla="*/ 0 w 216"/>
                  <a:gd name="T1" fmla="*/ 0 h 27"/>
                  <a:gd name="T2" fmla="*/ 0 w 216"/>
                  <a:gd name="T3" fmla="*/ 0 h 27"/>
                  <a:gd name="T4" fmla="*/ 0 w 216"/>
                  <a:gd name="T5" fmla="*/ 0 h 27"/>
                  <a:gd name="T6" fmla="*/ 0 w 216"/>
                  <a:gd name="T7" fmla="*/ 0 h 27"/>
                  <a:gd name="T8" fmla="*/ 0 w 216"/>
                  <a:gd name="T9" fmla="*/ 0 h 27"/>
                  <a:gd name="T10" fmla="*/ 0 w 216"/>
                  <a:gd name="T11" fmla="*/ 0 h 27"/>
                  <a:gd name="T12" fmla="*/ 0 w 216"/>
                  <a:gd name="T13" fmla="*/ 0 h 27"/>
                  <a:gd name="T14" fmla="*/ 0 w 216"/>
                  <a:gd name="T15" fmla="*/ 0 h 27"/>
                  <a:gd name="T16" fmla="*/ 0 w 216"/>
                  <a:gd name="T17" fmla="*/ 0 h 27"/>
                  <a:gd name="T18" fmla="*/ 0 w 216"/>
                  <a:gd name="T19" fmla="*/ 0 h 27"/>
                  <a:gd name="T20" fmla="*/ 0 w 216"/>
                  <a:gd name="T21" fmla="*/ 0 h 27"/>
                  <a:gd name="T22" fmla="*/ 0 w 216"/>
                  <a:gd name="T23" fmla="*/ 0 h 27"/>
                  <a:gd name="T24" fmla="*/ 0 w 216"/>
                  <a:gd name="T25" fmla="*/ 0 h 27"/>
                  <a:gd name="T26" fmla="*/ 0 w 216"/>
                  <a:gd name="T27" fmla="*/ 0 h 27"/>
                  <a:gd name="T28" fmla="*/ 0 w 216"/>
                  <a:gd name="T29" fmla="*/ 0 h 27"/>
                  <a:gd name="T30" fmla="*/ 0 w 216"/>
                  <a:gd name="T31" fmla="*/ 0 h 27"/>
                  <a:gd name="T32" fmla="*/ 0 w 21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7"/>
                  <a:gd name="T53" fmla="*/ 216 w 21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7">
                    <a:moveTo>
                      <a:pt x="0" y="25"/>
                    </a:moveTo>
                    <a:lnTo>
                      <a:pt x="11" y="19"/>
                    </a:lnTo>
                    <a:lnTo>
                      <a:pt x="22" y="14"/>
                    </a:lnTo>
                    <a:lnTo>
                      <a:pt x="34" y="9"/>
                    </a:lnTo>
                    <a:lnTo>
                      <a:pt x="46" y="6"/>
                    </a:lnTo>
                    <a:lnTo>
                      <a:pt x="59" y="3"/>
                    </a:lnTo>
                    <a:lnTo>
                      <a:pt x="72" y="1"/>
                    </a:lnTo>
                    <a:lnTo>
                      <a:pt x="85" y="0"/>
                    </a:lnTo>
                    <a:lnTo>
                      <a:pt x="98" y="0"/>
                    </a:lnTo>
                    <a:lnTo>
                      <a:pt x="112" y="1"/>
                    </a:lnTo>
                    <a:lnTo>
                      <a:pt x="126" y="2"/>
                    </a:lnTo>
                    <a:lnTo>
                      <a:pt x="141" y="4"/>
                    </a:lnTo>
                    <a:lnTo>
                      <a:pt x="156" y="7"/>
                    </a:lnTo>
                    <a:lnTo>
                      <a:pt x="171" y="11"/>
                    </a:lnTo>
                    <a:lnTo>
                      <a:pt x="186" y="16"/>
                    </a:lnTo>
                    <a:lnTo>
                      <a:pt x="201" y="21"/>
                    </a:lnTo>
                    <a:lnTo>
                      <a:pt x="216" y="2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7" name="Freeform 676">
                <a:extLst>
                  <a:ext uri="{FF2B5EF4-FFF2-40B4-BE49-F238E27FC236}">
                    <a16:creationId xmlns:a16="http://schemas.microsoft.com/office/drawing/2014/main" id="{8B3051DB-8BA3-3F58-1FE2-88D5EA60F6AD}"/>
                  </a:ext>
                </a:extLst>
              </p:cNvPr>
              <p:cNvSpPr>
                <a:spLocks/>
              </p:cNvSpPr>
              <p:nvPr/>
            </p:nvSpPr>
            <p:spPr bwMode="auto">
              <a:xfrm>
                <a:off x="3453" y="3146"/>
                <a:ext cx="2" cy="1"/>
              </a:xfrm>
              <a:custGeom>
                <a:avLst/>
                <a:gdLst>
                  <a:gd name="T0" fmla="*/ 0 w 118"/>
                  <a:gd name="T1" fmla="*/ 0 h 20"/>
                  <a:gd name="T2" fmla="*/ 0 w 118"/>
                  <a:gd name="T3" fmla="*/ 0 h 20"/>
                  <a:gd name="T4" fmla="*/ 0 w 118"/>
                  <a:gd name="T5" fmla="*/ 0 h 20"/>
                  <a:gd name="T6" fmla="*/ 0 w 118"/>
                  <a:gd name="T7" fmla="*/ 0 h 20"/>
                  <a:gd name="T8" fmla="*/ 0 60000 65536"/>
                  <a:gd name="T9" fmla="*/ 0 60000 65536"/>
                  <a:gd name="T10" fmla="*/ 0 60000 65536"/>
                  <a:gd name="T11" fmla="*/ 0 60000 65536"/>
                  <a:gd name="T12" fmla="*/ 0 w 118"/>
                  <a:gd name="T13" fmla="*/ 0 h 20"/>
                  <a:gd name="T14" fmla="*/ 118 w 118"/>
                  <a:gd name="T15" fmla="*/ 20 h 20"/>
                </a:gdLst>
                <a:ahLst/>
                <a:cxnLst>
                  <a:cxn ang="T8">
                    <a:pos x="T0" y="T1"/>
                  </a:cxn>
                  <a:cxn ang="T9">
                    <a:pos x="T2" y="T3"/>
                  </a:cxn>
                  <a:cxn ang="T10">
                    <a:pos x="T4" y="T5"/>
                  </a:cxn>
                  <a:cxn ang="T11">
                    <a:pos x="T6" y="T7"/>
                  </a:cxn>
                </a:cxnLst>
                <a:rect l="T12" t="T13" r="T14" b="T15"/>
                <a:pathLst>
                  <a:path w="118" h="20">
                    <a:moveTo>
                      <a:pt x="0" y="11"/>
                    </a:moveTo>
                    <a:lnTo>
                      <a:pt x="18" y="18"/>
                    </a:lnTo>
                    <a:lnTo>
                      <a:pt x="66" y="20"/>
                    </a:lnTo>
                    <a:lnTo>
                      <a:pt x="11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8" name="Freeform 677">
                <a:extLst>
                  <a:ext uri="{FF2B5EF4-FFF2-40B4-BE49-F238E27FC236}">
                    <a16:creationId xmlns:a16="http://schemas.microsoft.com/office/drawing/2014/main" id="{4201BAC1-65DB-2598-9DA4-C22A0AE4D919}"/>
                  </a:ext>
                </a:extLst>
              </p:cNvPr>
              <p:cNvSpPr>
                <a:spLocks/>
              </p:cNvSpPr>
              <p:nvPr/>
            </p:nvSpPr>
            <p:spPr bwMode="auto">
              <a:xfrm>
                <a:off x="3415" y="3125"/>
                <a:ext cx="1" cy="1"/>
              </a:xfrm>
              <a:custGeom>
                <a:avLst/>
                <a:gdLst>
                  <a:gd name="T0" fmla="*/ 0 w 22"/>
                  <a:gd name="T1" fmla="*/ 0 h 10"/>
                  <a:gd name="T2" fmla="*/ 0 w 22"/>
                  <a:gd name="T3" fmla="*/ 0 h 10"/>
                  <a:gd name="T4" fmla="*/ 0 w 22"/>
                  <a:gd name="T5" fmla="*/ 0 h 10"/>
                  <a:gd name="T6" fmla="*/ 0 60000 65536"/>
                  <a:gd name="T7" fmla="*/ 0 60000 65536"/>
                  <a:gd name="T8" fmla="*/ 0 60000 65536"/>
                  <a:gd name="T9" fmla="*/ 0 w 22"/>
                  <a:gd name="T10" fmla="*/ 0 h 10"/>
                  <a:gd name="T11" fmla="*/ 22 w 22"/>
                  <a:gd name="T12" fmla="*/ 10 h 10"/>
                </a:gdLst>
                <a:ahLst/>
                <a:cxnLst>
                  <a:cxn ang="T6">
                    <a:pos x="T0" y="T1"/>
                  </a:cxn>
                  <a:cxn ang="T7">
                    <a:pos x="T2" y="T3"/>
                  </a:cxn>
                  <a:cxn ang="T8">
                    <a:pos x="T4" y="T5"/>
                  </a:cxn>
                </a:cxnLst>
                <a:rect l="T9" t="T10" r="T11" b="T12"/>
                <a:pathLst>
                  <a:path w="22" h="10">
                    <a:moveTo>
                      <a:pt x="0" y="0"/>
                    </a:moveTo>
                    <a:lnTo>
                      <a:pt x="20" y="9"/>
                    </a:lnTo>
                    <a:lnTo>
                      <a:pt x="22" y="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59" name="Freeform 678">
                <a:extLst>
                  <a:ext uri="{FF2B5EF4-FFF2-40B4-BE49-F238E27FC236}">
                    <a16:creationId xmlns:a16="http://schemas.microsoft.com/office/drawing/2014/main" id="{EC363874-D236-0734-5C57-262C0018E069}"/>
                  </a:ext>
                </a:extLst>
              </p:cNvPr>
              <p:cNvSpPr>
                <a:spLocks/>
              </p:cNvSpPr>
              <p:nvPr/>
            </p:nvSpPr>
            <p:spPr bwMode="auto">
              <a:xfrm>
                <a:off x="3413" y="3124"/>
                <a:ext cx="2" cy="1"/>
              </a:xfrm>
              <a:custGeom>
                <a:avLst/>
                <a:gdLst>
                  <a:gd name="T0" fmla="*/ 0 w 75"/>
                  <a:gd name="T1" fmla="*/ 0 h 44"/>
                  <a:gd name="T2" fmla="*/ 0 w 75"/>
                  <a:gd name="T3" fmla="*/ 0 h 44"/>
                  <a:gd name="T4" fmla="*/ 0 w 75"/>
                  <a:gd name="T5" fmla="*/ 0 h 44"/>
                  <a:gd name="T6" fmla="*/ 0 w 75"/>
                  <a:gd name="T7" fmla="*/ 0 h 44"/>
                  <a:gd name="T8" fmla="*/ 0 w 75"/>
                  <a:gd name="T9" fmla="*/ 0 h 44"/>
                  <a:gd name="T10" fmla="*/ 0 60000 65536"/>
                  <a:gd name="T11" fmla="*/ 0 60000 65536"/>
                  <a:gd name="T12" fmla="*/ 0 60000 65536"/>
                  <a:gd name="T13" fmla="*/ 0 60000 65536"/>
                  <a:gd name="T14" fmla="*/ 0 60000 65536"/>
                  <a:gd name="T15" fmla="*/ 0 w 75"/>
                  <a:gd name="T16" fmla="*/ 0 h 44"/>
                  <a:gd name="T17" fmla="*/ 75 w 75"/>
                  <a:gd name="T18" fmla="*/ 44 h 44"/>
                </a:gdLst>
                <a:ahLst/>
                <a:cxnLst>
                  <a:cxn ang="T10">
                    <a:pos x="T0" y="T1"/>
                  </a:cxn>
                  <a:cxn ang="T11">
                    <a:pos x="T2" y="T3"/>
                  </a:cxn>
                  <a:cxn ang="T12">
                    <a:pos x="T4" y="T5"/>
                  </a:cxn>
                  <a:cxn ang="T13">
                    <a:pos x="T6" y="T7"/>
                  </a:cxn>
                  <a:cxn ang="T14">
                    <a:pos x="T8" y="T9"/>
                  </a:cxn>
                </a:cxnLst>
                <a:rect l="T15" t="T16" r="T17" b="T18"/>
                <a:pathLst>
                  <a:path w="75" h="44">
                    <a:moveTo>
                      <a:pt x="0" y="0"/>
                    </a:moveTo>
                    <a:lnTo>
                      <a:pt x="19" y="13"/>
                    </a:lnTo>
                    <a:lnTo>
                      <a:pt x="38" y="25"/>
                    </a:lnTo>
                    <a:lnTo>
                      <a:pt x="57" y="35"/>
                    </a:lnTo>
                    <a:lnTo>
                      <a:pt x="75" y="4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0" name="Freeform 679">
                <a:extLst>
                  <a:ext uri="{FF2B5EF4-FFF2-40B4-BE49-F238E27FC236}">
                    <a16:creationId xmlns:a16="http://schemas.microsoft.com/office/drawing/2014/main" id="{BF449DE3-BF94-6F80-6066-049804CA53FB}"/>
                  </a:ext>
                </a:extLst>
              </p:cNvPr>
              <p:cNvSpPr>
                <a:spLocks/>
              </p:cNvSpPr>
              <p:nvPr/>
            </p:nvSpPr>
            <p:spPr bwMode="auto">
              <a:xfrm>
                <a:off x="3413" y="3122"/>
                <a:ext cx="1" cy="2"/>
              </a:xfrm>
              <a:custGeom>
                <a:avLst/>
                <a:gdLst>
                  <a:gd name="T0" fmla="*/ 0 w 50"/>
                  <a:gd name="T1" fmla="*/ 0 h 110"/>
                  <a:gd name="T2" fmla="*/ 0 w 50"/>
                  <a:gd name="T3" fmla="*/ 0 h 110"/>
                  <a:gd name="T4" fmla="*/ 0 w 50"/>
                  <a:gd name="T5" fmla="*/ 0 h 110"/>
                  <a:gd name="T6" fmla="*/ 0 w 50"/>
                  <a:gd name="T7" fmla="*/ 0 h 110"/>
                  <a:gd name="T8" fmla="*/ 0 60000 65536"/>
                  <a:gd name="T9" fmla="*/ 0 60000 65536"/>
                  <a:gd name="T10" fmla="*/ 0 60000 65536"/>
                  <a:gd name="T11" fmla="*/ 0 60000 65536"/>
                  <a:gd name="T12" fmla="*/ 0 w 50"/>
                  <a:gd name="T13" fmla="*/ 0 h 110"/>
                  <a:gd name="T14" fmla="*/ 50 w 50"/>
                  <a:gd name="T15" fmla="*/ 110 h 110"/>
                </a:gdLst>
                <a:ahLst/>
                <a:cxnLst>
                  <a:cxn ang="T8">
                    <a:pos x="T0" y="T1"/>
                  </a:cxn>
                  <a:cxn ang="T9">
                    <a:pos x="T2" y="T3"/>
                  </a:cxn>
                  <a:cxn ang="T10">
                    <a:pos x="T4" y="T5"/>
                  </a:cxn>
                  <a:cxn ang="T11">
                    <a:pos x="T6" y="T7"/>
                  </a:cxn>
                </a:cxnLst>
                <a:rect l="T12" t="T13" r="T14" b="T15"/>
                <a:pathLst>
                  <a:path w="50" h="110">
                    <a:moveTo>
                      <a:pt x="50" y="110"/>
                    </a:moveTo>
                    <a:lnTo>
                      <a:pt x="32" y="96"/>
                    </a:lnTo>
                    <a:lnTo>
                      <a:pt x="8" y="5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1" name="Freeform 680">
                <a:extLst>
                  <a:ext uri="{FF2B5EF4-FFF2-40B4-BE49-F238E27FC236}">
                    <a16:creationId xmlns:a16="http://schemas.microsoft.com/office/drawing/2014/main" id="{47EF5D4C-E88D-6BAE-DB13-14604AA79DC2}"/>
                  </a:ext>
                </a:extLst>
              </p:cNvPr>
              <p:cNvSpPr>
                <a:spLocks/>
              </p:cNvSpPr>
              <p:nvPr/>
            </p:nvSpPr>
            <p:spPr bwMode="auto">
              <a:xfrm>
                <a:off x="3405" y="3105"/>
                <a:ext cx="7" cy="17"/>
              </a:xfrm>
              <a:custGeom>
                <a:avLst/>
                <a:gdLst>
                  <a:gd name="T0" fmla="*/ 0 w 336"/>
                  <a:gd name="T1" fmla="*/ 0 h 855"/>
                  <a:gd name="T2" fmla="*/ 0 w 336"/>
                  <a:gd name="T3" fmla="*/ 0 h 855"/>
                  <a:gd name="T4" fmla="*/ 0 w 336"/>
                  <a:gd name="T5" fmla="*/ 0 h 855"/>
                  <a:gd name="T6" fmla="*/ 0 w 336"/>
                  <a:gd name="T7" fmla="*/ 0 h 855"/>
                  <a:gd name="T8" fmla="*/ 0 w 336"/>
                  <a:gd name="T9" fmla="*/ 0 h 855"/>
                  <a:gd name="T10" fmla="*/ 0 w 336"/>
                  <a:gd name="T11" fmla="*/ 0 h 855"/>
                  <a:gd name="T12" fmla="*/ 0 w 336"/>
                  <a:gd name="T13" fmla="*/ 0 h 855"/>
                  <a:gd name="T14" fmla="*/ 0 w 336"/>
                  <a:gd name="T15" fmla="*/ 0 h 855"/>
                  <a:gd name="T16" fmla="*/ 0 w 336"/>
                  <a:gd name="T17" fmla="*/ 0 h 855"/>
                  <a:gd name="T18" fmla="*/ 0 w 336"/>
                  <a:gd name="T19" fmla="*/ 0 h 855"/>
                  <a:gd name="T20" fmla="*/ 0 w 336"/>
                  <a:gd name="T21" fmla="*/ 0 h 855"/>
                  <a:gd name="T22" fmla="*/ 0 w 336"/>
                  <a:gd name="T23" fmla="*/ 0 h 8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855"/>
                  <a:gd name="T38" fmla="*/ 336 w 336"/>
                  <a:gd name="T39" fmla="*/ 855 h 8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855">
                    <a:moveTo>
                      <a:pt x="336" y="855"/>
                    </a:moveTo>
                    <a:lnTo>
                      <a:pt x="299" y="821"/>
                    </a:lnTo>
                    <a:lnTo>
                      <a:pt x="256" y="776"/>
                    </a:lnTo>
                    <a:lnTo>
                      <a:pt x="211" y="718"/>
                    </a:lnTo>
                    <a:lnTo>
                      <a:pt x="164" y="647"/>
                    </a:lnTo>
                    <a:lnTo>
                      <a:pt x="116" y="560"/>
                    </a:lnTo>
                    <a:lnTo>
                      <a:pt x="71" y="456"/>
                    </a:lnTo>
                    <a:lnTo>
                      <a:pt x="33" y="340"/>
                    </a:lnTo>
                    <a:lnTo>
                      <a:pt x="8" y="220"/>
                    </a:lnTo>
                    <a:lnTo>
                      <a:pt x="0" y="107"/>
                    </a:lnTo>
                    <a:lnTo>
                      <a:pt x="8" y="8"/>
                    </a:lnTo>
                    <a:lnTo>
                      <a:pt x="11"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2" name="Freeform 681">
                <a:extLst>
                  <a:ext uri="{FF2B5EF4-FFF2-40B4-BE49-F238E27FC236}">
                    <a16:creationId xmlns:a16="http://schemas.microsoft.com/office/drawing/2014/main" id="{44F0BB3C-5F82-2C74-A747-11C2CDE6FC67}"/>
                  </a:ext>
                </a:extLst>
              </p:cNvPr>
              <p:cNvSpPr>
                <a:spLocks/>
              </p:cNvSpPr>
              <p:nvPr/>
            </p:nvSpPr>
            <p:spPr bwMode="auto">
              <a:xfrm>
                <a:off x="3403" y="3104"/>
                <a:ext cx="6" cy="14"/>
              </a:xfrm>
              <a:custGeom>
                <a:avLst/>
                <a:gdLst>
                  <a:gd name="T0" fmla="*/ 0 w 270"/>
                  <a:gd name="T1" fmla="*/ 0 h 730"/>
                  <a:gd name="T2" fmla="*/ 0 w 270"/>
                  <a:gd name="T3" fmla="*/ 0 h 730"/>
                  <a:gd name="T4" fmla="*/ 0 w 270"/>
                  <a:gd name="T5" fmla="*/ 0 h 730"/>
                  <a:gd name="T6" fmla="*/ 0 w 270"/>
                  <a:gd name="T7" fmla="*/ 0 h 730"/>
                  <a:gd name="T8" fmla="*/ 0 w 270"/>
                  <a:gd name="T9" fmla="*/ 0 h 730"/>
                  <a:gd name="T10" fmla="*/ 0 w 270"/>
                  <a:gd name="T11" fmla="*/ 0 h 730"/>
                  <a:gd name="T12" fmla="*/ 0 w 270"/>
                  <a:gd name="T13" fmla="*/ 0 h 730"/>
                  <a:gd name="T14" fmla="*/ 0 w 270"/>
                  <a:gd name="T15" fmla="*/ 0 h 730"/>
                  <a:gd name="T16" fmla="*/ 0 w 270"/>
                  <a:gd name="T17" fmla="*/ 0 h 730"/>
                  <a:gd name="T18" fmla="*/ 0 w 270"/>
                  <a:gd name="T19" fmla="*/ 0 h 730"/>
                  <a:gd name="T20" fmla="*/ 0 w 270"/>
                  <a:gd name="T21" fmla="*/ 0 h 730"/>
                  <a:gd name="T22" fmla="*/ 0 w 270"/>
                  <a:gd name="T23" fmla="*/ 0 h 730"/>
                  <a:gd name="T24" fmla="*/ 0 w 270"/>
                  <a:gd name="T25" fmla="*/ 0 h 730"/>
                  <a:gd name="T26" fmla="*/ 0 w 270"/>
                  <a:gd name="T27" fmla="*/ 0 h 730"/>
                  <a:gd name="T28" fmla="*/ 0 w 270"/>
                  <a:gd name="T29" fmla="*/ 0 h 730"/>
                  <a:gd name="T30" fmla="*/ 0 w 270"/>
                  <a:gd name="T31" fmla="*/ 0 h 730"/>
                  <a:gd name="T32" fmla="*/ 0 w 270"/>
                  <a:gd name="T33" fmla="*/ 0 h 730"/>
                  <a:gd name="T34" fmla="*/ 0 w 270"/>
                  <a:gd name="T35" fmla="*/ 0 h 730"/>
                  <a:gd name="T36" fmla="*/ 0 w 270"/>
                  <a:gd name="T37" fmla="*/ 0 h 730"/>
                  <a:gd name="T38" fmla="*/ 0 w 270"/>
                  <a:gd name="T39" fmla="*/ 0 h 730"/>
                  <a:gd name="T40" fmla="*/ 0 w 270"/>
                  <a:gd name="T41" fmla="*/ 0 h 730"/>
                  <a:gd name="T42" fmla="*/ 0 w 270"/>
                  <a:gd name="T43" fmla="*/ 0 h 730"/>
                  <a:gd name="T44" fmla="*/ 0 w 270"/>
                  <a:gd name="T45" fmla="*/ 0 h 730"/>
                  <a:gd name="T46" fmla="*/ 0 w 270"/>
                  <a:gd name="T47" fmla="*/ 0 h 730"/>
                  <a:gd name="T48" fmla="*/ 0 w 270"/>
                  <a:gd name="T49" fmla="*/ 0 h 730"/>
                  <a:gd name="T50" fmla="*/ 0 w 270"/>
                  <a:gd name="T51" fmla="*/ 0 h 730"/>
                  <a:gd name="T52" fmla="*/ 0 w 270"/>
                  <a:gd name="T53" fmla="*/ 0 h 730"/>
                  <a:gd name="T54" fmla="*/ 0 w 270"/>
                  <a:gd name="T55" fmla="*/ 0 h 730"/>
                  <a:gd name="T56" fmla="*/ 0 w 270"/>
                  <a:gd name="T57" fmla="*/ 0 h 730"/>
                  <a:gd name="T58" fmla="*/ 0 w 270"/>
                  <a:gd name="T59" fmla="*/ 0 h 730"/>
                  <a:gd name="T60" fmla="*/ 0 w 270"/>
                  <a:gd name="T61" fmla="*/ 0 h 7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0"/>
                  <a:gd name="T94" fmla="*/ 0 h 730"/>
                  <a:gd name="T95" fmla="*/ 270 w 270"/>
                  <a:gd name="T96" fmla="*/ 730 h 7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0" h="730">
                    <a:moveTo>
                      <a:pt x="270" y="730"/>
                    </a:moveTo>
                    <a:lnTo>
                      <a:pt x="251" y="710"/>
                    </a:lnTo>
                    <a:lnTo>
                      <a:pt x="232" y="687"/>
                    </a:lnTo>
                    <a:lnTo>
                      <a:pt x="213" y="663"/>
                    </a:lnTo>
                    <a:lnTo>
                      <a:pt x="195" y="639"/>
                    </a:lnTo>
                    <a:lnTo>
                      <a:pt x="177" y="615"/>
                    </a:lnTo>
                    <a:lnTo>
                      <a:pt x="160" y="590"/>
                    </a:lnTo>
                    <a:lnTo>
                      <a:pt x="145" y="564"/>
                    </a:lnTo>
                    <a:lnTo>
                      <a:pt x="129" y="539"/>
                    </a:lnTo>
                    <a:lnTo>
                      <a:pt x="115" y="514"/>
                    </a:lnTo>
                    <a:lnTo>
                      <a:pt x="101" y="488"/>
                    </a:lnTo>
                    <a:lnTo>
                      <a:pt x="88" y="462"/>
                    </a:lnTo>
                    <a:lnTo>
                      <a:pt x="76" y="436"/>
                    </a:lnTo>
                    <a:lnTo>
                      <a:pt x="65" y="410"/>
                    </a:lnTo>
                    <a:lnTo>
                      <a:pt x="55" y="383"/>
                    </a:lnTo>
                    <a:lnTo>
                      <a:pt x="45" y="357"/>
                    </a:lnTo>
                    <a:lnTo>
                      <a:pt x="37" y="330"/>
                    </a:lnTo>
                    <a:lnTo>
                      <a:pt x="29" y="304"/>
                    </a:lnTo>
                    <a:lnTo>
                      <a:pt x="22" y="278"/>
                    </a:lnTo>
                    <a:lnTo>
                      <a:pt x="16" y="252"/>
                    </a:lnTo>
                    <a:lnTo>
                      <a:pt x="11" y="226"/>
                    </a:lnTo>
                    <a:lnTo>
                      <a:pt x="7" y="200"/>
                    </a:lnTo>
                    <a:lnTo>
                      <a:pt x="4" y="175"/>
                    </a:lnTo>
                    <a:lnTo>
                      <a:pt x="2" y="150"/>
                    </a:lnTo>
                    <a:lnTo>
                      <a:pt x="0" y="125"/>
                    </a:lnTo>
                    <a:lnTo>
                      <a:pt x="0" y="100"/>
                    </a:lnTo>
                    <a:lnTo>
                      <a:pt x="0" y="75"/>
                    </a:lnTo>
                    <a:lnTo>
                      <a:pt x="2" y="51"/>
                    </a:lnTo>
                    <a:lnTo>
                      <a:pt x="4" y="28"/>
                    </a:lnTo>
                    <a:lnTo>
                      <a:pt x="7" y="5"/>
                    </a:lnTo>
                    <a:lnTo>
                      <a:pt x="8"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3" name="Freeform 682">
                <a:extLst>
                  <a:ext uri="{FF2B5EF4-FFF2-40B4-BE49-F238E27FC236}">
                    <a16:creationId xmlns:a16="http://schemas.microsoft.com/office/drawing/2014/main" id="{E055AFB1-C191-1461-F114-A1EEC9137DD8}"/>
                  </a:ext>
                </a:extLst>
              </p:cNvPr>
              <p:cNvSpPr>
                <a:spLocks/>
              </p:cNvSpPr>
              <p:nvPr/>
            </p:nvSpPr>
            <p:spPr bwMode="auto">
              <a:xfrm>
                <a:off x="3360" y="2937"/>
                <a:ext cx="15" cy="128"/>
              </a:xfrm>
              <a:custGeom>
                <a:avLst/>
                <a:gdLst>
                  <a:gd name="T0" fmla="*/ 0 w 735"/>
                  <a:gd name="T1" fmla="*/ 0 h 6514"/>
                  <a:gd name="T2" fmla="*/ 0 w 735"/>
                  <a:gd name="T3" fmla="*/ 0 h 6514"/>
                  <a:gd name="T4" fmla="*/ 0 w 735"/>
                  <a:gd name="T5" fmla="*/ 0 h 6514"/>
                  <a:gd name="T6" fmla="*/ 0 w 735"/>
                  <a:gd name="T7" fmla="*/ 0 h 6514"/>
                  <a:gd name="T8" fmla="*/ 0 w 735"/>
                  <a:gd name="T9" fmla="*/ 0 h 6514"/>
                  <a:gd name="T10" fmla="*/ 0 w 735"/>
                  <a:gd name="T11" fmla="*/ 0 h 6514"/>
                  <a:gd name="T12" fmla="*/ 0 w 735"/>
                  <a:gd name="T13" fmla="*/ 0 h 6514"/>
                  <a:gd name="T14" fmla="*/ 0 w 735"/>
                  <a:gd name="T15" fmla="*/ 0 h 6514"/>
                  <a:gd name="T16" fmla="*/ 0 w 735"/>
                  <a:gd name="T17" fmla="*/ 0 h 6514"/>
                  <a:gd name="T18" fmla="*/ 0 w 735"/>
                  <a:gd name="T19" fmla="*/ 0 h 6514"/>
                  <a:gd name="T20" fmla="*/ 0 w 735"/>
                  <a:gd name="T21" fmla="*/ 0 h 6514"/>
                  <a:gd name="T22" fmla="*/ 0 w 735"/>
                  <a:gd name="T23" fmla="*/ 0 h 6514"/>
                  <a:gd name="T24" fmla="*/ 0 w 735"/>
                  <a:gd name="T25" fmla="*/ 0 h 6514"/>
                  <a:gd name="T26" fmla="*/ 0 w 735"/>
                  <a:gd name="T27" fmla="*/ 0 h 6514"/>
                  <a:gd name="T28" fmla="*/ 0 w 735"/>
                  <a:gd name="T29" fmla="*/ 0 h 6514"/>
                  <a:gd name="T30" fmla="*/ 0 w 735"/>
                  <a:gd name="T31" fmla="*/ 0 h 6514"/>
                  <a:gd name="T32" fmla="*/ 0 w 735"/>
                  <a:gd name="T33" fmla="*/ 0 h 6514"/>
                  <a:gd name="T34" fmla="*/ 0 w 735"/>
                  <a:gd name="T35" fmla="*/ 0 h 6514"/>
                  <a:gd name="T36" fmla="*/ 0 w 735"/>
                  <a:gd name="T37" fmla="*/ 0 h 6514"/>
                  <a:gd name="T38" fmla="*/ 0 w 735"/>
                  <a:gd name="T39" fmla="*/ 0 h 6514"/>
                  <a:gd name="T40" fmla="*/ 0 w 735"/>
                  <a:gd name="T41" fmla="*/ 0 h 6514"/>
                  <a:gd name="T42" fmla="*/ 0 w 735"/>
                  <a:gd name="T43" fmla="*/ 0 h 6514"/>
                  <a:gd name="T44" fmla="*/ 0 w 735"/>
                  <a:gd name="T45" fmla="*/ 0 h 6514"/>
                  <a:gd name="T46" fmla="*/ 0 w 735"/>
                  <a:gd name="T47" fmla="*/ 0 h 6514"/>
                  <a:gd name="T48" fmla="*/ 0 w 735"/>
                  <a:gd name="T49" fmla="*/ 0 h 6514"/>
                  <a:gd name="T50" fmla="*/ 0 w 735"/>
                  <a:gd name="T51" fmla="*/ 0 h 6514"/>
                  <a:gd name="T52" fmla="*/ 0 w 735"/>
                  <a:gd name="T53" fmla="*/ 0 h 6514"/>
                  <a:gd name="T54" fmla="*/ 0 w 735"/>
                  <a:gd name="T55" fmla="*/ 0 h 6514"/>
                  <a:gd name="T56" fmla="*/ 0 w 735"/>
                  <a:gd name="T57" fmla="*/ 0 h 6514"/>
                  <a:gd name="T58" fmla="*/ 0 w 735"/>
                  <a:gd name="T59" fmla="*/ 0 h 6514"/>
                  <a:gd name="T60" fmla="*/ 0 w 735"/>
                  <a:gd name="T61" fmla="*/ 0 h 6514"/>
                  <a:gd name="T62" fmla="*/ 0 w 735"/>
                  <a:gd name="T63" fmla="*/ 0 h 6514"/>
                  <a:gd name="T64" fmla="*/ 0 w 735"/>
                  <a:gd name="T65" fmla="*/ 0 h 6514"/>
                  <a:gd name="T66" fmla="*/ 0 w 735"/>
                  <a:gd name="T67" fmla="*/ 0 h 6514"/>
                  <a:gd name="T68" fmla="*/ 0 w 735"/>
                  <a:gd name="T69" fmla="*/ 0 h 6514"/>
                  <a:gd name="T70" fmla="*/ 0 w 735"/>
                  <a:gd name="T71" fmla="*/ 0 h 6514"/>
                  <a:gd name="T72" fmla="*/ 0 w 735"/>
                  <a:gd name="T73" fmla="*/ 0 h 6514"/>
                  <a:gd name="T74" fmla="*/ 0 w 735"/>
                  <a:gd name="T75" fmla="*/ 0 h 6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5"/>
                  <a:gd name="T115" fmla="*/ 0 h 6514"/>
                  <a:gd name="T116" fmla="*/ 735 w 735"/>
                  <a:gd name="T117" fmla="*/ 6514 h 6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5" h="6514">
                    <a:moveTo>
                      <a:pt x="226" y="0"/>
                    </a:moveTo>
                    <a:lnTo>
                      <a:pt x="193" y="145"/>
                    </a:lnTo>
                    <a:lnTo>
                      <a:pt x="163" y="294"/>
                    </a:lnTo>
                    <a:lnTo>
                      <a:pt x="135" y="445"/>
                    </a:lnTo>
                    <a:lnTo>
                      <a:pt x="110" y="598"/>
                    </a:lnTo>
                    <a:lnTo>
                      <a:pt x="86" y="754"/>
                    </a:lnTo>
                    <a:lnTo>
                      <a:pt x="67" y="911"/>
                    </a:lnTo>
                    <a:lnTo>
                      <a:pt x="49" y="1071"/>
                    </a:lnTo>
                    <a:lnTo>
                      <a:pt x="34" y="1233"/>
                    </a:lnTo>
                    <a:lnTo>
                      <a:pt x="22" y="1395"/>
                    </a:lnTo>
                    <a:lnTo>
                      <a:pt x="13" y="1561"/>
                    </a:lnTo>
                    <a:lnTo>
                      <a:pt x="6" y="1728"/>
                    </a:lnTo>
                    <a:lnTo>
                      <a:pt x="2" y="1897"/>
                    </a:lnTo>
                    <a:lnTo>
                      <a:pt x="0" y="2068"/>
                    </a:lnTo>
                    <a:lnTo>
                      <a:pt x="1" y="2240"/>
                    </a:lnTo>
                    <a:lnTo>
                      <a:pt x="5" y="2413"/>
                    </a:lnTo>
                    <a:lnTo>
                      <a:pt x="11" y="2589"/>
                    </a:lnTo>
                    <a:lnTo>
                      <a:pt x="20" y="2766"/>
                    </a:lnTo>
                    <a:lnTo>
                      <a:pt x="31" y="2944"/>
                    </a:lnTo>
                    <a:lnTo>
                      <a:pt x="45" y="3123"/>
                    </a:lnTo>
                    <a:lnTo>
                      <a:pt x="62" y="3304"/>
                    </a:lnTo>
                    <a:lnTo>
                      <a:pt x="81" y="3487"/>
                    </a:lnTo>
                    <a:lnTo>
                      <a:pt x="104" y="3669"/>
                    </a:lnTo>
                    <a:lnTo>
                      <a:pt x="128" y="3854"/>
                    </a:lnTo>
                    <a:lnTo>
                      <a:pt x="155" y="4039"/>
                    </a:lnTo>
                    <a:lnTo>
                      <a:pt x="185" y="4226"/>
                    </a:lnTo>
                    <a:lnTo>
                      <a:pt x="217" y="4412"/>
                    </a:lnTo>
                    <a:lnTo>
                      <a:pt x="251" y="4601"/>
                    </a:lnTo>
                    <a:lnTo>
                      <a:pt x="288" y="4790"/>
                    </a:lnTo>
                    <a:lnTo>
                      <a:pt x="329" y="4980"/>
                    </a:lnTo>
                    <a:lnTo>
                      <a:pt x="371" y="5170"/>
                    </a:lnTo>
                    <a:lnTo>
                      <a:pt x="415" y="5360"/>
                    </a:lnTo>
                    <a:lnTo>
                      <a:pt x="462" y="5552"/>
                    </a:lnTo>
                    <a:lnTo>
                      <a:pt x="513" y="5744"/>
                    </a:lnTo>
                    <a:lnTo>
                      <a:pt x="565" y="5937"/>
                    </a:lnTo>
                    <a:lnTo>
                      <a:pt x="619" y="6128"/>
                    </a:lnTo>
                    <a:lnTo>
                      <a:pt x="675" y="6322"/>
                    </a:lnTo>
                    <a:lnTo>
                      <a:pt x="735" y="65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4" name="Freeform 683">
                <a:extLst>
                  <a:ext uri="{FF2B5EF4-FFF2-40B4-BE49-F238E27FC236}">
                    <a16:creationId xmlns:a16="http://schemas.microsoft.com/office/drawing/2014/main" id="{11061963-8C6B-FD72-A7DA-B0267BE60648}"/>
                  </a:ext>
                </a:extLst>
              </p:cNvPr>
              <p:cNvSpPr>
                <a:spLocks/>
              </p:cNvSpPr>
              <p:nvPr/>
            </p:nvSpPr>
            <p:spPr bwMode="auto">
              <a:xfrm>
                <a:off x="3433" y="2858"/>
                <a:ext cx="2" cy="1"/>
              </a:xfrm>
              <a:custGeom>
                <a:avLst/>
                <a:gdLst>
                  <a:gd name="T0" fmla="*/ 0 w 97"/>
                  <a:gd name="T1" fmla="*/ 0 h 12"/>
                  <a:gd name="T2" fmla="*/ 0 w 97"/>
                  <a:gd name="T3" fmla="*/ 0 h 12"/>
                  <a:gd name="T4" fmla="*/ 0 w 97"/>
                  <a:gd name="T5" fmla="*/ 0 h 12"/>
                  <a:gd name="T6" fmla="*/ 0 w 97"/>
                  <a:gd name="T7" fmla="*/ 0 h 12"/>
                  <a:gd name="T8" fmla="*/ 0 w 97"/>
                  <a:gd name="T9" fmla="*/ 0 h 12"/>
                  <a:gd name="T10" fmla="*/ 0 w 97"/>
                  <a:gd name="T11" fmla="*/ 0 h 12"/>
                  <a:gd name="T12" fmla="*/ 0 w 97"/>
                  <a:gd name="T13" fmla="*/ 0 h 12"/>
                  <a:gd name="T14" fmla="*/ 0 w 97"/>
                  <a:gd name="T15" fmla="*/ 0 h 12"/>
                  <a:gd name="T16" fmla="*/ 0 w 97"/>
                  <a:gd name="T17" fmla="*/ 0 h 12"/>
                  <a:gd name="T18" fmla="*/ 0 w 97"/>
                  <a:gd name="T19" fmla="*/ 0 h 12"/>
                  <a:gd name="T20" fmla="*/ 0 w 97"/>
                  <a:gd name="T21" fmla="*/ 0 h 12"/>
                  <a:gd name="T22" fmla="*/ 0 w 97"/>
                  <a:gd name="T23" fmla="*/ 0 h 12"/>
                  <a:gd name="T24" fmla="*/ 0 w 97"/>
                  <a:gd name="T25" fmla="*/ 0 h 12"/>
                  <a:gd name="T26" fmla="*/ 0 w 97"/>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7"/>
                  <a:gd name="T43" fmla="*/ 0 h 12"/>
                  <a:gd name="T44" fmla="*/ 97 w 97"/>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7" h="12">
                    <a:moveTo>
                      <a:pt x="0" y="10"/>
                    </a:moveTo>
                    <a:lnTo>
                      <a:pt x="5" y="8"/>
                    </a:lnTo>
                    <a:lnTo>
                      <a:pt x="11" y="5"/>
                    </a:lnTo>
                    <a:lnTo>
                      <a:pt x="18" y="3"/>
                    </a:lnTo>
                    <a:lnTo>
                      <a:pt x="25" y="1"/>
                    </a:lnTo>
                    <a:lnTo>
                      <a:pt x="32" y="0"/>
                    </a:lnTo>
                    <a:lnTo>
                      <a:pt x="39" y="0"/>
                    </a:lnTo>
                    <a:lnTo>
                      <a:pt x="47" y="0"/>
                    </a:lnTo>
                    <a:lnTo>
                      <a:pt x="55" y="0"/>
                    </a:lnTo>
                    <a:lnTo>
                      <a:pt x="63" y="1"/>
                    </a:lnTo>
                    <a:lnTo>
                      <a:pt x="71" y="3"/>
                    </a:lnTo>
                    <a:lnTo>
                      <a:pt x="79" y="5"/>
                    </a:lnTo>
                    <a:lnTo>
                      <a:pt x="87" y="8"/>
                    </a:lnTo>
                    <a:lnTo>
                      <a:pt x="97"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5" name="Freeform 684">
                <a:extLst>
                  <a:ext uri="{FF2B5EF4-FFF2-40B4-BE49-F238E27FC236}">
                    <a16:creationId xmlns:a16="http://schemas.microsoft.com/office/drawing/2014/main" id="{213ED9C2-A5CA-576D-D789-C6D34BA5F427}"/>
                  </a:ext>
                </a:extLst>
              </p:cNvPr>
              <p:cNvSpPr>
                <a:spLocks/>
              </p:cNvSpPr>
              <p:nvPr/>
            </p:nvSpPr>
            <p:spPr bwMode="auto">
              <a:xfrm>
                <a:off x="3397" y="3103"/>
                <a:ext cx="7" cy="1"/>
              </a:xfrm>
              <a:custGeom>
                <a:avLst/>
                <a:gdLst>
                  <a:gd name="T0" fmla="*/ 0 w 326"/>
                  <a:gd name="T1" fmla="*/ 0 h 57"/>
                  <a:gd name="T2" fmla="*/ 0 w 326"/>
                  <a:gd name="T3" fmla="*/ 0 h 57"/>
                  <a:gd name="T4" fmla="*/ 0 w 326"/>
                  <a:gd name="T5" fmla="*/ 0 h 57"/>
                  <a:gd name="T6" fmla="*/ 0 w 326"/>
                  <a:gd name="T7" fmla="*/ 0 h 57"/>
                  <a:gd name="T8" fmla="*/ 0 w 326"/>
                  <a:gd name="T9" fmla="*/ 0 h 57"/>
                  <a:gd name="T10" fmla="*/ 0 w 326"/>
                  <a:gd name="T11" fmla="*/ 0 h 57"/>
                  <a:gd name="T12" fmla="*/ 0 w 326"/>
                  <a:gd name="T13" fmla="*/ 0 h 57"/>
                  <a:gd name="T14" fmla="*/ 0 w 326"/>
                  <a:gd name="T15" fmla="*/ 0 h 57"/>
                  <a:gd name="T16" fmla="*/ 0 w 326"/>
                  <a:gd name="T17" fmla="*/ 0 h 57"/>
                  <a:gd name="T18" fmla="*/ 0 w 326"/>
                  <a:gd name="T19" fmla="*/ 0 h 57"/>
                  <a:gd name="T20" fmla="*/ 0 w 326"/>
                  <a:gd name="T21" fmla="*/ 0 h 57"/>
                  <a:gd name="T22" fmla="*/ 0 w 326"/>
                  <a:gd name="T23" fmla="*/ 0 h 57"/>
                  <a:gd name="T24" fmla="*/ 0 w 326"/>
                  <a:gd name="T25" fmla="*/ 0 h 57"/>
                  <a:gd name="T26" fmla="*/ 0 w 326"/>
                  <a:gd name="T27" fmla="*/ 0 h 57"/>
                  <a:gd name="T28" fmla="*/ 0 w 326"/>
                  <a:gd name="T29" fmla="*/ 0 h 57"/>
                  <a:gd name="T30" fmla="*/ 0 w 326"/>
                  <a:gd name="T31" fmla="*/ 0 h 57"/>
                  <a:gd name="T32" fmla="*/ 0 w 326"/>
                  <a:gd name="T33" fmla="*/ 0 h 57"/>
                  <a:gd name="T34" fmla="*/ 0 w 326"/>
                  <a:gd name="T35" fmla="*/ 0 h 57"/>
                  <a:gd name="T36" fmla="*/ 0 w 326"/>
                  <a:gd name="T37" fmla="*/ 0 h 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6"/>
                  <a:gd name="T58" fmla="*/ 0 h 57"/>
                  <a:gd name="T59" fmla="*/ 326 w 326"/>
                  <a:gd name="T60" fmla="*/ 57 h 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6" h="57">
                    <a:moveTo>
                      <a:pt x="326" y="57"/>
                    </a:moveTo>
                    <a:lnTo>
                      <a:pt x="305" y="47"/>
                    </a:lnTo>
                    <a:lnTo>
                      <a:pt x="285" y="37"/>
                    </a:lnTo>
                    <a:lnTo>
                      <a:pt x="264" y="29"/>
                    </a:lnTo>
                    <a:lnTo>
                      <a:pt x="244" y="22"/>
                    </a:lnTo>
                    <a:lnTo>
                      <a:pt x="225" y="16"/>
                    </a:lnTo>
                    <a:lnTo>
                      <a:pt x="205" y="10"/>
                    </a:lnTo>
                    <a:lnTo>
                      <a:pt x="186" y="6"/>
                    </a:lnTo>
                    <a:lnTo>
                      <a:pt x="167" y="3"/>
                    </a:lnTo>
                    <a:lnTo>
                      <a:pt x="149" y="1"/>
                    </a:lnTo>
                    <a:lnTo>
                      <a:pt x="131" y="0"/>
                    </a:lnTo>
                    <a:lnTo>
                      <a:pt x="113" y="1"/>
                    </a:lnTo>
                    <a:lnTo>
                      <a:pt x="95" y="2"/>
                    </a:lnTo>
                    <a:lnTo>
                      <a:pt x="78" y="4"/>
                    </a:lnTo>
                    <a:lnTo>
                      <a:pt x="60" y="7"/>
                    </a:lnTo>
                    <a:lnTo>
                      <a:pt x="44" y="12"/>
                    </a:lnTo>
                    <a:lnTo>
                      <a:pt x="29" y="17"/>
                    </a:lnTo>
                    <a:lnTo>
                      <a:pt x="13" y="24"/>
                    </a:lnTo>
                    <a:lnTo>
                      <a:pt x="0" y="3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6" name="Freeform 685">
                <a:extLst>
                  <a:ext uri="{FF2B5EF4-FFF2-40B4-BE49-F238E27FC236}">
                    <a16:creationId xmlns:a16="http://schemas.microsoft.com/office/drawing/2014/main" id="{6DC5C5F0-7116-AEE3-AE85-DCE43E3E47C6}"/>
                  </a:ext>
                </a:extLst>
              </p:cNvPr>
              <p:cNvSpPr>
                <a:spLocks/>
              </p:cNvSpPr>
              <p:nvPr/>
            </p:nvSpPr>
            <p:spPr bwMode="auto">
              <a:xfrm>
                <a:off x="3391" y="3116"/>
                <a:ext cx="16" cy="22"/>
              </a:xfrm>
              <a:custGeom>
                <a:avLst/>
                <a:gdLst>
                  <a:gd name="T0" fmla="*/ 0 w 822"/>
                  <a:gd name="T1" fmla="*/ 0 h 1086"/>
                  <a:gd name="T2" fmla="*/ 0 w 822"/>
                  <a:gd name="T3" fmla="*/ 0 h 1086"/>
                  <a:gd name="T4" fmla="*/ 0 w 822"/>
                  <a:gd name="T5" fmla="*/ 0 h 1086"/>
                  <a:gd name="T6" fmla="*/ 0 w 822"/>
                  <a:gd name="T7" fmla="*/ 0 h 1086"/>
                  <a:gd name="T8" fmla="*/ 0 w 822"/>
                  <a:gd name="T9" fmla="*/ 0 h 1086"/>
                  <a:gd name="T10" fmla="*/ 0 w 822"/>
                  <a:gd name="T11" fmla="*/ 0 h 1086"/>
                  <a:gd name="T12" fmla="*/ 0 w 822"/>
                  <a:gd name="T13" fmla="*/ 0 h 1086"/>
                  <a:gd name="T14" fmla="*/ 0 w 822"/>
                  <a:gd name="T15" fmla="*/ 0 h 1086"/>
                  <a:gd name="T16" fmla="*/ 0 w 822"/>
                  <a:gd name="T17" fmla="*/ 0 h 1086"/>
                  <a:gd name="T18" fmla="*/ 0 w 822"/>
                  <a:gd name="T19" fmla="*/ 0 h 1086"/>
                  <a:gd name="T20" fmla="*/ 0 w 822"/>
                  <a:gd name="T21" fmla="*/ 0 h 1086"/>
                  <a:gd name="T22" fmla="*/ 0 w 822"/>
                  <a:gd name="T23" fmla="*/ 0 h 1086"/>
                  <a:gd name="T24" fmla="*/ 0 w 822"/>
                  <a:gd name="T25" fmla="*/ 0 h 1086"/>
                  <a:gd name="T26" fmla="*/ 0 w 822"/>
                  <a:gd name="T27" fmla="*/ 0 h 1086"/>
                  <a:gd name="T28" fmla="*/ 0 w 822"/>
                  <a:gd name="T29" fmla="*/ 0 h 1086"/>
                  <a:gd name="T30" fmla="*/ 0 w 822"/>
                  <a:gd name="T31" fmla="*/ 0 h 1086"/>
                  <a:gd name="T32" fmla="*/ 0 w 822"/>
                  <a:gd name="T33" fmla="*/ 0 h 1086"/>
                  <a:gd name="T34" fmla="*/ 0 w 822"/>
                  <a:gd name="T35" fmla="*/ 0 h 1086"/>
                  <a:gd name="T36" fmla="*/ 0 w 822"/>
                  <a:gd name="T37" fmla="*/ 0 h 1086"/>
                  <a:gd name="T38" fmla="*/ 0 w 822"/>
                  <a:gd name="T39" fmla="*/ 0 h 1086"/>
                  <a:gd name="T40" fmla="*/ 0 w 822"/>
                  <a:gd name="T41" fmla="*/ 0 h 1086"/>
                  <a:gd name="T42" fmla="*/ 0 w 822"/>
                  <a:gd name="T43" fmla="*/ 0 h 1086"/>
                  <a:gd name="T44" fmla="*/ 0 w 822"/>
                  <a:gd name="T45" fmla="*/ 0 h 1086"/>
                  <a:gd name="T46" fmla="*/ 0 w 822"/>
                  <a:gd name="T47" fmla="*/ 0 h 1086"/>
                  <a:gd name="T48" fmla="*/ 0 w 822"/>
                  <a:gd name="T49" fmla="*/ 0 h 1086"/>
                  <a:gd name="T50" fmla="*/ 0 w 822"/>
                  <a:gd name="T51" fmla="*/ 0 h 1086"/>
                  <a:gd name="T52" fmla="*/ 0 w 822"/>
                  <a:gd name="T53" fmla="*/ 0 h 1086"/>
                  <a:gd name="T54" fmla="*/ 0 w 822"/>
                  <a:gd name="T55" fmla="*/ 0 h 1086"/>
                  <a:gd name="T56" fmla="*/ 0 w 822"/>
                  <a:gd name="T57" fmla="*/ 0 h 1086"/>
                  <a:gd name="T58" fmla="*/ 0 w 822"/>
                  <a:gd name="T59" fmla="*/ 0 h 1086"/>
                  <a:gd name="T60" fmla="*/ 0 w 822"/>
                  <a:gd name="T61" fmla="*/ 0 h 1086"/>
                  <a:gd name="T62" fmla="*/ 0 w 822"/>
                  <a:gd name="T63" fmla="*/ 0 h 1086"/>
                  <a:gd name="T64" fmla="*/ 0 w 822"/>
                  <a:gd name="T65" fmla="*/ 0 h 1086"/>
                  <a:gd name="T66" fmla="*/ 0 w 822"/>
                  <a:gd name="T67" fmla="*/ 0 h 1086"/>
                  <a:gd name="T68" fmla="*/ 0 w 822"/>
                  <a:gd name="T69" fmla="*/ 0 h 1086"/>
                  <a:gd name="T70" fmla="*/ 0 w 822"/>
                  <a:gd name="T71" fmla="*/ 0 h 10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2"/>
                  <a:gd name="T109" fmla="*/ 0 h 1086"/>
                  <a:gd name="T110" fmla="*/ 822 w 822"/>
                  <a:gd name="T111" fmla="*/ 1086 h 10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2" h="1086">
                    <a:moveTo>
                      <a:pt x="0" y="0"/>
                    </a:moveTo>
                    <a:lnTo>
                      <a:pt x="12" y="38"/>
                    </a:lnTo>
                    <a:lnTo>
                      <a:pt x="25" y="77"/>
                    </a:lnTo>
                    <a:lnTo>
                      <a:pt x="40" y="116"/>
                    </a:lnTo>
                    <a:lnTo>
                      <a:pt x="55" y="154"/>
                    </a:lnTo>
                    <a:lnTo>
                      <a:pt x="70" y="192"/>
                    </a:lnTo>
                    <a:lnTo>
                      <a:pt x="87" y="231"/>
                    </a:lnTo>
                    <a:lnTo>
                      <a:pt x="104" y="269"/>
                    </a:lnTo>
                    <a:lnTo>
                      <a:pt x="123" y="307"/>
                    </a:lnTo>
                    <a:lnTo>
                      <a:pt x="141" y="344"/>
                    </a:lnTo>
                    <a:lnTo>
                      <a:pt x="161" y="381"/>
                    </a:lnTo>
                    <a:lnTo>
                      <a:pt x="181" y="417"/>
                    </a:lnTo>
                    <a:lnTo>
                      <a:pt x="203" y="454"/>
                    </a:lnTo>
                    <a:lnTo>
                      <a:pt x="225" y="490"/>
                    </a:lnTo>
                    <a:lnTo>
                      <a:pt x="247" y="525"/>
                    </a:lnTo>
                    <a:lnTo>
                      <a:pt x="270" y="559"/>
                    </a:lnTo>
                    <a:lnTo>
                      <a:pt x="293" y="593"/>
                    </a:lnTo>
                    <a:lnTo>
                      <a:pt x="317" y="626"/>
                    </a:lnTo>
                    <a:lnTo>
                      <a:pt x="341" y="659"/>
                    </a:lnTo>
                    <a:lnTo>
                      <a:pt x="366" y="691"/>
                    </a:lnTo>
                    <a:lnTo>
                      <a:pt x="392" y="724"/>
                    </a:lnTo>
                    <a:lnTo>
                      <a:pt x="419" y="754"/>
                    </a:lnTo>
                    <a:lnTo>
                      <a:pt x="445" y="784"/>
                    </a:lnTo>
                    <a:lnTo>
                      <a:pt x="472" y="813"/>
                    </a:lnTo>
                    <a:lnTo>
                      <a:pt x="500" y="841"/>
                    </a:lnTo>
                    <a:lnTo>
                      <a:pt x="528" y="868"/>
                    </a:lnTo>
                    <a:lnTo>
                      <a:pt x="556" y="895"/>
                    </a:lnTo>
                    <a:lnTo>
                      <a:pt x="584" y="920"/>
                    </a:lnTo>
                    <a:lnTo>
                      <a:pt x="614" y="945"/>
                    </a:lnTo>
                    <a:lnTo>
                      <a:pt x="643" y="969"/>
                    </a:lnTo>
                    <a:lnTo>
                      <a:pt x="673" y="992"/>
                    </a:lnTo>
                    <a:lnTo>
                      <a:pt x="702" y="1013"/>
                    </a:lnTo>
                    <a:lnTo>
                      <a:pt x="732" y="1033"/>
                    </a:lnTo>
                    <a:lnTo>
                      <a:pt x="762" y="1052"/>
                    </a:lnTo>
                    <a:lnTo>
                      <a:pt x="793" y="1070"/>
                    </a:lnTo>
                    <a:lnTo>
                      <a:pt x="822" y="10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7" name="Freeform 686">
                <a:extLst>
                  <a:ext uri="{FF2B5EF4-FFF2-40B4-BE49-F238E27FC236}">
                    <a16:creationId xmlns:a16="http://schemas.microsoft.com/office/drawing/2014/main" id="{1E40BDEE-44F9-6AA8-A4A5-1F89F404FA6D}"/>
                  </a:ext>
                </a:extLst>
              </p:cNvPr>
              <p:cNvSpPr>
                <a:spLocks/>
              </p:cNvSpPr>
              <p:nvPr/>
            </p:nvSpPr>
            <p:spPr bwMode="auto">
              <a:xfrm>
                <a:off x="3405" y="2892"/>
                <a:ext cx="1" cy="4"/>
              </a:xfrm>
              <a:custGeom>
                <a:avLst/>
                <a:gdLst>
                  <a:gd name="T0" fmla="*/ 0 w 94"/>
                  <a:gd name="T1" fmla="*/ 0 h 184"/>
                  <a:gd name="T2" fmla="*/ 0 w 94"/>
                  <a:gd name="T3" fmla="*/ 0 h 184"/>
                  <a:gd name="T4" fmla="*/ 0 w 94"/>
                  <a:gd name="T5" fmla="*/ 0 h 184"/>
                  <a:gd name="T6" fmla="*/ 0 w 94"/>
                  <a:gd name="T7" fmla="*/ 0 h 184"/>
                  <a:gd name="T8" fmla="*/ 0 w 94"/>
                  <a:gd name="T9" fmla="*/ 0 h 184"/>
                  <a:gd name="T10" fmla="*/ 0 w 94"/>
                  <a:gd name="T11" fmla="*/ 0 h 184"/>
                  <a:gd name="T12" fmla="*/ 0 w 94"/>
                  <a:gd name="T13" fmla="*/ 0 h 184"/>
                  <a:gd name="T14" fmla="*/ 0 w 94"/>
                  <a:gd name="T15" fmla="*/ 0 h 184"/>
                  <a:gd name="T16" fmla="*/ 0 w 94"/>
                  <a:gd name="T17" fmla="*/ 0 h 184"/>
                  <a:gd name="T18" fmla="*/ 0 w 94"/>
                  <a:gd name="T19" fmla="*/ 0 h 184"/>
                  <a:gd name="T20" fmla="*/ 0 w 94"/>
                  <a:gd name="T21" fmla="*/ 0 h 184"/>
                  <a:gd name="T22" fmla="*/ 0 w 94"/>
                  <a:gd name="T23" fmla="*/ 0 h 184"/>
                  <a:gd name="T24" fmla="*/ 0 w 94"/>
                  <a:gd name="T25" fmla="*/ 0 h 184"/>
                  <a:gd name="T26" fmla="*/ 0 w 94"/>
                  <a:gd name="T27" fmla="*/ 0 h 184"/>
                  <a:gd name="T28" fmla="*/ 0 w 94"/>
                  <a:gd name="T29" fmla="*/ 0 h 184"/>
                  <a:gd name="T30" fmla="*/ 0 w 94"/>
                  <a:gd name="T31" fmla="*/ 0 h 184"/>
                  <a:gd name="T32" fmla="*/ 0 w 94"/>
                  <a:gd name="T33" fmla="*/ 0 h 184"/>
                  <a:gd name="T34" fmla="*/ 0 w 94"/>
                  <a:gd name="T35" fmla="*/ 0 h 184"/>
                  <a:gd name="T36" fmla="*/ 0 w 94"/>
                  <a:gd name="T37" fmla="*/ 0 h 184"/>
                  <a:gd name="T38" fmla="*/ 0 w 94"/>
                  <a:gd name="T39" fmla="*/ 0 h 184"/>
                  <a:gd name="T40" fmla="*/ 0 w 94"/>
                  <a:gd name="T41" fmla="*/ 0 h 184"/>
                  <a:gd name="T42" fmla="*/ 0 w 94"/>
                  <a:gd name="T43" fmla="*/ 0 h 184"/>
                  <a:gd name="T44" fmla="*/ 0 w 94"/>
                  <a:gd name="T45" fmla="*/ 0 h 184"/>
                  <a:gd name="T46" fmla="*/ 0 w 94"/>
                  <a:gd name="T47" fmla="*/ 0 h 184"/>
                  <a:gd name="T48" fmla="*/ 0 w 94"/>
                  <a:gd name="T49" fmla="*/ 0 h 184"/>
                  <a:gd name="T50" fmla="*/ 0 w 94"/>
                  <a:gd name="T51" fmla="*/ 0 h 184"/>
                  <a:gd name="T52" fmla="*/ 0 w 94"/>
                  <a:gd name="T53" fmla="*/ 0 h 184"/>
                  <a:gd name="T54" fmla="*/ 0 w 94"/>
                  <a:gd name="T55" fmla="*/ 0 h 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184"/>
                  <a:gd name="T86" fmla="*/ 94 w 94"/>
                  <a:gd name="T87" fmla="*/ 184 h 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184">
                    <a:moveTo>
                      <a:pt x="94" y="0"/>
                    </a:moveTo>
                    <a:lnTo>
                      <a:pt x="88" y="4"/>
                    </a:lnTo>
                    <a:lnTo>
                      <a:pt x="82" y="8"/>
                    </a:lnTo>
                    <a:lnTo>
                      <a:pt x="76" y="13"/>
                    </a:lnTo>
                    <a:lnTo>
                      <a:pt x="70" y="17"/>
                    </a:lnTo>
                    <a:lnTo>
                      <a:pt x="65" y="23"/>
                    </a:lnTo>
                    <a:lnTo>
                      <a:pt x="59" y="28"/>
                    </a:lnTo>
                    <a:lnTo>
                      <a:pt x="54" y="35"/>
                    </a:lnTo>
                    <a:lnTo>
                      <a:pt x="49" y="41"/>
                    </a:lnTo>
                    <a:lnTo>
                      <a:pt x="44" y="48"/>
                    </a:lnTo>
                    <a:lnTo>
                      <a:pt x="39" y="54"/>
                    </a:lnTo>
                    <a:lnTo>
                      <a:pt x="34" y="61"/>
                    </a:lnTo>
                    <a:lnTo>
                      <a:pt x="30" y="68"/>
                    </a:lnTo>
                    <a:lnTo>
                      <a:pt x="26" y="76"/>
                    </a:lnTo>
                    <a:lnTo>
                      <a:pt x="22" y="83"/>
                    </a:lnTo>
                    <a:lnTo>
                      <a:pt x="18" y="91"/>
                    </a:lnTo>
                    <a:lnTo>
                      <a:pt x="15" y="99"/>
                    </a:lnTo>
                    <a:lnTo>
                      <a:pt x="12" y="106"/>
                    </a:lnTo>
                    <a:lnTo>
                      <a:pt x="9" y="114"/>
                    </a:lnTo>
                    <a:lnTo>
                      <a:pt x="7" y="122"/>
                    </a:lnTo>
                    <a:lnTo>
                      <a:pt x="5" y="130"/>
                    </a:lnTo>
                    <a:lnTo>
                      <a:pt x="3" y="138"/>
                    </a:lnTo>
                    <a:lnTo>
                      <a:pt x="2" y="146"/>
                    </a:lnTo>
                    <a:lnTo>
                      <a:pt x="1" y="154"/>
                    </a:lnTo>
                    <a:lnTo>
                      <a:pt x="0" y="162"/>
                    </a:lnTo>
                    <a:lnTo>
                      <a:pt x="0" y="169"/>
                    </a:lnTo>
                    <a:lnTo>
                      <a:pt x="0" y="177"/>
                    </a:lnTo>
                    <a:lnTo>
                      <a:pt x="0" y="18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8" name="Freeform 687">
                <a:extLst>
                  <a:ext uri="{FF2B5EF4-FFF2-40B4-BE49-F238E27FC236}">
                    <a16:creationId xmlns:a16="http://schemas.microsoft.com/office/drawing/2014/main" id="{6A0AEF1D-8B1E-E41F-45B4-D29B3FF00034}"/>
                  </a:ext>
                </a:extLst>
              </p:cNvPr>
              <p:cNvSpPr>
                <a:spLocks/>
              </p:cNvSpPr>
              <p:nvPr/>
            </p:nvSpPr>
            <p:spPr bwMode="auto">
              <a:xfrm>
                <a:off x="3384" y="2892"/>
                <a:ext cx="8" cy="3"/>
              </a:xfrm>
              <a:custGeom>
                <a:avLst/>
                <a:gdLst>
                  <a:gd name="T0" fmla="*/ 0 w 405"/>
                  <a:gd name="T1" fmla="*/ 0 h 173"/>
                  <a:gd name="T2" fmla="*/ 0 w 405"/>
                  <a:gd name="T3" fmla="*/ 0 h 173"/>
                  <a:gd name="T4" fmla="*/ 0 w 405"/>
                  <a:gd name="T5" fmla="*/ 0 h 173"/>
                  <a:gd name="T6" fmla="*/ 0 w 405"/>
                  <a:gd name="T7" fmla="*/ 0 h 173"/>
                  <a:gd name="T8" fmla="*/ 0 w 405"/>
                  <a:gd name="T9" fmla="*/ 0 h 173"/>
                  <a:gd name="T10" fmla="*/ 0 w 405"/>
                  <a:gd name="T11" fmla="*/ 0 h 173"/>
                  <a:gd name="T12" fmla="*/ 0 w 405"/>
                  <a:gd name="T13" fmla="*/ 0 h 173"/>
                  <a:gd name="T14" fmla="*/ 0 w 405"/>
                  <a:gd name="T15" fmla="*/ 0 h 173"/>
                  <a:gd name="T16" fmla="*/ 0 w 405"/>
                  <a:gd name="T17" fmla="*/ 0 h 173"/>
                  <a:gd name="T18" fmla="*/ 0 w 405"/>
                  <a:gd name="T19" fmla="*/ 0 h 173"/>
                  <a:gd name="T20" fmla="*/ 0 w 405"/>
                  <a:gd name="T21" fmla="*/ 0 h 173"/>
                  <a:gd name="T22" fmla="*/ 0 w 405"/>
                  <a:gd name="T23" fmla="*/ 0 h 173"/>
                  <a:gd name="T24" fmla="*/ 0 w 405"/>
                  <a:gd name="T25" fmla="*/ 0 h 173"/>
                  <a:gd name="T26" fmla="*/ 0 w 405"/>
                  <a:gd name="T27" fmla="*/ 0 h 173"/>
                  <a:gd name="T28" fmla="*/ 0 w 405"/>
                  <a:gd name="T29" fmla="*/ 0 h 173"/>
                  <a:gd name="T30" fmla="*/ 0 w 405"/>
                  <a:gd name="T31" fmla="*/ 0 h 173"/>
                  <a:gd name="T32" fmla="*/ 0 w 405"/>
                  <a:gd name="T33" fmla="*/ 0 h 173"/>
                  <a:gd name="T34" fmla="*/ 0 w 405"/>
                  <a:gd name="T35" fmla="*/ 0 h 173"/>
                  <a:gd name="T36" fmla="*/ 0 w 405"/>
                  <a:gd name="T37" fmla="*/ 0 h 173"/>
                  <a:gd name="T38" fmla="*/ 0 w 405"/>
                  <a:gd name="T39" fmla="*/ 0 h 173"/>
                  <a:gd name="T40" fmla="*/ 0 w 405"/>
                  <a:gd name="T41" fmla="*/ 0 h 173"/>
                  <a:gd name="T42" fmla="*/ 0 w 405"/>
                  <a:gd name="T43" fmla="*/ 0 h 173"/>
                  <a:gd name="T44" fmla="*/ 0 w 405"/>
                  <a:gd name="T45" fmla="*/ 0 h 173"/>
                  <a:gd name="T46" fmla="*/ 0 w 405"/>
                  <a:gd name="T47" fmla="*/ 0 h 173"/>
                  <a:gd name="T48" fmla="*/ 0 w 405"/>
                  <a:gd name="T49" fmla="*/ 0 h 173"/>
                  <a:gd name="T50" fmla="*/ 0 w 405"/>
                  <a:gd name="T51" fmla="*/ 0 h 173"/>
                  <a:gd name="T52" fmla="*/ 0 w 405"/>
                  <a:gd name="T53" fmla="*/ 0 h 1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5"/>
                  <a:gd name="T82" fmla="*/ 0 h 173"/>
                  <a:gd name="T83" fmla="*/ 405 w 405"/>
                  <a:gd name="T84" fmla="*/ 173 h 1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5" h="173">
                    <a:moveTo>
                      <a:pt x="0" y="16"/>
                    </a:moveTo>
                    <a:lnTo>
                      <a:pt x="13" y="10"/>
                    </a:lnTo>
                    <a:lnTo>
                      <a:pt x="25" y="6"/>
                    </a:lnTo>
                    <a:lnTo>
                      <a:pt x="38" y="3"/>
                    </a:lnTo>
                    <a:lnTo>
                      <a:pt x="50" y="1"/>
                    </a:lnTo>
                    <a:lnTo>
                      <a:pt x="63" y="0"/>
                    </a:lnTo>
                    <a:lnTo>
                      <a:pt x="76" y="0"/>
                    </a:lnTo>
                    <a:lnTo>
                      <a:pt x="89" y="1"/>
                    </a:lnTo>
                    <a:lnTo>
                      <a:pt x="103" y="2"/>
                    </a:lnTo>
                    <a:lnTo>
                      <a:pt x="117" y="4"/>
                    </a:lnTo>
                    <a:lnTo>
                      <a:pt x="131" y="7"/>
                    </a:lnTo>
                    <a:lnTo>
                      <a:pt x="146" y="11"/>
                    </a:lnTo>
                    <a:lnTo>
                      <a:pt x="161" y="16"/>
                    </a:lnTo>
                    <a:lnTo>
                      <a:pt x="176" y="21"/>
                    </a:lnTo>
                    <a:lnTo>
                      <a:pt x="192" y="28"/>
                    </a:lnTo>
                    <a:lnTo>
                      <a:pt x="208" y="36"/>
                    </a:lnTo>
                    <a:lnTo>
                      <a:pt x="225" y="44"/>
                    </a:lnTo>
                    <a:lnTo>
                      <a:pt x="242" y="53"/>
                    </a:lnTo>
                    <a:lnTo>
                      <a:pt x="259" y="62"/>
                    </a:lnTo>
                    <a:lnTo>
                      <a:pt x="276" y="73"/>
                    </a:lnTo>
                    <a:lnTo>
                      <a:pt x="294" y="85"/>
                    </a:lnTo>
                    <a:lnTo>
                      <a:pt x="313" y="97"/>
                    </a:lnTo>
                    <a:lnTo>
                      <a:pt x="331" y="111"/>
                    </a:lnTo>
                    <a:lnTo>
                      <a:pt x="350" y="125"/>
                    </a:lnTo>
                    <a:lnTo>
                      <a:pt x="368" y="140"/>
                    </a:lnTo>
                    <a:lnTo>
                      <a:pt x="387" y="156"/>
                    </a:lnTo>
                    <a:lnTo>
                      <a:pt x="405" y="17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69" name="Freeform 688">
                <a:extLst>
                  <a:ext uri="{FF2B5EF4-FFF2-40B4-BE49-F238E27FC236}">
                    <a16:creationId xmlns:a16="http://schemas.microsoft.com/office/drawing/2014/main" id="{80DCF254-3329-E21D-A649-A2FFEF76A3A5}"/>
                  </a:ext>
                </a:extLst>
              </p:cNvPr>
              <p:cNvSpPr>
                <a:spLocks/>
              </p:cNvSpPr>
              <p:nvPr/>
            </p:nvSpPr>
            <p:spPr bwMode="auto">
              <a:xfrm>
                <a:off x="3445" y="2867"/>
                <a:ext cx="3" cy="1"/>
              </a:xfrm>
              <a:custGeom>
                <a:avLst/>
                <a:gdLst>
                  <a:gd name="T0" fmla="*/ 0 w 157"/>
                  <a:gd name="T1" fmla="*/ 0 h 19"/>
                  <a:gd name="T2" fmla="*/ 0 w 157"/>
                  <a:gd name="T3" fmla="*/ 0 h 19"/>
                  <a:gd name="T4" fmla="*/ 0 w 157"/>
                  <a:gd name="T5" fmla="*/ 0 h 19"/>
                  <a:gd name="T6" fmla="*/ 0 w 157"/>
                  <a:gd name="T7" fmla="*/ 0 h 19"/>
                  <a:gd name="T8" fmla="*/ 0 w 157"/>
                  <a:gd name="T9" fmla="*/ 0 h 19"/>
                  <a:gd name="T10" fmla="*/ 0 w 157"/>
                  <a:gd name="T11" fmla="*/ 0 h 19"/>
                  <a:gd name="T12" fmla="*/ 0 w 157"/>
                  <a:gd name="T13" fmla="*/ 0 h 19"/>
                  <a:gd name="T14" fmla="*/ 0 w 157"/>
                  <a:gd name="T15" fmla="*/ 0 h 19"/>
                  <a:gd name="T16" fmla="*/ 0 w 157"/>
                  <a:gd name="T17" fmla="*/ 0 h 19"/>
                  <a:gd name="T18" fmla="*/ 0 w 157"/>
                  <a:gd name="T19" fmla="*/ 0 h 19"/>
                  <a:gd name="T20" fmla="*/ 0 w 157"/>
                  <a:gd name="T21" fmla="*/ 0 h 19"/>
                  <a:gd name="T22" fmla="*/ 0 w 157"/>
                  <a:gd name="T23" fmla="*/ 0 h 19"/>
                  <a:gd name="T24" fmla="*/ 0 w 157"/>
                  <a:gd name="T25" fmla="*/ 0 h 19"/>
                  <a:gd name="T26" fmla="*/ 0 w 157"/>
                  <a:gd name="T27" fmla="*/ 0 h 19"/>
                  <a:gd name="T28" fmla="*/ 0 w 157"/>
                  <a:gd name="T29" fmla="*/ 0 h 19"/>
                  <a:gd name="T30" fmla="*/ 0 w 157"/>
                  <a:gd name="T31" fmla="*/ 0 h 19"/>
                  <a:gd name="T32" fmla="*/ 0 w 157"/>
                  <a:gd name="T33" fmla="*/ 0 h 19"/>
                  <a:gd name="T34" fmla="*/ 0 w 157"/>
                  <a:gd name="T35" fmla="*/ 0 h 19"/>
                  <a:gd name="T36" fmla="*/ 0 w 157"/>
                  <a:gd name="T37" fmla="*/ 0 h 19"/>
                  <a:gd name="T38" fmla="*/ 0 w 157"/>
                  <a:gd name="T39" fmla="*/ 0 h 19"/>
                  <a:gd name="T40" fmla="*/ 0 w 157"/>
                  <a:gd name="T41" fmla="*/ 0 h 19"/>
                  <a:gd name="T42" fmla="*/ 0 w 157"/>
                  <a:gd name="T43" fmla="*/ 0 h 19"/>
                  <a:gd name="T44" fmla="*/ 0 w 157"/>
                  <a:gd name="T45" fmla="*/ 0 h 19"/>
                  <a:gd name="T46" fmla="*/ 0 w 157"/>
                  <a:gd name="T47" fmla="*/ 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7"/>
                  <a:gd name="T73" fmla="*/ 0 h 19"/>
                  <a:gd name="T74" fmla="*/ 157 w 15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7" h="19">
                    <a:moveTo>
                      <a:pt x="0" y="19"/>
                    </a:moveTo>
                    <a:lnTo>
                      <a:pt x="5" y="17"/>
                    </a:lnTo>
                    <a:lnTo>
                      <a:pt x="11" y="15"/>
                    </a:lnTo>
                    <a:lnTo>
                      <a:pt x="17" y="12"/>
                    </a:lnTo>
                    <a:lnTo>
                      <a:pt x="24" y="10"/>
                    </a:lnTo>
                    <a:lnTo>
                      <a:pt x="31" y="8"/>
                    </a:lnTo>
                    <a:lnTo>
                      <a:pt x="38" y="6"/>
                    </a:lnTo>
                    <a:lnTo>
                      <a:pt x="46" y="5"/>
                    </a:lnTo>
                    <a:lnTo>
                      <a:pt x="53" y="3"/>
                    </a:lnTo>
                    <a:lnTo>
                      <a:pt x="60" y="2"/>
                    </a:lnTo>
                    <a:lnTo>
                      <a:pt x="68" y="1"/>
                    </a:lnTo>
                    <a:lnTo>
                      <a:pt x="75" y="1"/>
                    </a:lnTo>
                    <a:lnTo>
                      <a:pt x="83" y="0"/>
                    </a:lnTo>
                    <a:lnTo>
                      <a:pt x="90" y="0"/>
                    </a:lnTo>
                    <a:lnTo>
                      <a:pt x="98" y="0"/>
                    </a:lnTo>
                    <a:lnTo>
                      <a:pt x="105" y="0"/>
                    </a:lnTo>
                    <a:lnTo>
                      <a:pt x="112" y="1"/>
                    </a:lnTo>
                    <a:lnTo>
                      <a:pt x="119" y="2"/>
                    </a:lnTo>
                    <a:lnTo>
                      <a:pt x="126" y="3"/>
                    </a:lnTo>
                    <a:lnTo>
                      <a:pt x="132" y="4"/>
                    </a:lnTo>
                    <a:lnTo>
                      <a:pt x="140" y="5"/>
                    </a:lnTo>
                    <a:lnTo>
                      <a:pt x="146" y="7"/>
                    </a:lnTo>
                    <a:lnTo>
                      <a:pt x="152" y="9"/>
                    </a:lnTo>
                    <a:lnTo>
                      <a:pt x="157" y="1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70" name="Freeform 689">
                <a:extLst>
                  <a:ext uri="{FF2B5EF4-FFF2-40B4-BE49-F238E27FC236}">
                    <a16:creationId xmlns:a16="http://schemas.microsoft.com/office/drawing/2014/main" id="{7C4963B1-E70D-1F27-B524-447582B8E8DF}"/>
                  </a:ext>
                </a:extLst>
              </p:cNvPr>
              <p:cNvSpPr>
                <a:spLocks/>
              </p:cNvSpPr>
              <p:nvPr/>
            </p:nvSpPr>
            <p:spPr bwMode="auto">
              <a:xfrm>
                <a:off x="3377" y="2890"/>
                <a:ext cx="18" cy="11"/>
              </a:xfrm>
              <a:custGeom>
                <a:avLst/>
                <a:gdLst>
                  <a:gd name="T0" fmla="*/ 0 w 892"/>
                  <a:gd name="T1" fmla="*/ 0 h 522"/>
                  <a:gd name="T2" fmla="*/ 0 w 892"/>
                  <a:gd name="T3" fmla="*/ 0 h 522"/>
                  <a:gd name="T4" fmla="*/ 0 w 892"/>
                  <a:gd name="T5" fmla="*/ 0 h 522"/>
                  <a:gd name="T6" fmla="*/ 0 w 892"/>
                  <a:gd name="T7" fmla="*/ 0 h 522"/>
                  <a:gd name="T8" fmla="*/ 0 w 892"/>
                  <a:gd name="T9" fmla="*/ 0 h 522"/>
                  <a:gd name="T10" fmla="*/ 0 w 892"/>
                  <a:gd name="T11" fmla="*/ 0 h 522"/>
                  <a:gd name="T12" fmla="*/ 0 w 892"/>
                  <a:gd name="T13" fmla="*/ 0 h 522"/>
                  <a:gd name="T14" fmla="*/ 0 w 892"/>
                  <a:gd name="T15" fmla="*/ 0 h 522"/>
                  <a:gd name="T16" fmla="*/ 0 w 892"/>
                  <a:gd name="T17" fmla="*/ 0 h 522"/>
                  <a:gd name="T18" fmla="*/ 0 w 892"/>
                  <a:gd name="T19" fmla="*/ 0 h 522"/>
                  <a:gd name="T20" fmla="*/ 0 w 892"/>
                  <a:gd name="T21" fmla="*/ 0 h 522"/>
                  <a:gd name="T22" fmla="*/ 0 w 892"/>
                  <a:gd name="T23" fmla="*/ 0 h 522"/>
                  <a:gd name="T24" fmla="*/ 0 w 892"/>
                  <a:gd name="T25" fmla="*/ 0 h 522"/>
                  <a:gd name="T26" fmla="*/ 0 w 892"/>
                  <a:gd name="T27" fmla="*/ 0 h 522"/>
                  <a:gd name="T28" fmla="*/ 0 w 892"/>
                  <a:gd name="T29" fmla="*/ 0 h 522"/>
                  <a:gd name="T30" fmla="*/ 0 w 892"/>
                  <a:gd name="T31" fmla="*/ 0 h 522"/>
                  <a:gd name="T32" fmla="*/ 0 w 892"/>
                  <a:gd name="T33" fmla="*/ 0 h 522"/>
                  <a:gd name="T34" fmla="*/ 0 w 892"/>
                  <a:gd name="T35" fmla="*/ 0 h 522"/>
                  <a:gd name="T36" fmla="*/ 0 w 892"/>
                  <a:gd name="T37" fmla="*/ 0 h 522"/>
                  <a:gd name="T38" fmla="*/ 0 w 892"/>
                  <a:gd name="T39" fmla="*/ 0 h 522"/>
                  <a:gd name="T40" fmla="*/ 0 w 892"/>
                  <a:gd name="T41" fmla="*/ 0 h 522"/>
                  <a:gd name="T42" fmla="*/ 0 w 892"/>
                  <a:gd name="T43" fmla="*/ 0 h 522"/>
                  <a:gd name="T44" fmla="*/ 0 w 892"/>
                  <a:gd name="T45" fmla="*/ 0 h 522"/>
                  <a:gd name="T46" fmla="*/ 0 w 892"/>
                  <a:gd name="T47" fmla="*/ 0 h 522"/>
                  <a:gd name="T48" fmla="*/ 0 w 892"/>
                  <a:gd name="T49" fmla="*/ 0 h 522"/>
                  <a:gd name="T50" fmla="*/ 0 w 892"/>
                  <a:gd name="T51" fmla="*/ 0 h 522"/>
                  <a:gd name="T52" fmla="*/ 0 w 892"/>
                  <a:gd name="T53" fmla="*/ 0 h 522"/>
                  <a:gd name="T54" fmla="*/ 0 w 892"/>
                  <a:gd name="T55" fmla="*/ 0 h 522"/>
                  <a:gd name="T56" fmla="*/ 0 w 892"/>
                  <a:gd name="T57" fmla="*/ 0 h 522"/>
                  <a:gd name="T58" fmla="*/ 0 w 892"/>
                  <a:gd name="T59" fmla="*/ 0 h 522"/>
                  <a:gd name="T60" fmla="*/ 0 w 892"/>
                  <a:gd name="T61" fmla="*/ 0 h 522"/>
                  <a:gd name="T62" fmla="*/ 0 w 892"/>
                  <a:gd name="T63" fmla="*/ 0 h 522"/>
                  <a:gd name="T64" fmla="*/ 0 w 892"/>
                  <a:gd name="T65" fmla="*/ 0 h 522"/>
                  <a:gd name="T66" fmla="*/ 0 w 892"/>
                  <a:gd name="T67" fmla="*/ 0 h 522"/>
                  <a:gd name="T68" fmla="*/ 0 w 892"/>
                  <a:gd name="T69" fmla="*/ 0 h 522"/>
                  <a:gd name="T70" fmla="*/ 0 w 892"/>
                  <a:gd name="T71" fmla="*/ 0 h 522"/>
                  <a:gd name="T72" fmla="*/ 0 w 892"/>
                  <a:gd name="T73" fmla="*/ 0 h 522"/>
                  <a:gd name="T74" fmla="*/ 0 w 892"/>
                  <a:gd name="T75" fmla="*/ 0 h 522"/>
                  <a:gd name="T76" fmla="*/ 0 w 892"/>
                  <a:gd name="T77" fmla="*/ 0 h 522"/>
                  <a:gd name="T78" fmla="*/ 0 w 892"/>
                  <a:gd name="T79" fmla="*/ 0 h 522"/>
                  <a:gd name="T80" fmla="*/ 0 w 892"/>
                  <a:gd name="T81" fmla="*/ 0 h 522"/>
                  <a:gd name="T82" fmla="*/ 0 w 892"/>
                  <a:gd name="T83" fmla="*/ 0 h 522"/>
                  <a:gd name="T84" fmla="*/ 0 w 892"/>
                  <a:gd name="T85" fmla="*/ 0 h 522"/>
                  <a:gd name="T86" fmla="*/ 0 w 892"/>
                  <a:gd name="T87" fmla="*/ 0 h 522"/>
                  <a:gd name="T88" fmla="*/ 0 w 892"/>
                  <a:gd name="T89" fmla="*/ 0 h 522"/>
                  <a:gd name="T90" fmla="*/ 0 w 892"/>
                  <a:gd name="T91" fmla="*/ 0 h 522"/>
                  <a:gd name="T92" fmla="*/ 0 w 892"/>
                  <a:gd name="T93" fmla="*/ 0 h 522"/>
                  <a:gd name="T94" fmla="*/ 0 w 892"/>
                  <a:gd name="T95" fmla="*/ 0 h 522"/>
                  <a:gd name="T96" fmla="*/ 0 w 892"/>
                  <a:gd name="T97" fmla="*/ 0 h 522"/>
                  <a:gd name="T98" fmla="*/ 0 w 892"/>
                  <a:gd name="T99" fmla="*/ 0 h 522"/>
                  <a:gd name="T100" fmla="*/ 0 w 892"/>
                  <a:gd name="T101" fmla="*/ 0 h 522"/>
                  <a:gd name="T102" fmla="*/ 0 w 892"/>
                  <a:gd name="T103" fmla="*/ 0 h 522"/>
                  <a:gd name="T104" fmla="*/ 0 w 892"/>
                  <a:gd name="T105" fmla="*/ 0 h 522"/>
                  <a:gd name="T106" fmla="*/ 0 w 892"/>
                  <a:gd name="T107" fmla="*/ 0 h 522"/>
                  <a:gd name="T108" fmla="*/ 0 w 892"/>
                  <a:gd name="T109" fmla="*/ 0 h 522"/>
                  <a:gd name="T110" fmla="*/ 0 w 892"/>
                  <a:gd name="T111" fmla="*/ 0 h 522"/>
                  <a:gd name="T112" fmla="*/ 0 w 892"/>
                  <a:gd name="T113" fmla="*/ 0 h 522"/>
                  <a:gd name="T114" fmla="*/ 0 w 892"/>
                  <a:gd name="T115" fmla="*/ 0 h 522"/>
                  <a:gd name="T116" fmla="*/ 0 w 892"/>
                  <a:gd name="T117" fmla="*/ 0 h 5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2"/>
                  <a:gd name="T178" fmla="*/ 0 h 522"/>
                  <a:gd name="T179" fmla="*/ 892 w 892"/>
                  <a:gd name="T180" fmla="*/ 522 h 5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2" h="522">
                    <a:moveTo>
                      <a:pt x="2" y="522"/>
                    </a:moveTo>
                    <a:lnTo>
                      <a:pt x="1" y="493"/>
                    </a:lnTo>
                    <a:lnTo>
                      <a:pt x="0" y="466"/>
                    </a:lnTo>
                    <a:lnTo>
                      <a:pt x="0" y="438"/>
                    </a:lnTo>
                    <a:lnTo>
                      <a:pt x="1" y="411"/>
                    </a:lnTo>
                    <a:lnTo>
                      <a:pt x="2" y="385"/>
                    </a:lnTo>
                    <a:lnTo>
                      <a:pt x="5" y="359"/>
                    </a:lnTo>
                    <a:lnTo>
                      <a:pt x="8" y="334"/>
                    </a:lnTo>
                    <a:lnTo>
                      <a:pt x="12" y="310"/>
                    </a:lnTo>
                    <a:lnTo>
                      <a:pt x="17" y="286"/>
                    </a:lnTo>
                    <a:lnTo>
                      <a:pt x="22" y="263"/>
                    </a:lnTo>
                    <a:lnTo>
                      <a:pt x="29" y="241"/>
                    </a:lnTo>
                    <a:lnTo>
                      <a:pt x="36" y="220"/>
                    </a:lnTo>
                    <a:lnTo>
                      <a:pt x="44" y="200"/>
                    </a:lnTo>
                    <a:lnTo>
                      <a:pt x="54" y="180"/>
                    </a:lnTo>
                    <a:lnTo>
                      <a:pt x="64" y="162"/>
                    </a:lnTo>
                    <a:lnTo>
                      <a:pt x="74" y="144"/>
                    </a:lnTo>
                    <a:lnTo>
                      <a:pt x="85" y="127"/>
                    </a:lnTo>
                    <a:lnTo>
                      <a:pt x="97" y="110"/>
                    </a:lnTo>
                    <a:lnTo>
                      <a:pt x="109" y="96"/>
                    </a:lnTo>
                    <a:lnTo>
                      <a:pt x="122" y="82"/>
                    </a:lnTo>
                    <a:lnTo>
                      <a:pt x="136" y="69"/>
                    </a:lnTo>
                    <a:lnTo>
                      <a:pt x="150" y="57"/>
                    </a:lnTo>
                    <a:lnTo>
                      <a:pt x="165" y="47"/>
                    </a:lnTo>
                    <a:lnTo>
                      <a:pt x="181" y="37"/>
                    </a:lnTo>
                    <a:lnTo>
                      <a:pt x="197" y="29"/>
                    </a:lnTo>
                    <a:lnTo>
                      <a:pt x="214" y="21"/>
                    </a:lnTo>
                    <a:lnTo>
                      <a:pt x="231" y="15"/>
                    </a:lnTo>
                    <a:lnTo>
                      <a:pt x="249" y="10"/>
                    </a:lnTo>
                    <a:lnTo>
                      <a:pt x="268" y="6"/>
                    </a:lnTo>
                    <a:lnTo>
                      <a:pt x="287" y="3"/>
                    </a:lnTo>
                    <a:lnTo>
                      <a:pt x="306" y="1"/>
                    </a:lnTo>
                    <a:lnTo>
                      <a:pt x="326" y="0"/>
                    </a:lnTo>
                    <a:lnTo>
                      <a:pt x="346" y="1"/>
                    </a:lnTo>
                    <a:lnTo>
                      <a:pt x="366" y="2"/>
                    </a:lnTo>
                    <a:lnTo>
                      <a:pt x="387" y="5"/>
                    </a:lnTo>
                    <a:lnTo>
                      <a:pt x="408" y="9"/>
                    </a:lnTo>
                    <a:lnTo>
                      <a:pt x="429" y="14"/>
                    </a:lnTo>
                    <a:lnTo>
                      <a:pt x="451" y="20"/>
                    </a:lnTo>
                    <a:lnTo>
                      <a:pt x="473" y="27"/>
                    </a:lnTo>
                    <a:lnTo>
                      <a:pt x="495" y="35"/>
                    </a:lnTo>
                    <a:lnTo>
                      <a:pt x="517" y="44"/>
                    </a:lnTo>
                    <a:lnTo>
                      <a:pt x="540" y="55"/>
                    </a:lnTo>
                    <a:lnTo>
                      <a:pt x="562" y="66"/>
                    </a:lnTo>
                    <a:lnTo>
                      <a:pt x="585" y="79"/>
                    </a:lnTo>
                    <a:lnTo>
                      <a:pt x="607" y="92"/>
                    </a:lnTo>
                    <a:lnTo>
                      <a:pt x="630" y="107"/>
                    </a:lnTo>
                    <a:lnTo>
                      <a:pt x="652" y="123"/>
                    </a:lnTo>
                    <a:lnTo>
                      <a:pt x="676" y="140"/>
                    </a:lnTo>
                    <a:lnTo>
                      <a:pt x="698" y="157"/>
                    </a:lnTo>
                    <a:lnTo>
                      <a:pt x="720" y="176"/>
                    </a:lnTo>
                    <a:lnTo>
                      <a:pt x="742" y="195"/>
                    </a:lnTo>
                    <a:lnTo>
                      <a:pt x="764" y="215"/>
                    </a:lnTo>
                    <a:lnTo>
                      <a:pt x="786" y="236"/>
                    </a:lnTo>
                    <a:lnTo>
                      <a:pt x="808" y="258"/>
                    </a:lnTo>
                    <a:lnTo>
                      <a:pt x="829" y="281"/>
                    </a:lnTo>
                    <a:lnTo>
                      <a:pt x="850" y="304"/>
                    </a:lnTo>
                    <a:lnTo>
                      <a:pt x="871" y="328"/>
                    </a:lnTo>
                    <a:lnTo>
                      <a:pt x="892" y="35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71" name="Freeform 690">
                <a:extLst>
                  <a:ext uri="{FF2B5EF4-FFF2-40B4-BE49-F238E27FC236}">
                    <a16:creationId xmlns:a16="http://schemas.microsoft.com/office/drawing/2014/main" id="{E0CBE61B-C9B8-AA38-355C-872FF13FD34E}"/>
                  </a:ext>
                </a:extLst>
              </p:cNvPr>
              <p:cNvSpPr>
                <a:spLocks/>
              </p:cNvSpPr>
              <p:nvPr/>
            </p:nvSpPr>
            <p:spPr bwMode="auto">
              <a:xfrm>
                <a:off x="3381" y="2892"/>
                <a:ext cx="3" cy="8"/>
              </a:xfrm>
              <a:custGeom>
                <a:avLst/>
                <a:gdLst>
                  <a:gd name="T0" fmla="*/ 0 w 159"/>
                  <a:gd name="T1" fmla="*/ 0 h 412"/>
                  <a:gd name="T2" fmla="*/ 0 w 159"/>
                  <a:gd name="T3" fmla="*/ 0 h 412"/>
                  <a:gd name="T4" fmla="*/ 0 w 159"/>
                  <a:gd name="T5" fmla="*/ 0 h 412"/>
                  <a:gd name="T6" fmla="*/ 0 w 159"/>
                  <a:gd name="T7" fmla="*/ 0 h 412"/>
                  <a:gd name="T8" fmla="*/ 0 w 159"/>
                  <a:gd name="T9" fmla="*/ 0 h 412"/>
                  <a:gd name="T10" fmla="*/ 0 w 159"/>
                  <a:gd name="T11" fmla="*/ 0 h 412"/>
                  <a:gd name="T12" fmla="*/ 0 w 159"/>
                  <a:gd name="T13" fmla="*/ 0 h 412"/>
                  <a:gd name="T14" fmla="*/ 0 w 159"/>
                  <a:gd name="T15" fmla="*/ 0 h 412"/>
                  <a:gd name="T16" fmla="*/ 0 w 159"/>
                  <a:gd name="T17" fmla="*/ 0 h 412"/>
                  <a:gd name="T18" fmla="*/ 0 w 159"/>
                  <a:gd name="T19" fmla="*/ 0 h 412"/>
                  <a:gd name="T20" fmla="*/ 0 w 159"/>
                  <a:gd name="T21" fmla="*/ 0 h 412"/>
                  <a:gd name="T22" fmla="*/ 0 w 159"/>
                  <a:gd name="T23" fmla="*/ 0 h 412"/>
                  <a:gd name="T24" fmla="*/ 0 w 159"/>
                  <a:gd name="T25" fmla="*/ 0 h 412"/>
                  <a:gd name="T26" fmla="*/ 0 w 159"/>
                  <a:gd name="T27" fmla="*/ 0 h 412"/>
                  <a:gd name="T28" fmla="*/ 0 w 159"/>
                  <a:gd name="T29" fmla="*/ 0 h 412"/>
                  <a:gd name="T30" fmla="*/ 0 w 159"/>
                  <a:gd name="T31" fmla="*/ 0 h 412"/>
                  <a:gd name="T32" fmla="*/ 0 w 159"/>
                  <a:gd name="T33" fmla="*/ 0 h 412"/>
                  <a:gd name="T34" fmla="*/ 0 w 159"/>
                  <a:gd name="T35" fmla="*/ 0 h 412"/>
                  <a:gd name="T36" fmla="*/ 0 w 159"/>
                  <a:gd name="T37" fmla="*/ 0 h 412"/>
                  <a:gd name="T38" fmla="*/ 0 w 159"/>
                  <a:gd name="T39" fmla="*/ 0 h 412"/>
                  <a:gd name="T40" fmla="*/ 0 w 159"/>
                  <a:gd name="T41" fmla="*/ 0 h 412"/>
                  <a:gd name="T42" fmla="*/ 0 w 159"/>
                  <a:gd name="T43" fmla="*/ 0 h 412"/>
                  <a:gd name="T44" fmla="*/ 0 w 159"/>
                  <a:gd name="T45" fmla="*/ 0 h 412"/>
                  <a:gd name="T46" fmla="*/ 0 w 159"/>
                  <a:gd name="T47" fmla="*/ 0 h 4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9"/>
                  <a:gd name="T73" fmla="*/ 0 h 412"/>
                  <a:gd name="T74" fmla="*/ 159 w 159"/>
                  <a:gd name="T75" fmla="*/ 412 h 4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9" h="412">
                    <a:moveTo>
                      <a:pt x="2" y="412"/>
                    </a:moveTo>
                    <a:lnTo>
                      <a:pt x="1" y="387"/>
                    </a:lnTo>
                    <a:lnTo>
                      <a:pt x="0" y="362"/>
                    </a:lnTo>
                    <a:lnTo>
                      <a:pt x="0" y="337"/>
                    </a:lnTo>
                    <a:lnTo>
                      <a:pt x="1" y="314"/>
                    </a:lnTo>
                    <a:lnTo>
                      <a:pt x="3" y="290"/>
                    </a:lnTo>
                    <a:lnTo>
                      <a:pt x="5" y="268"/>
                    </a:lnTo>
                    <a:lnTo>
                      <a:pt x="8" y="245"/>
                    </a:lnTo>
                    <a:lnTo>
                      <a:pt x="12" y="223"/>
                    </a:lnTo>
                    <a:lnTo>
                      <a:pt x="17" y="202"/>
                    </a:lnTo>
                    <a:lnTo>
                      <a:pt x="22" y="182"/>
                    </a:lnTo>
                    <a:lnTo>
                      <a:pt x="29" y="163"/>
                    </a:lnTo>
                    <a:lnTo>
                      <a:pt x="36" y="145"/>
                    </a:lnTo>
                    <a:lnTo>
                      <a:pt x="43" y="127"/>
                    </a:lnTo>
                    <a:lnTo>
                      <a:pt x="52" y="111"/>
                    </a:lnTo>
                    <a:lnTo>
                      <a:pt x="62" y="95"/>
                    </a:lnTo>
                    <a:lnTo>
                      <a:pt x="72" y="80"/>
                    </a:lnTo>
                    <a:lnTo>
                      <a:pt x="82" y="66"/>
                    </a:lnTo>
                    <a:lnTo>
                      <a:pt x="93" y="52"/>
                    </a:lnTo>
                    <a:lnTo>
                      <a:pt x="105" y="40"/>
                    </a:lnTo>
                    <a:lnTo>
                      <a:pt x="118" y="29"/>
                    </a:lnTo>
                    <a:lnTo>
                      <a:pt x="131" y="19"/>
                    </a:lnTo>
                    <a:lnTo>
                      <a:pt x="144" y="9"/>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072" name="Line 691">
                <a:extLst>
                  <a:ext uri="{FF2B5EF4-FFF2-40B4-BE49-F238E27FC236}">
                    <a16:creationId xmlns:a16="http://schemas.microsoft.com/office/drawing/2014/main" id="{6C91E82D-AF5F-BA2A-2E6A-8F56F0205287}"/>
                  </a:ext>
                </a:extLst>
              </p:cNvPr>
              <p:cNvSpPr>
                <a:spLocks noChangeShapeType="1"/>
              </p:cNvSpPr>
              <p:nvPr/>
            </p:nvSpPr>
            <p:spPr bwMode="auto">
              <a:xfrm flipH="1" flipV="1">
                <a:off x="3437"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73" name="Line 692">
                <a:extLst>
                  <a:ext uri="{FF2B5EF4-FFF2-40B4-BE49-F238E27FC236}">
                    <a16:creationId xmlns:a16="http://schemas.microsoft.com/office/drawing/2014/main" id="{02A077D4-9773-F469-F4D5-CC104768865A}"/>
                  </a:ext>
                </a:extLst>
              </p:cNvPr>
              <p:cNvSpPr>
                <a:spLocks noChangeShapeType="1"/>
              </p:cNvSpPr>
              <p:nvPr/>
            </p:nvSpPr>
            <p:spPr bwMode="auto">
              <a:xfrm flipV="1">
                <a:off x="3496" y="2852"/>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74" name="Line 693">
                <a:extLst>
                  <a:ext uri="{FF2B5EF4-FFF2-40B4-BE49-F238E27FC236}">
                    <a16:creationId xmlns:a16="http://schemas.microsoft.com/office/drawing/2014/main" id="{98F49E12-912B-6CC1-FB72-F97E5A48FA17}"/>
                  </a:ext>
                </a:extLst>
              </p:cNvPr>
              <p:cNvSpPr>
                <a:spLocks noChangeShapeType="1"/>
              </p:cNvSpPr>
              <p:nvPr/>
            </p:nvSpPr>
            <p:spPr bwMode="auto">
              <a:xfrm flipV="1">
                <a:off x="3413" y="2901"/>
                <a:ext cx="19"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75" name="Line 694">
                <a:extLst>
                  <a:ext uri="{FF2B5EF4-FFF2-40B4-BE49-F238E27FC236}">
                    <a16:creationId xmlns:a16="http://schemas.microsoft.com/office/drawing/2014/main" id="{1C54DEAF-E40A-AE87-CCB0-3C9541AAFC0F}"/>
                  </a:ext>
                </a:extLst>
              </p:cNvPr>
              <p:cNvSpPr>
                <a:spLocks noChangeShapeType="1"/>
              </p:cNvSpPr>
              <p:nvPr/>
            </p:nvSpPr>
            <p:spPr bwMode="auto">
              <a:xfrm flipH="1" flipV="1">
                <a:off x="3413" y="311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76" name="Line 695">
                <a:extLst>
                  <a:ext uri="{FF2B5EF4-FFF2-40B4-BE49-F238E27FC236}">
                    <a16:creationId xmlns:a16="http://schemas.microsoft.com/office/drawing/2014/main" id="{7167F3BB-0411-9DBD-5EEF-309641C04AB0}"/>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77" name="Line 696">
                <a:extLst>
                  <a:ext uri="{FF2B5EF4-FFF2-40B4-BE49-F238E27FC236}">
                    <a16:creationId xmlns:a16="http://schemas.microsoft.com/office/drawing/2014/main" id="{135178F2-7874-E32B-7480-3C7588D16301}"/>
                  </a:ext>
                </a:extLst>
              </p:cNvPr>
              <p:cNvSpPr>
                <a:spLocks noChangeShapeType="1"/>
              </p:cNvSpPr>
              <p:nvPr/>
            </p:nvSpPr>
            <p:spPr bwMode="auto">
              <a:xfrm flipH="1" flipV="1">
                <a:off x="3403" y="3097"/>
                <a:ext cx="10"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78" name="Line 697">
                <a:extLst>
                  <a:ext uri="{FF2B5EF4-FFF2-40B4-BE49-F238E27FC236}">
                    <a16:creationId xmlns:a16="http://schemas.microsoft.com/office/drawing/2014/main" id="{5D4C4917-2E46-F257-754D-245382BB6B85}"/>
                  </a:ext>
                </a:extLst>
              </p:cNvPr>
              <p:cNvSpPr>
                <a:spLocks noChangeShapeType="1"/>
              </p:cNvSpPr>
              <p:nvPr/>
            </p:nvSpPr>
            <p:spPr bwMode="auto">
              <a:xfrm flipV="1">
                <a:off x="3433" y="287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79" name="Line 698">
                <a:extLst>
                  <a:ext uri="{FF2B5EF4-FFF2-40B4-BE49-F238E27FC236}">
                    <a16:creationId xmlns:a16="http://schemas.microsoft.com/office/drawing/2014/main" id="{7BE05D73-E336-1A59-79D8-B85A17F4CFC9}"/>
                  </a:ext>
                </a:extLst>
              </p:cNvPr>
              <p:cNvSpPr>
                <a:spLocks noChangeShapeType="1"/>
              </p:cNvSpPr>
              <p:nvPr/>
            </p:nvSpPr>
            <p:spPr bwMode="auto">
              <a:xfrm flipV="1">
                <a:off x="3428" y="287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0" name="Line 699">
                <a:extLst>
                  <a:ext uri="{FF2B5EF4-FFF2-40B4-BE49-F238E27FC236}">
                    <a16:creationId xmlns:a16="http://schemas.microsoft.com/office/drawing/2014/main" id="{1F64120F-BE4B-E3E3-644D-7AB619D72D27}"/>
                  </a:ext>
                </a:extLst>
              </p:cNvPr>
              <p:cNvSpPr>
                <a:spLocks noChangeShapeType="1"/>
              </p:cNvSpPr>
              <p:nvPr/>
            </p:nvSpPr>
            <p:spPr bwMode="auto">
              <a:xfrm flipV="1">
                <a:off x="3481" y="2848"/>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1" name="Line 700">
                <a:extLst>
                  <a:ext uri="{FF2B5EF4-FFF2-40B4-BE49-F238E27FC236}">
                    <a16:creationId xmlns:a16="http://schemas.microsoft.com/office/drawing/2014/main" id="{42041248-A542-4A5E-18C5-5D5C137E2668}"/>
                  </a:ext>
                </a:extLst>
              </p:cNvPr>
              <p:cNvSpPr>
                <a:spLocks noChangeShapeType="1"/>
              </p:cNvSpPr>
              <p:nvPr/>
            </p:nvSpPr>
            <p:spPr bwMode="auto">
              <a:xfrm flipV="1">
                <a:off x="3406" y="2890"/>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2" name="Line 701">
                <a:extLst>
                  <a:ext uri="{FF2B5EF4-FFF2-40B4-BE49-F238E27FC236}">
                    <a16:creationId xmlns:a16="http://schemas.microsoft.com/office/drawing/2014/main" id="{B5695CB6-A759-6D7E-D6D2-F2341F1F7FAB}"/>
                  </a:ext>
                </a:extLst>
              </p:cNvPr>
              <p:cNvSpPr>
                <a:spLocks noChangeShapeType="1"/>
              </p:cNvSpPr>
              <p:nvPr/>
            </p:nvSpPr>
            <p:spPr bwMode="auto">
              <a:xfrm flipH="1">
                <a:off x="3414" y="2880"/>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3" name="Line 702">
                <a:extLst>
                  <a:ext uri="{FF2B5EF4-FFF2-40B4-BE49-F238E27FC236}">
                    <a16:creationId xmlns:a16="http://schemas.microsoft.com/office/drawing/2014/main" id="{8F4F40F8-7954-5F79-AB07-AC493FC8A8E3}"/>
                  </a:ext>
                </a:extLst>
              </p:cNvPr>
              <p:cNvSpPr>
                <a:spLocks noChangeShapeType="1"/>
              </p:cNvSpPr>
              <p:nvPr/>
            </p:nvSpPr>
            <p:spPr bwMode="auto">
              <a:xfrm flipH="1">
                <a:off x="3462" y="2852"/>
                <a:ext cx="14"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4" name="Line 703">
                <a:extLst>
                  <a:ext uri="{FF2B5EF4-FFF2-40B4-BE49-F238E27FC236}">
                    <a16:creationId xmlns:a16="http://schemas.microsoft.com/office/drawing/2014/main" id="{815C06CA-84D5-DB86-A3B7-1ED7BB293769}"/>
                  </a:ext>
                </a:extLst>
              </p:cNvPr>
              <p:cNvSpPr>
                <a:spLocks noChangeShapeType="1"/>
              </p:cNvSpPr>
              <p:nvPr/>
            </p:nvSpPr>
            <p:spPr bwMode="auto">
              <a:xfrm flipH="1">
                <a:off x="3430" y="2876"/>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5" name="Line 704">
                <a:extLst>
                  <a:ext uri="{FF2B5EF4-FFF2-40B4-BE49-F238E27FC236}">
                    <a16:creationId xmlns:a16="http://schemas.microsoft.com/office/drawing/2014/main" id="{829E1115-60CB-F28A-C90C-04F7C02AA0AB}"/>
                  </a:ext>
                </a:extLst>
              </p:cNvPr>
              <p:cNvSpPr>
                <a:spLocks noChangeShapeType="1"/>
              </p:cNvSpPr>
              <p:nvPr/>
            </p:nvSpPr>
            <p:spPr bwMode="auto">
              <a:xfrm flipV="1">
                <a:off x="3430" y="2875"/>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6" name="Line 705">
                <a:extLst>
                  <a:ext uri="{FF2B5EF4-FFF2-40B4-BE49-F238E27FC236}">
                    <a16:creationId xmlns:a16="http://schemas.microsoft.com/office/drawing/2014/main" id="{11823CFF-B28B-E3A9-3BB3-8FC269B2AFA4}"/>
                  </a:ext>
                </a:extLst>
              </p:cNvPr>
              <p:cNvSpPr>
                <a:spLocks noChangeShapeType="1"/>
              </p:cNvSpPr>
              <p:nvPr/>
            </p:nvSpPr>
            <p:spPr bwMode="auto">
              <a:xfrm flipH="1">
                <a:off x="3420" y="2871"/>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7" name="Line 706">
                <a:extLst>
                  <a:ext uri="{FF2B5EF4-FFF2-40B4-BE49-F238E27FC236}">
                    <a16:creationId xmlns:a16="http://schemas.microsoft.com/office/drawing/2014/main" id="{E2486D6D-21CD-8B81-F4AC-243D6FCB4398}"/>
                  </a:ext>
                </a:extLst>
              </p:cNvPr>
              <p:cNvSpPr>
                <a:spLocks noChangeShapeType="1"/>
              </p:cNvSpPr>
              <p:nvPr/>
            </p:nvSpPr>
            <p:spPr bwMode="auto">
              <a:xfrm flipH="1">
                <a:off x="3432" y="2862"/>
                <a:ext cx="13"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8" name="Line 707">
                <a:extLst>
                  <a:ext uri="{FF2B5EF4-FFF2-40B4-BE49-F238E27FC236}">
                    <a16:creationId xmlns:a16="http://schemas.microsoft.com/office/drawing/2014/main" id="{E49533BA-4EB2-6F7E-2228-7AE6F1E8DA71}"/>
                  </a:ext>
                </a:extLst>
              </p:cNvPr>
              <p:cNvSpPr>
                <a:spLocks noChangeShapeType="1"/>
              </p:cNvSpPr>
              <p:nvPr/>
            </p:nvSpPr>
            <p:spPr bwMode="auto">
              <a:xfrm>
                <a:off x="3375" y="3065"/>
                <a:ext cx="16" cy="5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89" name="Line 708">
                <a:extLst>
                  <a:ext uri="{FF2B5EF4-FFF2-40B4-BE49-F238E27FC236}">
                    <a16:creationId xmlns:a16="http://schemas.microsoft.com/office/drawing/2014/main" id="{40058809-CED3-7919-F5CC-449648CEDC10}"/>
                  </a:ext>
                </a:extLst>
              </p:cNvPr>
              <p:cNvSpPr>
                <a:spLocks noChangeShapeType="1"/>
              </p:cNvSpPr>
              <p:nvPr/>
            </p:nvSpPr>
            <p:spPr bwMode="auto">
              <a:xfrm flipH="1" flipV="1">
                <a:off x="3413" y="311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0" name="Line 709">
                <a:extLst>
                  <a:ext uri="{FF2B5EF4-FFF2-40B4-BE49-F238E27FC236}">
                    <a16:creationId xmlns:a16="http://schemas.microsoft.com/office/drawing/2014/main" id="{FE01F4DB-1ADD-586D-F596-8907854E679F}"/>
                  </a:ext>
                </a:extLst>
              </p:cNvPr>
              <p:cNvSpPr>
                <a:spLocks noChangeShapeType="1"/>
              </p:cNvSpPr>
              <p:nvPr/>
            </p:nvSpPr>
            <p:spPr bwMode="auto">
              <a:xfrm flipV="1">
                <a:off x="3431" y="2862"/>
                <a:ext cx="12"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1" name="Line 710">
                <a:extLst>
                  <a:ext uri="{FF2B5EF4-FFF2-40B4-BE49-F238E27FC236}">
                    <a16:creationId xmlns:a16="http://schemas.microsoft.com/office/drawing/2014/main" id="{44FEE776-0F2E-2B0E-0E41-98238AA81817}"/>
                  </a:ext>
                </a:extLst>
              </p:cNvPr>
              <p:cNvSpPr>
                <a:spLocks noChangeShapeType="1"/>
              </p:cNvSpPr>
              <p:nvPr/>
            </p:nvSpPr>
            <p:spPr bwMode="auto">
              <a:xfrm flipV="1">
                <a:off x="3418" y="2870"/>
                <a:ext cx="1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2" name="Line 711">
                <a:extLst>
                  <a:ext uri="{FF2B5EF4-FFF2-40B4-BE49-F238E27FC236}">
                    <a16:creationId xmlns:a16="http://schemas.microsoft.com/office/drawing/2014/main" id="{40B9BEC3-4A43-432F-2CA8-3B63D906E185}"/>
                  </a:ext>
                </a:extLst>
              </p:cNvPr>
              <p:cNvSpPr>
                <a:spLocks noChangeShapeType="1"/>
              </p:cNvSpPr>
              <p:nvPr/>
            </p:nvSpPr>
            <p:spPr bwMode="auto">
              <a:xfrm flipH="1">
                <a:off x="3433" y="285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3" name="Line 712">
                <a:extLst>
                  <a:ext uri="{FF2B5EF4-FFF2-40B4-BE49-F238E27FC236}">
                    <a16:creationId xmlns:a16="http://schemas.microsoft.com/office/drawing/2014/main" id="{F4B47B5C-EF96-7356-9ABF-C53FF2A66472}"/>
                  </a:ext>
                </a:extLst>
              </p:cNvPr>
              <p:cNvSpPr>
                <a:spLocks noChangeShapeType="1"/>
              </p:cNvSpPr>
              <p:nvPr/>
            </p:nvSpPr>
            <p:spPr bwMode="auto">
              <a:xfrm flipV="1">
                <a:off x="3406" y="2856"/>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4" name="Line 713">
                <a:extLst>
                  <a:ext uri="{FF2B5EF4-FFF2-40B4-BE49-F238E27FC236}">
                    <a16:creationId xmlns:a16="http://schemas.microsoft.com/office/drawing/2014/main" id="{D3D08466-45BD-B927-CF01-C5458F1F9EB0}"/>
                  </a:ext>
                </a:extLst>
              </p:cNvPr>
              <p:cNvSpPr>
                <a:spLocks noChangeShapeType="1"/>
              </p:cNvSpPr>
              <p:nvPr/>
            </p:nvSpPr>
            <p:spPr bwMode="auto">
              <a:xfrm flipH="1" flipV="1">
                <a:off x="3412" y="312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5" name="Line 714">
                <a:extLst>
                  <a:ext uri="{FF2B5EF4-FFF2-40B4-BE49-F238E27FC236}">
                    <a16:creationId xmlns:a16="http://schemas.microsoft.com/office/drawing/2014/main" id="{5F8D65AA-C0C9-7735-E4FA-FECFF9C33D9B}"/>
                  </a:ext>
                </a:extLst>
              </p:cNvPr>
              <p:cNvSpPr>
                <a:spLocks noChangeShapeType="1"/>
              </p:cNvSpPr>
              <p:nvPr/>
            </p:nvSpPr>
            <p:spPr bwMode="auto">
              <a:xfrm>
                <a:off x="3414" y="3124"/>
                <a:ext cx="39"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6" name="Line 715">
                <a:extLst>
                  <a:ext uri="{FF2B5EF4-FFF2-40B4-BE49-F238E27FC236}">
                    <a16:creationId xmlns:a16="http://schemas.microsoft.com/office/drawing/2014/main" id="{C6BB00B8-8959-8D1A-1DA0-31197ED0EB1F}"/>
                  </a:ext>
                </a:extLst>
              </p:cNvPr>
              <p:cNvSpPr>
                <a:spLocks noChangeShapeType="1"/>
              </p:cNvSpPr>
              <p:nvPr/>
            </p:nvSpPr>
            <p:spPr bwMode="auto">
              <a:xfrm flipH="1" flipV="1">
                <a:off x="3413" y="312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7" name="Line 716">
                <a:extLst>
                  <a:ext uri="{FF2B5EF4-FFF2-40B4-BE49-F238E27FC236}">
                    <a16:creationId xmlns:a16="http://schemas.microsoft.com/office/drawing/2014/main" id="{3193289B-015F-E19E-C0B1-712405315F87}"/>
                  </a:ext>
                </a:extLst>
              </p:cNvPr>
              <p:cNvSpPr>
                <a:spLocks noChangeShapeType="1"/>
              </p:cNvSpPr>
              <p:nvPr/>
            </p:nvSpPr>
            <p:spPr bwMode="auto">
              <a:xfrm flipV="1">
                <a:off x="3444" y="283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8" name="Line 717">
                <a:extLst>
                  <a:ext uri="{FF2B5EF4-FFF2-40B4-BE49-F238E27FC236}">
                    <a16:creationId xmlns:a16="http://schemas.microsoft.com/office/drawing/2014/main" id="{E00847BE-93A8-0BB3-A3F4-27272EFC0FD6}"/>
                  </a:ext>
                </a:extLst>
              </p:cNvPr>
              <p:cNvSpPr>
                <a:spLocks noChangeShapeType="1"/>
              </p:cNvSpPr>
              <p:nvPr/>
            </p:nvSpPr>
            <p:spPr bwMode="auto">
              <a:xfrm flipV="1">
                <a:off x="3377"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099" name="Line 718">
                <a:extLst>
                  <a:ext uri="{FF2B5EF4-FFF2-40B4-BE49-F238E27FC236}">
                    <a16:creationId xmlns:a16="http://schemas.microsoft.com/office/drawing/2014/main" id="{10686975-DE99-30C8-474F-CAB7CAE994EA}"/>
                  </a:ext>
                </a:extLst>
              </p:cNvPr>
              <p:cNvSpPr>
                <a:spLocks noChangeShapeType="1"/>
              </p:cNvSpPr>
              <p:nvPr/>
            </p:nvSpPr>
            <p:spPr bwMode="auto">
              <a:xfrm flipV="1">
                <a:off x="3392" y="2851"/>
                <a:ext cx="26"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00" name="Line 719">
                <a:extLst>
                  <a:ext uri="{FF2B5EF4-FFF2-40B4-BE49-F238E27FC236}">
                    <a16:creationId xmlns:a16="http://schemas.microsoft.com/office/drawing/2014/main" id="{65E7F370-DFBC-2AB8-24E4-31C61DF62329}"/>
                  </a:ext>
                </a:extLst>
              </p:cNvPr>
              <p:cNvSpPr>
                <a:spLocks noChangeShapeType="1"/>
              </p:cNvSpPr>
              <p:nvPr/>
            </p:nvSpPr>
            <p:spPr bwMode="auto">
              <a:xfrm flipV="1">
                <a:off x="3425" y="2833"/>
                <a:ext cx="18"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01" name="Line 720">
                <a:extLst>
                  <a:ext uri="{FF2B5EF4-FFF2-40B4-BE49-F238E27FC236}">
                    <a16:creationId xmlns:a16="http://schemas.microsoft.com/office/drawing/2014/main" id="{BDA768D2-B38A-4B01-7A6B-FD774100F172}"/>
                  </a:ext>
                </a:extLst>
              </p:cNvPr>
              <p:cNvSpPr>
                <a:spLocks noChangeShapeType="1"/>
              </p:cNvSpPr>
              <p:nvPr/>
            </p:nvSpPr>
            <p:spPr bwMode="auto">
              <a:xfrm flipV="1">
                <a:off x="3366" y="2864"/>
                <a:ext cx="18"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02" name="Line 721">
                <a:extLst>
                  <a:ext uri="{FF2B5EF4-FFF2-40B4-BE49-F238E27FC236}">
                    <a16:creationId xmlns:a16="http://schemas.microsoft.com/office/drawing/2014/main" id="{F67D3AED-B083-2F64-7C9D-221686F6502E}"/>
                  </a:ext>
                </a:extLst>
              </p:cNvPr>
              <p:cNvSpPr>
                <a:spLocks noChangeShapeType="1"/>
              </p:cNvSpPr>
              <p:nvPr/>
            </p:nvSpPr>
            <p:spPr bwMode="auto">
              <a:xfrm>
                <a:off x="3407" y="313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03" name="Freeform 722">
                <a:extLst>
                  <a:ext uri="{FF2B5EF4-FFF2-40B4-BE49-F238E27FC236}">
                    <a16:creationId xmlns:a16="http://schemas.microsoft.com/office/drawing/2014/main" id="{73D7BA85-295F-1078-5B65-82CCB9F9BBD3}"/>
                  </a:ext>
                </a:extLst>
              </p:cNvPr>
              <p:cNvSpPr>
                <a:spLocks/>
              </p:cNvSpPr>
              <p:nvPr/>
            </p:nvSpPr>
            <p:spPr bwMode="auto">
              <a:xfrm>
                <a:off x="3363" y="2884"/>
                <a:ext cx="4" cy="53"/>
              </a:xfrm>
              <a:custGeom>
                <a:avLst/>
                <a:gdLst>
                  <a:gd name="T0" fmla="*/ 0 w 189"/>
                  <a:gd name="T1" fmla="*/ 0 h 2717"/>
                  <a:gd name="T2" fmla="*/ 0 w 189"/>
                  <a:gd name="T3" fmla="*/ 0 h 2717"/>
                  <a:gd name="T4" fmla="*/ 0 w 189"/>
                  <a:gd name="T5" fmla="*/ 0 h 2717"/>
                  <a:gd name="T6" fmla="*/ 0 w 189"/>
                  <a:gd name="T7" fmla="*/ 0 h 2717"/>
                  <a:gd name="T8" fmla="*/ 0 w 189"/>
                  <a:gd name="T9" fmla="*/ 0 h 2717"/>
                  <a:gd name="T10" fmla="*/ 0 w 189"/>
                  <a:gd name="T11" fmla="*/ 0 h 2717"/>
                  <a:gd name="T12" fmla="*/ 0 w 189"/>
                  <a:gd name="T13" fmla="*/ 0 h 2717"/>
                  <a:gd name="T14" fmla="*/ 0 w 189"/>
                  <a:gd name="T15" fmla="*/ 0 h 2717"/>
                  <a:gd name="T16" fmla="*/ 0 w 189"/>
                  <a:gd name="T17" fmla="*/ 0 h 2717"/>
                  <a:gd name="T18" fmla="*/ 0 w 189"/>
                  <a:gd name="T19" fmla="*/ 0 h 2717"/>
                  <a:gd name="T20" fmla="*/ 0 w 189"/>
                  <a:gd name="T21" fmla="*/ 0 h 2717"/>
                  <a:gd name="T22" fmla="*/ 0 w 189"/>
                  <a:gd name="T23" fmla="*/ 0 h 2717"/>
                  <a:gd name="T24" fmla="*/ 0 w 189"/>
                  <a:gd name="T25" fmla="*/ 0 h 2717"/>
                  <a:gd name="T26" fmla="*/ 0 w 189"/>
                  <a:gd name="T27" fmla="*/ 0 h 2717"/>
                  <a:gd name="T28" fmla="*/ 0 w 189"/>
                  <a:gd name="T29" fmla="*/ 0 h 2717"/>
                  <a:gd name="T30" fmla="*/ 0 w 189"/>
                  <a:gd name="T31" fmla="*/ 0 h 2717"/>
                  <a:gd name="T32" fmla="*/ 0 w 189"/>
                  <a:gd name="T33" fmla="*/ 0 h 2717"/>
                  <a:gd name="T34" fmla="*/ 0 w 189"/>
                  <a:gd name="T35" fmla="*/ 0 h 2717"/>
                  <a:gd name="T36" fmla="*/ 0 w 189"/>
                  <a:gd name="T37" fmla="*/ 0 h 2717"/>
                  <a:gd name="T38" fmla="*/ 0 w 189"/>
                  <a:gd name="T39" fmla="*/ 0 h 2717"/>
                  <a:gd name="T40" fmla="*/ 0 w 189"/>
                  <a:gd name="T41" fmla="*/ 0 h 2717"/>
                  <a:gd name="T42" fmla="*/ 0 w 189"/>
                  <a:gd name="T43" fmla="*/ 0 h 2717"/>
                  <a:gd name="T44" fmla="*/ 0 w 189"/>
                  <a:gd name="T45" fmla="*/ 0 h 2717"/>
                  <a:gd name="T46" fmla="*/ 0 w 189"/>
                  <a:gd name="T47" fmla="*/ 0 h 2717"/>
                  <a:gd name="T48" fmla="*/ 0 w 189"/>
                  <a:gd name="T49" fmla="*/ 0 h 2717"/>
                  <a:gd name="T50" fmla="*/ 0 w 189"/>
                  <a:gd name="T51" fmla="*/ 0 h 27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9"/>
                  <a:gd name="T79" fmla="*/ 0 h 2717"/>
                  <a:gd name="T80" fmla="*/ 189 w 189"/>
                  <a:gd name="T81" fmla="*/ 2717 h 27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9" h="2717">
                    <a:moveTo>
                      <a:pt x="0" y="0"/>
                    </a:moveTo>
                    <a:lnTo>
                      <a:pt x="25" y="120"/>
                    </a:lnTo>
                    <a:lnTo>
                      <a:pt x="50" y="241"/>
                    </a:lnTo>
                    <a:lnTo>
                      <a:pt x="72" y="361"/>
                    </a:lnTo>
                    <a:lnTo>
                      <a:pt x="92" y="481"/>
                    </a:lnTo>
                    <a:lnTo>
                      <a:pt x="110" y="599"/>
                    </a:lnTo>
                    <a:lnTo>
                      <a:pt x="127" y="717"/>
                    </a:lnTo>
                    <a:lnTo>
                      <a:pt x="141" y="834"/>
                    </a:lnTo>
                    <a:lnTo>
                      <a:pt x="155" y="949"/>
                    </a:lnTo>
                    <a:lnTo>
                      <a:pt x="165" y="1065"/>
                    </a:lnTo>
                    <a:lnTo>
                      <a:pt x="174" y="1178"/>
                    </a:lnTo>
                    <a:lnTo>
                      <a:pt x="180" y="1291"/>
                    </a:lnTo>
                    <a:lnTo>
                      <a:pt x="185" y="1402"/>
                    </a:lnTo>
                    <a:lnTo>
                      <a:pt x="188" y="1513"/>
                    </a:lnTo>
                    <a:lnTo>
                      <a:pt x="189" y="1621"/>
                    </a:lnTo>
                    <a:lnTo>
                      <a:pt x="187" y="1729"/>
                    </a:lnTo>
                    <a:lnTo>
                      <a:pt x="184" y="1835"/>
                    </a:lnTo>
                    <a:lnTo>
                      <a:pt x="179" y="1939"/>
                    </a:lnTo>
                    <a:lnTo>
                      <a:pt x="172" y="2042"/>
                    </a:lnTo>
                    <a:lnTo>
                      <a:pt x="163" y="2143"/>
                    </a:lnTo>
                    <a:lnTo>
                      <a:pt x="152" y="2244"/>
                    </a:lnTo>
                    <a:lnTo>
                      <a:pt x="139" y="2342"/>
                    </a:lnTo>
                    <a:lnTo>
                      <a:pt x="124" y="2438"/>
                    </a:lnTo>
                    <a:lnTo>
                      <a:pt x="108" y="2533"/>
                    </a:lnTo>
                    <a:lnTo>
                      <a:pt x="89" y="2626"/>
                    </a:lnTo>
                    <a:lnTo>
                      <a:pt x="69" y="271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04" name="Freeform 723">
                <a:extLst>
                  <a:ext uri="{FF2B5EF4-FFF2-40B4-BE49-F238E27FC236}">
                    <a16:creationId xmlns:a16="http://schemas.microsoft.com/office/drawing/2014/main" id="{4F64AFA4-323F-EEA7-8ECE-E8B74202045D}"/>
                  </a:ext>
                </a:extLst>
              </p:cNvPr>
              <p:cNvSpPr>
                <a:spLocks/>
              </p:cNvSpPr>
              <p:nvPr/>
            </p:nvSpPr>
            <p:spPr bwMode="auto">
              <a:xfrm>
                <a:off x="3381" y="2900"/>
                <a:ext cx="18" cy="20"/>
              </a:xfrm>
              <a:custGeom>
                <a:avLst/>
                <a:gdLst>
                  <a:gd name="T0" fmla="*/ 0 w 881"/>
                  <a:gd name="T1" fmla="*/ 0 h 994"/>
                  <a:gd name="T2" fmla="*/ 0 w 881"/>
                  <a:gd name="T3" fmla="*/ 0 h 994"/>
                  <a:gd name="T4" fmla="*/ 0 w 881"/>
                  <a:gd name="T5" fmla="*/ 0 h 994"/>
                  <a:gd name="T6" fmla="*/ 0 w 881"/>
                  <a:gd name="T7" fmla="*/ 0 h 994"/>
                  <a:gd name="T8" fmla="*/ 0 w 881"/>
                  <a:gd name="T9" fmla="*/ 0 h 994"/>
                  <a:gd name="T10" fmla="*/ 0 w 881"/>
                  <a:gd name="T11" fmla="*/ 0 h 994"/>
                  <a:gd name="T12" fmla="*/ 0 w 881"/>
                  <a:gd name="T13" fmla="*/ 0 h 994"/>
                  <a:gd name="T14" fmla="*/ 0 w 881"/>
                  <a:gd name="T15" fmla="*/ 0 h 994"/>
                  <a:gd name="T16" fmla="*/ 0 w 881"/>
                  <a:gd name="T17" fmla="*/ 0 h 994"/>
                  <a:gd name="T18" fmla="*/ 0 w 881"/>
                  <a:gd name="T19" fmla="*/ 0 h 994"/>
                  <a:gd name="T20" fmla="*/ 0 w 881"/>
                  <a:gd name="T21" fmla="*/ 0 h 994"/>
                  <a:gd name="T22" fmla="*/ 0 w 881"/>
                  <a:gd name="T23" fmla="*/ 0 h 994"/>
                  <a:gd name="T24" fmla="*/ 0 w 881"/>
                  <a:gd name="T25" fmla="*/ 0 h 994"/>
                  <a:gd name="T26" fmla="*/ 0 w 881"/>
                  <a:gd name="T27" fmla="*/ 0 h 994"/>
                  <a:gd name="T28" fmla="*/ 0 w 881"/>
                  <a:gd name="T29" fmla="*/ 0 h 994"/>
                  <a:gd name="T30" fmla="*/ 0 w 881"/>
                  <a:gd name="T31" fmla="*/ 0 h 994"/>
                  <a:gd name="T32" fmla="*/ 0 w 881"/>
                  <a:gd name="T33" fmla="*/ 0 h 994"/>
                  <a:gd name="T34" fmla="*/ 0 w 881"/>
                  <a:gd name="T35" fmla="*/ 0 h 994"/>
                  <a:gd name="T36" fmla="*/ 0 w 881"/>
                  <a:gd name="T37" fmla="*/ 0 h 994"/>
                  <a:gd name="T38" fmla="*/ 0 w 881"/>
                  <a:gd name="T39" fmla="*/ 0 h 994"/>
                  <a:gd name="T40" fmla="*/ 0 w 881"/>
                  <a:gd name="T41" fmla="*/ 0 h 994"/>
                  <a:gd name="T42" fmla="*/ 0 w 881"/>
                  <a:gd name="T43" fmla="*/ 0 h 994"/>
                  <a:gd name="T44" fmla="*/ 0 w 881"/>
                  <a:gd name="T45" fmla="*/ 0 h 994"/>
                  <a:gd name="T46" fmla="*/ 0 w 881"/>
                  <a:gd name="T47" fmla="*/ 0 h 994"/>
                  <a:gd name="T48" fmla="*/ 0 w 881"/>
                  <a:gd name="T49" fmla="*/ 0 h 994"/>
                  <a:gd name="T50" fmla="*/ 0 w 881"/>
                  <a:gd name="T51" fmla="*/ 0 h 994"/>
                  <a:gd name="T52" fmla="*/ 0 w 881"/>
                  <a:gd name="T53" fmla="*/ 0 h 994"/>
                  <a:gd name="T54" fmla="*/ 0 w 881"/>
                  <a:gd name="T55" fmla="*/ 0 h 994"/>
                  <a:gd name="T56" fmla="*/ 0 w 881"/>
                  <a:gd name="T57" fmla="*/ 0 h 994"/>
                  <a:gd name="T58" fmla="*/ 0 w 881"/>
                  <a:gd name="T59" fmla="*/ 0 h 994"/>
                  <a:gd name="T60" fmla="*/ 0 w 881"/>
                  <a:gd name="T61" fmla="*/ 0 h 994"/>
                  <a:gd name="T62" fmla="*/ 0 w 881"/>
                  <a:gd name="T63" fmla="*/ 0 h 994"/>
                  <a:gd name="T64" fmla="*/ 0 w 881"/>
                  <a:gd name="T65" fmla="*/ 0 h 994"/>
                  <a:gd name="T66" fmla="*/ 0 w 881"/>
                  <a:gd name="T67" fmla="*/ 0 h 994"/>
                  <a:gd name="T68" fmla="*/ 0 w 881"/>
                  <a:gd name="T69" fmla="*/ 0 h 994"/>
                  <a:gd name="T70" fmla="*/ 0 w 881"/>
                  <a:gd name="T71" fmla="*/ 0 h 994"/>
                  <a:gd name="T72" fmla="*/ 0 w 881"/>
                  <a:gd name="T73" fmla="*/ 0 h 994"/>
                  <a:gd name="T74" fmla="*/ 0 w 881"/>
                  <a:gd name="T75" fmla="*/ 0 h 994"/>
                  <a:gd name="T76" fmla="*/ 0 w 881"/>
                  <a:gd name="T77" fmla="*/ 0 h 994"/>
                  <a:gd name="T78" fmla="*/ 0 w 881"/>
                  <a:gd name="T79" fmla="*/ 0 h 994"/>
                  <a:gd name="T80" fmla="*/ 0 w 881"/>
                  <a:gd name="T81" fmla="*/ 0 h 994"/>
                  <a:gd name="T82" fmla="*/ 0 w 881"/>
                  <a:gd name="T83" fmla="*/ 0 h 994"/>
                  <a:gd name="T84" fmla="*/ 0 w 881"/>
                  <a:gd name="T85" fmla="*/ 0 h 994"/>
                  <a:gd name="T86" fmla="*/ 0 w 881"/>
                  <a:gd name="T87" fmla="*/ 0 h 994"/>
                  <a:gd name="T88" fmla="*/ 0 w 881"/>
                  <a:gd name="T89" fmla="*/ 0 h 994"/>
                  <a:gd name="T90" fmla="*/ 0 w 881"/>
                  <a:gd name="T91" fmla="*/ 0 h 994"/>
                  <a:gd name="T92" fmla="*/ 0 w 881"/>
                  <a:gd name="T93" fmla="*/ 0 h 994"/>
                  <a:gd name="T94" fmla="*/ 0 w 881"/>
                  <a:gd name="T95" fmla="*/ 0 h 994"/>
                  <a:gd name="T96" fmla="*/ 0 w 881"/>
                  <a:gd name="T97" fmla="*/ 0 h 994"/>
                  <a:gd name="T98" fmla="*/ 0 w 881"/>
                  <a:gd name="T99" fmla="*/ 0 h 994"/>
                  <a:gd name="T100" fmla="*/ 0 w 881"/>
                  <a:gd name="T101" fmla="*/ 0 h 994"/>
                  <a:gd name="T102" fmla="*/ 0 w 881"/>
                  <a:gd name="T103" fmla="*/ 0 h 994"/>
                  <a:gd name="T104" fmla="*/ 0 w 881"/>
                  <a:gd name="T105" fmla="*/ 0 h 994"/>
                  <a:gd name="T106" fmla="*/ 0 w 881"/>
                  <a:gd name="T107" fmla="*/ 0 h 994"/>
                  <a:gd name="T108" fmla="*/ 0 w 881"/>
                  <a:gd name="T109" fmla="*/ 0 h 994"/>
                  <a:gd name="T110" fmla="*/ 0 w 881"/>
                  <a:gd name="T111" fmla="*/ 0 h 994"/>
                  <a:gd name="T112" fmla="*/ 0 w 881"/>
                  <a:gd name="T113" fmla="*/ 0 h 994"/>
                  <a:gd name="T114" fmla="*/ 0 w 881"/>
                  <a:gd name="T115" fmla="*/ 0 h 994"/>
                  <a:gd name="T116" fmla="*/ 0 w 881"/>
                  <a:gd name="T117" fmla="*/ 0 h 9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1"/>
                  <a:gd name="T178" fmla="*/ 0 h 994"/>
                  <a:gd name="T179" fmla="*/ 881 w 881"/>
                  <a:gd name="T180" fmla="*/ 994 h 9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1" h="994">
                    <a:moveTo>
                      <a:pt x="0" y="0"/>
                    </a:moveTo>
                    <a:lnTo>
                      <a:pt x="2" y="26"/>
                    </a:lnTo>
                    <a:lnTo>
                      <a:pt x="5" y="52"/>
                    </a:lnTo>
                    <a:lnTo>
                      <a:pt x="9" y="78"/>
                    </a:lnTo>
                    <a:lnTo>
                      <a:pt x="14" y="106"/>
                    </a:lnTo>
                    <a:lnTo>
                      <a:pt x="19" y="133"/>
                    </a:lnTo>
                    <a:lnTo>
                      <a:pt x="25" y="160"/>
                    </a:lnTo>
                    <a:lnTo>
                      <a:pt x="32" y="188"/>
                    </a:lnTo>
                    <a:lnTo>
                      <a:pt x="39" y="215"/>
                    </a:lnTo>
                    <a:lnTo>
                      <a:pt x="48" y="243"/>
                    </a:lnTo>
                    <a:lnTo>
                      <a:pt x="58" y="270"/>
                    </a:lnTo>
                    <a:lnTo>
                      <a:pt x="67" y="298"/>
                    </a:lnTo>
                    <a:lnTo>
                      <a:pt x="78" y="326"/>
                    </a:lnTo>
                    <a:lnTo>
                      <a:pt x="89" y="354"/>
                    </a:lnTo>
                    <a:lnTo>
                      <a:pt x="100" y="382"/>
                    </a:lnTo>
                    <a:lnTo>
                      <a:pt x="112" y="409"/>
                    </a:lnTo>
                    <a:lnTo>
                      <a:pt x="125" y="436"/>
                    </a:lnTo>
                    <a:lnTo>
                      <a:pt x="139" y="463"/>
                    </a:lnTo>
                    <a:lnTo>
                      <a:pt x="153" y="490"/>
                    </a:lnTo>
                    <a:lnTo>
                      <a:pt x="167" y="516"/>
                    </a:lnTo>
                    <a:lnTo>
                      <a:pt x="182" y="542"/>
                    </a:lnTo>
                    <a:lnTo>
                      <a:pt x="198" y="567"/>
                    </a:lnTo>
                    <a:lnTo>
                      <a:pt x="214" y="593"/>
                    </a:lnTo>
                    <a:lnTo>
                      <a:pt x="231" y="618"/>
                    </a:lnTo>
                    <a:lnTo>
                      <a:pt x="248" y="642"/>
                    </a:lnTo>
                    <a:lnTo>
                      <a:pt x="266" y="666"/>
                    </a:lnTo>
                    <a:lnTo>
                      <a:pt x="284" y="689"/>
                    </a:lnTo>
                    <a:lnTo>
                      <a:pt x="302" y="711"/>
                    </a:lnTo>
                    <a:lnTo>
                      <a:pt x="320" y="733"/>
                    </a:lnTo>
                    <a:lnTo>
                      <a:pt x="339" y="754"/>
                    </a:lnTo>
                    <a:lnTo>
                      <a:pt x="358" y="774"/>
                    </a:lnTo>
                    <a:lnTo>
                      <a:pt x="377" y="794"/>
                    </a:lnTo>
                    <a:lnTo>
                      <a:pt x="397" y="813"/>
                    </a:lnTo>
                    <a:lnTo>
                      <a:pt x="416" y="831"/>
                    </a:lnTo>
                    <a:lnTo>
                      <a:pt x="436" y="849"/>
                    </a:lnTo>
                    <a:lnTo>
                      <a:pt x="456" y="865"/>
                    </a:lnTo>
                    <a:lnTo>
                      <a:pt x="477" y="881"/>
                    </a:lnTo>
                    <a:lnTo>
                      <a:pt x="497" y="895"/>
                    </a:lnTo>
                    <a:lnTo>
                      <a:pt x="517" y="909"/>
                    </a:lnTo>
                    <a:lnTo>
                      <a:pt x="538" y="921"/>
                    </a:lnTo>
                    <a:lnTo>
                      <a:pt x="558" y="933"/>
                    </a:lnTo>
                    <a:lnTo>
                      <a:pt x="578" y="944"/>
                    </a:lnTo>
                    <a:lnTo>
                      <a:pt x="598" y="953"/>
                    </a:lnTo>
                    <a:lnTo>
                      <a:pt x="617" y="962"/>
                    </a:lnTo>
                    <a:lnTo>
                      <a:pt x="637" y="970"/>
                    </a:lnTo>
                    <a:lnTo>
                      <a:pt x="657" y="976"/>
                    </a:lnTo>
                    <a:lnTo>
                      <a:pt x="677" y="982"/>
                    </a:lnTo>
                    <a:lnTo>
                      <a:pt x="696" y="987"/>
                    </a:lnTo>
                    <a:lnTo>
                      <a:pt x="715" y="990"/>
                    </a:lnTo>
                    <a:lnTo>
                      <a:pt x="733" y="993"/>
                    </a:lnTo>
                    <a:lnTo>
                      <a:pt x="752" y="994"/>
                    </a:lnTo>
                    <a:lnTo>
                      <a:pt x="769" y="994"/>
                    </a:lnTo>
                    <a:lnTo>
                      <a:pt x="787" y="993"/>
                    </a:lnTo>
                    <a:lnTo>
                      <a:pt x="804" y="991"/>
                    </a:lnTo>
                    <a:lnTo>
                      <a:pt x="821" y="988"/>
                    </a:lnTo>
                    <a:lnTo>
                      <a:pt x="837" y="984"/>
                    </a:lnTo>
                    <a:lnTo>
                      <a:pt x="853" y="979"/>
                    </a:lnTo>
                    <a:lnTo>
                      <a:pt x="868" y="973"/>
                    </a:lnTo>
                    <a:lnTo>
                      <a:pt x="881" y="96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05" name="Freeform 724">
                <a:extLst>
                  <a:ext uri="{FF2B5EF4-FFF2-40B4-BE49-F238E27FC236}">
                    <a16:creationId xmlns:a16="http://schemas.microsoft.com/office/drawing/2014/main" id="{5F93B1A1-CABC-2F41-4CD6-AC81F1DC1E3C}"/>
                  </a:ext>
                </a:extLst>
              </p:cNvPr>
              <p:cNvSpPr>
                <a:spLocks/>
              </p:cNvSpPr>
              <p:nvPr/>
            </p:nvSpPr>
            <p:spPr bwMode="auto">
              <a:xfrm>
                <a:off x="3445" y="2862"/>
                <a:ext cx="1" cy="3"/>
              </a:xfrm>
              <a:custGeom>
                <a:avLst/>
                <a:gdLst>
                  <a:gd name="T0" fmla="*/ 0 w 39"/>
                  <a:gd name="T1" fmla="*/ 0 h 132"/>
                  <a:gd name="T2" fmla="*/ 0 w 39"/>
                  <a:gd name="T3" fmla="*/ 0 h 132"/>
                  <a:gd name="T4" fmla="*/ 0 w 39"/>
                  <a:gd name="T5" fmla="*/ 0 h 132"/>
                  <a:gd name="T6" fmla="*/ 0 w 39"/>
                  <a:gd name="T7" fmla="*/ 0 h 132"/>
                  <a:gd name="T8" fmla="*/ 0 w 39"/>
                  <a:gd name="T9" fmla="*/ 0 h 132"/>
                  <a:gd name="T10" fmla="*/ 0 w 39"/>
                  <a:gd name="T11" fmla="*/ 0 h 132"/>
                  <a:gd name="T12" fmla="*/ 0 w 39"/>
                  <a:gd name="T13" fmla="*/ 0 h 132"/>
                  <a:gd name="T14" fmla="*/ 0 w 39"/>
                  <a:gd name="T15" fmla="*/ 0 h 132"/>
                  <a:gd name="T16" fmla="*/ 0 w 39"/>
                  <a:gd name="T17" fmla="*/ 0 h 132"/>
                  <a:gd name="T18" fmla="*/ 0 w 39"/>
                  <a:gd name="T19" fmla="*/ 0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32"/>
                  <a:gd name="T32" fmla="*/ 39 w 39"/>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32">
                    <a:moveTo>
                      <a:pt x="39" y="0"/>
                    </a:moveTo>
                    <a:lnTo>
                      <a:pt x="33" y="14"/>
                    </a:lnTo>
                    <a:lnTo>
                      <a:pt x="27" y="29"/>
                    </a:lnTo>
                    <a:lnTo>
                      <a:pt x="22" y="44"/>
                    </a:lnTo>
                    <a:lnTo>
                      <a:pt x="17" y="61"/>
                    </a:lnTo>
                    <a:lnTo>
                      <a:pt x="12" y="76"/>
                    </a:lnTo>
                    <a:lnTo>
                      <a:pt x="8" y="92"/>
                    </a:lnTo>
                    <a:lnTo>
                      <a:pt x="5" y="107"/>
                    </a:lnTo>
                    <a:lnTo>
                      <a:pt x="2" y="123"/>
                    </a:lnTo>
                    <a:lnTo>
                      <a:pt x="0" y="13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06" name="Freeform 725">
                <a:extLst>
                  <a:ext uri="{FF2B5EF4-FFF2-40B4-BE49-F238E27FC236}">
                    <a16:creationId xmlns:a16="http://schemas.microsoft.com/office/drawing/2014/main" id="{3CAE0168-770D-D716-699A-3A50A220FA77}"/>
                  </a:ext>
                </a:extLst>
              </p:cNvPr>
              <p:cNvSpPr>
                <a:spLocks/>
              </p:cNvSpPr>
              <p:nvPr/>
            </p:nvSpPr>
            <p:spPr bwMode="auto">
              <a:xfrm>
                <a:off x="3477" y="2867"/>
                <a:ext cx="11" cy="17"/>
              </a:xfrm>
              <a:custGeom>
                <a:avLst/>
                <a:gdLst>
                  <a:gd name="T0" fmla="*/ 0 w 542"/>
                  <a:gd name="T1" fmla="*/ 0 h 851"/>
                  <a:gd name="T2" fmla="*/ 0 w 542"/>
                  <a:gd name="T3" fmla="*/ 0 h 851"/>
                  <a:gd name="T4" fmla="*/ 0 w 542"/>
                  <a:gd name="T5" fmla="*/ 0 h 851"/>
                  <a:gd name="T6" fmla="*/ 0 w 542"/>
                  <a:gd name="T7" fmla="*/ 0 h 851"/>
                  <a:gd name="T8" fmla="*/ 0 w 542"/>
                  <a:gd name="T9" fmla="*/ 0 h 851"/>
                  <a:gd name="T10" fmla="*/ 0 w 542"/>
                  <a:gd name="T11" fmla="*/ 0 h 851"/>
                  <a:gd name="T12" fmla="*/ 0 w 542"/>
                  <a:gd name="T13" fmla="*/ 0 h 851"/>
                  <a:gd name="T14" fmla="*/ 0 w 542"/>
                  <a:gd name="T15" fmla="*/ 0 h 851"/>
                  <a:gd name="T16" fmla="*/ 0 w 542"/>
                  <a:gd name="T17" fmla="*/ 0 h 851"/>
                  <a:gd name="T18" fmla="*/ 0 w 542"/>
                  <a:gd name="T19" fmla="*/ 0 h 851"/>
                  <a:gd name="T20" fmla="*/ 0 w 542"/>
                  <a:gd name="T21" fmla="*/ 0 h 851"/>
                  <a:gd name="T22" fmla="*/ 0 w 542"/>
                  <a:gd name="T23" fmla="*/ 0 h 851"/>
                  <a:gd name="T24" fmla="*/ 0 w 542"/>
                  <a:gd name="T25" fmla="*/ 0 h 851"/>
                  <a:gd name="T26" fmla="*/ 0 w 542"/>
                  <a:gd name="T27" fmla="*/ 0 h 851"/>
                  <a:gd name="T28" fmla="*/ 0 w 542"/>
                  <a:gd name="T29" fmla="*/ 0 h 851"/>
                  <a:gd name="T30" fmla="*/ 0 w 542"/>
                  <a:gd name="T31" fmla="*/ 0 h 851"/>
                  <a:gd name="T32" fmla="*/ 0 w 542"/>
                  <a:gd name="T33" fmla="*/ 0 h 851"/>
                  <a:gd name="T34" fmla="*/ 0 w 542"/>
                  <a:gd name="T35" fmla="*/ 0 h 851"/>
                  <a:gd name="T36" fmla="*/ 0 w 542"/>
                  <a:gd name="T37" fmla="*/ 0 h 851"/>
                  <a:gd name="T38" fmla="*/ 0 w 542"/>
                  <a:gd name="T39" fmla="*/ 0 h 851"/>
                  <a:gd name="T40" fmla="*/ 0 w 542"/>
                  <a:gd name="T41" fmla="*/ 0 h 851"/>
                  <a:gd name="T42" fmla="*/ 0 w 542"/>
                  <a:gd name="T43" fmla="*/ 0 h 851"/>
                  <a:gd name="T44" fmla="*/ 0 w 542"/>
                  <a:gd name="T45" fmla="*/ 0 h 851"/>
                  <a:gd name="T46" fmla="*/ 0 w 542"/>
                  <a:gd name="T47" fmla="*/ 0 h 851"/>
                  <a:gd name="T48" fmla="*/ 0 w 542"/>
                  <a:gd name="T49" fmla="*/ 0 h 851"/>
                  <a:gd name="T50" fmla="*/ 0 w 542"/>
                  <a:gd name="T51" fmla="*/ 0 h 851"/>
                  <a:gd name="T52" fmla="*/ 0 w 542"/>
                  <a:gd name="T53" fmla="*/ 0 h 8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2"/>
                  <a:gd name="T82" fmla="*/ 0 h 851"/>
                  <a:gd name="T83" fmla="*/ 542 w 542"/>
                  <a:gd name="T84" fmla="*/ 851 h 8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2" h="851">
                    <a:moveTo>
                      <a:pt x="0" y="851"/>
                    </a:moveTo>
                    <a:lnTo>
                      <a:pt x="42" y="822"/>
                    </a:lnTo>
                    <a:lnTo>
                      <a:pt x="83" y="792"/>
                    </a:lnTo>
                    <a:lnTo>
                      <a:pt x="122" y="762"/>
                    </a:lnTo>
                    <a:lnTo>
                      <a:pt x="161" y="731"/>
                    </a:lnTo>
                    <a:lnTo>
                      <a:pt x="196" y="700"/>
                    </a:lnTo>
                    <a:lnTo>
                      <a:pt x="231" y="669"/>
                    </a:lnTo>
                    <a:lnTo>
                      <a:pt x="263" y="637"/>
                    </a:lnTo>
                    <a:lnTo>
                      <a:pt x="294" y="605"/>
                    </a:lnTo>
                    <a:lnTo>
                      <a:pt x="323" y="571"/>
                    </a:lnTo>
                    <a:lnTo>
                      <a:pt x="352" y="538"/>
                    </a:lnTo>
                    <a:lnTo>
                      <a:pt x="377" y="504"/>
                    </a:lnTo>
                    <a:lnTo>
                      <a:pt x="401" y="470"/>
                    </a:lnTo>
                    <a:lnTo>
                      <a:pt x="423" y="436"/>
                    </a:lnTo>
                    <a:lnTo>
                      <a:pt x="444" y="402"/>
                    </a:lnTo>
                    <a:lnTo>
                      <a:pt x="462" y="367"/>
                    </a:lnTo>
                    <a:lnTo>
                      <a:pt x="478" y="333"/>
                    </a:lnTo>
                    <a:lnTo>
                      <a:pt x="493" y="297"/>
                    </a:lnTo>
                    <a:lnTo>
                      <a:pt x="506" y="262"/>
                    </a:lnTo>
                    <a:lnTo>
                      <a:pt x="516" y="226"/>
                    </a:lnTo>
                    <a:lnTo>
                      <a:pt x="525" y="191"/>
                    </a:lnTo>
                    <a:lnTo>
                      <a:pt x="532" y="156"/>
                    </a:lnTo>
                    <a:lnTo>
                      <a:pt x="537" y="121"/>
                    </a:lnTo>
                    <a:lnTo>
                      <a:pt x="540" y="85"/>
                    </a:lnTo>
                    <a:lnTo>
                      <a:pt x="542" y="49"/>
                    </a:lnTo>
                    <a:lnTo>
                      <a:pt x="541" y="14"/>
                    </a:lnTo>
                    <a:lnTo>
                      <a:pt x="54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07" name="Freeform 726">
                <a:extLst>
                  <a:ext uri="{FF2B5EF4-FFF2-40B4-BE49-F238E27FC236}">
                    <a16:creationId xmlns:a16="http://schemas.microsoft.com/office/drawing/2014/main" id="{2AEEBBD5-2AFC-D8C5-F777-B7C3B54BD56E}"/>
                  </a:ext>
                </a:extLst>
              </p:cNvPr>
              <p:cNvSpPr>
                <a:spLocks/>
              </p:cNvSpPr>
              <p:nvPr/>
            </p:nvSpPr>
            <p:spPr bwMode="auto">
              <a:xfrm>
                <a:off x="3445" y="2900"/>
                <a:ext cx="5" cy="1"/>
              </a:xfrm>
              <a:custGeom>
                <a:avLst/>
                <a:gdLst>
                  <a:gd name="T0" fmla="*/ 0 w 252"/>
                  <a:gd name="T1" fmla="*/ 0 h 89"/>
                  <a:gd name="T2" fmla="*/ 0 w 252"/>
                  <a:gd name="T3" fmla="*/ 0 h 89"/>
                  <a:gd name="T4" fmla="*/ 0 w 252"/>
                  <a:gd name="T5" fmla="*/ 0 h 89"/>
                  <a:gd name="T6" fmla="*/ 0 w 252"/>
                  <a:gd name="T7" fmla="*/ 0 h 89"/>
                  <a:gd name="T8" fmla="*/ 0 w 252"/>
                  <a:gd name="T9" fmla="*/ 0 h 89"/>
                  <a:gd name="T10" fmla="*/ 0 60000 65536"/>
                  <a:gd name="T11" fmla="*/ 0 60000 65536"/>
                  <a:gd name="T12" fmla="*/ 0 60000 65536"/>
                  <a:gd name="T13" fmla="*/ 0 60000 65536"/>
                  <a:gd name="T14" fmla="*/ 0 60000 65536"/>
                  <a:gd name="T15" fmla="*/ 0 w 252"/>
                  <a:gd name="T16" fmla="*/ 0 h 89"/>
                  <a:gd name="T17" fmla="*/ 252 w 252"/>
                  <a:gd name="T18" fmla="*/ 89 h 89"/>
                </a:gdLst>
                <a:ahLst/>
                <a:cxnLst>
                  <a:cxn ang="T10">
                    <a:pos x="T0" y="T1"/>
                  </a:cxn>
                  <a:cxn ang="T11">
                    <a:pos x="T2" y="T3"/>
                  </a:cxn>
                  <a:cxn ang="T12">
                    <a:pos x="T4" y="T5"/>
                  </a:cxn>
                  <a:cxn ang="T13">
                    <a:pos x="T6" y="T7"/>
                  </a:cxn>
                  <a:cxn ang="T14">
                    <a:pos x="T8" y="T9"/>
                  </a:cxn>
                </a:cxnLst>
                <a:rect l="T15" t="T16" r="T17" b="T18"/>
                <a:pathLst>
                  <a:path w="252" h="89">
                    <a:moveTo>
                      <a:pt x="252" y="0"/>
                    </a:moveTo>
                    <a:lnTo>
                      <a:pt x="190" y="23"/>
                    </a:lnTo>
                    <a:lnTo>
                      <a:pt x="127" y="45"/>
                    </a:lnTo>
                    <a:lnTo>
                      <a:pt x="63" y="67"/>
                    </a:lnTo>
                    <a:lnTo>
                      <a:pt x="0" y="8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08" name="Freeform 727">
                <a:extLst>
                  <a:ext uri="{FF2B5EF4-FFF2-40B4-BE49-F238E27FC236}">
                    <a16:creationId xmlns:a16="http://schemas.microsoft.com/office/drawing/2014/main" id="{C0A36CA9-2C31-A0FF-0ABC-3000F87A61D3}"/>
                  </a:ext>
                </a:extLst>
              </p:cNvPr>
              <p:cNvSpPr>
                <a:spLocks/>
              </p:cNvSpPr>
              <p:nvPr/>
            </p:nvSpPr>
            <p:spPr bwMode="auto">
              <a:xfrm>
                <a:off x="3412" y="3056"/>
                <a:ext cx="1" cy="1"/>
              </a:xfrm>
              <a:custGeom>
                <a:avLst/>
                <a:gdLst>
                  <a:gd name="T0" fmla="*/ 0 w 9"/>
                  <a:gd name="T1" fmla="*/ 0 h 24"/>
                  <a:gd name="T2" fmla="*/ 0 w 9"/>
                  <a:gd name="T3" fmla="*/ 0 h 24"/>
                  <a:gd name="T4" fmla="*/ 0 w 9"/>
                  <a:gd name="T5" fmla="*/ 0 h 24"/>
                  <a:gd name="T6" fmla="*/ 0 w 9"/>
                  <a:gd name="T7" fmla="*/ 0 h 24"/>
                  <a:gd name="T8" fmla="*/ 0 w 9"/>
                  <a:gd name="T9" fmla="*/ 0 h 24"/>
                  <a:gd name="T10" fmla="*/ 0 w 9"/>
                  <a:gd name="T11" fmla="*/ 0 h 24"/>
                  <a:gd name="T12" fmla="*/ 0 w 9"/>
                  <a:gd name="T13" fmla="*/ 0 h 24"/>
                  <a:gd name="T14" fmla="*/ 0 w 9"/>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4"/>
                  <a:gd name="T26" fmla="*/ 9 w 9"/>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4">
                    <a:moveTo>
                      <a:pt x="9" y="24"/>
                    </a:moveTo>
                    <a:lnTo>
                      <a:pt x="8" y="23"/>
                    </a:lnTo>
                    <a:lnTo>
                      <a:pt x="6" y="19"/>
                    </a:lnTo>
                    <a:lnTo>
                      <a:pt x="4" y="14"/>
                    </a:lnTo>
                    <a:lnTo>
                      <a:pt x="2" y="10"/>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09" name="Freeform 728">
                <a:extLst>
                  <a:ext uri="{FF2B5EF4-FFF2-40B4-BE49-F238E27FC236}">
                    <a16:creationId xmlns:a16="http://schemas.microsoft.com/office/drawing/2014/main" id="{8FDBB0AD-DE6B-F0C1-6543-300B40028CD2}"/>
                  </a:ext>
                </a:extLst>
              </p:cNvPr>
              <p:cNvSpPr>
                <a:spLocks/>
              </p:cNvSpPr>
              <p:nvPr/>
            </p:nvSpPr>
            <p:spPr bwMode="auto">
              <a:xfrm>
                <a:off x="3399" y="2913"/>
                <a:ext cx="2" cy="6"/>
              </a:xfrm>
              <a:custGeom>
                <a:avLst/>
                <a:gdLst>
                  <a:gd name="T0" fmla="*/ 0 w 112"/>
                  <a:gd name="T1" fmla="*/ 0 h 349"/>
                  <a:gd name="T2" fmla="*/ 0 w 112"/>
                  <a:gd name="T3" fmla="*/ 0 h 349"/>
                  <a:gd name="T4" fmla="*/ 0 w 112"/>
                  <a:gd name="T5" fmla="*/ 0 h 349"/>
                  <a:gd name="T6" fmla="*/ 0 w 112"/>
                  <a:gd name="T7" fmla="*/ 0 h 349"/>
                  <a:gd name="T8" fmla="*/ 0 w 112"/>
                  <a:gd name="T9" fmla="*/ 0 h 349"/>
                  <a:gd name="T10" fmla="*/ 0 w 112"/>
                  <a:gd name="T11" fmla="*/ 0 h 349"/>
                  <a:gd name="T12" fmla="*/ 0 w 112"/>
                  <a:gd name="T13" fmla="*/ 0 h 349"/>
                  <a:gd name="T14" fmla="*/ 0 w 112"/>
                  <a:gd name="T15" fmla="*/ 0 h 349"/>
                  <a:gd name="T16" fmla="*/ 0 w 112"/>
                  <a:gd name="T17" fmla="*/ 0 h 349"/>
                  <a:gd name="T18" fmla="*/ 0 w 112"/>
                  <a:gd name="T19" fmla="*/ 0 h 349"/>
                  <a:gd name="T20" fmla="*/ 0 w 112"/>
                  <a:gd name="T21" fmla="*/ 0 h 349"/>
                  <a:gd name="T22" fmla="*/ 0 w 112"/>
                  <a:gd name="T23" fmla="*/ 0 h 349"/>
                  <a:gd name="T24" fmla="*/ 0 w 112"/>
                  <a:gd name="T25" fmla="*/ 0 h 349"/>
                  <a:gd name="T26" fmla="*/ 0 w 112"/>
                  <a:gd name="T27" fmla="*/ 0 h 349"/>
                  <a:gd name="T28" fmla="*/ 0 w 112"/>
                  <a:gd name="T29" fmla="*/ 0 h 349"/>
                  <a:gd name="T30" fmla="*/ 0 w 112"/>
                  <a:gd name="T31" fmla="*/ 0 h 349"/>
                  <a:gd name="T32" fmla="*/ 0 w 112"/>
                  <a:gd name="T33" fmla="*/ 0 h 349"/>
                  <a:gd name="T34" fmla="*/ 0 w 112"/>
                  <a:gd name="T35" fmla="*/ 0 h 349"/>
                  <a:gd name="T36" fmla="*/ 0 w 112"/>
                  <a:gd name="T37" fmla="*/ 0 h 349"/>
                  <a:gd name="T38" fmla="*/ 0 w 112"/>
                  <a:gd name="T39" fmla="*/ 0 h 349"/>
                  <a:gd name="T40" fmla="*/ 0 w 112"/>
                  <a:gd name="T41" fmla="*/ 0 h 349"/>
                  <a:gd name="T42" fmla="*/ 0 w 112"/>
                  <a:gd name="T43" fmla="*/ 0 h 349"/>
                  <a:gd name="T44" fmla="*/ 0 w 112"/>
                  <a:gd name="T45" fmla="*/ 0 h 349"/>
                  <a:gd name="T46" fmla="*/ 0 w 112"/>
                  <a:gd name="T47" fmla="*/ 0 h 3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
                  <a:gd name="T73" fmla="*/ 0 h 349"/>
                  <a:gd name="T74" fmla="*/ 112 w 112"/>
                  <a:gd name="T75" fmla="*/ 349 h 34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 h="349">
                    <a:moveTo>
                      <a:pt x="110" y="0"/>
                    </a:moveTo>
                    <a:lnTo>
                      <a:pt x="111" y="23"/>
                    </a:lnTo>
                    <a:lnTo>
                      <a:pt x="112" y="46"/>
                    </a:lnTo>
                    <a:lnTo>
                      <a:pt x="112" y="68"/>
                    </a:lnTo>
                    <a:lnTo>
                      <a:pt x="111" y="89"/>
                    </a:lnTo>
                    <a:lnTo>
                      <a:pt x="110" y="110"/>
                    </a:lnTo>
                    <a:lnTo>
                      <a:pt x="108" y="130"/>
                    </a:lnTo>
                    <a:lnTo>
                      <a:pt x="106" y="149"/>
                    </a:lnTo>
                    <a:lnTo>
                      <a:pt x="103" y="167"/>
                    </a:lnTo>
                    <a:lnTo>
                      <a:pt x="100" y="185"/>
                    </a:lnTo>
                    <a:lnTo>
                      <a:pt x="96" y="201"/>
                    </a:lnTo>
                    <a:lnTo>
                      <a:pt x="92" y="218"/>
                    </a:lnTo>
                    <a:lnTo>
                      <a:pt x="87" y="233"/>
                    </a:lnTo>
                    <a:lnTo>
                      <a:pt x="82" y="247"/>
                    </a:lnTo>
                    <a:lnTo>
                      <a:pt x="76" y="261"/>
                    </a:lnTo>
                    <a:lnTo>
                      <a:pt x="70" y="273"/>
                    </a:lnTo>
                    <a:lnTo>
                      <a:pt x="64" y="285"/>
                    </a:lnTo>
                    <a:lnTo>
                      <a:pt x="57" y="297"/>
                    </a:lnTo>
                    <a:lnTo>
                      <a:pt x="49" y="307"/>
                    </a:lnTo>
                    <a:lnTo>
                      <a:pt x="41" y="317"/>
                    </a:lnTo>
                    <a:lnTo>
                      <a:pt x="33" y="326"/>
                    </a:lnTo>
                    <a:lnTo>
                      <a:pt x="23" y="334"/>
                    </a:lnTo>
                    <a:lnTo>
                      <a:pt x="12" y="342"/>
                    </a:lnTo>
                    <a:lnTo>
                      <a:pt x="0" y="34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0" name="Freeform 729">
                <a:extLst>
                  <a:ext uri="{FF2B5EF4-FFF2-40B4-BE49-F238E27FC236}">
                    <a16:creationId xmlns:a16="http://schemas.microsoft.com/office/drawing/2014/main" id="{8836DD80-910C-CC0A-DA4A-FCEB4325B804}"/>
                  </a:ext>
                </a:extLst>
              </p:cNvPr>
              <p:cNvSpPr>
                <a:spLocks/>
              </p:cNvSpPr>
              <p:nvPr/>
            </p:nvSpPr>
            <p:spPr bwMode="auto">
              <a:xfrm>
                <a:off x="3377" y="2901"/>
                <a:ext cx="25" cy="23"/>
              </a:xfrm>
              <a:custGeom>
                <a:avLst/>
                <a:gdLst>
                  <a:gd name="T0" fmla="*/ 0 w 1236"/>
                  <a:gd name="T1" fmla="*/ 0 h 1181"/>
                  <a:gd name="T2" fmla="*/ 0 w 1236"/>
                  <a:gd name="T3" fmla="*/ 0 h 1181"/>
                  <a:gd name="T4" fmla="*/ 0 w 1236"/>
                  <a:gd name="T5" fmla="*/ 0 h 1181"/>
                  <a:gd name="T6" fmla="*/ 0 w 1236"/>
                  <a:gd name="T7" fmla="*/ 0 h 1181"/>
                  <a:gd name="T8" fmla="*/ 0 w 1236"/>
                  <a:gd name="T9" fmla="*/ 0 h 1181"/>
                  <a:gd name="T10" fmla="*/ 0 w 1236"/>
                  <a:gd name="T11" fmla="*/ 0 h 1181"/>
                  <a:gd name="T12" fmla="*/ 0 w 1236"/>
                  <a:gd name="T13" fmla="*/ 0 h 1181"/>
                  <a:gd name="T14" fmla="*/ 0 w 1236"/>
                  <a:gd name="T15" fmla="*/ 0 h 1181"/>
                  <a:gd name="T16" fmla="*/ 0 w 1236"/>
                  <a:gd name="T17" fmla="*/ 0 h 1181"/>
                  <a:gd name="T18" fmla="*/ 0 w 1236"/>
                  <a:gd name="T19" fmla="*/ 0 h 1181"/>
                  <a:gd name="T20" fmla="*/ 0 w 1236"/>
                  <a:gd name="T21" fmla="*/ 0 h 1181"/>
                  <a:gd name="T22" fmla="*/ 0 w 1236"/>
                  <a:gd name="T23" fmla="*/ 0 h 1181"/>
                  <a:gd name="T24" fmla="*/ 0 w 1236"/>
                  <a:gd name="T25" fmla="*/ 0 h 1181"/>
                  <a:gd name="T26" fmla="*/ 0 w 1236"/>
                  <a:gd name="T27" fmla="*/ 0 h 1181"/>
                  <a:gd name="T28" fmla="*/ 0 w 1236"/>
                  <a:gd name="T29" fmla="*/ 0 h 1181"/>
                  <a:gd name="T30" fmla="*/ 0 w 1236"/>
                  <a:gd name="T31" fmla="*/ 0 h 1181"/>
                  <a:gd name="T32" fmla="*/ 0 w 1236"/>
                  <a:gd name="T33" fmla="*/ 0 h 1181"/>
                  <a:gd name="T34" fmla="*/ 0 w 1236"/>
                  <a:gd name="T35" fmla="*/ 0 h 1181"/>
                  <a:gd name="T36" fmla="*/ 0 w 1236"/>
                  <a:gd name="T37" fmla="*/ 0 h 1181"/>
                  <a:gd name="T38" fmla="*/ 0 w 1236"/>
                  <a:gd name="T39" fmla="*/ 0 h 1181"/>
                  <a:gd name="T40" fmla="*/ 0 w 1236"/>
                  <a:gd name="T41" fmla="*/ 0 h 1181"/>
                  <a:gd name="T42" fmla="*/ 0 w 1236"/>
                  <a:gd name="T43" fmla="*/ 0 h 1181"/>
                  <a:gd name="T44" fmla="*/ 0 w 1236"/>
                  <a:gd name="T45" fmla="*/ 0 h 1181"/>
                  <a:gd name="T46" fmla="*/ 0 w 1236"/>
                  <a:gd name="T47" fmla="*/ 0 h 1181"/>
                  <a:gd name="T48" fmla="*/ 0 w 1236"/>
                  <a:gd name="T49" fmla="*/ 0 h 1181"/>
                  <a:gd name="T50" fmla="*/ 0 w 1236"/>
                  <a:gd name="T51" fmla="*/ 0 h 1181"/>
                  <a:gd name="T52" fmla="*/ 0 w 1236"/>
                  <a:gd name="T53" fmla="*/ 0 h 1181"/>
                  <a:gd name="T54" fmla="*/ 0 w 1236"/>
                  <a:gd name="T55" fmla="*/ 0 h 1181"/>
                  <a:gd name="T56" fmla="*/ 0 w 1236"/>
                  <a:gd name="T57" fmla="*/ 0 h 1181"/>
                  <a:gd name="T58" fmla="*/ 0 w 1236"/>
                  <a:gd name="T59" fmla="*/ 0 h 1181"/>
                  <a:gd name="T60" fmla="*/ 0 w 1236"/>
                  <a:gd name="T61" fmla="*/ 0 h 1181"/>
                  <a:gd name="T62" fmla="*/ 0 w 1236"/>
                  <a:gd name="T63" fmla="*/ 0 h 1181"/>
                  <a:gd name="T64" fmla="*/ 0 w 1236"/>
                  <a:gd name="T65" fmla="*/ 0 h 1181"/>
                  <a:gd name="T66" fmla="*/ 0 w 1236"/>
                  <a:gd name="T67" fmla="*/ 0 h 1181"/>
                  <a:gd name="T68" fmla="*/ 0 w 1236"/>
                  <a:gd name="T69" fmla="*/ 0 h 1181"/>
                  <a:gd name="T70" fmla="*/ 0 w 1236"/>
                  <a:gd name="T71" fmla="*/ 0 h 1181"/>
                  <a:gd name="T72" fmla="*/ 0 w 1236"/>
                  <a:gd name="T73" fmla="*/ 0 h 1181"/>
                  <a:gd name="T74" fmla="*/ 0 w 1236"/>
                  <a:gd name="T75" fmla="*/ 0 h 1181"/>
                  <a:gd name="T76" fmla="*/ 0 w 1236"/>
                  <a:gd name="T77" fmla="*/ 0 h 1181"/>
                  <a:gd name="T78" fmla="*/ 0 w 1236"/>
                  <a:gd name="T79" fmla="*/ 0 h 1181"/>
                  <a:gd name="T80" fmla="*/ 0 w 1236"/>
                  <a:gd name="T81" fmla="*/ 0 h 1181"/>
                  <a:gd name="T82" fmla="*/ 0 w 1236"/>
                  <a:gd name="T83" fmla="*/ 0 h 1181"/>
                  <a:gd name="T84" fmla="*/ 0 w 1236"/>
                  <a:gd name="T85" fmla="*/ 0 h 11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36"/>
                  <a:gd name="T130" fmla="*/ 0 h 1181"/>
                  <a:gd name="T131" fmla="*/ 1236 w 1236"/>
                  <a:gd name="T132" fmla="*/ 1181 h 11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36" h="1181">
                    <a:moveTo>
                      <a:pt x="1233" y="659"/>
                    </a:moveTo>
                    <a:lnTo>
                      <a:pt x="1235" y="687"/>
                    </a:lnTo>
                    <a:lnTo>
                      <a:pt x="1236" y="715"/>
                    </a:lnTo>
                    <a:lnTo>
                      <a:pt x="1236" y="743"/>
                    </a:lnTo>
                    <a:lnTo>
                      <a:pt x="1235" y="769"/>
                    </a:lnTo>
                    <a:lnTo>
                      <a:pt x="1234" y="796"/>
                    </a:lnTo>
                    <a:lnTo>
                      <a:pt x="1231" y="821"/>
                    </a:lnTo>
                    <a:lnTo>
                      <a:pt x="1228" y="847"/>
                    </a:lnTo>
                    <a:lnTo>
                      <a:pt x="1224" y="871"/>
                    </a:lnTo>
                    <a:lnTo>
                      <a:pt x="1219" y="895"/>
                    </a:lnTo>
                    <a:lnTo>
                      <a:pt x="1213" y="918"/>
                    </a:lnTo>
                    <a:lnTo>
                      <a:pt x="1207" y="940"/>
                    </a:lnTo>
                    <a:lnTo>
                      <a:pt x="1200" y="961"/>
                    </a:lnTo>
                    <a:lnTo>
                      <a:pt x="1192" y="981"/>
                    </a:lnTo>
                    <a:lnTo>
                      <a:pt x="1183" y="1001"/>
                    </a:lnTo>
                    <a:lnTo>
                      <a:pt x="1173" y="1019"/>
                    </a:lnTo>
                    <a:lnTo>
                      <a:pt x="1163" y="1037"/>
                    </a:lnTo>
                    <a:lnTo>
                      <a:pt x="1152" y="1054"/>
                    </a:lnTo>
                    <a:lnTo>
                      <a:pt x="1140" y="1069"/>
                    </a:lnTo>
                    <a:lnTo>
                      <a:pt x="1128" y="1085"/>
                    </a:lnTo>
                    <a:lnTo>
                      <a:pt x="1115" y="1099"/>
                    </a:lnTo>
                    <a:lnTo>
                      <a:pt x="1101" y="1112"/>
                    </a:lnTo>
                    <a:lnTo>
                      <a:pt x="1086" y="1123"/>
                    </a:lnTo>
                    <a:lnTo>
                      <a:pt x="1071" y="1134"/>
                    </a:lnTo>
                    <a:lnTo>
                      <a:pt x="1055" y="1144"/>
                    </a:lnTo>
                    <a:lnTo>
                      <a:pt x="1039" y="1152"/>
                    </a:lnTo>
                    <a:lnTo>
                      <a:pt x="1022" y="1160"/>
                    </a:lnTo>
                    <a:lnTo>
                      <a:pt x="1005" y="1166"/>
                    </a:lnTo>
                    <a:lnTo>
                      <a:pt x="987" y="1171"/>
                    </a:lnTo>
                    <a:lnTo>
                      <a:pt x="969" y="1175"/>
                    </a:lnTo>
                    <a:lnTo>
                      <a:pt x="950" y="1178"/>
                    </a:lnTo>
                    <a:lnTo>
                      <a:pt x="931" y="1180"/>
                    </a:lnTo>
                    <a:lnTo>
                      <a:pt x="911" y="1181"/>
                    </a:lnTo>
                    <a:lnTo>
                      <a:pt x="891" y="1180"/>
                    </a:lnTo>
                    <a:lnTo>
                      <a:pt x="870" y="1179"/>
                    </a:lnTo>
                    <a:lnTo>
                      <a:pt x="849" y="1176"/>
                    </a:lnTo>
                    <a:lnTo>
                      <a:pt x="828" y="1172"/>
                    </a:lnTo>
                    <a:lnTo>
                      <a:pt x="807" y="1167"/>
                    </a:lnTo>
                    <a:lnTo>
                      <a:pt x="785" y="1161"/>
                    </a:lnTo>
                    <a:lnTo>
                      <a:pt x="763" y="1154"/>
                    </a:lnTo>
                    <a:lnTo>
                      <a:pt x="741" y="1146"/>
                    </a:lnTo>
                    <a:lnTo>
                      <a:pt x="719" y="1136"/>
                    </a:lnTo>
                    <a:lnTo>
                      <a:pt x="697" y="1126"/>
                    </a:lnTo>
                    <a:lnTo>
                      <a:pt x="675" y="1115"/>
                    </a:lnTo>
                    <a:lnTo>
                      <a:pt x="651" y="1102"/>
                    </a:lnTo>
                    <a:lnTo>
                      <a:pt x="629" y="1089"/>
                    </a:lnTo>
                    <a:lnTo>
                      <a:pt x="606" y="1073"/>
                    </a:lnTo>
                    <a:lnTo>
                      <a:pt x="584" y="1058"/>
                    </a:lnTo>
                    <a:lnTo>
                      <a:pt x="561" y="1041"/>
                    </a:lnTo>
                    <a:lnTo>
                      <a:pt x="539" y="1024"/>
                    </a:lnTo>
                    <a:lnTo>
                      <a:pt x="517" y="1005"/>
                    </a:lnTo>
                    <a:lnTo>
                      <a:pt x="494" y="986"/>
                    </a:lnTo>
                    <a:lnTo>
                      <a:pt x="472" y="966"/>
                    </a:lnTo>
                    <a:lnTo>
                      <a:pt x="450" y="945"/>
                    </a:lnTo>
                    <a:lnTo>
                      <a:pt x="428" y="923"/>
                    </a:lnTo>
                    <a:lnTo>
                      <a:pt x="407" y="900"/>
                    </a:lnTo>
                    <a:lnTo>
                      <a:pt x="386" y="877"/>
                    </a:lnTo>
                    <a:lnTo>
                      <a:pt x="365" y="853"/>
                    </a:lnTo>
                    <a:lnTo>
                      <a:pt x="345" y="827"/>
                    </a:lnTo>
                    <a:lnTo>
                      <a:pt x="325" y="802"/>
                    </a:lnTo>
                    <a:lnTo>
                      <a:pt x="305" y="776"/>
                    </a:lnTo>
                    <a:lnTo>
                      <a:pt x="286" y="749"/>
                    </a:lnTo>
                    <a:lnTo>
                      <a:pt x="267" y="722"/>
                    </a:lnTo>
                    <a:lnTo>
                      <a:pt x="248" y="694"/>
                    </a:lnTo>
                    <a:lnTo>
                      <a:pt x="230" y="666"/>
                    </a:lnTo>
                    <a:lnTo>
                      <a:pt x="213" y="637"/>
                    </a:lnTo>
                    <a:lnTo>
                      <a:pt x="196" y="608"/>
                    </a:lnTo>
                    <a:lnTo>
                      <a:pt x="180" y="578"/>
                    </a:lnTo>
                    <a:lnTo>
                      <a:pt x="164" y="548"/>
                    </a:lnTo>
                    <a:lnTo>
                      <a:pt x="149" y="518"/>
                    </a:lnTo>
                    <a:lnTo>
                      <a:pt x="134" y="488"/>
                    </a:lnTo>
                    <a:lnTo>
                      <a:pt x="121" y="457"/>
                    </a:lnTo>
                    <a:lnTo>
                      <a:pt x="108" y="426"/>
                    </a:lnTo>
                    <a:lnTo>
                      <a:pt x="95" y="396"/>
                    </a:lnTo>
                    <a:lnTo>
                      <a:pt x="83" y="365"/>
                    </a:lnTo>
                    <a:lnTo>
                      <a:pt x="72" y="333"/>
                    </a:lnTo>
                    <a:lnTo>
                      <a:pt x="62" y="302"/>
                    </a:lnTo>
                    <a:lnTo>
                      <a:pt x="52" y="271"/>
                    </a:lnTo>
                    <a:lnTo>
                      <a:pt x="43" y="240"/>
                    </a:lnTo>
                    <a:lnTo>
                      <a:pt x="35" y="209"/>
                    </a:lnTo>
                    <a:lnTo>
                      <a:pt x="27" y="179"/>
                    </a:lnTo>
                    <a:lnTo>
                      <a:pt x="21" y="148"/>
                    </a:lnTo>
                    <a:lnTo>
                      <a:pt x="15" y="118"/>
                    </a:lnTo>
                    <a:lnTo>
                      <a:pt x="10" y="87"/>
                    </a:lnTo>
                    <a:lnTo>
                      <a:pt x="6" y="58"/>
                    </a:lnTo>
                    <a:lnTo>
                      <a:pt x="3" y="2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1" name="Freeform 730">
                <a:extLst>
                  <a:ext uri="{FF2B5EF4-FFF2-40B4-BE49-F238E27FC236}">
                    <a16:creationId xmlns:a16="http://schemas.microsoft.com/office/drawing/2014/main" id="{1FF3C732-CD02-54C8-285D-8CAFD2F70CB4}"/>
                  </a:ext>
                </a:extLst>
              </p:cNvPr>
              <p:cNvSpPr>
                <a:spLocks/>
              </p:cNvSpPr>
              <p:nvPr/>
            </p:nvSpPr>
            <p:spPr bwMode="auto">
              <a:xfrm>
                <a:off x="3412" y="2943"/>
                <a:ext cx="1" cy="4"/>
              </a:xfrm>
              <a:custGeom>
                <a:avLst/>
                <a:gdLst>
                  <a:gd name="T0" fmla="*/ 0 w 27"/>
                  <a:gd name="T1" fmla="*/ 0 h 176"/>
                  <a:gd name="T2" fmla="*/ 0 w 27"/>
                  <a:gd name="T3" fmla="*/ 0 h 176"/>
                  <a:gd name="T4" fmla="*/ 0 w 27"/>
                  <a:gd name="T5" fmla="*/ 0 h 176"/>
                  <a:gd name="T6" fmla="*/ 0 w 27"/>
                  <a:gd name="T7" fmla="*/ 0 h 176"/>
                  <a:gd name="T8" fmla="*/ 0 w 27"/>
                  <a:gd name="T9" fmla="*/ 0 h 176"/>
                  <a:gd name="T10" fmla="*/ 0 w 27"/>
                  <a:gd name="T11" fmla="*/ 0 h 176"/>
                  <a:gd name="T12" fmla="*/ 0 w 27"/>
                  <a:gd name="T13" fmla="*/ 0 h 176"/>
                  <a:gd name="T14" fmla="*/ 0 w 27"/>
                  <a:gd name="T15" fmla="*/ 0 h 176"/>
                  <a:gd name="T16" fmla="*/ 0 w 27"/>
                  <a:gd name="T17" fmla="*/ 0 h 176"/>
                  <a:gd name="T18" fmla="*/ 0 w 27"/>
                  <a:gd name="T19" fmla="*/ 0 h 176"/>
                  <a:gd name="T20" fmla="*/ 0 w 27"/>
                  <a:gd name="T21" fmla="*/ 0 h 176"/>
                  <a:gd name="T22" fmla="*/ 0 w 27"/>
                  <a:gd name="T23" fmla="*/ 0 h 176"/>
                  <a:gd name="T24" fmla="*/ 0 w 27"/>
                  <a:gd name="T25" fmla="*/ 0 h 176"/>
                  <a:gd name="T26" fmla="*/ 0 w 27"/>
                  <a:gd name="T27" fmla="*/ 0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76"/>
                  <a:gd name="T44" fmla="*/ 27 w 27"/>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76">
                    <a:moveTo>
                      <a:pt x="1" y="176"/>
                    </a:moveTo>
                    <a:lnTo>
                      <a:pt x="0" y="162"/>
                    </a:lnTo>
                    <a:lnTo>
                      <a:pt x="0" y="149"/>
                    </a:lnTo>
                    <a:lnTo>
                      <a:pt x="1" y="135"/>
                    </a:lnTo>
                    <a:lnTo>
                      <a:pt x="1" y="119"/>
                    </a:lnTo>
                    <a:lnTo>
                      <a:pt x="3" y="105"/>
                    </a:lnTo>
                    <a:lnTo>
                      <a:pt x="5" y="91"/>
                    </a:lnTo>
                    <a:lnTo>
                      <a:pt x="7" y="76"/>
                    </a:lnTo>
                    <a:lnTo>
                      <a:pt x="10" y="62"/>
                    </a:lnTo>
                    <a:lnTo>
                      <a:pt x="13" y="47"/>
                    </a:lnTo>
                    <a:lnTo>
                      <a:pt x="17" y="33"/>
                    </a:lnTo>
                    <a:lnTo>
                      <a:pt x="21" y="18"/>
                    </a:lnTo>
                    <a:lnTo>
                      <a:pt x="26" y="4"/>
                    </a:lnTo>
                    <a:lnTo>
                      <a:pt x="2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2" name="Freeform 731">
                <a:extLst>
                  <a:ext uri="{FF2B5EF4-FFF2-40B4-BE49-F238E27FC236}">
                    <a16:creationId xmlns:a16="http://schemas.microsoft.com/office/drawing/2014/main" id="{F4DB0311-9E0A-09D1-CA61-CC245A39608B}"/>
                  </a:ext>
                </a:extLst>
              </p:cNvPr>
              <p:cNvSpPr>
                <a:spLocks/>
              </p:cNvSpPr>
              <p:nvPr/>
            </p:nvSpPr>
            <p:spPr bwMode="auto">
              <a:xfrm>
                <a:off x="3406" y="2963"/>
                <a:ext cx="1" cy="1"/>
              </a:xfrm>
              <a:custGeom>
                <a:avLst/>
                <a:gdLst>
                  <a:gd name="T0" fmla="*/ 0 w 43"/>
                  <a:gd name="T1" fmla="*/ 0 h 60"/>
                  <a:gd name="T2" fmla="*/ 0 w 43"/>
                  <a:gd name="T3" fmla="*/ 0 h 60"/>
                  <a:gd name="T4" fmla="*/ 0 w 43"/>
                  <a:gd name="T5" fmla="*/ 0 h 60"/>
                  <a:gd name="T6" fmla="*/ 0 w 43"/>
                  <a:gd name="T7" fmla="*/ 0 h 60"/>
                  <a:gd name="T8" fmla="*/ 0 w 43"/>
                  <a:gd name="T9" fmla="*/ 0 h 60"/>
                  <a:gd name="T10" fmla="*/ 0 w 43"/>
                  <a:gd name="T11" fmla="*/ 0 h 60"/>
                  <a:gd name="T12" fmla="*/ 0 w 43"/>
                  <a:gd name="T13" fmla="*/ 0 h 60"/>
                  <a:gd name="T14" fmla="*/ 0 w 43"/>
                  <a:gd name="T15" fmla="*/ 0 h 60"/>
                  <a:gd name="T16" fmla="*/ 0 w 43"/>
                  <a:gd name="T17" fmla="*/ 0 h 60"/>
                  <a:gd name="T18" fmla="*/ 0 w 43"/>
                  <a:gd name="T19" fmla="*/ 0 h 60"/>
                  <a:gd name="T20" fmla="*/ 0 w 43"/>
                  <a:gd name="T21" fmla="*/ 0 h 60"/>
                  <a:gd name="T22" fmla="*/ 0 w 43"/>
                  <a:gd name="T23" fmla="*/ 0 h 60"/>
                  <a:gd name="T24" fmla="*/ 0 w 43"/>
                  <a:gd name="T25" fmla="*/ 0 h 60"/>
                  <a:gd name="T26" fmla="*/ 0 w 43"/>
                  <a:gd name="T27" fmla="*/ 0 h 60"/>
                  <a:gd name="T28" fmla="*/ 0 w 43"/>
                  <a:gd name="T29" fmla="*/ 0 h 60"/>
                  <a:gd name="T30" fmla="*/ 0 w 43"/>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60"/>
                  <a:gd name="T50" fmla="*/ 43 w 43"/>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60">
                    <a:moveTo>
                      <a:pt x="0" y="60"/>
                    </a:moveTo>
                    <a:lnTo>
                      <a:pt x="0" y="57"/>
                    </a:lnTo>
                    <a:lnTo>
                      <a:pt x="1" y="53"/>
                    </a:lnTo>
                    <a:lnTo>
                      <a:pt x="1" y="48"/>
                    </a:lnTo>
                    <a:lnTo>
                      <a:pt x="2" y="44"/>
                    </a:lnTo>
                    <a:lnTo>
                      <a:pt x="4" y="40"/>
                    </a:lnTo>
                    <a:lnTo>
                      <a:pt x="6" y="35"/>
                    </a:lnTo>
                    <a:lnTo>
                      <a:pt x="8" y="31"/>
                    </a:lnTo>
                    <a:lnTo>
                      <a:pt x="11" y="27"/>
                    </a:lnTo>
                    <a:lnTo>
                      <a:pt x="15" y="23"/>
                    </a:lnTo>
                    <a:lnTo>
                      <a:pt x="18" y="18"/>
                    </a:lnTo>
                    <a:lnTo>
                      <a:pt x="23" y="14"/>
                    </a:lnTo>
                    <a:lnTo>
                      <a:pt x="27" y="11"/>
                    </a:lnTo>
                    <a:lnTo>
                      <a:pt x="32" y="7"/>
                    </a:lnTo>
                    <a:lnTo>
                      <a:pt x="37" y="3"/>
                    </a:lnTo>
                    <a:lnTo>
                      <a:pt x="43"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3" name="Freeform 732">
                <a:extLst>
                  <a:ext uri="{FF2B5EF4-FFF2-40B4-BE49-F238E27FC236}">
                    <a16:creationId xmlns:a16="http://schemas.microsoft.com/office/drawing/2014/main" id="{A13BB2AA-BE54-ECBD-5ABC-044950A952B2}"/>
                  </a:ext>
                </a:extLst>
              </p:cNvPr>
              <p:cNvSpPr>
                <a:spLocks/>
              </p:cNvSpPr>
              <p:nvPr/>
            </p:nvSpPr>
            <p:spPr bwMode="auto">
              <a:xfrm>
                <a:off x="3408" y="2993"/>
                <a:ext cx="1" cy="1"/>
              </a:xfrm>
              <a:custGeom>
                <a:avLst/>
                <a:gdLst>
                  <a:gd name="T0" fmla="*/ 0 w 42"/>
                  <a:gd name="T1" fmla="*/ 0 h 61"/>
                  <a:gd name="T2" fmla="*/ 0 w 42"/>
                  <a:gd name="T3" fmla="*/ 0 h 61"/>
                  <a:gd name="T4" fmla="*/ 0 w 42"/>
                  <a:gd name="T5" fmla="*/ 0 h 61"/>
                  <a:gd name="T6" fmla="*/ 0 w 42"/>
                  <a:gd name="T7" fmla="*/ 0 h 61"/>
                  <a:gd name="T8" fmla="*/ 0 w 42"/>
                  <a:gd name="T9" fmla="*/ 0 h 61"/>
                  <a:gd name="T10" fmla="*/ 0 w 42"/>
                  <a:gd name="T11" fmla="*/ 0 h 61"/>
                  <a:gd name="T12" fmla="*/ 0 w 42"/>
                  <a:gd name="T13" fmla="*/ 0 h 61"/>
                  <a:gd name="T14" fmla="*/ 0 w 42"/>
                  <a:gd name="T15" fmla="*/ 0 h 61"/>
                  <a:gd name="T16" fmla="*/ 0 w 42"/>
                  <a:gd name="T17" fmla="*/ 0 h 61"/>
                  <a:gd name="T18" fmla="*/ 0 w 42"/>
                  <a:gd name="T19" fmla="*/ 0 h 61"/>
                  <a:gd name="T20" fmla="*/ 0 w 42"/>
                  <a:gd name="T21" fmla="*/ 0 h 61"/>
                  <a:gd name="T22" fmla="*/ 0 w 42"/>
                  <a:gd name="T23" fmla="*/ 0 h 61"/>
                  <a:gd name="T24" fmla="*/ 0 w 42"/>
                  <a:gd name="T25" fmla="*/ 0 h 61"/>
                  <a:gd name="T26" fmla="*/ 0 w 42"/>
                  <a:gd name="T27" fmla="*/ 0 h 61"/>
                  <a:gd name="T28" fmla="*/ 0 w 42"/>
                  <a:gd name="T29" fmla="*/ 0 h 61"/>
                  <a:gd name="T30" fmla="*/ 0 w 42"/>
                  <a:gd name="T31" fmla="*/ 0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61"/>
                  <a:gd name="T50" fmla="*/ 42 w 42"/>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61">
                    <a:moveTo>
                      <a:pt x="0" y="61"/>
                    </a:moveTo>
                    <a:lnTo>
                      <a:pt x="0" y="59"/>
                    </a:lnTo>
                    <a:lnTo>
                      <a:pt x="0" y="53"/>
                    </a:lnTo>
                    <a:lnTo>
                      <a:pt x="1" y="49"/>
                    </a:lnTo>
                    <a:lnTo>
                      <a:pt x="2" y="44"/>
                    </a:lnTo>
                    <a:lnTo>
                      <a:pt x="3" y="40"/>
                    </a:lnTo>
                    <a:lnTo>
                      <a:pt x="5" y="36"/>
                    </a:lnTo>
                    <a:lnTo>
                      <a:pt x="8" y="31"/>
                    </a:lnTo>
                    <a:lnTo>
                      <a:pt x="11" y="27"/>
                    </a:lnTo>
                    <a:lnTo>
                      <a:pt x="14" y="23"/>
                    </a:lnTo>
                    <a:lnTo>
                      <a:pt x="18" y="19"/>
                    </a:lnTo>
                    <a:lnTo>
                      <a:pt x="22" y="15"/>
                    </a:lnTo>
                    <a:lnTo>
                      <a:pt x="27" y="11"/>
                    </a:lnTo>
                    <a:lnTo>
                      <a:pt x="32" y="7"/>
                    </a:lnTo>
                    <a:lnTo>
                      <a:pt x="37" y="4"/>
                    </a:lnTo>
                    <a:lnTo>
                      <a:pt x="4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4" name="Freeform 733">
                <a:extLst>
                  <a:ext uri="{FF2B5EF4-FFF2-40B4-BE49-F238E27FC236}">
                    <a16:creationId xmlns:a16="http://schemas.microsoft.com/office/drawing/2014/main" id="{15F0452C-BAF4-242D-945A-D1A86EEE5EC8}"/>
                  </a:ext>
                </a:extLst>
              </p:cNvPr>
              <p:cNvSpPr>
                <a:spLocks/>
              </p:cNvSpPr>
              <p:nvPr/>
            </p:nvSpPr>
            <p:spPr bwMode="auto">
              <a:xfrm>
                <a:off x="3410" y="3024"/>
                <a:ext cx="1" cy="1"/>
              </a:xfrm>
              <a:custGeom>
                <a:avLst/>
                <a:gdLst>
                  <a:gd name="T0" fmla="*/ 0 w 44"/>
                  <a:gd name="T1" fmla="*/ 0 h 60"/>
                  <a:gd name="T2" fmla="*/ 0 w 44"/>
                  <a:gd name="T3" fmla="*/ 0 h 60"/>
                  <a:gd name="T4" fmla="*/ 0 w 44"/>
                  <a:gd name="T5" fmla="*/ 0 h 60"/>
                  <a:gd name="T6" fmla="*/ 0 w 44"/>
                  <a:gd name="T7" fmla="*/ 0 h 60"/>
                  <a:gd name="T8" fmla="*/ 0 w 44"/>
                  <a:gd name="T9" fmla="*/ 0 h 60"/>
                  <a:gd name="T10" fmla="*/ 0 w 44"/>
                  <a:gd name="T11" fmla="*/ 0 h 60"/>
                  <a:gd name="T12" fmla="*/ 0 w 44"/>
                  <a:gd name="T13" fmla="*/ 0 h 60"/>
                  <a:gd name="T14" fmla="*/ 0 w 44"/>
                  <a:gd name="T15" fmla="*/ 0 h 60"/>
                  <a:gd name="T16" fmla="*/ 0 w 44"/>
                  <a:gd name="T17" fmla="*/ 0 h 60"/>
                  <a:gd name="T18" fmla="*/ 0 w 44"/>
                  <a:gd name="T19" fmla="*/ 0 h 60"/>
                  <a:gd name="T20" fmla="*/ 0 w 44"/>
                  <a:gd name="T21" fmla="*/ 0 h 60"/>
                  <a:gd name="T22" fmla="*/ 0 w 44"/>
                  <a:gd name="T23" fmla="*/ 0 h 60"/>
                  <a:gd name="T24" fmla="*/ 0 w 44"/>
                  <a:gd name="T25" fmla="*/ 0 h 60"/>
                  <a:gd name="T26" fmla="*/ 0 w 44"/>
                  <a:gd name="T27" fmla="*/ 0 h 60"/>
                  <a:gd name="T28" fmla="*/ 0 w 44"/>
                  <a:gd name="T29" fmla="*/ 0 h 60"/>
                  <a:gd name="T30" fmla="*/ 0 w 44"/>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
                  <a:gd name="T49" fmla="*/ 0 h 60"/>
                  <a:gd name="T50" fmla="*/ 44 w 44"/>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 h="60">
                    <a:moveTo>
                      <a:pt x="0" y="60"/>
                    </a:moveTo>
                    <a:lnTo>
                      <a:pt x="0" y="58"/>
                    </a:lnTo>
                    <a:lnTo>
                      <a:pt x="1" y="53"/>
                    </a:lnTo>
                    <a:lnTo>
                      <a:pt x="1" y="49"/>
                    </a:lnTo>
                    <a:lnTo>
                      <a:pt x="2" y="45"/>
                    </a:lnTo>
                    <a:lnTo>
                      <a:pt x="4" y="40"/>
                    </a:lnTo>
                    <a:lnTo>
                      <a:pt x="6" y="36"/>
                    </a:lnTo>
                    <a:lnTo>
                      <a:pt x="8" y="32"/>
                    </a:lnTo>
                    <a:lnTo>
                      <a:pt x="11" y="27"/>
                    </a:lnTo>
                    <a:lnTo>
                      <a:pt x="15" y="23"/>
                    </a:lnTo>
                    <a:lnTo>
                      <a:pt x="18" y="19"/>
                    </a:lnTo>
                    <a:lnTo>
                      <a:pt x="23" y="15"/>
                    </a:lnTo>
                    <a:lnTo>
                      <a:pt x="27" y="11"/>
                    </a:lnTo>
                    <a:lnTo>
                      <a:pt x="32" y="8"/>
                    </a:lnTo>
                    <a:lnTo>
                      <a:pt x="37" y="4"/>
                    </a:lnTo>
                    <a:lnTo>
                      <a:pt x="4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5" name="Freeform 734">
                <a:extLst>
                  <a:ext uri="{FF2B5EF4-FFF2-40B4-BE49-F238E27FC236}">
                    <a16:creationId xmlns:a16="http://schemas.microsoft.com/office/drawing/2014/main" id="{E85AB6B9-98F9-6B51-E360-2C24F74E0FAD}"/>
                  </a:ext>
                </a:extLst>
              </p:cNvPr>
              <p:cNvSpPr>
                <a:spLocks/>
              </p:cNvSpPr>
              <p:nvPr/>
            </p:nvSpPr>
            <p:spPr bwMode="auto">
              <a:xfrm>
                <a:off x="3412" y="3055"/>
                <a:ext cx="1" cy="1"/>
              </a:xfrm>
              <a:custGeom>
                <a:avLst/>
                <a:gdLst>
                  <a:gd name="T0" fmla="*/ 0 w 9"/>
                  <a:gd name="T1" fmla="*/ 0 h 31"/>
                  <a:gd name="T2" fmla="*/ 0 w 9"/>
                  <a:gd name="T3" fmla="*/ 0 h 31"/>
                  <a:gd name="T4" fmla="*/ 0 w 9"/>
                  <a:gd name="T5" fmla="*/ 0 h 31"/>
                  <a:gd name="T6" fmla="*/ 0 w 9"/>
                  <a:gd name="T7" fmla="*/ 0 h 31"/>
                  <a:gd name="T8" fmla="*/ 0 w 9"/>
                  <a:gd name="T9" fmla="*/ 0 h 31"/>
                  <a:gd name="T10" fmla="*/ 0 w 9"/>
                  <a:gd name="T11" fmla="*/ 0 h 31"/>
                  <a:gd name="T12" fmla="*/ 0 w 9"/>
                  <a:gd name="T13" fmla="*/ 0 h 31"/>
                  <a:gd name="T14" fmla="*/ 0 w 9"/>
                  <a:gd name="T15" fmla="*/ 0 h 31"/>
                  <a:gd name="T16" fmla="*/ 0 w 9"/>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1"/>
                  <a:gd name="T29" fmla="*/ 9 w 9"/>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1">
                    <a:moveTo>
                      <a:pt x="0" y="31"/>
                    </a:moveTo>
                    <a:lnTo>
                      <a:pt x="0" y="28"/>
                    </a:lnTo>
                    <a:lnTo>
                      <a:pt x="0" y="24"/>
                    </a:lnTo>
                    <a:lnTo>
                      <a:pt x="1" y="19"/>
                    </a:lnTo>
                    <a:lnTo>
                      <a:pt x="2" y="15"/>
                    </a:lnTo>
                    <a:lnTo>
                      <a:pt x="3" y="11"/>
                    </a:lnTo>
                    <a:lnTo>
                      <a:pt x="5" y="6"/>
                    </a:lnTo>
                    <a:lnTo>
                      <a:pt x="8" y="2"/>
                    </a:lnTo>
                    <a:lnTo>
                      <a:pt x="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6" name="Freeform 735">
                <a:extLst>
                  <a:ext uri="{FF2B5EF4-FFF2-40B4-BE49-F238E27FC236}">
                    <a16:creationId xmlns:a16="http://schemas.microsoft.com/office/drawing/2014/main" id="{0EF6FFF5-BB23-B7B1-CEC5-BF8684FEEFC2}"/>
                  </a:ext>
                </a:extLst>
              </p:cNvPr>
              <p:cNvSpPr>
                <a:spLocks/>
              </p:cNvSpPr>
              <p:nvPr/>
            </p:nvSpPr>
            <p:spPr bwMode="auto">
              <a:xfrm>
                <a:off x="3434" y="2875"/>
                <a:ext cx="3" cy="8"/>
              </a:xfrm>
              <a:custGeom>
                <a:avLst/>
                <a:gdLst>
                  <a:gd name="T0" fmla="*/ 0 w 132"/>
                  <a:gd name="T1" fmla="*/ 0 h 403"/>
                  <a:gd name="T2" fmla="*/ 0 w 132"/>
                  <a:gd name="T3" fmla="*/ 0 h 403"/>
                  <a:gd name="T4" fmla="*/ 0 w 132"/>
                  <a:gd name="T5" fmla="*/ 0 h 403"/>
                  <a:gd name="T6" fmla="*/ 0 w 132"/>
                  <a:gd name="T7" fmla="*/ 0 h 403"/>
                  <a:gd name="T8" fmla="*/ 0 60000 65536"/>
                  <a:gd name="T9" fmla="*/ 0 60000 65536"/>
                  <a:gd name="T10" fmla="*/ 0 60000 65536"/>
                  <a:gd name="T11" fmla="*/ 0 60000 65536"/>
                  <a:gd name="T12" fmla="*/ 0 w 132"/>
                  <a:gd name="T13" fmla="*/ 0 h 403"/>
                  <a:gd name="T14" fmla="*/ 132 w 132"/>
                  <a:gd name="T15" fmla="*/ 403 h 403"/>
                </a:gdLst>
                <a:ahLst/>
                <a:cxnLst>
                  <a:cxn ang="T8">
                    <a:pos x="T0" y="T1"/>
                  </a:cxn>
                  <a:cxn ang="T9">
                    <a:pos x="T2" y="T3"/>
                  </a:cxn>
                  <a:cxn ang="T10">
                    <a:pos x="T4" y="T5"/>
                  </a:cxn>
                  <a:cxn ang="T11">
                    <a:pos x="T6" y="T7"/>
                  </a:cxn>
                </a:cxnLst>
                <a:rect l="T12" t="T13" r="T14" b="T15"/>
                <a:pathLst>
                  <a:path w="132" h="403">
                    <a:moveTo>
                      <a:pt x="132" y="0"/>
                    </a:moveTo>
                    <a:lnTo>
                      <a:pt x="93" y="126"/>
                    </a:lnTo>
                    <a:lnTo>
                      <a:pt x="35" y="301"/>
                    </a:lnTo>
                    <a:lnTo>
                      <a:pt x="0" y="40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7" name="Freeform 736">
                <a:extLst>
                  <a:ext uri="{FF2B5EF4-FFF2-40B4-BE49-F238E27FC236}">
                    <a16:creationId xmlns:a16="http://schemas.microsoft.com/office/drawing/2014/main" id="{B528A345-A634-AA61-AA77-6323B322DE25}"/>
                  </a:ext>
                </a:extLst>
              </p:cNvPr>
              <p:cNvSpPr>
                <a:spLocks/>
              </p:cNvSpPr>
              <p:nvPr/>
            </p:nvSpPr>
            <p:spPr bwMode="auto">
              <a:xfrm>
                <a:off x="3448" y="2864"/>
                <a:ext cx="1" cy="3"/>
              </a:xfrm>
              <a:custGeom>
                <a:avLst/>
                <a:gdLst>
                  <a:gd name="T0" fmla="*/ 0 w 27"/>
                  <a:gd name="T1" fmla="*/ 0 h 177"/>
                  <a:gd name="T2" fmla="*/ 0 w 27"/>
                  <a:gd name="T3" fmla="*/ 0 h 177"/>
                  <a:gd name="T4" fmla="*/ 0 w 27"/>
                  <a:gd name="T5" fmla="*/ 0 h 177"/>
                  <a:gd name="T6" fmla="*/ 0 w 27"/>
                  <a:gd name="T7" fmla="*/ 0 h 177"/>
                  <a:gd name="T8" fmla="*/ 0 w 27"/>
                  <a:gd name="T9" fmla="*/ 0 h 177"/>
                  <a:gd name="T10" fmla="*/ 0 w 27"/>
                  <a:gd name="T11" fmla="*/ 0 h 177"/>
                  <a:gd name="T12" fmla="*/ 0 w 27"/>
                  <a:gd name="T13" fmla="*/ 0 h 177"/>
                  <a:gd name="T14" fmla="*/ 0 w 27"/>
                  <a:gd name="T15" fmla="*/ 0 h 177"/>
                  <a:gd name="T16" fmla="*/ 0 w 27"/>
                  <a:gd name="T17" fmla="*/ 0 h 177"/>
                  <a:gd name="T18" fmla="*/ 0 w 27"/>
                  <a:gd name="T19" fmla="*/ 0 h 177"/>
                  <a:gd name="T20" fmla="*/ 0 w 27"/>
                  <a:gd name="T21" fmla="*/ 0 h 177"/>
                  <a:gd name="T22" fmla="*/ 0 w 27"/>
                  <a:gd name="T23" fmla="*/ 0 h 177"/>
                  <a:gd name="T24" fmla="*/ 0 w 27"/>
                  <a:gd name="T25" fmla="*/ 0 h 177"/>
                  <a:gd name="T26" fmla="*/ 0 w 27"/>
                  <a:gd name="T27" fmla="*/ 0 h 177"/>
                  <a:gd name="T28" fmla="*/ 0 w 27"/>
                  <a:gd name="T29" fmla="*/ 0 h 177"/>
                  <a:gd name="T30" fmla="*/ 0 w 27"/>
                  <a:gd name="T31" fmla="*/ 0 h 177"/>
                  <a:gd name="T32" fmla="*/ 0 w 27"/>
                  <a:gd name="T33" fmla="*/ 0 h 177"/>
                  <a:gd name="T34" fmla="*/ 0 w 27"/>
                  <a:gd name="T35" fmla="*/ 0 h 177"/>
                  <a:gd name="T36" fmla="*/ 0 w 27"/>
                  <a:gd name="T37" fmla="*/ 0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77"/>
                  <a:gd name="T59" fmla="*/ 27 w 27"/>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77">
                    <a:moveTo>
                      <a:pt x="27" y="0"/>
                    </a:moveTo>
                    <a:lnTo>
                      <a:pt x="27" y="1"/>
                    </a:lnTo>
                    <a:lnTo>
                      <a:pt x="23" y="11"/>
                    </a:lnTo>
                    <a:lnTo>
                      <a:pt x="20" y="21"/>
                    </a:lnTo>
                    <a:lnTo>
                      <a:pt x="16" y="32"/>
                    </a:lnTo>
                    <a:lnTo>
                      <a:pt x="13" y="42"/>
                    </a:lnTo>
                    <a:lnTo>
                      <a:pt x="10" y="53"/>
                    </a:lnTo>
                    <a:lnTo>
                      <a:pt x="8" y="63"/>
                    </a:lnTo>
                    <a:lnTo>
                      <a:pt x="6" y="74"/>
                    </a:lnTo>
                    <a:lnTo>
                      <a:pt x="4" y="85"/>
                    </a:lnTo>
                    <a:lnTo>
                      <a:pt x="3" y="95"/>
                    </a:lnTo>
                    <a:lnTo>
                      <a:pt x="2" y="106"/>
                    </a:lnTo>
                    <a:lnTo>
                      <a:pt x="1" y="116"/>
                    </a:lnTo>
                    <a:lnTo>
                      <a:pt x="0" y="127"/>
                    </a:lnTo>
                    <a:lnTo>
                      <a:pt x="0" y="137"/>
                    </a:lnTo>
                    <a:lnTo>
                      <a:pt x="1" y="147"/>
                    </a:lnTo>
                    <a:lnTo>
                      <a:pt x="1" y="157"/>
                    </a:lnTo>
                    <a:lnTo>
                      <a:pt x="2" y="167"/>
                    </a:lnTo>
                    <a:lnTo>
                      <a:pt x="3" y="1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8" name="Freeform 737">
                <a:extLst>
                  <a:ext uri="{FF2B5EF4-FFF2-40B4-BE49-F238E27FC236}">
                    <a16:creationId xmlns:a16="http://schemas.microsoft.com/office/drawing/2014/main" id="{47A36983-D832-9645-BBE2-40F666C597DD}"/>
                  </a:ext>
                </a:extLst>
              </p:cNvPr>
              <p:cNvSpPr>
                <a:spLocks/>
              </p:cNvSpPr>
              <p:nvPr/>
            </p:nvSpPr>
            <p:spPr bwMode="auto">
              <a:xfrm>
                <a:off x="3461" y="3083"/>
                <a:ext cx="21" cy="5"/>
              </a:xfrm>
              <a:custGeom>
                <a:avLst/>
                <a:gdLst>
                  <a:gd name="T0" fmla="*/ 0 w 1108"/>
                  <a:gd name="T1" fmla="*/ 0 h 210"/>
                  <a:gd name="T2" fmla="*/ 0 w 1108"/>
                  <a:gd name="T3" fmla="*/ 0 h 210"/>
                  <a:gd name="T4" fmla="*/ 0 w 1108"/>
                  <a:gd name="T5" fmla="*/ 0 h 210"/>
                  <a:gd name="T6" fmla="*/ 0 w 1108"/>
                  <a:gd name="T7" fmla="*/ 0 h 210"/>
                  <a:gd name="T8" fmla="*/ 0 w 1108"/>
                  <a:gd name="T9" fmla="*/ 0 h 210"/>
                  <a:gd name="T10" fmla="*/ 0 w 1108"/>
                  <a:gd name="T11" fmla="*/ 0 h 210"/>
                  <a:gd name="T12" fmla="*/ 0 60000 65536"/>
                  <a:gd name="T13" fmla="*/ 0 60000 65536"/>
                  <a:gd name="T14" fmla="*/ 0 60000 65536"/>
                  <a:gd name="T15" fmla="*/ 0 60000 65536"/>
                  <a:gd name="T16" fmla="*/ 0 60000 65536"/>
                  <a:gd name="T17" fmla="*/ 0 60000 65536"/>
                  <a:gd name="T18" fmla="*/ 0 w 1108"/>
                  <a:gd name="T19" fmla="*/ 0 h 210"/>
                  <a:gd name="T20" fmla="*/ 1108 w 1108"/>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108" h="210">
                    <a:moveTo>
                      <a:pt x="1108" y="210"/>
                    </a:moveTo>
                    <a:lnTo>
                      <a:pt x="836" y="80"/>
                    </a:lnTo>
                    <a:lnTo>
                      <a:pt x="571" y="10"/>
                    </a:lnTo>
                    <a:lnTo>
                      <a:pt x="324" y="0"/>
                    </a:lnTo>
                    <a:lnTo>
                      <a:pt x="100" y="52"/>
                    </a:lnTo>
                    <a:lnTo>
                      <a:pt x="0" y="10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19" name="Freeform 738">
                <a:extLst>
                  <a:ext uri="{FF2B5EF4-FFF2-40B4-BE49-F238E27FC236}">
                    <a16:creationId xmlns:a16="http://schemas.microsoft.com/office/drawing/2014/main" id="{1176E01A-9E12-8010-C37D-10AE66A70EEB}"/>
                  </a:ext>
                </a:extLst>
              </p:cNvPr>
              <p:cNvSpPr>
                <a:spLocks/>
              </p:cNvSpPr>
              <p:nvPr/>
            </p:nvSpPr>
            <p:spPr bwMode="auto">
              <a:xfrm>
                <a:off x="3535" y="3115"/>
                <a:ext cx="3" cy="1"/>
              </a:xfrm>
              <a:custGeom>
                <a:avLst/>
                <a:gdLst>
                  <a:gd name="T0" fmla="*/ 0 w 120"/>
                  <a:gd name="T1" fmla="*/ 0 h 19"/>
                  <a:gd name="T2" fmla="*/ 0 w 120"/>
                  <a:gd name="T3" fmla="*/ 0 h 19"/>
                  <a:gd name="T4" fmla="*/ 0 w 120"/>
                  <a:gd name="T5" fmla="*/ 0 h 19"/>
                  <a:gd name="T6" fmla="*/ 0 w 120"/>
                  <a:gd name="T7" fmla="*/ 0 h 19"/>
                  <a:gd name="T8" fmla="*/ 0 w 120"/>
                  <a:gd name="T9" fmla="*/ 0 h 19"/>
                  <a:gd name="T10" fmla="*/ 0 w 120"/>
                  <a:gd name="T11" fmla="*/ 0 h 19"/>
                  <a:gd name="T12" fmla="*/ 0 w 120"/>
                  <a:gd name="T13" fmla="*/ 0 h 19"/>
                  <a:gd name="T14" fmla="*/ 0 w 120"/>
                  <a:gd name="T15" fmla="*/ 0 h 19"/>
                  <a:gd name="T16" fmla="*/ 0 w 120"/>
                  <a:gd name="T17" fmla="*/ 0 h 19"/>
                  <a:gd name="T18" fmla="*/ 0 w 120"/>
                  <a:gd name="T19" fmla="*/ 0 h 19"/>
                  <a:gd name="T20" fmla="*/ 0 w 120"/>
                  <a:gd name="T21" fmla="*/ 0 h 19"/>
                  <a:gd name="T22" fmla="*/ 0 w 120"/>
                  <a:gd name="T23" fmla="*/ 0 h 19"/>
                  <a:gd name="T24" fmla="*/ 0 w 120"/>
                  <a:gd name="T25" fmla="*/ 0 h 19"/>
                  <a:gd name="T26" fmla="*/ 0 w 120"/>
                  <a:gd name="T27" fmla="*/ 0 h 19"/>
                  <a:gd name="T28" fmla="*/ 0 w 120"/>
                  <a:gd name="T29" fmla="*/ 0 h 19"/>
                  <a:gd name="T30" fmla="*/ 0 w 120"/>
                  <a:gd name="T31" fmla="*/ 0 h 19"/>
                  <a:gd name="T32" fmla="*/ 0 w 120"/>
                  <a:gd name="T33" fmla="*/ 0 h 19"/>
                  <a:gd name="T34" fmla="*/ 0 w 120"/>
                  <a:gd name="T35" fmla="*/ 0 h 19"/>
                  <a:gd name="T36" fmla="*/ 0 w 120"/>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9"/>
                  <a:gd name="T59" fmla="*/ 120 w 12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9">
                    <a:moveTo>
                      <a:pt x="0" y="5"/>
                    </a:moveTo>
                    <a:lnTo>
                      <a:pt x="4" y="7"/>
                    </a:lnTo>
                    <a:lnTo>
                      <a:pt x="10" y="10"/>
                    </a:lnTo>
                    <a:lnTo>
                      <a:pt x="16" y="12"/>
                    </a:lnTo>
                    <a:lnTo>
                      <a:pt x="23" y="14"/>
                    </a:lnTo>
                    <a:lnTo>
                      <a:pt x="29" y="16"/>
                    </a:lnTo>
                    <a:lnTo>
                      <a:pt x="36" y="17"/>
                    </a:lnTo>
                    <a:lnTo>
                      <a:pt x="43" y="18"/>
                    </a:lnTo>
                    <a:lnTo>
                      <a:pt x="50" y="19"/>
                    </a:lnTo>
                    <a:lnTo>
                      <a:pt x="57" y="19"/>
                    </a:lnTo>
                    <a:lnTo>
                      <a:pt x="64" y="19"/>
                    </a:lnTo>
                    <a:lnTo>
                      <a:pt x="71" y="18"/>
                    </a:lnTo>
                    <a:lnTo>
                      <a:pt x="78" y="17"/>
                    </a:lnTo>
                    <a:lnTo>
                      <a:pt x="85" y="15"/>
                    </a:lnTo>
                    <a:lnTo>
                      <a:pt x="92" y="13"/>
                    </a:lnTo>
                    <a:lnTo>
                      <a:pt x="99" y="11"/>
                    </a:lnTo>
                    <a:lnTo>
                      <a:pt x="107" y="8"/>
                    </a:lnTo>
                    <a:lnTo>
                      <a:pt x="114" y="5"/>
                    </a:lnTo>
                    <a:lnTo>
                      <a:pt x="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20" name="Freeform 739">
                <a:extLst>
                  <a:ext uri="{FF2B5EF4-FFF2-40B4-BE49-F238E27FC236}">
                    <a16:creationId xmlns:a16="http://schemas.microsoft.com/office/drawing/2014/main" id="{F9FCA024-8EE8-4992-DDC8-7473D13D6087}"/>
                  </a:ext>
                </a:extLst>
              </p:cNvPr>
              <p:cNvSpPr>
                <a:spLocks/>
              </p:cNvSpPr>
              <p:nvPr/>
            </p:nvSpPr>
            <p:spPr bwMode="auto">
              <a:xfrm>
                <a:off x="3381" y="2875"/>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59" y="218"/>
                    </a:moveTo>
                    <a:lnTo>
                      <a:pt x="34" y="12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21" name="Freeform 740">
                <a:extLst>
                  <a:ext uri="{FF2B5EF4-FFF2-40B4-BE49-F238E27FC236}">
                    <a16:creationId xmlns:a16="http://schemas.microsoft.com/office/drawing/2014/main" id="{CC6AF1EF-08EB-DDAA-EFD8-09D0EAB4BCC2}"/>
                  </a:ext>
                </a:extLst>
              </p:cNvPr>
              <p:cNvSpPr>
                <a:spLocks/>
              </p:cNvSpPr>
              <p:nvPr/>
            </p:nvSpPr>
            <p:spPr bwMode="auto">
              <a:xfrm>
                <a:off x="3377" y="2875"/>
                <a:ext cx="1" cy="1"/>
              </a:xfrm>
              <a:custGeom>
                <a:avLst/>
                <a:gdLst>
                  <a:gd name="T0" fmla="*/ 0 w 35"/>
                  <a:gd name="T1" fmla="*/ 0 h 53"/>
                  <a:gd name="T2" fmla="*/ 0 w 35"/>
                  <a:gd name="T3" fmla="*/ 0 h 53"/>
                  <a:gd name="T4" fmla="*/ 0 w 35"/>
                  <a:gd name="T5" fmla="*/ 0 h 53"/>
                  <a:gd name="T6" fmla="*/ 0 w 35"/>
                  <a:gd name="T7" fmla="*/ 0 h 53"/>
                  <a:gd name="T8" fmla="*/ 0 w 35"/>
                  <a:gd name="T9" fmla="*/ 0 h 53"/>
                  <a:gd name="T10" fmla="*/ 0 w 35"/>
                  <a:gd name="T11" fmla="*/ 0 h 53"/>
                  <a:gd name="T12" fmla="*/ 0 w 35"/>
                  <a:gd name="T13" fmla="*/ 0 h 53"/>
                  <a:gd name="T14" fmla="*/ 0 w 35"/>
                  <a:gd name="T15" fmla="*/ 0 h 53"/>
                  <a:gd name="T16" fmla="*/ 0 w 35"/>
                  <a:gd name="T17" fmla="*/ 0 h 53"/>
                  <a:gd name="T18" fmla="*/ 0 w 35"/>
                  <a:gd name="T19" fmla="*/ 0 h 53"/>
                  <a:gd name="T20" fmla="*/ 0 w 35"/>
                  <a:gd name="T21" fmla="*/ 0 h 53"/>
                  <a:gd name="T22" fmla="*/ 0 w 35"/>
                  <a:gd name="T23" fmla="*/ 0 h 53"/>
                  <a:gd name="T24" fmla="*/ 0 w 35"/>
                  <a:gd name="T25" fmla="*/ 0 h 53"/>
                  <a:gd name="T26" fmla="*/ 0 w 35"/>
                  <a:gd name="T27" fmla="*/ 0 h 53"/>
                  <a:gd name="T28" fmla="*/ 0 w 35"/>
                  <a:gd name="T29" fmla="*/ 0 h 53"/>
                  <a:gd name="T30" fmla="*/ 0 w 35"/>
                  <a:gd name="T31" fmla="*/ 0 h 53"/>
                  <a:gd name="T32" fmla="*/ 0 w 35"/>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1" y="53"/>
                    </a:moveTo>
                    <a:lnTo>
                      <a:pt x="1" y="52"/>
                    </a:lnTo>
                    <a:lnTo>
                      <a:pt x="0" y="48"/>
                    </a:lnTo>
                    <a:lnTo>
                      <a:pt x="0" y="44"/>
                    </a:lnTo>
                    <a:lnTo>
                      <a:pt x="0" y="41"/>
                    </a:lnTo>
                    <a:lnTo>
                      <a:pt x="1" y="37"/>
                    </a:lnTo>
                    <a:lnTo>
                      <a:pt x="2" y="33"/>
                    </a:lnTo>
                    <a:lnTo>
                      <a:pt x="4" y="30"/>
                    </a:lnTo>
                    <a:lnTo>
                      <a:pt x="6" y="26"/>
                    </a:lnTo>
                    <a:lnTo>
                      <a:pt x="8" y="23"/>
                    </a:lnTo>
                    <a:lnTo>
                      <a:pt x="11" y="19"/>
                    </a:lnTo>
                    <a:lnTo>
                      <a:pt x="14" y="16"/>
                    </a:lnTo>
                    <a:lnTo>
                      <a:pt x="17" y="12"/>
                    </a:lnTo>
                    <a:lnTo>
                      <a:pt x="21" y="9"/>
                    </a:lnTo>
                    <a:lnTo>
                      <a:pt x="26" y="6"/>
                    </a:lnTo>
                    <a:lnTo>
                      <a:pt x="30" y="3"/>
                    </a:lnTo>
                    <a:lnTo>
                      <a:pt x="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22" name="Freeform 741">
                <a:extLst>
                  <a:ext uri="{FF2B5EF4-FFF2-40B4-BE49-F238E27FC236}">
                    <a16:creationId xmlns:a16="http://schemas.microsoft.com/office/drawing/2014/main" id="{1D1FAFAD-D492-4A1F-1498-6E1DB7734D8A}"/>
                  </a:ext>
                </a:extLst>
              </p:cNvPr>
              <p:cNvSpPr>
                <a:spLocks/>
              </p:cNvSpPr>
              <p:nvPr/>
            </p:nvSpPr>
            <p:spPr bwMode="auto">
              <a:xfrm>
                <a:off x="3410" y="2909"/>
                <a:ext cx="3" cy="4"/>
              </a:xfrm>
              <a:custGeom>
                <a:avLst/>
                <a:gdLst>
                  <a:gd name="T0" fmla="*/ 0 w 105"/>
                  <a:gd name="T1" fmla="*/ 0 h 191"/>
                  <a:gd name="T2" fmla="*/ 0 w 105"/>
                  <a:gd name="T3" fmla="*/ 0 h 191"/>
                  <a:gd name="T4" fmla="*/ 0 w 105"/>
                  <a:gd name="T5" fmla="*/ 0 h 191"/>
                  <a:gd name="T6" fmla="*/ 0 w 105"/>
                  <a:gd name="T7" fmla="*/ 0 h 191"/>
                  <a:gd name="T8" fmla="*/ 0 w 105"/>
                  <a:gd name="T9" fmla="*/ 0 h 191"/>
                  <a:gd name="T10" fmla="*/ 0 w 105"/>
                  <a:gd name="T11" fmla="*/ 0 h 191"/>
                  <a:gd name="T12" fmla="*/ 0 w 105"/>
                  <a:gd name="T13" fmla="*/ 0 h 191"/>
                  <a:gd name="T14" fmla="*/ 0 w 105"/>
                  <a:gd name="T15" fmla="*/ 0 h 191"/>
                  <a:gd name="T16" fmla="*/ 0 w 105"/>
                  <a:gd name="T17" fmla="*/ 0 h 191"/>
                  <a:gd name="T18" fmla="*/ 0 w 105"/>
                  <a:gd name="T19" fmla="*/ 0 h 191"/>
                  <a:gd name="T20" fmla="*/ 0 w 105"/>
                  <a:gd name="T21" fmla="*/ 0 h 191"/>
                  <a:gd name="T22" fmla="*/ 0 w 105"/>
                  <a:gd name="T23" fmla="*/ 0 h 191"/>
                  <a:gd name="T24" fmla="*/ 0 w 105"/>
                  <a:gd name="T25" fmla="*/ 0 h 191"/>
                  <a:gd name="T26" fmla="*/ 0 w 105"/>
                  <a:gd name="T27" fmla="*/ 0 h 191"/>
                  <a:gd name="T28" fmla="*/ 0 w 105"/>
                  <a:gd name="T29" fmla="*/ 0 h 191"/>
                  <a:gd name="T30" fmla="*/ 0 w 105"/>
                  <a:gd name="T31" fmla="*/ 0 h 191"/>
                  <a:gd name="T32" fmla="*/ 0 w 105"/>
                  <a:gd name="T33" fmla="*/ 0 h 191"/>
                  <a:gd name="T34" fmla="*/ 0 w 105"/>
                  <a:gd name="T35" fmla="*/ 0 h 191"/>
                  <a:gd name="T36" fmla="*/ 0 w 105"/>
                  <a:gd name="T37" fmla="*/ 0 h 191"/>
                  <a:gd name="T38" fmla="*/ 0 w 105"/>
                  <a:gd name="T39" fmla="*/ 0 h 1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91"/>
                  <a:gd name="T62" fmla="*/ 105 w 105"/>
                  <a:gd name="T63" fmla="*/ 191 h 1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91">
                    <a:moveTo>
                      <a:pt x="0" y="0"/>
                    </a:moveTo>
                    <a:lnTo>
                      <a:pt x="1" y="14"/>
                    </a:lnTo>
                    <a:lnTo>
                      <a:pt x="3" y="28"/>
                    </a:lnTo>
                    <a:lnTo>
                      <a:pt x="6" y="42"/>
                    </a:lnTo>
                    <a:lnTo>
                      <a:pt x="8" y="55"/>
                    </a:lnTo>
                    <a:lnTo>
                      <a:pt x="12" y="67"/>
                    </a:lnTo>
                    <a:lnTo>
                      <a:pt x="16" y="80"/>
                    </a:lnTo>
                    <a:lnTo>
                      <a:pt x="20" y="92"/>
                    </a:lnTo>
                    <a:lnTo>
                      <a:pt x="26" y="103"/>
                    </a:lnTo>
                    <a:lnTo>
                      <a:pt x="31" y="114"/>
                    </a:lnTo>
                    <a:lnTo>
                      <a:pt x="37" y="124"/>
                    </a:lnTo>
                    <a:lnTo>
                      <a:pt x="43" y="135"/>
                    </a:lnTo>
                    <a:lnTo>
                      <a:pt x="50" y="144"/>
                    </a:lnTo>
                    <a:lnTo>
                      <a:pt x="57" y="153"/>
                    </a:lnTo>
                    <a:lnTo>
                      <a:pt x="64" y="161"/>
                    </a:lnTo>
                    <a:lnTo>
                      <a:pt x="72" y="169"/>
                    </a:lnTo>
                    <a:lnTo>
                      <a:pt x="80" y="175"/>
                    </a:lnTo>
                    <a:lnTo>
                      <a:pt x="89" y="182"/>
                    </a:lnTo>
                    <a:lnTo>
                      <a:pt x="98" y="187"/>
                    </a:lnTo>
                    <a:lnTo>
                      <a:pt x="105" y="19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23" name="Freeform 742">
                <a:extLst>
                  <a:ext uri="{FF2B5EF4-FFF2-40B4-BE49-F238E27FC236}">
                    <a16:creationId xmlns:a16="http://schemas.microsoft.com/office/drawing/2014/main" id="{B4E71BB3-5AA4-48E8-BCF1-DAD45F2CC6C9}"/>
                  </a:ext>
                </a:extLst>
              </p:cNvPr>
              <p:cNvSpPr>
                <a:spLocks/>
              </p:cNvSpPr>
              <p:nvPr/>
            </p:nvSpPr>
            <p:spPr bwMode="auto">
              <a:xfrm>
                <a:off x="3418" y="2899"/>
                <a:ext cx="1" cy="10"/>
              </a:xfrm>
              <a:custGeom>
                <a:avLst/>
                <a:gdLst>
                  <a:gd name="T0" fmla="*/ 0 w 16"/>
                  <a:gd name="T1" fmla="*/ 0 h 486"/>
                  <a:gd name="T2" fmla="*/ 0 w 16"/>
                  <a:gd name="T3" fmla="*/ 0 h 486"/>
                  <a:gd name="T4" fmla="*/ 0 w 16"/>
                  <a:gd name="T5" fmla="*/ 0 h 486"/>
                  <a:gd name="T6" fmla="*/ 0 w 16"/>
                  <a:gd name="T7" fmla="*/ 0 h 486"/>
                  <a:gd name="T8" fmla="*/ 0 w 16"/>
                  <a:gd name="T9" fmla="*/ 0 h 486"/>
                  <a:gd name="T10" fmla="*/ 0 w 16"/>
                  <a:gd name="T11" fmla="*/ 0 h 486"/>
                  <a:gd name="T12" fmla="*/ 0 60000 65536"/>
                  <a:gd name="T13" fmla="*/ 0 60000 65536"/>
                  <a:gd name="T14" fmla="*/ 0 60000 65536"/>
                  <a:gd name="T15" fmla="*/ 0 60000 65536"/>
                  <a:gd name="T16" fmla="*/ 0 60000 65536"/>
                  <a:gd name="T17" fmla="*/ 0 60000 65536"/>
                  <a:gd name="T18" fmla="*/ 0 w 16"/>
                  <a:gd name="T19" fmla="*/ 0 h 486"/>
                  <a:gd name="T20" fmla="*/ 16 w 16"/>
                  <a:gd name="T21" fmla="*/ 486 h 486"/>
                </a:gdLst>
                <a:ahLst/>
                <a:cxnLst>
                  <a:cxn ang="T12">
                    <a:pos x="T0" y="T1"/>
                  </a:cxn>
                  <a:cxn ang="T13">
                    <a:pos x="T2" y="T3"/>
                  </a:cxn>
                  <a:cxn ang="T14">
                    <a:pos x="T4" y="T5"/>
                  </a:cxn>
                  <a:cxn ang="T15">
                    <a:pos x="T6" y="T7"/>
                  </a:cxn>
                  <a:cxn ang="T16">
                    <a:pos x="T8" y="T9"/>
                  </a:cxn>
                  <a:cxn ang="T17">
                    <a:pos x="T10" y="T11"/>
                  </a:cxn>
                </a:cxnLst>
                <a:rect l="T18" t="T19" r="T20" b="T21"/>
                <a:pathLst>
                  <a:path w="16" h="486">
                    <a:moveTo>
                      <a:pt x="15" y="0"/>
                    </a:moveTo>
                    <a:lnTo>
                      <a:pt x="16" y="34"/>
                    </a:lnTo>
                    <a:lnTo>
                      <a:pt x="14" y="156"/>
                    </a:lnTo>
                    <a:lnTo>
                      <a:pt x="11" y="277"/>
                    </a:lnTo>
                    <a:lnTo>
                      <a:pt x="6" y="396"/>
                    </a:lnTo>
                    <a:lnTo>
                      <a:pt x="0" y="48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24" name="Freeform 743">
                <a:extLst>
                  <a:ext uri="{FF2B5EF4-FFF2-40B4-BE49-F238E27FC236}">
                    <a16:creationId xmlns:a16="http://schemas.microsoft.com/office/drawing/2014/main" id="{C112E7F1-864B-2ED3-3F7B-AF671A59FA90}"/>
                  </a:ext>
                </a:extLst>
              </p:cNvPr>
              <p:cNvSpPr>
                <a:spLocks/>
              </p:cNvSpPr>
              <p:nvPr/>
            </p:nvSpPr>
            <p:spPr bwMode="auto">
              <a:xfrm>
                <a:off x="3412" y="2946"/>
                <a:ext cx="1" cy="1"/>
              </a:xfrm>
              <a:custGeom>
                <a:avLst/>
                <a:gdLst>
                  <a:gd name="T0" fmla="*/ 0 w 26"/>
                  <a:gd name="T1" fmla="*/ 0 h 26"/>
                  <a:gd name="T2" fmla="*/ 0 w 26"/>
                  <a:gd name="T3" fmla="*/ 0 h 26"/>
                  <a:gd name="T4" fmla="*/ 0 w 26"/>
                  <a:gd name="T5" fmla="*/ 0 h 26"/>
                  <a:gd name="T6" fmla="*/ 0 w 26"/>
                  <a:gd name="T7" fmla="*/ 0 h 26"/>
                  <a:gd name="T8" fmla="*/ 0 w 26"/>
                  <a:gd name="T9" fmla="*/ 0 h 26"/>
                  <a:gd name="T10" fmla="*/ 0 w 26"/>
                  <a:gd name="T11" fmla="*/ 0 h 26"/>
                  <a:gd name="T12" fmla="*/ 0 w 26"/>
                  <a:gd name="T13" fmla="*/ 0 h 26"/>
                  <a:gd name="T14" fmla="*/ 0 w 26"/>
                  <a:gd name="T15" fmla="*/ 0 h 26"/>
                  <a:gd name="T16" fmla="*/ 0 w 26"/>
                  <a:gd name="T17" fmla="*/ 0 h 26"/>
                  <a:gd name="T18" fmla="*/ 0 w 2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0" y="26"/>
                    </a:moveTo>
                    <a:lnTo>
                      <a:pt x="4" y="23"/>
                    </a:lnTo>
                    <a:lnTo>
                      <a:pt x="8" y="20"/>
                    </a:lnTo>
                    <a:lnTo>
                      <a:pt x="12" y="18"/>
                    </a:lnTo>
                    <a:lnTo>
                      <a:pt x="15" y="15"/>
                    </a:lnTo>
                    <a:lnTo>
                      <a:pt x="18" y="12"/>
                    </a:lnTo>
                    <a:lnTo>
                      <a:pt x="21" y="9"/>
                    </a:lnTo>
                    <a:lnTo>
                      <a:pt x="23" y="5"/>
                    </a:lnTo>
                    <a:lnTo>
                      <a:pt x="25" y="2"/>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25" name="Freeform 744">
                <a:extLst>
                  <a:ext uri="{FF2B5EF4-FFF2-40B4-BE49-F238E27FC236}">
                    <a16:creationId xmlns:a16="http://schemas.microsoft.com/office/drawing/2014/main" id="{8BA1A049-F27F-3E95-DF7B-AC82DB24D843}"/>
                  </a:ext>
                </a:extLst>
              </p:cNvPr>
              <p:cNvSpPr>
                <a:spLocks/>
              </p:cNvSpPr>
              <p:nvPr/>
            </p:nvSpPr>
            <p:spPr bwMode="auto">
              <a:xfrm>
                <a:off x="3410" y="3025"/>
                <a:ext cx="1" cy="1"/>
              </a:xfrm>
              <a:custGeom>
                <a:avLst/>
                <a:gdLst>
                  <a:gd name="T0" fmla="*/ 0 w 28"/>
                  <a:gd name="T1" fmla="*/ 0 h 42"/>
                  <a:gd name="T2" fmla="*/ 0 w 28"/>
                  <a:gd name="T3" fmla="*/ 0 h 42"/>
                  <a:gd name="T4" fmla="*/ 0 w 28"/>
                  <a:gd name="T5" fmla="*/ 0 h 42"/>
                  <a:gd name="T6" fmla="*/ 0 w 28"/>
                  <a:gd name="T7" fmla="*/ 0 h 42"/>
                  <a:gd name="T8" fmla="*/ 0 w 28"/>
                  <a:gd name="T9" fmla="*/ 0 h 42"/>
                  <a:gd name="T10" fmla="*/ 0 w 28"/>
                  <a:gd name="T11" fmla="*/ 0 h 42"/>
                  <a:gd name="T12" fmla="*/ 0 w 28"/>
                  <a:gd name="T13" fmla="*/ 0 h 42"/>
                  <a:gd name="T14" fmla="*/ 0 w 28"/>
                  <a:gd name="T15" fmla="*/ 0 h 42"/>
                  <a:gd name="T16" fmla="*/ 0 w 28"/>
                  <a:gd name="T17" fmla="*/ 0 h 42"/>
                  <a:gd name="T18" fmla="*/ 0 w 28"/>
                  <a:gd name="T19" fmla="*/ 0 h 42"/>
                  <a:gd name="T20" fmla="*/ 0 w 28"/>
                  <a:gd name="T21" fmla="*/ 0 h 42"/>
                  <a:gd name="T22" fmla="*/ 0 w 28"/>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2"/>
                  <a:gd name="T38" fmla="*/ 28 w 28"/>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2">
                    <a:moveTo>
                      <a:pt x="28" y="42"/>
                    </a:moveTo>
                    <a:lnTo>
                      <a:pt x="23" y="39"/>
                    </a:lnTo>
                    <a:lnTo>
                      <a:pt x="19" y="35"/>
                    </a:lnTo>
                    <a:lnTo>
                      <a:pt x="15" y="31"/>
                    </a:lnTo>
                    <a:lnTo>
                      <a:pt x="12" y="27"/>
                    </a:lnTo>
                    <a:lnTo>
                      <a:pt x="9" y="23"/>
                    </a:lnTo>
                    <a:lnTo>
                      <a:pt x="6" y="19"/>
                    </a:lnTo>
                    <a:lnTo>
                      <a:pt x="4" y="15"/>
                    </a:lnTo>
                    <a:lnTo>
                      <a:pt x="3" y="11"/>
                    </a:lnTo>
                    <a:lnTo>
                      <a:pt x="1" y="7"/>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26" name="Freeform 745">
                <a:extLst>
                  <a:ext uri="{FF2B5EF4-FFF2-40B4-BE49-F238E27FC236}">
                    <a16:creationId xmlns:a16="http://schemas.microsoft.com/office/drawing/2014/main" id="{0FEA8B51-7B4B-2244-E809-9DB161206DC0}"/>
                  </a:ext>
                </a:extLst>
              </p:cNvPr>
              <p:cNvSpPr>
                <a:spLocks/>
              </p:cNvSpPr>
              <p:nvPr/>
            </p:nvSpPr>
            <p:spPr bwMode="auto">
              <a:xfrm>
                <a:off x="3482" y="3085"/>
                <a:ext cx="1" cy="2"/>
              </a:xfrm>
              <a:custGeom>
                <a:avLst/>
                <a:gdLst>
                  <a:gd name="T0" fmla="*/ 0 w 31"/>
                  <a:gd name="T1" fmla="*/ 0 h 68"/>
                  <a:gd name="T2" fmla="*/ 0 w 31"/>
                  <a:gd name="T3" fmla="*/ 0 h 68"/>
                  <a:gd name="T4" fmla="*/ 0 w 31"/>
                  <a:gd name="T5" fmla="*/ 0 h 68"/>
                  <a:gd name="T6" fmla="*/ 0 60000 65536"/>
                  <a:gd name="T7" fmla="*/ 0 60000 65536"/>
                  <a:gd name="T8" fmla="*/ 0 60000 65536"/>
                  <a:gd name="T9" fmla="*/ 0 w 31"/>
                  <a:gd name="T10" fmla="*/ 0 h 68"/>
                  <a:gd name="T11" fmla="*/ 31 w 31"/>
                  <a:gd name="T12" fmla="*/ 68 h 68"/>
                </a:gdLst>
                <a:ahLst/>
                <a:cxnLst>
                  <a:cxn ang="T6">
                    <a:pos x="T0" y="T1"/>
                  </a:cxn>
                  <a:cxn ang="T7">
                    <a:pos x="T2" y="T3"/>
                  </a:cxn>
                  <a:cxn ang="T8">
                    <a:pos x="T4" y="T5"/>
                  </a:cxn>
                </a:cxnLst>
                <a:rect l="T9" t="T10" r="T11" b="T12"/>
                <a:pathLst>
                  <a:path w="31" h="68">
                    <a:moveTo>
                      <a:pt x="31" y="68"/>
                    </a:moveTo>
                    <a:lnTo>
                      <a:pt x="8" y="4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27" name="Freeform 746">
                <a:extLst>
                  <a:ext uri="{FF2B5EF4-FFF2-40B4-BE49-F238E27FC236}">
                    <a16:creationId xmlns:a16="http://schemas.microsoft.com/office/drawing/2014/main" id="{21926DC5-066D-0BD7-3A0B-271BDE11ACDF}"/>
                  </a:ext>
                </a:extLst>
              </p:cNvPr>
              <p:cNvSpPr>
                <a:spLocks/>
              </p:cNvSpPr>
              <p:nvPr/>
            </p:nvSpPr>
            <p:spPr bwMode="auto">
              <a:xfrm>
                <a:off x="3452" y="3144"/>
                <a:ext cx="1" cy="3"/>
              </a:xfrm>
              <a:custGeom>
                <a:avLst/>
                <a:gdLst>
                  <a:gd name="T0" fmla="*/ 0 w 50"/>
                  <a:gd name="T1" fmla="*/ 0 h 112"/>
                  <a:gd name="T2" fmla="*/ 0 w 50"/>
                  <a:gd name="T3" fmla="*/ 0 h 112"/>
                  <a:gd name="T4" fmla="*/ 0 w 50"/>
                  <a:gd name="T5" fmla="*/ 0 h 112"/>
                  <a:gd name="T6" fmla="*/ 0 w 50"/>
                  <a:gd name="T7" fmla="*/ 0 h 112"/>
                  <a:gd name="T8" fmla="*/ 0 60000 65536"/>
                  <a:gd name="T9" fmla="*/ 0 60000 65536"/>
                  <a:gd name="T10" fmla="*/ 0 60000 65536"/>
                  <a:gd name="T11" fmla="*/ 0 60000 65536"/>
                  <a:gd name="T12" fmla="*/ 0 w 50"/>
                  <a:gd name="T13" fmla="*/ 0 h 112"/>
                  <a:gd name="T14" fmla="*/ 50 w 50"/>
                  <a:gd name="T15" fmla="*/ 112 h 112"/>
                </a:gdLst>
                <a:ahLst/>
                <a:cxnLst>
                  <a:cxn ang="T8">
                    <a:pos x="T0" y="T1"/>
                  </a:cxn>
                  <a:cxn ang="T9">
                    <a:pos x="T2" y="T3"/>
                  </a:cxn>
                  <a:cxn ang="T10">
                    <a:pos x="T4" y="T5"/>
                  </a:cxn>
                  <a:cxn ang="T11">
                    <a:pos x="T6" y="T7"/>
                  </a:cxn>
                </a:cxnLst>
                <a:rect l="T12" t="T13" r="T14" b="T15"/>
                <a:pathLst>
                  <a:path w="50" h="112">
                    <a:moveTo>
                      <a:pt x="0" y="0"/>
                    </a:moveTo>
                    <a:lnTo>
                      <a:pt x="8" y="56"/>
                    </a:lnTo>
                    <a:lnTo>
                      <a:pt x="32" y="97"/>
                    </a:lnTo>
                    <a:lnTo>
                      <a:pt x="50" y="1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2128" name="Line 747">
                <a:extLst>
                  <a:ext uri="{FF2B5EF4-FFF2-40B4-BE49-F238E27FC236}">
                    <a16:creationId xmlns:a16="http://schemas.microsoft.com/office/drawing/2014/main" id="{281078DB-E007-21F9-1B1D-E3DB861067BE}"/>
                  </a:ext>
                </a:extLst>
              </p:cNvPr>
              <p:cNvSpPr>
                <a:spLocks noChangeShapeType="1"/>
              </p:cNvSpPr>
              <p:nvPr/>
            </p:nvSpPr>
            <p:spPr bwMode="auto">
              <a:xfrm flipV="1">
                <a:off x="3432" y="2986"/>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29" name="Line 748">
                <a:extLst>
                  <a:ext uri="{FF2B5EF4-FFF2-40B4-BE49-F238E27FC236}">
                    <a16:creationId xmlns:a16="http://schemas.microsoft.com/office/drawing/2014/main" id="{AD02A104-0AFC-E73F-D31F-2AC270ECFD9F}"/>
                  </a:ext>
                </a:extLst>
              </p:cNvPr>
              <p:cNvSpPr>
                <a:spLocks noChangeShapeType="1"/>
              </p:cNvSpPr>
              <p:nvPr/>
            </p:nvSpPr>
            <p:spPr bwMode="auto">
              <a:xfrm flipV="1">
                <a:off x="3432" y="3070"/>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0" name="Line 749">
                <a:extLst>
                  <a:ext uri="{FF2B5EF4-FFF2-40B4-BE49-F238E27FC236}">
                    <a16:creationId xmlns:a16="http://schemas.microsoft.com/office/drawing/2014/main" id="{3ADAF8B3-B993-00F9-4D3F-830A38597A50}"/>
                  </a:ext>
                </a:extLst>
              </p:cNvPr>
              <p:cNvSpPr>
                <a:spLocks noChangeShapeType="1"/>
              </p:cNvSpPr>
              <p:nvPr/>
            </p:nvSpPr>
            <p:spPr bwMode="auto">
              <a:xfrm>
                <a:off x="3432" y="2869"/>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1" name="Line 750">
                <a:extLst>
                  <a:ext uri="{FF2B5EF4-FFF2-40B4-BE49-F238E27FC236}">
                    <a16:creationId xmlns:a16="http://schemas.microsoft.com/office/drawing/2014/main" id="{92C62E4E-EABB-39DC-8094-425ED147B8DF}"/>
                  </a:ext>
                </a:extLst>
              </p:cNvPr>
              <p:cNvSpPr>
                <a:spLocks noChangeShapeType="1"/>
              </p:cNvSpPr>
              <p:nvPr/>
            </p:nvSpPr>
            <p:spPr bwMode="auto">
              <a:xfrm flipH="1" flipV="1">
                <a:off x="3430" y="2871"/>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2" name="Line 751">
                <a:extLst>
                  <a:ext uri="{FF2B5EF4-FFF2-40B4-BE49-F238E27FC236}">
                    <a16:creationId xmlns:a16="http://schemas.microsoft.com/office/drawing/2014/main" id="{B0205DBE-B021-CCDD-D262-F454349B805C}"/>
                  </a:ext>
                </a:extLst>
              </p:cNvPr>
              <p:cNvSpPr>
                <a:spLocks noChangeShapeType="1"/>
              </p:cNvSpPr>
              <p:nvPr/>
            </p:nvSpPr>
            <p:spPr bwMode="auto">
              <a:xfrm flipH="1" flipV="1">
                <a:off x="3406" y="296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3" name="Line 752">
                <a:extLst>
                  <a:ext uri="{FF2B5EF4-FFF2-40B4-BE49-F238E27FC236}">
                    <a16:creationId xmlns:a16="http://schemas.microsoft.com/office/drawing/2014/main" id="{9C3DB59E-F097-8E69-AB00-B2F8B6E6C839}"/>
                  </a:ext>
                </a:extLst>
              </p:cNvPr>
              <p:cNvSpPr>
                <a:spLocks noChangeShapeType="1"/>
              </p:cNvSpPr>
              <p:nvPr/>
            </p:nvSpPr>
            <p:spPr bwMode="auto">
              <a:xfrm flipH="1" flipV="1">
                <a:off x="3409" y="2991"/>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4" name="Line 753">
                <a:extLst>
                  <a:ext uri="{FF2B5EF4-FFF2-40B4-BE49-F238E27FC236}">
                    <a16:creationId xmlns:a16="http://schemas.microsoft.com/office/drawing/2014/main" id="{3F2C7C3F-FB62-EBE0-02FB-436BBFD86755}"/>
                  </a:ext>
                </a:extLst>
              </p:cNvPr>
              <p:cNvSpPr>
                <a:spLocks noChangeShapeType="1"/>
              </p:cNvSpPr>
              <p:nvPr/>
            </p:nvSpPr>
            <p:spPr bwMode="auto">
              <a:xfrm>
                <a:off x="3407" y="2998"/>
                <a:ext cx="6"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5" name="Line 754">
                <a:extLst>
                  <a:ext uri="{FF2B5EF4-FFF2-40B4-BE49-F238E27FC236}">
                    <a16:creationId xmlns:a16="http://schemas.microsoft.com/office/drawing/2014/main" id="{183CECF8-6F36-704A-2A31-BE28A9589AB8}"/>
                  </a:ext>
                </a:extLst>
              </p:cNvPr>
              <p:cNvSpPr>
                <a:spLocks noChangeShapeType="1"/>
              </p:cNvSpPr>
              <p:nvPr/>
            </p:nvSpPr>
            <p:spPr bwMode="auto">
              <a:xfrm>
                <a:off x="3412" y="302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6" name="Line 755">
                <a:extLst>
                  <a:ext uri="{FF2B5EF4-FFF2-40B4-BE49-F238E27FC236}">
                    <a16:creationId xmlns:a16="http://schemas.microsoft.com/office/drawing/2014/main" id="{25AEA406-CAE5-1550-95BB-5A9A50A3227E}"/>
                  </a:ext>
                </a:extLst>
              </p:cNvPr>
              <p:cNvSpPr>
                <a:spLocks noChangeShapeType="1"/>
              </p:cNvSpPr>
              <p:nvPr/>
            </p:nvSpPr>
            <p:spPr bwMode="auto">
              <a:xfrm flipH="1" flipV="1">
                <a:off x="3411" y="3026"/>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7" name="Line 756">
                <a:extLst>
                  <a:ext uri="{FF2B5EF4-FFF2-40B4-BE49-F238E27FC236}">
                    <a16:creationId xmlns:a16="http://schemas.microsoft.com/office/drawing/2014/main" id="{CD6294A5-48F4-B638-C4B2-B7F4476B8189}"/>
                  </a:ext>
                </a:extLst>
              </p:cNvPr>
              <p:cNvSpPr>
                <a:spLocks noChangeShapeType="1"/>
              </p:cNvSpPr>
              <p:nvPr/>
            </p:nvSpPr>
            <p:spPr bwMode="auto">
              <a:xfrm flipH="1" flipV="1">
                <a:off x="3450" y="304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8" name="Line 757">
                <a:extLst>
                  <a:ext uri="{FF2B5EF4-FFF2-40B4-BE49-F238E27FC236}">
                    <a16:creationId xmlns:a16="http://schemas.microsoft.com/office/drawing/2014/main" id="{0BD1B1BF-40B5-4FB6-9895-A355519D3052}"/>
                  </a:ext>
                </a:extLst>
              </p:cNvPr>
              <p:cNvSpPr>
                <a:spLocks noChangeShapeType="1"/>
              </p:cNvSpPr>
              <p:nvPr/>
            </p:nvSpPr>
            <p:spPr bwMode="auto">
              <a:xfrm flipH="1" flipV="1">
                <a:off x="3477" y="3056"/>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39" name="Line 758">
                <a:extLst>
                  <a:ext uri="{FF2B5EF4-FFF2-40B4-BE49-F238E27FC236}">
                    <a16:creationId xmlns:a16="http://schemas.microsoft.com/office/drawing/2014/main" id="{FA507FBB-4A87-105E-33CF-922641989BB1}"/>
                  </a:ext>
                </a:extLst>
              </p:cNvPr>
              <p:cNvSpPr>
                <a:spLocks noChangeShapeType="1"/>
              </p:cNvSpPr>
              <p:nvPr/>
            </p:nvSpPr>
            <p:spPr bwMode="auto">
              <a:xfrm flipH="1" flipV="1">
                <a:off x="3482" y="306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0" name="Line 759">
                <a:extLst>
                  <a:ext uri="{FF2B5EF4-FFF2-40B4-BE49-F238E27FC236}">
                    <a16:creationId xmlns:a16="http://schemas.microsoft.com/office/drawing/2014/main" id="{F1EEFD6C-2D94-AFE2-326E-9B8C31020A2C}"/>
                  </a:ext>
                </a:extLst>
              </p:cNvPr>
              <p:cNvSpPr>
                <a:spLocks noChangeShapeType="1"/>
              </p:cNvSpPr>
              <p:nvPr/>
            </p:nvSpPr>
            <p:spPr bwMode="auto">
              <a:xfrm>
                <a:off x="3468" y="3062"/>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1" name="Line 760">
                <a:extLst>
                  <a:ext uri="{FF2B5EF4-FFF2-40B4-BE49-F238E27FC236}">
                    <a16:creationId xmlns:a16="http://schemas.microsoft.com/office/drawing/2014/main" id="{6758D032-B115-1DFE-2D7F-AE9054A3A1EE}"/>
                  </a:ext>
                </a:extLst>
              </p:cNvPr>
              <p:cNvSpPr>
                <a:spLocks noChangeShapeType="1"/>
              </p:cNvSpPr>
              <p:nvPr/>
            </p:nvSpPr>
            <p:spPr bwMode="auto">
              <a:xfrm flipH="1" flipV="1">
                <a:off x="3409" y="3029"/>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2" name="Line 761">
                <a:extLst>
                  <a:ext uri="{FF2B5EF4-FFF2-40B4-BE49-F238E27FC236}">
                    <a16:creationId xmlns:a16="http://schemas.microsoft.com/office/drawing/2014/main" id="{7F7D9A0D-0F80-8566-1911-801F912935CC}"/>
                  </a:ext>
                </a:extLst>
              </p:cNvPr>
              <p:cNvSpPr>
                <a:spLocks noChangeShapeType="1"/>
              </p:cNvSpPr>
              <p:nvPr/>
            </p:nvSpPr>
            <p:spPr bwMode="auto">
              <a:xfrm flipH="1" flipV="1">
                <a:off x="3394" y="3021"/>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3" name="Line 762">
                <a:extLst>
                  <a:ext uri="{FF2B5EF4-FFF2-40B4-BE49-F238E27FC236}">
                    <a16:creationId xmlns:a16="http://schemas.microsoft.com/office/drawing/2014/main" id="{9B734F0B-49B8-796C-CFA8-B92364C83EF3}"/>
                  </a:ext>
                </a:extLst>
              </p:cNvPr>
              <p:cNvSpPr>
                <a:spLocks noChangeShapeType="1"/>
              </p:cNvSpPr>
              <p:nvPr/>
            </p:nvSpPr>
            <p:spPr bwMode="auto">
              <a:xfrm flipH="1" flipV="1">
                <a:off x="3394" y="3015"/>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4" name="Line 763">
                <a:extLst>
                  <a:ext uri="{FF2B5EF4-FFF2-40B4-BE49-F238E27FC236}">
                    <a16:creationId xmlns:a16="http://schemas.microsoft.com/office/drawing/2014/main" id="{1AED5F30-4C09-BD63-3686-E04B6AE9FF9B}"/>
                  </a:ext>
                </a:extLst>
              </p:cNvPr>
              <p:cNvSpPr>
                <a:spLocks noChangeShapeType="1"/>
              </p:cNvSpPr>
              <p:nvPr/>
            </p:nvSpPr>
            <p:spPr bwMode="auto">
              <a:xfrm>
                <a:off x="3473" y="3065"/>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5" name="Line 764">
                <a:extLst>
                  <a:ext uri="{FF2B5EF4-FFF2-40B4-BE49-F238E27FC236}">
                    <a16:creationId xmlns:a16="http://schemas.microsoft.com/office/drawing/2014/main" id="{71683286-6BD1-71D0-B18F-DA12E0DCDFA3}"/>
                  </a:ext>
                </a:extLst>
              </p:cNvPr>
              <p:cNvSpPr>
                <a:spLocks noChangeShapeType="1"/>
              </p:cNvSpPr>
              <p:nvPr/>
            </p:nvSpPr>
            <p:spPr bwMode="auto">
              <a:xfrm flipH="1">
                <a:off x="3407" y="296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6" name="Line 765">
                <a:extLst>
                  <a:ext uri="{FF2B5EF4-FFF2-40B4-BE49-F238E27FC236}">
                    <a16:creationId xmlns:a16="http://schemas.microsoft.com/office/drawing/2014/main" id="{92519970-3310-27F5-5834-2C824EEB0A45}"/>
                  </a:ext>
                </a:extLst>
              </p:cNvPr>
              <p:cNvSpPr>
                <a:spLocks noChangeShapeType="1"/>
              </p:cNvSpPr>
              <p:nvPr/>
            </p:nvSpPr>
            <p:spPr bwMode="auto">
              <a:xfrm flipV="1">
                <a:off x="3409" y="2958"/>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7" name="Line 766">
                <a:extLst>
                  <a:ext uri="{FF2B5EF4-FFF2-40B4-BE49-F238E27FC236}">
                    <a16:creationId xmlns:a16="http://schemas.microsoft.com/office/drawing/2014/main" id="{BDB14ED3-7450-67A7-0D75-4FE8610D4737}"/>
                  </a:ext>
                </a:extLst>
              </p:cNvPr>
              <p:cNvSpPr>
                <a:spLocks noChangeShapeType="1"/>
              </p:cNvSpPr>
              <p:nvPr/>
            </p:nvSpPr>
            <p:spPr bwMode="auto">
              <a:xfrm flipH="1">
                <a:off x="3392" y="295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8" name="Line 767">
                <a:extLst>
                  <a:ext uri="{FF2B5EF4-FFF2-40B4-BE49-F238E27FC236}">
                    <a16:creationId xmlns:a16="http://schemas.microsoft.com/office/drawing/2014/main" id="{A0433356-12AD-F879-3170-C2DC9B57C3B9}"/>
                  </a:ext>
                </a:extLst>
              </p:cNvPr>
              <p:cNvSpPr>
                <a:spLocks noChangeShapeType="1"/>
              </p:cNvSpPr>
              <p:nvPr/>
            </p:nvSpPr>
            <p:spPr bwMode="auto">
              <a:xfrm flipH="1">
                <a:off x="3504" y="2893"/>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49" name="Line 768">
                <a:extLst>
                  <a:ext uri="{FF2B5EF4-FFF2-40B4-BE49-F238E27FC236}">
                    <a16:creationId xmlns:a16="http://schemas.microsoft.com/office/drawing/2014/main" id="{272524B0-A3FC-EEB2-088B-A57B43BA3A37}"/>
                  </a:ext>
                </a:extLst>
              </p:cNvPr>
              <p:cNvSpPr>
                <a:spLocks noChangeShapeType="1"/>
              </p:cNvSpPr>
              <p:nvPr/>
            </p:nvSpPr>
            <p:spPr bwMode="auto">
              <a:xfrm>
                <a:off x="3419" y="2899"/>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0" name="Line 769">
                <a:extLst>
                  <a:ext uri="{FF2B5EF4-FFF2-40B4-BE49-F238E27FC236}">
                    <a16:creationId xmlns:a16="http://schemas.microsoft.com/office/drawing/2014/main" id="{0348600C-EFED-B89B-EA63-769239094324}"/>
                  </a:ext>
                </a:extLst>
              </p:cNvPr>
              <p:cNvSpPr>
                <a:spLocks noChangeShapeType="1"/>
              </p:cNvSpPr>
              <p:nvPr/>
            </p:nvSpPr>
            <p:spPr bwMode="auto">
              <a:xfrm flipH="1" flipV="1">
                <a:off x="3414" y="2888"/>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1" name="Line 770">
                <a:extLst>
                  <a:ext uri="{FF2B5EF4-FFF2-40B4-BE49-F238E27FC236}">
                    <a16:creationId xmlns:a16="http://schemas.microsoft.com/office/drawing/2014/main" id="{904C751E-95AB-FF25-0B61-10BE06962983}"/>
                  </a:ext>
                </a:extLst>
              </p:cNvPr>
              <p:cNvSpPr>
                <a:spLocks noChangeShapeType="1"/>
              </p:cNvSpPr>
              <p:nvPr/>
            </p:nvSpPr>
            <p:spPr bwMode="auto">
              <a:xfrm flipH="1" flipV="1">
                <a:off x="3377"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2" name="Line 771">
                <a:extLst>
                  <a:ext uri="{FF2B5EF4-FFF2-40B4-BE49-F238E27FC236}">
                    <a16:creationId xmlns:a16="http://schemas.microsoft.com/office/drawing/2014/main" id="{D2BAD682-84CE-57A6-11F6-B5ADA7986E42}"/>
                  </a:ext>
                </a:extLst>
              </p:cNvPr>
              <p:cNvSpPr>
                <a:spLocks noChangeShapeType="1"/>
              </p:cNvSpPr>
              <p:nvPr/>
            </p:nvSpPr>
            <p:spPr bwMode="auto">
              <a:xfrm flipH="1" flipV="1">
                <a:off x="3378" y="2875"/>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3" name="Line 772">
                <a:extLst>
                  <a:ext uri="{FF2B5EF4-FFF2-40B4-BE49-F238E27FC236}">
                    <a16:creationId xmlns:a16="http://schemas.microsoft.com/office/drawing/2014/main" id="{D4FB455B-867B-A319-B0AA-0C521CA1D43D}"/>
                  </a:ext>
                </a:extLst>
              </p:cNvPr>
              <p:cNvSpPr>
                <a:spLocks noChangeShapeType="1"/>
              </p:cNvSpPr>
              <p:nvPr/>
            </p:nvSpPr>
            <p:spPr bwMode="auto">
              <a:xfrm flipH="1" flipV="1">
                <a:off x="3411" y="3022"/>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4" name="Line 773">
                <a:extLst>
                  <a:ext uri="{FF2B5EF4-FFF2-40B4-BE49-F238E27FC236}">
                    <a16:creationId xmlns:a16="http://schemas.microsoft.com/office/drawing/2014/main" id="{52698AC4-5193-F7A3-89AC-ED022563C5DB}"/>
                  </a:ext>
                </a:extLst>
              </p:cNvPr>
              <p:cNvSpPr>
                <a:spLocks noChangeShapeType="1"/>
              </p:cNvSpPr>
              <p:nvPr/>
            </p:nvSpPr>
            <p:spPr bwMode="auto">
              <a:xfrm>
                <a:off x="3409" y="3029"/>
                <a:ext cx="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5" name="Line 774">
                <a:extLst>
                  <a:ext uri="{FF2B5EF4-FFF2-40B4-BE49-F238E27FC236}">
                    <a16:creationId xmlns:a16="http://schemas.microsoft.com/office/drawing/2014/main" id="{8BB84960-297A-8A56-1322-D01921937F59}"/>
                  </a:ext>
                </a:extLst>
              </p:cNvPr>
              <p:cNvSpPr>
                <a:spLocks noChangeShapeType="1"/>
              </p:cNvSpPr>
              <p:nvPr/>
            </p:nvSpPr>
            <p:spPr bwMode="auto">
              <a:xfrm>
                <a:off x="3468" y="30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6" name="Line 775">
                <a:extLst>
                  <a:ext uri="{FF2B5EF4-FFF2-40B4-BE49-F238E27FC236}">
                    <a16:creationId xmlns:a16="http://schemas.microsoft.com/office/drawing/2014/main" id="{47F9ECFA-C04B-DA78-3D5B-7C3B0C9B9151}"/>
                  </a:ext>
                </a:extLst>
              </p:cNvPr>
              <p:cNvSpPr>
                <a:spLocks noChangeShapeType="1"/>
              </p:cNvSpPr>
              <p:nvPr/>
            </p:nvSpPr>
            <p:spPr bwMode="auto">
              <a:xfrm>
                <a:off x="3483" y="3087"/>
                <a:ext cx="52" cy="2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7" name="Line 776">
                <a:extLst>
                  <a:ext uri="{FF2B5EF4-FFF2-40B4-BE49-F238E27FC236}">
                    <a16:creationId xmlns:a16="http://schemas.microsoft.com/office/drawing/2014/main" id="{5704E200-82C7-D2E7-893E-7BD1C8E8DB7A}"/>
                  </a:ext>
                </a:extLst>
              </p:cNvPr>
              <p:cNvSpPr>
                <a:spLocks noChangeShapeType="1"/>
              </p:cNvSpPr>
              <p:nvPr/>
            </p:nvSpPr>
            <p:spPr bwMode="auto">
              <a:xfrm flipV="1">
                <a:off x="3473" y="3080"/>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8" name="Line 777">
                <a:extLst>
                  <a:ext uri="{FF2B5EF4-FFF2-40B4-BE49-F238E27FC236}">
                    <a16:creationId xmlns:a16="http://schemas.microsoft.com/office/drawing/2014/main" id="{A1AC05EE-2F78-9E70-385A-7C8562BBFCFD}"/>
                  </a:ext>
                </a:extLst>
              </p:cNvPr>
              <p:cNvSpPr>
                <a:spLocks noChangeShapeType="1"/>
              </p:cNvSpPr>
              <p:nvPr/>
            </p:nvSpPr>
            <p:spPr bwMode="auto">
              <a:xfrm flipH="1">
                <a:off x="3456" y="290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59" name="Line 778">
                <a:extLst>
                  <a:ext uri="{FF2B5EF4-FFF2-40B4-BE49-F238E27FC236}">
                    <a16:creationId xmlns:a16="http://schemas.microsoft.com/office/drawing/2014/main" id="{0598D1E8-8DFD-C106-2DB1-CD0370052269}"/>
                  </a:ext>
                </a:extLst>
              </p:cNvPr>
              <p:cNvSpPr>
                <a:spLocks noChangeShapeType="1"/>
              </p:cNvSpPr>
              <p:nvPr/>
            </p:nvSpPr>
            <p:spPr bwMode="auto">
              <a:xfrm flipH="1">
                <a:off x="3487" y="28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0" name="Line 779">
                <a:extLst>
                  <a:ext uri="{FF2B5EF4-FFF2-40B4-BE49-F238E27FC236}">
                    <a16:creationId xmlns:a16="http://schemas.microsoft.com/office/drawing/2014/main" id="{1E7B3319-D795-A0B5-C568-A90F06F77B9B}"/>
                  </a:ext>
                </a:extLst>
              </p:cNvPr>
              <p:cNvSpPr>
                <a:spLocks noChangeShapeType="1"/>
              </p:cNvSpPr>
              <p:nvPr/>
            </p:nvSpPr>
            <p:spPr bwMode="auto">
              <a:xfrm flipH="1">
                <a:off x="3467" y="2886"/>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1" name="Line 780">
                <a:extLst>
                  <a:ext uri="{FF2B5EF4-FFF2-40B4-BE49-F238E27FC236}">
                    <a16:creationId xmlns:a16="http://schemas.microsoft.com/office/drawing/2014/main" id="{2D341E4B-E03B-963C-08E0-30CE37C20D92}"/>
                  </a:ext>
                </a:extLst>
              </p:cNvPr>
              <p:cNvSpPr>
                <a:spLocks noChangeShapeType="1"/>
              </p:cNvSpPr>
              <p:nvPr/>
            </p:nvSpPr>
            <p:spPr bwMode="auto">
              <a:xfrm flipH="1">
                <a:off x="3435" y="2874"/>
                <a:ext cx="3"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2" name="Line 781">
                <a:extLst>
                  <a:ext uri="{FF2B5EF4-FFF2-40B4-BE49-F238E27FC236}">
                    <a16:creationId xmlns:a16="http://schemas.microsoft.com/office/drawing/2014/main" id="{F55C6692-5C98-7B52-8448-962CAD89A5F7}"/>
                  </a:ext>
                </a:extLst>
              </p:cNvPr>
              <p:cNvSpPr>
                <a:spLocks noChangeShapeType="1"/>
              </p:cNvSpPr>
              <p:nvPr/>
            </p:nvSpPr>
            <p:spPr bwMode="auto">
              <a:xfrm flipV="1">
                <a:off x="3413" y="3113"/>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3" name="Line 782">
                <a:extLst>
                  <a:ext uri="{FF2B5EF4-FFF2-40B4-BE49-F238E27FC236}">
                    <a16:creationId xmlns:a16="http://schemas.microsoft.com/office/drawing/2014/main" id="{1E8F527C-92BE-59AC-3685-4795146659C4}"/>
                  </a:ext>
                </a:extLst>
              </p:cNvPr>
              <p:cNvSpPr>
                <a:spLocks noChangeShapeType="1"/>
              </p:cNvSpPr>
              <p:nvPr/>
            </p:nvSpPr>
            <p:spPr bwMode="auto">
              <a:xfrm flipV="1">
                <a:off x="3413" y="2912"/>
                <a:ext cx="1" cy="20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4" name="Line 783">
                <a:extLst>
                  <a:ext uri="{FF2B5EF4-FFF2-40B4-BE49-F238E27FC236}">
                    <a16:creationId xmlns:a16="http://schemas.microsoft.com/office/drawing/2014/main" id="{E063B7C4-0174-CF59-564C-12272A0D4000}"/>
                  </a:ext>
                </a:extLst>
              </p:cNvPr>
              <p:cNvSpPr>
                <a:spLocks noChangeShapeType="1"/>
              </p:cNvSpPr>
              <p:nvPr/>
            </p:nvSpPr>
            <p:spPr bwMode="auto">
              <a:xfrm>
                <a:off x="3409" y="2890"/>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5" name="Line 784">
                <a:extLst>
                  <a:ext uri="{FF2B5EF4-FFF2-40B4-BE49-F238E27FC236}">
                    <a16:creationId xmlns:a16="http://schemas.microsoft.com/office/drawing/2014/main" id="{9EF92C81-6D23-DC64-2270-D3E4390F86EA}"/>
                  </a:ext>
                </a:extLst>
              </p:cNvPr>
              <p:cNvSpPr>
                <a:spLocks noChangeShapeType="1"/>
              </p:cNvSpPr>
              <p:nvPr/>
            </p:nvSpPr>
            <p:spPr bwMode="auto">
              <a:xfrm flipH="1" flipV="1">
                <a:off x="3412" y="294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6" name="Line 785">
                <a:extLst>
                  <a:ext uri="{FF2B5EF4-FFF2-40B4-BE49-F238E27FC236}">
                    <a16:creationId xmlns:a16="http://schemas.microsoft.com/office/drawing/2014/main" id="{013A591D-A66A-385D-8F79-6231043411EF}"/>
                  </a:ext>
                </a:extLst>
              </p:cNvPr>
              <p:cNvSpPr>
                <a:spLocks noChangeShapeType="1"/>
              </p:cNvSpPr>
              <p:nvPr/>
            </p:nvSpPr>
            <p:spPr bwMode="auto">
              <a:xfrm>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7" name="Line 786">
                <a:extLst>
                  <a:ext uri="{FF2B5EF4-FFF2-40B4-BE49-F238E27FC236}">
                    <a16:creationId xmlns:a16="http://schemas.microsoft.com/office/drawing/2014/main" id="{DDE264A6-1765-7E8A-A9A0-784AA99A7330}"/>
                  </a:ext>
                </a:extLst>
              </p:cNvPr>
              <p:cNvSpPr>
                <a:spLocks noChangeShapeType="1"/>
              </p:cNvSpPr>
              <p:nvPr/>
            </p:nvSpPr>
            <p:spPr bwMode="auto">
              <a:xfrm>
                <a:off x="3410" y="297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8" name="Line 787">
                <a:extLst>
                  <a:ext uri="{FF2B5EF4-FFF2-40B4-BE49-F238E27FC236}">
                    <a16:creationId xmlns:a16="http://schemas.microsoft.com/office/drawing/2014/main" id="{A51645AF-D982-BCEC-B8D8-A0C2D4A12583}"/>
                  </a:ext>
                </a:extLst>
              </p:cNvPr>
              <p:cNvSpPr>
                <a:spLocks noChangeShapeType="1"/>
              </p:cNvSpPr>
              <p:nvPr/>
            </p:nvSpPr>
            <p:spPr bwMode="auto">
              <a:xfrm>
                <a:off x="3405" y="2896"/>
                <a:ext cx="4" cy="6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69" name="Line 788">
                <a:extLst>
                  <a:ext uri="{FF2B5EF4-FFF2-40B4-BE49-F238E27FC236}">
                    <a16:creationId xmlns:a16="http://schemas.microsoft.com/office/drawing/2014/main" id="{3548B375-B4F3-0B34-5A90-087DF6CFF4AE}"/>
                  </a:ext>
                </a:extLst>
              </p:cNvPr>
              <p:cNvSpPr>
                <a:spLocks noChangeShapeType="1"/>
              </p:cNvSpPr>
              <p:nvPr/>
            </p:nvSpPr>
            <p:spPr bwMode="auto">
              <a:xfrm>
                <a:off x="3412" y="3024"/>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0" name="Line 789">
                <a:extLst>
                  <a:ext uri="{FF2B5EF4-FFF2-40B4-BE49-F238E27FC236}">
                    <a16:creationId xmlns:a16="http://schemas.microsoft.com/office/drawing/2014/main" id="{8A967B16-7103-236A-A6B3-7C4F79C811FD}"/>
                  </a:ext>
                </a:extLst>
              </p:cNvPr>
              <p:cNvSpPr>
                <a:spLocks noChangeShapeType="1"/>
              </p:cNvSpPr>
              <p:nvPr/>
            </p:nvSpPr>
            <p:spPr bwMode="auto">
              <a:xfrm>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1" name="Line 790">
                <a:extLst>
                  <a:ext uri="{FF2B5EF4-FFF2-40B4-BE49-F238E27FC236}">
                    <a16:creationId xmlns:a16="http://schemas.microsoft.com/office/drawing/2014/main" id="{7E2A3A97-D732-048A-2E80-C305A7C81B6A}"/>
                  </a:ext>
                </a:extLst>
              </p:cNvPr>
              <p:cNvSpPr>
                <a:spLocks noChangeShapeType="1"/>
              </p:cNvSpPr>
              <p:nvPr/>
            </p:nvSpPr>
            <p:spPr bwMode="auto">
              <a:xfrm>
                <a:off x="3407" y="2962"/>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2" name="Line 791">
                <a:extLst>
                  <a:ext uri="{FF2B5EF4-FFF2-40B4-BE49-F238E27FC236}">
                    <a16:creationId xmlns:a16="http://schemas.microsoft.com/office/drawing/2014/main" id="{867FB4C3-A837-E468-113B-C8262E39ADA1}"/>
                  </a:ext>
                </a:extLst>
              </p:cNvPr>
              <p:cNvSpPr>
                <a:spLocks noChangeShapeType="1"/>
              </p:cNvSpPr>
              <p:nvPr/>
            </p:nvSpPr>
            <p:spPr bwMode="auto">
              <a:xfrm flipH="1" flipV="1">
                <a:off x="3407" y="2963"/>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3" name="Line 792">
                <a:extLst>
                  <a:ext uri="{FF2B5EF4-FFF2-40B4-BE49-F238E27FC236}">
                    <a16:creationId xmlns:a16="http://schemas.microsoft.com/office/drawing/2014/main" id="{DCE9380E-2FE3-900C-0CA1-B8F730A8F7C5}"/>
                  </a:ext>
                </a:extLst>
              </p:cNvPr>
              <p:cNvSpPr>
                <a:spLocks noChangeShapeType="1"/>
              </p:cNvSpPr>
              <p:nvPr/>
            </p:nvSpPr>
            <p:spPr bwMode="auto">
              <a:xfrm flipH="1" flipV="1">
                <a:off x="3409" y="2993"/>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4" name="Line 793">
                <a:extLst>
                  <a:ext uri="{FF2B5EF4-FFF2-40B4-BE49-F238E27FC236}">
                    <a16:creationId xmlns:a16="http://schemas.microsoft.com/office/drawing/2014/main" id="{B31234EC-75DD-36CE-3D71-FABE61E7081D}"/>
                  </a:ext>
                </a:extLst>
              </p:cNvPr>
              <p:cNvSpPr>
                <a:spLocks noChangeShapeType="1"/>
              </p:cNvSpPr>
              <p:nvPr/>
            </p:nvSpPr>
            <p:spPr bwMode="auto">
              <a:xfrm flipH="1" flipV="1">
                <a:off x="3411" y="3024"/>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5" name="Line 794">
                <a:extLst>
                  <a:ext uri="{FF2B5EF4-FFF2-40B4-BE49-F238E27FC236}">
                    <a16:creationId xmlns:a16="http://schemas.microsoft.com/office/drawing/2014/main" id="{AB35EBFC-34AA-4CF2-9849-6E1FA9406E59}"/>
                  </a:ext>
                </a:extLst>
              </p:cNvPr>
              <p:cNvSpPr>
                <a:spLocks noChangeShapeType="1"/>
              </p:cNvSpPr>
              <p:nvPr/>
            </p:nvSpPr>
            <p:spPr bwMode="auto">
              <a:xfrm>
                <a:off x="3432" y="3070"/>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6" name="Line 795">
                <a:extLst>
                  <a:ext uri="{FF2B5EF4-FFF2-40B4-BE49-F238E27FC236}">
                    <a16:creationId xmlns:a16="http://schemas.microsoft.com/office/drawing/2014/main" id="{C60F6B76-D9F2-FC3B-A3A5-882F5CEB175E}"/>
                  </a:ext>
                </a:extLst>
              </p:cNvPr>
              <p:cNvSpPr>
                <a:spLocks noChangeShapeType="1"/>
              </p:cNvSpPr>
              <p:nvPr/>
            </p:nvSpPr>
            <p:spPr bwMode="auto">
              <a:xfrm flipH="1" flipV="1">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7" name="Line 796">
                <a:extLst>
                  <a:ext uri="{FF2B5EF4-FFF2-40B4-BE49-F238E27FC236}">
                    <a16:creationId xmlns:a16="http://schemas.microsoft.com/office/drawing/2014/main" id="{1E7637DC-910C-2BED-0BF2-337994F3599C}"/>
                  </a:ext>
                </a:extLst>
              </p:cNvPr>
              <p:cNvSpPr>
                <a:spLocks noChangeShapeType="1"/>
              </p:cNvSpPr>
              <p:nvPr/>
            </p:nvSpPr>
            <p:spPr bwMode="auto">
              <a:xfrm flipH="1" flipV="1">
                <a:off x="3396" y="3051"/>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8" name="Line 797">
                <a:extLst>
                  <a:ext uri="{FF2B5EF4-FFF2-40B4-BE49-F238E27FC236}">
                    <a16:creationId xmlns:a16="http://schemas.microsoft.com/office/drawing/2014/main" id="{1FAF164B-768A-A460-6280-BD51D021F3A1}"/>
                  </a:ext>
                </a:extLst>
              </p:cNvPr>
              <p:cNvSpPr>
                <a:spLocks noChangeShapeType="1"/>
              </p:cNvSpPr>
              <p:nvPr/>
            </p:nvSpPr>
            <p:spPr bwMode="auto">
              <a:xfrm flipH="1" flipV="1">
                <a:off x="3396" y="3046"/>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79" name="Line 798">
                <a:extLst>
                  <a:ext uri="{FF2B5EF4-FFF2-40B4-BE49-F238E27FC236}">
                    <a16:creationId xmlns:a16="http://schemas.microsoft.com/office/drawing/2014/main" id="{8E980795-FA1B-34C6-C044-94EEDDA429BB}"/>
                  </a:ext>
                </a:extLst>
              </p:cNvPr>
              <p:cNvSpPr>
                <a:spLocks noChangeShapeType="1"/>
              </p:cNvSpPr>
              <p:nvPr/>
            </p:nvSpPr>
            <p:spPr bwMode="auto">
              <a:xfrm flipH="1">
                <a:off x="3439" y="308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80" name="Line 799">
                <a:extLst>
                  <a:ext uri="{FF2B5EF4-FFF2-40B4-BE49-F238E27FC236}">
                    <a16:creationId xmlns:a16="http://schemas.microsoft.com/office/drawing/2014/main" id="{C7CB744E-892C-29D4-EA19-148DAFFC3B55}"/>
                  </a:ext>
                </a:extLst>
              </p:cNvPr>
              <p:cNvSpPr>
                <a:spLocks noChangeShapeType="1"/>
              </p:cNvSpPr>
              <p:nvPr/>
            </p:nvSpPr>
            <p:spPr bwMode="auto">
              <a:xfrm flipH="1">
                <a:off x="3450" y="2899"/>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81" name="Line 800">
                <a:extLst>
                  <a:ext uri="{FF2B5EF4-FFF2-40B4-BE49-F238E27FC236}">
                    <a16:creationId xmlns:a16="http://schemas.microsoft.com/office/drawing/2014/main" id="{E03DFD6A-3658-6846-2828-0B259EFB1C41}"/>
                  </a:ext>
                </a:extLst>
              </p:cNvPr>
              <p:cNvSpPr>
                <a:spLocks noChangeShapeType="1"/>
              </p:cNvSpPr>
              <p:nvPr/>
            </p:nvSpPr>
            <p:spPr bwMode="auto">
              <a:xfrm flipV="1">
                <a:off x="3488" y="2873"/>
                <a:ext cx="8"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82" name="Line 801">
                <a:extLst>
                  <a:ext uri="{FF2B5EF4-FFF2-40B4-BE49-F238E27FC236}">
                    <a16:creationId xmlns:a16="http://schemas.microsoft.com/office/drawing/2014/main" id="{672C44B0-CF5B-EE91-741D-F6D31264ACE8}"/>
                  </a:ext>
                </a:extLst>
              </p:cNvPr>
              <p:cNvSpPr>
                <a:spLocks noChangeShapeType="1"/>
              </p:cNvSpPr>
              <p:nvPr/>
            </p:nvSpPr>
            <p:spPr bwMode="auto">
              <a:xfrm flipV="1">
                <a:off x="3442" y="2900"/>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83" name="Line 802">
                <a:extLst>
                  <a:ext uri="{FF2B5EF4-FFF2-40B4-BE49-F238E27FC236}">
                    <a16:creationId xmlns:a16="http://schemas.microsoft.com/office/drawing/2014/main" id="{C63CE1AC-1C04-04A4-D40A-12B5284ECC62}"/>
                  </a:ext>
                </a:extLst>
              </p:cNvPr>
              <p:cNvSpPr>
                <a:spLocks noChangeShapeType="1"/>
              </p:cNvSpPr>
              <p:nvPr/>
            </p:nvSpPr>
            <p:spPr bwMode="auto">
              <a:xfrm flipH="1">
                <a:off x="3438" y="2902"/>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84" name="Line 803">
                <a:extLst>
                  <a:ext uri="{FF2B5EF4-FFF2-40B4-BE49-F238E27FC236}">
                    <a16:creationId xmlns:a16="http://schemas.microsoft.com/office/drawing/2014/main" id="{C3145D82-623C-F918-89D5-AD582348C0B5}"/>
                  </a:ext>
                </a:extLst>
              </p:cNvPr>
              <p:cNvSpPr>
                <a:spLocks noChangeShapeType="1"/>
              </p:cNvSpPr>
              <p:nvPr/>
            </p:nvSpPr>
            <p:spPr bwMode="auto">
              <a:xfrm flipV="1">
                <a:off x="3432" y="2877"/>
                <a:ext cx="1"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2185" name="Line 804">
                <a:extLst>
                  <a:ext uri="{FF2B5EF4-FFF2-40B4-BE49-F238E27FC236}">
                    <a16:creationId xmlns:a16="http://schemas.microsoft.com/office/drawing/2014/main" id="{DAC6E6A9-5405-0805-FA11-ED372E12033A}"/>
                  </a:ext>
                </a:extLst>
              </p:cNvPr>
              <p:cNvSpPr>
                <a:spLocks noChangeShapeType="1"/>
              </p:cNvSpPr>
              <p:nvPr/>
            </p:nvSpPr>
            <p:spPr bwMode="auto">
              <a:xfrm>
                <a:off x="3403" y="3097"/>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sp>
          <p:nvSpPr>
            <p:cNvPr id="21724" name="Line 805">
              <a:extLst>
                <a:ext uri="{FF2B5EF4-FFF2-40B4-BE49-F238E27FC236}">
                  <a16:creationId xmlns:a16="http://schemas.microsoft.com/office/drawing/2014/main" id="{B2E495A3-8ABF-BB42-AF64-8316A02B9E70}"/>
                </a:ext>
              </a:extLst>
            </p:cNvPr>
            <p:cNvSpPr>
              <a:spLocks noChangeShapeType="1"/>
            </p:cNvSpPr>
            <p:nvPr/>
          </p:nvSpPr>
          <p:spPr bwMode="auto">
            <a:xfrm flipH="1" flipV="1">
              <a:off x="3389" y="2954"/>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25" name="Line 806">
              <a:extLst>
                <a:ext uri="{FF2B5EF4-FFF2-40B4-BE49-F238E27FC236}">
                  <a16:creationId xmlns:a16="http://schemas.microsoft.com/office/drawing/2014/main" id="{36E63007-BD47-A1AE-AF3F-D72628A90CDB}"/>
                </a:ext>
              </a:extLst>
            </p:cNvPr>
            <p:cNvSpPr>
              <a:spLocks noChangeShapeType="1"/>
            </p:cNvSpPr>
            <p:nvPr/>
          </p:nvSpPr>
          <p:spPr bwMode="auto">
            <a:xfrm flipH="1" flipV="1">
              <a:off x="3391" y="2984"/>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26" name="Line 807">
              <a:extLst>
                <a:ext uri="{FF2B5EF4-FFF2-40B4-BE49-F238E27FC236}">
                  <a16:creationId xmlns:a16="http://schemas.microsoft.com/office/drawing/2014/main" id="{4ED55C18-D3C4-4305-62F5-7EBE510E8D41}"/>
                </a:ext>
              </a:extLst>
            </p:cNvPr>
            <p:cNvSpPr>
              <a:spLocks noChangeShapeType="1"/>
            </p:cNvSpPr>
            <p:nvPr/>
          </p:nvSpPr>
          <p:spPr bwMode="auto">
            <a:xfrm flipH="1" flipV="1">
              <a:off x="3394" y="3015"/>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27" name="Line 808">
              <a:extLst>
                <a:ext uri="{FF2B5EF4-FFF2-40B4-BE49-F238E27FC236}">
                  <a16:creationId xmlns:a16="http://schemas.microsoft.com/office/drawing/2014/main" id="{B7E3E66B-5E5D-8BDC-3A50-72643051A529}"/>
                </a:ext>
              </a:extLst>
            </p:cNvPr>
            <p:cNvSpPr>
              <a:spLocks noChangeShapeType="1"/>
            </p:cNvSpPr>
            <p:nvPr/>
          </p:nvSpPr>
          <p:spPr bwMode="auto">
            <a:xfrm flipH="1" flipV="1">
              <a:off x="3396"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28" name="Line 809">
              <a:extLst>
                <a:ext uri="{FF2B5EF4-FFF2-40B4-BE49-F238E27FC236}">
                  <a16:creationId xmlns:a16="http://schemas.microsoft.com/office/drawing/2014/main" id="{695D8462-D3EF-0EBC-94EA-099C0F1C159D}"/>
                </a:ext>
              </a:extLst>
            </p:cNvPr>
            <p:cNvSpPr>
              <a:spLocks noChangeShapeType="1"/>
            </p:cNvSpPr>
            <p:nvPr/>
          </p:nvSpPr>
          <p:spPr bwMode="auto">
            <a:xfrm>
              <a:off x="3411" y="306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29" name="Line 810">
              <a:extLst>
                <a:ext uri="{FF2B5EF4-FFF2-40B4-BE49-F238E27FC236}">
                  <a16:creationId xmlns:a16="http://schemas.microsoft.com/office/drawing/2014/main" id="{F2ED5CDF-001A-B218-7E5D-61CAC2F29E40}"/>
                </a:ext>
              </a:extLst>
            </p:cNvPr>
            <p:cNvSpPr>
              <a:spLocks noChangeShapeType="1"/>
            </p:cNvSpPr>
            <p:nvPr/>
          </p:nvSpPr>
          <p:spPr bwMode="auto">
            <a:xfrm flipH="1" flipV="1">
              <a:off x="3432" y="3090"/>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30" name="Line 811">
              <a:extLst>
                <a:ext uri="{FF2B5EF4-FFF2-40B4-BE49-F238E27FC236}">
                  <a16:creationId xmlns:a16="http://schemas.microsoft.com/office/drawing/2014/main" id="{DD009020-07F7-694B-6372-99E5467C9B1F}"/>
                </a:ext>
              </a:extLst>
            </p:cNvPr>
            <p:cNvSpPr>
              <a:spLocks noChangeShapeType="1"/>
            </p:cNvSpPr>
            <p:nvPr/>
          </p:nvSpPr>
          <p:spPr bwMode="auto">
            <a:xfrm flipH="1" flipV="1">
              <a:off x="3441" y="308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31" name="Freeform 812">
              <a:extLst>
                <a:ext uri="{FF2B5EF4-FFF2-40B4-BE49-F238E27FC236}">
                  <a16:creationId xmlns:a16="http://schemas.microsoft.com/office/drawing/2014/main" id="{6FDC60CC-FB98-4851-43B4-402F21B32044}"/>
                </a:ext>
              </a:extLst>
            </p:cNvPr>
            <p:cNvSpPr>
              <a:spLocks/>
            </p:cNvSpPr>
            <p:nvPr/>
          </p:nvSpPr>
          <p:spPr bwMode="auto">
            <a:xfrm>
              <a:off x="3408" y="2994"/>
              <a:ext cx="1" cy="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0 h 42"/>
                <a:gd name="T12" fmla="*/ 0 w 27"/>
                <a:gd name="T13" fmla="*/ 0 h 42"/>
                <a:gd name="T14" fmla="*/ 0 w 27"/>
                <a:gd name="T15" fmla="*/ 0 h 42"/>
                <a:gd name="T16" fmla="*/ 0 w 27"/>
                <a:gd name="T17" fmla="*/ 0 h 42"/>
                <a:gd name="T18" fmla="*/ 0 w 27"/>
                <a:gd name="T19" fmla="*/ 0 h 42"/>
                <a:gd name="T20" fmla="*/ 0 w 27"/>
                <a:gd name="T21" fmla="*/ 0 h 42"/>
                <a:gd name="T22" fmla="*/ 0 w 2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42"/>
                <a:gd name="T38" fmla="*/ 27 w 27"/>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42">
                  <a:moveTo>
                    <a:pt x="27" y="42"/>
                  </a:moveTo>
                  <a:lnTo>
                    <a:pt x="23" y="38"/>
                  </a:lnTo>
                  <a:lnTo>
                    <a:pt x="19" y="35"/>
                  </a:lnTo>
                  <a:lnTo>
                    <a:pt x="15" y="31"/>
                  </a:lnTo>
                  <a:lnTo>
                    <a:pt x="11" y="27"/>
                  </a:lnTo>
                  <a:lnTo>
                    <a:pt x="8" y="23"/>
                  </a:lnTo>
                  <a:lnTo>
                    <a:pt x="6" y="19"/>
                  </a:lnTo>
                  <a:lnTo>
                    <a:pt x="4" y="15"/>
                  </a:lnTo>
                  <a:lnTo>
                    <a:pt x="2" y="11"/>
                  </a:lnTo>
                  <a:lnTo>
                    <a:pt x="1" y="6"/>
                  </a:lnTo>
                  <a:lnTo>
                    <a:pt x="0"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32" name="Freeform 813">
              <a:extLst>
                <a:ext uri="{FF2B5EF4-FFF2-40B4-BE49-F238E27FC236}">
                  <a16:creationId xmlns:a16="http://schemas.microsoft.com/office/drawing/2014/main" id="{D85929D0-4BB1-45DF-2E15-F75CD8994814}"/>
                </a:ext>
              </a:extLst>
            </p:cNvPr>
            <p:cNvSpPr>
              <a:spLocks/>
            </p:cNvSpPr>
            <p:nvPr/>
          </p:nvSpPr>
          <p:spPr bwMode="auto">
            <a:xfrm>
              <a:off x="3409" y="2994"/>
              <a:ext cx="4" cy="2"/>
            </a:xfrm>
            <a:custGeom>
              <a:avLst/>
              <a:gdLst>
                <a:gd name="T0" fmla="*/ 0 w 159"/>
                <a:gd name="T1" fmla="*/ 0 h 115"/>
                <a:gd name="T2" fmla="*/ 0 w 159"/>
                <a:gd name="T3" fmla="*/ 0 h 115"/>
                <a:gd name="T4" fmla="*/ 0 w 159"/>
                <a:gd name="T5" fmla="*/ 0 h 115"/>
                <a:gd name="T6" fmla="*/ 0 60000 65536"/>
                <a:gd name="T7" fmla="*/ 0 60000 65536"/>
                <a:gd name="T8" fmla="*/ 0 60000 65536"/>
                <a:gd name="T9" fmla="*/ 0 w 159"/>
                <a:gd name="T10" fmla="*/ 0 h 115"/>
                <a:gd name="T11" fmla="*/ 159 w 159"/>
                <a:gd name="T12" fmla="*/ 115 h 115"/>
              </a:gdLst>
              <a:ahLst/>
              <a:cxnLst>
                <a:cxn ang="T6">
                  <a:pos x="T0" y="T1"/>
                </a:cxn>
                <a:cxn ang="T7">
                  <a:pos x="T2" y="T3"/>
                </a:cxn>
                <a:cxn ang="T8">
                  <a:pos x="T4" y="T5"/>
                </a:cxn>
              </a:cxnLst>
              <a:rect l="T9" t="T10" r="T11" b="T12"/>
              <a:pathLst>
                <a:path w="159" h="115">
                  <a:moveTo>
                    <a:pt x="0" y="0"/>
                  </a:moveTo>
                  <a:lnTo>
                    <a:pt x="17" y="14"/>
                  </a:lnTo>
                  <a:lnTo>
                    <a:pt x="159" y="11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33" name="Freeform 814">
              <a:extLst>
                <a:ext uri="{FF2B5EF4-FFF2-40B4-BE49-F238E27FC236}">
                  <a16:creationId xmlns:a16="http://schemas.microsoft.com/office/drawing/2014/main" id="{8EFAF769-C9BA-7945-3FC5-2183265E30CD}"/>
                </a:ext>
              </a:extLst>
            </p:cNvPr>
            <p:cNvSpPr>
              <a:spLocks/>
            </p:cNvSpPr>
            <p:nvPr/>
          </p:nvSpPr>
          <p:spPr bwMode="auto">
            <a:xfrm>
              <a:off x="3583" y="2911"/>
              <a:ext cx="2" cy="1"/>
            </a:xfrm>
            <a:custGeom>
              <a:avLst/>
              <a:gdLst>
                <a:gd name="T0" fmla="*/ 0 w 75"/>
                <a:gd name="T1" fmla="*/ 0 h 14"/>
                <a:gd name="T2" fmla="*/ 0 w 75"/>
                <a:gd name="T3" fmla="*/ 0 h 14"/>
                <a:gd name="T4" fmla="*/ 0 w 75"/>
                <a:gd name="T5" fmla="*/ 0 h 14"/>
                <a:gd name="T6" fmla="*/ 0 60000 65536"/>
                <a:gd name="T7" fmla="*/ 0 60000 65536"/>
                <a:gd name="T8" fmla="*/ 0 60000 65536"/>
                <a:gd name="T9" fmla="*/ 0 w 75"/>
                <a:gd name="T10" fmla="*/ 0 h 14"/>
                <a:gd name="T11" fmla="*/ 75 w 75"/>
                <a:gd name="T12" fmla="*/ 14 h 14"/>
              </a:gdLst>
              <a:ahLst/>
              <a:cxnLst>
                <a:cxn ang="T6">
                  <a:pos x="T0" y="T1"/>
                </a:cxn>
                <a:cxn ang="T7">
                  <a:pos x="T2" y="T3"/>
                </a:cxn>
                <a:cxn ang="T8">
                  <a:pos x="T4" y="T5"/>
                </a:cxn>
              </a:cxnLst>
              <a:rect l="T9" t="T10" r="T11" b="T12"/>
              <a:pathLst>
                <a:path w="75" h="14">
                  <a:moveTo>
                    <a:pt x="0" y="14"/>
                  </a:moveTo>
                  <a:lnTo>
                    <a:pt x="41" y="0"/>
                  </a:lnTo>
                  <a:lnTo>
                    <a:pt x="75" y="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34" name="Freeform 815">
              <a:extLst>
                <a:ext uri="{FF2B5EF4-FFF2-40B4-BE49-F238E27FC236}">
                  <a16:creationId xmlns:a16="http://schemas.microsoft.com/office/drawing/2014/main" id="{4B1717D1-3064-9FCC-615C-4DFB5A9554E9}"/>
                </a:ext>
              </a:extLst>
            </p:cNvPr>
            <p:cNvSpPr>
              <a:spLocks/>
            </p:cNvSpPr>
            <p:nvPr/>
          </p:nvSpPr>
          <p:spPr bwMode="auto">
            <a:xfrm>
              <a:off x="3397" y="2900"/>
              <a:ext cx="5" cy="13"/>
            </a:xfrm>
            <a:custGeom>
              <a:avLst/>
              <a:gdLst>
                <a:gd name="T0" fmla="*/ 0 w 229"/>
                <a:gd name="T1" fmla="*/ 0 h 666"/>
                <a:gd name="T2" fmla="*/ 0 w 229"/>
                <a:gd name="T3" fmla="*/ 0 h 666"/>
                <a:gd name="T4" fmla="*/ 0 w 229"/>
                <a:gd name="T5" fmla="*/ 0 h 666"/>
                <a:gd name="T6" fmla="*/ 0 w 229"/>
                <a:gd name="T7" fmla="*/ 0 h 666"/>
                <a:gd name="T8" fmla="*/ 0 w 229"/>
                <a:gd name="T9" fmla="*/ 0 h 666"/>
                <a:gd name="T10" fmla="*/ 0 w 229"/>
                <a:gd name="T11" fmla="*/ 0 h 666"/>
                <a:gd name="T12" fmla="*/ 0 w 229"/>
                <a:gd name="T13" fmla="*/ 0 h 666"/>
                <a:gd name="T14" fmla="*/ 0 w 229"/>
                <a:gd name="T15" fmla="*/ 0 h 666"/>
                <a:gd name="T16" fmla="*/ 0 w 229"/>
                <a:gd name="T17" fmla="*/ 0 h 666"/>
                <a:gd name="T18" fmla="*/ 0 w 229"/>
                <a:gd name="T19" fmla="*/ 0 h 666"/>
                <a:gd name="T20" fmla="*/ 0 w 229"/>
                <a:gd name="T21" fmla="*/ 0 h 666"/>
                <a:gd name="T22" fmla="*/ 0 w 229"/>
                <a:gd name="T23" fmla="*/ 0 h 666"/>
                <a:gd name="T24" fmla="*/ 0 w 229"/>
                <a:gd name="T25" fmla="*/ 0 h 666"/>
                <a:gd name="T26" fmla="*/ 0 w 229"/>
                <a:gd name="T27" fmla="*/ 0 h 666"/>
                <a:gd name="T28" fmla="*/ 0 w 229"/>
                <a:gd name="T29" fmla="*/ 0 h 666"/>
                <a:gd name="T30" fmla="*/ 0 w 229"/>
                <a:gd name="T31" fmla="*/ 0 h 666"/>
                <a:gd name="T32" fmla="*/ 0 w 229"/>
                <a:gd name="T33" fmla="*/ 0 h 666"/>
                <a:gd name="T34" fmla="*/ 0 w 229"/>
                <a:gd name="T35" fmla="*/ 0 h 666"/>
                <a:gd name="T36" fmla="*/ 0 w 229"/>
                <a:gd name="T37" fmla="*/ 0 h 666"/>
                <a:gd name="T38" fmla="*/ 0 w 229"/>
                <a:gd name="T39" fmla="*/ 0 h 666"/>
                <a:gd name="T40" fmla="*/ 0 w 229"/>
                <a:gd name="T41" fmla="*/ 0 h 666"/>
                <a:gd name="T42" fmla="*/ 0 w 229"/>
                <a:gd name="T43" fmla="*/ 0 h 666"/>
                <a:gd name="T44" fmla="*/ 0 w 229"/>
                <a:gd name="T45" fmla="*/ 0 h 6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9"/>
                <a:gd name="T70" fmla="*/ 0 h 666"/>
                <a:gd name="T71" fmla="*/ 229 w 229"/>
                <a:gd name="T72" fmla="*/ 666 h 6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9" h="666">
                  <a:moveTo>
                    <a:pt x="0" y="0"/>
                  </a:moveTo>
                  <a:lnTo>
                    <a:pt x="17" y="29"/>
                  </a:lnTo>
                  <a:lnTo>
                    <a:pt x="34" y="58"/>
                  </a:lnTo>
                  <a:lnTo>
                    <a:pt x="50" y="87"/>
                  </a:lnTo>
                  <a:lnTo>
                    <a:pt x="66" y="118"/>
                  </a:lnTo>
                  <a:lnTo>
                    <a:pt x="81" y="148"/>
                  </a:lnTo>
                  <a:lnTo>
                    <a:pt x="96" y="178"/>
                  </a:lnTo>
                  <a:lnTo>
                    <a:pt x="110" y="209"/>
                  </a:lnTo>
                  <a:lnTo>
                    <a:pt x="123" y="240"/>
                  </a:lnTo>
                  <a:lnTo>
                    <a:pt x="136" y="270"/>
                  </a:lnTo>
                  <a:lnTo>
                    <a:pt x="147" y="301"/>
                  </a:lnTo>
                  <a:lnTo>
                    <a:pt x="158" y="332"/>
                  </a:lnTo>
                  <a:lnTo>
                    <a:pt x="169" y="364"/>
                  </a:lnTo>
                  <a:lnTo>
                    <a:pt x="178" y="395"/>
                  </a:lnTo>
                  <a:lnTo>
                    <a:pt x="187" y="426"/>
                  </a:lnTo>
                  <a:lnTo>
                    <a:pt x="195" y="457"/>
                  </a:lnTo>
                  <a:lnTo>
                    <a:pt x="202" y="487"/>
                  </a:lnTo>
                  <a:lnTo>
                    <a:pt x="209" y="518"/>
                  </a:lnTo>
                  <a:lnTo>
                    <a:pt x="215" y="548"/>
                  </a:lnTo>
                  <a:lnTo>
                    <a:pt x="220" y="578"/>
                  </a:lnTo>
                  <a:lnTo>
                    <a:pt x="224" y="608"/>
                  </a:lnTo>
                  <a:lnTo>
                    <a:pt x="227" y="637"/>
                  </a:lnTo>
                  <a:lnTo>
                    <a:pt x="229" y="66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35" name="Freeform 816">
              <a:extLst>
                <a:ext uri="{FF2B5EF4-FFF2-40B4-BE49-F238E27FC236}">
                  <a16:creationId xmlns:a16="http://schemas.microsoft.com/office/drawing/2014/main" id="{60393A4A-9D7A-AE34-0D33-D2EC8E8A181A}"/>
                </a:ext>
              </a:extLst>
            </p:cNvPr>
            <p:cNvSpPr>
              <a:spLocks/>
            </p:cNvSpPr>
            <p:nvPr/>
          </p:nvSpPr>
          <p:spPr bwMode="auto">
            <a:xfrm>
              <a:off x="3397" y="2902"/>
              <a:ext cx="4" cy="11"/>
            </a:xfrm>
            <a:custGeom>
              <a:avLst/>
              <a:gdLst>
                <a:gd name="T0" fmla="*/ 0 w 170"/>
                <a:gd name="T1" fmla="*/ 0 h 534"/>
                <a:gd name="T2" fmla="*/ 0 w 170"/>
                <a:gd name="T3" fmla="*/ 0 h 534"/>
                <a:gd name="T4" fmla="*/ 0 w 170"/>
                <a:gd name="T5" fmla="*/ 0 h 534"/>
                <a:gd name="T6" fmla="*/ 0 w 170"/>
                <a:gd name="T7" fmla="*/ 0 h 534"/>
                <a:gd name="T8" fmla="*/ 0 w 170"/>
                <a:gd name="T9" fmla="*/ 0 h 534"/>
                <a:gd name="T10" fmla="*/ 0 w 170"/>
                <a:gd name="T11" fmla="*/ 0 h 534"/>
                <a:gd name="T12" fmla="*/ 0 w 170"/>
                <a:gd name="T13" fmla="*/ 0 h 534"/>
                <a:gd name="T14" fmla="*/ 0 w 170"/>
                <a:gd name="T15" fmla="*/ 0 h 534"/>
                <a:gd name="T16" fmla="*/ 0 w 170"/>
                <a:gd name="T17" fmla="*/ 0 h 534"/>
                <a:gd name="T18" fmla="*/ 0 w 170"/>
                <a:gd name="T19" fmla="*/ 0 h 534"/>
                <a:gd name="T20" fmla="*/ 0 w 170"/>
                <a:gd name="T21" fmla="*/ 0 h 534"/>
                <a:gd name="T22" fmla="*/ 0 w 170"/>
                <a:gd name="T23" fmla="*/ 0 h 534"/>
                <a:gd name="T24" fmla="*/ 0 w 170"/>
                <a:gd name="T25" fmla="*/ 0 h 534"/>
                <a:gd name="T26" fmla="*/ 0 w 170"/>
                <a:gd name="T27" fmla="*/ 0 h 534"/>
                <a:gd name="T28" fmla="*/ 0 w 170"/>
                <a:gd name="T29" fmla="*/ 0 h 534"/>
                <a:gd name="T30" fmla="*/ 0 w 170"/>
                <a:gd name="T31" fmla="*/ 0 h 534"/>
                <a:gd name="T32" fmla="*/ 0 w 170"/>
                <a:gd name="T33" fmla="*/ 0 h 534"/>
                <a:gd name="T34" fmla="*/ 0 w 170"/>
                <a:gd name="T35" fmla="*/ 0 h 534"/>
                <a:gd name="T36" fmla="*/ 0 w 170"/>
                <a:gd name="T37" fmla="*/ 0 h 534"/>
                <a:gd name="T38" fmla="*/ 0 w 170"/>
                <a:gd name="T39" fmla="*/ 0 h 534"/>
                <a:gd name="T40" fmla="*/ 0 w 170"/>
                <a:gd name="T41" fmla="*/ 0 h 5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0"/>
                <a:gd name="T64" fmla="*/ 0 h 534"/>
                <a:gd name="T65" fmla="*/ 170 w 170"/>
                <a:gd name="T66" fmla="*/ 534 h 5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0" h="534">
                  <a:moveTo>
                    <a:pt x="0" y="0"/>
                  </a:moveTo>
                  <a:lnTo>
                    <a:pt x="14" y="27"/>
                  </a:lnTo>
                  <a:lnTo>
                    <a:pt x="28" y="54"/>
                  </a:lnTo>
                  <a:lnTo>
                    <a:pt x="41" y="81"/>
                  </a:lnTo>
                  <a:lnTo>
                    <a:pt x="54" y="108"/>
                  </a:lnTo>
                  <a:lnTo>
                    <a:pt x="67" y="136"/>
                  </a:lnTo>
                  <a:lnTo>
                    <a:pt x="78" y="163"/>
                  </a:lnTo>
                  <a:lnTo>
                    <a:pt x="89" y="191"/>
                  </a:lnTo>
                  <a:lnTo>
                    <a:pt x="99" y="219"/>
                  </a:lnTo>
                  <a:lnTo>
                    <a:pt x="109" y="246"/>
                  </a:lnTo>
                  <a:lnTo>
                    <a:pt x="118" y="274"/>
                  </a:lnTo>
                  <a:lnTo>
                    <a:pt x="126" y="302"/>
                  </a:lnTo>
                  <a:lnTo>
                    <a:pt x="134" y="329"/>
                  </a:lnTo>
                  <a:lnTo>
                    <a:pt x="141" y="356"/>
                  </a:lnTo>
                  <a:lnTo>
                    <a:pt x="147" y="382"/>
                  </a:lnTo>
                  <a:lnTo>
                    <a:pt x="152" y="408"/>
                  </a:lnTo>
                  <a:lnTo>
                    <a:pt x="157" y="434"/>
                  </a:lnTo>
                  <a:lnTo>
                    <a:pt x="161" y="460"/>
                  </a:lnTo>
                  <a:lnTo>
                    <a:pt x="165" y="485"/>
                  </a:lnTo>
                  <a:lnTo>
                    <a:pt x="167" y="510"/>
                  </a:lnTo>
                  <a:lnTo>
                    <a:pt x="170" y="5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36" name="Freeform 817">
              <a:extLst>
                <a:ext uri="{FF2B5EF4-FFF2-40B4-BE49-F238E27FC236}">
                  <a16:creationId xmlns:a16="http://schemas.microsoft.com/office/drawing/2014/main" id="{60593152-75FB-3884-537E-52E7C6D54C42}"/>
                </a:ext>
              </a:extLst>
            </p:cNvPr>
            <p:cNvSpPr>
              <a:spLocks/>
            </p:cNvSpPr>
            <p:nvPr/>
          </p:nvSpPr>
          <p:spPr bwMode="auto">
            <a:xfrm>
              <a:off x="3432" y="2856"/>
              <a:ext cx="1" cy="5"/>
            </a:xfrm>
            <a:custGeom>
              <a:avLst/>
              <a:gdLst>
                <a:gd name="T0" fmla="*/ 0 w 49"/>
                <a:gd name="T1" fmla="*/ 0 h 242"/>
                <a:gd name="T2" fmla="*/ 0 w 49"/>
                <a:gd name="T3" fmla="*/ 0 h 242"/>
                <a:gd name="T4" fmla="*/ 0 w 49"/>
                <a:gd name="T5" fmla="*/ 0 h 242"/>
                <a:gd name="T6" fmla="*/ 0 w 49"/>
                <a:gd name="T7" fmla="*/ 0 h 242"/>
                <a:gd name="T8" fmla="*/ 0 60000 65536"/>
                <a:gd name="T9" fmla="*/ 0 60000 65536"/>
                <a:gd name="T10" fmla="*/ 0 60000 65536"/>
                <a:gd name="T11" fmla="*/ 0 60000 65536"/>
                <a:gd name="T12" fmla="*/ 0 w 49"/>
                <a:gd name="T13" fmla="*/ 0 h 242"/>
                <a:gd name="T14" fmla="*/ 49 w 49"/>
                <a:gd name="T15" fmla="*/ 242 h 242"/>
              </a:gdLst>
              <a:ahLst/>
              <a:cxnLst>
                <a:cxn ang="T8">
                  <a:pos x="T0" y="T1"/>
                </a:cxn>
                <a:cxn ang="T9">
                  <a:pos x="T2" y="T3"/>
                </a:cxn>
                <a:cxn ang="T10">
                  <a:pos x="T4" y="T5"/>
                </a:cxn>
                <a:cxn ang="T11">
                  <a:pos x="T6" y="T7"/>
                </a:cxn>
              </a:cxnLst>
              <a:rect l="T12" t="T13" r="T14" b="T15"/>
              <a:pathLst>
                <a:path w="49" h="242">
                  <a:moveTo>
                    <a:pt x="49" y="242"/>
                  </a:moveTo>
                  <a:lnTo>
                    <a:pt x="34" y="162"/>
                  </a:lnTo>
                  <a:lnTo>
                    <a:pt x="17" y="8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37" name="Freeform 818">
              <a:extLst>
                <a:ext uri="{FF2B5EF4-FFF2-40B4-BE49-F238E27FC236}">
                  <a16:creationId xmlns:a16="http://schemas.microsoft.com/office/drawing/2014/main" id="{9CFB55E0-3EF8-4C9D-5620-A47E7C2D9587}"/>
                </a:ext>
              </a:extLst>
            </p:cNvPr>
            <p:cNvSpPr>
              <a:spLocks/>
            </p:cNvSpPr>
            <p:nvPr/>
          </p:nvSpPr>
          <p:spPr bwMode="auto">
            <a:xfrm>
              <a:off x="3418" y="2843"/>
              <a:ext cx="2" cy="8"/>
            </a:xfrm>
            <a:custGeom>
              <a:avLst/>
              <a:gdLst>
                <a:gd name="T0" fmla="*/ 0 w 112"/>
                <a:gd name="T1" fmla="*/ 0 h 374"/>
                <a:gd name="T2" fmla="*/ 0 w 112"/>
                <a:gd name="T3" fmla="*/ 0 h 374"/>
                <a:gd name="T4" fmla="*/ 0 w 112"/>
                <a:gd name="T5" fmla="*/ 0 h 374"/>
                <a:gd name="T6" fmla="*/ 0 w 112"/>
                <a:gd name="T7" fmla="*/ 0 h 374"/>
                <a:gd name="T8" fmla="*/ 0 w 112"/>
                <a:gd name="T9" fmla="*/ 0 h 374"/>
                <a:gd name="T10" fmla="*/ 0 w 112"/>
                <a:gd name="T11" fmla="*/ 0 h 374"/>
                <a:gd name="T12" fmla="*/ 0 w 112"/>
                <a:gd name="T13" fmla="*/ 0 h 374"/>
                <a:gd name="T14" fmla="*/ 0 w 112"/>
                <a:gd name="T15" fmla="*/ 0 h 374"/>
                <a:gd name="T16" fmla="*/ 0 w 112"/>
                <a:gd name="T17" fmla="*/ 0 h 374"/>
                <a:gd name="T18" fmla="*/ 0 w 112"/>
                <a:gd name="T19" fmla="*/ 0 h 374"/>
                <a:gd name="T20" fmla="*/ 0 w 112"/>
                <a:gd name="T21" fmla="*/ 0 h 374"/>
                <a:gd name="T22" fmla="*/ 0 w 112"/>
                <a:gd name="T23" fmla="*/ 0 h 374"/>
                <a:gd name="T24" fmla="*/ 0 w 112"/>
                <a:gd name="T25" fmla="*/ 0 h 374"/>
                <a:gd name="T26" fmla="*/ 0 w 112"/>
                <a:gd name="T27" fmla="*/ 0 h 374"/>
                <a:gd name="T28" fmla="*/ 0 w 112"/>
                <a:gd name="T29" fmla="*/ 0 h 374"/>
                <a:gd name="T30" fmla="*/ 0 w 112"/>
                <a:gd name="T31" fmla="*/ 0 h 374"/>
                <a:gd name="T32" fmla="*/ 0 w 112"/>
                <a:gd name="T33" fmla="*/ 0 h 374"/>
                <a:gd name="T34" fmla="*/ 0 w 112"/>
                <a:gd name="T35" fmla="*/ 0 h 374"/>
                <a:gd name="T36" fmla="*/ 0 w 112"/>
                <a:gd name="T37" fmla="*/ 0 h 374"/>
                <a:gd name="T38" fmla="*/ 0 w 112"/>
                <a:gd name="T39" fmla="*/ 0 h 374"/>
                <a:gd name="T40" fmla="*/ 0 w 112"/>
                <a:gd name="T41" fmla="*/ 0 h 374"/>
                <a:gd name="T42" fmla="*/ 0 w 112"/>
                <a:gd name="T43" fmla="*/ 0 h 374"/>
                <a:gd name="T44" fmla="*/ 0 w 112"/>
                <a:gd name="T45" fmla="*/ 0 h 374"/>
                <a:gd name="T46" fmla="*/ 0 w 112"/>
                <a:gd name="T47" fmla="*/ 0 h 374"/>
                <a:gd name="T48" fmla="*/ 0 w 112"/>
                <a:gd name="T49" fmla="*/ 0 h 374"/>
                <a:gd name="T50" fmla="*/ 0 w 112"/>
                <a:gd name="T51" fmla="*/ 0 h 374"/>
                <a:gd name="T52" fmla="*/ 0 w 112"/>
                <a:gd name="T53" fmla="*/ 0 h 3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374"/>
                <a:gd name="T83" fmla="*/ 112 w 112"/>
                <a:gd name="T84" fmla="*/ 374 h 3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374">
                  <a:moveTo>
                    <a:pt x="13" y="374"/>
                  </a:moveTo>
                  <a:lnTo>
                    <a:pt x="10" y="355"/>
                  </a:lnTo>
                  <a:lnTo>
                    <a:pt x="6" y="335"/>
                  </a:lnTo>
                  <a:lnTo>
                    <a:pt x="4" y="316"/>
                  </a:lnTo>
                  <a:lnTo>
                    <a:pt x="2" y="297"/>
                  </a:lnTo>
                  <a:lnTo>
                    <a:pt x="1" y="277"/>
                  </a:lnTo>
                  <a:lnTo>
                    <a:pt x="0" y="259"/>
                  </a:lnTo>
                  <a:lnTo>
                    <a:pt x="0" y="241"/>
                  </a:lnTo>
                  <a:lnTo>
                    <a:pt x="1" y="223"/>
                  </a:lnTo>
                  <a:lnTo>
                    <a:pt x="2" y="206"/>
                  </a:lnTo>
                  <a:lnTo>
                    <a:pt x="4" y="189"/>
                  </a:lnTo>
                  <a:lnTo>
                    <a:pt x="6" y="173"/>
                  </a:lnTo>
                  <a:lnTo>
                    <a:pt x="9" y="157"/>
                  </a:lnTo>
                  <a:lnTo>
                    <a:pt x="13" y="142"/>
                  </a:lnTo>
                  <a:lnTo>
                    <a:pt x="17" y="127"/>
                  </a:lnTo>
                  <a:lnTo>
                    <a:pt x="22" y="113"/>
                  </a:lnTo>
                  <a:lnTo>
                    <a:pt x="27" y="100"/>
                  </a:lnTo>
                  <a:lnTo>
                    <a:pt x="33" y="87"/>
                  </a:lnTo>
                  <a:lnTo>
                    <a:pt x="39" y="74"/>
                  </a:lnTo>
                  <a:lnTo>
                    <a:pt x="47" y="63"/>
                  </a:lnTo>
                  <a:lnTo>
                    <a:pt x="55" y="52"/>
                  </a:lnTo>
                  <a:lnTo>
                    <a:pt x="63" y="41"/>
                  </a:lnTo>
                  <a:lnTo>
                    <a:pt x="72" y="31"/>
                  </a:lnTo>
                  <a:lnTo>
                    <a:pt x="81" y="22"/>
                  </a:lnTo>
                  <a:lnTo>
                    <a:pt x="91" y="14"/>
                  </a:lnTo>
                  <a:lnTo>
                    <a:pt x="101" y="6"/>
                  </a:lnTo>
                  <a:lnTo>
                    <a:pt x="112"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38" name="Freeform 819">
              <a:extLst>
                <a:ext uri="{FF2B5EF4-FFF2-40B4-BE49-F238E27FC236}">
                  <a16:creationId xmlns:a16="http://schemas.microsoft.com/office/drawing/2014/main" id="{36ACEA34-FED7-7B62-E302-A4516F5F372D}"/>
                </a:ext>
              </a:extLst>
            </p:cNvPr>
            <p:cNvSpPr>
              <a:spLocks/>
            </p:cNvSpPr>
            <p:nvPr/>
          </p:nvSpPr>
          <p:spPr bwMode="auto">
            <a:xfrm>
              <a:off x="3433" y="2858"/>
              <a:ext cx="1" cy="3"/>
            </a:xfrm>
            <a:custGeom>
              <a:avLst/>
              <a:gdLst>
                <a:gd name="T0" fmla="*/ 0 w 49"/>
                <a:gd name="T1" fmla="*/ 0 h 162"/>
                <a:gd name="T2" fmla="*/ 0 w 49"/>
                <a:gd name="T3" fmla="*/ 0 h 162"/>
                <a:gd name="T4" fmla="*/ 0 w 49"/>
                <a:gd name="T5" fmla="*/ 0 h 162"/>
                <a:gd name="T6" fmla="*/ 0 w 49"/>
                <a:gd name="T7" fmla="*/ 0 h 162"/>
                <a:gd name="T8" fmla="*/ 0 w 49"/>
                <a:gd name="T9" fmla="*/ 0 h 162"/>
                <a:gd name="T10" fmla="*/ 0 w 49"/>
                <a:gd name="T11" fmla="*/ 0 h 162"/>
                <a:gd name="T12" fmla="*/ 0 w 49"/>
                <a:gd name="T13" fmla="*/ 0 h 162"/>
                <a:gd name="T14" fmla="*/ 0 w 49"/>
                <a:gd name="T15" fmla="*/ 0 h 162"/>
                <a:gd name="T16" fmla="*/ 0 w 49"/>
                <a:gd name="T17" fmla="*/ 0 h 162"/>
                <a:gd name="T18" fmla="*/ 0 w 49"/>
                <a:gd name="T19" fmla="*/ 0 h 162"/>
                <a:gd name="T20" fmla="*/ 0 w 49"/>
                <a:gd name="T21" fmla="*/ 0 h 162"/>
                <a:gd name="T22" fmla="*/ 0 w 49"/>
                <a:gd name="T23" fmla="*/ 0 h 162"/>
                <a:gd name="T24" fmla="*/ 0 w 49"/>
                <a:gd name="T25" fmla="*/ 0 h 162"/>
                <a:gd name="T26" fmla="*/ 0 w 49"/>
                <a:gd name="T27" fmla="*/ 0 h 162"/>
                <a:gd name="T28" fmla="*/ 0 w 49"/>
                <a:gd name="T29" fmla="*/ 0 h 162"/>
                <a:gd name="T30" fmla="*/ 0 w 49"/>
                <a:gd name="T31" fmla="*/ 0 h 162"/>
                <a:gd name="T32" fmla="*/ 0 w 49"/>
                <a:gd name="T33" fmla="*/ 0 h 162"/>
                <a:gd name="T34" fmla="*/ 0 w 49"/>
                <a:gd name="T35" fmla="*/ 0 h 162"/>
                <a:gd name="T36" fmla="*/ 0 w 49"/>
                <a:gd name="T37" fmla="*/ 0 h 162"/>
                <a:gd name="T38" fmla="*/ 0 w 49"/>
                <a:gd name="T39" fmla="*/ 0 h 162"/>
                <a:gd name="T40" fmla="*/ 0 w 49"/>
                <a:gd name="T41" fmla="*/ 0 h 162"/>
                <a:gd name="T42" fmla="*/ 0 w 49"/>
                <a:gd name="T43" fmla="*/ 0 h 1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62"/>
                <a:gd name="T68" fmla="*/ 49 w 49"/>
                <a:gd name="T69" fmla="*/ 162 h 1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62">
                  <a:moveTo>
                    <a:pt x="5" y="162"/>
                  </a:moveTo>
                  <a:lnTo>
                    <a:pt x="3" y="151"/>
                  </a:lnTo>
                  <a:lnTo>
                    <a:pt x="2" y="140"/>
                  </a:lnTo>
                  <a:lnTo>
                    <a:pt x="1" y="130"/>
                  </a:lnTo>
                  <a:lnTo>
                    <a:pt x="0" y="119"/>
                  </a:lnTo>
                  <a:lnTo>
                    <a:pt x="0" y="109"/>
                  </a:lnTo>
                  <a:lnTo>
                    <a:pt x="0" y="100"/>
                  </a:lnTo>
                  <a:lnTo>
                    <a:pt x="1" y="90"/>
                  </a:lnTo>
                  <a:lnTo>
                    <a:pt x="2" y="81"/>
                  </a:lnTo>
                  <a:lnTo>
                    <a:pt x="4" y="72"/>
                  </a:lnTo>
                  <a:lnTo>
                    <a:pt x="6" y="63"/>
                  </a:lnTo>
                  <a:lnTo>
                    <a:pt x="8" y="55"/>
                  </a:lnTo>
                  <a:lnTo>
                    <a:pt x="11" y="48"/>
                  </a:lnTo>
                  <a:lnTo>
                    <a:pt x="14" y="40"/>
                  </a:lnTo>
                  <a:lnTo>
                    <a:pt x="18" y="33"/>
                  </a:lnTo>
                  <a:lnTo>
                    <a:pt x="22" y="26"/>
                  </a:lnTo>
                  <a:lnTo>
                    <a:pt x="26" y="20"/>
                  </a:lnTo>
                  <a:lnTo>
                    <a:pt x="31" y="15"/>
                  </a:lnTo>
                  <a:lnTo>
                    <a:pt x="36" y="10"/>
                  </a:lnTo>
                  <a:lnTo>
                    <a:pt x="42" y="5"/>
                  </a:lnTo>
                  <a:lnTo>
                    <a:pt x="48" y="1"/>
                  </a:lnTo>
                  <a:lnTo>
                    <a:pt x="4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39" name="Freeform 820">
              <a:extLst>
                <a:ext uri="{FF2B5EF4-FFF2-40B4-BE49-F238E27FC236}">
                  <a16:creationId xmlns:a16="http://schemas.microsoft.com/office/drawing/2014/main" id="{23C2881A-A3E3-7009-9F54-784C69B7D401}"/>
                </a:ext>
              </a:extLst>
            </p:cNvPr>
            <p:cNvSpPr>
              <a:spLocks/>
            </p:cNvSpPr>
            <p:nvPr/>
          </p:nvSpPr>
          <p:spPr bwMode="auto">
            <a:xfrm>
              <a:off x="3431" y="2869"/>
              <a:ext cx="1" cy="6"/>
            </a:xfrm>
            <a:custGeom>
              <a:avLst/>
              <a:gdLst>
                <a:gd name="T0" fmla="*/ 0 w 47"/>
                <a:gd name="T1" fmla="*/ 0 h 340"/>
                <a:gd name="T2" fmla="*/ 0 w 47"/>
                <a:gd name="T3" fmla="*/ 0 h 340"/>
                <a:gd name="T4" fmla="*/ 0 w 47"/>
                <a:gd name="T5" fmla="*/ 0 h 340"/>
                <a:gd name="T6" fmla="*/ 0 w 47"/>
                <a:gd name="T7" fmla="*/ 0 h 340"/>
                <a:gd name="T8" fmla="*/ 0 60000 65536"/>
                <a:gd name="T9" fmla="*/ 0 60000 65536"/>
                <a:gd name="T10" fmla="*/ 0 60000 65536"/>
                <a:gd name="T11" fmla="*/ 0 60000 65536"/>
                <a:gd name="T12" fmla="*/ 0 w 47"/>
                <a:gd name="T13" fmla="*/ 0 h 340"/>
                <a:gd name="T14" fmla="*/ 47 w 47"/>
                <a:gd name="T15" fmla="*/ 340 h 340"/>
              </a:gdLst>
              <a:ahLst/>
              <a:cxnLst>
                <a:cxn ang="T8">
                  <a:pos x="T0" y="T1"/>
                </a:cxn>
                <a:cxn ang="T9">
                  <a:pos x="T2" y="T3"/>
                </a:cxn>
                <a:cxn ang="T10">
                  <a:pos x="T4" y="T5"/>
                </a:cxn>
                <a:cxn ang="T11">
                  <a:pos x="T6" y="T7"/>
                </a:cxn>
              </a:cxnLst>
              <a:rect l="T12" t="T13" r="T14" b="T15"/>
              <a:pathLst>
                <a:path w="47" h="340">
                  <a:moveTo>
                    <a:pt x="0" y="0"/>
                  </a:moveTo>
                  <a:lnTo>
                    <a:pt x="18" y="113"/>
                  </a:lnTo>
                  <a:lnTo>
                    <a:pt x="33" y="227"/>
                  </a:lnTo>
                  <a:lnTo>
                    <a:pt x="47" y="34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0" name="Freeform 821">
              <a:extLst>
                <a:ext uri="{FF2B5EF4-FFF2-40B4-BE49-F238E27FC236}">
                  <a16:creationId xmlns:a16="http://schemas.microsoft.com/office/drawing/2014/main" id="{CD78D32C-C9C0-BF9D-15B3-CE748F24EF5C}"/>
                </a:ext>
              </a:extLst>
            </p:cNvPr>
            <p:cNvSpPr>
              <a:spLocks/>
            </p:cNvSpPr>
            <p:nvPr/>
          </p:nvSpPr>
          <p:spPr bwMode="auto">
            <a:xfrm>
              <a:off x="3448" y="2867"/>
              <a:ext cx="1" cy="17"/>
            </a:xfrm>
            <a:custGeom>
              <a:avLst/>
              <a:gdLst>
                <a:gd name="T0" fmla="*/ 0 w 51"/>
                <a:gd name="T1" fmla="*/ 0 h 872"/>
                <a:gd name="T2" fmla="*/ 0 w 51"/>
                <a:gd name="T3" fmla="*/ 0 h 872"/>
                <a:gd name="T4" fmla="*/ 0 w 51"/>
                <a:gd name="T5" fmla="*/ 0 h 872"/>
                <a:gd name="T6" fmla="*/ 0 w 51"/>
                <a:gd name="T7" fmla="*/ 0 h 872"/>
                <a:gd name="T8" fmla="*/ 0 w 51"/>
                <a:gd name="T9" fmla="*/ 0 h 872"/>
                <a:gd name="T10" fmla="*/ 0 w 51"/>
                <a:gd name="T11" fmla="*/ 0 h 872"/>
                <a:gd name="T12" fmla="*/ 0 w 51"/>
                <a:gd name="T13" fmla="*/ 0 h 872"/>
                <a:gd name="T14" fmla="*/ 0 w 51"/>
                <a:gd name="T15" fmla="*/ 0 h 872"/>
                <a:gd name="T16" fmla="*/ 0 w 51"/>
                <a:gd name="T17" fmla="*/ 0 h 8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72"/>
                <a:gd name="T29" fmla="*/ 51 w 51"/>
                <a:gd name="T30" fmla="*/ 872 h 8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72">
                  <a:moveTo>
                    <a:pt x="0" y="0"/>
                  </a:moveTo>
                  <a:lnTo>
                    <a:pt x="14" y="125"/>
                  </a:lnTo>
                  <a:lnTo>
                    <a:pt x="25" y="249"/>
                  </a:lnTo>
                  <a:lnTo>
                    <a:pt x="34" y="373"/>
                  </a:lnTo>
                  <a:lnTo>
                    <a:pt x="42" y="495"/>
                  </a:lnTo>
                  <a:lnTo>
                    <a:pt x="47" y="618"/>
                  </a:lnTo>
                  <a:lnTo>
                    <a:pt x="50" y="737"/>
                  </a:lnTo>
                  <a:lnTo>
                    <a:pt x="51" y="857"/>
                  </a:lnTo>
                  <a:lnTo>
                    <a:pt x="50" y="87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1" name="Freeform 822">
              <a:extLst>
                <a:ext uri="{FF2B5EF4-FFF2-40B4-BE49-F238E27FC236}">
                  <a16:creationId xmlns:a16="http://schemas.microsoft.com/office/drawing/2014/main" id="{02A4E14B-2C19-C6E6-18E7-B7957A680550}"/>
                </a:ext>
              </a:extLst>
            </p:cNvPr>
            <p:cNvSpPr>
              <a:spLocks/>
            </p:cNvSpPr>
            <p:nvPr/>
          </p:nvSpPr>
          <p:spPr bwMode="auto">
            <a:xfrm>
              <a:off x="3452" y="2877"/>
              <a:ext cx="37" cy="22"/>
            </a:xfrm>
            <a:custGeom>
              <a:avLst/>
              <a:gdLst>
                <a:gd name="T0" fmla="*/ 0 w 1888"/>
                <a:gd name="T1" fmla="*/ 0 h 1158"/>
                <a:gd name="T2" fmla="*/ 0 w 1888"/>
                <a:gd name="T3" fmla="*/ 0 h 1158"/>
                <a:gd name="T4" fmla="*/ 0 w 1888"/>
                <a:gd name="T5" fmla="*/ 0 h 1158"/>
                <a:gd name="T6" fmla="*/ 0 w 1888"/>
                <a:gd name="T7" fmla="*/ 0 h 1158"/>
                <a:gd name="T8" fmla="*/ 0 w 1888"/>
                <a:gd name="T9" fmla="*/ 0 h 1158"/>
                <a:gd name="T10" fmla="*/ 0 w 1888"/>
                <a:gd name="T11" fmla="*/ 0 h 1158"/>
                <a:gd name="T12" fmla="*/ 0 w 1888"/>
                <a:gd name="T13" fmla="*/ 0 h 1158"/>
                <a:gd name="T14" fmla="*/ 0 w 1888"/>
                <a:gd name="T15" fmla="*/ 0 h 1158"/>
                <a:gd name="T16" fmla="*/ 0 w 1888"/>
                <a:gd name="T17" fmla="*/ 0 h 1158"/>
                <a:gd name="T18" fmla="*/ 0 w 1888"/>
                <a:gd name="T19" fmla="*/ 0 h 1158"/>
                <a:gd name="T20" fmla="*/ 0 w 1888"/>
                <a:gd name="T21" fmla="*/ 0 h 1158"/>
                <a:gd name="T22" fmla="*/ 0 w 1888"/>
                <a:gd name="T23" fmla="*/ 0 h 1158"/>
                <a:gd name="T24" fmla="*/ 0 w 1888"/>
                <a:gd name="T25" fmla="*/ 0 h 1158"/>
                <a:gd name="T26" fmla="*/ 0 w 1888"/>
                <a:gd name="T27" fmla="*/ 0 h 1158"/>
                <a:gd name="T28" fmla="*/ 0 w 1888"/>
                <a:gd name="T29" fmla="*/ 0 h 1158"/>
                <a:gd name="T30" fmla="*/ 0 w 1888"/>
                <a:gd name="T31" fmla="*/ 0 h 1158"/>
                <a:gd name="T32" fmla="*/ 0 w 1888"/>
                <a:gd name="T33" fmla="*/ 0 h 1158"/>
                <a:gd name="T34" fmla="*/ 0 w 1888"/>
                <a:gd name="T35" fmla="*/ 0 h 1158"/>
                <a:gd name="T36" fmla="*/ 0 w 1888"/>
                <a:gd name="T37" fmla="*/ 0 h 1158"/>
                <a:gd name="T38" fmla="*/ 0 w 1888"/>
                <a:gd name="T39" fmla="*/ 0 h 1158"/>
                <a:gd name="T40" fmla="*/ 0 w 1888"/>
                <a:gd name="T41" fmla="*/ 0 h 1158"/>
                <a:gd name="T42" fmla="*/ 0 w 1888"/>
                <a:gd name="T43" fmla="*/ 0 h 1158"/>
                <a:gd name="T44" fmla="*/ 0 w 1888"/>
                <a:gd name="T45" fmla="*/ 0 h 1158"/>
                <a:gd name="T46" fmla="*/ 0 w 1888"/>
                <a:gd name="T47" fmla="*/ 0 h 1158"/>
                <a:gd name="T48" fmla="*/ 0 w 1888"/>
                <a:gd name="T49" fmla="*/ 0 h 1158"/>
                <a:gd name="T50" fmla="*/ 0 w 1888"/>
                <a:gd name="T51" fmla="*/ 0 h 1158"/>
                <a:gd name="T52" fmla="*/ 0 w 1888"/>
                <a:gd name="T53" fmla="*/ 0 h 1158"/>
                <a:gd name="T54" fmla="*/ 0 w 1888"/>
                <a:gd name="T55" fmla="*/ 0 h 1158"/>
                <a:gd name="T56" fmla="*/ 0 w 1888"/>
                <a:gd name="T57" fmla="*/ 0 h 1158"/>
                <a:gd name="T58" fmla="*/ 0 w 1888"/>
                <a:gd name="T59" fmla="*/ 0 h 1158"/>
                <a:gd name="T60" fmla="*/ 0 w 1888"/>
                <a:gd name="T61" fmla="*/ 0 h 1158"/>
                <a:gd name="T62" fmla="*/ 0 w 1888"/>
                <a:gd name="T63" fmla="*/ 0 h 1158"/>
                <a:gd name="T64" fmla="*/ 0 w 1888"/>
                <a:gd name="T65" fmla="*/ 0 h 1158"/>
                <a:gd name="T66" fmla="*/ 0 w 1888"/>
                <a:gd name="T67" fmla="*/ 0 h 1158"/>
                <a:gd name="T68" fmla="*/ 0 w 1888"/>
                <a:gd name="T69" fmla="*/ 0 h 1158"/>
                <a:gd name="T70" fmla="*/ 0 w 1888"/>
                <a:gd name="T71" fmla="*/ 0 h 1158"/>
                <a:gd name="T72" fmla="*/ 0 w 1888"/>
                <a:gd name="T73" fmla="*/ 0 h 1158"/>
                <a:gd name="T74" fmla="*/ 0 w 1888"/>
                <a:gd name="T75" fmla="*/ 0 h 1158"/>
                <a:gd name="T76" fmla="*/ 0 w 1888"/>
                <a:gd name="T77" fmla="*/ 0 h 1158"/>
                <a:gd name="T78" fmla="*/ 0 w 1888"/>
                <a:gd name="T79" fmla="*/ 0 h 1158"/>
                <a:gd name="T80" fmla="*/ 0 w 1888"/>
                <a:gd name="T81" fmla="*/ 0 h 1158"/>
                <a:gd name="T82" fmla="*/ 0 w 1888"/>
                <a:gd name="T83" fmla="*/ 0 h 1158"/>
                <a:gd name="T84" fmla="*/ 0 w 1888"/>
                <a:gd name="T85" fmla="*/ 0 h 1158"/>
                <a:gd name="T86" fmla="*/ 0 w 1888"/>
                <a:gd name="T87" fmla="*/ 0 h 1158"/>
                <a:gd name="T88" fmla="*/ 0 w 1888"/>
                <a:gd name="T89" fmla="*/ 0 h 1158"/>
                <a:gd name="T90" fmla="*/ 0 w 1888"/>
                <a:gd name="T91" fmla="*/ 0 h 1158"/>
                <a:gd name="T92" fmla="*/ 0 w 1888"/>
                <a:gd name="T93" fmla="*/ 0 h 1158"/>
                <a:gd name="T94" fmla="*/ 0 w 1888"/>
                <a:gd name="T95" fmla="*/ 0 h 1158"/>
                <a:gd name="T96" fmla="*/ 0 w 1888"/>
                <a:gd name="T97" fmla="*/ 0 h 1158"/>
                <a:gd name="T98" fmla="*/ 0 w 1888"/>
                <a:gd name="T99" fmla="*/ 0 h 1158"/>
                <a:gd name="T100" fmla="*/ 0 w 1888"/>
                <a:gd name="T101" fmla="*/ 0 h 11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8"/>
                <a:gd name="T154" fmla="*/ 0 h 1158"/>
                <a:gd name="T155" fmla="*/ 1888 w 1888"/>
                <a:gd name="T156" fmla="*/ 1158 h 11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8" h="1158">
                  <a:moveTo>
                    <a:pt x="1888" y="0"/>
                  </a:moveTo>
                  <a:lnTo>
                    <a:pt x="1884" y="17"/>
                  </a:lnTo>
                  <a:lnTo>
                    <a:pt x="1879" y="34"/>
                  </a:lnTo>
                  <a:lnTo>
                    <a:pt x="1873" y="52"/>
                  </a:lnTo>
                  <a:lnTo>
                    <a:pt x="1863" y="70"/>
                  </a:lnTo>
                  <a:lnTo>
                    <a:pt x="1853" y="90"/>
                  </a:lnTo>
                  <a:lnTo>
                    <a:pt x="1841" y="109"/>
                  </a:lnTo>
                  <a:lnTo>
                    <a:pt x="1827" y="129"/>
                  </a:lnTo>
                  <a:lnTo>
                    <a:pt x="1812" y="149"/>
                  </a:lnTo>
                  <a:lnTo>
                    <a:pt x="1795" y="169"/>
                  </a:lnTo>
                  <a:lnTo>
                    <a:pt x="1776" y="190"/>
                  </a:lnTo>
                  <a:lnTo>
                    <a:pt x="1756" y="211"/>
                  </a:lnTo>
                  <a:lnTo>
                    <a:pt x="1734" y="233"/>
                  </a:lnTo>
                  <a:lnTo>
                    <a:pt x="1711" y="254"/>
                  </a:lnTo>
                  <a:lnTo>
                    <a:pt x="1686" y="277"/>
                  </a:lnTo>
                  <a:lnTo>
                    <a:pt x="1658" y="299"/>
                  </a:lnTo>
                  <a:lnTo>
                    <a:pt x="1631" y="322"/>
                  </a:lnTo>
                  <a:lnTo>
                    <a:pt x="1602" y="346"/>
                  </a:lnTo>
                  <a:lnTo>
                    <a:pt x="1571" y="369"/>
                  </a:lnTo>
                  <a:lnTo>
                    <a:pt x="1539" y="392"/>
                  </a:lnTo>
                  <a:lnTo>
                    <a:pt x="1506" y="416"/>
                  </a:lnTo>
                  <a:lnTo>
                    <a:pt x="1471" y="440"/>
                  </a:lnTo>
                  <a:lnTo>
                    <a:pt x="1434" y="464"/>
                  </a:lnTo>
                  <a:lnTo>
                    <a:pt x="1397" y="488"/>
                  </a:lnTo>
                  <a:lnTo>
                    <a:pt x="1359" y="513"/>
                  </a:lnTo>
                  <a:lnTo>
                    <a:pt x="1319" y="537"/>
                  </a:lnTo>
                  <a:lnTo>
                    <a:pt x="1278" y="562"/>
                  </a:lnTo>
                  <a:lnTo>
                    <a:pt x="1235" y="588"/>
                  </a:lnTo>
                  <a:lnTo>
                    <a:pt x="1192" y="613"/>
                  </a:lnTo>
                  <a:lnTo>
                    <a:pt x="1148" y="638"/>
                  </a:lnTo>
                  <a:lnTo>
                    <a:pt x="1103" y="663"/>
                  </a:lnTo>
                  <a:lnTo>
                    <a:pt x="1056" y="688"/>
                  </a:lnTo>
                  <a:lnTo>
                    <a:pt x="1008" y="713"/>
                  </a:lnTo>
                  <a:lnTo>
                    <a:pt x="960" y="738"/>
                  </a:lnTo>
                  <a:lnTo>
                    <a:pt x="910" y="763"/>
                  </a:lnTo>
                  <a:lnTo>
                    <a:pt x="860" y="788"/>
                  </a:lnTo>
                  <a:lnTo>
                    <a:pt x="807" y="814"/>
                  </a:lnTo>
                  <a:lnTo>
                    <a:pt x="755" y="840"/>
                  </a:lnTo>
                  <a:lnTo>
                    <a:pt x="702" y="865"/>
                  </a:lnTo>
                  <a:lnTo>
                    <a:pt x="648" y="890"/>
                  </a:lnTo>
                  <a:lnTo>
                    <a:pt x="592" y="915"/>
                  </a:lnTo>
                  <a:lnTo>
                    <a:pt x="536" y="940"/>
                  </a:lnTo>
                  <a:lnTo>
                    <a:pt x="480" y="965"/>
                  </a:lnTo>
                  <a:lnTo>
                    <a:pt x="422" y="989"/>
                  </a:lnTo>
                  <a:lnTo>
                    <a:pt x="363" y="1014"/>
                  </a:lnTo>
                  <a:lnTo>
                    <a:pt x="305" y="1038"/>
                  </a:lnTo>
                  <a:lnTo>
                    <a:pt x="245" y="1062"/>
                  </a:lnTo>
                  <a:lnTo>
                    <a:pt x="184" y="1087"/>
                  </a:lnTo>
                  <a:lnTo>
                    <a:pt x="124" y="1111"/>
                  </a:lnTo>
                  <a:lnTo>
                    <a:pt x="63" y="1135"/>
                  </a:lnTo>
                  <a:lnTo>
                    <a:pt x="0" y="11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2" name="Freeform 823">
              <a:extLst>
                <a:ext uri="{FF2B5EF4-FFF2-40B4-BE49-F238E27FC236}">
                  <a16:creationId xmlns:a16="http://schemas.microsoft.com/office/drawing/2014/main" id="{A3FB9165-84F9-2A9F-8ADA-E54472FDE643}"/>
                </a:ext>
              </a:extLst>
            </p:cNvPr>
            <p:cNvSpPr>
              <a:spLocks/>
            </p:cNvSpPr>
            <p:nvPr/>
          </p:nvSpPr>
          <p:spPr bwMode="auto">
            <a:xfrm>
              <a:off x="3406" y="2964"/>
              <a:ext cx="1" cy="1"/>
            </a:xfrm>
            <a:custGeom>
              <a:avLst/>
              <a:gdLst>
                <a:gd name="T0" fmla="*/ 0 w 28"/>
                <a:gd name="T1" fmla="*/ 0 h 41"/>
                <a:gd name="T2" fmla="*/ 0 w 28"/>
                <a:gd name="T3" fmla="*/ 0 h 41"/>
                <a:gd name="T4" fmla="*/ 0 w 28"/>
                <a:gd name="T5" fmla="*/ 0 h 41"/>
                <a:gd name="T6" fmla="*/ 0 w 28"/>
                <a:gd name="T7" fmla="*/ 0 h 41"/>
                <a:gd name="T8" fmla="*/ 0 w 28"/>
                <a:gd name="T9" fmla="*/ 0 h 41"/>
                <a:gd name="T10" fmla="*/ 0 w 28"/>
                <a:gd name="T11" fmla="*/ 0 h 41"/>
                <a:gd name="T12" fmla="*/ 0 w 28"/>
                <a:gd name="T13" fmla="*/ 0 h 41"/>
                <a:gd name="T14" fmla="*/ 0 w 28"/>
                <a:gd name="T15" fmla="*/ 0 h 41"/>
                <a:gd name="T16" fmla="*/ 0 w 28"/>
                <a:gd name="T17" fmla="*/ 0 h 41"/>
                <a:gd name="T18" fmla="*/ 0 w 28"/>
                <a:gd name="T19" fmla="*/ 0 h 41"/>
                <a:gd name="T20" fmla="*/ 0 w 28"/>
                <a:gd name="T21" fmla="*/ 0 h 41"/>
                <a:gd name="T22" fmla="*/ 0 w 28"/>
                <a:gd name="T23" fmla="*/ 0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41"/>
                <a:gd name="T38" fmla="*/ 28 w 28"/>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41">
                  <a:moveTo>
                    <a:pt x="28" y="41"/>
                  </a:moveTo>
                  <a:lnTo>
                    <a:pt x="23" y="38"/>
                  </a:lnTo>
                  <a:lnTo>
                    <a:pt x="19" y="34"/>
                  </a:lnTo>
                  <a:lnTo>
                    <a:pt x="15" y="31"/>
                  </a:lnTo>
                  <a:lnTo>
                    <a:pt x="12" y="27"/>
                  </a:lnTo>
                  <a:lnTo>
                    <a:pt x="9" y="23"/>
                  </a:lnTo>
                  <a:lnTo>
                    <a:pt x="6" y="19"/>
                  </a:lnTo>
                  <a:lnTo>
                    <a:pt x="4" y="15"/>
                  </a:lnTo>
                  <a:lnTo>
                    <a:pt x="3" y="10"/>
                  </a:lnTo>
                  <a:lnTo>
                    <a:pt x="1"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3" name="Freeform 824">
              <a:extLst>
                <a:ext uri="{FF2B5EF4-FFF2-40B4-BE49-F238E27FC236}">
                  <a16:creationId xmlns:a16="http://schemas.microsoft.com/office/drawing/2014/main" id="{1A2E522F-8986-1B1E-50C2-F5CDCF2EE93D}"/>
                </a:ext>
              </a:extLst>
            </p:cNvPr>
            <p:cNvSpPr>
              <a:spLocks/>
            </p:cNvSpPr>
            <p:nvPr/>
          </p:nvSpPr>
          <p:spPr bwMode="auto">
            <a:xfrm>
              <a:off x="3407" y="2962"/>
              <a:ext cx="6" cy="4"/>
            </a:xfrm>
            <a:custGeom>
              <a:avLst/>
              <a:gdLst>
                <a:gd name="T0" fmla="*/ 0 w 275"/>
                <a:gd name="T1" fmla="*/ 0 h 210"/>
                <a:gd name="T2" fmla="*/ 0 w 275"/>
                <a:gd name="T3" fmla="*/ 0 h 210"/>
                <a:gd name="T4" fmla="*/ 0 w 275"/>
                <a:gd name="T5" fmla="*/ 0 h 210"/>
                <a:gd name="T6" fmla="*/ 0 60000 65536"/>
                <a:gd name="T7" fmla="*/ 0 60000 65536"/>
                <a:gd name="T8" fmla="*/ 0 60000 65536"/>
                <a:gd name="T9" fmla="*/ 0 w 275"/>
                <a:gd name="T10" fmla="*/ 0 h 210"/>
                <a:gd name="T11" fmla="*/ 275 w 275"/>
                <a:gd name="T12" fmla="*/ 210 h 210"/>
              </a:gdLst>
              <a:ahLst/>
              <a:cxnLst>
                <a:cxn ang="T6">
                  <a:pos x="T0" y="T1"/>
                </a:cxn>
                <a:cxn ang="T7">
                  <a:pos x="T2" y="T3"/>
                </a:cxn>
                <a:cxn ang="T8">
                  <a:pos x="T4" y="T5"/>
                </a:cxn>
              </a:cxnLst>
              <a:rect l="T9" t="T10" r="T11" b="T12"/>
              <a:pathLst>
                <a:path w="275" h="210">
                  <a:moveTo>
                    <a:pt x="0" y="0"/>
                  </a:moveTo>
                  <a:lnTo>
                    <a:pt x="133" y="108"/>
                  </a:lnTo>
                  <a:lnTo>
                    <a:pt x="275" y="21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4" name="Freeform 825">
              <a:extLst>
                <a:ext uri="{FF2B5EF4-FFF2-40B4-BE49-F238E27FC236}">
                  <a16:creationId xmlns:a16="http://schemas.microsoft.com/office/drawing/2014/main" id="{B8E47159-31A2-9B71-3A47-29A75F4084EA}"/>
                </a:ext>
              </a:extLst>
            </p:cNvPr>
            <p:cNvSpPr>
              <a:spLocks/>
            </p:cNvSpPr>
            <p:nvPr/>
          </p:nvSpPr>
          <p:spPr bwMode="auto">
            <a:xfrm>
              <a:off x="3395" y="2898"/>
              <a:ext cx="1" cy="1"/>
            </a:xfrm>
            <a:custGeom>
              <a:avLst/>
              <a:gdLst>
                <a:gd name="T0" fmla="*/ 0 w 34"/>
                <a:gd name="T1" fmla="*/ 0 h 46"/>
                <a:gd name="T2" fmla="*/ 0 w 34"/>
                <a:gd name="T3" fmla="*/ 0 h 46"/>
                <a:gd name="T4" fmla="*/ 0 w 34"/>
                <a:gd name="T5" fmla="*/ 0 h 46"/>
                <a:gd name="T6" fmla="*/ 0 60000 65536"/>
                <a:gd name="T7" fmla="*/ 0 60000 65536"/>
                <a:gd name="T8" fmla="*/ 0 60000 65536"/>
                <a:gd name="T9" fmla="*/ 0 w 34"/>
                <a:gd name="T10" fmla="*/ 0 h 46"/>
                <a:gd name="T11" fmla="*/ 34 w 34"/>
                <a:gd name="T12" fmla="*/ 46 h 46"/>
              </a:gdLst>
              <a:ahLst/>
              <a:cxnLst>
                <a:cxn ang="T6">
                  <a:pos x="T0" y="T1"/>
                </a:cxn>
                <a:cxn ang="T7">
                  <a:pos x="T2" y="T3"/>
                </a:cxn>
                <a:cxn ang="T8">
                  <a:pos x="T4" y="T5"/>
                </a:cxn>
              </a:cxnLst>
              <a:rect l="T9" t="T10" r="T11" b="T12"/>
              <a:pathLst>
                <a:path w="34" h="46">
                  <a:moveTo>
                    <a:pt x="0" y="0"/>
                  </a:moveTo>
                  <a:lnTo>
                    <a:pt x="17" y="23"/>
                  </a:lnTo>
                  <a:lnTo>
                    <a:pt x="34" y="4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5" name="Freeform 826">
              <a:extLst>
                <a:ext uri="{FF2B5EF4-FFF2-40B4-BE49-F238E27FC236}">
                  <a16:creationId xmlns:a16="http://schemas.microsoft.com/office/drawing/2014/main" id="{6AEDA77D-EDEA-A501-7C38-569C981E97CB}"/>
                </a:ext>
              </a:extLst>
            </p:cNvPr>
            <p:cNvSpPr>
              <a:spLocks/>
            </p:cNvSpPr>
            <p:nvPr/>
          </p:nvSpPr>
          <p:spPr bwMode="auto">
            <a:xfrm>
              <a:off x="3396" y="2898"/>
              <a:ext cx="1" cy="1"/>
            </a:xfrm>
            <a:custGeom>
              <a:avLst/>
              <a:gdLst>
                <a:gd name="T0" fmla="*/ 0 w 38"/>
                <a:gd name="T1" fmla="*/ 0 h 54"/>
                <a:gd name="T2" fmla="*/ 0 w 38"/>
                <a:gd name="T3" fmla="*/ 0 h 54"/>
                <a:gd name="T4" fmla="*/ 0 w 38"/>
                <a:gd name="T5" fmla="*/ 0 h 54"/>
                <a:gd name="T6" fmla="*/ 0 60000 65536"/>
                <a:gd name="T7" fmla="*/ 0 60000 65536"/>
                <a:gd name="T8" fmla="*/ 0 60000 65536"/>
                <a:gd name="T9" fmla="*/ 0 w 38"/>
                <a:gd name="T10" fmla="*/ 0 h 54"/>
                <a:gd name="T11" fmla="*/ 38 w 38"/>
                <a:gd name="T12" fmla="*/ 54 h 54"/>
              </a:gdLst>
              <a:ahLst/>
              <a:cxnLst>
                <a:cxn ang="T6">
                  <a:pos x="T0" y="T1"/>
                </a:cxn>
                <a:cxn ang="T7">
                  <a:pos x="T2" y="T3"/>
                </a:cxn>
                <a:cxn ang="T8">
                  <a:pos x="T4" y="T5"/>
                </a:cxn>
              </a:cxnLst>
              <a:rect l="T9" t="T10" r="T11" b="T12"/>
              <a:pathLst>
                <a:path w="38" h="54">
                  <a:moveTo>
                    <a:pt x="0" y="0"/>
                  </a:moveTo>
                  <a:lnTo>
                    <a:pt x="19" y="27"/>
                  </a:lnTo>
                  <a:lnTo>
                    <a:pt x="38" y="5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6" name="Freeform 827">
              <a:extLst>
                <a:ext uri="{FF2B5EF4-FFF2-40B4-BE49-F238E27FC236}">
                  <a16:creationId xmlns:a16="http://schemas.microsoft.com/office/drawing/2014/main" id="{8BD48108-25D3-8DC0-93DF-8453433FD549}"/>
                </a:ext>
              </a:extLst>
            </p:cNvPr>
            <p:cNvSpPr>
              <a:spLocks/>
            </p:cNvSpPr>
            <p:nvPr/>
          </p:nvSpPr>
          <p:spPr bwMode="auto">
            <a:xfrm>
              <a:off x="3396" y="2899"/>
              <a:ext cx="1" cy="1"/>
            </a:xfrm>
            <a:custGeom>
              <a:avLst/>
              <a:gdLst>
                <a:gd name="T0" fmla="*/ 0 w 36"/>
                <a:gd name="T1" fmla="*/ 0 h 56"/>
                <a:gd name="T2" fmla="*/ 0 w 36"/>
                <a:gd name="T3" fmla="*/ 0 h 56"/>
                <a:gd name="T4" fmla="*/ 0 w 36"/>
                <a:gd name="T5" fmla="*/ 0 h 56"/>
                <a:gd name="T6" fmla="*/ 0 60000 65536"/>
                <a:gd name="T7" fmla="*/ 0 60000 65536"/>
                <a:gd name="T8" fmla="*/ 0 60000 65536"/>
                <a:gd name="T9" fmla="*/ 0 w 36"/>
                <a:gd name="T10" fmla="*/ 0 h 56"/>
                <a:gd name="T11" fmla="*/ 36 w 36"/>
                <a:gd name="T12" fmla="*/ 56 h 56"/>
              </a:gdLst>
              <a:ahLst/>
              <a:cxnLst>
                <a:cxn ang="T6">
                  <a:pos x="T0" y="T1"/>
                </a:cxn>
                <a:cxn ang="T7">
                  <a:pos x="T2" y="T3"/>
                </a:cxn>
                <a:cxn ang="T8">
                  <a:pos x="T4" y="T5"/>
                </a:cxn>
              </a:cxnLst>
              <a:rect l="T9" t="T10" r="T11" b="T12"/>
              <a:pathLst>
                <a:path w="36" h="56">
                  <a:moveTo>
                    <a:pt x="0" y="0"/>
                  </a:moveTo>
                  <a:lnTo>
                    <a:pt x="18" y="28"/>
                  </a:lnTo>
                  <a:lnTo>
                    <a:pt x="36" y="56"/>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7" name="Freeform 828">
              <a:extLst>
                <a:ext uri="{FF2B5EF4-FFF2-40B4-BE49-F238E27FC236}">
                  <a16:creationId xmlns:a16="http://schemas.microsoft.com/office/drawing/2014/main" id="{942231AE-B31E-F2A8-9C93-00FB839C4DCB}"/>
                </a:ext>
              </a:extLst>
            </p:cNvPr>
            <p:cNvSpPr>
              <a:spLocks/>
            </p:cNvSpPr>
            <p:nvPr/>
          </p:nvSpPr>
          <p:spPr bwMode="auto">
            <a:xfrm>
              <a:off x="3396" y="2900"/>
              <a:ext cx="1" cy="1"/>
            </a:xfrm>
            <a:custGeom>
              <a:avLst/>
              <a:gdLst>
                <a:gd name="T0" fmla="*/ 0 w 32"/>
                <a:gd name="T1" fmla="*/ 0 h 51"/>
                <a:gd name="T2" fmla="*/ 0 w 32"/>
                <a:gd name="T3" fmla="*/ 0 h 51"/>
                <a:gd name="T4" fmla="*/ 0 w 32"/>
                <a:gd name="T5" fmla="*/ 0 h 51"/>
                <a:gd name="T6" fmla="*/ 0 60000 65536"/>
                <a:gd name="T7" fmla="*/ 0 60000 65536"/>
                <a:gd name="T8" fmla="*/ 0 60000 65536"/>
                <a:gd name="T9" fmla="*/ 0 w 32"/>
                <a:gd name="T10" fmla="*/ 0 h 51"/>
                <a:gd name="T11" fmla="*/ 32 w 32"/>
                <a:gd name="T12" fmla="*/ 51 h 51"/>
              </a:gdLst>
              <a:ahLst/>
              <a:cxnLst>
                <a:cxn ang="T6">
                  <a:pos x="T0" y="T1"/>
                </a:cxn>
                <a:cxn ang="T7">
                  <a:pos x="T2" y="T3"/>
                </a:cxn>
                <a:cxn ang="T8">
                  <a:pos x="T4" y="T5"/>
                </a:cxn>
              </a:cxnLst>
              <a:rect l="T9" t="T10" r="T11" b="T12"/>
              <a:pathLst>
                <a:path w="32" h="51">
                  <a:moveTo>
                    <a:pt x="0" y="0"/>
                  </a:moveTo>
                  <a:lnTo>
                    <a:pt x="16" y="25"/>
                  </a:lnTo>
                  <a:lnTo>
                    <a:pt x="32" y="51"/>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8" name="Freeform 829">
              <a:extLst>
                <a:ext uri="{FF2B5EF4-FFF2-40B4-BE49-F238E27FC236}">
                  <a16:creationId xmlns:a16="http://schemas.microsoft.com/office/drawing/2014/main" id="{074D845F-72DD-CD3A-C278-5076E428D59C}"/>
                </a:ext>
              </a:extLst>
            </p:cNvPr>
            <p:cNvSpPr>
              <a:spLocks/>
            </p:cNvSpPr>
            <p:nvPr/>
          </p:nvSpPr>
          <p:spPr bwMode="auto">
            <a:xfrm>
              <a:off x="3465" y="2861"/>
              <a:ext cx="7" cy="9"/>
            </a:xfrm>
            <a:custGeom>
              <a:avLst/>
              <a:gdLst>
                <a:gd name="T0" fmla="*/ 0 w 349"/>
                <a:gd name="T1" fmla="*/ 0 h 425"/>
                <a:gd name="T2" fmla="*/ 0 w 349"/>
                <a:gd name="T3" fmla="*/ 0 h 425"/>
                <a:gd name="T4" fmla="*/ 0 w 349"/>
                <a:gd name="T5" fmla="*/ 0 h 425"/>
                <a:gd name="T6" fmla="*/ 0 w 349"/>
                <a:gd name="T7" fmla="*/ 0 h 425"/>
                <a:gd name="T8" fmla="*/ 0 w 349"/>
                <a:gd name="T9" fmla="*/ 0 h 425"/>
                <a:gd name="T10" fmla="*/ 0 w 349"/>
                <a:gd name="T11" fmla="*/ 0 h 425"/>
                <a:gd name="T12" fmla="*/ 0 w 349"/>
                <a:gd name="T13" fmla="*/ 0 h 425"/>
                <a:gd name="T14" fmla="*/ 0 w 349"/>
                <a:gd name="T15" fmla="*/ 0 h 425"/>
                <a:gd name="T16" fmla="*/ 0 w 349"/>
                <a:gd name="T17" fmla="*/ 0 h 425"/>
                <a:gd name="T18" fmla="*/ 0 w 349"/>
                <a:gd name="T19" fmla="*/ 0 h 425"/>
                <a:gd name="T20" fmla="*/ 0 w 349"/>
                <a:gd name="T21" fmla="*/ 0 h 425"/>
                <a:gd name="T22" fmla="*/ 0 w 349"/>
                <a:gd name="T23" fmla="*/ 0 h 425"/>
                <a:gd name="T24" fmla="*/ 0 w 349"/>
                <a:gd name="T25" fmla="*/ 0 h 425"/>
                <a:gd name="T26" fmla="*/ 0 w 349"/>
                <a:gd name="T27" fmla="*/ 0 h 425"/>
                <a:gd name="T28" fmla="*/ 0 w 349"/>
                <a:gd name="T29" fmla="*/ 0 h 425"/>
                <a:gd name="T30" fmla="*/ 0 w 349"/>
                <a:gd name="T31" fmla="*/ 0 h 425"/>
                <a:gd name="T32" fmla="*/ 0 w 349"/>
                <a:gd name="T33" fmla="*/ 0 h 425"/>
                <a:gd name="T34" fmla="*/ 0 w 349"/>
                <a:gd name="T35" fmla="*/ 0 h 425"/>
                <a:gd name="T36" fmla="*/ 0 w 349"/>
                <a:gd name="T37" fmla="*/ 0 h 425"/>
                <a:gd name="T38" fmla="*/ 0 w 349"/>
                <a:gd name="T39" fmla="*/ 0 h 425"/>
                <a:gd name="T40" fmla="*/ 0 w 349"/>
                <a:gd name="T41" fmla="*/ 0 h 425"/>
                <a:gd name="T42" fmla="*/ 0 w 349"/>
                <a:gd name="T43" fmla="*/ 0 h 425"/>
                <a:gd name="T44" fmla="*/ 0 w 349"/>
                <a:gd name="T45" fmla="*/ 0 h 4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9"/>
                <a:gd name="T70" fmla="*/ 0 h 425"/>
                <a:gd name="T71" fmla="*/ 349 w 349"/>
                <a:gd name="T72" fmla="*/ 425 h 4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9" h="425">
                  <a:moveTo>
                    <a:pt x="349" y="425"/>
                  </a:moveTo>
                  <a:lnTo>
                    <a:pt x="349" y="418"/>
                  </a:lnTo>
                  <a:lnTo>
                    <a:pt x="346" y="395"/>
                  </a:lnTo>
                  <a:lnTo>
                    <a:pt x="341" y="372"/>
                  </a:lnTo>
                  <a:lnTo>
                    <a:pt x="335" y="349"/>
                  </a:lnTo>
                  <a:lnTo>
                    <a:pt x="328" y="327"/>
                  </a:lnTo>
                  <a:lnTo>
                    <a:pt x="319" y="305"/>
                  </a:lnTo>
                  <a:lnTo>
                    <a:pt x="309" y="283"/>
                  </a:lnTo>
                  <a:lnTo>
                    <a:pt x="298" y="262"/>
                  </a:lnTo>
                  <a:lnTo>
                    <a:pt x="285" y="240"/>
                  </a:lnTo>
                  <a:lnTo>
                    <a:pt x="271" y="220"/>
                  </a:lnTo>
                  <a:lnTo>
                    <a:pt x="255" y="199"/>
                  </a:lnTo>
                  <a:lnTo>
                    <a:pt x="238" y="179"/>
                  </a:lnTo>
                  <a:lnTo>
                    <a:pt x="220" y="159"/>
                  </a:lnTo>
                  <a:lnTo>
                    <a:pt x="201" y="139"/>
                  </a:lnTo>
                  <a:lnTo>
                    <a:pt x="180" y="120"/>
                  </a:lnTo>
                  <a:lnTo>
                    <a:pt x="158" y="101"/>
                  </a:lnTo>
                  <a:lnTo>
                    <a:pt x="135" y="83"/>
                  </a:lnTo>
                  <a:lnTo>
                    <a:pt x="109" y="65"/>
                  </a:lnTo>
                  <a:lnTo>
                    <a:pt x="83" y="48"/>
                  </a:lnTo>
                  <a:lnTo>
                    <a:pt x="57" y="31"/>
                  </a:lnTo>
                  <a:lnTo>
                    <a:pt x="29" y="15"/>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49" name="Freeform 830">
              <a:extLst>
                <a:ext uri="{FF2B5EF4-FFF2-40B4-BE49-F238E27FC236}">
                  <a16:creationId xmlns:a16="http://schemas.microsoft.com/office/drawing/2014/main" id="{B50A503A-4597-DF4B-E4B4-D50CB1EA3D0E}"/>
                </a:ext>
              </a:extLst>
            </p:cNvPr>
            <p:cNvSpPr>
              <a:spLocks/>
            </p:cNvSpPr>
            <p:nvPr/>
          </p:nvSpPr>
          <p:spPr bwMode="auto">
            <a:xfrm>
              <a:off x="3482" y="2968"/>
              <a:ext cx="3" cy="3"/>
            </a:xfrm>
            <a:custGeom>
              <a:avLst/>
              <a:gdLst>
                <a:gd name="T0" fmla="*/ 0 w 105"/>
                <a:gd name="T1" fmla="*/ 0 h 180"/>
                <a:gd name="T2" fmla="*/ 0 w 105"/>
                <a:gd name="T3" fmla="*/ 0 h 180"/>
                <a:gd name="T4" fmla="*/ 0 w 105"/>
                <a:gd name="T5" fmla="*/ 0 h 180"/>
                <a:gd name="T6" fmla="*/ 0 w 105"/>
                <a:gd name="T7" fmla="*/ 0 h 180"/>
                <a:gd name="T8" fmla="*/ 0 w 105"/>
                <a:gd name="T9" fmla="*/ 0 h 180"/>
                <a:gd name="T10" fmla="*/ 0 60000 65536"/>
                <a:gd name="T11" fmla="*/ 0 60000 65536"/>
                <a:gd name="T12" fmla="*/ 0 60000 65536"/>
                <a:gd name="T13" fmla="*/ 0 60000 65536"/>
                <a:gd name="T14" fmla="*/ 0 60000 65536"/>
                <a:gd name="T15" fmla="*/ 0 w 105"/>
                <a:gd name="T16" fmla="*/ 0 h 180"/>
                <a:gd name="T17" fmla="*/ 105 w 105"/>
                <a:gd name="T18" fmla="*/ 180 h 180"/>
              </a:gdLst>
              <a:ahLst/>
              <a:cxnLst>
                <a:cxn ang="T10">
                  <a:pos x="T0" y="T1"/>
                </a:cxn>
                <a:cxn ang="T11">
                  <a:pos x="T2" y="T3"/>
                </a:cxn>
                <a:cxn ang="T12">
                  <a:pos x="T4" y="T5"/>
                </a:cxn>
                <a:cxn ang="T13">
                  <a:pos x="T6" y="T7"/>
                </a:cxn>
                <a:cxn ang="T14">
                  <a:pos x="T8" y="T9"/>
                </a:cxn>
              </a:cxnLst>
              <a:rect l="T15" t="T16" r="T17" b="T18"/>
              <a:pathLst>
                <a:path w="105" h="180">
                  <a:moveTo>
                    <a:pt x="0" y="180"/>
                  </a:moveTo>
                  <a:lnTo>
                    <a:pt x="8" y="131"/>
                  </a:lnTo>
                  <a:lnTo>
                    <a:pt x="30" y="78"/>
                  </a:lnTo>
                  <a:lnTo>
                    <a:pt x="63" y="33"/>
                  </a:lnTo>
                  <a:lnTo>
                    <a:pt x="1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750" name="Line 831">
              <a:extLst>
                <a:ext uri="{FF2B5EF4-FFF2-40B4-BE49-F238E27FC236}">
                  <a16:creationId xmlns:a16="http://schemas.microsoft.com/office/drawing/2014/main" id="{C4232DB9-6DEA-141C-6A27-BFAC745304A7}"/>
                </a:ext>
              </a:extLst>
            </p:cNvPr>
            <p:cNvSpPr>
              <a:spLocks noChangeShapeType="1"/>
            </p:cNvSpPr>
            <p:nvPr/>
          </p:nvSpPr>
          <p:spPr bwMode="auto">
            <a:xfrm>
              <a:off x="3468" y="300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51" name="Line 832">
              <a:extLst>
                <a:ext uri="{FF2B5EF4-FFF2-40B4-BE49-F238E27FC236}">
                  <a16:creationId xmlns:a16="http://schemas.microsoft.com/office/drawing/2014/main" id="{D1EB659F-8CE1-4B49-1436-CCE5104F87BC}"/>
                </a:ext>
              </a:extLst>
            </p:cNvPr>
            <p:cNvSpPr>
              <a:spLocks noChangeShapeType="1"/>
            </p:cNvSpPr>
            <p:nvPr/>
          </p:nvSpPr>
          <p:spPr bwMode="auto">
            <a:xfrm>
              <a:off x="3460" y="2995"/>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52" name="Line 833">
              <a:extLst>
                <a:ext uri="{FF2B5EF4-FFF2-40B4-BE49-F238E27FC236}">
                  <a16:creationId xmlns:a16="http://schemas.microsoft.com/office/drawing/2014/main" id="{B44C6C8A-97CE-DCB8-E4AA-E818AF95FA5E}"/>
                </a:ext>
              </a:extLst>
            </p:cNvPr>
            <p:cNvSpPr>
              <a:spLocks noChangeShapeType="1"/>
            </p:cNvSpPr>
            <p:nvPr/>
          </p:nvSpPr>
          <p:spPr bwMode="auto">
            <a:xfrm flipH="1" flipV="1">
              <a:off x="3389" y="2954"/>
              <a:ext cx="1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53" name="Line 834">
              <a:extLst>
                <a:ext uri="{FF2B5EF4-FFF2-40B4-BE49-F238E27FC236}">
                  <a16:creationId xmlns:a16="http://schemas.microsoft.com/office/drawing/2014/main" id="{0B69A8D5-2C5B-40F4-469B-A904898DEA6E}"/>
                </a:ext>
              </a:extLst>
            </p:cNvPr>
            <p:cNvSpPr>
              <a:spLocks noChangeShapeType="1"/>
            </p:cNvSpPr>
            <p:nvPr/>
          </p:nvSpPr>
          <p:spPr bwMode="auto">
            <a:xfrm flipV="1">
              <a:off x="3473" y="3003"/>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54" name="Line 835">
              <a:extLst>
                <a:ext uri="{FF2B5EF4-FFF2-40B4-BE49-F238E27FC236}">
                  <a16:creationId xmlns:a16="http://schemas.microsoft.com/office/drawing/2014/main" id="{A29ED996-971D-3D21-0044-59DEE93B3E91}"/>
                </a:ext>
              </a:extLst>
            </p:cNvPr>
            <p:cNvSpPr>
              <a:spLocks noChangeShapeType="1"/>
            </p:cNvSpPr>
            <p:nvPr/>
          </p:nvSpPr>
          <p:spPr bwMode="auto">
            <a:xfrm flipH="1">
              <a:off x="3439" y="300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55" name="Line 836">
              <a:extLst>
                <a:ext uri="{FF2B5EF4-FFF2-40B4-BE49-F238E27FC236}">
                  <a16:creationId xmlns:a16="http://schemas.microsoft.com/office/drawing/2014/main" id="{7F936DB5-B82D-22D6-D91F-4D34938B7FFB}"/>
                </a:ext>
              </a:extLst>
            </p:cNvPr>
            <p:cNvSpPr>
              <a:spLocks noChangeShapeType="1"/>
            </p:cNvSpPr>
            <p:nvPr/>
          </p:nvSpPr>
          <p:spPr bwMode="auto">
            <a:xfrm flipH="1">
              <a:off x="3411" y="302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56" name="Line 837">
              <a:extLst>
                <a:ext uri="{FF2B5EF4-FFF2-40B4-BE49-F238E27FC236}">
                  <a16:creationId xmlns:a16="http://schemas.microsoft.com/office/drawing/2014/main" id="{6C0F519D-4DD2-B5D9-572B-0410B0971CBC}"/>
                </a:ext>
              </a:extLst>
            </p:cNvPr>
            <p:cNvSpPr>
              <a:spLocks noChangeShapeType="1"/>
            </p:cNvSpPr>
            <p:nvPr/>
          </p:nvSpPr>
          <p:spPr bwMode="auto">
            <a:xfrm flipV="1">
              <a:off x="3447" y="3001"/>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57" name="Line 838">
              <a:extLst>
                <a:ext uri="{FF2B5EF4-FFF2-40B4-BE49-F238E27FC236}">
                  <a16:creationId xmlns:a16="http://schemas.microsoft.com/office/drawing/2014/main" id="{8165D838-7E6F-0401-A336-09F7EC8627FF}"/>
                </a:ext>
              </a:extLst>
            </p:cNvPr>
            <p:cNvSpPr>
              <a:spLocks noChangeShapeType="1"/>
            </p:cNvSpPr>
            <p:nvPr/>
          </p:nvSpPr>
          <p:spPr bwMode="auto">
            <a:xfrm flipV="1">
              <a:off x="3456" y="2995"/>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58" name="Line 839">
              <a:extLst>
                <a:ext uri="{FF2B5EF4-FFF2-40B4-BE49-F238E27FC236}">
                  <a16:creationId xmlns:a16="http://schemas.microsoft.com/office/drawing/2014/main" id="{392DEC86-4FCB-7430-FD22-90CFB3094E51}"/>
                </a:ext>
              </a:extLst>
            </p:cNvPr>
            <p:cNvSpPr>
              <a:spLocks noChangeShapeType="1"/>
            </p:cNvSpPr>
            <p:nvPr/>
          </p:nvSpPr>
          <p:spPr bwMode="auto">
            <a:xfrm flipH="1">
              <a:off x="3432" y="3003"/>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59" name="Line 840">
              <a:extLst>
                <a:ext uri="{FF2B5EF4-FFF2-40B4-BE49-F238E27FC236}">
                  <a16:creationId xmlns:a16="http://schemas.microsoft.com/office/drawing/2014/main" id="{7648D71B-DA43-3CDC-C725-5EE236287C3F}"/>
                </a:ext>
              </a:extLst>
            </p:cNvPr>
            <p:cNvSpPr>
              <a:spLocks noChangeShapeType="1"/>
            </p:cNvSpPr>
            <p:nvPr/>
          </p:nvSpPr>
          <p:spPr bwMode="auto">
            <a:xfrm flipH="1">
              <a:off x="3397" y="3019"/>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0" name="Line 841">
              <a:extLst>
                <a:ext uri="{FF2B5EF4-FFF2-40B4-BE49-F238E27FC236}">
                  <a16:creationId xmlns:a16="http://schemas.microsoft.com/office/drawing/2014/main" id="{B6F51F4F-CC23-D683-0561-162CC10A6895}"/>
                </a:ext>
              </a:extLst>
            </p:cNvPr>
            <p:cNvSpPr>
              <a:spLocks noChangeShapeType="1"/>
            </p:cNvSpPr>
            <p:nvPr/>
          </p:nvSpPr>
          <p:spPr bwMode="auto">
            <a:xfrm flipV="1">
              <a:off x="3485" y="2911"/>
              <a:ext cx="98"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1" name="Line 842">
              <a:extLst>
                <a:ext uri="{FF2B5EF4-FFF2-40B4-BE49-F238E27FC236}">
                  <a16:creationId xmlns:a16="http://schemas.microsoft.com/office/drawing/2014/main" id="{F1A4BA4E-F4CD-8A30-59EF-0C7A8AFF1632}"/>
                </a:ext>
              </a:extLst>
            </p:cNvPr>
            <p:cNvSpPr>
              <a:spLocks noChangeShapeType="1"/>
            </p:cNvSpPr>
            <p:nvPr/>
          </p:nvSpPr>
          <p:spPr bwMode="auto">
            <a:xfrm flipV="1">
              <a:off x="3482" y="296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2" name="Line 843">
              <a:extLst>
                <a:ext uri="{FF2B5EF4-FFF2-40B4-BE49-F238E27FC236}">
                  <a16:creationId xmlns:a16="http://schemas.microsoft.com/office/drawing/2014/main" id="{7391DA7E-7999-23FB-7AC9-05827563E24A}"/>
                </a:ext>
              </a:extLst>
            </p:cNvPr>
            <p:cNvSpPr>
              <a:spLocks noChangeShapeType="1"/>
            </p:cNvSpPr>
            <p:nvPr/>
          </p:nvSpPr>
          <p:spPr bwMode="auto">
            <a:xfrm flipV="1">
              <a:off x="3450" y="2995"/>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3" name="Line 844">
              <a:extLst>
                <a:ext uri="{FF2B5EF4-FFF2-40B4-BE49-F238E27FC236}">
                  <a16:creationId xmlns:a16="http://schemas.microsoft.com/office/drawing/2014/main" id="{23E27527-686C-142A-EC95-3E5E40AA7500}"/>
                </a:ext>
              </a:extLst>
            </p:cNvPr>
            <p:cNvSpPr>
              <a:spLocks noChangeShapeType="1"/>
            </p:cNvSpPr>
            <p:nvPr/>
          </p:nvSpPr>
          <p:spPr bwMode="auto">
            <a:xfrm flipV="1">
              <a:off x="3447" y="2997"/>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4" name="Line 845">
              <a:extLst>
                <a:ext uri="{FF2B5EF4-FFF2-40B4-BE49-F238E27FC236}">
                  <a16:creationId xmlns:a16="http://schemas.microsoft.com/office/drawing/2014/main" id="{E3DF6FC6-17A9-6790-7365-B672D560ACC2}"/>
                </a:ext>
              </a:extLst>
            </p:cNvPr>
            <p:cNvSpPr>
              <a:spLocks noChangeShapeType="1"/>
            </p:cNvSpPr>
            <p:nvPr/>
          </p:nvSpPr>
          <p:spPr bwMode="auto">
            <a:xfrm flipH="1">
              <a:off x="3468" y="2978"/>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5" name="Line 846">
              <a:extLst>
                <a:ext uri="{FF2B5EF4-FFF2-40B4-BE49-F238E27FC236}">
                  <a16:creationId xmlns:a16="http://schemas.microsoft.com/office/drawing/2014/main" id="{9D4EFEC1-7545-CCE0-E5A0-3C3C1E41FF46}"/>
                </a:ext>
              </a:extLst>
            </p:cNvPr>
            <p:cNvSpPr>
              <a:spLocks noChangeShapeType="1"/>
            </p:cNvSpPr>
            <p:nvPr/>
          </p:nvSpPr>
          <p:spPr bwMode="auto">
            <a:xfrm flipH="1">
              <a:off x="3468" y="3056"/>
              <a:ext cx="9"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6" name="Line 847">
              <a:extLst>
                <a:ext uri="{FF2B5EF4-FFF2-40B4-BE49-F238E27FC236}">
                  <a16:creationId xmlns:a16="http://schemas.microsoft.com/office/drawing/2014/main" id="{82740763-9DC5-0545-A7C6-2C80766A4A02}"/>
                </a:ext>
              </a:extLst>
            </p:cNvPr>
            <p:cNvSpPr>
              <a:spLocks noChangeShapeType="1"/>
            </p:cNvSpPr>
            <p:nvPr/>
          </p:nvSpPr>
          <p:spPr bwMode="auto">
            <a:xfrm flipV="1">
              <a:off x="3487" y="288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7" name="Line 848">
              <a:extLst>
                <a:ext uri="{FF2B5EF4-FFF2-40B4-BE49-F238E27FC236}">
                  <a16:creationId xmlns:a16="http://schemas.microsoft.com/office/drawing/2014/main" id="{F6770B36-C735-407C-5074-6B8689E85BF3}"/>
                </a:ext>
              </a:extLst>
            </p:cNvPr>
            <p:cNvSpPr>
              <a:spLocks noChangeShapeType="1"/>
            </p:cNvSpPr>
            <p:nvPr/>
          </p:nvSpPr>
          <p:spPr bwMode="auto">
            <a:xfrm flipV="1">
              <a:off x="3482" y="2969"/>
              <a:ext cx="1"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8" name="Line 849">
              <a:extLst>
                <a:ext uri="{FF2B5EF4-FFF2-40B4-BE49-F238E27FC236}">
                  <a16:creationId xmlns:a16="http://schemas.microsoft.com/office/drawing/2014/main" id="{C20C37F4-BD43-4A82-A29C-C7E869D15E05}"/>
                </a:ext>
              </a:extLst>
            </p:cNvPr>
            <p:cNvSpPr>
              <a:spLocks noChangeShapeType="1"/>
            </p:cNvSpPr>
            <p:nvPr/>
          </p:nvSpPr>
          <p:spPr bwMode="auto">
            <a:xfrm flipV="1">
              <a:off x="3482" y="2971"/>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69" name="Line 850">
              <a:extLst>
                <a:ext uri="{FF2B5EF4-FFF2-40B4-BE49-F238E27FC236}">
                  <a16:creationId xmlns:a16="http://schemas.microsoft.com/office/drawing/2014/main" id="{8852EF59-AC5D-A857-1611-580B878538EC}"/>
                </a:ext>
              </a:extLst>
            </p:cNvPr>
            <p:cNvSpPr>
              <a:spLocks noChangeShapeType="1"/>
            </p:cNvSpPr>
            <p:nvPr/>
          </p:nvSpPr>
          <p:spPr bwMode="auto">
            <a:xfrm flipV="1">
              <a:off x="3482" y="3003"/>
              <a:ext cx="1" cy="5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0" name="Line 851">
              <a:extLst>
                <a:ext uri="{FF2B5EF4-FFF2-40B4-BE49-F238E27FC236}">
                  <a16:creationId xmlns:a16="http://schemas.microsoft.com/office/drawing/2014/main" id="{E91C70B8-8AB2-5AFB-9ED4-AA46EAD044BA}"/>
                </a:ext>
              </a:extLst>
            </p:cNvPr>
            <p:cNvSpPr>
              <a:spLocks noChangeShapeType="1"/>
            </p:cNvSpPr>
            <p:nvPr/>
          </p:nvSpPr>
          <p:spPr bwMode="auto">
            <a:xfrm>
              <a:off x="3482" y="3080"/>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1" name="Line 852">
              <a:extLst>
                <a:ext uri="{FF2B5EF4-FFF2-40B4-BE49-F238E27FC236}">
                  <a16:creationId xmlns:a16="http://schemas.microsoft.com/office/drawing/2014/main" id="{784CEF53-9ABC-2F36-E793-801C57FEF531}"/>
                </a:ext>
              </a:extLst>
            </p:cNvPr>
            <p:cNvSpPr>
              <a:spLocks noChangeShapeType="1"/>
            </p:cNvSpPr>
            <p:nvPr/>
          </p:nvSpPr>
          <p:spPr bwMode="auto">
            <a:xfrm flipV="1">
              <a:off x="3473"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2" name="Line 853">
              <a:extLst>
                <a:ext uri="{FF2B5EF4-FFF2-40B4-BE49-F238E27FC236}">
                  <a16:creationId xmlns:a16="http://schemas.microsoft.com/office/drawing/2014/main" id="{6E8EA4F8-2F9A-CD68-34FC-5DD56108BBBD}"/>
                </a:ext>
              </a:extLst>
            </p:cNvPr>
            <p:cNvSpPr>
              <a:spLocks noChangeShapeType="1"/>
            </p:cNvSpPr>
            <p:nvPr/>
          </p:nvSpPr>
          <p:spPr bwMode="auto">
            <a:xfrm flipV="1">
              <a:off x="3473" y="3065"/>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3" name="Line 854">
              <a:extLst>
                <a:ext uri="{FF2B5EF4-FFF2-40B4-BE49-F238E27FC236}">
                  <a16:creationId xmlns:a16="http://schemas.microsoft.com/office/drawing/2014/main" id="{185576B6-E302-8A29-C925-76F0824C6A5A}"/>
                </a:ext>
              </a:extLst>
            </p:cNvPr>
            <p:cNvSpPr>
              <a:spLocks noChangeShapeType="1"/>
            </p:cNvSpPr>
            <p:nvPr/>
          </p:nvSpPr>
          <p:spPr bwMode="auto">
            <a:xfrm flipH="1" flipV="1">
              <a:off x="3482" y="30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4" name="Line 855">
              <a:extLst>
                <a:ext uri="{FF2B5EF4-FFF2-40B4-BE49-F238E27FC236}">
                  <a16:creationId xmlns:a16="http://schemas.microsoft.com/office/drawing/2014/main" id="{5A30BA9A-8E85-7638-82C1-EDA01A9AD684}"/>
                </a:ext>
              </a:extLst>
            </p:cNvPr>
            <p:cNvSpPr>
              <a:spLocks noChangeShapeType="1"/>
            </p:cNvSpPr>
            <p:nvPr/>
          </p:nvSpPr>
          <p:spPr bwMode="auto">
            <a:xfrm>
              <a:off x="3465" y="2861"/>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5" name="Line 856">
              <a:extLst>
                <a:ext uri="{FF2B5EF4-FFF2-40B4-BE49-F238E27FC236}">
                  <a16:creationId xmlns:a16="http://schemas.microsoft.com/office/drawing/2014/main" id="{85F2F360-EE91-CD7F-9DBC-318E59F25999}"/>
                </a:ext>
              </a:extLst>
            </p:cNvPr>
            <p:cNvSpPr>
              <a:spLocks noChangeShapeType="1"/>
            </p:cNvSpPr>
            <p:nvPr/>
          </p:nvSpPr>
          <p:spPr bwMode="auto">
            <a:xfrm>
              <a:off x="3396"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6" name="Line 857">
              <a:extLst>
                <a:ext uri="{FF2B5EF4-FFF2-40B4-BE49-F238E27FC236}">
                  <a16:creationId xmlns:a16="http://schemas.microsoft.com/office/drawing/2014/main" id="{78542AA8-A7DA-385E-00D6-004076A29C88}"/>
                </a:ext>
              </a:extLst>
            </p:cNvPr>
            <p:cNvSpPr>
              <a:spLocks noChangeShapeType="1"/>
            </p:cNvSpPr>
            <p:nvPr/>
          </p:nvSpPr>
          <p:spPr bwMode="auto">
            <a:xfrm>
              <a:off x="3396" y="289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7" name="Line 858">
              <a:extLst>
                <a:ext uri="{FF2B5EF4-FFF2-40B4-BE49-F238E27FC236}">
                  <a16:creationId xmlns:a16="http://schemas.microsoft.com/office/drawing/2014/main" id="{D47CBD5E-B44D-0646-11E0-F9D805E89557}"/>
                </a:ext>
              </a:extLst>
            </p:cNvPr>
            <p:cNvSpPr>
              <a:spLocks noChangeShapeType="1"/>
            </p:cNvSpPr>
            <p:nvPr/>
          </p:nvSpPr>
          <p:spPr bwMode="auto">
            <a:xfrm flipH="1" flipV="1">
              <a:off x="3406" y="2964"/>
              <a:ext cx="7"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8" name="Line 859">
              <a:extLst>
                <a:ext uri="{FF2B5EF4-FFF2-40B4-BE49-F238E27FC236}">
                  <a16:creationId xmlns:a16="http://schemas.microsoft.com/office/drawing/2014/main" id="{BA3751CA-60BF-4FF4-B8E5-7CA81621EED6}"/>
                </a:ext>
              </a:extLst>
            </p:cNvPr>
            <p:cNvSpPr>
              <a:spLocks noChangeShapeType="1"/>
            </p:cNvSpPr>
            <p:nvPr/>
          </p:nvSpPr>
          <p:spPr bwMode="auto">
            <a:xfrm flipH="1" flipV="1">
              <a:off x="3565" y="3073"/>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79" name="Line 860">
              <a:extLst>
                <a:ext uri="{FF2B5EF4-FFF2-40B4-BE49-F238E27FC236}">
                  <a16:creationId xmlns:a16="http://schemas.microsoft.com/office/drawing/2014/main" id="{F4E0F5E0-5D66-D3E3-D65C-22D262AE9E6B}"/>
                </a:ext>
              </a:extLst>
            </p:cNvPr>
            <p:cNvSpPr>
              <a:spLocks noChangeShapeType="1"/>
            </p:cNvSpPr>
            <p:nvPr/>
          </p:nvSpPr>
          <p:spPr bwMode="auto">
            <a:xfrm>
              <a:off x="3432" y="298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0" name="Line 861">
              <a:extLst>
                <a:ext uri="{FF2B5EF4-FFF2-40B4-BE49-F238E27FC236}">
                  <a16:creationId xmlns:a16="http://schemas.microsoft.com/office/drawing/2014/main" id="{332A71B4-2736-43E4-302E-C89D8EA9703A}"/>
                </a:ext>
              </a:extLst>
            </p:cNvPr>
            <p:cNvSpPr>
              <a:spLocks noChangeShapeType="1"/>
            </p:cNvSpPr>
            <p:nvPr/>
          </p:nvSpPr>
          <p:spPr bwMode="auto">
            <a:xfrm>
              <a:off x="3450" y="3001"/>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1" name="Line 862">
              <a:extLst>
                <a:ext uri="{FF2B5EF4-FFF2-40B4-BE49-F238E27FC236}">
                  <a16:creationId xmlns:a16="http://schemas.microsoft.com/office/drawing/2014/main" id="{62E77A55-06F9-B811-25B0-355B84B8972B}"/>
                </a:ext>
              </a:extLst>
            </p:cNvPr>
            <p:cNvSpPr>
              <a:spLocks noChangeShapeType="1"/>
            </p:cNvSpPr>
            <p:nvPr/>
          </p:nvSpPr>
          <p:spPr bwMode="auto">
            <a:xfrm>
              <a:off x="3547" y="3057"/>
              <a:ext cx="13"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2" name="Line 863">
              <a:extLst>
                <a:ext uri="{FF2B5EF4-FFF2-40B4-BE49-F238E27FC236}">
                  <a16:creationId xmlns:a16="http://schemas.microsoft.com/office/drawing/2014/main" id="{6CF9FD92-B36B-56BF-253A-C246848C445E}"/>
                </a:ext>
              </a:extLst>
            </p:cNvPr>
            <p:cNvSpPr>
              <a:spLocks noChangeShapeType="1"/>
            </p:cNvSpPr>
            <p:nvPr/>
          </p:nvSpPr>
          <p:spPr bwMode="auto">
            <a:xfrm flipH="1" flipV="1">
              <a:off x="3405" y="2968"/>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3" name="Line 864">
              <a:extLst>
                <a:ext uri="{FF2B5EF4-FFF2-40B4-BE49-F238E27FC236}">
                  <a16:creationId xmlns:a16="http://schemas.microsoft.com/office/drawing/2014/main" id="{35480016-CD44-76DA-7050-84955D928DA1}"/>
                </a:ext>
              </a:extLst>
            </p:cNvPr>
            <p:cNvSpPr>
              <a:spLocks noChangeShapeType="1"/>
            </p:cNvSpPr>
            <p:nvPr/>
          </p:nvSpPr>
          <p:spPr bwMode="auto">
            <a:xfrm flipH="1" flipV="1">
              <a:off x="3390" y="2959"/>
              <a:ext cx="15"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4" name="Line 865">
              <a:extLst>
                <a:ext uri="{FF2B5EF4-FFF2-40B4-BE49-F238E27FC236}">
                  <a16:creationId xmlns:a16="http://schemas.microsoft.com/office/drawing/2014/main" id="{5EFC4257-B091-38A5-83E1-ACCD8AF040EB}"/>
                </a:ext>
              </a:extLst>
            </p:cNvPr>
            <p:cNvSpPr>
              <a:spLocks noChangeShapeType="1"/>
            </p:cNvSpPr>
            <p:nvPr/>
          </p:nvSpPr>
          <p:spPr bwMode="auto">
            <a:xfrm flipH="1" flipV="1">
              <a:off x="3437" y="300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5" name="Line 866">
              <a:extLst>
                <a:ext uri="{FF2B5EF4-FFF2-40B4-BE49-F238E27FC236}">
                  <a16:creationId xmlns:a16="http://schemas.microsoft.com/office/drawing/2014/main" id="{82C0C7D7-2035-70CC-9080-D33C59825421}"/>
                </a:ext>
              </a:extLst>
            </p:cNvPr>
            <p:cNvSpPr>
              <a:spLocks noChangeShapeType="1"/>
            </p:cNvSpPr>
            <p:nvPr/>
          </p:nvSpPr>
          <p:spPr bwMode="auto">
            <a:xfrm flipH="1">
              <a:off x="3406" y="2990"/>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6" name="Line 867">
              <a:extLst>
                <a:ext uri="{FF2B5EF4-FFF2-40B4-BE49-F238E27FC236}">
                  <a16:creationId xmlns:a16="http://schemas.microsoft.com/office/drawing/2014/main" id="{D3E1A862-A137-409D-D023-6D331F5CA7EB}"/>
                </a:ext>
              </a:extLst>
            </p:cNvPr>
            <p:cNvSpPr>
              <a:spLocks noChangeShapeType="1"/>
            </p:cNvSpPr>
            <p:nvPr/>
          </p:nvSpPr>
          <p:spPr bwMode="auto">
            <a:xfrm flipV="1">
              <a:off x="3583" y="291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7" name="Line 868">
              <a:extLst>
                <a:ext uri="{FF2B5EF4-FFF2-40B4-BE49-F238E27FC236}">
                  <a16:creationId xmlns:a16="http://schemas.microsoft.com/office/drawing/2014/main" id="{3FE12A31-DF2A-E383-FECF-43668BF35C2B}"/>
                </a:ext>
              </a:extLst>
            </p:cNvPr>
            <p:cNvSpPr>
              <a:spLocks noChangeShapeType="1"/>
            </p:cNvSpPr>
            <p:nvPr/>
          </p:nvSpPr>
          <p:spPr bwMode="auto">
            <a:xfrm flipV="1">
              <a:off x="3413" y="30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8" name="Line 869">
              <a:extLst>
                <a:ext uri="{FF2B5EF4-FFF2-40B4-BE49-F238E27FC236}">
                  <a16:creationId xmlns:a16="http://schemas.microsoft.com/office/drawing/2014/main" id="{F3B27D90-6D82-6E16-C1C5-EBFCC68459F6}"/>
                </a:ext>
              </a:extLst>
            </p:cNvPr>
            <p:cNvSpPr>
              <a:spLocks noChangeShapeType="1"/>
            </p:cNvSpPr>
            <p:nvPr/>
          </p:nvSpPr>
          <p:spPr bwMode="auto">
            <a:xfrm flipV="1">
              <a:off x="3410" y="29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89" name="Line 870">
              <a:extLst>
                <a:ext uri="{FF2B5EF4-FFF2-40B4-BE49-F238E27FC236}">
                  <a16:creationId xmlns:a16="http://schemas.microsoft.com/office/drawing/2014/main" id="{6F315E59-FBA6-CF6A-01F0-A6032FB25B73}"/>
                </a:ext>
              </a:extLst>
            </p:cNvPr>
            <p:cNvSpPr>
              <a:spLocks noChangeShapeType="1"/>
            </p:cNvSpPr>
            <p:nvPr/>
          </p:nvSpPr>
          <p:spPr bwMode="auto">
            <a:xfrm flipV="1">
              <a:off x="3468" y="2984"/>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0" name="Line 871">
              <a:extLst>
                <a:ext uri="{FF2B5EF4-FFF2-40B4-BE49-F238E27FC236}">
                  <a16:creationId xmlns:a16="http://schemas.microsoft.com/office/drawing/2014/main" id="{C73FD57C-C679-0A2F-8720-ED12C9C53B44}"/>
                </a:ext>
              </a:extLst>
            </p:cNvPr>
            <p:cNvSpPr>
              <a:spLocks noChangeShapeType="1"/>
            </p:cNvSpPr>
            <p:nvPr/>
          </p:nvSpPr>
          <p:spPr bwMode="auto">
            <a:xfrm flipV="1">
              <a:off x="3468" y="3062"/>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1" name="Line 872">
              <a:extLst>
                <a:ext uri="{FF2B5EF4-FFF2-40B4-BE49-F238E27FC236}">
                  <a16:creationId xmlns:a16="http://schemas.microsoft.com/office/drawing/2014/main" id="{DD4C4371-4810-9163-D1BF-44E33D272598}"/>
                </a:ext>
              </a:extLst>
            </p:cNvPr>
            <p:cNvSpPr>
              <a:spLocks noChangeShapeType="1"/>
            </p:cNvSpPr>
            <p:nvPr/>
          </p:nvSpPr>
          <p:spPr bwMode="auto">
            <a:xfrm>
              <a:off x="3466" y="2999"/>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2" name="Line 873">
              <a:extLst>
                <a:ext uri="{FF2B5EF4-FFF2-40B4-BE49-F238E27FC236}">
                  <a16:creationId xmlns:a16="http://schemas.microsoft.com/office/drawing/2014/main" id="{09B19FFE-FD59-4EE9-59D9-7D0A548BF4BE}"/>
                </a:ext>
              </a:extLst>
            </p:cNvPr>
            <p:cNvSpPr>
              <a:spLocks noChangeShapeType="1"/>
            </p:cNvSpPr>
            <p:nvPr/>
          </p:nvSpPr>
          <p:spPr bwMode="auto">
            <a:xfrm>
              <a:off x="3459" y="2899"/>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3" name="Line 874">
              <a:extLst>
                <a:ext uri="{FF2B5EF4-FFF2-40B4-BE49-F238E27FC236}">
                  <a16:creationId xmlns:a16="http://schemas.microsoft.com/office/drawing/2014/main" id="{FF427F74-A5C9-9F3D-BF20-1A341D5288E2}"/>
                </a:ext>
              </a:extLst>
            </p:cNvPr>
            <p:cNvSpPr>
              <a:spLocks noChangeShapeType="1"/>
            </p:cNvSpPr>
            <p:nvPr/>
          </p:nvSpPr>
          <p:spPr bwMode="auto">
            <a:xfrm>
              <a:off x="3397" y="2902"/>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4" name="Line 875">
              <a:extLst>
                <a:ext uri="{FF2B5EF4-FFF2-40B4-BE49-F238E27FC236}">
                  <a16:creationId xmlns:a16="http://schemas.microsoft.com/office/drawing/2014/main" id="{CB82AF10-CC2B-A75F-7801-63226FBD8DD0}"/>
                </a:ext>
              </a:extLst>
            </p:cNvPr>
            <p:cNvSpPr>
              <a:spLocks noChangeShapeType="1"/>
            </p:cNvSpPr>
            <p:nvPr/>
          </p:nvSpPr>
          <p:spPr bwMode="auto">
            <a:xfrm>
              <a:off x="3397" y="290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5" name="Line 876">
              <a:extLst>
                <a:ext uri="{FF2B5EF4-FFF2-40B4-BE49-F238E27FC236}">
                  <a16:creationId xmlns:a16="http://schemas.microsoft.com/office/drawing/2014/main" id="{58E8AEAE-32D2-5C8E-95B4-F95A9A935480}"/>
                </a:ext>
              </a:extLst>
            </p:cNvPr>
            <p:cNvSpPr>
              <a:spLocks noChangeShapeType="1"/>
            </p:cNvSpPr>
            <p:nvPr/>
          </p:nvSpPr>
          <p:spPr bwMode="auto">
            <a:xfrm flipH="1" flipV="1">
              <a:off x="3432" y="3006"/>
              <a:ext cx="10"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6" name="Line 877">
              <a:extLst>
                <a:ext uri="{FF2B5EF4-FFF2-40B4-BE49-F238E27FC236}">
                  <a16:creationId xmlns:a16="http://schemas.microsoft.com/office/drawing/2014/main" id="{191C99A8-9CB7-6FF5-1A1D-95BFB6F1DAD9}"/>
                </a:ext>
              </a:extLst>
            </p:cNvPr>
            <p:cNvSpPr>
              <a:spLocks noChangeShapeType="1"/>
            </p:cNvSpPr>
            <p:nvPr/>
          </p:nvSpPr>
          <p:spPr bwMode="auto">
            <a:xfrm flipH="1" flipV="1">
              <a:off x="3407" y="2998"/>
              <a:ext cx="6"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7" name="Line 878">
              <a:extLst>
                <a:ext uri="{FF2B5EF4-FFF2-40B4-BE49-F238E27FC236}">
                  <a16:creationId xmlns:a16="http://schemas.microsoft.com/office/drawing/2014/main" id="{25E04971-F346-AF02-09F0-9648CB621DD4}"/>
                </a:ext>
              </a:extLst>
            </p:cNvPr>
            <p:cNvSpPr>
              <a:spLocks noChangeShapeType="1"/>
            </p:cNvSpPr>
            <p:nvPr/>
          </p:nvSpPr>
          <p:spPr bwMode="auto">
            <a:xfrm flipH="1" flipV="1">
              <a:off x="3392" y="2990"/>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8" name="Line 879">
              <a:extLst>
                <a:ext uri="{FF2B5EF4-FFF2-40B4-BE49-F238E27FC236}">
                  <a16:creationId xmlns:a16="http://schemas.microsoft.com/office/drawing/2014/main" id="{850A639B-3EDA-B870-D484-F3E38A32B283}"/>
                </a:ext>
              </a:extLst>
            </p:cNvPr>
            <p:cNvSpPr>
              <a:spLocks noChangeShapeType="1"/>
            </p:cNvSpPr>
            <p:nvPr/>
          </p:nvSpPr>
          <p:spPr bwMode="auto">
            <a:xfrm flipH="1" flipV="1">
              <a:off x="3441" y="3004"/>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799" name="Line 880">
              <a:extLst>
                <a:ext uri="{FF2B5EF4-FFF2-40B4-BE49-F238E27FC236}">
                  <a16:creationId xmlns:a16="http://schemas.microsoft.com/office/drawing/2014/main" id="{1A35669D-913F-1226-A450-595D9812066A}"/>
                </a:ext>
              </a:extLst>
            </p:cNvPr>
            <p:cNvSpPr>
              <a:spLocks noChangeShapeType="1"/>
            </p:cNvSpPr>
            <p:nvPr/>
          </p:nvSpPr>
          <p:spPr bwMode="auto">
            <a:xfrm flipH="1" flipV="1">
              <a:off x="3391" y="2984"/>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0" name="Line 881">
              <a:extLst>
                <a:ext uri="{FF2B5EF4-FFF2-40B4-BE49-F238E27FC236}">
                  <a16:creationId xmlns:a16="http://schemas.microsoft.com/office/drawing/2014/main" id="{D19243D9-1F3B-4B9B-9D2F-AC63D37F9F92}"/>
                </a:ext>
              </a:extLst>
            </p:cNvPr>
            <p:cNvSpPr>
              <a:spLocks noChangeShapeType="1"/>
            </p:cNvSpPr>
            <p:nvPr/>
          </p:nvSpPr>
          <p:spPr bwMode="auto">
            <a:xfrm flipH="1">
              <a:off x="3409" y="2993"/>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1" name="Line 882">
              <a:extLst>
                <a:ext uri="{FF2B5EF4-FFF2-40B4-BE49-F238E27FC236}">
                  <a16:creationId xmlns:a16="http://schemas.microsoft.com/office/drawing/2014/main" id="{C2BAC8BE-C517-C2ED-1FC2-92A703531B23}"/>
                </a:ext>
              </a:extLst>
            </p:cNvPr>
            <p:cNvSpPr>
              <a:spLocks noChangeShapeType="1"/>
            </p:cNvSpPr>
            <p:nvPr/>
          </p:nvSpPr>
          <p:spPr bwMode="auto">
            <a:xfrm flipV="1">
              <a:off x="3411" y="299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2" name="Line 883">
              <a:extLst>
                <a:ext uri="{FF2B5EF4-FFF2-40B4-BE49-F238E27FC236}">
                  <a16:creationId xmlns:a16="http://schemas.microsoft.com/office/drawing/2014/main" id="{B9CB1421-9DF1-9707-B8BB-1E7657C9F0C5}"/>
                </a:ext>
              </a:extLst>
            </p:cNvPr>
            <p:cNvSpPr>
              <a:spLocks noChangeShapeType="1"/>
            </p:cNvSpPr>
            <p:nvPr/>
          </p:nvSpPr>
          <p:spPr bwMode="auto">
            <a:xfrm flipV="1">
              <a:off x="3496" y="2911"/>
              <a:ext cx="42"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3" name="Line 884">
              <a:extLst>
                <a:ext uri="{FF2B5EF4-FFF2-40B4-BE49-F238E27FC236}">
                  <a16:creationId xmlns:a16="http://schemas.microsoft.com/office/drawing/2014/main" id="{26289CC4-A245-A1CA-1B5A-73632EC34AD9}"/>
                </a:ext>
              </a:extLst>
            </p:cNvPr>
            <p:cNvSpPr>
              <a:spLocks noChangeShapeType="1"/>
            </p:cNvSpPr>
            <p:nvPr/>
          </p:nvSpPr>
          <p:spPr bwMode="auto">
            <a:xfrm flipH="1">
              <a:off x="3394" y="2989"/>
              <a:ext cx="5"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4" name="Line 885">
              <a:extLst>
                <a:ext uri="{FF2B5EF4-FFF2-40B4-BE49-F238E27FC236}">
                  <a16:creationId xmlns:a16="http://schemas.microsoft.com/office/drawing/2014/main" id="{BA10E740-4A2C-FB72-C6E4-20A0BED226CD}"/>
                </a:ext>
              </a:extLst>
            </p:cNvPr>
            <p:cNvSpPr>
              <a:spLocks noChangeShapeType="1"/>
            </p:cNvSpPr>
            <p:nvPr/>
          </p:nvSpPr>
          <p:spPr bwMode="auto">
            <a:xfrm>
              <a:off x="3456" y="3004"/>
              <a:ext cx="1" cy="4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5" name="Line 886">
              <a:extLst>
                <a:ext uri="{FF2B5EF4-FFF2-40B4-BE49-F238E27FC236}">
                  <a16:creationId xmlns:a16="http://schemas.microsoft.com/office/drawing/2014/main" id="{1C82581E-468D-2C58-476D-F7A7D708F424}"/>
                </a:ext>
              </a:extLst>
            </p:cNvPr>
            <p:cNvSpPr>
              <a:spLocks noChangeShapeType="1"/>
            </p:cNvSpPr>
            <p:nvPr/>
          </p:nvSpPr>
          <p:spPr bwMode="auto">
            <a:xfrm>
              <a:off x="3456" y="290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6" name="Line 887">
              <a:extLst>
                <a:ext uri="{FF2B5EF4-FFF2-40B4-BE49-F238E27FC236}">
                  <a16:creationId xmlns:a16="http://schemas.microsoft.com/office/drawing/2014/main" id="{68023411-6F82-0D59-1CBD-673159155D3B}"/>
                </a:ext>
              </a:extLst>
            </p:cNvPr>
            <p:cNvSpPr>
              <a:spLocks noChangeShapeType="1"/>
            </p:cNvSpPr>
            <p:nvPr/>
          </p:nvSpPr>
          <p:spPr bwMode="auto">
            <a:xfrm>
              <a:off x="3452" y="3105"/>
              <a:ext cx="1" cy="3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7" name="Line 888">
              <a:extLst>
                <a:ext uri="{FF2B5EF4-FFF2-40B4-BE49-F238E27FC236}">
                  <a16:creationId xmlns:a16="http://schemas.microsoft.com/office/drawing/2014/main" id="{8A3678D4-4581-8A19-9512-6DAB0FE609A0}"/>
                </a:ext>
              </a:extLst>
            </p:cNvPr>
            <p:cNvSpPr>
              <a:spLocks noChangeShapeType="1"/>
            </p:cNvSpPr>
            <p:nvPr/>
          </p:nvSpPr>
          <p:spPr bwMode="auto">
            <a:xfrm flipV="1">
              <a:off x="3447" y="3003"/>
              <a:ext cx="1" cy="3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8" name="Line 889">
              <a:extLst>
                <a:ext uri="{FF2B5EF4-FFF2-40B4-BE49-F238E27FC236}">
                  <a16:creationId xmlns:a16="http://schemas.microsoft.com/office/drawing/2014/main" id="{CBE63050-387A-AEA9-36C1-CF6477655F6C}"/>
                </a:ext>
              </a:extLst>
            </p:cNvPr>
            <p:cNvSpPr>
              <a:spLocks noChangeShapeType="1"/>
            </p:cNvSpPr>
            <p:nvPr/>
          </p:nvSpPr>
          <p:spPr bwMode="auto">
            <a:xfrm flipH="1" flipV="1">
              <a:off x="3445" y="2862"/>
              <a:ext cx="1" cy="2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09" name="Line 890">
              <a:extLst>
                <a:ext uri="{FF2B5EF4-FFF2-40B4-BE49-F238E27FC236}">
                  <a16:creationId xmlns:a16="http://schemas.microsoft.com/office/drawing/2014/main" id="{DE47ADA1-4CFF-D85B-2981-91006C060898}"/>
                </a:ext>
              </a:extLst>
            </p:cNvPr>
            <p:cNvSpPr>
              <a:spLocks noChangeShapeType="1"/>
            </p:cNvSpPr>
            <p:nvPr/>
          </p:nvSpPr>
          <p:spPr bwMode="auto">
            <a:xfrm flipH="1" flipV="1">
              <a:off x="3447" y="3035"/>
              <a:ext cx="3"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0" name="Line 891">
              <a:extLst>
                <a:ext uri="{FF2B5EF4-FFF2-40B4-BE49-F238E27FC236}">
                  <a16:creationId xmlns:a16="http://schemas.microsoft.com/office/drawing/2014/main" id="{1624A06A-6BB4-53DD-39BF-3FFF91042C5B}"/>
                </a:ext>
              </a:extLst>
            </p:cNvPr>
            <p:cNvSpPr>
              <a:spLocks noChangeShapeType="1"/>
            </p:cNvSpPr>
            <p:nvPr/>
          </p:nvSpPr>
          <p:spPr bwMode="auto">
            <a:xfrm>
              <a:off x="3405" y="2968"/>
              <a:ext cx="5"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1" name="Line 892">
              <a:extLst>
                <a:ext uri="{FF2B5EF4-FFF2-40B4-BE49-F238E27FC236}">
                  <a16:creationId xmlns:a16="http://schemas.microsoft.com/office/drawing/2014/main" id="{FEA2FE24-0E27-9E2F-0F36-13E2BB601C60}"/>
                </a:ext>
              </a:extLst>
            </p:cNvPr>
            <p:cNvSpPr>
              <a:spLocks noChangeShapeType="1"/>
            </p:cNvSpPr>
            <p:nvPr/>
          </p:nvSpPr>
          <p:spPr bwMode="auto">
            <a:xfrm flipH="1" flipV="1">
              <a:off x="3408" y="2995"/>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2" name="Line 893">
              <a:extLst>
                <a:ext uri="{FF2B5EF4-FFF2-40B4-BE49-F238E27FC236}">
                  <a16:creationId xmlns:a16="http://schemas.microsoft.com/office/drawing/2014/main" id="{454127B7-CBA0-9C8C-129D-3B771383FD49}"/>
                </a:ext>
              </a:extLst>
            </p:cNvPr>
            <p:cNvSpPr>
              <a:spLocks noChangeShapeType="1"/>
            </p:cNvSpPr>
            <p:nvPr/>
          </p:nvSpPr>
          <p:spPr bwMode="auto">
            <a:xfrm flipH="1">
              <a:off x="3404" y="2960"/>
              <a:ext cx="5"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3" name="Line 894">
              <a:extLst>
                <a:ext uri="{FF2B5EF4-FFF2-40B4-BE49-F238E27FC236}">
                  <a16:creationId xmlns:a16="http://schemas.microsoft.com/office/drawing/2014/main" id="{136A9B44-6D00-FD50-0D86-301E74E263D9}"/>
                </a:ext>
              </a:extLst>
            </p:cNvPr>
            <p:cNvSpPr>
              <a:spLocks noChangeShapeType="1"/>
            </p:cNvSpPr>
            <p:nvPr/>
          </p:nvSpPr>
          <p:spPr bwMode="auto">
            <a:xfrm flipV="1">
              <a:off x="3410" y="2974"/>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4" name="Line 895">
              <a:extLst>
                <a:ext uri="{FF2B5EF4-FFF2-40B4-BE49-F238E27FC236}">
                  <a16:creationId xmlns:a16="http://schemas.microsoft.com/office/drawing/2014/main" id="{6956DC2D-3231-3DA6-6542-573F90E11866}"/>
                </a:ext>
              </a:extLst>
            </p:cNvPr>
            <p:cNvSpPr>
              <a:spLocks noChangeShapeType="1"/>
            </p:cNvSpPr>
            <p:nvPr/>
          </p:nvSpPr>
          <p:spPr bwMode="auto">
            <a:xfrm flipV="1">
              <a:off x="3411" y="2970"/>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5" name="Line 896">
              <a:extLst>
                <a:ext uri="{FF2B5EF4-FFF2-40B4-BE49-F238E27FC236}">
                  <a16:creationId xmlns:a16="http://schemas.microsoft.com/office/drawing/2014/main" id="{62D160D4-C51B-FC2C-413F-CA3E1CBC6297}"/>
                </a:ext>
              </a:extLst>
            </p:cNvPr>
            <p:cNvSpPr>
              <a:spLocks noChangeShapeType="1"/>
            </p:cNvSpPr>
            <p:nvPr/>
          </p:nvSpPr>
          <p:spPr bwMode="auto">
            <a:xfrm flipV="1">
              <a:off x="3412" y="296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6" name="Line 897">
              <a:extLst>
                <a:ext uri="{FF2B5EF4-FFF2-40B4-BE49-F238E27FC236}">
                  <a16:creationId xmlns:a16="http://schemas.microsoft.com/office/drawing/2014/main" id="{9D07DD8B-E9B1-06D6-4445-1370B6AEAA93}"/>
                </a:ext>
              </a:extLst>
            </p:cNvPr>
            <p:cNvSpPr>
              <a:spLocks noChangeShapeType="1"/>
            </p:cNvSpPr>
            <p:nvPr/>
          </p:nvSpPr>
          <p:spPr bwMode="auto">
            <a:xfrm flipV="1">
              <a:off x="3408" y="2964"/>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7" name="Line 898">
              <a:extLst>
                <a:ext uri="{FF2B5EF4-FFF2-40B4-BE49-F238E27FC236}">
                  <a16:creationId xmlns:a16="http://schemas.microsoft.com/office/drawing/2014/main" id="{5553F8EE-D8DF-CF16-B6BC-C61CBF3C97F5}"/>
                </a:ext>
              </a:extLst>
            </p:cNvPr>
            <p:cNvSpPr>
              <a:spLocks noChangeShapeType="1"/>
            </p:cNvSpPr>
            <p:nvPr/>
          </p:nvSpPr>
          <p:spPr bwMode="auto">
            <a:xfrm>
              <a:off x="3442" y="3076"/>
              <a:ext cx="1" cy="1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8" name="Line 899">
              <a:extLst>
                <a:ext uri="{FF2B5EF4-FFF2-40B4-BE49-F238E27FC236}">
                  <a16:creationId xmlns:a16="http://schemas.microsoft.com/office/drawing/2014/main" id="{8DA60E40-3D96-6DB2-1BFB-6C5D371F86B9}"/>
                </a:ext>
              </a:extLst>
            </p:cNvPr>
            <p:cNvSpPr>
              <a:spLocks noChangeShapeType="1"/>
            </p:cNvSpPr>
            <p:nvPr/>
          </p:nvSpPr>
          <p:spPr bwMode="auto">
            <a:xfrm>
              <a:off x="3442" y="2992"/>
              <a:ext cx="1" cy="2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19" name="Line 900">
              <a:extLst>
                <a:ext uri="{FF2B5EF4-FFF2-40B4-BE49-F238E27FC236}">
                  <a16:creationId xmlns:a16="http://schemas.microsoft.com/office/drawing/2014/main" id="{551D21F5-E883-B6E3-1565-98F48784F4BF}"/>
                </a:ext>
              </a:extLst>
            </p:cNvPr>
            <p:cNvSpPr>
              <a:spLocks noChangeShapeType="1"/>
            </p:cNvSpPr>
            <p:nvPr/>
          </p:nvSpPr>
          <p:spPr bwMode="auto">
            <a:xfrm flipV="1">
              <a:off x="3439" y="2991"/>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20" name="Line 901">
              <a:extLst>
                <a:ext uri="{FF2B5EF4-FFF2-40B4-BE49-F238E27FC236}">
                  <a16:creationId xmlns:a16="http://schemas.microsoft.com/office/drawing/2014/main" id="{C13C4AC1-40A7-1287-45C7-C5BA934F2247}"/>
                </a:ext>
              </a:extLst>
            </p:cNvPr>
            <p:cNvSpPr>
              <a:spLocks noChangeShapeType="1"/>
            </p:cNvSpPr>
            <p:nvPr/>
          </p:nvSpPr>
          <p:spPr bwMode="auto">
            <a:xfrm>
              <a:off x="3439" y="3074"/>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21" name="Line 902">
              <a:extLst>
                <a:ext uri="{FF2B5EF4-FFF2-40B4-BE49-F238E27FC236}">
                  <a16:creationId xmlns:a16="http://schemas.microsoft.com/office/drawing/2014/main" id="{3C90D833-6493-49F1-26B5-4410EFA6CC0C}"/>
                </a:ext>
              </a:extLst>
            </p:cNvPr>
            <p:cNvSpPr>
              <a:spLocks noChangeShapeType="1"/>
            </p:cNvSpPr>
            <p:nvPr/>
          </p:nvSpPr>
          <p:spPr bwMode="auto">
            <a:xfrm flipV="1">
              <a:off x="3437" y="298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22" name="Line 903">
              <a:extLst>
                <a:ext uri="{FF2B5EF4-FFF2-40B4-BE49-F238E27FC236}">
                  <a16:creationId xmlns:a16="http://schemas.microsoft.com/office/drawing/2014/main" id="{812410F2-327B-14BC-1DDB-1A8FB9177CD7}"/>
                </a:ext>
              </a:extLst>
            </p:cNvPr>
            <p:cNvSpPr>
              <a:spLocks noChangeShapeType="1"/>
            </p:cNvSpPr>
            <p:nvPr/>
          </p:nvSpPr>
          <p:spPr bwMode="auto">
            <a:xfrm>
              <a:off x="3437" y="3073"/>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23" name="Freeform 904">
              <a:extLst>
                <a:ext uri="{FF2B5EF4-FFF2-40B4-BE49-F238E27FC236}">
                  <a16:creationId xmlns:a16="http://schemas.microsoft.com/office/drawing/2014/main" id="{EA14DA05-9627-C0B2-DFA9-0435B264E495}"/>
                </a:ext>
              </a:extLst>
            </p:cNvPr>
            <p:cNvSpPr>
              <a:spLocks/>
            </p:cNvSpPr>
            <p:nvPr/>
          </p:nvSpPr>
          <p:spPr bwMode="auto">
            <a:xfrm>
              <a:off x="3560" y="3065"/>
              <a:ext cx="6" cy="9"/>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0" y="0"/>
                  </a:moveTo>
                  <a:lnTo>
                    <a:pt x="67" y="48"/>
                  </a:lnTo>
                  <a:lnTo>
                    <a:pt x="130" y="115"/>
                  </a:lnTo>
                  <a:lnTo>
                    <a:pt x="183" y="192"/>
                  </a:lnTo>
                  <a:lnTo>
                    <a:pt x="224" y="277"/>
                  </a:lnTo>
                  <a:lnTo>
                    <a:pt x="250" y="365"/>
                  </a:lnTo>
                  <a:lnTo>
                    <a:pt x="258"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24" name="Freeform 905">
              <a:extLst>
                <a:ext uri="{FF2B5EF4-FFF2-40B4-BE49-F238E27FC236}">
                  <a16:creationId xmlns:a16="http://schemas.microsoft.com/office/drawing/2014/main" id="{58B6C275-FB04-36CD-DECB-9F95647977BA}"/>
                </a:ext>
              </a:extLst>
            </p:cNvPr>
            <p:cNvSpPr>
              <a:spLocks/>
            </p:cNvSpPr>
            <p:nvPr/>
          </p:nvSpPr>
          <p:spPr bwMode="auto">
            <a:xfrm>
              <a:off x="3568" y="3074"/>
              <a:ext cx="5" cy="9"/>
            </a:xfrm>
            <a:custGeom>
              <a:avLst/>
              <a:gdLst>
                <a:gd name="T0" fmla="*/ 0 w 250"/>
                <a:gd name="T1" fmla="*/ 0 h 447"/>
                <a:gd name="T2" fmla="*/ 0 w 250"/>
                <a:gd name="T3" fmla="*/ 0 h 447"/>
                <a:gd name="T4" fmla="*/ 0 w 250"/>
                <a:gd name="T5" fmla="*/ 0 h 447"/>
                <a:gd name="T6" fmla="*/ 0 w 250"/>
                <a:gd name="T7" fmla="*/ 0 h 447"/>
                <a:gd name="T8" fmla="*/ 0 w 250"/>
                <a:gd name="T9" fmla="*/ 0 h 447"/>
                <a:gd name="T10" fmla="*/ 0 w 250"/>
                <a:gd name="T11" fmla="*/ 0 h 447"/>
                <a:gd name="T12" fmla="*/ 0 w 250"/>
                <a:gd name="T13" fmla="*/ 0 h 447"/>
                <a:gd name="T14" fmla="*/ 0 60000 65536"/>
                <a:gd name="T15" fmla="*/ 0 60000 65536"/>
                <a:gd name="T16" fmla="*/ 0 60000 65536"/>
                <a:gd name="T17" fmla="*/ 0 60000 65536"/>
                <a:gd name="T18" fmla="*/ 0 60000 65536"/>
                <a:gd name="T19" fmla="*/ 0 60000 65536"/>
                <a:gd name="T20" fmla="*/ 0 60000 65536"/>
                <a:gd name="T21" fmla="*/ 0 w 250"/>
                <a:gd name="T22" fmla="*/ 0 h 447"/>
                <a:gd name="T23" fmla="*/ 250 w 250"/>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0" h="447">
                  <a:moveTo>
                    <a:pt x="0" y="0"/>
                  </a:moveTo>
                  <a:lnTo>
                    <a:pt x="65" y="49"/>
                  </a:lnTo>
                  <a:lnTo>
                    <a:pt x="126" y="116"/>
                  </a:lnTo>
                  <a:lnTo>
                    <a:pt x="177" y="194"/>
                  </a:lnTo>
                  <a:lnTo>
                    <a:pt x="216" y="279"/>
                  </a:lnTo>
                  <a:lnTo>
                    <a:pt x="241" y="365"/>
                  </a:lnTo>
                  <a:lnTo>
                    <a:pt x="250" y="44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25" name="Freeform 906">
              <a:extLst>
                <a:ext uri="{FF2B5EF4-FFF2-40B4-BE49-F238E27FC236}">
                  <a16:creationId xmlns:a16="http://schemas.microsoft.com/office/drawing/2014/main" id="{A9ADB092-0851-2EFF-A68A-E5270BBEC519}"/>
                </a:ext>
              </a:extLst>
            </p:cNvPr>
            <p:cNvSpPr>
              <a:spLocks/>
            </p:cNvSpPr>
            <p:nvPr/>
          </p:nvSpPr>
          <p:spPr bwMode="auto">
            <a:xfrm>
              <a:off x="3395" y="2897"/>
              <a:ext cx="1" cy="1"/>
            </a:xfrm>
            <a:custGeom>
              <a:avLst/>
              <a:gdLst>
                <a:gd name="T0" fmla="*/ 0 w 40"/>
                <a:gd name="T1" fmla="*/ 0 h 52"/>
                <a:gd name="T2" fmla="*/ 0 w 40"/>
                <a:gd name="T3" fmla="*/ 0 h 52"/>
                <a:gd name="T4" fmla="*/ 0 w 40"/>
                <a:gd name="T5" fmla="*/ 0 h 52"/>
                <a:gd name="T6" fmla="*/ 0 60000 65536"/>
                <a:gd name="T7" fmla="*/ 0 60000 65536"/>
                <a:gd name="T8" fmla="*/ 0 60000 65536"/>
                <a:gd name="T9" fmla="*/ 0 w 40"/>
                <a:gd name="T10" fmla="*/ 0 h 52"/>
                <a:gd name="T11" fmla="*/ 40 w 40"/>
                <a:gd name="T12" fmla="*/ 52 h 52"/>
              </a:gdLst>
              <a:ahLst/>
              <a:cxnLst>
                <a:cxn ang="T6">
                  <a:pos x="T0" y="T1"/>
                </a:cxn>
                <a:cxn ang="T7">
                  <a:pos x="T2" y="T3"/>
                </a:cxn>
                <a:cxn ang="T8">
                  <a:pos x="T4" y="T5"/>
                </a:cxn>
              </a:cxnLst>
              <a:rect l="T9" t="T10" r="T11" b="T12"/>
              <a:pathLst>
                <a:path w="40" h="52">
                  <a:moveTo>
                    <a:pt x="0" y="0"/>
                  </a:moveTo>
                  <a:lnTo>
                    <a:pt x="20" y="26"/>
                  </a:lnTo>
                  <a:lnTo>
                    <a:pt x="40" y="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26" name="Freeform 907">
              <a:extLst>
                <a:ext uri="{FF2B5EF4-FFF2-40B4-BE49-F238E27FC236}">
                  <a16:creationId xmlns:a16="http://schemas.microsoft.com/office/drawing/2014/main" id="{A71721B2-0108-9BE9-6C2D-633D1009AFE4}"/>
                </a:ext>
              </a:extLst>
            </p:cNvPr>
            <p:cNvSpPr>
              <a:spLocks/>
            </p:cNvSpPr>
            <p:nvPr/>
          </p:nvSpPr>
          <p:spPr bwMode="auto">
            <a:xfrm>
              <a:off x="3443" y="2837"/>
              <a:ext cx="1" cy="1"/>
            </a:xfrm>
            <a:custGeom>
              <a:avLst/>
              <a:gdLst>
                <a:gd name="T0" fmla="*/ 0 w 36"/>
                <a:gd name="T1" fmla="*/ 0 h 53"/>
                <a:gd name="T2" fmla="*/ 0 w 36"/>
                <a:gd name="T3" fmla="*/ 0 h 53"/>
                <a:gd name="T4" fmla="*/ 0 w 36"/>
                <a:gd name="T5" fmla="*/ 0 h 53"/>
                <a:gd name="T6" fmla="*/ 0 w 36"/>
                <a:gd name="T7" fmla="*/ 0 h 53"/>
                <a:gd name="T8" fmla="*/ 0 w 36"/>
                <a:gd name="T9" fmla="*/ 0 h 53"/>
                <a:gd name="T10" fmla="*/ 0 w 36"/>
                <a:gd name="T11" fmla="*/ 0 h 53"/>
                <a:gd name="T12" fmla="*/ 0 w 36"/>
                <a:gd name="T13" fmla="*/ 0 h 53"/>
                <a:gd name="T14" fmla="*/ 0 w 36"/>
                <a:gd name="T15" fmla="*/ 0 h 53"/>
                <a:gd name="T16" fmla="*/ 0 w 36"/>
                <a:gd name="T17" fmla="*/ 0 h 53"/>
                <a:gd name="T18" fmla="*/ 0 w 36"/>
                <a:gd name="T19" fmla="*/ 0 h 53"/>
                <a:gd name="T20" fmla="*/ 0 w 36"/>
                <a:gd name="T21" fmla="*/ 0 h 53"/>
                <a:gd name="T22" fmla="*/ 0 w 36"/>
                <a:gd name="T23" fmla="*/ 0 h 53"/>
                <a:gd name="T24" fmla="*/ 0 w 36"/>
                <a:gd name="T25" fmla="*/ 0 h 53"/>
                <a:gd name="T26" fmla="*/ 0 w 36"/>
                <a:gd name="T27" fmla="*/ 0 h 53"/>
                <a:gd name="T28" fmla="*/ 0 w 36"/>
                <a:gd name="T29" fmla="*/ 0 h 53"/>
                <a:gd name="T30" fmla="*/ 0 w 36"/>
                <a:gd name="T31" fmla="*/ 0 h 53"/>
                <a:gd name="T32" fmla="*/ 0 w 36"/>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53"/>
                <a:gd name="T53" fmla="*/ 36 w 36"/>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53">
                  <a:moveTo>
                    <a:pt x="1" y="53"/>
                  </a:moveTo>
                  <a:lnTo>
                    <a:pt x="1" y="52"/>
                  </a:lnTo>
                  <a:lnTo>
                    <a:pt x="0" y="49"/>
                  </a:lnTo>
                  <a:lnTo>
                    <a:pt x="0" y="45"/>
                  </a:lnTo>
                  <a:lnTo>
                    <a:pt x="0" y="41"/>
                  </a:lnTo>
                  <a:lnTo>
                    <a:pt x="1" y="38"/>
                  </a:lnTo>
                  <a:lnTo>
                    <a:pt x="2" y="34"/>
                  </a:lnTo>
                  <a:lnTo>
                    <a:pt x="4" y="30"/>
                  </a:lnTo>
                  <a:lnTo>
                    <a:pt x="7" y="27"/>
                  </a:lnTo>
                  <a:lnTo>
                    <a:pt x="9" y="23"/>
                  </a:lnTo>
                  <a:lnTo>
                    <a:pt x="12" y="20"/>
                  </a:lnTo>
                  <a:lnTo>
                    <a:pt x="15" y="16"/>
                  </a:lnTo>
                  <a:lnTo>
                    <a:pt x="19" y="13"/>
                  </a:lnTo>
                  <a:lnTo>
                    <a:pt x="22" y="10"/>
                  </a:lnTo>
                  <a:lnTo>
                    <a:pt x="27" y="6"/>
                  </a:lnTo>
                  <a:lnTo>
                    <a:pt x="31" y="3"/>
                  </a:lnTo>
                  <a:lnTo>
                    <a:pt x="3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27" name="Freeform 908">
              <a:extLst>
                <a:ext uri="{FF2B5EF4-FFF2-40B4-BE49-F238E27FC236}">
                  <a16:creationId xmlns:a16="http://schemas.microsoft.com/office/drawing/2014/main" id="{F4860ABD-6834-82C3-75AE-B369DB715758}"/>
                </a:ext>
              </a:extLst>
            </p:cNvPr>
            <p:cNvSpPr>
              <a:spLocks/>
            </p:cNvSpPr>
            <p:nvPr/>
          </p:nvSpPr>
          <p:spPr bwMode="auto">
            <a:xfrm>
              <a:off x="3485" y="2847"/>
              <a:ext cx="1" cy="2"/>
            </a:xfrm>
            <a:custGeom>
              <a:avLst/>
              <a:gdLst>
                <a:gd name="T0" fmla="*/ 0 w 45"/>
                <a:gd name="T1" fmla="*/ 0 h 74"/>
                <a:gd name="T2" fmla="*/ 0 w 45"/>
                <a:gd name="T3" fmla="*/ 0 h 74"/>
                <a:gd name="T4" fmla="*/ 0 w 45"/>
                <a:gd name="T5" fmla="*/ 0 h 74"/>
                <a:gd name="T6" fmla="*/ 0 w 45"/>
                <a:gd name="T7" fmla="*/ 0 h 74"/>
                <a:gd name="T8" fmla="*/ 0 w 45"/>
                <a:gd name="T9" fmla="*/ 0 h 74"/>
                <a:gd name="T10" fmla="*/ 0 w 45"/>
                <a:gd name="T11" fmla="*/ 0 h 74"/>
                <a:gd name="T12" fmla="*/ 0 w 45"/>
                <a:gd name="T13" fmla="*/ 0 h 74"/>
                <a:gd name="T14" fmla="*/ 0 w 45"/>
                <a:gd name="T15" fmla="*/ 0 h 74"/>
                <a:gd name="T16" fmla="*/ 0 w 45"/>
                <a:gd name="T17" fmla="*/ 0 h 74"/>
                <a:gd name="T18" fmla="*/ 0 w 45"/>
                <a:gd name="T19" fmla="*/ 0 h 74"/>
                <a:gd name="T20" fmla="*/ 0 w 45"/>
                <a:gd name="T21" fmla="*/ 0 h 74"/>
                <a:gd name="T22" fmla="*/ 0 w 45"/>
                <a:gd name="T23" fmla="*/ 0 h 74"/>
                <a:gd name="T24" fmla="*/ 0 w 45"/>
                <a:gd name="T25" fmla="*/ 0 h 74"/>
                <a:gd name="T26" fmla="*/ 0 w 45"/>
                <a:gd name="T27" fmla="*/ 0 h 74"/>
                <a:gd name="T28" fmla="*/ 0 w 45"/>
                <a:gd name="T29" fmla="*/ 0 h 74"/>
                <a:gd name="T30" fmla="*/ 0 w 45"/>
                <a:gd name="T31" fmla="*/ 0 h 74"/>
                <a:gd name="T32" fmla="*/ 0 w 4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74"/>
                <a:gd name="T53" fmla="*/ 45 w 4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74">
                  <a:moveTo>
                    <a:pt x="45" y="74"/>
                  </a:moveTo>
                  <a:lnTo>
                    <a:pt x="44" y="67"/>
                  </a:lnTo>
                  <a:lnTo>
                    <a:pt x="43" y="60"/>
                  </a:lnTo>
                  <a:lnTo>
                    <a:pt x="42" y="54"/>
                  </a:lnTo>
                  <a:lnTo>
                    <a:pt x="40" y="47"/>
                  </a:lnTo>
                  <a:lnTo>
                    <a:pt x="38" y="41"/>
                  </a:lnTo>
                  <a:lnTo>
                    <a:pt x="36" y="35"/>
                  </a:lnTo>
                  <a:lnTo>
                    <a:pt x="33" y="30"/>
                  </a:lnTo>
                  <a:lnTo>
                    <a:pt x="30" y="25"/>
                  </a:lnTo>
                  <a:lnTo>
                    <a:pt x="27" y="20"/>
                  </a:lnTo>
                  <a:lnTo>
                    <a:pt x="23" y="16"/>
                  </a:lnTo>
                  <a:lnTo>
                    <a:pt x="19" y="12"/>
                  </a:lnTo>
                  <a:lnTo>
                    <a:pt x="15" y="9"/>
                  </a:lnTo>
                  <a:lnTo>
                    <a:pt x="11" y="6"/>
                  </a:lnTo>
                  <a:lnTo>
                    <a:pt x="6" y="3"/>
                  </a:lnTo>
                  <a:lnTo>
                    <a:pt x="1" y="1"/>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28" name="Freeform 909">
              <a:extLst>
                <a:ext uri="{FF2B5EF4-FFF2-40B4-BE49-F238E27FC236}">
                  <a16:creationId xmlns:a16="http://schemas.microsoft.com/office/drawing/2014/main" id="{2DCFD2DB-2BAB-2DDD-A447-5AE746B5D39D}"/>
                </a:ext>
              </a:extLst>
            </p:cNvPr>
            <p:cNvSpPr>
              <a:spLocks/>
            </p:cNvSpPr>
            <p:nvPr/>
          </p:nvSpPr>
          <p:spPr bwMode="auto">
            <a:xfrm>
              <a:off x="3476" y="2852"/>
              <a:ext cx="12" cy="15"/>
            </a:xfrm>
            <a:custGeom>
              <a:avLst/>
              <a:gdLst>
                <a:gd name="T0" fmla="*/ 0 w 622"/>
                <a:gd name="T1" fmla="*/ 0 h 757"/>
                <a:gd name="T2" fmla="*/ 0 w 622"/>
                <a:gd name="T3" fmla="*/ 0 h 757"/>
                <a:gd name="T4" fmla="*/ 0 w 622"/>
                <a:gd name="T5" fmla="*/ 0 h 757"/>
                <a:gd name="T6" fmla="*/ 0 w 622"/>
                <a:gd name="T7" fmla="*/ 0 h 757"/>
                <a:gd name="T8" fmla="*/ 0 w 622"/>
                <a:gd name="T9" fmla="*/ 0 h 757"/>
                <a:gd name="T10" fmla="*/ 0 w 622"/>
                <a:gd name="T11" fmla="*/ 0 h 757"/>
                <a:gd name="T12" fmla="*/ 0 w 622"/>
                <a:gd name="T13" fmla="*/ 0 h 757"/>
                <a:gd name="T14" fmla="*/ 0 w 622"/>
                <a:gd name="T15" fmla="*/ 0 h 757"/>
                <a:gd name="T16" fmla="*/ 0 w 622"/>
                <a:gd name="T17" fmla="*/ 0 h 757"/>
                <a:gd name="T18" fmla="*/ 0 w 622"/>
                <a:gd name="T19" fmla="*/ 0 h 757"/>
                <a:gd name="T20" fmla="*/ 0 w 622"/>
                <a:gd name="T21" fmla="*/ 0 h 757"/>
                <a:gd name="T22" fmla="*/ 0 w 622"/>
                <a:gd name="T23" fmla="*/ 0 h 757"/>
                <a:gd name="T24" fmla="*/ 0 w 622"/>
                <a:gd name="T25" fmla="*/ 0 h 757"/>
                <a:gd name="T26" fmla="*/ 0 w 622"/>
                <a:gd name="T27" fmla="*/ 0 h 757"/>
                <a:gd name="T28" fmla="*/ 0 w 622"/>
                <a:gd name="T29" fmla="*/ 0 h 757"/>
                <a:gd name="T30" fmla="*/ 0 w 622"/>
                <a:gd name="T31" fmla="*/ 0 h 757"/>
                <a:gd name="T32" fmla="*/ 0 w 622"/>
                <a:gd name="T33" fmla="*/ 0 h 757"/>
                <a:gd name="T34" fmla="*/ 0 w 622"/>
                <a:gd name="T35" fmla="*/ 0 h 757"/>
                <a:gd name="T36" fmla="*/ 0 w 622"/>
                <a:gd name="T37" fmla="*/ 0 h 757"/>
                <a:gd name="T38" fmla="*/ 0 w 622"/>
                <a:gd name="T39" fmla="*/ 0 h 757"/>
                <a:gd name="T40" fmla="*/ 0 w 622"/>
                <a:gd name="T41" fmla="*/ 0 h 757"/>
                <a:gd name="T42" fmla="*/ 0 w 622"/>
                <a:gd name="T43" fmla="*/ 0 h 757"/>
                <a:gd name="T44" fmla="*/ 0 w 622"/>
                <a:gd name="T45" fmla="*/ 0 h 757"/>
                <a:gd name="T46" fmla="*/ 0 w 622"/>
                <a:gd name="T47" fmla="*/ 0 h 757"/>
                <a:gd name="T48" fmla="*/ 0 w 622"/>
                <a:gd name="T49" fmla="*/ 0 h 757"/>
                <a:gd name="T50" fmla="*/ 0 w 622"/>
                <a:gd name="T51" fmla="*/ 0 h 7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22"/>
                <a:gd name="T79" fmla="*/ 0 h 757"/>
                <a:gd name="T80" fmla="*/ 622 w 622"/>
                <a:gd name="T81" fmla="*/ 757 h 7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22" h="757">
                  <a:moveTo>
                    <a:pt x="622" y="757"/>
                  </a:moveTo>
                  <a:lnTo>
                    <a:pt x="620" y="736"/>
                  </a:lnTo>
                  <a:lnTo>
                    <a:pt x="615" y="701"/>
                  </a:lnTo>
                  <a:lnTo>
                    <a:pt x="609" y="666"/>
                  </a:lnTo>
                  <a:lnTo>
                    <a:pt x="600" y="631"/>
                  </a:lnTo>
                  <a:lnTo>
                    <a:pt x="590" y="597"/>
                  </a:lnTo>
                  <a:lnTo>
                    <a:pt x="577" y="562"/>
                  </a:lnTo>
                  <a:lnTo>
                    <a:pt x="563" y="528"/>
                  </a:lnTo>
                  <a:lnTo>
                    <a:pt x="547" y="495"/>
                  </a:lnTo>
                  <a:lnTo>
                    <a:pt x="529" y="462"/>
                  </a:lnTo>
                  <a:lnTo>
                    <a:pt x="509" y="429"/>
                  </a:lnTo>
                  <a:lnTo>
                    <a:pt x="487" y="397"/>
                  </a:lnTo>
                  <a:lnTo>
                    <a:pt x="464" y="365"/>
                  </a:lnTo>
                  <a:lnTo>
                    <a:pt x="438" y="332"/>
                  </a:lnTo>
                  <a:lnTo>
                    <a:pt x="410" y="301"/>
                  </a:lnTo>
                  <a:lnTo>
                    <a:pt x="381" y="271"/>
                  </a:lnTo>
                  <a:lnTo>
                    <a:pt x="351" y="241"/>
                  </a:lnTo>
                  <a:lnTo>
                    <a:pt x="318" y="212"/>
                  </a:lnTo>
                  <a:lnTo>
                    <a:pt x="284" y="183"/>
                  </a:lnTo>
                  <a:lnTo>
                    <a:pt x="249" y="155"/>
                  </a:lnTo>
                  <a:lnTo>
                    <a:pt x="210" y="128"/>
                  </a:lnTo>
                  <a:lnTo>
                    <a:pt x="172" y="101"/>
                  </a:lnTo>
                  <a:lnTo>
                    <a:pt x="131" y="74"/>
                  </a:lnTo>
                  <a:lnTo>
                    <a:pt x="89" y="48"/>
                  </a:lnTo>
                  <a:lnTo>
                    <a:pt x="46" y="24"/>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29" name="Freeform 910">
              <a:extLst>
                <a:ext uri="{FF2B5EF4-FFF2-40B4-BE49-F238E27FC236}">
                  <a16:creationId xmlns:a16="http://schemas.microsoft.com/office/drawing/2014/main" id="{EE6A3D84-3FF7-B9B9-013C-7057C9B37A85}"/>
                </a:ext>
              </a:extLst>
            </p:cNvPr>
            <p:cNvSpPr>
              <a:spLocks/>
            </p:cNvSpPr>
            <p:nvPr/>
          </p:nvSpPr>
          <p:spPr bwMode="auto">
            <a:xfrm>
              <a:off x="3489" y="2875"/>
              <a:ext cx="1" cy="2"/>
            </a:xfrm>
            <a:custGeom>
              <a:avLst/>
              <a:gdLst>
                <a:gd name="T0" fmla="*/ 0 w 2"/>
                <a:gd name="T1" fmla="*/ 0 h 58"/>
                <a:gd name="T2" fmla="*/ 1 w 2"/>
                <a:gd name="T3" fmla="*/ 0 h 58"/>
                <a:gd name="T4" fmla="*/ 1 w 2"/>
                <a:gd name="T5" fmla="*/ 0 h 58"/>
                <a:gd name="T6" fmla="*/ 0 60000 65536"/>
                <a:gd name="T7" fmla="*/ 0 60000 65536"/>
                <a:gd name="T8" fmla="*/ 0 60000 65536"/>
                <a:gd name="T9" fmla="*/ 0 w 2"/>
                <a:gd name="T10" fmla="*/ 0 h 58"/>
                <a:gd name="T11" fmla="*/ 2 w 2"/>
                <a:gd name="T12" fmla="*/ 58 h 58"/>
              </a:gdLst>
              <a:ahLst/>
              <a:cxnLst>
                <a:cxn ang="T6">
                  <a:pos x="T0" y="T1"/>
                </a:cxn>
                <a:cxn ang="T7">
                  <a:pos x="T2" y="T3"/>
                </a:cxn>
                <a:cxn ang="T8">
                  <a:pos x="T4" y="T5"/>
                </a:cxn>
              </a:cxnLst>
              <a:rect l="T9" t="T10" r="T11" b="T12"/>
              <a:pathLst>
                <a:path w="2" h="58">
                  <a:moveTo>
                    <a:pt x="0" y="0"/>
                  </a:moveTo>
                  <a:lnTo>
                    <a:pt x="2" y="27"/>
                  </a:lnTo>
                  <a:lnTo>
                    <a:pt x="2" y="5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30" name="Freeform 911">
              <a:extLst>
                <a:ext uri="{FF2B5EF4-FFF2-40B4-BE49-F238E27FC236}">
                  <a16:creationId xmlns:a16="http://schemas.microsoft.com/office/drawing/2014/main" id="{5162E2F2-C8C9-A124-1A5A-ECA7458FD35B}"/>
                </a:ext>
              </a:extLst>
            </p:cNvPr>
            <p:cNvSpPr>
              <a:spLocks/>
            </p:cNvSpPr>
            <p:nvPr/>
          </p:nvSpPr>
          <p:spPr bwMode="auto">
            <a:xfrm>
              <a:off x="3486" y="2883"/>
              <a:ext cx="1" cy="2"/>
            </a:xfrm>
            <a:custGeom>
              <a:avLst/>
              <a:gdLst>
                <a:gd name="T0" fmla="*/ 0 w 40"/>
                <a:gd name="T1" fmla="*/ 0 h 93"/>
                <a:gd name="T2" fmla="*/ 0 w 40"/>
                <a:gd name="T3" fmla="*/ 0 h 93"/>
                <a:gd name="T4" fmla="*/ 0 w 40"/>
                <a:gd name="T5" fmla="*/ 0 h 93"/>
                <a:gd name="T6" fmla="*/ 0 w 40"/>
                <a:gd name="T7" fmla="*/ 0 h 93"/>
                <a:gd name="T8" fmla="*/ 0 60000 65536"/>
                <a:gd name="T9" fmla="*/ 0 60000 65536"/>
                <a:gd name="T10" fmla="*/ 0 60000 65536"/>
                <a:gd name="T11" fmla="*/ 0 60000 65536"/>
                <a:gd name="T12" fmla="*/ 0 w 40"/>
                <a:gd name="T13" fmla="*/ 0 h 93"/>
                <a:gd name="T14" fmla="*/ 40 w 40"/>
                <a:gd name="T15" fmla="*/ 93 h 93"/>
              </a:gdLst>
              <a:ahLst/>
              <a:cxnLst>
                <a:cxn ang="T8">
                  <a:pos x="T0" y="T1"/>
                </a:cxn>
                <a:cxn ang="T9">
                  <a:pos x="T2" y="T3"/>
                </a:cxn>
                <a:cxn ang="T10">
                  <a:pos x="T4" y="T5"/>
                </a:cxn>
                <a:cxn ang="T11">
                  <a:pos x="T6" y="T7"/>
                </a:cxn>
              </a:cxnLst>
              <a:rect l="T12" t="T13" r="T14" b="T15"/>
              <a:pathLst>
                <a:path w="40" h="93">
                  <a:moveTo>
                    <a:pt x="40" y="93"/>
                  </a:moveTo>
                  <a:lnTo>
                    <a:pt x="40" y="84"/>
                  </a:lnTo>
                  <a:lnTo>
                    <a:pt x="29" y="4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31" name="Freeform 912">
              <a:extLst>
                <a:ext uri="{FF2B5EF4-FFF2-40B4-BE49-F238E27FC236}">
                  <a16:creationId xmlns:a16="http://schemas.microsoft.com/office/drawing/2014/main" id="{88771F39-C0CE-9036-51CC-6B6AB3C3C561}"/>
                </a:ext>
              </a:extLst>
            </p:cNvPr>
            <p:cNvSpPr>
              <a:spLocks/>
            </p:cNvSpPr>
            <p:nvPr/>
          </p:nvSpPr>
          <p:spPr bwMode="auto">
            <a:xfrm>
              <a:off x="3393" y="2896"/>
              <a:ext cx="1" cy="1"/>
            </a:xfrm>
            <a:custGeom>
              <a:avLst/>
              <a:gdLst>
                <a:gd name="T0" fmla="*/ 0 w 55"/>
                <a:gd name="T1" fmla="*/ 0 h 60"/>
                <a:gd name="T2" fmla="*/ 0 w 55"/>
                <a:gd name="T3" fmla="*/ 0 h 60"/>
                <a:gd name="T4" fmla="*/ 0 w 55"/>
                <a:gd name="T5" fmla="*/ 0 h 60"/>
                <a:gd name="T6" fmla="*/ 0 w 55"/>
                <a:gd name="T7" fmla="*/ 0 h 60"/>
                <a:gd name="T8" fmla="*/ 0 60000 65536"/>
                <a:gd name="T9" fmla="*/ 0 60000 65536"/>
                <a:gd name="T10" fmla="*/ 0 60000 65536"/>
                <a:gd name="T11" fmla="*/ 0 60000 65536"/>
                <a:gd name="T12" fmla="*/ 0 w 55"/>
                <a:gd name="T13" fmla="*/ 0 h 60"/>
                <a:gd name="T14" fmla="*/ 55 w 55"/>
                <a:gd name="T15" fmla="*/ 60 h 60"/>
              </a:gdLst>
              <a:ahLst/>
              <a:cxnLst>
                <a:cxn ang="T8">
                  <a:pos x="T0" y="T1"/>
                </a:cxn>
                <a:cxn ang="T9">
                  <a:pos x="T2" y="T3"/>
                </a:cxn>
                <a:cxn ang="T10">
                  <a:pos x="T4" y="T5"/>
                </a:cxn>
                <a:cxn ang="T11">
                  <a:pos x="T6" y="T7"/>
                </a:cxn>
              </a:cxnLst>
              <a:rect l="T12" t="T13" r="T14" b="T15"/>
              <a:pathLst>
                <a:path w="55" h="60">
                  <a:moveTo>
                    <a:pt x="0" y="0"/>
                  </a:moveTo>
                  <a:lnTo>
                    <a:pt x="19" y="20"/>
                  </a:lnTo>
                  <a:lnTo>
                    <a:pt x="37" y="40"/>
                  </a:lnTo>
                  <a:lnTo>
                    <a:pt x="55" y="6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32" name="Freeform 913">
              <a:extLst>
                <a:ext uri="{FF2B5EF4-FFF2-40B4-BE49-F238E27FC236}">
                  <a16:creationId xmlns:a16="http://schemas.microsoft.com/office/drawing/2014/main" id="{D8DA717D-3354-D059-7A10-762B27500210}"/>
                </a:ext>
              </a:extLst>
            </p:cNvPr>
            <p:cNvSpPr>
              <a:spLocks/>
            </p:cNvSpPr>
            <p:nvPr/>
          </p:nvSpPr>
          <p:spPr bwMode="auto">
            <a:xfrm>
              <a:off x="3448" y="2836"/>
              <a:ext cx="1" cy="4"/>
            </a:xfrm>
            <a:custGeom>
              <a:avLst/>
              <a:gdLst>
                <a:gd name="T0" fmla="*/ 0 w 59"/>
                <a:gd name="T1" fmla="*/ 0 h 218"/>
                <a:gd name="T2" fmla="*/ 0 w 59"/>
                <a:gd name="T3" fmla="*/ 0 h 218"/>
                <a:gd name="T4" fmla="*/ 0 w 59"/>
                <a:gd name="T5" fmla="*/ 0 h 218"/>
                <a:gd name="T6" fmla="*/ 0 60000 65536"/>
                <a:gd name="T7" fmla="*/ 0 60000 65536"/>
                <a:gd name="T8" fmla="*/ 0 60000 65536"/>
                <a:gd name="T9" fmla="*/ 0 w 59"/>
                <a:gd name="T10" fmla="*/ 0 h 218"/>
                <a:gd name="T11" fmla="*/ 59 w 59"/>
                <a:gd name="T12" fmla="*/ 218 h 218"/>
              </a:gdLst>
              <a:ahLst/>
              <a:cxnLst>
                <a:cxn ang="T6">
                  <a:pos x="T0" y="T1"/>
                </a:cxn>
                <a:cxn ang="T7">
                  <a:pos x="T2" y="T3"/>
                </a:cxn>
                <a:cxn ang="T8">
                  <a:pos x="T4" y="T5"/>
                </a:cxn>
              </a:cxnLst>
              <a:rect l="T9" t="T10" r="T11" b="T12"/>
              <a:pathLst>
                <a:path w="59" h="218">
                  <a:moveTo>
                    <a:pt x="0" y="0"/>
                  </a:moveTo>
                  <a:lnTo>
                    <a:pt x="37" y="134"/>
                  </a:lnTo>
                  <a:lnTo>
                    <a:pt x="59" y="21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33" name="Freeform 914">
              <a:extLst>
                <a:ext uri="{FF2B5EF4-FFF2-40B4-BE49-F238E27FC236}">
                  <a16:creationId xmlns:a16="http://schemas.microsoft.com/office/drawing/2014/main" id="{928F5926-10A3-C7BE-03EC-83EF27BB2544}"/>
                </a:ext>
              </a:extLst>
            </p:cNvPr>
            <p:cNvSpPr>
              <a:spLocks/>
            </p:cNvSpPr>
            <p:nvPr/>
          </p:nvSpPr>
          <p:spPr bwMode="auto">
            <a:xfrm>
              <a:off x="3496" y="2863"/>
              <a:ext cx="12" cy="18"/>
            </a:xfrm>
            <a:custGeom>
              <a:avLst/>
              <a:gdLst>
                <a:gd name="T0" fmla="*/ 0 w 585"/>
                <a:gd name="T1" fmla="*/ 0 h 914"/>
                <a:gd name="T2" fmla="*/ 0 w 585"/>
                <a:gd name="T3" fmla="*/ 0 h 914"/>
                <a:gd name="T4" fmla="*/ 0 w 585"/>
                <a:gd name="T5" fmla="*/ 0 h 914"/>
                <a:gd name="T6" fmla="*/ 0 w 585"/>
                <a:gd name="T7" fmla="*/ 0 h 914"/>
                <a:gd name="T8" fmla="*/ 0 w 585"/>
                <a:gd name="T9" fmla="*/ 0 h 914"/>
                <a:gd name="T10" fmla="*/ 0 w 585"/>
                <a:gd name="T11" fmla="*/ 0 h 914"/>
                <a:gd name="T12" fmla="*/ 0 60000 65536"/>
                <a:gd name="T13" fmla="*/ 0 60000 65536"/>
                <a:gd name="T14" fmla="*/ 0 60000 65536"/>
                <a:gd name="T15" fmla="*/ 0 60000 65536"/>
                <a:gd name="T16" fmla="*/ 0 60000 65536"/>
                <a:gd name="T17" fmla="*/ 0 60000 65536"/>
                <a:gd name="T18" fmla="*/ 0 w 585"/>
                <a:gd name="T19" fmla="*/ 0 h 914"/>
                <a:gd name="T20" fmla="*/ 585 w 585"/>
                <a:gd name="T21" fmla="*/ 914 h 914"/>
              </a:gdLst>
              <a:ahLst/>
              <a:cxnLst>
                <a:cxn ang="T12">
                  <a:pos x="T0" y="T1"/>
                </a:cxn>
                <a:cxn ang="T13">
                  <a:pos x="T2" y="T3"/>
                </a:cxn>
                <a:cxn ang="T14">
                  <a:pos x="T4" y="T5"/>
                </a:cxn>
                <a:cxn ang="T15">
                  <a:pos x="T6" y="T7"/>
                </a:cxn>
                <a:cxn ang="T16">
                  <a:pos x="T8" y="T9"/>
                </a:cxn>
                <a:cxn ang="T17">
                  <a:pos x="T10" y="T11"/>
                </a:cxn>
              </a:cxnLst>
              <a:rect l="T18" t="T19" r="T20" b="T21"/>
              <a:pathLst>
                <a:path w="585" h="914">
                  <a:moveTo>
                    <a:pt x="585" y="914"/>
                  </a:moveTo>
                  <a:lnTo>
                    <a:pt x="581" y="837"/>
                  </a:lnTo>
                  <a:lnTo>
                    <a:pt x="527" y="610"/>
                  </a:lnTo>
                  <a:lnTo>
                    <a:pt x="409" y="391"/>
                  </a:lnTo>
                  <a:lnTo>
                    <a:pt x="233" y="18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34" name="Freeform 915">
              <a:extLst>
                <a:ext uri="{FF2B5EF4-FFF2-40B4-BE49-F238E27FC236}">
                  <a16:creationId xmlns:a16="http://schemas.microsoft.com/office/drawing/2014/main" id="{82EB6B6C-DE9B-DB94-2B1D-7A0D86788A47}"/>
                </a:ext>
              </a:extLst>
            </p:cNvPr>
            <p:cNvSpPr>
              <a:spLocks/>
            </p:cNvSpPr>
            <p:nvPr/>
          </p:nvSpPr>
          <p:spPr bwMode="auto">
            <a:xfrm>
              <a:off x="3603" y="3054"/>
              <a:ext cx="5" cy="9"/>
            </a:xfrm>
            <a:custGeom>
              <a:avLst/>
              <a:gdLst>
                <a:gd name="T0" fmla="*/ 0 w 253"/>
                <a:gd name="T1" fmla="*/ 0 h 445"/>
                <a:gd name="T2" fmla="*/ 0 w 253"/>
                <a:gd name="T3" fmla="*/ 0 h 445"/>
                <a:gd name="T4" fmla="*/ 0 w 253"/>
                <a:gd name="T5" fmla="*/ 0 h 445"/>
                <a:gd name="T6" fmla="*/ 0 w 253"/>
                <a:gd name="T7" fmla="*/ 0 h 445"/>
                <a:gd name="T8" fmla="*/ 0 w 253"/>
                <a:gd name="T9" fmla="*/ 0 h 445"/>
                <a:gd name="T10" fmla="*/ 0 w 253"/>
                <a:gd name="T11" fmla="*/ 0 h 445"/>
                <a:gd name="T12" fmla="*/ 0 w 253"/>
                <a:gd name="T13" fmla="*/ 0 h 445"/>
                <a:gd name="T14" fmla="*/ 0 60000 65536"/>
                <a:gd name="T15" fmla="*/ 0 60000 65536"/>
                <a:gd name="T16" fmla="*/ 0 60000 65536"/>
                <a:gd name="T17" fmla="*/ 0 60000 65536"/>
                <a:gd name="T18" fmla="*/ 0 60000 65536"/>
                <a:gd name="T19" fmla="*/ 0 60000 65536"/>
                <a:gd name="T20" fmla="*/ 0 60000 65536"/>
                <a:gd name="T21" fmla="*/ 0 w 253"/>
                <a:gd name="T22" fmla="*/ 0 h 445"/>
                <a:gd name="T23" fmla="*/ 253 w 253"/>
                <a:gd name="T24" fmla="*/ 445 h 4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 h="445">
                  <a:moveTo>
                    <a:pt x="0" y="0"/>
                  </a:moveTo>
                  <a:lnTo>
                    <a:pt x="65" y="49"/>
                  </a:lnTo>
                  <a:lnTo>
                    <a:pt x="126" y="115"/>
                  </a:lnTo>
                  <a:lnTo>
                    <a:pt x="179" y="193"/>
                  </a:lnTo>
                  <a:lnTo>
                    <a:pt x="219" y="277"/>
                  </a:lnTo>
                  <a:lnTo>
                    <a:pt x="245" y="363"/>
                  </a:lnTo>
                  <a:lnTo>
                    <a:pt x="253" y="44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35" name="Freeform 916">
              <a:extLst>
                <a:ext uri="{FF2B5EF4-FFF2-40B4-BE49-F238E27FC236}">
                  <a16:creationId xmlns:a16="http://schemas.microsoft.com/office/drawing/2014/main" id="{F45EFCC2-F916-0C73-5FA7-C40F4BD2C9C8}"/>
                </a:ext>
              </a:extLst>
            </p:cNvPr>
            <p:cNvSpPr>
              <a:spLocks/>
            </p:cNvSpPr>
            <p:nvPr/>
          </p:nvSpPr>
          <p:spPr bwMode="auto">
            <a:xfrm>
              <a:off x="3439" y="2927"/>
              <a:ext cx="11" cy="9"/>
            </a:xfrm>
            <a:custGeom>
              <a:avLst/>
              <a:gdLst>
                <a:gd name="T0" fmla="*/ 0 w 576"/>
                <a:gd name="T1" fmla="*/ 0 h 460"/>
                <a:gd name="T2" fmla="*/ 0 w 576"/>
                <a:gd name="T3" fmla="*/ 0 h 460"/>
                <a:gd name="T4" fmla="*/ 0 w 576"/>
                <a:gd name="T5" fmla="*/ 0 h 460"/>
                <a:gd name="T6" fmla="*/ 0 w 576"/>
                <a:gd name="T7" fmla="*/ 0 h 460"/>
                <a:gd name="T8" fmla="*/ 0 60000 65536"/>
                <a:gd name="T9" fmla="*/ 0 60000 65536"/>
                <a:gd name="T10" fmla="*/ 0 60000 65536"/>
                <a:gd name="T11" fmla="*/ 0 60000 65536"/>
                <a:gd name="T12" fmla="*/ 0 w 576"/>
                <a:gd name="T13" fmla="*/ 0 h 460"/>
                <a:gd name="T14" fmla="*/ 576 w 576"/>
                <a:gd name="T15" fmla="*/ 460 h 460"/>
              </a:gdLst>
              <a:ahLst/>
              <a:cxnLst>
                <a:cxn ang="T8">
                  <a:pos x="T0" y="T1"/>
                </a:cxn>
                <a:cxn ang="T9">
                  <a:pos x="T2" y="T3"/>
                </a:cxn>
                <a:cxn ang="T10">
                  <a:pos x="T4" y="T5"/>
                </a:cxn>
                <a:cxn ang="T11">
                  <a:pos x="T6" y="T7"/>
                </a:cxn>
              </a:cxnLst>
              <a:rect l="T12" t="T13" r="T14" b="T15"/>
              <a:pathLst>
                <a:path w="576" h="460">
                  <a:moveTo>
                    <a:pt x="576" y="460"/>
                  </a:moveTo>
                  <a:lnTo>
                    <a:pt x="389" y="284"/>
                  </a:lnTo>
                  <a:lnTo>
                    <a:pt x="196" y="130"/>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36" name="Line 917">
              <a:extLst>
                <a:ext uri="{FF2B5EF4-FFF2-40B4-BE49-F238E27FC236}">
                  <a16:creationId xmlns:a16="http://schemas.microsoft.com/office/drawing/2014/main" id="{7FDA7A89-1FD8-9B7D-C8E7-E4A64B57860D}"/>
                </a:ext>
              </a:extLst>
            </p:cNvPr>
            <p:cNvSpPr>
              <a:spLocks noChangeShapeType="1"/>
            </p:cNvSpPr>
            <p:nvPr/>
          </p:nvSpPr>
          <p:spPr bwMode="auto">
            <a:xfrm flipH="1" flipV="1">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37" name="Line 918">
              <a:extLst>
                <a:ext uri="{FF2B5EF4-FFF2-40B4-BE49-F238E27FC236}">
                  <a16:creationId xmlns:a16="http://schemas.microsoft.com/office/drawing/2014/main" id="{089F1067-A2A4-AA71-CB06-0E3BCDB25BD1}"/>
                </a:ext>
              </a:extLst>
            </p:cNvPr>
            <p:cNvSpPr>
              <a:spLocks noChangeShapeType="1"/>
            </p:cNvSpPr>
            <p:nvPr/>
          </p:nvSpPr>
          <p:spPr bwMode="auto">
            <a:xfrm>
              <a:off x="3411" y="291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38" name="Line 919">
              <a:extLst>
                <a:ext uri="{FF2B5EF4-FFF2-40B4-BE49-F238E27FC236}">
                  <a16:creationId xmlns:a16="http://schemas.microsoft.com/office/drawing/2014/main" id="{86CF75E7-E3D6-9ABE-7445-FC2F1D566B8F}"/>
                </a:ext>
              </a:extLst>
            </p:cNvPr>
            <p:cNvSpPr>
              <a:spLocks noChangeShapeType="1"/>
            </p:cNvSpPr>
            <p:nvPr/>
          </p:nvSpPr>
          <p:spPr bwMode="auto">
            <a:xfrm flipH="1">
              <a:off x="3411" y="305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39" name="Line 920">
              <a:extLst>
                <a:ext uri="{FF2B5EF4-FFF2-40B4-BE49-F238E27FC236}">
                  <a16:creationId xmlns:a16="http://schemas.microsoft.com/office/drawing/2014/main" id="{6374368D-2A16-1B26-56B4-88BE7F649295}"/>
                </a:ext>
              </a:extLst>
            </p:cNvPr>
            <p:cNvSpPr>
              <a:spLocks noChangeShapeType="1"/>
            </p:cNvSpPr>
            <p:nvPr/>
          </p:nvSpPr>
          <p:spPr bwMode="auto">
            <a:xfrm flipV="1">
              <a:off x="3456" y="303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0" name="Line 921">
              <a:extLst>
                <a:ext uri="{FF2B5EF4-FFF2-40B4-BE49-F238E27FC236}">
                  <a16:creationId xmlns:a16="http://schemas.microsoft.com/office/drawing/2014/main" id="{771B0073-87A3-9F23-3C09-DC6AC89E2066}"/>
                </a:ext>
              </a:extLst>
            </p:cNvPr>
            <p:cNvSpPr>
              <a:spLocks noChangeShapeType="1"/>
            </p:cNvSpPr>
            <p:nvPr/>
          </p:nvSpPr>
          <p:spPr bwMode="auto">
            <a:xfrm flipH="1">
              <a:off x="3538" y="2944"/>
              <a:ext cx="98"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1" name="Line 922">
              <a:extLst>
                <a:ext uri="{FF2B5EF4-FFF2-40B4-BE49-F238E27FC236}">
                  <a16:creationId xmlns:a16="http://schemas.microsoft.com/office/drawing/2014/main" id="{F827CFB8-E5AC-F4E0-AE2A-5ECBE587CADA}"/>
                </a:ext>
              </a:extLst>
            </p:cNvPr>
            <p:cNvSpPr>
              <a:spLocks noChangeShapeType="1"/>
            </p:cNvSpPr>
            <p:nvPr/>
          </p:nvSpPr>
          <p:spPr bwMode="auto">
            <a:xfrm flipH="1">
              <a:off x="3537" y="2942"/>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2" name="Line 923">
              <a:extLst>
                <a:ext uri="{FF2B5EF4-FFF2-40B4-BE49-F238E27FC236}">
                  <a16:creationId xmlns:a16="http://schemas.microsoft.com/office/drawing/2014/main" id="{24CB2AA9-235B-B065-D6C4-7038295C0D8F}"/>
                </a:ext>
              </a:extLst>
            </p:cNvPr>
            <p:cNvSpPr>
              <a:spLocks noChangeShapeType="1"/>
            </p:cNvSpPr>
            <p:nvPr/>
          </p:nvSpPr>
          <p:spPr bwMode="auto">
            <a:xfrm>
              <a:off x="3450" y="2936"/>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3" name="Line 924">
              <a:extLst>
                <a:ext uri="{FF2B5EF4-FFF2-40B4-BE49-F238E27FC236}">
                  <a16:creationId xmlns:a16="http://schemas.microsoft.com/office/drawing/2014/main" id="{E6BE33FE-46D8-396A-D7FE-7C60E59520C3}"/>
                </a:ext>
              </a:extLst>
            </p:cNvPr>
            <p:cNvSpPr>
              <a:spLocks noChangeShapeType="1"/>
            </p:cNvSpPr>
            <p:nvPr/>
          </p:nvSpPr>
          <p:spPr bwMode="auto">
            <a:xfrm flipH="1" flipV="1">
              <a:off x="3591" y="3067"/>
              <a:ext cx="10"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4" name="Line 925">
              <a:extLst>
                <a:ext uri="{FF2B5EF4-FFF2-40B4-BE49-F238E27FC236}">
                  <a16:creationId xmlns:a16="http://schemas.microsoft.com/office/drawing/2014/main" id="{5FC4DD65-C043-26FE-B2D9-C31D31FBC44C}"/>
                </a:ext>
              </a:extLst>
            </p:cNvPr>
            <p:cNvSpPr>
              <a:spLocks noChangeShapeType="1"/>
            </p:cNvSpPr>
            <p:nvPr/>
          </p:nvSpPr>
          <p:spPr bwMode="auto">
            <a:xfrm>
              <a:off x="3557" y="3020"/>
              <a:ext cx="41"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5" name="Line 926">
              <a:extLst>
                <a:ext uri="{FF2B5EF4-FFF2-40B4-BE49-F238E27FC236}">
                  <a16:creationId xmlns:a16="http://schemas.microsoft.com/office/drawing/2014/main" id="{5E02CFB4-14B1-8FFB-24BB-825CB250A604}"/>
                </a:ext>
              </a:extLst>
            </p:cNvPr>
            <p:cNvSpPr>
              <a:spLocks noChangeShapeType="1"/>
            </p:cNvSpPr>
            <p:nvPr/>
          </p:nvSpPr>
          <p:spPr bwMode="auto">
            <a:xfrm>
              <a:off x="3489" y="2973"/>
              <a:ext cx="40" cy="2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6" name="Line 927">
              <a:extLst>
                <a:ext uri="{FF2B5EF4-FFF2-40B4-BE49-F238E27FC236}">
                  <a16:creationId xmlns:a16="http://schemas.microsoft.com/office/drawing/2014/main" id="{941F0C39-5453-E135-0BEA-5947436ACF2B}"/>
                </a:ext>
              </a:extLst>
            </p:cNvPr>
            <p:cNvSpPr>
              <a:spLocks noChangeShapeType="1"/>
            </p:cNvSpPr>
            <p:nvPr/>
          </p:nvSpPr>
          <p:spPr bwMode="auto">
            <a:xfrm>
              <a:off x="3562" y="3017"/>
              <a:ext cx="41" cy="2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7" name="Line 928">
              <a:extLst>
                <a:ext uri="{FF2B5EF4-FFF2-40B4-BE49-F238E27FC236}">
                  <a16:creationId xmlns:a16="http://schemas.microsoft.com/office/drawing/2014/main" id="{E58F2CF0-1389-C62A-018F-687C66C9DDEB}"/>
                </a:ext>
              </a:extLst>
            </p:cNvPr>
            <p:cNvSpPr>
              <a:spLocks noChangeShapeType="1"/>
            </p:cNvSpPr>
            <p:nvPr/>
          </p:nvSpPr>
          <p:spPr bwMode="auto">
            <a:xfrm>
              <a:off x="3473" y="2987"/>
              <a:ext cx="19"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8" name="Line 929">
              <a:extLst>
                <a:ext uri="{FF2B5EF4-FFF2-40B4-BE49-F238E27FC236}">
                  <a16:creationId xmlns:a16="http://schemas.microsoft.com/office/drawing/2014/main" id="{12790CCF-7F78-AC33-0AA0-961E8D90CE99}"/>
                </a:ext>
              </a:extLst>
            </p:cNvPr>
            <p:cNvSpPr>
              <a:spLocks noChangeShapeType="1"/>
            </p:cNvSpPr>
            <p:nvPr/>
          </p:nvSpPr>
          <p:spPr bwMode="auto">
            <a:xfrm flipH="1">
              <a:off x="3399" y="3050"/>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49" name="Line 930">
              <a:extLst>
                <a:ext uri="{FF2B5EF4-FFF2-40B4-BE49-F238E27FC236}">
                  <a16:creationId xmlns:a16="http://schemas.microsoft.com/office/drawing/2014/main" id="{E3E0ADA3-D173-F2A5-B9EF-71F2AEAE1ED8}"/>
                </a:ext>
              </a:extLst>
            </p:cNvPr>
            <p:cNvSpPr>
              <a:spLocks noChangeShapeType="1"/>
            </p:cNvSpPr>
            <p:nvPr/>
          </p:nvSpPr>
          <p:spPr bwMode="auto">
            <a:xfrm>
              <a:off x="3507" y="2884"/>
              <a:ext cx="1"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0" name="Line 931">
              <a:extLst>
                <a:ext uri="{FF2B5EF4-FFF2-40B4-BE49-F238E27FC236}">
                  <a16:creationId xmlns:a16="http://schemas.microsoft.com/office/drawing/2014/main" id="{F518085F-E1E8-12B9-0282-BAB745031E23}"/>
                </a:ext>
              </a:extLst>
            </p:cNvPr>
            <p:cNvSpPr>
              <a:spLocks noChangeShapeType="1"/>
            </p:cNvSpPr>
            <p:nvPr/>
          </p:nvSpPr>
          <p:spPr bwMode="auto">
            <a:xfrm>
              <a:off x="3444" y="2836"/>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1" name="Line 932">
              <a:extLst>
                <a:ext uri="{FF2B5EF4-FFF2-40B4-BE49-F238E27FC236}">
                  <a16:creationId xmlns:a16="http://schemas.microsoft.com/office/drawing/2014/main" id="{0A8F1D22-D3DC-740A-8290-B3E108AA1711}"/>
                </a:ext>
              </a:extLst>
            </p:cNvPr>
            <p:cNvSpPr>
              <a:spLocks noChangeShapeType="1"/>
            </p:cNvSpPr>
            <p:nvPr/>
          </p:nvSpPr>
          <p:spPr bwMode="auto">
            <a:xfrm>
              <a:off x="3393" y="289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2" name="Line 933">
              <a:extLst>
                <a:ext uri="{FF2B5EF4-FFF2-40B4-BE49-F238E27FC236}">
                  <a16:creationId xmlns:a16="http://schemas.microsoft.com/office/drawing/2014/main" id="{06EAF29F-35DC-D280-F603-E12323CD06B7}"/>
                </a:ext>
              </a:extLst>
            </p:cNvPr>
            <p:cNvSpPr>
              <a:spLocks noChangeShapeType="1"/>
            </p:cNvSpPr>
            <p:nvPr/>
          </p:nvSpPr>
          <p:spPr bwMode="auto">
            <a:xfrm>
              <a:off x="3392" y="289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3" name="Line 934">
              <a:extLst>
                <a:ext uri="{FF2B5EF4-FFF2-40B4-BE49-F238E27FC236}">
                  <a16:creationId xmlns:a16="http://schemas.microsoft.com/office/drawing/2014/main" id="{27DCECDD-6D68-D06A-1588-56C022722F23}"/>
                </a:ext>
              </a:extLst>
            </p:cNvPr>
            <p:cNvSpPr>
              <a:spLocks noChangeShapeType="1"/>
            </p:cNvSpPr>
            <p:nvPr/>
          </p:nvSpPr>
          <p:spPr bwMode="auto">
            <a:xfrm flipH="1" flipV="1">
              <a:off x="3598" y="3051"/>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4" name="Line 935">
              <a:extLst>
                <a:ext uri="{FF2B5EF4-FFF2-40B4-BE49-F238E27FC236}">
                  <a16:creationId xmlns:a16="http://schemas.microsoft.com/office/drawing/2014/main" id="{DCB1829D-6ED6-8A63-A9F2-1C39D43814B3}"/>
                </a:ext>
              </a:extLst>
            </p:cNvPr>
            <p:cNvSpPr>
              <a:spLocks noChangeShapeType="1"/>
            </p:cNvSpPr>
            <p:nvPr/>
          </p:nvSpPr>
          <p:spPr bwMode="auto">
            <a:xfrm flipH="1" flipV="1">
              <a:off x="3477" y="2978"/>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5" name="Line 936">
              <a:extLst>
                <a:ext uri="{FF2B5EF4-FFF2-40B4-BE49-F238E27FC236}">
                  <a16:creationId xmlns:a16="http://schemas.microsoft.com/office/drawing/2014/main" id="{F0AD9D28-5852-1278-C285-8C7ADF20E94F}"/>
                </a:ext>
              </a:extLst>
            </p:cNvPr>
            <p:cNvSpPr>
              <a:spLocks noChangeShapeType="1"/>
            </p:cNvSpPr>
            <p:nvPr/>
          </p:nvSpPr>
          <p:spPr bwMode="auto">
            <a:xfrm flipH="1" flipV="1">
              <a:off x="3482" y="2982"/>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6" name="Line 937">
              <a:extLst>
                <a:ext uri="{FF2B5EF4-FFF2-40B4-BE49-F238E27FC236}">
                  <a16:creationId xmlns:a16="http://schemas.microsoft.com/office/drawing/2014/main" id="{BC95B0A9-21FB-7493-EB6E-8291094AAAB4}"/>
                </a:ext>
              </a:extLst>
            </p:cNvPr>
            <p:cNvSpPr>
              <a:spLocks noChangeShapeType="1"/>
            </p:cNvSpPr>
            <p:nvPr/>
          </p:nvSpPr>
          <p:spPr bwMode="auto">
            <a:xfrm>
              <a:off x="3468" y="2984"/>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7" name="Line 938">
              <a:extLst>
                <a:ext uri="{FF2B5EF4-FFF2-40B4-BE49-F238E27FC236}">
                  <a16:creationId xmlns:a16="http://schemas.microsoft.com/office/drawing/2014/main" id="{95F3BF1E-2EF6-6058-90F7-4DC6C0696072}"/>
                </a:ext>
              </a:extLst>
            </p:cNvPr>
            <p:cNvSpPr>
              <a:spLocks noChangeShapeType="1"/>
            </p:cNvSpPr>
            <p:nvPr/>
          </p:nvSpPr>
          <p:spPr bwMode="auto">
            <a:xfrm flipH="1" flipV="1">
              <a:off x="3590" y="3055"/>
              <a:ext cx="6"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8" name="Line 939">
              <a:extLst>
                <a:ext uri="{FF2B5EF4-FFF2-40B4-BE49-F238E27FC236}">
                  <a16:creationId xmlns:a16="http://schemas.microsoft.com/office/drawing/2014/main" id="{8FFB4E67-2060-6DA4-310A-8F2661C5DE71}"/>
                </a:ext>
              </a:extLst>
            </p:cNvPr>
            <p:cNvSpPr>
              <a:spLocks noChangeShapeType="1"/>
            </p:cNvSpPr>
            <p:nvPr/>
          </p:nvSpPr>
          <p:spPr bwMode="auto">
            <a:xfrm flipH="1">
              <a:off x="3409" y="3021"/>
              <a:ext cx="4"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59" name="Line 940">
              <a:extLst>
                <a:ext uri="{FF2B5EF4-FFF2-40B4-BE49-F238E27FC236}">
                  <a16:creationId xmlns:a16="http://schemas.microsoft.com/office/drawing/2014/main" id="{2532DB1E-A270-CCC4-B105-FB3F74FF8867}"/>
                </a:ext>
              </a:extLst>
            </p:cNvPr>
            <p:cNvSpPr>
              <a:spLocks noChangeShapeType="1"/>
            </p:cNvSpPr>
            <p:nvPr/>
          </p:nvSpPr>
          <p:spPr bwMode="auto">
            <a:xfrm flipV="1">
              <a:off x="3456" y="2999"/>
              <a:ext cx="10"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0" name="Line 941">
              <a:extLst>
                <a:ext uri="{FF2B5EF4-FFF2-40B4-BE49-F238E27FC236}">
                  <a16:creationId xmlns:a16="http://schemas.microsoft.com/office/drawing/2014/main" id="{2D1BE419-5FF9-6438-30DB-D66479B8C204}"/>
                </a:ext>
              </a:extLst>
            </p:cNvPr>
            <p:cNvSpPr>
              <a:spLocks noChangeShapeType="1"/>
            </p:cNvSpPr>
            <p:nvPr/>
          </p:nvSpPr>
          <p:spPr bwMode="auto">
            <a:xfrm flipV="1">
              <a:off x="3412" y="302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1" name="Line 942">
              <a:extLst>
                <a:ext uri="{FF2B5EF4-FFF2-40B4-BE49-F238E27FC236}">
                  <a16:creationId xmlns:a16="http://schemas.microsoft.com/office/drawing/2014/main" id="{0153396A-7B6E-D0F0-0C46-03BE38A28C89}"/>
                </a:ext>
              </a:extLst>
            </p:cNvPr>
            <p:cNvSpPr>
              <a:spLocks noChangeShapeType="1"/>
            </p:cNvSpPr>
            <p:nvPr/>
          </p:nvSpPr>
          <p:spPr bwMode="auto">
            <a:xfrm flipV="1">
              <a:off x="3507" y="2881"/>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2" name="Line 943">
              <a:extLst>
                <a:ext uri="{FF2B5EF4-FFF2-40B4-BE49-F238E27FC236}">
                  <a16:creationId xmlns:a16="http://schemas.microsoft.com/office/drawing/2014/main" id="{D8A63B10-BC2A-1D45-8F0D-D5F1D87B7C7F}"/>
                </a:ext>
              </a:extLst>
            </p:cNvPr>
            <p:cNvSpPr>
              <a:spLocks noChangeShapeType="1"/>
            </p:cNvSpPr>
            <p:nvPr/>
          </p:nvSpPr>
          <p:spPr bwMode="auto">
            <a:xfrm flipV="1">
              <a:off x="3496" y="2863"/>
              <a:ext cx="1" cy="10"/>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3" name="Line 944">
              <a:extLst>
                <a:ext uri="{FF2B5EF4-FFF2-40B4-BE49-F238E27FC236}">
                  <a16:creationId xmlns:a16="http://schemas.microsoft.com/office/drawing/2014/main" id="{855D9794-7708-D64E-7DE9-909F85CC4C82}"/>
                </a:ext>
              </a:extLst>
            </p:cNvPr>
            <p:cNvSpPr>
              <a:spLocks noChangeShapeType="1"/>
            </p:cNvSpPr>
            <p:nvPr/>
          </p:nvSpPr>
          <p:spPr bwMode="auto">
            <a:xfrm flipV="1">
              <a:off x="3492" y="2987"/>
              <a:ext cx="1"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4" name="Line 945">
              <a:extLst>
                <a:ext uri="{FF2B5EF4-FFF2-40B4-BE49-F238E27FC236}">
                  <a16:creationId xmlns:a16="http://schemas.microsoft.com/office/drawing/2014/main" id="{4F692691-FBE9-99FD-09CD-AD460C2252CA}"/>
                </a:ext>
              </a:extLst>
            </p:cNvPr>
            <p:cNvSpPr>
              <a:spLocks noChangeShapeType="1"/>
            </p:cNvSpPr>
            <p:nvPr/>
          </p:nvSpPr>
          <p:spPr bwMode="auto">
            <a:xfrm flipV="1">
              <a:off x="3492" y="3065"/>
              <a:ext cx="1"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5" name="Line 946">
              <a:extLst>
                <a:ext uri="{FF2B5EF4-FFF2-40B4-BE49-F238E27FC236}">
                  <a16:creationId xmlns:a16="http://schemas.microsoft.com/office/drawing/2014/main" id="{93B529F8-7EA8-745E-473F-E478DA505129}"/>
                </a:ext>
              </a:extLst>
            </p:cNvPr>
            <p:cNvSpPr>
              <a:spLocks noChangeShapeType="1"/>
            </p:cNvSpPr>
            <p:nvPr/>
          </p:nvSpPr>
          <p:spPr bwMode="auto">
            <a:xfrm flipV="1">
              <a:off x="3487" y="2885"/>
              <a:ext cx="1" cy="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6" name="Line 947">
              <a:extLst>
                <a:ext uri="{FF2B5EF4-FFF2-40B4-BE49-F238E27FC236}">
                  <a16:creationId xmlns:a16="http://schemas.microsoft.com/office/drawing/2014/main" id="{00CDB00B-BA19-0FE6-8BFF-D90AD8E79F61}"/>
                </a:ext>
              </a:extLst>
            </p:cNvPr>
            <p:cNvSpPr>
              <a:spLocks noChangeShapeType="1"/>
            </p:cNvSpPr>
            <p:nvPr/>
          </p:nvSpPr>
          <p:spPr bwMode="auto">
            <a:xfrm flipH="1" flipV="1">
              <a:off x="3488" y="28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7" name="Line 948">
              <a:extLst>
                <a:ext uri="{FF2B5EF4-FFF2-40B4-BE49-F238E27FC236}">
                  <a16:creationId xmlns:a16="http://schemas.microsoft.com/office/drawing/2014/main" id="{60CFD095-ECBD-0852-D27E-872D69B639D3}"/>
                </a:ext>
              </a:extLst>
            </p:cNvPr>
            <p:cNvSpPr>
              <a:spLocks noChangeShapeType="1"/>
            </p:cNvSpPr>
            <p:nvPr/>
          </p:nvSpPr>
          <p:spPr bwMode="auto">
            <a:xfrm flipH="1" flipV="1">
              <a:off x="3486" y="2849"/>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8" name="Line 949">
              <a:extLst>
                <a:ext uri="{FF2B5EF4-FFF2-40B4-BE49-F238E27FC236}">
                  <a16:creationId xmlns:a16="http://schemas.microsoft.com/office/drawing/2014/main" id="{2C4BE10F-8378-3480-0FD8-6D5D78ED98DE}"/>
                </a:ext>
              </a:extLst>
            </p:cNvPr>
            <p:cNvSpPr>
              <a:spLocks noChangeShapeType="1"/>
            </p:cNvSpPr>
            <p:nvPr/>
          </p:nvSpPr>
          <p:spPr bwMode="auto">
            <a:xfrm>
              <a:off x="3481" y="2849"/>
              <a:ext cx="1" cy="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69" name="Line 950">
              <a:extLst>
                <a:ext uri="{FF2B5EF4-FFF2-40B4-BE49-F238E27FC236}">
                  <a16:creationId xmlns:a16="http://schemas.microsoft.com/office/drawing/2014/main" id="{E822B644-F2C5-3D2E-FEE9-90196BCFBA59}"/>
                </a:ext>
              </a:extLst>
            </p:cNvPr>
            <p:cNvSpPr>
              <a:spLocks noChangeShapeType="1"/>
            </p:cNvSpPr>
            <p:nvPr/>
          </p:nvSpPr>
          <p:spPr bwMode="auto">
            <a:xfrm>
              <a:off x="3444" y="283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70" name="Line 951">
              <a:extLst>
                <a:ext uri="{FF2B5EF4-FFF2-40B4-BE49-F238E27FC236}">
                  <a16:creationId xmlns:a16="http://schemas.microsoft.com/office/drawing/2014/main" id="{EE84657D-3DDF-27F2-FC49-610E6E1B8666}"/>
                </a:ext>
              </a:extLst>
            </p:cNvPr>
            <p:cNvSpPr>
              <a:spLocks noChangeShapeType="1"/>
            </p:cNvSpPr>
            <p:nvPr/>
          </p:nvSpPr>
          <p:spPr bwMode="auto">
            <a:xfrm>
              <a:off x="3395" y="289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71" name="Line 952">
              <a:extLst>
                <a:ext uri="{FF2B5EF4-FFF2-40B4-BE49-F238E27FC236}">
                  <a16:creationId xmlns:a16="http://schemas.microsoft.com/office/drawing/2014/main" id="{9D72D78E-0960-70DF-6C87-D80189981A46}"/>
                </a:ext>
              </a:extLst>
            </p:cNvPr>
            <p:cNvSpPr>
              <a:spLocks noChangeShapeType="1"/>
            </p:cNvSpPr>
            <p:nvPr/>
          </p:nvSpPr>
          <p:spPr bwMode="auto">
            <a:xfrm>
              <a:off x="3394" y="289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72" name="Line 953">
              <a:extLst>
                <a:ext uri="{FF2B5EF4-FFF2-40B4-BE49-F238E27FC236}">
                  <a16:creationId xmlns:a16="http://schemas.microsoft.com/office/drawing/2014/main" id="{FD38BEBB-9C14-519B-8CE2-9ADA45343033}"/>
                </a:ext>
              </a:extLst>
            </p:cNvPr>
            <p:cNvSpPr>
              <a:spLocks noChangeShapeType="1"/>
            </p:cNvSpPr>
            <p:nvPr/>
          </p:nvSpPr>
          <p:spPr bwMode="auto">
            <a:xfrm>
              <a:off x="3412" y="2958"/>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73" name="Line 954">
              <a:extLst>
                <a:ext uri="{FF2B5EF4-FFF2-40B4-BE49-F238E27FC236}">
                  <a16:creationId xmlns:a16="http://schemas.microsoft.com/office/drawing/2014/main" id="{82FB3E60-8E46-EC5A-B613-DC23801BA259}"/>
                </a:ext>
              </a:extLst>
            </p:cNvPr>
            <p:cNvSpPr>
              <a:spLocks noChangeShapeType="1"/>
            </p:cNvSpPr>
            <p:nvPr/>
          </p:nvSpPr>
          <p:spPr bwMode="auto">
            <a:xfrm flipH="1" flipV="1">
              <a:off x="3590" y="306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74" name="Freeform 955">
              <a:extLst>
                <a:ext uri="{FF2B5EF4-FFF2-40B4-BE49-F238E27FC236}">
                  <a16:creationId xmlns:a16="http://schemas.microsoft.com/office/drawing/2014/main" id="{EE67FF36-39F1-1406-E934-E5A3512C9085}"/>
                </a:ext>
              </a:extLst>
            </p:cNvPr>
            <p:cNvSpPr>
              <a:spLocks/>
            </p:cNvSpPr>
            <p:nvPr/>
          </p:nvSpPr>
          <p:spPr bwMode="auto">
            <a:xfrm>
              <a:off x="3430" y="2879"/>
              <a:ext cx="1" cy="2"/>
            </a:xfrm>
            <a:custGeom>
              <a:avLst/>
              <a:gdLst>
                <a:gd name="T0" fmla="*/ 0 w 67"/>
                <a:gd name="T1" fmla="*/ 0 h 78"/>
                <a:gd name="T2" fmla="*/ 0 w 67"/>
                <a:gd name="T3" fmla="*/ 0 h 78"/>
                <a:gd name="T4" fmla="*/ 0 w 67"/>
                <a:gd name="T5" fmla="*/ 0 h 78"/>
                <a:gd name="T6" fmla="*/ 0 60000 65536"/>
                <a:gd name="T7" fmla="*/ 0 60000 65536"/>
                <a:gd name="T8" fmla="*/ 0 60000 65536"/>
                <a:gd name="T9" fmla="*/ 0 w 67"/>
                <a:gd name="T10" fmla="*/ 0 h 78"/>
                <a:gd name="T11" fmla="*/ 67 w 67"/>
                <a:gd name="T12" fmla="*/ 78 h 78"/>
              </a:gdLst>
              <a:ahLst/>
              <a:cxnLst>
                <a:cxn ang="T6">
                  <a:pos x="T0" y="T1"/>
                </a:cxn>
                <a:cxn ang="T7">
                  <a:pos x="T2" y="T3"/>
                </a:cxn>
                <a:cxn ang="T8">
                  <a:pos x="T4" y="T5"/>
                </a:cxn>
              </a:cxnLst>
              <a:rect l="T9" t="T10" r="T11" b="T12"/>
              <a:pathLst>
                <a:path w="67" h="78">
                  <a:moveTo>
                    <a:pt x="0" y="0"/>
                  </a:moveTo>
                  <a:lnTo>
                    <a:pt x="33" y="39"/>
                  </a:lnTo>
                  <a:lnTo>
                    <a:pt x="67" y="7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75" name="Freeform 956">
              <a:extLst>
                <a:ext uri="{FF2B5EF4-FFF2-40B4-BE49-F238E27FC236}">
                  <a16:creationId xmlns:a16="http://schemas.microsoft.com/office/drawing/2014/main" id="{560CCFAD-94E3-7587-4D80-8E1EC5C75FCD}"/>
                </a:ext>
              </a:extLst>
            </p:cNvPr>
            <p:cNvSpPr>
              <a:spLocks/>
            </p:cNvSpPr>
            <p:nvPr/>
          </p:nvSpPr>
          <p:spPr bwMode="auto">
            <a:xfrm>
              <a:off x="3547" y="3079"/>
              <a:ext cx="1" cy="2"/>
            </a:xfrm>
            <a:custGeom>
              <a:avLst/>
              <a:gdLst>
                <a:gd name="T0" fmla="*/ 0 w 20"/>
                <a:gd name="T1" fmla="*/ 0 h 102"/>
                <a:gd name="T2" fmla="*/ 0 w 20"/>
                <a:gd name="T3" fmla="*/ 0 h 102"/>
                <a:gd name="T4" fmla="*/ 0 w 20"/>
                <a:gd name="T5" fmla="*/ 0 h 102"/>
                <a:gd name="T6" fmla="*/ 0 60000 65536"/>
                <a:gd name="T7" fmla="*/ 0 60000 65536"/>
                <a:gd name="T8" fmla="*/ 0 60000 65536"/>
                <a:gd name="T9" fmla="*/ 0 w 20"/>
                <a:gd name="T10" fmla="*/ 0 h 102"/>
                <a:gd name="T11" fmla="*/ 20 w 20"/>
                <a:gd name="T12" fmla="*/ 102 h 102"/>
              </a:gdLst>
              <a:ahLst/>
              <a:cxnLst>
                <a:cxn ang="T6">
                  <a:pos x="T0" y="T1"/>
                </a:cxn>
                <a:cxn ang="T7">
                  <a:pos x="T2" y="T3"/>
                </a:cxn>
                <a:cxn ang="T8">
                  <a:pos x="T4" y="T5"/>
                </a:cxn>
              </a:cxnLst>
              <a:rect l="T9" t="T10" r="T11" b="T12"/>
              <a:pathLst>
                <a:path w="20" h="102">
                  <a:moveTo>
                    <a:pt x="20" y="102"/>
                  </a:moveTo>
                  <a:lnTo>
                    <a:pt x="11" y="76"/>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76" name="Freeform 957">
              <a:extLst>
                <a:ext uri="{FF2B5EF4-FFF2-40B4-BE49-F238E27FC236}">
                  <a16:creationId xmlns:a16="http://schemas.microsoft.com/office/drawing/2014/main" id="{28F77F08-EE2D-FF0F-BF78-987CBD54C204}"/>
                </a:ext>
              </a:extLst>
            </p:cNvPr>
            <p:cNvSpPr>
              <a:spLocks/>
            </p:cNvSpPr>
            <p:nvPr/>
          </p:nvSpPr>
          <p:spPr bwMode="auto">
            <a:xfrm>
              <a:off x="3535" y="3114"/>
              <a:ext cx="1" cy="2"/>
            </a:xfrm>
            <a:custGeom>
              <a:avLst/>
              <a:gdLst>
                <a:gd name="T0" fmla="*/ 0 w 31"/>
                <a:gd name="T1" fmla="*/ 0 h 68"/>
                <a:gd name="T2" fmla="*/ 0 w 31"/>
                <a:gd name="T3" fmla="*/ 0 h 68"/>
                <a:gd name="T4" fmla="*/ 0 w 31"/>
                <a:gd name="T5" fmla="*/ 0 h 68"/>
                <a:gd name="T6" fmla="*/ 0 w 31"/>
                <a:gd name="T7" fmla="*/ 0 h 68"/>
                <a:gd name="T8" fmla="*/ 0 60000 65536"/>
                <a:gd name="T9" fmla="*/ 0 60000 65536"/>
                <a:gd name="T10" fmla="*/ 0 60000 65536"/>
                <a:gd name="T11" fmla="*/ 0 60000 65536"/>
                <a:gd name="T12" fmla="*/ 0 w 31"/>
                <a:gd name="T13" fmla="*/ 0 h 68"/>
                <a:gd name="T14" fmla="*/ 31 w 31"/>
                <a:gd name="T15" fmla="*/ 68 h 68"/>
              </a:gdLst>
              <a:ahLst/>
              <a:cxnLst>
                <a:cxn ang="T8">
                  <a:pos x="T0" y="T1"/>
                </a:cxn>
                <a:cxn ang="T9">
                  <a:pos x="T2" y="T3"/>
                </a:cxn>
                <a:cxn ang="T10">
                  <a:pos x="T4" y="T5"/>
                </a:cxn>
                <a:cxn ang="T11">
                  <a:pos x="T6" y="T7"/>
                </a:cxn>
              </a:cxnLst>
              <a:rect l="T12" t="T13" r="T14" b="T15"/>
              <a:pathLst>
                <a:path w="31" h="68">
                  <a:moveTo>
                    <a:pt x="0" y="0"/>
                  </a:moveTo>
                  <a:lnTo>
                    <a:pt x="6" y="33"/>
                  </a:lnTo>
                  <a:lnTo>
                    <a:pt x="20" y="58"/>
                  </a:lnTo>
                  <a:lnTo>
                    <a:pt x="31" y="68"/>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77" name="Freeform 958">
              <a:extLst>
                <a:ext uri="{FF2B5EF4-FFF2-40B4-BE49-F238E27FC236}">
                  <a16:creationId xmlns:a16="http://schemas.microsoft.com/office/drawing/2014/main" id="{646B192E-BF0D-3094-C2FD-A032639F723F}"/>
                </a:ext>
              </a:extLst>
            </p:cNvPr>
            <p:cNvSpPr>
              <a:spLocks/>
            </p:cNvSpPr>
            <p:nvPr/>
          </p:nvSpPr>
          <p:spPr bwMode="auto">
            <a:xfrm>
              <a:off x="3537" y="311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0" y="0"/>
                  </a:moveTo>
                  <a:lnTo>
                    <a:pt x="2" y="11"/>
                  </a:lnTo>
                  <a:lnTo>
                    <a:pt x="6" y="20"/>
                  </a:lnTo>
                  <a:lnTo>
                    <a:pt x="14" y="24"/>
                  </a:lnTo>
                  <a:lnTo>
                    <a:pt x="24" y="24"/>
                  </a:lnTo>
                  <a:lnTo>
                    <a:pt x="34" y="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78" name="Line 959">
              <a:extLst>
                <a:ext uri="{FF2B5EF4-FFF2-40B4-BE49-F238E27FC236}">
                  <a16:creationId xmlns:a16="http://schemas.microsoft.com/office/drawing/2014/main" id="{D0E46665-2B57-5909-B604-4EBAD14F9671}"/>
                </a:ext>
              </a:extLst>
            </p:cNvPr>
            <p:cNvSpPr>
              <a:spLocks noChangeShapeType="1"/>
            </p:cNvSpPr>
            <p:nvPr/>
          </p:nvSpPr>
          <p:spPr bwMode="auto">
            <a:xfrm>
              <a:off x="3540" y="3000"/>
              <a:ext cx="1" cy="2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79" name="Freeform 960">
              <a:extLst>
                <a:ext uri="{FF2B5EF4-FFF2-40B4-BE49-F238E27FC236}">
                  <a16:creationId xmlns:a16="http://schemas.microsoft.com/office/drawing/2014/main" id="{4D638449-8631-3109-9846-0CC23F27630A}"/>
                </a:ext>
              </a:extLst>
            </p:cNvPr>
            <p:cNvSpPr>
              <a:spLocks/>
            </p:cNvSpPr>
            <p:nvPr/>
          </p:nvSpPr>
          <p:spPr bwMode="auto">
            <a:xfrm>
              <a:off x="3535" y="2998"/>
              <a:ext cx="2" cy="4"/>
            </a:xfrm>
            <a:custGeom>
              <a:avLst/>
              <a:gdLst>
                <a:gd name="T0" fmla="*/ 0 w 103"/>
                <a:gd name="T1" fmla="*/ 0 h 179"/>
                <a:gd name="T2" fmla="*/ 0 w 103"/>
                <a:gd name="T3" fmla="*/ 0 h 179"/>
                <a:gd name="T4" fmla="*/ 0 w 103"/>
                <a:gd name="T5" fmla="*/ 0 h 179"/>
                <a:gd name="T6" fmla="*/ 0 w 103"/>
                <a:gd name="T7" fmla="*/ 0 h 179"/>
                <a:gd name="T8" fmla="*/ 0 w 103"/>
                <a:gd name="T9" fmla="*/ 0 h 179"/>
                <a:gd name="T10" fmla="*/ 0 w 103"/>
                <a:gd name="T11" fmla="*/ 0 h 179"/>
                <a:gd name="T12" fmla="*/ 0 60000 65536"/>
                <a:gd name="T13" fmla="*/ 0 60000 65536"/>
                <a:gd name="T14" fmla="*/ 0 60000 65536"/>
                <a:gd name="T15" fmla="*/ 0 60000 65536"/>
                <a:gd name="T16" fmla="*/ 0 60000 65536"/>
                <a:gd name="T17" fmla="*/ 0 60000 65536"/>
                <a:gd name="T18" fmla="*/ 0 w 103"/>
                <a:gd name="T19" fmla="*/ 0 h 179"/>
                <a:gd name="T20" fmla="*/ 103 w 103"/>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103" h="179">
                  <a:moveTo>
                    <a:pt x="103" y="0"/>
                  </a:moveTo>
                  <a:lnTo>
                    <a:pt x="72" y="24"/>
                  </a:lnTo>
                  <a:lnTo>
                    <a:pt x="43" y="57"/>
                  </a:lnTo>
                  <a:lnTo>
                    <a:pt x="20" y="98"/>
                  </a:lnTo>
                  <a:lnTo>
                    <a:pt x="6" y="139"/>
                  </a:lnTo>
                  <a:lnTo>
                    <a:pt x="0" y="17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80" name="Freeform 961">
              <a:extLst>
                <a:ext uri="{FF2B5EF4-FFF2-40B4-BE49-F238E27FC236}">
                  <a16:creationId xmlns:a16="http://schemas.microsoft.com/office/drawing/2014/main" id="{D868BE2D-7E56-292A-4CA7-E8C563CD631C}"/>
                </a:ext>
              </a:extLst>
            </p:cNvPr>
            <p:cNvSpPr>
              <a:spLocks/>
            </p:cNvSpPr>
            <p:nvPr/>
          </p:nvSpPr>
          <p:spPr bwMode="auto">
            <a:xfrm>
              <a:off x="3537" y="3000"/>
              <a:ext cx="1" cy="2"/>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w 34"/>
                <a:gd name="T11" fmla="*/ 0 h 59"/>
                <a:gd name="T12" fmla="*/ 0 60000 65536"/>
                <a:gd name="T13" fmla="*/ 0 60000 65536"/>
                <a:gd name="T14" fmla="*/ 0 60000 65536"/>
                <a:gd name="T15" fmla="*/ 0 60000 65536"/>
                <a:gd name="T16" fmla="*/ 0 60000 65536"/>
                <a:gd name="T17" fmla="*/ 0 60000 65536"/>
                <a:gd name="T18" fmla="*/ 0 w 34"/>
                <a:gd name="T19" fmla="*/ 0 h 59"/>
                <a:gd name="T20" fmla="*/ 34 w 34"/>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4" h="59">
                  <a:moveTo>
                    <a:pt x="34" y="0"/>
                  </a:moveTo>
                  <a:lnTo>
                    <a:pt x="24" y="8"/>
                  </a:lnTo>
                  <a:lnTo>
                    <a:pt x="14" y="19"/>
                  </a:lnTo>
                  <a:lnTo>
                    <a:pt x="6" y="32"/>
                  </a:lnTo>
                  <a:lnTo>
                    <a:pt x="2" y="46"/>
                  </a:lnTo>
                  <a:lnTo>
                    <a:pt x="0" y="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81" name="Line 962">
              <a:extLst>
                <a:ext uri="{FF2B5EF4-FFF2-40B4-BE49-F238E27FC236}">
                  <a16:creationId xmlns:a16="http://schemas.microsoft.com/office/drawing/2014/main" id="{C73BA165-E257-FD3F-A290-8B566B6CAC7E}"/>
                </a:ext>
              </a:extLst>
            </p:cNvPr>
            <p:cNvSpPr>
              <a:spLocks noChangeShapeType="1"/>
            </p:cNvSpPr>
            <p:nvPr/>
          </p:nvSpPr>
          <p:spPr bwMode="auto">
            <a:xfrm flipH="1">
              <a:off x="3540" y="2946"/>
              <a:ext cx="94" cy="5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82" name="Freeform 963">
              <a:extLst>
                <a:ext uri="{FF2B5EF4-FFF2-40B4-BE49-F238E27FC236}">
                  <a16:creationId xmlns:a16="http://schemas.microsoft.com/office/drawing/2014/main" id="{42349ECA-F04F-0F67-7A0E-1C9404D28384}"/>
                </a:ext>
              </a:extLst>
            </p:cNvPr>
            <p:cNvSpPr>
              <a:spLocks/>
            </p:cNvSpPr>
            <p:nvPr/>
          </p:nvSpPr>
          <p:spPr bwMode="auto">
            <a:xfrm>
              <a:off x="3626" y="2980"/>
              <a:ext cx="1" cy="1"/>
            </a:xfrm>
            <a:custGeom>
              <a:avLst/>
              <a:gdLst>
                <a:gd name="T0" fmla="*/ 0 w 24"/>
                <a:gd name="T1" fmla="*/ 0 h 4"/>
                <a:gd name="T2" fmla="*/ 0 w 24"/>
                <a:gd name="T3" fmla="*/ 0 h 4"/>
                <a:gd name="T4" fmla="*/ 0 w 24"/>
                <a:gd name="T5" fmla="*/ 0 h 4"/>
                <a:gd name="T6" fmla="*/ 0 60000 65536"/>
                <a:gd name="T7" fmla="*/ 0 60000 65536"/>
                <a:gd name="T8" fmla="*/ 0 60000 65536"/>
                <a:gd name="T9" fmla="*/ 0 w 24"/>
                <a:gd name="T10" fmla="*/ 0 h 4"/>
                <a:gd name="T11" fmla="*/ 24 w 24"/>
                <a:gd name="T12" fmla="*/ 4 h 4"/>
              </a:gdLst>
              <a:ahLst/>
              <a:cxnLst>
                <a:cxn ang="T6">
                  <a:pos x="T0" y="T1"/>
                </a:cxn>
                <a:cxn ang="T7">
                  <a:pos x="T2" y="T3"/>
                </a:cxn>
                <a:cxn ang="T8">
                  <a:pos x="T4" y="T5"/>
                </a:cxn>
              </a:cxnLst>
              <a:rect l="T9" t="T10" r="T11" b="T12"/>
              <a:pathLst>
                <a:path w="24" h="4">
                  <a:moveTo>
                    <a:pt x="0" y="4"/>
                  </a:moveTo>
                  <a:lnTo>
                    <a:pt x="13" y="0"/>
                  </a:lnTo>
                  <a:lnTo>
                    <a:pt x="2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83" name="Freeform 964">
              <a:extLst>
                <a:ext uri="{FF2B5EF4-FFF2-40B4-BE49-F238E27FC236}">
                  <a16:creationId xmlns:a16="http://schemas.microsoft.com/office/drawing/2014/main" id="{AEFF59A7-E94A-71A4-D541-CA0814B72E8F}"/>
                </a:ext>
              </a:extLst>
            </p:cNvPr>
            <p:cNvSpPr>
              <a:spLocks/>
            </p:cNvSpPr>
            <p:nvPr/>
          </p:nvSpPr>
          <p:spPr bwMode="auto">
            <a:xfrm>
              <a:off x="3413" y="2913"/>
              <a:ext cx="1" cy="1"/>
            </a:xfrm>
            <a:custGeom>
              <a:avLst/>
              <a:gdLst>
                <a:gd name="T0" fmla="*/ 0 w 4"/>
                <a:gd name="T1" fmla="*/ 0 h 2"/>
                <a:gd name="T2" fmla="*/ 0 w 4"/>
                <a:gd name="T3" fmla="*/ 1 h 2"/>
                <a:gd name="T4" fmla="*/ 0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2" y="1"/>
                  </a:lnTo>
                  <a:lnTo>
                    <a:pt x="4" y="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84" name="Freeform 965">
              <a:extLst>
                <a:ext uri="{FF2B5EF4-FFF2-40B4-BE49-F238E27FC236}">
                  <a16:creationId xmlns:a16="http://schemas.microsoft.com/office/drawing/2014/main" id="{56B07FC7-2C2C-4EFA-A10C-E5EF11BC790E}"/>
                </a:ext>
              </a:extLst>
            </p:cNvPr>
            <p:cNvSpPr>
              <a:spLocks/>
            </p:cNvSpPr>
            <p:nvPr/>
          </p:nvSpPr>
          <p:spPr bwMode="auto">
            <a:xfrm>
              <a:off x="3547" y="3026"/>
              <a:ext cx="1" cy="1"/>
            </a:xfrm>
            <a:custGeom>
              <a:avLst/>
              <a:gdLst>
                <a:gd name="T0" fmla="*/ 0 w 34"/>
                <a:gd name="T1" fmla="*/ 0 h 59"/>
                <a:gd name="T2" fmla="*/ 0 w 34"/>
                <a:gd name="T3" fmla="*/ 0 h 59"/>
                <a:gd name="T4" fmla="*/ 0 w 34"/>
                <a:gd name="T5" fmla="*/ 0 h 59"/>
                <a:gd name="T6" fmla="*/ 0 w 34"/>
                <a:gd name="T7" fmla="*/ 0 h 59"/>
                <a:gd name="T8" fmla="*/ 0 w 34"/>
                <a:gd name="T9" fmla="*/ 0 h 59"/>
                <a:gd name="T10" fmla="*/ 0 60000 65536"/>
                <a:gd name="T11" fmla="*/ 0 60000 65536"/>
                <a:gd name="T12" fmla="*/ 0 60000 65536"/>
                <a:gd name="T13" fmla="*/ 0 60000 65536"/>
                <a:gd name="T14" fmla="*/ 0 60000 65536"/>
                <a:gd name="T15" fmla="*/ 0 w 34"/>
                <a:gd name="T16" fmla="*/ 0 h 59"/>
                <a:gd name="T17" fmla="*/ 34 w 34"/>
                <a:gd name="T18" fmla="*/ 59 h 59"/>
              </a:gdLst>
              <a:ahLst/>
              <a:cxnLst>
                <a:cxn ang="T10">
                  <a:pos x="T0" y="T1"/>
                </a:cxn>
                <a:cxn ang="T11">
                  <a:pos x="T2" y="T3"/>
                </a:cxn>
                <a:cxn ang="T12">
                  <a:pos x="T4" y="T5"/>
                </a:cxn>
                <a:cxn ang="T13">
                  <a:pos x="T6" y="T7"/>
                </a:cxn>
                <a:cxn ang="T14">
                  <a:pos x="T8" y="T9"/>
                </a:cxn>
              </a:cxnLst>
              <a:rect l="T15" t="T16" r="T17" b="T18"/>
              <a:pathLst>
                <a:path w="34" h="59">
                  <a:moveTo>
                    <a:pt x="0" y="59"/>
                  </a:moveTo>
                  <a:lnTo>
                    <a:pt x="2" y="42"/>
                  </a:lnTo>
                  <a:lnTo>
                    <a:pt x="10" y="25"/>
                  </a:lnTo>
                  <a:lnTo>
                    <a:pt x="21" y="10"/>
                  </a:lnTo>
                  <a:lnTo>
                    <a:pt x="34"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85" name="Line 966">
              <a:extLst>
                <a:ext uri="{FF2B5EF4-FFF2-40B4-BE49-F238E27FC236}">
                  <a16:creationId xmlns:a16="http://schemas.microsoft.com/office/drawing/2014/main" id="{EBBC59CC-5526-1EC2-D2FE-072203567921}"/>
                </a:ext>
              </a:extLst>
            </p:cNvPr>
            <p:cNvSpPr>
              <a:spLocks noChangeShapeType="1"/>
            </p:cNvSpPr>
            <p:nvPr/>
          </p:nvSpPr>
          <p:spPr bwMode="auto">
            <a:xfrm flipV="1">
              <a:off x="3547" y="3027"/>
              <a:ext cx="1" cy="5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86" name="Line 967">
              <a:extLst>
                <a:ext uri="{FF2B5EF4-FFF2-40B4-BE49-F238E27FC236}">
                  <a16:creationId xmlns:a16="http://schemas.microsoft.com/office/drawing/2014/main" id="{C8FE2708-83FA-A0E1-05FF-D0E44FD5F205}"/>
                </a:ext>
              </a:extLst>
            </p:cNvPr>
            <p:cNvSpPr>
              <a:spLocks noChangeShapeType="1"/>
            </p:cNvSpPr>
            <p:nvPr/>
          </p:nvSpPr>
          <p:spPr bwMode="auto">
            <a:xfrm flipH="1" flipV="1">
              <a:off x="3507" y="2885"/>
              <a:ext cx="1"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87" name="Line 968">
              <a:extLst>
                <a:ext uri="{FF2B5EF4-FFF2-40B4-BE49-F238E27FC236}">
                  <a16:creationId xmlns:a16="http://schemas.microsoft.com/office/drawing/2014/main" id="{417D45E0-98E0-2F26-5137-C24875B8D07B}"/>
                </a:ext>
              </a:extLst>
            </p:cNvPr>
            <p:cNvSpPr>
              <a:spLocks noChangeShapeType="1"/>
            </p:cNvSpPr>
            <p:nvPr/>
          </p:nvSpPr>
          <p:spPr bwMode="auto">
            <a:xfrm>
              <a:off x="3481" y="2918"/>
              <a:ext cx="15"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88" name="Line 969">
              <a:extLst>
                <a:ext uri="{FF2B5EF4-FFF2-40B4-BE49-F238E27FC236}">
                  <a16:creationId xmlns:a16="http://schemas.microsoft.com/office/drawing/2014/main" id="{1D5451D6-4D67-D572-82C3-D1AAE07491F4}"/>
                </a:ext>
              </a:extLst>
            </p:cNvPr>
            <p:cNvSpPr>
              <a:spLocks noChangeShapeType="1"/>
            </p:cNvSpPr>
            <p:nvPr/>
          </p:nvSpPr>
          <p:spPr bwMode="auto">
            <a:xfrm flipV="1">
              <a:off x="3540" y="2973"/>
              <a:ext cx="94" cy="5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89" name="Freeform 970">
              <a:extLst>
                <a:ext uri="{FF2B5EF4-FFF2-40B4-BE49-F238E27FC236}">
                  <a16:creationId xmlns:a16="http://schemas.microsoft.com/office/drawing/2014/main" id="{7E5AA7CA-4FF8-96DA-2FE0-11204EF25BCE}"/>
                </a:ext>
              </a:extLst>
            </p:cNvPr>
            <p:cNvSpPr>
              <a:spLocks/>
            </p:cNvSpPr>
            <p:nvPr/>
          </p:nvSpPr>
          <p:spPr bwMode="auto">
            <a:xfrm>
              <a:off x="3394" y="3104"/>
              <a:ext cx="12" cy="27"/>
            </a:xfrm>
            <a:custGeom>
              <a:avLst/>
              <a:gdLst>
                <a:gd name="T0" fmla="*/ 0 w 582"/>
                <a:gd name="T1" fmla="*/ 0 h 1377"/>
                <a:gd name="T2" fmla="*/ 0 w 582"/>
                <a:gd name="T3" fmla="*/ 0 h 1377"/>
                <a:gd name="T4" fmla="*/ 0 w 582"/>
                <a:gd name="T5" fmla="*/ 0 h 1377"/>
                <a:gd name="T6" fmla="*/ 0 w 582"/>
                <a:gd name="T7" fmla="*/ 0 h 1377"/>
                <a:gd name="T8" fmla="*/ 0 w 582"/>
                <a:gd name="T9" fmla="*/ 0 h 1377"/>
                <a:gd name="T10" fmla="*/ 0 w 582"/>
                <a:gd name="T11" fmla="*/ 0 h 1377"/>
                <a:gd name="T12" fmla="*/ 0 w 582"/>
                <a:gd name="T13" fmla="*/ 0 h 1377"/>
                <a:gd name="T14" fmla="*/ 0 w 582"/>
                <a:gd name="T15" fmla="*/ 0 h 1377"/>
                <a:gd name="T16" fmla="*/ 0 w 582"/>
                <a:gd name="T17" fmla="*/ 0 h 1377"/>
                <a:gd name="T18" fmla="*/ 0 w 582"/>
                <a:gd name="T19" fmla="*/ 0 h 1377"/>
                <a:gd name="T20" fmla="*/ 0 w 582"/>
                <a:gd name="T21" fmla="*/ 0 h 1377"/>
                <a:gd name="T22" fmla="*/ 0 w 582"/>
                <a:gd name="T23" fmla="*/ 0 h 1377"/>
                <a:gd name="T24" fmla="*/ 0 w 582"/>
                <a:gd name="T25" fmla="*/ 0 h 1377"/>
                <a:gd name="T26" fmla="*/ 0 w 582"/>
                <a:gd name="T27" fmla="*/ 0 h 1377"/>
                <a:gd name="T28" fmla="*/ 0 w 582"/>
                <a:gd name="T29" fmla="*/ 0 h 1377"/>
                <a:gd name="T30" fmla="*/ 0 w 582"/>
                <a:gd name="T31" fmla="*/ 0 h 1377"/>
                <a:gd name="T32" fmla="*/ 0 w 582"/>
                <a:gd name="T33" fmla="*/ 0 h 1377"/>
                <a:gd name="T34" fmla="*/ 0 w 582"/>
                <a:gd name="T35" fmla="*/ 0 h 1377"/>
                <a:gd name="T36" fmla="*/ 0 w 582"/>
                <a:gd name="T37" fmla="*/ 0 h 1377"/>
                <a:gd name="T38" fmla="*/ 0 w 582"/>
                <a:gd name="T39" fmla="*/ 0 h 1377"/>
                <a:gd name="T40" fmla="*/ 0 w 582"/>
                <a:gd name="T41" fmla="*/ 0 h 1377"/>
                <a:gd name="T42" fmla="*/ 0 w 582"/>
                <a:gd name="T43" fmla="*/ 0 h 1377"/>
                <a:gd name="T44" fmla="*/ 0 w 582"/>
                <a:gd name="T45" fmla="*/ 0 h 1377"/>
                <a:gd name="T46" fmla="*/ 0 w 582"/>
                <a:gd name="T47" fmla="*/ 0 h 1377"/>
                <a:gd name="T48" fmla="*/ 0 w 582"/>
                <a:gd name="T49" fmla="*/ 0 h 1377"/>
                <a:gd name="T50" fmla="*/ 0 w 582"/>
                <a:gd name="T51" fmla="*/ 0 h 1377"/>
                <a:gd name="T52" fmla="*/ 0 w 582"/>
                <a:gd name="T53" fmla="*/ 0 h 1377"/>
                <a:gd name="T54" fmla="*/ 0 w 582"/>
                <a:gd name="T55" fmla="*/ 0 h 1377"/>
                <a:gd name="T56" fmla="*/ 0 w 582"/>
                <a:gd name="T57" fmla="*/ 0 h 1377"/>
                <a:gd name="T58" fmla="*/ 0 w 582"/>
                <a:gd name="T59" fmla="*/ 0 h 1377"/>
                <a:gd name="T60" fmla="*/ 0 w 582"/>
                <a:gd name="T61" fmla="*/ 0 h 1377"/>
                <a:gd name="T62" fmla="*/ 0 w 582"/>
                <a:gd name="T63" fmla="*/ 0 h 1377"/>
                <a:gd name="T64" fmla="*/ 0 w 582"/>
                <a:gd name="T65" fmla="*/ 0 h 1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2"/>
                <a:gd name="T100" fmla="*/ 0 h 1377"/>
                <a:gd name="T101" fmla="*/ 582 w 582"/>
                <a:gd name="T102" fmla="*/ 1377 h 1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2" h="1377">
                  <a:moveTo>
                    <a:pt x="159" y="0"/>
                  </a:moveTo>
                  <a:lnTo>
                    <a:pt x="158" y="1"/>
                  </a:lnTo>
                  <a:lnTo>
                    <a:pt x="143" y="10"/>
                  </a:lnTo>
                  <a:lnTo>
                    <a:pt x="130" y="19"/>
                  </a:lnTo>
                  <a:lnTo>
                    <a:pt x="117" y="30"/>
                  </a:lnTo>
                  <a:lnTo>
                    <a:pt x="105" y="42"/>
                  </a:lnTo>
                  <a:lnTo>
                    <a:pt x="93" y="54"/>
                  </a:lnTo>
                  <a:lnTo>
                    <a:pt x="82" y="68"/>
                  </a:lnTo>
                  <a:lnTo>
                    <a:pt x="71" y="82"/>
                  </a:lnTo>
                  <a:lnTo>
                    <a:pt x="62" y="97"/>
                  </a:lnTo>
                  <a:lnTo>
                    <a:pt x="53" y="114"/>
                  </a:lnTo>
                  <a:lnTo>
                    <a:pt x="44" y="131"/>
                  </a:lnTo>
                  <a:lnTo>
                    <a:pt x="37" y="149"/>
                  </a:lnTo>
                  <a:lnTo>
                    <a:pt x="30" y="168"/>
                  </a:lnTo>
                  <a:lnTo>
                    <a:pt x="23" y="187"/>
                  </a:lnTo>
                  <a:lnTo>
                    <a:pt x="18" y="208"/>
                  </a:lnTo>
                  <a:lnTo>
                    <a:pt x="12" y="229"/>
                  </a:lnTo>
                  <a:lnTo>
                    <a:pt x="8" y="250"/>
                  </a:lnTo>
                  <a:lnTo>
                    <a:pt x="5" y="272"/>
                  </a:lnTo>
                  <a:lnTo>
                    <a:pt x="3" y="295"/>
                  </a:lnTo>
                  <a:lnTo>
                    <a:pt x="1" y="319"/>
                  </a:lnTo>
                  <a:lnTo>
                    <a:pt x="0" y="343"/>
                  </a:lnTo>
                  <a:lnTo>
                    <a:pt x="0" y="368"/>
                  </a:lnTo>
                  <a:lnTo>
                    <a:pt x="1" y="393"/>
                  </a:lnTo>
                  <a:lnTo>
                    <a:pt x="2" y="419"/>
                  </a:lnTo>
                  <a:lnTo>
                    <a:pt x="5" y="445"/>
                  </a:lnTo>
                  <a:lnTo>
                    <a:pt x="8" y="471"/>
                  </a:lnTo>
                  <a:lnTo>
                    <a:pt x="11" y="498"/>
                  </a:lnTo>
                  <a:lnTo>
                    <a:pt x="16" y="525"/>
                  </a:lnTo>
                  <a:lnTo>
                    <a:pt x="22" y="552"/>
                  </a:lnTo>
                  <a:lnTo>
                    <a:pt x="28" y="579"/>
                  </a:lnTo>
                  <a:lnTo>
                    <a:pt x="35" y="608"/>
                  </a:lnTo>
                  <a:lnTo>
                    <a:pt x="43" y="636"/>
                  </a:lnTo>
                  <a:lnTo>
                    <a:pt x="51" y="663"/>
                  </a:lnTo>
                  <a:lnTo>
                    <a:pt x="60" y="691"/>
                  </a:lnTo>
                  <a:lnTo>
                    <a:pt x="69" y="719"/>
                  </a:lnTo>
                  <a:lnTo>
                    <a:pt x="80" y="747"/>
                  </a:lnTo>
                  <a:lnTo>
                    <a:pt x="91" y="775"/>
                  </a:lnTo>
                  <a:lnTo>
                    <a:pt x="102" y="803"/>
                  </a:lnTo>
                  <a:lnTo>
                    <a:pt x="115" y="830"/>
                  </a:lnTo>
                  <a:lnTo>
                    <a:pt x="127" y="859"/>
                  </a:lnTo>
                  <a:lnTo>
                    <a:pt x="141" y="886"/>
                  </a:lnTo>
                  <a:lnTo>
                    <a:pt x="155" y="913"/>
                  </a:lnTo>
                  <a:lnTo>
                    <a:pt x="169" y="939"/>
                  </a:lnTo>
                  <a:lnTo>
                    <a:pt x="185" y="965"/>
                  </a:lnTo>
                  <a:lnTo>
                    <a:pt x="200" y="991"/>
                  </a:lnTo>
                  <a:lnTo>
                    <a:pt x="216" y="1017"/>
                  </a:lnTo>
                  <a:lnTo>
                    <a:pt x="234" y="1042"/>
                  </a:lnTo>
                  <a:lnTo>
                    <a:pt x="251" y="1066"/>
                  </a:lnTo>
                  <a:lnTo>
                    <a:pt x="268" y="1091"/>
                  </a:lnTo>
                  <a:lnTo>
                    <a:pt x="286" y="1115"/>
                  </a:lnTo>
                  <a:lnTo>
                    <a:pt x="304" y="1137"/>
                  </a:lnTo>
                  <a:lnTo>
                    <a:pt x="323" y="1160"/>
                  </a:lnTo>
                  <a:lnTo>
                    <a:pt x="342" y="1181"/>
                  </a:lnTo>
                  <a:lnTo>
                    <a:pt x="361" y="1202"/>
                  </a:lnTo>
                  <a:lnTo>
                    <a:pt x="380" y="1222"/>
                  </a:lnTo>
                  <a:lnTo>
                    <a:pt x="400" y="1241"/>
                  </a:lnTo>
                  <a:lnTo>
                    <a:pt x="419" y="1260"/>
                  </a:lnTo>
                  <a:lnTo>
                    <a:pt x="440" y="1277"/>
                  </a:lnTo>
                  <a:lnTo>
                    <a:pt x="460" y="1294"/>
                  </a:lnTo>
                  <a:lnTo>
                    <a:pt x="481" y="1310"/>
                  </a:lnTo>
                  <a:lnTo>
                    <a:pt x="501" y="1325"/>
                  </a:lnTo>
                  <a:lnTo>
                    <a:pt x="521" y="1341"/>
                  </a:lnTo>
                  <a:lnTo>
                    <a:pt x="542" y="1354"/>
                  </a:lnTo>
                  <a:lnTo>
                    <a:pt x="562" y="1366"/>
                  </a:lnTo>
                  <a:lnTo>
                    <a:pt x="582" y="1377"/>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90" name="Freeform 971">
              <a:extLst>
                <a:ext uri="{FF2B5EF4-FFF2-40B4-BE49-F238E27FC236}">
                  <a16:creationId xmlns:a16="http://schemas.microsoft.com/office/drawing/2014/main" id="{E5EFEA70-D5D5-CE55-7AB7-CC407F41C497}"/>
                </a:ext>
              </a:extLst>
            </p:cNvPr>
            <p:cNvSpPr>
              <a:spLocks/>
            </p:cNvSpPr>
            <p:nvPr/>
          </p:nvSpPr>
          <p:spPr bwMode="auto">
            <a:xfrm>
              <a:off x="3366" y="2874"/>
              <a:ext cx="4" cy="1"/>
            </a:xfrm>
            <a:custGeom>
              <a:avLst/>
              <a:gdLst>
                <a:gd name="T0" fmla="*/ 0 w 211"/>
                <a:gd name="T1" fmla="*/ 0 h 28"/>
                <a:gd name="T2" fmla="*/ 0 w 211"/>
                <a:gd name="T3" fmla="*/ 0 h 28"/>
                <a:gd name="T4" fmla="*/ 0 w 211"/>
                <a:gd name="T5" fmla="*/ 0 h 28"/>
                <a:gd name="T6" fmla="*/ 0 w 211"/>
                <a:gd name="T7" fmla="*/ 0 h 28"/>
                <a:gd name="T8" fmla="*/ 0 w 211"/>
                <a:gd name="T9" fmla="*/ 0 h 28"/>
                <a:gd name="T10" fmla="*/ 0 w 211"/>
                <a:gd name="T11" fmla="*/ 0 h 28"/>
                <a:gd name="T12" fmla="*/ 0 w 211"/>
                <a:gd name="T13" fmla="*/ 0 h 28"/>
                <a:gd name="T14" fmla="*/ 0 w 211"/>
                <a:gd name="T15" fmla="*/ 0 h 28"/>
                <a:gd name="T16" fmla="*/ 0 w 211"/>
                <a:gd name="T17" fmla="*/ 0 h 28"/>
                <a:gd name="T18" fmla="*/ 0 w 211"/>
                <a:gd name="T19" fmla="*/ 0 h 28"/>
                <a:gd name="T20" fmla="*/ 0 w 211"/>
                <a:gd name="T21" fmla="*/ 0 h 28"/>
                <a:gd name="T22" fmla="*/ 0 w 211"/>
                <a:gd name="T23" fmla="*/ 0 h 28"/>
                <a:gd name="T24" fmla="*/ 0 w 211"/>
                <a:gd name="T25" fmla="*/ 0 h 28"/>
                <a:gd name="T26" fmla="*/ 0 w 211"/>
                <a:gd name="T27" fmla="*/ 0 h 28"/>
                <a:gd name="T28" fmla="*/ 0 w 211"/>
                <a:gd name="T29" fmla="*/ 0 h 28"/>
                <a:gd name="T30" fmla="*/ 0 w 211"/>
                <a:gd name="T31" fmla="*/ 0 h 28"/>
                <a:gd name="T32" fmla="*/ 0 w 211"/>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1"/>
                <a:gd name="T52" fmla="*/ 0 h 28"/>
                <a:gd name="T53" fmla="*/ 211 w 21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1" h="28">
                  <a:moveTo>
                    <a:pt x="211" y="28"/>
                  </a:moveTo>
                  <a:lnTo>
                    <a:pt x="196" y="22"/>
                  </a:lnTo>
                  <a:lnTo>
                    <a:pt x="181" y="16"/>
                  </a:lnTo>
                  <a:lnTo>
                    <a:pt x="167" y="11"/>
                  </a:lnTo>
                  <a:lnTo>
                    <a:pt x="152" y="7"/>
                  </a:lnTo>
                  <a:lnTo>
                    <a:pt x="137" y="4"/>
                  </a:lnTo>
                  <a:lnTo>
                    <a:pt x="123" y="2"/>
                  </a:lnTo>
                  <a:lnTo>
                    <a:pt x="109" y="0"/>
                  </a:lnTo>
                  <a:lnTo>
                    <a:pt x="95" y="0"/>
                  </a:lnTo>
                  <a:lnTo>
                    <a:pt x="82" y="0"/>
                  </a:lnTo>
                  <a:lnTo>
                    <a:pt x="69" y="1"/>
                  </a:lnTo>
                  <a:lnTo>
                    <a:pt x="56" y="3"/>
                  </a:lnTo>
                  <a:lnTo>
                    <a:pt x="43" y="6"/>
                  </a:lnTo>
                  <a:lnTo>
                    <a:pt x="31" y="9"/>
                  </a:lnTo>
                  <a:lnTo>
                    <a:pt x="20" y="14"/>
                  </a:lnTo>
                  <a:lnTo>
                    <a:pt x="7" y="19"/>
                  </a:lnTo>
                  <a:lnTo>
                    <a:pt x="0" y="2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91" name="Freeform 972">
              <a:extLst>
                <a:ext uri="{FF2B5EF4-FFF2-40B4-BE49-F238E27FC236}">
                  <a16:creationId xmlns:a16="http://schemas.microsoft.com/office/drawing/2014/main" id="{041665A4-2FE5-9985-C82D-ED30A08F9480}"/>
                </a:ext>
              </a:extLst>
            </p:cNvPr>
            <p:cNvSpPr>
              <a:spLocks/>
            </p:cNvSpPr>
            <p:nvPr/>
          </p:nvSpPr>
          <p:spPr bwMode="auto">
            <a:xfrm>
              <a:off x="3432" y="2901"/>
              <a:ext cx="20" cy="6"/>
            </a:xfrm>
            <a:custGeom>
              <a:avLst/>
              <a:gdLst>
                <a:gd name="T0" fmla="*/ 0 w 1028"/>
                <a:gd name="T1" fmla="*/ 0 h 320"/>
                <a:gd name="T2" fmla="*/ 0 w 1028"/>
                <a:gd name="T3" fmla="*/ 0 h 320"/>
                <a:gd name="T4" fmla="*/ 0 w 1028"/>
                <a:gd name="T5" fmla="*/ 0 h 320"/>
                <a:gd name="T6" fmla="*/ 0 w 1028"/>
                <a:gd name="T7" fmla="*/ 0 h 320"/>
                <a:gd name="T8" fmla="*/ 0 60000 65536"/>
                <a:gd name="T9" fmla="*/ 0 60000 65536"/>
                <a:gd name="T10" fmla="*/ 0 60000 65536"/>
                <a:gd name="T11" fmla="*/ 0 60000 65536"/>
                <a:gd name="T12" fmla="*/ 0 w 1028"/>
                <a:gd name="T13" fmla="*/ 0 h 320"/>
                <a:gd name="T14" fmla="*/ 1028 w 1028"/>
                <a:gd name="T15" fmla="*/ 320 h 320"/>
              </a:gdLst>
              <a:ahLst/>
              <a:cxnLst>
                <a:cxn ang="T8">
                  <a:pos x="T0" y="T1"/>
                </a:cxn>
                <a:cxn ang="T9">
                  <a:pos x="T2" y="T3"/>
                </a:cxn>
                <a:cxn ang="T10">
                  <a:pos x="T4" y="T5"/>
                </a:cxn>
                <a:cxn ang="T11">
                  <a:pos x="T6" y="T7"/>
                </a:cxn>
              </a:cxnLst>
              <a:rect l="T12" t="T13" r="T14" b="T15"/>
              <a:pathLst>
                <a:path w="1028" h="320">
                  <a:moveTo>
                    <a:pt x="0" y="0"/>
                  </a:moveTo>
                  <a:lnTo>
                    <a:pt x="311" y="140"/>
                  </a:lnTo>
                  <a:lnTo>
                    <a:pt x="659" y="248"/>
                  </a:lnTo>
                  <a:lnTo>
                    <a:pt x="1028" y="32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92" name="Freeform 973">
              <a:extLst>
                <a:ext uri="{FF2B5EF4-FFF2-40B4-BE49-F238E27FC236}">
                  <a16:creationId xmlns:a16="http://schemas.microsoft.com/office/drawing/2014/main" id="{C5CFEBC9-614E-791A-F9CD-7E03014AA3CC}"/>
                </a:ext>
              </a:extLst>
            </p:cNvPr>
            <p:cNvSpPr>
              <a:spLocks/>
            </p:cNvSpPr>
            <p:nvPr/>
          </p:nvSpPr>
          <p:spPr bwMode="auto">
            <a:xfrm>
              <a:off x="3414" y="2884"/>
              <a:ext cx="63" cy="9"/>
            </a:xfrm>
            <a:custGeom>
              <a:avLst/>
              <a:gdLst>
                <a:gd name="T0" fmla="*/ 0 w 3235"/>
                <a:gd name="T1" fmla="*/ 0 h 487"/>
                <a:gd name="T2" fmla="*/ 0 w 3235"/>
                <a:gd name="T3" fmla="*/ 0 h 487"/>
                <a:gd name="T4" fmla="*/ 0 w 3235"/>
                <a:gd name="T5" fmla="*/ 0 h 487"/>
                <a:gd name="T6" fmla="*/ 0 w 3235"/>
                <a:gd name="T7" fmla="*/ 0 h 487"/>
                <a:gd name="T8" fmla="*/ 0 w 3235"/>
                <a:gd name="T9" fmla="*/ 0 h 487"/>
                <a:gd name="T10" fmla="*/ 0 w 3235"/>
                <a:gd name="T11" fmla="*/ 0 h 487"/>
                <a:gd name="T12" fmla="*/ 0 w 3235"/>
                <a:gd name="T13" fmla="*/ 0 h 487"/>
                <a:gd name="T14" fmla="*/ 0 w 3235"/>
                <a:gd name="T15" fmla="*/ 0 h 487"/>
                <a:gd name="T16" fmla="*/ 0 w 3235"/>
                <a:gd name="T17" fmla="*/ 0 h 487"/>
                <a:gd name="T18" fmla="*/ 0 w 3235"/>
                <a:gd name="T19" fmla="*/ 0 h 487"/>
                <a:gd name="T20" fmla="*/ 0 w 3235"/>
                <a:gd name="T21" fmla="*/ 0 h 487"/>
                <a:gd name="T22" fmla="*/ 0 w 3235"/>
                <a:gd name="T23" fmla="*/ 0 h 487"/>
                <a:gd name="T24" fmla="*/ 0 w 3235"/>
                <a:gd name="T25" fmla="*/ 0 h 487"/>
                <a:gd name="T26" fmla="*/ 0 w 3235"/>
                <a:gd name="T27" fmla="*/ 0 h 487"/>
                <a:gd name="T28" fmla="*/ 0 w 3235"/>
                <a:gd name="T29" fmla="*/ 0 h 487"/>
                <a:gd name="T30" fmla="*/ 0 w 3235"/>
                <a:gd name="T31" fmla="*/ 0 h 487"/>
                <a:gd name="T32" fmla="*/ 0 w 3235"/>
                <a:gd name="T33" fmla="*/ 0 h 487"/>
                <a:gd name="T34" fmla="*/ 0 w 3235"/>
                <a:gd name="T35" fmla="*/ 0 h 487"/>
                <a:gd name="T36" fmla="*/ 0 w 3235"/>
                <a:gd name="T37" fmla="*/ 0 h 487"/>
                <a:gd name="T38" fmla="*/ 0 w 3235"/>
                <a:gd name="T39" fmla="*/ 0 h 487"/>
                <a:gd name="T40" fmla="*/ 0 w 3235"/>
                <a:gd name="T41" fmla="*/ 0 h 487"/>
                <a:gd name="T42" fmla="*/ 0 w 3235"/>
                <a:gd name="T43" fmla="*/ 0 h 487"/>
                <a:gd name="T44" fmla="*/ 0 w 3235"/>
                <a:gd name="T45" fmla="*/ 0 h 487"/>
                <a:gd name="T46" fmla="*/ 0 w 3235"/>
                <a:gd name="T47" fmla="*/ 0 h 487"/>
                <a:gd name="T48" fmla="*/ 0 w 3235"/>
                <a:gd name="T49" fmla="*/ 0 h 487"/>
                <a:gd name="T50" fmla="*/ 0 w 3235"/>
                <a:gd name="T51" fmla="*/ 0 h 487"/>
                <a:gd name="T52" fmla="*/ 0 w 3235"/>
                <a:gd name="T53" fmla="*/ 0 h 487"/>
                <a:gd name="T54" fmla="*/ 0 w 3235"/>
                <a:gd name="T55" fmla="*/ 0 h 487"/>
                <a:gd name="T56" fmla="*/ 0 w 3235"/>
                <a:gd name="T57" fmla="*/ 0 h 487"/>
                <a:gd name="T58" fmla="*/ 0 w 3235"/>
                <a:gd name="T59" fmla="*/ 0 h 487"/>
                <a:gd name="T60" fmla="*/ 0 w 3235"/>
                <a:gd name="T61" fmla="*/ 0 h 487"/>
                <a:gd name="T62" fmla="*/ 0 w 3235"/>
                <a:gd name="T63" fmla="*/ 0 h 487"/>
                <a:gd name="T64" fmla="*/ 0 w 3235"/>
                <a:gd name="T65" fmla="*/ 0 h 487"/>
                <a:gd name="T66" fmla="*/ 0 w 3235"/>
                <a:gd name="T67" fmla="*/ 0 h 487"/>
                <a:gd name="T68" fmla="*/ 0 w 3235"/>
                <a:gd name="T69" fmla="*/ 0 h 487"/>
                <a:gd name="T70" fmla="*/ 0 w 3235"/>
                <a:gd name="T71" fmla="*/ 0 h 487"/>
                <a:gd name="T72" fmla="*/ 0 w 3235"/>
                <a:gd name="T73" fmla="*/ 0 h 487"/>
                <a:gd name="T74" fmla="*/ 0 w 3235"/>
                <a:gd name="T75" fmla="*/ 0 h 487"/>
                <a:gd name="T76" fmla="*/ 0 w 3235"/>
                <a:gd name="T77" fmla="*/ 0 h 487"/>
                <a:gd name="T78" fmla="*/ 0 w 3235"/>
                <a:gd name="T79" fmla="*/ 0 h 487"/>
                <a:gd name="T80" fmla="*/ 0 w 3235"/>
                <a:gd name="T81" fmla="*/ 0 h 487"/>
                <a:gd name="T82" fmla="*/ 0 w 3235"/>
                <a:gd name="T83" fmla="*/ 0 h 487"/>
                <a:gd name="T84" fmla="*/ 0 w 3235"/>
                <a:gd name="T85" fmla="*/ 0 h 487"/>
                <a:gd name="T86" fmla="*/ 0 w 3235"/>
                <a:gd name="T87" fmla="*/ 0 h 487"/>
                <a:gd name="T88" fmla="*/ 0 w 3235"/>
                <a:gd name="T89" fmla="*/ 0 h 487"/>
                <a:gd name="T90" fmla="*/ 0 w 3235"/>
                <a:gd name="T91" fmla="*/ 0 h 487"/>
                <a:gd name="T92" fmla="*/ 0 w 3235"/>
                <a:gd name="T93" fmla="*/ 0 h 487"/>
                <a:gd name="T94" fmla="*/ 0 w 3235"/>
                <a:gd name="T95" fmla="*/ 0 h 487"/>
                <a:gd name="T96" fmla="*/ 0 w 3235"/>
                <a:gd name="T97" fmla="*/ 0 h 487"/>
                <a:gd name="T98" fmla="*/ 0 w 3235"/>
                <a:gd name="T99" fmla="*/ 0 h 487"/>
                <a:gd name="T100" fmla="*/ 0 w 3235"/>
                <a:gd name="T101" fmla="*/ 0 h 487"/>
                <a:gd name="T102" fmla="*/ 0 w 3235"/>
                <a:gd name="T103" fmla="*/ 0 h 487"/>
                <a:gd name="T104" fmla="*/ 0 w 3235"/>
                <a:gd name="T105" fmla="*/ 0 h 487"/>
                <a:gd name="T106" fmla="*/ 0 w 3235"/>
                <a:gd name="T107" fmla="*/ 0 h 487"/>
                <a:gd name="T108" fmla="*/ 0 w 3235"/>
                <a:gd name="T109" fmla="*/ 0 h 487"/>
                <a:gd name="T110" fmla="*/ 0 w 3235"/>
                <a:gd name="T111" fmla="*/ 0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35"/>
                <a:gd name="T169" fmla="*/ 0 h 487"/>
                <a:gd name="T170" fmla="*/ 3235 w 3235"/>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35" h="487">
                  <a:moveTo>
                    <a:pt x="0" y="211"/>
                  </a:moveTo>
                  <a:lnTo>
                    <a:pt x="48" y="234"/>
                  </a:lnTo>
                  <a:lnTo>
                    <a:pt x="98" y="255"/>
                  </a:lnTo>
                  <a:lnTo>
                    <a:pt x="148" y="276"/>
                  </a:lnTo>
                  <a:lnTo>
                    <a:pt x="200" y="295"/>
                  </a:lnTo>
                  <a:lnTo>
                    <a:pt x="253" y="314"/>
                  </a:lnTo>
                  <a:lnTo>
                    <a:pt x="307" y="332"/>
                  </a:lnTo>
                  <a:lnTo>
                    <a:pt x="362" y="349"/>
                  </a:lnTo>
                  <a:lnTo>
                    <a:pt x="418" y="365"/>
                  </a:lnTo>
                  <a:lnTo>
                    <a:pt x="476" y="380"/>
                  </a:lnTo>
                  <a:lnTo>
                    <a:pt x="534" y="394"/>
                  </a:lnTo>
                  <a:lnTo>
                    <a:pt x="593" y="407"/>
                  </a:lnTo>
                  <a:lnTo>
                    <a:pt x="653" y="419"/>
                  </a:lnTo>
                  <a:lnTo>
                    <a:pt x="714" y="430"/>
                  </a:lnTo>
                  <a:lnTo>
                    <a:pt x="775" y="440"/>
                  </a:lnTo>
                  <a:lnTo>
                    <a:pt x="837" y="450"/>
                  </a:lnTo>
                  <a:lnTo>
                    <a:pt x="901" y="458"/>
                  </a:lnTo>
                  <a:lnTo>
                    <a:pt x="964" y="466"/>
                  </a:lnTo>
                  <a:lnTo>
                    <a:pt x="1027" y="472"/>
                  </a:lnTo>
                  <a:lnTo>
                    <a:pt x="1092" y="477"/>
                  </a:lnTo>
                  <a:lnTo>
                    <a:pt x="1157" y="481"/>
                  </a:lnTo>
                  <a:lnTo>
                    <a:pt x="1221" y="484"/>
                  </a:lnTo>
                  <a:lnTo>
                    <a:pt x="1286" y="486"/>
                  </a:lnTo>
                  <a:lnTo>
                    <a:pt x="1353" y="487"/>
                  </a:lnTo>
                  <a:lnTo>
                    <a:pt x="1418" y="487"/>
                  </a:lnTo>
                  <a:lnTo>
                    <a:pt x="1484" y="486"/>
                  </a:lnTo>
                  <a:lnTo>
                    <a:pt x="1550" y="484"/>
                  </a:lnTo>
                  <a:lnTo>
                    <a:pt x="1616" y="480"/>
                  </a:lnTo>
                  <a:lnTo>
                    <a:pt x="1681" y="476"/>
                  </a:lnTo>
                  <a:lnTo>
                    <a:pt x="1748" y="471"/>
                  </a:lnTo>
                  <a:lnTo>
                    <a:pt x="1813" y="464"/>
                  </a:lnTo>
                  <a:lnTo>
                    <a:pt x="1878" y="456"/>
                  </a:lnTo>
                  <a:lnTo>
                    <a:pt x="1944" y="447"/>
                  </a:lnTo>
                  <a:lnTo>
                    <a:pt x="2008" y="438"/>
                  </a:lnTo>
                  <a:lnTo>
                    <a:pt x="2072" y="428"/>
                  </a:lnTo>
                  <a:lnTo>
                    <a:pt x="2137" y="416"/>
                  </a:lnTo>
                  <a:lnTo>
                    <a:pt x="2200" y="404"/>
                  </a:lnTo>
                  <a:lnTo>
                    <a:pt x="2262" y="390"/>
                  </a:lnTo>
                  <a:lnTo>
                    <a:pt x="2324" y="376"/>
                  </a:lnTo>
                  <a:lnTo>
                    <a:pt x="2386" y="361"/>
                  </a:lnTo>
                  <a:lnTo>
                    <a:pt x="2446" y="345"/>
                  </a:lnTo>
                  <a:lnTo>
                    <a:pt x="2506" y="328"/>
                  </a:lnTo>
                  <a:lnTo>
                    <a:pt x="2566" y="309"/>
                  </a:lnTo>
                  <a:lnTo>
                    <a:pt x="2624" y="291"/>
                  </a:lnTo>
                  <a:lnTo>
                    <a:pt x="2681" y="271"/>
                  </a:lnTo>
                  <a:lnTo>
                    <a:pt x="2737" y="250"/>
                  </a:lnTo>
                  <a:lnTo>
                    <a:pt x="2793" y="229"/>
                  </a:lnTo>
                  <a:lnTo>
                    <a:pt x="2847" y="205"/>
                  </a:lnTo>
                  <a:lnTo>
                    <a:pt x="2899" y="182"/>
                  </a:lnTo>
                  <a:lnTo>
                    <a:pt x="2951" y="158"/>
                  </a:lnTo>
                  <a:lnTo>
                    <a:pt x="3002" y="134"/>
                  </a:lnTo>
                  <a:lnTo>
                    <a:pt x="3051" y="108"/>
                  </a:lnTo>
                  <a:lnTo>
                    <a:pt x="3099" y="82"/>
                  </a:lnTo>
                  <a:lnTo>
                    <a:pt x="3145" y="55"/>
                  </a:lnTo>
                  <a:lnTo>
                    <a:pt x="3192" y="28"/>
                  </a:lnTo>
                  <a:lnTo>
                    <a:pt x="323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93" name="Freeform 974">
              <a:extLst>
                <a:ext uri="{FF2B5EF4-FFF2-40B4-BE49-F238E27FC236}">
                  <a16:creationId xmlns:a16="http://schemas.microsoft.com/office/drawing/2014/main" id="{6E9CEE50-FE50-788B-07EC-F422112CD429}"/>
                </a:ext>
              </a:extLst>
            </p:cNvPr>
            <p:cNvSpPr>
              <a:spLocks/>
            </p:cNvSpPr>
            <p:nvPr/>
          </p:nvSpPr>
          <p:spPr bwMode="auto">
            <a:xfrm>
              <a:off x="3377" y="2876"/>
              <a:ext cx="1" cy="1"/>
            </a:xfrm>
            <a:custGeom>
              <a:avLst/>
              <a:gdLst>
                <a:gd name="T0" fmla="*/ 0 w 34"/>
                <a:gd name="T1" fmla="*/ 0 h 32"/>
                <a:gd name="T2" fmla="*/ 0 w 34"/>
                <a:gd name="T3" fmla="*/ 0 h 32"/>
                <a:gd name="T4" fmla="*/ 0 w 34"/>
                <a:gd name="T5" fmla="*/ 0 h 32"/>
                <a:gd name="T6" fmla="*/ 0 w 34"/>
                <a:gd name="T7" fmla="*/ 0 h 32"/>
                <a:gd name="T8" fmla="*/ 0 w 34"/>
                <a:gd name="T9" fmla="*/ 0 h 32"/>
                <a:gd name="T10" fmla="*/ 0 w 34"/>
                <a:gd name="T11" fmla="*/ 0 h 32"/>
                <a:gd name="T12" fmla="*/ 0 w 34"/>
                <a:gd name="T13" fmla="*/ 0 h 32"/>
                <a:gd name="T14" fmla="*/ 0 w 34"/>
                <a:gd name="T15" fmla="*/ 0 h 32"/>
                <a:gd name="T16" fmla="*/ 0 w 34"/>
                <a:gd name="T17" fmla="*/ 0 h 32"/>
                <a:gd name="T18" fmla="*/ 0 w 34"/>
                <a:gd name="T19" fmla="*/ 0 h 32"/>
                <a:gd name="T20" fmla="*/ 0 w 34"/>
                <a:gd name="T21" fmla="*/ 0 h 32"/>
                <a:gd name="T22" fmla="*/ 0 w 34"/>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32"/>
                <a:gd name="T38" fmla="*/ 34 w 3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32">
                  <a:moveTo>
                    <a:pt x="34" y="32"/>
                  </a:moveTo>
                  <a:lnTo>
                    <a:pt x="29" y="29"/>
                  </a:lnTo>
                  <a:lnTo>
                    <a:pt x="24" y="27"/>
                  </a:lnTo>
                  <a:lnTo>
                    <a:pt x="20" y="24"/>
                  </a:lnTo>
                  <a:lnTo>
                    <a:pt x="16" y="21"/>
                  </a:lnTo>
                  <a:lnTo>
                    <a:pt x="12" y="19"/>
                  </a:lnTo>
                  <a:lnTo>
                    <a:pt x="9" y="15"/>
                  </a:lnTo>
                  <a:lnTo>
                    <a:pt x="6" y="12"/>
                  </a:lnTo>
                  <a:lnTo>
                    <a:pt x="4" y="9"/>
                  </a:lnTo>
                  <a:lnTo>
                    <a:pt x="2" y="6"/>
                  </a:lnTo>
                  <a:lnTo>
                    <a:pt x="1" y="2"/>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94" name="Freeform 975">
              <a:extLst>
                <a:ext uri="{FF2B5EF4-FFF2-40B4-BE49-F238E27FC236}">
                  <a16:creationId xmlns:a16="http://schemas.microsoft.com/office/drawing/2014/main" id="{EB3ED742-504A-018D-E0DA-1FF25D0B579F}"/>
                </a:ext>
              </a:extLst>
            </p:cNvPr>
            <p:cNvSpPr>
              <a:spLocks/>
            </p:cNvSpPr>
            <p:nvPr/>
          </p:nvSpPr>
          <p:spPr bwMode="auto">
            <a:xfrm>
              <a:off x="3470" y="2909"/>
              <a:ext cx="11" cy="9"/>
            </a:xfrm>
            <a:custGeom>
              <a:avLst/>
              <a:gdLst>
                <a:gd name="T0" fmla="*/ 0 w 566"/>
                <a:gd name="T1" fmla="*/ 0 h 465"/>
                <a:gd name="T2" fmla="*/ 0 w 566"/>
                <a:gd name="T3" fmla="*/ 0 h 465"/>
                <a:gd name="T4" fmla="*/ 0 w 566"/>
                <a:gd name="T5" fmla="*/ 0 h 465"/>
                <a:gd name="T6" fmla="*/ 0 w 566"/>
                <a:gd name="T7" fmla="*/ 0 h 465"/>
                <a:gd name="T8" fmla="*/ 0 60000 65536"/>
                <a:gd name="T9" fmla="*/ 0 60000 65536"/>
                <a:gd name="T10" fmla="*/ 0 60000 65536"/>
                <a:gd name="T11" fmla="*/ 0 60000 65536"/>
                <a:gd name="T12" fmla="*/ 0 w 566"/>
                <a:gd name="T13" fmla="*/ 0 h 465"/>
                <a:gd name="T14" fmla="*/ 566 w 566"/>
                <a:gd name="T15" fmla="*/ 465 h 465"/>
              </a:gdLst>
              <a:ahLst/>
              <a:cxnLst>
                <a:cxn ang="T8">
                  <a:pos x="T0" y="T1"/>
                </a:cxn>
                <a:cxn ang="T9">
                  <a:pos x="T2" y="T3"/>
                </a:cxn>
                <a:cxn ang="T10">
                  <a:pos x="T4" y="T5"/>
                </a:cxn>
                <a:cxn ang="T11">
                  <a:pos x="T6" y="T7"/>
                </a:cxn>
              </a:cxnLst>
              <a:rect l="T12" t="T13" r="T14" b="T15"/>
              <a:pathLst>
                <a:path w="566" h="465">
                  <a:moveTo>
                    <a:pt x="0" y="0"/>
                  </a:moveTo>
                  <a:lnTo>
                    <a:pt x="192" y="131"/>
                  </a:lnTo>
                  <a:lnTo>
                    <a:pt x="382" y="287"/>
                  </a:lnTo>
                  <a:lnTo>
                    <a:pt x="566" y="465"/>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95" name="Freeform 976">
              <a:extLst>
                <a:ext uri="{FF2B5EF4-FFF2-40B4-BE49-F238E27FC236}">
                  <a16:creationId xmlns:a16="http://schemas.microsoft.com/office/drawing/2014/main" id="{8A9D5D01-26F1-F24F-7D13-2AE737FCDBCA}"/>
                </a:ext>
              </a:extLst>
            </p:cNvPr>
            <p:cNvSpPr>
              <a:spLocks/>
            </p:cNvSpPr>
            <p:nvPr/>
          </p:nvSpPr>
          <p:spPr bwMode="auto">
            <a:xfrm>
              <a:off x="3452" y="3085"/>
              <a:ext cx="9" cy="20"/>
            </a:xfrm>
            <a:custGeom>
              <a:avLst/>
              <a:gdLst>
                <a:gd name="T0" fmla="*/ 0 w 458"/>
                <a:gd name="T1" fmla="*/ 0 h 1013"/>
                <a:gd name="T2" fmla="*/ 0 w 458"/>
                <a:gd name="T3" fmla="*/ 0 h 1013"/>
                <a:gd name="T4" fmla="*/ 0 w 458"/>
                <a:gd name="T5" fmla="*/ 0 h 1013"/>
                <a:gd name="T6" fmla="*/ 0 w 458"/>
                <a:gd name="T7" fmla="*/ 0 h 1013"/>
                <a:gd name="T8" fmla="*/ 0 w 458"/>
                <a:gd name="T9" fmla="*/ 0 h 1013"/>
                <a:gd name="T10" fmla="*/ 0 w 458"/>
                <a:gd name="T11" fmla="*/ 0 h 1013"/>
                <a:gd name="T12" fmla="*/ 0 60000 65536"/>
                <a:gd name="T13" fmla="*/ 0 60000 65536"/>
                <a:gd name="T14" fmla="*/ 0 60000 65536"/>
                <a:gd name="T15" fmla="*/ 0 60000 65536"/>
                <a:gd name="T16" fmla="*/ 0 60000 65536"/>
                <a:gd name="T17" fmla="*/ 0 60000 65536"/>
                <a:gd name="T18" fmla="*/ 0 w 458"/>
                <a:gd name="T19" fmla="*/ 0 h 1013"/>
                <a:gd name="T20" fmla="*/ 458 w 458"/>
                <a:gd name="T21" fmla="*/ 1013 h 1013"/>
              </a:gdLst>
              <a:ahLst/>
              <a:cxnLst>
                <a:cxn ang="T12">
                  <a:pos x="T0" y="T1"/>
                </a:cxn>
                <a:cxn ang="T13">
                  <a:pos x="T2" y="T3"/>
                </a:cxn>
                <a:cxn ang="T14">
                  <a:pos x="T4" y="T5"/>
                </a:cxn>
                <a:cxn ang="T15">
                  <a:pos x="T6" y="T7"/>
                </a:cxn>
                <a:cxn ang="T16">
                  <a:pos x="T8" y="T9"/>
                </a:cxn>
                <a:cxn ang="T17">
                  <a:pos x="T10" y="T11"/>
                </a:cxn>
              </a:cxnLst>
              <a:rect l="T18" t="T19" r="T20" b="T21"/>
              <a:pathLst>
                <a:path w="458" h="1013">
                  <a:moveTo>
                    <a:pt x="458" y="0"/>
                  </a:moveTo>
                  <a:lnTo>
                    <a:pt x="366" y="64"/>
                  </a:lnTo>
                  <a:lnTo>
                    <a:pt x="209" y="231"/>
                  </a:lnTo>
                  <a:lnTo>
                    <a:pt x="94" y="450"/>
                  </a:lnTo>
                  <a:lnTo>
                    <a:pt x="23" y="714"/>
                  </a:lnTo>
                  <a:lnTo>
                    <a:pt x="0" y="10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96" name="Freeform 977">
              <a:extLst>
                <a:ext uri="{FF2B5EF4-FFF2-40B4-BE49-F238E27FC236}">
                  <a16:creationId xmlns:a16="http://schemas.microsoft.com/office/drawing/2014/main" id="{83270F72-AF36-73AF-3E4B-61D7374AA970}"/>
                </a:ext>
              </a:extLst>
            </p:cNvPr>
            <p:cNvSpPr>
              <a:spLocks/>
            </p:cNvSpPr>
            <p:nvPr/>
          </p:nvSpPr>
          <p:spPr bwMode="auto">
            <a:xfrm>
              <a:off x="3431" y="2870"/>
              <a:ext cx="41" cy="14"/>
            </a:xfrm>
            <a:custGeom>
              <a:avLst/>
              <a:gdLst>
                <a:gd name="T0" fmla="*/ 0 w 2121"/>
                <a:gd name="T1" fmla="*/ 0 h 751"/>
                <a:gd name="T2" fmla="*/ 0 w 2121"/>
                <a:gd name="T3" fmla="*/ 0 h 751"/>
                <a:gd name="T4" fmla="*/ 0 w 2121"/>
                <a:gd name="T5" fmla="*/ 0 h 751"/>
                <a:gd name="T6" fmla="*/ 0 w 2121"/>
                <a:gd name="T7" fmla="*/ 0 h 751"/>
                <a:gd name="T8" fmla="*/ 0 w 2121"/>
                <a:gd name="T9" fmla="*/ 0 h 751"/>
                <a:gd name="T10" fmla="*/ 0 w 2121"/>
                <a:gd name="T11" fmla="*/ 0 h 751"/>
                <a:gd name="T12" fmla="*/ 0 w 2121"/>
                <a:gd name="T13" fmla="*/ 0 h 751"/>
                <a:gd name="T14" fmla="*/ 0 w 2121"/>
                <a:gd name="T15" fmla="*/ 0 h 751"/>
                <a:gd name="T16" fmla="*/ 0 w 2121"/>
                <a:gd name="T17" fmla="*/ 0 h 751"/>
                <a:gd name="T18" fmla="*/ 0 w 2121"/>
                <a:gd name="T19" fmla="*/ 0 h 751"/>
                <a:gd name="T20" fmla="*/ 0 w 2121"/>
                <a:gd name="T21" fmla="*/ 0 h 751"/>
                <a:gd name="T22" fmla="*/ 0 w 2121"/>
                <a:gd name="T23" fmla="*/ 0 h 751"/>
                <a:gd name="T24" fmla="*/ 0 w 2121"/>
                <a:gd name="T25" fmla="*/ 0 h 751"/>
                <a:gd name="T26" fmla="*/ 0 w 2121"/>
                <a:gd name="T27" fmla="*/ 0 h 751"/>
                <a:gd name="T28" fmla="*/ 0 w 2121"/>
                <a:gd name="T29" fmla="*/ 0 h 751"/>
                <a:gd name="T30" fmla="*/ 0 w 2121"/>
                <a:gd name="T31" fmla="*/ 0 h 751"/>
                <a:gd name="T32" fmla="*/ 0 w 2121"/>
                <a:gd name="T33" fmla="*/ 0 h 751"/>
                <a:gd name="T34" fmla="*/ 0 w 2121"/>
                <a:gd name="T35" fmla="*/ 0 h 751"/>
                <a:gd name="T36" fmla="*/ 0 w 2121"/>
                <a:gd name="T37" fmla="*/ 0 h 751"/>
                <a:gd name="T38" fmla="*/ 0 w 2121"/>
                <a:gd name="T39" fmla="*/ 0 h 751"/>
                <a:gd name="T40" fmla="*/ 0 w 2121"/>
                <a:gd name="T41" fmla="*/ 0 h 751"/>
                <a:gd name="T42" fmla="*/ 0 w 2121"/>
                <a:gd name="T43" fmla="*/ 0 h 751"/>
                <a:gd name="T44" fmla="*/ 0 w 2121"/>
                <a:gd name="T45" fmla="*/ 0 h 751"/>
                <a:gd name="T46" fmla="*/ 0 w 2121"/>
                <a:gd name="T47" fmla="*/ 0 h 751"/>
                <a:gd name="T48" fmla="*/ 0 w 2121"/>
                <a:gd name="T49" fmla="*/ 0 h 751"/>
                <a:gd name="T50" fmla="*/ 0 w 2121"/>
                <a:gd name="T51" fmla="*/ 0 h 751"/>
                <a:gd name="T52" fmla="*/ 0 w 2121"/>
                <a:gd name="T53" fmla="*/ 0 h 751"/>
                <a:gd name="T54" fmla="*/ 0 w 2121"/>
                <a:gd name="T55" fmla="*/ 0 h 751"/>
                <a:gd name="T56" fmla="*/ 0 w 2121"/>
                <a:gd name="T57" fmla="*/ 0 h 751"/>
                <a:gd name="T58" fmla="*/ 0 w 2121"/>
                <a:gd name="T59" fmla="*/ 0 h 751"/>
                <a:gd name="T60" fmla="*/ 0 w 2121"/>
                <a:gd name="T61" fmla="*/ 0 h 751"/>
                <a:gd name="T62" fmla="*/ 0 w 2121"/>
                <a:gd name="T63" fmla="*/ 0 h 751"/>
                <a:gd name="T64" fmla="*/ 0 w 2121"/>
                <a:gd name="T65" fmla="*/ 0 h 751"/>
                <a:gd name="T66" fmla="*/ 0 w 2121"/>
                <a:gd name="T67" fmla="*/ 0 h 751"/>
                <a:gd name="T68" fmla="*/ 0 w 2121"/>
                <a:gd name="T69" fmla="*/ 0 h 7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1"/>
                <a:gd name="T106" fmla="*/ 0 h 751"/>
                <a:gd name="T107" fmla="*/ 2121 w 2121"/>
                <a:gd name="T108" fmla="*/ 751 h 7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1" h="751">
                  <a:moveTo>
                    <a:pt x="0" y="596"/>
                  </a:moveTo>
                  <a:lnTo>
                    <a:pt x="32" y="610"/>
                  </a:lnTo>
                  <a:lnTo>
                    <a:pt x="64" y="624"/>
                  </a:lnTo>
                  <a:lnTo>
                    <a:pt x="97" y="637"/>
                  </a:lnTo>
                  <a:lnTo>
                    <a:pt x="131" y="649"/>
                  </a:lnTo>
                  <a:lnTo>
                    <a:pt x="166" y="661"/>
                  </a:lnTo>
                  <a:lnTo>
                    <a:pt x="201" y="673"/>
                  </a:lnTo>
                  <a:lnTo>
                    <a:pt x="238" y="683"/>
                  </a:lnTo>
                  <a:lnTo>
                    <a:pt x="275" y="693"/>
                  </a:lnTo>
                  <a:lnTo>
                    <a:pt x="313" y="702"/>
                  </a:lnTo>
                  <a:lnTo>
                    <a:pt x="352" y="710"/>
                  </a:lnTo>
                  <a:lnTo>
                    <a:pt x="390" y="718"/>
                  </a:lnTo>
                  <a:lnTo>
                    <a:pt x="430" y="724"/>
                  </a:lnTo>
                  <a:lnTo>
                    <a:pt x="471" y="730"/>
                  </a:lnTo>
                  <a:lnTo>
                    <a:pt x="511" y="736"/>
                  </a:lnTo>
                  <a:lnTo>
                    <a:pt x="552" y="740"/>
                  </a:lnTo>
                  <a:lnTo>
                    <a:pt x="594" y="744"/>
                  </a:lnTo>
                  <a:lnTo>
                    <a:pt x="635" y="747"/>
                  </a:lnTo>
                  <a:lnTo>
                    <a:pt x="678" y="749"/>
                  </a:lnTo>
                  <a:lnTo>
                    <a:pt x="720" y="750"/>
                  </a:lnTo>
                  <a:lnTo>
                    <a:pt x="762" y="751"/>
                  </a:lnTo>
                  <a:lnTo>
                    <a:pt x="805" y="751"/>
                  </a:lnTo>
                  <a:lnTo>
                    <a:pt x="847" y="750"/>
                  </a:lnTo>
                  <a:lnTo>
                    <a:pt x="891" y="748"/>
                  </a:lnTo>
                  <a:lnTo>
                    <a:pt x="933" y="745"/>
                  </a:lnTo>
                  <a:lnTo>
                    <a:pt x="976" y="742"/>
                  </a:lnTo>
                  <a:lnTo>
                    <a:pt x="1018" y="738"/>
                  </a:lnTo>
                  <a:lnTo>
                    <a:pt x="1060" y="733"/>
                  </a:lnTo>
                  <a:lnTo>
                    <a:pt x="1103" y="728"/>
                  </a:lnTo>
                  <a:lnTo>
                    <a:pt x="1144" y="721"/>
                  </a:lnTo>
                  <a:lnTo>
                    <a:pt x="1186" y="714"/>
                  </a:lnTo>
                  <a:lnTo>
                    <a:pt x="1227" y="706"/>
                  </a:lnTo>
                  <a:lnTo>
                    <a:pt x="1267" y="698"/>
                  </a:lnTo>
                  <a:lnTo>
                    <a:pt x="1308" y="688"/>
                  </a:lnTo>
                  <a:lnTo>
                    <a:pt x="1348" y="678"/>
                  </a:lnTo>
                  <a:lnTo>
                    <a:pt x="1387" y="667"/>
                  </a:lnTo>
                  <a:lnTo>
                    <a:pt x="1425" y="655"/>
                  </a:lnTo>
                  <a:lnTo>
                    <a:pt x="1463" y="643"/>
                  </a:lnTo>
                  <a:lnTo>
                    <a:pt x="1501" y="631"/>
                  </a:lnTo>
                  <a:lnTo>
                    <a:pt x="1537" y="617"/>
                  </a:lnTo>
                  <a:lnTo>
                    <a:pt x="1573" y="603"/>
                  </a:lnTo>
                  <a:lnTo>
                    <a:pt x="1607" y="589"/>
                  </a:lnTo>
                  <a:lnTo>
                    <a:pt x="1641" y="574"/>
                  </a:lnTo>
                  <a:lnTo>
                    <a:pt x="1674" y="558"/>
                  </a:lnTo>
                  <a:lnTo>
                    <a:pt x="1707" y="542"/>
                  </a:lnTo>
                  <a:lnTo>
                    <a:pt x="1738" y="525"/>
                  </a:lnTo>
                  <a:lnTo>
                    <a:pt x="1769" y="507"/>
                  </a:lnTo>
                  <a:lnTo>
                    <a:pt x="1798" y="489"/>
                  </a:lnTo>
                  <a:lnTo>
                    <a:pt x="1826" y="471"/>
                  </a:lnTo>
                  <a:lnTo>
                    <a:pt x="1852" y="452"/>
                  </a:lnTo>
                  <a:lnTo>
                    <a:pt x="1878" y="433"/>
                  </a:lnTo>
                  <a:lnTo>
                    <a:pt x="1904" y="412"/>
                  </a:lnTo>
                  <a:lnTo>
                    <a:pt x="1927" y="392"/>
                  </a:lnTo>
                  <a:lnTo>
                    <a:pt x="1949" y="372"/>
                  </a:lnTo>
                  <a:lnTo>
                    <a:pt x="1970" y="351"/>
                  </a:lnTo>
                  <a:lnTo>
                    <a:pt x="1990" y="330"/>
                  </a:lnTo>
                  <a:lnTo>
                    <a:pt x="2008" y="309"/>
                  </a:lnTo>
                  <a:lnTo>
                    <a:pt x="2025" y="287"/>
                  </a:lnTo>
                  <a:lnTo>
                    <a:pt x="2040" y="265"/>
                  </a:lnTo>
                  <a:lnTo>
                    <a:pt x="2055" y="243"/>
                  </a:lnTo>
                  <a:lnTo>
                    <a:pt x="2068" y="221"/>
                  </a:lnTo>
                  <a:lnTo>
                    <a:pt x="2079" y="199"/>
                  </a:lnTo>
                  <a:lnTo>
                    <a:pt x="2089" y="175"/>
                  </a:lnTo>
                  <a:lnTo>
                    <a:pt x="2098" y="152"/>
                  </a:lnTo>
                  <a:lnTo>
                    <a:pt x="2105" y="130"/>
                  </a:lnTo>
                  <a:lnTo>
                    <a:pt x="2112" y="107"/>
                  </a:lnTo>
                  <a:lnTo>
                    <a:pt x="2116" y="84"/>
                  </a:lnTo>
                  <a:lnTo>
                    <a:pt x="2119" y="61"/>
                  </a:lnTo>
                  <a:lnTo>
                    <a:pt x="2121" y="38"/>
                  </a:lnTo>
                  <a:lnTo>
                    <a:pt x="2121" y="15"/>
                  </a:lnTo>
                  <a:lnTo>
                    <a:pt x="212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897" name="Line 978">
              <a:extLst>
                <a:ext uri="{FF2B5EF4-FFF2-40B4-BE49-F238E27FC236}">
                  <a16:creationId xmlns:a16="http://schemas.microsoft.com/office/drawing/2014/main" id="{6BF9F270-DEEF-D230-1568-5E3BB8DCDB09}"/>
                </a:ext>
              </a:extLst>
            </p:cNvPr>
            <p:cNvSpPr>
              <a:spLocks noChangeShapeType="1"/>
            </p:cNvSpPr>
            <p:nvPr/>
          </p:nvSpPr>
          <p:spPr bwMode="auto">
            <a:xfrm>
              <a:off x="3427" y="2880"/>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98" name="Line 979">
              <a:extLst>
                <a:ext uri="{FF2B5EF4-FFF2-40B4-BE49-F238E27FC236}">
                  <a16:creationId xmlns:a16="http://schemas.microsoft.com/office/drawing/2014/main" id="{D63CE634-449A-6F18-AB0A-2B9C0020855D}"/>
                </a:ext>
              </a:extLst>
            </p:cNvPr>
            <p:cNvSpPr>
              <a:spLocks noChangeShapeType="1"/>
            </p:cNvSpPr>
            <p:nvPr/>
          </p:nvSpPr>
          <p:spPr bwMode="auto">
            <a:xfrm flipH="1" flipV="1">
              <a:off x="3448" y="290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899" name="Line 980">
              <a:extLst>
                <a:ext uri="{FF2B5EF4-FFF2-40B4-BE49-F238E27FC236}">
                  <a16:creationId xmlns:a16="http://schemas.microsoft.com/office/drawing/2014/main" id="{78245FA1-9CE6-3F7C-FB61-FC0328313440}"/>
                </a:ext>
              </a:extLst>
            </p:cNvPr>
            <p:cNvSpPr>
              <a:spLocks noChangeShapeType="1"/>
            </p:cNvSpPr>
            <p:nvPr/>
          </p:nvSpPr>
          <p:spPr bwMode="auto">
            <a:xfrm flipH="1" flipV="1">
              <a:off x="3431" y="2881"/>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0" name="Line 981">
              <a:extLst>
                <a:ext uri="{FF2B5EF4-FFF2-40B4-BE49-F238E27FC236}">
                  <a16:creationId xmlns:a16="http://schemas.microsoft.com/office/drawing/2014/main" id="{431A43EC-85BD-21A3-8471-0DFC98B9B05F}"/>
                </a:ext>
              </a:extLst>
            </p:cNvPr>
            <p:cNvSpPr>
              <a:spLocks noChangeShapeType="1"/>
            </p:cNvSpPr>
            <p:nvPr/>
          </p:nvSpPr>
          <p:spPr bwMode="auto">
            <a:xfrm>
              <a:off x="3381" y="2875"/>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1" name="Line 982">
              <a:extLst>
                <a:ext uri="{FF2B5EF4-FFF2-40B4-BE49-F238E27FC236}">
                  <a16:creationId xmlns:a16="http://schemas.microsoft.com/office/drawing/2014/main" id="{2097F323-161F-48AB-6EB1-0ECA10EB2B7F}"/>
                </a:ext>
              </a:extLst>
            </p:cNvPr>
            <p:cNvSpPr>
              <a:spLocks noChangeShapeType="1"/>
            </p:cNvSpPr>
            <p:nvPr/>
          </p:nvSpPr>
          <p:spPr bwMode="auto">
            <a:xfrm flipV="1">
              <a:off x="3547" y="3027"/>
              <a:ext cx="21"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2" name="Line 983">
              <a:extLst>
                <a:ext uri="{FF2B5EF4-FFF2-40B4-BE49-F238E27FC236}">
                  <a16:creationId xmlns:a16="http://schemas.microsoft.com/office/drawing/2014/main" id="{2D8F82D7-1A09-8260-075C-5D2217AE839B}"/>
                </a:ext>
              </a:extLst>
            </p:cNvPr>
            <p:cNvSpPr>
              <a:spLocks noChangeShapeType="1"/>
            </p:cNvSpPr>
            <p:nvPr/>
          </p:nvSpPr>
          <p:spPr bwMode="auto">
            <a:xfrm flipV="1">
              <a:off x="3566" y="3074"/>
              <a:ext cx="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3" name="Line 984">
              <a:extLst>
                <a:ext uri="{FF2B5EF4-FFF2-40B4-BE49-F238E27FC236}">
                  <a16:creationId xmlns:a16="http://schemas.microsoft.com/office/drawing/2014/main" id="{ADBDF1FB-D004-3797-6938-7712CFCC5213}"/>
                </a:ext>
              </a:extLst>
            </p:cNvPr>
            <p:cNvSpPr>
              <a:spLocks noChangeShapeType="1"/>
            </p:cNvSpPr>
            <p:nvPr/>
          </p:nvSpPr>
          <p:spPr bwMode="auto">
            <a:xfrm>
              <a:off x="3456" y="2906"/>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4" name="Line 985">
              <a:extLst>
                <a:ext uri="{FF2B5EF4-FFF2-40B4-BE49-F238E27FC236}">
                  <a16:creationId xmlns:a16="http://schemas.microsoft.com/office/drawing/2014/main" id="{31F7F3D9-0711-0785-1308-3084CFC096AA}"/>
                </a:ext>
              </a:extLst>
            </p:cNvPr>
            <p:cNvSpPr>
              <a:spLocks noChangeShapeType="1"/>
            </p:cNvSpPr>
            <p:nvPr/>
          </p:nvSpPr>
          <p:spPr bwMode="auto">
            <a:xfrm>
              <a:off x="3456" y="2906"/>
              <a:ext cx="2"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5" name="Line 986">
              <a:extLst>
                <a:ext uri="{FF2B5EF4-FFF2-40B4-BE49-F238E27FC236}">
                  <a16:creationId xmlns:a16="http://schemas.microsoft.com/office/drawing/2014/main" id="{F51D4AE2-DC91-1D40-D7EA-6DA3AFAD99FB}"/>
                </a:ext>
              </a:extLst>
            </p:cNvPr>
            <p:cNvSpPr>
              <a:spLocks noChangeShapeType="1"/>
            </p:cNvSpPr>
            <p:nvPr/>
          </p:nvSpPr>
          <p:spPr bwMode="auto">
            <a:xfrm flipH="1" flipV="1">
              <a:off x="3467" y="2908"/>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6" name="Line 987">
              <a:extLst>
                <a:ext uri="{FF2B5EF4-FFF2-40B4-BE49-F238E27FC236}">
                  <a16:creationId xmlns:a16="http://schemas.microsoft.com/office/drawing/2014/main" id="{F263AAF5-D9EF-41E8-DBA0-A5ED251B92D2}"/>
                </a:ext>
              </a:extLst>
            </p:cNvPr>
            <p:cNvSpPr>
              <a:spLocks noChangeShapeType="1"/>
            </p:cNvSpPr>
            <p:nvPr/>
          </p:nvSpPr>
          <p:spPr bwMode="auto">
            <a:xfrm flipH="1" flipV="1">
              <a:off x="3451" y="2900"/>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7" name="Line 988">
              <a:extLst>
                <a:ext uri="{FF2B5EF4-FFF2-40B4-BE49-F238E27FC236}">
                  <a16:creationId xmlns:a16="http://schemas.microsoft.com/office/drawing/2014/main" id="{CCA4B9DF-74F0-9168-2930-4B97050B29E1}"/>
                </a:ext>
              </a:extLst>
            </p:cNvPr>
            <p:cNvSpPr>
              <a:spLocks noChangeShapeType="1"/>
            </p:cNvSpPr>
            <p:nvPr/>
          </p:nvSpPr>
          <p:spPr bwMode="auto">
            <a:xfrm flipH="1" flipV="1">
              <a:off x="3370" y="2875"/>
              <a:ext cx="36"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8" name="Line 989">
              <a:extLst>
                <a:ext uri="{FF2B5EF4-FFF2-40B4-BE49-F238E27FC236}">
                  <a16:creationId xmlns:a16="http://schemas.microsoft.com/office/drawing/2014/main" id="{3B203B1D-4BB8-6377-1EAE-D6236567B46A}"/>
                </a:ext>
              </a:extLst>
            </p:cNvPr>
            <p:cNvSpPr>
              <a:spLocks noChangeShapeType="1"/>
            </p:cNvSpPr>
            <p:nvPr/>
          </p:nvSpPr>
          <p:spPr bwMode="auto">
            <a:xfrm>
              <a:off x="3377" y="2877"/>
              <a:ext cx="32"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09" name="Line 990">
              <a:extLst>
                <a:ext uri="{FF2B5EF4-FFF2-40B4-BE49-F238E27FC236}">
                  <a16:creationId xmlns:a16="http://schemas.microsoft.com/office/drawing/2014/main" id="{F1C6E24C-C694-A29B-B285-426F14988684}"/>
                </a:ext>
              </a:extLst>
            </p:cNvPr>
            <p:cNvSpPr>
              <a:spLocks noChangeShapeType="1"/>
            </p:cNvSpPr>
            <p:nvPr/>
          </p:nvSpPr>
          <p:spPr bwMode="auto">
            <a:xfrm>
              <a:off x="3409" y="2896"/>
              <a:ext cx="6"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10" name="Line 991">
              <a:extLst>
                <a:ext uri="{FF2B5EF4-FFF2-40B4-BE49-F238E27FC236}">
                  <a16:creationId xmlns:a16="http://schemas.microsoft.com/office/drawing/2014/main" id="{150425B9-9FB7-CCED-401E-2F3F986FFBEF}"/>
                </a:ext>
              </a:extLst>
            </p:cNvPr>
            <p:cNvSpPr>
              <a:spLocks noChangeShapeType="1"/>
            </p:cNvSpPr>
            <p:nvPr/>
          </p:nvSpPr>
          <p:spPr bwMode="auto">
            <a:xfrm flipH="1">
              <a:off x="3547" y="2980"/>
              <a:ext cx="79" cy="4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11" name="Line 992">
              <a:extLst>
                <a:ext uri="{FF2B5EF4-FFF2-40B4-BE49-F238E27FC236}">
                  <a16:creationId xmlns:a16="http://schemas.microsoft.com/office/drawing/2014/main" id="{25FBB159-FBAA-AC31-E785-BD2E75ECEE29}"/>
                </a:ext>
              </a:extLst>
            </p:cNvPr>
            <p:cNvSpPr>
              <a:spLocks noChangeShapeType="1"/>
            </p:cNvSpPr>
            <p:nvPr/>
          </p:nvSpPr>
          <p:spPr bwMode="auto">
            <a:xfrm flipH="1">
              <a:off x="3432" y="3087"/>
              <a:ext cx="5" cy="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12" name="Freeform 993">
              <a:extLst>
                <a:ext uri="{FF2B5EF4-FFF2-40B4-BE49-F238E27FC236}">
                  <a16:creationId xmlns:a16="http://schemas.microsoft.com/office/drawing/2014/main" id="{6E0F9C14-AA95-E2C6-24BE-15E9796D9C00}"/>
                </a:ext>
              </a:extLst>
            </p:cNvPr>
            <p:cNvSpPr>
              <a:spLocks/>
            </p:cNvSpPr>
            <p:nvPr/>
          </p:nvSpPr>
          <p:spPr bwMode="auto">
            <a:xfrm>
              <a:off x="3466" y="2871"/>
              <a:ext cx="5" cy="4"/>
            </a:xfrm>
            <a:custGeom>
              <a:avLst/>
              <a:gdLst>
                <a:gd name="T0" fmla="*/ 0 w 244"/>
                <a:gd name="T1" fmla="*/ 0 h 162"/>
                <a:gd name="T2" fmla="*/ 0 w 244"/>
                <a:gd name="T3" fmla="*/ 0 h 162"/>
                <a:gd name="T4" fmla="*/ 0 w 244"/>
                <a:gd name="T5" fmla="*/ 0 h 162"/>
                <a:gd name="T6" fmla="*/ 0 w 244"/>
                <a:gd name="T7" fmla="*/ 0 h 162"/>
                <a:gd name="T8" fmla="*/ 0 w 244"/>
                <a:gd name="T9" fmla="*/ 0 h 162"/>
                <a:gd name="T10" fmla="*/ 0 w 244"/>
                <a:gd name="T11" fmla="*/ 0 h 162"/>
                <a:gd name="T12" fmla="*/ 0 w 244"/>
                <a:gd name="T13" fmla="*/ 0 h 162"/>
                <a:gd name="T14" fmla="*/ 0 w 244"/>
                <a:gd name="T15" fmla="*/ 0 h 162"/>
                <a:gd name="T16" fmla="*/ 0 w 244"/>
                <a:gd name="T17" fmla="*/ 0 h 162"/>
                <a:gd name="T18" fmla="*/ 0 w 244"/>
                <a:gd name="T19" fmla="*/ 0 h 162"/>
                <a:gd name="T20" fmla="*/ 0 w 244"/>
                <a:gd name="T21" fmla="*/ 0 h 162"/>
                <a:gd name="T22" fmla="*/ 0 w 244"/>
                <a:gd name="T23" fmla="*/ 0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4"/>
                <a:gd name="T37" fmla="*/ 0 h 162"/>
                <a:gd name="T38" fmla="*/ 244 w 244"/>
                <a:gd name="T39" fmla="*/ 162 h 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4" h="162">
                  <a:moveTo>
                    <a:pt x="244" y="162"/>
                  </a:moveTo>
                  <a:lnTo>
                    <a:pt x="236" y="154"/>
                  </a:lnTo>
                  <a:lnTo>
                    <a:pt x="218" y="137"/>
                  </a:lnTo>
                  <a:lnTo>
                    <a:pt x="199" y="119"/>
                  </a:lnTo>
                  <a:lnTo>
                    <a:pt x="178" y="103"/>
                  </a:lnTo>
                  <a:lnTo>
                    <a:pt x="157" y="86"/>
                  </a:lnTo>
                  <a:lnTo>
                    <a:pt x="134" y="70"/>
                  </a:lnTo>
                  <a:lnTo>
                    <a:pt x="109" y="55"/>
                  </a:lnTo>
                  <a:lnTo>
                    <a:pt x="83" y="40"/>
                  </a:lnTo>
                  <a:lnTo>
                    <a:pt x="56" y="26"/>
                  </a:lnTo>
                  <a:lnTo>
                    <a:pt x="29" y="1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13" name="Freeform 994">
              <a:extLst>
                <a:ext uri="{FF2B5EF4-FFF2-40B4-BE49-F238E27FC236}">
                  <a16:creationId xmlns:a16="http://schemas.microsoft.com/office/drawing/2014/main" id="{059B494F-CEA6-DB54-4999-438C6EA3D9CA}"/>
                </a:ext>
              </a:extLst>
            </p:cNvPr>
            <p:cNvSpPr>
              <a:spLocks/>
            </p:cNvSpPr>
            <p:nvPr/>
          </p:nvSpPr>
          <p:spPr bwMode="auto">
            <a:xfrm>
              <a:off x="3496" y="2873"/>
              <a:ext cx="11" cy="12"/>
            </a:xfrm>
            <a:custGeom>
              <a:avLst/>
              <a:gdLst>
                <a:gd name="T0" fmla="*/ 0 w 527"/>
                <a:gd name="T1" fmla="*/ 0 h 577"/>
                <a:gd name="T2" fmla="*/ 0 w 527"/>
                <a:gd name="T3" fmla="*/ 0 h 577"/>
                <a:gd name="T4" fmla="*/ 0 w 527"/>
                <a:gd name="T5" fmla="*/ 0 h 577"/>
                <a:gd name="T6" fmla="*/ 0 w 527"/>
                <a:gd name="T7" fmla="*/ 0 h 577"/>
                <a:gd name="T8" fmla="*/ 0 60000 65536"/>
                <a:gd name="T9" fmla="*/ 0 60000 65536"/>
                <a:gd name="T10" fmla="*/ 0 60000 65536"/>
                <a:gd name="T11" fmla="*/ 0 60000 65536"/>
                <a:gd name="T12" fmla="*/ 0 w 527"/>
                <a:gd name="T13" fmla="*/ 0 h 577"/>
                <a:gd name="T14" fmla="*/ 527 w 527"/>
                <a:gd name="T15" fmla="*/ 577 h 577"/>
              </a:gdLst>
              <a:ahLst/>
              <a:cxnLst>
                <a:cxn ang="T8">
                  <a:pos x="T0" y="T1"/>
                </a:cxn>
                <a:cxn ang="T9">
                  <a:pos x="T2" y="T3"/>
                </a:cxn>
                <a:cxn ang="T10">
                  <a:pos x="T4" y="T5"/>
                </a:cxn>
                <a:cxn ang="T11">
                  <a:pos x="T6" y="T7"/>
                </a:cxn>
              </a:cxnLst>
              <a:rect l="T12" t="T13" r="T14" b="T15"/>
              <a:pathLst>
                <a:path w="527" h="577">
                  <a:moveTo>
                    <a:pt x="527" y="577"/>
                  </a:moveTo>
                  <a:lnTo>
                    <a:pt x="409" y="369"/>
                  </a:lnTo>
                  <a:lnTo>
                    <a:pt x="233" y="17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14" name="Freeform 995">
              <a:extLst>
                <a:ext uri="{FF2B5EF4-FFF2-40B4-BE49-F238E27FC236}">
                  <a16:creationId xmlns:a16="http://schemas.microsoft.com/office/drawing/2014/main" id="{8954EB41-E60F-B28C-5CAB-64ABA0FE5209}"/>
                </a:ext>
              </a:extLst>
            </p:cNvPr>
            <p:cNvSpPr>
              <a:spLocks/>
            </p:cNvSpPr>
            <p:nvPr/>
          </p:nvSpPr>
          <p:spPr bwMode="auto">
            <a:xfrm>
              <a:off x="3419" y="3130"/>
              <a:ext cx="5" cy="8"/>
            </a:xfrm>
            <a:custGeom>
              <a:avLst/>
              <a:gdLst>
                <a:gd name="T0" fmla="*/ 0 w 245"/>
                <a:gd name="T1" fmla="*/ 0 h 384"/>
                <a:gd name="T2" fmla="*/ 0 w 245"/>
                <a:gd name="T3" fmla="*/ 0 h 384"/>
                <a:gd name="T4" fmla="*/ 0 w 245"/>
                <a:gd name="T5" fmla="*/ 0 h 384"/>
                <a:gd name="T6" fmla="*/ 0 w 245"/>
                <a:gd name="T7" fmla="*/ 0 h 384"/>
                <a:gd name="T8" fmla="*/ 0 w 245"/>
                <a:gd name="T9" fmla="*/ 0 h 384"/>
                <a:gd name="T10" fmla="*/ 0 w 245"/>
                <a:gd name="T11" fmla="*/ 0 h 384"/>
                <a:gd name="T12" fmla="*/ 0 w 245"/>
                <a:gd name="T13" fmla="*/ 0 h 384"/>
                <a:gd name="T14" fmla="*/ 0 w 245"/>
                <a:gd name="T15" fmla="*/ 0 h 384"/>
                <a:gd name="T16" fmla="*/ 0 w 245"/>
                <a:gd name="T17" fmla="*/ 0 h 384"/>
                <a:gd name="T18" fmla="*/ 0 w 245"/>
                <a:gd name="T19" fmla="*/ 0 h 384"/>
                <a:gd name="T20" fmla="*/ 0 w 245"/>
                <a:gd name="T21" fmla="*/ 0 h 384"/>
                <a:gd name="T22" fmla="*/ 0 w 245"/>
                <a:gd name="T23" fmla="*/ 0 h 384"/>
                <a:gd name="T24" fmla="*/ 0 w 245"/>
                <a:gd name="T25" fmla="*/ 0 h 384"/>
                <a:gd name="T26" fmla="*/ 0 w 245"/>
                <a:gd name="T27" fmla="*/ 0 h 384"/>
                <a:gd name="T28" fmla="*/ 0 w 245"/>
                <a:gd name="T29" fmla="*/ 0 h 384"/>
                <a:gd name="T30" fmla="*/ 0 w 245"/>
                <a:gd name="T31" fmla="*/ 0 h 384"/>
                <a:gd name="T32" fmla="*/ 0 w 245"/>
                <a:gd name="T33" fmla="*/ 0 h 384"/>
                <a:gd name="T34" fmla="*/ 0 w 245"/>
                <a:gd name="T35" fmla="*/ 0 h 384"/>
                <a:gd name="T36" fmla="*/ 0 w 245"/>
                <a:gd name="T37" fmla="*/ 0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5"/>
                <a:gd name="T58" fmla="*/ 0 h 384"/>
                <a:gd name="T59" fmla="*/ 245 w 245"/>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5" h="384">
                  <a:moveTo>
                    <a:pt x="0" y="384"/>
                  </a:moveTo>
                  <a:lnTo>
                    <a:pt x="21" y="371"/>
                  </a:lnTo>
                  <a:lnTo>
                    <a:pt x="41" y="357"/>
                  </a:lnTo>
                  <a:lnTo>
                    <a:pt x="61" y="341"/>
                  </a:lnTo>
                  <a:lnTo>
                    <a:pt x="79" y="324"/>
                  </a:lnTo>
                  <a:lnTo>
                    <a:pt x="97" y="307"/>
                  </a:lnTo>
                  <a:lnTo>
                    <a:pt x="114" y="288"/>
                  </a:lnTo>
                  <a:lnTo>
                    <a:pt x="130" y="268"/>
                  </a:lnTo>
                  <a:lnTo>
                    <a:pt x="146" y="247"/>
                  </a:lnTo>
                  <a:lnTo>
                    <a:pt x="160" y="224"/>
                  </a:lnTo>
                  <a:lnTo>
                    <a:pt x="174" y="200"/>
                  </a:lnTo>
                  <a:lnTo>
                    <a:pt x="186" y="176"/>
                  </a:lnTo>
                  <a:lnTo>
                    <a:pt x="199" y="151"/>
                  </a:lnTo>
                  <a:lnTo>
                    <a:pt x="210" y="125"/>
                  </a:lnTo>
                  <a:lnTo>
                    <a:pt x="219" y="98"/>
                  </a:lnTo>
                  <a:lnTo>
                    <a:pt x="228" y="70"/>
                  </a:lnTo>
                  <a:lnTo>
                    <a:pt x="236" y="41"/>
                  </a:lnTo>
                  <a:lnTo>
                    <a:pt x="243" y="12"/>
                  </a:lnTo>
                  <a:lnTo>
                    <a:pt x="24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15" name="Freeform 996">
              <a:extLst>
                <a:ext uri="{FF2B5EF4-FFF2-40B4-BE49-F238E27FC236}">
                  <a16:creationId xmlns:a16="http://schemas.microsoft.com/office/drawing/2014/main" id="{0CB23F96-7BB4-AE9B-5DD8-CA0D15E5F914}"/>
                </a:ext>
              </a:extLst>
            </p:cNvPr>
            <p:cNvSpPr>
              <a:spLocks/>
            </p:cNvSpPr>
            <p:nvPr/>
          </p:nvSpPr>
          <p:spPr bwMode="auto">
            <a:xfrm>
              <a:off x="3413" y="3125"/>
              <a:ext cx="3" cy="6"/>
            </a:xfrm>
            <a:custGeom>
              <a:avLst/>
              <a:gdLst>
                <a:gd name="T0" fmla="*/ 0 w 159"/>
                <a:gd name="T1" fmla="*/ 0 h 283"/>
                <a:gd name="T2" fmla="*/ 0 w 159"/>
                <a:gd name="T3" fmla="*/ 0 h 283"/>
                <a:gd name="T4" fmla="*/ 0 w 159"/>
                <a:gd name="T5" fmla="*/ 0 h 283"/>
                <a:gd name="T6" fmla="*/ 0 w 159"/>
                <a:gd name="T7" fmla="*/ 0 h 283"/>
                <a:gd name="T8" fmla="*/ 0 w 159"/>
                <a:gd name="T9" fmla="*/ 0 h 283"/>
                <a:gd name="T10" fmla="*/ 0 w 159"/>
                <a:gd name="T11" fmla="*/ 0 h 283"/>
                <a:gd name="T12" fmla="*/ 0 w 159"/>
                <a:gd name="T13" fmla="*/ 0 h 283"/>
                <a:gd name="T14" fmla="*/ 0 w 159"/>
                <a:gd name="T15" fmla="*/ 0 h 283"/>
                <a:gd name="T16" fmla="*/ 0 w 159"/>
                <a:gd name="T17" fmla="*/ 0 h 283"/>
                <a:gd name="T18" fmla="*/ 0 w 159"/>
                <a:gd name="T19" fmla="*/ 0 h 283"/>
                <a:gd name="T20" fmla="*/ 0 w 159"/>
                <a:gd name="T21" fmla="*/ 0 h 283"/>
                <a:gd name="T22" fmla="*/ 0 w 159"/>
                <a:gd name="T23" fmla="*/ 0 h 283"/>
                <a:gd name="T24" fmla="*/ 0 w 159"/>
                <a:gd name="T25" fmla="*/ 0 h 283"/>
                <a:gd name="T26" fmla="*/ 0 w 159"/>
                <a:gd name="T27" fmla="*/ 0 h 283"/>
                <a:gd name="T28" fmla="*/ 0 w 159"/>
                <a:gd name="T29" fmla="*/ 0 h 283"/>
                <a:gd name="T30" fmla="*/ 0 w 159"/>
                <a:gd name="T31" fmla="*/ 0 h 283"/>
                <a:gd name="T32" fmla="*/ 0 w 159"/>
                <a:gd name="T33" fmla="*/ 0 h 283"/>
                <a:gd name="T34" fmla="*/ 0 w 159"/>
                <a:gd name="T35" fmla="*/ 0 h 283"/>
                <a:gd name="T36" fmla="*/ 0 w 159"/>
                <a:gd name="T37" fmla="*/ 0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9"/>
                <a:gd name="T58" fmla="*/ 0 h 283"/>
                <a:gd name="T59" fmla="*/ 159 w 159"/>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9" h="283">
                  <a:moveTo>
                    <a:pt x="0" y="283"/>
                  </a:moveTo>
                  <a:lnTo>
                    <a:pt x="7" y="279"/>
                  </a:lnTo>
                  <a:lnTo>
                    <a:pt x="22" y="269"/>
                  </a:lnTo>
                  <a:lnTo>
                    <a:pt x="36" y="258"/>
                  </a:lnTo>
                  <a:lnTo>
                    <a:pt x="49" y="245"/>
                  </a:lnTo>
                  <a:lnTo>
                    <a:pt x="62" y="231"/>
                  </a:lnTo>
                  <a:lnTo>
                    <a:pt x="74" y="217"/>
                  </a:lnTo>
                  <a:lnTo>
                    <a:pt x="86" y="203"/>
                  </a:lnTo>
                  <a:lnTo>
                    <a:pt x="96" y="187"/>
                  </a:lnTo>
                  <a:lnTo>
                    <a:pt x="106" y="170"/>
                  </a:lnTo>
                  <a:lnTo>
                    <a:pt x="116" y="153"/>
                  </a:lnTo>
                  <a:lnTo>
                    <a:pt x="124" y="134"/>
                  </a:lnTo>
                  <a:lnTo>
                    <a:pt x="132" y="115"/>
                  </a:lnTo>
                  <a:lnTo>
                    <a:pt x="139" y="96"/>
                  </a:lnTo>
                  <a:lnTo>
                    <a:pt x="145" y="75"/>
                  </a:lnTo>
                  <a:lnTo>
                    <a:pt x="150" y="54"/>
                  </a:lnTo>
                  <a:lnTo>
                    <a:pt x="154" y="32"/>
                  </a:lnTo>
                  <a:lnTo>
                    <a:pt x="158" y="10"/>
                  </a:lnTo>
                  <a:lnTo>
                    <a:pt x="15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16" name="Freeform 997">
              <a:extLst>
                <a:ext uri="{FF2B5EF4-FFF2-40B4-BE49-F238E27FC236}">
                  <a16:creationId xmlns:a16="http://schemas.microsoft.com/office/drawing/2014/main" id="{E59B16AA-609E-ED68-79A9-EF6A86B5B04D}"/>
                </a:ext>
              </a:extLst>
            </p:cNvPr>
            <p:cNvSpPr>
              <a:spLocks/>
            </p:cNvSpPr>
            <p:nvPr/>
          </p:nvSpPr>
          <p:spPr bwMode="auto">
            <a:xfrm>
              <a:off x="3452" y="2907"/>
              <a:ext cx="15" cy="1"/>
            </a:xfrm>
            <a:custGeom>
              <a:avLst/>
              <a:gdLst>
                <a:gd name="T0" fmla="*/ 0 w 774"/>
                <a:gd name="T1" fmla="*/ 0 h 36"/>
                <a:gd name="T2" fmla="*/ 0 w 774"/>
                <a:gd name="T3" fmla="*/ 0 h 36"/>
                <a:gd name="T4" fmla="*/ 0 w 774"/>
                <a:gd name="T5" fmla="*/ 0 h 36"/>
                <a:gd name="T6" fmla="*/ 0 60000 65536"/>
                <a:gd name="T7" fmla="*/ 0 60000 65536"/>
                <a:gd name="T8" fmla="*/ 0 60000 65536"/>
                <a:gd name="T9" fmla="*/ 0 w 774"/>
                <a:gd name="T10" fmla="*/ 0 h 36"/>
                <a:gd name="T11" fmla="*/ 774 w 774"/>
                <a:gd name="T12" fmla="*/ 36 h 36"/>
              </a:gdLst>
              <a:ahLst/>
              <a:cxnLst>
                <a:cxn ang="T6">
                  <a:pos x="T0" y="T1"/>
                </a:cxn>
                <a:cxn ang="T7">
                  <a:pos x="T2" y="T3"/>
                </a:cxn>
                <a:cxn ang="T8">
                  <a:pos x="T4" y="T5"/>
                </a:cxn>
              </a:cxnLst>
              <a:rect l="T9" t="T10" r="T11" b="T12"/>
              <a:pathLst>
                <a:path w="774" h="36">
                  <a:moveTo>
                    <a:pt x="0" y="0"/>
                  </a:moveTo>
                  <a:lnTo>
                    <a:pt x="386" y="36"/>
                  </a:lnTo>
                  <a:lnTo>
                    <a:pt x="774" y="3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17" name="Freeform 998">
              <a:extLst>
                <a:ext uri="{FF2B5EF4-FFF2-40B4-BE49-F238E27FC236}">
                  <a16:creationId xmlns:a16="http://schemas.microsoft.com/office/drawing/2014/main" id="{DFAA7CDF-ECCB-2743-7A3E-AC0738166178}"/>
                </a:ext>
              </a:extLst>
            </p:cNvPr>
            <p:cNvSpPr>
              <a:spLocks/>
            </p:cNvSpPr>
            <p:nvPr/>
          </p:nvSpPr>
          <p:spPr bwMode="auto">
            <a:xfrm>
              <a:off x="3415" y="2898"/>
              <a:ext cx="15" cy="3"/>
            </a:xfrm>
            <a:custGeom>
              <a:avLst/>
              <a:gdLst>
                <a:gd name="T0" fmla="*/ 0 w 800"/>
                <a:gd name="T1" fmla="*/ 0 h 179"/>
                <a:gd name="T2" fmla="*/ 0 w 800"/>
                <a:gd name="T3" fmla="*/ 0 h 179"/>
                <a:gd name="T4" fmla="*/ 0 w 800"/>
                <a:gd name="T5" fmla="*/ 0 h 179"/>
                <a:gd name="T6" fmla="*/ 0 w 800"/>
                <a:gd name="T7" fmla="*/ 0 h 179"/>
                <a:gd name="T8" fmla="*/ 0 w 800"/>
                <a:gd name="T9" fmla="*/ 0 h 179"/>
                <a:gd name="T10" fmla="*/ 0 w 800"/>
                <a:gd name="T11" fmla="*/ 0 h 179"/>
                <a:gd name="T12" fmla="*/ 0 w 800"/>
                <a:gd name="T13" fmla="*/ 0 h 179"/>
                <a:gd name="T14" fmla="*/ 0 w 800"/>
                <a:gd name="T15" fmla="*/ 0 h 179"/>
                <a:gd name="T16" fmla="*/ 0 w 800"/>
                <a:gd name="T17" fmla="*/ 0 h 179"/>
                <a:gd name="T18" fmla="*/ 0 w 800"/>
                <a:gd name="T19" fmla="*/ 0 h 179"/>
                <a:gd name="T20" fmla="*/ 0 w 800"/>
                <a:gd name="T21" fmla="*/ 0 h 179"/>
                <a:gd name="T22" fmla="*/ 0 w 800"/>
                <a:gd name="T23" fmla="*/ 0 h 179"/>
                <a:gd name="T24" fmla="*/ 0 w 800"/>
                <a:gd name="T25" fmla="*/ 0 h 179"/>
                <a:gd name="T26" fmla="*/ 0 w 800"/>
                <a:gd name="T27" fmla="*/ 0 h 179"/>
                <a:gd name="T28" fmla="*/ 0 w 800"/>
                <a:gd name="T29" fmla="*/ 0 h 179"/>
                <a:gd name="T30" fmla="*/ 0 w 800"/>
                <a:gd name="T31" fmla="*/ 0 h 1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0"/>
                <a:gd name="T49" fmla="*/ 0 h 179"/>
                <a:gd name="T50" fmla="*/ 800 w 800"/>
                <a:gd name="T51" fmla="*/ 179 h 1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0" h="179">
                  <a:moveTo>
                    <a:pt x="800" y="179"/>
                  </a:moveTo>
                  <a:lnTo>
                    <a:pt x="752" y="174"/>
                  </a:lnTo>
                  <a:lnTo>
                    <a:pt x="693" y="167"/>
                  </a:lnTo>
                  <a:lnTo>
                    <a:pt x="633" y="160"/>
                  </a:lnTo>
                  <a:lnTo>
                    <a:pt x="576" y="151"/>
                  </a:lnTo>
                  <a:lnTo>
                    <a:pt x="519" y="142"/>
                  </a:lnTo>
                  <a:lnTo>
                    <a:pt x="462" y="131"/>
                  </a:lnTo>
                  <a:lnTo>
                    <a:pt x="406" y="120"/>
                  </a:lnTo>
                  <a:lnTo>
                    <a:pt x="352" y="108"/>
                  </a:lnTo>
                  <a:lnTo>
                    <a:pt x="298" y="95"/>
                  </a:lnTo>
                  <a:lnTo>
                    <a:pt x="246" y="81"/>
                  </a:lnTo>
                  <a:lnTo>
                    <a:pt x="194" y="67"/>
                  </a:lnTo>
                  <a:lnTo>
                    <a:pt x="144" y="51"/>
                  </a:lnTo>
                  <a:lnTo>
                    <a:pt x="95" y="35"/>
                  </a:lnTo>
                  <a:lnTo>
                    <a:pt x="47" y="1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18" name="Freeform 999">
              <a:extLst>
                <a:ext uri="{FF2B5EF4-FFF2-40B4-BE49-F238E27FC236}">
                  <a16:creationId xmlns:a16="http://schemas.microsoft.com/office/drawing/2014/main" id="{CD7BE9B8-CF60-5B82-52DE-67A79542131D}"/>
                </a:ext>
              </a:extLst>
            </p:cNvPr>
            <p:cNvSpPr>
              <a:spLocks/>
            </p:cNvSpPr>
            <p:nvPr/>
          </p:nvSpPr>
          <p:spPr bwMode="auto">
            <a:xfrm>
              <a:off x="3459" y="2892"/>
              <a:ext cx="28" cy="13"/>
            </a:xfrm>
            <a:custGeom>
              <a:avLst/>
              <a:gdLst>
                <a:gd name="T0" fmla="*/ 0 w 1417"/>
                <a:gd name="T1" fmla="*/ 0 h 645"/>
                <a:gd name="T2" fmla="*/ 0 w 1417"/>
                <a:gd name="T3" fmla="*/ 0 h 645"/>
                <a:gd name="T4" fmla="*/ 0 w 1417"/>
                <a:gd name="T5" fmla="*/ 0 h 645"/>
                <a:gd name="T6" fmla="*/ 0 w 1417"/>
                <a:gd name="T7" fmla="*/ 0 h 645"/>
                <a:gd name="T8" fmla="*/ 0 w 1417"/>
                <a:gd name="T9" fmla="*/ 0 h 645"/>
                <a:gd name="T10" fmla="*/ 0 w 1417"/>
                <a:gd name="T11" fmla="*/ 0 h 645"/>
                <a:gd name="T12" fmla="*/ 0 w 1417"/>
                <a:gd name="T13" fmla="*/ 0 h 645"/>
                <a:gd name="T14" fmla="*/ 0 w 1417"/>
                <a:gd name="T15" fmla="*/ 0 h 645"/>
                <a:gd name="T16" fmla="*/ 0 w 1417"/>
                <a:gd name="T17" fmla="*/ 0 h 645"/>
                <a:gd name="T18" fmla="*/ 0 w 1417"/>
                <a:gd name="T19" fmla="*/ 0 h 6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7"/>
                <a:gd name="T31" fmla="*/ 0 h 645"/>
                <a:gd name="T32" fmla="*/ 1417 w 1417"/>
                <a:gd name="T33" fmla="*/ 645 h 6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7" h="645">
                  <a:moveTo>
                    <a:pt x="0" y="620"/>
                  </a:moveTo>
                  <a:lnTo>
                    <a:pt x="233" y="645"/>
                  </a:lnTo>
                  <a:lnTo>
                    <a:pt x="469" y="640"/>
                  </a:lnTo>
                  <a:lnTo>
                    <a:pt x="696" y="608"/>
                  </a:lnTo>
                  <a:lnTo>
                    <a:pt x="907" y="547"/>
                  </a:lnTo>
                  <a:lnTo>
                    <a:pt x="1090" y="462"/>
                  </a:lnTo>
                  <a:lnTo>
                    <a:pt x="1237" y="356"/>
                  </a:lnTo>
                  <a:lnTo>
                    <a:pt x="1344" y="233"/>
                  </a:lnTo>
                  <a:lnTo>
                    <a:pt x="1404" y="100"/>
                  </a:lnTo>
                  <a:lnTo>
                    <a:pt x="141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19" name="Freeform 1000">
              <a:extLst>
                <a:ext uri="{FF2B5EF4-FFF2-40B4-BE49-F238E27FC236}">
                  <a16:creationId xmlns:a16="http://schemas.microsoft.com/office/drawing/2014/main" id="{7BDA04AA-9535-4B42-E3C7-85AAF799BF5F}"/>
                </a:ext>
              </a:extLst>
            </p:cNvPr>
            <p:cNvSpPr>
              <a:spLocks/>
            </p:cNvSpPr>
            <p:nvPr/>
          </p:nvSpPr>
          <p:spPr bwMode="auto">
            <a:xfrm>
              <a:off x="3510" y="2886"/>
              <a:ext cx="12" cy="9"/>
            </a:xfrm>
            <a:custGeom>
              <a:avLst/>
              <a:gdLst>
                <a:gd name="T0" fmla="*/ 0 w 586"/>
                <a:gd name="T1" fmla="*/ 0 h 454"/>
                <a:gd name="T2" fmla="*/ 0 w 586"/>
                <a:gd name="T3" fmla="*/ 0 h 454"/>
                <a:gd name="T4" fmla="*/ 0 w 586"/>
                <a:gd name="T5" fmla="*/ 0 h 454"/>
                <a:gd name="T6" fmla="*/ 0 w 586"/>
                <a:gd name="T7" fmla="*/ 0 h 454"/>
                <a:gd name="T8" fmla="*/ 0 60000 65536"/>
                <a:gd name="T9" fmla="*/ 0 60000 65536"/>
                <a:gd name="T10" fmla="*/ 0 60000 65536"/>
                <a:gd name="T11" fmla="*/ 0 60000 65536"/>
                <a:gd name="T12" fmla="*/ 0 w 586"/>
                <a:gd name="T13" fmla="*/ 0 h 454"/>
                <a:gd name="T14" fmla="*/ 586 w 586"/>
                <a:gd name="T15" fmla="*/ 454 h 454"/>
              </a:gdLst>
              <a:ahLst/>
              <a:cxnLst>
                <a:cxn ang="T8">
                  <a:pos x="T0" y="T1"/>
                </a:cxn>
                <a:cxn ang="T9">
                  <a:pos x="T2" y="T3"/>
                </a:cxn>
                <a:cxn ang="T10">
                  <a:pos x="T4" y="T5"/>
                </a:cxn>
                <a:cxn ang="T11">
                  <a:pos x="T6" y="T7"/>
                </a:cxn>
              </a:cxnLst>
              <a:rect l="T12" t="T13" r="T14" b="T15"/>
              <a:pathLst>
                <a:path w="586" h="454">
                  <a:moveTo>
                    <a:pt x="586" y="454"/>
                  </a:moveTo>
                  <a:lnTo>
                    <a:pt x="395" y="280"/>
                  </a:lnTo>
                  <a:lnTo>
                    <a:pt x="199" y="12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20" name="Line 1001">
              <a:extLst>
                <a:ext uri="{FF2B5EF4-FFF2-40B4-BE49-F238E27FC236}">
                  <a16:creationId xmlns:a16="http://schemas.microsoft.com/office/drawing/2014/main" id="{34AB0444-0187-E54B-65A0-E1DF02383C7C}"/>
                </a:ext>
              </a:extLst>
            </p:cNvPr>
            <p:cNvSpPr>
              <a:spLocks noChangeShapeType="1"/>
            </p:cNvSpPr>
            <p:nvPr/>
          </p:nvSpPr>
          <p:spPr bwMode="auto">
            <a:xfrm>
              <a:off x="3522" y="2895"/>
              <a:ext cx="1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21" name="Line 1002">
              <a:extLst>
                <a:ext uri="{FF2B5EF4-FFF2-40B4-BE49-F238E27FC236}">
                  <a16:creationId xmlns:a16="http://schemas.microsoft.com/office/drawing/2014/main" id="{5667CEE8-4825-DF34-61F7-64DDAE07F77A}"/>
                </a:ext>
              </a:extLst>
            </p:cNvPr>
            <p:cNvSpPr>
              <a:spLocks noChangeShapeType="1"/>
            </p:cNvSpPr>
            <p:nvPr/>
          </p:nvSpPr>
          <p:spPr bwMode="auto">
            <a:xfrm flipH="1" flipV="1">
              <a:off x="3626" y="298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22" name="Line 1003">
              <a:extLst>
                <a:ext uri="{FF2B5EF4-FFF2-40B4-BE49-F238E27FC236}">
                  <a16:creationId xmlns:a16="http://schemas.microsoft.com/office/drawing/2014/main" id="{BD372D45-C248-2B94-21C1-BED7A277B085}"/>
                </a:ext>
              </a:extLst>
            </p:cNvPr>
            <p:cNvSpPr>
              <a:spLocks noChangeShapeType="1"/>
            </p:cNvSpPr>
            <p:nvPr/>
          </p:nvSpPr>
          <p:spPr bwMode="auto">
            <a:xfrm flipH="1" flipV="1">
              <a:off x="3431" y="2869"/>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23" name="Line 1004">
              <a:extLst>
                <a:ext uri="{FF2B5EF4-FFF2-40B4-BE49-F238E27FC236}">
                  <a16:creationId xmlns:a16="http://schemas.microsoft.com/office/drawing/2014/main" id="{021313D4-6171-3254-1AC5-CA0B2CB67EDA}"/>
                </a:ext>
              </a:extLst>
            </p:cNvPr>
            <p:cNvSpPr>
              <a:spLocks noChangeShapeType="1"/>
            </p:cNvSpPr>
            <p:nvPr/>
          </p:nvSpPr>
          <p:spPr bwMode="auto">
            <a:xfrm flipH="1" flipV="1">
              <a:off x="3429" y="287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24" name="Line 1005">
              <a:extLst>
                <a:ext uri="{FF2B5EF4-FFF2-40B4-BE49-F238E27FC236}">
                  <a16:creationId xmlns:a16="http://schemas.microsoft.com/office/drawing/2014/main" id="{1B6CA1E2-0BE0-C5BE-DDAC-3F3A247E9F5B}"/>
                </a:ext>
              </a:extLst>
            </p:cNvPr>
            <p:cNvSpPr>
              <a:spLocks noChangeShapeType="1"/>
            </p:cNvSpPr>
            <p:nvPr/>
          </p:nvSpPr>
          <p:spPr bwMode="auto">
            <a:xfrm flipH="1" flipV="1">
              <a:off x="3432" y="2875"/>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25" name="Line 1006">
              <a:extLst>
                <a:ext uri="{FF2B5EF4-FFF2-40B4-BE49-F238E27FC236}">
                  <a16:creationId xmlns:a16="http://schemas.microsoft.com/office/drawing/2014/main" id="{BCDD737B-E6F9-5EA0-DE8E-4D032AA1429E}"/>
                </a:ext>
              </a:extLst>
            </p:cNvPr>
            <p:cNvSpPr>
              <a:spLocks noChangeShapeType="1"/>
            </p:cNvSpPr>
            <p:nvPr/>
          </p:nvSpPr>
          <p:spPr bwMode="auto">
            <a:xfrm>
              <a:off x="3388" y="2864"/>
              <a:ext cx="39"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26" name="Line 1007">
              <a:extLst>
                <a:ext uri="{FF2B5EF4-FFF2-40B4-BE49-F238E27FC236}">
                  <a16:creationId xmlns:a16="http://schemas.microsoft.com/office/drawing/2014/main" id="{DF2BA05D-CF37-63AB-E1E8-30A60D5D3B57}"/>
                </a:ext>
              </a:extLst>
            </p:cNvPr>
            <p:cNvSpPr>
              <a:spLocks noChangeShapeType="1"/>
            </p:cNvSpPr>
            <p:nvPr/>
          </p:nvSpPr>
          <p:spPr bwMode="auto">
            <a:xfrm flipH="1" flipV="1">
              <a:off x="3455" y="2898"/>
              <a:ext cx="4"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27" name="Line 1008">
              <a:extLst>
                <a:ext uri="{FF2B5EF4-FFF2-40B4-BE49-F238E27FC236}">
                  <a16:creationId xmlns:a16="http://schemas.microsoft.com/office/drawing/2014/main" id="{33E8BAE7-998F-DF1B-9966-0E4BE6A99E08}"/>
                </a:ext>
              </a:extLst>
            </p:cNvPr>
            <p:cNvSpPr>
              <a:spLocks noChangeShapeType="1"/>
            </p:cNvSpPr>
            <p:nvPr/>
          </p:nvSpPr>
          <p:spPr bwMode="auto">
            <a:xfrm flipV="1">
              <a:off x="3452" y="3087"/>
              <a:ext cx="32"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28" name="Line 1009">
              <a:extLst>
                <a:ext uri="{FF2B5EF4-FFF2-40B4-BE49-F238E27FC236}">
                  <a16:creationId xmlns:a16="http://schemas.microsoft.com/office/drawing/2014/main" id="{EDA17F2F-5195-75DF-1240-43F712C12C40}"/>
                </a:ext>
              </a:extLst>
            </p:cNvPr>
            <p:cNvSpPr>
              <a:spLocks noChangeShapeType="1"/>
            </p:cNvSpPr>
            <p:nvPr/>
          </p:nvSpPr>
          <p:spPr bwMode="auto">
            <a:xfrm flipH="1">
              <a:off x="3482" y="3087"/>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29" name="Line 1010">
              <a:extLst>
                <a:ext uri="{FF2B5EF4-FFF2-40B4-BE49-F238E27FC236}">
                  <a16:creationId xmlns:a16="http://schemas.microsoft.com/office/drawing/2014/main" id="{2DE52F04-5D1C-143A-96A9-3ECBDFCD5C9B}"/>
                </a:ext>
              </a:extLst>
            </p:cNvPr>
            <p:cNvSpPr>
              <a:spLocks noChangeShapeType="1"/>
            </p:cNvSpPr>
            <p:nvPr/>
          </p:nvSpPr>
          <p:spPr bwMode="auto">
            <a:xfrm>
              <a:off x="3573" y="3083"/>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30" name="Freeform 1011">
              <a:extLst>
                <a:ext uri="{FF2B5EF4-FFF2-40B4-BE49-F238E27FC236}">
                  <a16:creationId xmlns:a16="http://schemas.microsoft.com/office/drawing/2014/main" id="{733D8D5B-5260-9174-63A5-89778F3F8C13}"/>
                </a:ext>
              </a:extLst>
            </p:cNvPr>
            <p:cNvSpPr>
              <a:spLocks/>
            </p:cNvSpPr>
            <p:nvPr/>
          </p:nvSpPr>
          <p:spPr bwMode="auto">
            <a:xfrm>
              <a:off x="3596" y="3058"/>
              <a:ext cx="5" cy="9"/>
            </a:xfrm>
            <a:custGeom>
              <a:avLst/>
              <a:gdLst>
                <a:gd name="T0" fmla="*/ 0 w 258"/>
                <a:gd name="T1" fmla="*/ 0 h 441"/>
                <a:gd name="T2" fmla="*/ 0 w 258"/>
                <a:gd name="T3" fmla="*/ 0 h 441"/>
                <a:gd name="T4" fmla="*/ 0 w 258"/>
                <a:gd name="T5" fmla="*/ 0 h 441"/>
                <a:gd name="T6" fmla="*/ 0 w 258"/>
                <a:gd name="T7" fmla="*/ 0 h 441"/>
                <a:gd name="T8" fmla="*/ 0 w 258"/>
                <a:gd name="T9" fmla="*/ 0 h 441"/>
                <a:gd name="T10" fmla="*/ 0 w 258"/>
                <a:gd name="T11" fmla="*/ 0 h 441"/>
                <a:gd name="T12" fmla="*/ 0 w 258"/>
                <a:gd name="T13" fmla="*/ 0 h 441"/>
                <a:gd name="T14" fmla="*/ 0 60000 65536"/>
                <a:gd name="T15" fmla="*/ 0 60000 65536"/>
                <a:gd name="T16" fmla="*/ 0 60000 65536"/>
                <a:gd name="T17" fmla="*/ 0 60000 65536"/>
                <a:gd name="T18" fmla="*/ 0 60000 65536"/>
                <a:gd name="T19" fmla="*/ 0 60000 65536"/>
                <a:gd name="T20" fmla="*/ 0 60000 65536"/>
                <a:gd name="T21" fmla="*/ 0 w 258"/>
                <a:gd name="T22" fmla="*/ 0 h 441"/>
                <a:gd name="T23" fmla="*/ 258 w 258"/>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1">
                  <a:moveTo>
                    <a:pt x="258" y="441"/>
                  </a:moveTo>
                  <a:lnTo>
                    <a:pt x="249" y="361"/>
                  </a:lnTo>
                  <a:lnTo>
                    <a:pt x="223" y="274"/>
                  </a:lnTo>
                  <a:lnTo>
                    <a:pt x="183" y="190"/>
                  </a:lnTo>
                  <a:lnTo>
                    <a:pt x="129" y="114"/>
                  </a:lnTo>
                  <a:lnTo>
                    <a:pt x="66" y="48"/>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31" name="Freeform 1012">
              <a:extLst>
                <a:ext uri="{FF2B5EF4-FFF2-40B4-BE49-F238E27FC236}">
                  <a16:creationId xmlns:a16="http://schemas.microsoft.com/office/drawing/2014/main" id="{1FEBEF4C-E633-58B0-FDEC-13192153F994}"/>
                </a:ext>
              </a:extLst>
            </p:cNvPr>
            <p:cNvSpPr>
              <a:spLocks/>
            </p:cNvSpPr>
            <p:nvPr/>
          </p:nvSpPr>
          <p:spPr bwMode="auto">
            <a:xfrm>
              <a:off x="3459" y="2897"/>
              <a:ext cx="8" cy="2"/>
            </a:xfrm>
            <a:custGeom>
              <a:avLst/>
              <a:gdLst>
                <a:gd name="T0" fmla="*/ 0 w 407"/>
                <a:gd name="T1" fmla="*/ 0 h 83"/>
                <a:gd name="T2" fmla="*/ 0 w 407"/>
                <a:gd name="T3" fmla="*/ 0 h 83"/>
                <a:gd name="T4" fmla="*/ 0 w 407"/>
                <a:gd name="T5" fmla="*/ 0 h 83"/>
                <a:gd name="T6" fmla="*/ 0 w 407"/>
                <a:gd name="T7" fmla="*/ 0 h 83"/>
                <a:gd name="T8" fmla="*/ 0 60000 65536"/>
                <a:gd name="T9" fmla="*/ 0 60000 65536"/>
                <a:gd name="T10" fmla="*/ 0 60000 65536"/>
                <a:gd name="T11" fmla="*/ 0 60000 65536"/>
                <a:gd name="T12" fmla="*/ 0 w 407"/>
                <a:gd name="T13" fmla="*/ 0 h 83"/>
                <a:gd name="T14" fmla="*/ 407 w 407"/>
                <a:gd name="T15" fmla="*/ 83 h 83"/>
              </a:gdLst>
              <a:ahLst/>
              <a:cxnLst>
                <a:cxn ang="T8">
                  <a:pos x="T0" y="T1"/>
                </a:cxn>
                <a:cxn ang="T9">
                  <a:pos x="T2" y="T3"/>
                </a:cxn>
                <a:cxn ang="T10">
                  <a:pos x="T4" y="T5"/>
                </a:cxn>
                <a:cxn ang="T11">
                  <a:pos x="T6" y="T7"/>
                </a:cxn>
              </a:cxnLst>
              <a:rect l="T12" t="T13" r="T14" b="T15"/>
              <a:pathLst>
                <a:path w="407" h="83">
                  <a:moveTo>
                    <a:pt x="0" y="83"/>
                  </a:moveTo>
                  <a:lnTo>
                    <a:pt x="135" y="62"/>
                  </a:lnTo>
                  <a:lnTo>
                    <a:pt x="272" y="34"/>
                  </a:lnTo>
                  <a:lnTo>
                    <a:pt x="40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32" name="Freeform 1013">
              <a:extLst>
                <a:ext uri="{FF2B5EF4-FFF2-40B4-BE49-F238E27FC236}">
                  <a16:creationId xmlns:a16="http://schemas.microsoft.com/office/drawing/2014/main" id="{E8456AF0-8CD2-69A2-4950-313D1B2FA3A3}"/>
                </a:ext>
              </a:extLst>
            </p:cNvPr>
            <p:cNvSpPr>
              <a:spLocks/>
            </p:cNvSpPr>
            <p:nvPr/>
          </p:nvSpPr>
          <p:spPr bwMode="auto">
            <a:xfrm>
              <a:off x="3467" y="2886"/>
              <a:ext cx="20" cy="11"/>
            </a:xfrm>
            <a:custGeom>
              <a:avLst/>
              <a:gdLst>
                <a:gd name="T0" fmla="*/ 0 w 1005"/>
                <a:gd name="T1" fmla="*/ 0 h 579"/>
                <a:gd name="T2" fmla="*/ 0 w 1005"/>
                <a:gd name="T3" fmla="*/ 0 h 579"/>
                <a:gd name="T4" fmla="*/ 0 w 1005"/>
                <a:gd name="T5" fmla="*/ 0 h 579"/>
                <a:gd name="T6" fmla="*/ 0 w 1005"/>
                <a:gd name="T7" fmla="*/ 0 h 579"/>
                <a:gd name="T8" fmla="*/ 0 w 1005"/>
                <a:gd name="T9" fmla="*/ 0 h 579"/>
                <a:gd name="T10" fmla="*/ 0 w 1005"/>
                <a:gd name="T11" fmla="*/ 0 h 579"/>
                <a:gd name="T12" fmla="*/ 0 w 1005"/>
                <a:gd name="T13" fmla="*/ 0 h 579"/>
                <a:gd name="T14" fmla="*/ 0 w 1005"/>
                <a:gd name="T15" fmla="*/ 0 h 579"/>
                <a:gd name="T16" fmla="*/ 0 60000 65536"/>
                <a:gd name="T17" fmla="*/ 0 60000 65536"/>
                <a:gd name="T18" fmla="*/ 0 60000 65536"/>
                <a:gd name="T19" fmla="*/ 0 60000 65536"/>
                <a:gd name="T20" fmla="*/ 0 60000 65536"/>
                <a:gd name="T21" fmla="*/ 0 60000 65536"/>
                <a:gd name="T22" fmla="*/ 0 60000 65536"/>
                <a:gd name="T23" fmla="*/ 0 60000 65536"/>
                <a:gd name="T24" fmla="*/ 0 w 1005"/>
                <a:gd name="T25" fmla="*/ 0 h 579"/>
                <a:gd name="T26" fmla="*/ 1005 w 1005"/>
                <a:gd name="T27" fmla="*/ 579 h 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5" h="579">
                  <a:moveTo>
                    <a:pt x="0" y="579"/>
                  </a:moveTo>
                  <a:lnTo>
                    <a:pt x="215" y="553"/>
                  </a:lnTo>
                  <a:lnTo>
                    <a:pt x="418" y="504"/>
                  </a:lnTo>
                  <a:lnTo>
                    <a:pt x="601" y="433"/>
                  </a:lnTo>
                  <a:lnTo>
                    <a:pt x="757" y="342"/>
                  </a:lnTo>
                  <a:lnTo>
                    <a:pt x="879" y="239"/>
                  </a:lnTo>
                  <a:lnTo>
                    <a:pt x="963" y="123"/>
                  </a:lnTo>
                  <a:lnTo>
                    <a:pt x="1005"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33" name="Freeform 1014">
              <a:extLst>
                <a:ext uri="{FF2B5EF4-FFF2-40B4-BE49-F238E27FC236}">
                  <a16:creationId xmlns:a16="http://schemas.microsoft.com/office/drawing/2014/main" id="{DF25B686-0455-6601-4F2C-7840EA226C2E}"/>
                </a:ext>
              </a:extLst>
            </p:cNvPr>
            <p:cNvSpPr>
              <a:spLocks/>
            </p:cNvSpPr>
            <p:nvPr/>
          </p:nvSpPr>
          <p:spPr bwMode="auto">
            <a:xfrm>
              <a:off x="3434" y="2901"/>
              <a:ext cx="11" cy="1"/>
            </a:xfrm>
            <a:custGeom>
              <a:avLst/>
              <a:gdLst>
                <a:gd name="T0" fmla="*/ 0 w 605"/>
                <a:gd name="T1" fmla="*/ 0 h 18"/>
                <a:gd name="T2" fmla="*/ 0 w 605"/>
                <a:gd name="T3" fmla="*/ 0 h 18"/>
                <a:gd name="T4" fmla="*/ 0 w 605"/>
                <a:gd name="T5" fmla="*/ 0 h 18"/>
                <a:gd name="T6" fmla="*/ 0 w 605"/>
                <a:gd name="T7" fmla="*/ 0 h 18"/>
                <a:gd name="T8" fmla="*/ 0 w 605"/>
                <a:gd name="T9" fmla="*/ 0 h 18"/>
                <a:gd name="T10" fmla="*/ 0 w 605"/>
                <a:gd name="T11" fmla="*/ 0 h 18"/>
                <a:gd name="T12" fmla="*/ 0 w 605"/>
                <a:gd name="T13" fmla="*/ 0 h 18"/>
                <a:gd name="T14" fmla="*/ 0 w 605"/>
                <a:gd name="T15" fmla="*/ 0 h 18"/>
                <a:gd name="T16" fmla="*/ 0 w 605"/>
                <a:gd name="T17" fmla="*/ 0 h 18"/>
                <a:gd name="T18" fmla="*/ 0 w 605"/>
                <a:gd name="T19" fmla="*/ 0 h 18"/>
                <a:gd name="T20" fmla="*/ 0 w 60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5"/>
                <a:gd name="T34" fmla="*/ 0 h 18"/>
                <a:gd name="T35" fmla="*/ 605 w 605"/>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5" h="18">
                  <a:moveTo>
                    <a:pt x="605" y="0"/>
                  </a:moveTo>
                  <a:lnTo>
                    <a:pt x="541" y="5"/>
                  </a:lnTo>
                  <a:lnTo>
                    <a:pt x="476" y="10"/>
                  </a:lnTo>
                  <a:lnTo>
                    <a:pt x="412" y="13"/>
                  </a:lnTo>
                  <a:lnTo>
                    <a:pt x="349" y="16"/>
                  </a:lnTo>
                  <a:lnTo>
                    <a:pt x="284" y="17"/>
                  </a:lnTo>
                  <a:lnTo>
                    <a:pt x="221" y="18"/>
                  </a:lnTo>
                  <a:lnTo>
                    <a:pt x="158" y="17"/>
                  </a:lnTo>
                  <a:lnTo>
                    <a:pt x="96" y="16"/>
                  </a:lnTo>
                  <a:lnTo>
                    <a:pt x="33" y="14"/>
                  </a:lnTo>
                  <a:lnTo>
                    <a:pt x="0" y="1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34" name="Freeform 1015">
              <a:extLst>
                <a:ext uri="{FF2B5EF4-FFF2-40B4-BE49-F238E27FC236}">
                  <a16:creationId xmlns:a16="http://schemas.microsoft.com/office/drawing/2014/main" id="{D8F49F69-CDCB-B0FF-CA42-5C96139A2A83}"/>
                </a:ext>
              </a:extLst>
            </p:cNvPr>
            <p:cNvSpPr>
              <a:spLocks/>
            </p:cNvSpPr>
            <p:nvPr/>
          </p:nvSpPr>
          <p:spPr bwMode="auto">
            <a:xfrm>
              <a:off x="3634" y="2941"/>
              <a:ext cx="2" cy="1"/>
            </a:xfrm>
            <a:custGeom>
              <a:avLst/>
              <a:gdLst>
                <a:gd name="T0" fmla="*/ 0 w 75"/>
                <a:gd name="T1" fmla="*/ 0 h 13"/>
                <a:gd name="T2" fmla="*/ 0 w 75"/>
                <a:gd name="T3" fmla="*/ 0 h 13"/>
                <a:gd name="T4" fmla="*/ 0 w 75"/>
                <a:gd name="T5" fmla="*/ 0 h 13"/>
                <a:gd name="T6" fmla="*/ 0 w 75"/>
                <a:gd name="T7" fmla="*/ 0 h 13"/>
                <a:gd name="T8" fmla="*/ 0 60000 65536"/>
                <a:gd name="T9" fmla="*/ 0 60000 65536"/>
                <a:gd name="T10" fmla="*/ 0 60000 65536"/>
                <a:gd name="T11" fmla="*/ 0 60000 65536"/>
                <a:gd name="T12" fmla="*/ 0 w 75"/>
                <a:gd name="T13" fmla="*/ 0 h 13"/>
                <a:gd name="T14" fmla="*/ 75 w 75"/>
                <a:gd name="T15" fmla="*/ 13 h 13"/>
              </a:gdLst>
              <a:ahLst/>
              <a:cxnLst>
                <a:cxn ang="T8">
                  <a:pos x="T0" y="T1"/>
                </a:cxn>
                <a:cxn ang="T9">
                  <a:pos x="T2" y="T3"/>
                </a:cxn>
                <a:cxn ang="T10">
                  <a:pos x="T4" y="T5"/>
                </a:cxn>
                <a:cxn ang="T11">
                  <a:pos x="T6" y="T7"/>
                </a:cxn>
              </a:cxnLst>
              <a:rect l="T12" t="T13" r="T14" b="T15"/>
              <a:pathLst>
                <a:path w="75" h="13">
                  <a:moveTo>
                    <a:pt x="75" y="6"/>
                  </a:moveTo>
                  <a:lnTo>
                    <a:pt x="62" y="1"/>
                  </a:lnTo>
                  <a:lnTo>
                    <a:pt x="32" y="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35" name="Freeform 1016">
              <a:extLst>
                <a:ext uri="{FF2B5EF4-FFF2-40B4-BE49-F238E27FC236}">
                  <a16:creationId xmlns:a16="http://schemas.microsoft.com/office/drawing/2014/main" id="{89460382-14C4-9EBF-A97B-53163E98E446}"/>
                </a:ext>
              </a:extLst>
            </p:cNvPr>
            <p:cNvSpPr>
              <a:spLocks/>
            </p:cNvSpPr>
            <p:nvPr/>
          </p:nvSpPr>
          <p:spPr bwMode="auto">
            <a:xfrm>
              <a:off x="3448" y="2867"/>
              <a:ext cx="21" cy="10"/>
            </a:xfrm>
            <a:custGeom>
              <a:avLst/>
              <a:gdLst>
                <a:gd name="T0" fmla="*/ 0 w 1063"/>
                <a:gd name="T1" fmla="*/ 0 h 500"/>
                <a:gd name="T2" fmla="*/ 0 w 1063"/>
                <a:gd name="T3" fmla="*/ 0 h 500"/>
                <a:gd name="T4" fmla="*/ 0 w 1063"/>
                <a:gd name="T5" fmla="*/ 0 h 500"/>
                <a:gd name="T6" fmla="*/ 0 60000 65536"/>
                <a:gd name="T7" fmla="*/ 0 60000 65536"/>
                <a:gd name="T8" fmla="*/ 0 60000 65536"/>
                <a:gd name="T9" fmla="*/ 0 w 1063"/>
                <a:gd name="T10" fmla="*/ 0 h 500"/>
                <a:gd name="T11" fmla="*/ 1063 w 1063"/>
                <a:gd name="T12" fmla="*/ 500 h 500"/>
              </a:gdLst>
              <a:ahLst/>
              <a:cxnLst>
                <a:cxn ang="T6">
                  <a:pos x="T0" y="T1"/>
                </a:cxn>
                <a:cxn ang="T7">
                  <a:pos x="T2" y="T3"/>
                </a:cxn>
                <a:cxn ang="T8">
                  <a:pos x="T4" y="T5"/>
                </a:cxn>
              </a:cxnLst>
              <a:rect l="T9" t="T10" r="T11" b="T12"/>
              <a:pathLst>
                <a:path w="1063" h="500">
                  <a:moveTo>
                    <a:pt x="1063" y="500"/>
                  </a:moveTo>
                  <a:lnTo>
                    <a:pt x="494" y="23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36" name="Freeform 1017">
              <a:extLst>
                <a:ext uri="{FF2B5EF4-FFF2-40B4-BE49-F238E27FC236}">
                  <a16:creationId xmlns:a16="http://schemas.microsoft.com/office/drawing/2014/main" id="{FD6A28C1-E9B4-E14A-84B0-E5C5F3F37F78}"/>
                </a:ext>
              </a:extLst>
            </p:cNvPr>
            <p:cNvSpPr>
              <a:spLocks/>
            </p:cNvSpPr>
            <p:nvPr/>
          </p:nvSpPr>
          <p:spPr bwMode="auto">
            <a:xfrm>
              <a:off x="3603" y="3041"/>
              <a:ext cx="5" cy="8"/>
            </a:xfrm>
            <a:custGeom>
              <a:avLst/>
              <a:gdLst>
                <a:gd name="T0" fmla="*/ 0 w 258"/>
                <a:gd name="T1" fmla="*/ 0 h 447"/>
                <a:gd name="T2" fmla="*/ 0 w 258"/>
                <a:gd name="T3" fmla="*/ 0 h 447"/>
                <a:gd name="T4" fmla="*/ 0 w 258"/>
                <a:gd name="T5" fmla="*/ 0 h 447"/>
                <a:gd name="T6" fmla="*/ 0 w 258"/>
                <a:gd name="T7" fmla="*/ 0 h 447"/>
                <a:gd name="T8" fmla="*/ 0 w 258"/>
                <a:gd name="T9" fmla="*/ 0 h 447"/>
                <a:gd name="T10" fmla="*/ 0 w 258"/>
                <a:gd name="T11" fmla="*/ 0 h 447"/>
                <a:gd name="T12" fmla="*/ 0 w 258"/>
                <a:gd name="T13" fmla="*/ 0 h 447"/>
                <a:gd name="T14" fmla="*/ 0 60000 65536"/>
                <a:gd name="T15" fmla="*/ 0 60000 65536"/>
                <a:gd name="T16" fmla="*/ 0 60000 65536"/>
                <a:gd name="T17" fmla="*/ 0 60000 65536"/>
                <a:gd name="T18" fmla="*/ 0 60000 65536"/>
                <a:gd name="T19" fmla="*/ 0 60000 65536"/>
                <a:gd name="T20" fmla="*/ 0 60000 65536"/>
                <a:gd name="T21" fmla="*/ 0 w 258"/>
                <a:gd name="T22" fmla="*/ 0 h 447"/>
                <a:gd name="T23" fmla="*/ 258 w 258"/>
                <a:gd name="T24" fmla="*/ 447 h 4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47">
                  <a:moveTo>
                    <a:pt x="258" y="447"/>
                  </a:moveTo>
                  <a:lnTo>
                    <a:pt x="249" y="366"/>
                  </a:lnTo>
                  <a:lnTo>
                    <a:pt x="223" y="278"/>
                  </a:lnTo>
                  <a:lnTo>
                    <a:pt x="183" y="193"/>
                  </a:lnTo>
                  <a:lnTo>
                    <a:pt x="129" y="116"/>
                  </a:lnTo>
                  <a:lnTo>
                    <a:pt x="66" y="49"/>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37" name="Freeform 1018">
              <a:extLst>
                <a:ext uri="{FF2B5EF4-FFF2-40B4-BE49-F238E27FC236}">
                  <a16:creationId xmlns:a16="http://schemas.microsoft.com/office/drawing/2014/main" id="{144480D1-EE05-8610-1F43-66842569D6CA}"/>
                </a:ext>
              </a:extLst>
            </p:cNvPr>
            <p:cNvSpPr>
              <a:spLocks/>
            </p:cNvSpPr>
            <p:nvPr/>
          </p:nvSpPr>
          <p:spPr bwMode="auto">
            <a:xfrm>
              <a:off x="3627" y="2980"/>
              <a:ext cx="1" cy="1"/>
            </a:xfrm>
            <a:custGeom>
              <a:avLst/>
              <a:gdLst>
                <a:gd name="T0" fmla="*/ 0 w 11"/>
                <a:gd name="T1" fmla="*/ 0 h 22"/>
                <a:gd name="T2" fmla="*/ 0 w 11"/>
                <a:gd name="T3" fmla="*/ 0 h 22"/>
                <a:gd name="T4" fmla="*/ 0 w 11"/>
                <a:gd name="T5" fmla="*/ 0 h 22"/>
                <a:gd name="T6" fmla="*/ 0 60000 65536"/>
                <a:gd name="T7" fmla="*/ 0 60000 65536"/>
                <a:gd name="T8" fmla="*/ 0 60000 65536"/>
                <a:gd name="T9" fmla="*/ 0 w 11"/>
                <a:gd name="T10" fmla="*/ 0 h 22"/>
                <a:gd name="T11" fmla="*/ 11 w 11"/>
                <a:gd name="T12" fmla="*/ 22 h 22"/>
              </a:gdLst>
              <a:ahLst/>
              <a:cxnLst>
                <a:cxn ang="T6">
                  <a:pos x="T0" y="T1"/>
                </a:cxn>
                <a:cxn ang="T7">
                  <a:pos x="T2" y="T3"/>
                </a:cxn>
                <a:cxn ang="T8">
                  <a:pos x="T4" y="T5"/>
                </a:cxn>
              </a:cxnLst>
              <a:rect l="T9" t="T10" r="T11" b="T12"/>
              <a:pathLst>
                <a:path w="11" h="22">
                  <a:moveTo>
                    <a:pt x="0" y="0"/>
                  </a:moveTo>
                  <a:lnTo>
                    <a:pt x="9" y="8"/>
                  </a:lnTo>
                  <a:lnTo>
                    <a:pt x="11" y="2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38" name="Line 1019">
              <a:extLst>
                <a:ext uri="{FF2B5EF4-FFF2-40B4-BE49-F238E27FC236}">
                  <a16:creationId xmlns:a16="http://schemas.microsoft.com/office/drawing/2014/main" id="{97668D3F-029A-732E-7805-2A8DA7908530}"/>
                </a:ext>
              </a:extLst>
            </p:cNvPr>
            <p:cNvSpPr>
              <a:spLocks noChangeShapeType="1"/>
            </p:cNvSpPr>
            <p:nvPr/>
          </p:nvSpPr>
          <p:spPr bwMode="auto">
            <a:xfrm>
              <a:off x="3585" y="2911"/>
              <a:ext cx="51" cy="3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39" name="Line 1020">
              <a:extLst>
                <a:ext uri="{FF2B5EF4-FFF2-40B4-BE49-F238E27FC236}">
                  <a16:creationId xmlns:a16="http://schemas.microsoft.com/office/drawing/2014/main" id="{6CC61BF1-62F9-ED58-0139-41B54EB3EDB0}"/>
                </a:ext>
              </a:extLst>
            </p:cNvPr>
            <p:cNvSpPr>
              <a:spLocks noChangeShapeType="1"/>
            </p:cNvSpPr>
            <p:nvPr/>
          </p:nvSpPr>
          <p:spPr bwMode="auto">
            <a:xfrm flipH="1" flipV="1">
              <a:off x="3594" y="2917"/>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0" name="Line 1021">
              <a:extLst>
                <a:ext uri="{FF2B5EF4-FFF2-40B4-BE49-F238E27FC236}">
                  <a16:creationId xmlns:a16="http://schemas.microsoft.com/office/drawing/2014/main" id="{208E2EA1-9A7C-8C70-34BE-927FB8F388EB}"/>
                </a:ext>
              </a:extLst>
            </p:cNvPr>
            <p:cNvSpPr>
              <a:spLocks noChangeShapeType="1"/>
            </p:cNvSpPr>
            <p:nvPr/>
          </p:nvSpPr>
          <p:spPr bwMode="auto">
            <a:xfrm>
              <a:off x="3425" y="2843"/>
              <a:ext cx="37" cy="1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1" name="Line 1022">
              <a:extLst>
                <a:ext uri="{FF2B5EF4-FFF2-40B4-BE49-F238E27FC236}">
                  <a16:creationId xmlns:a16="http://schemas.microsoft.com/office/drawing/2014/main" id="{FAE79A8B-13FF-7D0E-45C7-D1DCC39253B4}"/>
                </a:ext>
              </a:extLst>
            </p:cNvPr>
            <p:cNvSpPr>
              <a:spLocks noChangeShapeType="1"/>
            </p:cNvSpPr>
            <p:nvPr/>
          </p:nvSpPr>
          <p:spPr bwMode="auto">
            <a:xfrm flipH="1" flipV="1">
              <a:off x="3484" y="2883"/>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2" name="Line 1023">
              <a:extLst>
                <a:ext uri="{FF2B5EF4-FFF2-40B4-BE49-F238E27FC236}">
                  <a16:creationId xmlns:a16="http://schemas.microsoft.com/office/drawing/2014/main" id="{B0BB85F3-9BDC-72AD-DD6D-39B8FEDC3D00}"/>
                </a:ext>
              </a:extLst>
            </p:cNvPr>
            <p:cNvSpPr>
              <a:spLocks noChangeShapeType="1"/>
            </p:cNvSpPr>
            <p:nvPr/>
          </p:nvSpPr>
          <p:spPr bwMode="auto">
            <a:xfrm flipV="1">
              <a:off x="3571" y="3067"/>
              <a:ext cx="20"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3" name="Line 0">
              <a:extLst>
                <a:ext uri="{FF2B5EF4-FFF2-40B4-BE49-F238E27FC236}">
                  <a16:creationId xmlns:a16="http://schemas.microsoft.com/office/drawing/2014/main" id="{4FE3230B-7BD7-61D6-1BC4-6CAA575D08C1}"/>
                </a:ext>
              </a:extLst>
            </p:cNvPr>
            <p:cNvSpPr>
              <a:spLocks noChangeShapeType="1"/>
            </p:cNvSpPr>
            <p:nvPr/>
          </p:nvSpPr>
          <p:spPr bwMode="auto">
            <a:xfrm flipH="1">
              <a:off x="3608" y="3040"/>
              <a:ext cx="17" cy="9"/>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4" name="Line 1">
              <a:extLst>
                <a:ext uri="{FF2B5EF4-FFF2-40B4-BE49-F238E27FC236}">
                  <a16:creationId xmlns:a16="http://schemas.microsoft.com/office/drawing/2014/main" id="{04F0F01C-C894-ECBB-B4DC-A45F1DAF78CB}"/>
                </a:ext>
              </a:extLst>
            </p:cNvPr>
            <p:cNvSpPr>
              <a:spLocks noChangeShapeType="1"/>
            </p:cNvSpPr>
            <p:nvPr/>
          </p:nvSpPr>
          <p:spPr bwMode="auto">
            <a:xfrm flipV="1">
              <a:off x="3590" y="3051"/>
              <a:ext cx="8"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5" name="Line 2">
              <a:extLst>
                <a:ext uri="{FF2B5EF4-FFF2-40B4-BE49-F238E27FC236}">
                  <a16:creationId xmlns:a16="http://schemas.microsoft.com/office/drawing/2014/main" id="{6BB9D855-CF9C-D3F0-A3C7-BAF9E61DEA42}"/>
                </a:ext>
              </a:extLst>
            </p:cNvPr>
            <p:cNvSpPr>
              <a:spLocks noChangeShapeType="1"/>
            </p:cNvSpPr>
            <p:nvPr/>
          </p:nvSpPr>
          <p:spPr bwMode="auto">
            <a:xfrm>
              <a:off x="3608" y="3049"/>
              <a:ext cx="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6" name="Line 3">
              <a:extLst>
                <a:ext uri="{FF2B5EF4-FFF2-40B4-BE49-F238E27FC236}">
                  <a16:creationId xmlns:a16="http://schemas.microsoft.com/office/drawing/2014/main" id="{E53E8154-A67E-7165-E166-9C5870678157}"/>
                </a:ext>
              </a:extLst>
            </p:cNvPr>
            <p:cNvSpPr>
              <a:spLocks noChangeShapeType="1"/>
            </p:cNvSpPr>
            <p:nvPr/>
          </p:nvSpPr>
          <p:spPr bwMode="auto">
            <a:xfrm flipV="1">
              <a:off x="3601" y="3067"/>
              <a:ext cx="1"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7" name="Line 4">
              <a:extLst>
                <a:ext uri="{FF2B5EF4-FFF2-40B4-BE49-F238E27FC236}">
                  <a16:creationId xmlns:a16="http://schemas.microsoft.com/office/drawing/2014/main" id="{F5418F40-2412-9053-4249-CF074B3B43DF}"/>
                </a:ext>
              </a:extLst>
            </p:cNvPr>
            <p:cNvSpPr>
              <a:spLocks noChangeShapeType="1"/>
            </p:cNvSpPr>
            <p:nvPr/>
          </p:nvSpPr>
          <p:spPr bwMode="auto">
            <a:xfrm flipH="1" flipV="1">
              <a:off x="3507" y="2884"/>
              <a:ext cx="3" cy="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8" name="Line 5">
              <a:extLst>
                <a:ext uri="{FF2B5EF4-FFF2-40B4-BE49-F238E27FC236}">
                  <a16:creationId xmlns:a16="http://schemas.microsoft.com/office/drawing/2014/main" id="{C1BAFA79-4F56-0111-D834-31A6CA493431}"/>
                </a:ext>
              </a:extLst>
            </p:cNvPr>
            <p:cNvSpPr>
              <a:spLocks noChangeShapeType="1"/>
            </p:cNvSpPr>
            <p:nvPr/>
          </p:nvSpPr>
          <p:spPr bwMode="auto">
            <a:xfrm flipH="1" flipV="1">
              <a:off x="3507" y="2893"/>
              <a:ext cx="31" cy="1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49" name="Line 6">
              <a:extLst>
                <a:ext uri="{FF2B5EF4-FFF2-40B4-BE49-F238E27FC236}">
                  <a16:creationId xmlns:a16="http://schemas.microsoft.com/office/drawing/2014/main" id="{07D673BC-5903-F15F-497B-E6E20A774460}"/>
                </a:ext>
              </a:extLst>
            </p:cNvPr>
            <p:cNvSpPr>
              <a:spLocks noChangeShapeType="1"/>
            </p:cNvSpPr>
            <p:nvPr/>
          </p:nvSpPr>
          <p:spPr bwMode="auto">
            <a:xfrm flipH="1" flipV="1">
              <a:off x="3489" y="2887"/>
              <a:ext cx="15" cy="8"/>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50" name="Line 7">
              <a:extLst>
                <a:ext uri="{FF2B5EF4-FFF2-40B4-BE49-F238E27FC236}">
                  <a16:creationId xmlns:a16="http://schemas.microsoft.com/office/drawing/2014/main" id="{DBA7569C-3872-8852-71A0-BDA248E4529A}"/>
                </a:ext>
              </a:extLst>
            </p:cNvPr>
            <p:cNvSpPr>
              <a:spLocks noChangeShapeType="1"/>
            </p:cNvSpPr>
            <p:nvPr/>
          </p:nvSpPr>
          <p:spPr bwMode="auto">
            <a:xfrm flipH="1" flipV="1">
              <a:off x="3462" y="2860"/>
              <a:ext cx="3"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51" name="Line 8">
              <a:extLst>
                <a:ext uri="{FF2B5EF4-FFF2-40B4-BE49-F238E27FC236}">
                  <a16:creationId xmlns:a16="http://schemas.microsoft.com/office/drawing/2014/main" id="{8601FEEB-9E57-D610-77A3-09E9DFA55D70}"/>
                </a:ext>
              </a:extLst>
            </p:cNvPr>
            <p:cNvSpPr>
              <a:spLocks noChangeShapeType="1"/>
            </p:cNvSpPr>
            <p:nvPr/>
          </p:nvSpPr>
          <p:spPr bwMode="auto">
            <a:xfrm flipH="1" flipV="1">
              <a:off x="3443" y="2862"/>
              <a:ext cx="2"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52" name="Line 9">
              <a:extLst>
                <a:ext uri="{FF2B5EF4-FFF2-40B4-BE49-F238E27FC236}">
                  <a16:creationId xmlns:a16="http://schemas.microsoft.com/office/drawing/2014/main" id="{C3F28658-9ED0-B028-DF02-CCB4E953D050}"/>
                </a:ext>
              </a:extLst>
            </p:cNvPr>
            <p:cNvSpPr>
              <a:spLocks noChangeShapeType="1"/>
            </p:cNvSpPr>
            <p:nvPr/>
          </p:nvSpPr>
          <p:spPr bwMode="auto">
            <a:xfrm>
              <a:off x="3435" y="2858"/>
              <a:ext cx="31"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53" name="Line 10">
              <a:extLst>
                <a:ext uri="{FF2B5EF4-FFF2-40B4-BE49-F238E27FC236}">
                  <a16:creationId xmlns:a16="http://schemas.microsoft.com/office/drawing/2014/main" id="{BDA239B8-808D-4F61-DBF6-64610EF2C2C5}"/>
                </a:ext>
              </a:extLst>
            </p:cNvPr>
            <p:cNvSpPr>
              <a:spLocks noChangeShapeType="1"/>
            </p:cNvSpPr>
            <p:nvPr/>
          </p:nvSpPr>
          <p:spPr bwMode="auto">
            <a:xfrm flipH="1" flipV="1">
              <a:off x="3418" y="2851"/>
              <a:ext cx="14"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54" name="Line 11">
              <a:extLst>
                <a:ext uri="{FF2B5EF4-FFF2-40B4-BE49-F238E27FC236}">
                  <a16:creationId xmlns:a16="http://schemas.microsoft.com/office/drawing/2014/main" id="{6A1BE60F-F238-4CC8-416D-15560020EA3C}"/>
                </a:ext>
              </a:extLst>
            </p:cNvPr>
            <p:cNvSpPr>
              <a:spLocks noChangeShapeType="1"/>
            </p:cNvSpPr>
            <p:nvPr/>
          </p:nvSpPr>
          <p:spPr bwMode="auto">
            <a:xfrm flipV="1">
              <a:off x="3419" y="3133"/>
              <a:ext cx="9"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55" name="Line 12">
              <a:extLst>
                <a:ext uri="{FF2B5EF4-FFF2-40B4-BE49-F238E27FC236}">
                  <a16:creationId xmlns:a16="http://schemas.microsoft.com/office/drawing/2014/main" id="{5A5BD2CA-6558-5CEA-8C96-3401CA079A7E}"/>
                </a:ext>
              </a:extLst>
            </p:cNvPr>
            <p:cNvSpPr>
              <a:spLocks noChangeShapeType="1"/>
            </p:cNvSpPr>
            <p:nvPr/>
          </p:nvSpPr>
          <p:spPr bwMode="auto">
            <a:xfrm>
              <a:off x="3585" y="2910"/>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56" name="Line 13">
              <a:extLst>
                <a:ext uri="{FF2B5EF4-FFF2-40B4-BE49-F238E27FC236}">
                  <a16:creationId xmlns:a16="http://schemas.microsoft.com/office/drawing/2014/main" id="{B3B2E745-2A78-15E3-B76D-A822A6A2C410}"/>
                </a:ext>
              </a:extLst>
            </p:cNvPr>
            <p:cNvSpPr>
              <a:spLocks noChangeShapeType="1"/>
            </p:cNvSpPr>
            <p:nvPr/>
          </p:nvSpPr>
          <p:spPr bwMode="auto">
            <a:xfrm flipV="1">
              <a:off x="3598" y="3046"/>
              <a:ext cx="1" cy="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57" name="Line 14">
              <a:extLst>
                <a:ext uri="{FF2B5EF4-FFF2-40B4-BE49-F238E27FC236}">
                  <a16:creationId xmlns:a16="http://schemas.microsoft.com/office/drawing/2014/main" id="{959B300A-F8D3-9835-E0F3-01CB1BE72504}"/>
                </a:ext>
              </a:extLst>
            </p:cNvPr>
            <p:cNvSpPr>
              <a:spLocks noChangeShapeType="1"/>
            </p:cNvSpPr>
            <p:nvPr/>
          </p:nvSpPr>
          <p:spPr bwMode="auto">
            <a:xfrm flipV="1">
              <a:off x="3590" y="3055"/>
              <a:ext cx="1" cy="1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58" name="Freeform 15">
              <a:extLst>
                <a:ext uri="{FF2B5EF4-FFF2-40B4-BE49-F238E27FC236}">
                  <a16:creationId xmlns:a16="http://schemas.microsoft.com/office/drawing/2014/main" id="{327A6464-79FA-B463-1F3E-37A6FBF6E157}"/>
                </a:ext>
              </a:extLst>
            </p:cNvPr>
            <p:cNvSpPr>
              <a:spLocks/>
            </p:cNvSpPr>
            <p:nvPr/>
          </p:nvSpPr>
          <p:spPr bwMode="auto">
            <a:xfrm>
              <a:off x="3477" y="3134"/>
              <a:ext cx="1" cy="1"/>
            </a:xfrm>
            <a:custGeom>
              <a:avLst/>
              <a:gdLst>
                <a:gd name="T0" fmla="*/ 0 w 29"/>
                <a:gd name="T1" fmla="*/ 0 h 13"/>
                <a:gd name="T2" fmla="*/ 0 w 29"/>
                <a:gd name="T3" fmla="*/ 0 h 13"/>
                <a:gd name="T4" fmla="*/ 0 w 29"/>
                <a:gd name="T5" fmla="*/ 0 h 13"/>
                <a:gd name="T6" fmla="*/ 0 w 29"/>
                <a:gd name="T7" fmla="*/ 0 h 13"/>
                <a:gd name="T8" fmla="*/ 0 60000 65536"/>
                <a:gd name="T9" fmla="*/ 0 60000 65536"/>
                <a:gd name="T10" fmla="*/ 0 60000 65536"/>
                <a:gd name="T11" fmla="*/ 0 60000 65536"/>
                <a:gd name="T12" fmla="*/ 0 w 29"/>
                <a:gd name="T13" fmla="*/ 0 h 13"/>
                <a:gd name="T14" fmla="*/ 29 w 29"/>
                <a:gd name="T15" fmla="*/ 13 h 13"/>
              </a:gdLst>
              <a:ahLst/>
              <a:cxnLst>
                <a:cxn ang="T8">
                  <a:pos x="T0" y="T1"/>
                </a:cxn>
                <a:cxn ang="T9">
                  <a:pos x="T2" y="T3"/>
                </a:cxn>
                <a:cxn ang="T10">
                  <a:pos x="T4" y="T5"/>
                </a:cxn>
                <a:cxn ang="T11">
                  <a:pos x="T6" y="T7"/>
                </a:cxn>
              </a:cxnLst>
              <a:rect l="T12" t="T13" r="T14" b="T15"/>
              <a:pathLst>
                <a:path w="29" h="13">
                  <a:moveTo>
                    <a:pt x="0" y="13"/>
                  </a:moveTo>
                  <a:lnTo>
                    <a:pt x="10" y="8"/>
                  </a:lnTo>
                  <a:lnTo>
                    <a:pt x="20" y="4"/>
                  </a:lnTo>
                  <a:lnTo>
                    <a:pt x="29"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59" name="Freeform 16">
              <a:extLst>
                <a:ext uri="{FF2B5EF4-FFF2-40B4-BE49-F238E27FC236}">
                  <a16:creationId xmlns:a16="http://schemas.microsoft.com/office/drawing/2014/main" id="{12ECA4FF-A52D-993C-B7D4-534EF5C06700}"/>
                </a:ext>
              </a:extLst>
            </p:cNvPr>
            <p:cNvSpPr>
              <a:spLocks/>
            </p:cNvSpPr>
            <p:nvPr/>
          </p:nvSpPr>
          <p:spPr bwMode="auto">
            <a:xfrm>
              <a:off x="3443" y="2838"/>
              <a:ext cx="1" cy="1"/>
            </a:xfrm>
            <a:custGeom>
              <a:avLst/>
              <a:gdLst>
                <a:gd name="T0" fmla="*/ 0 w 35"/>
                <a:gd name="T1" fmla="*/ 0 h 32"/>
                <a:gd name="T2" fmla="*/ 0 w 35"/>
                <a:gd name="T3" fmla="*/ 0 h 32"/>
                <a:gd name="T4" fmla="*/ 0 w 35"/>
                <a:gd name="T5" fmla="*/ 0 h 32"/>
                <a:gd name="T6" fmla="*/ 0 w 35"/>
                <a:gd name="T7" fmla="*/ 0 h 32"/>
                <a:gd name="T8" fmla="*/ 0 w 35"/>
                <a:gd name="T9" fmla="*/ 0 h 32"/>
                <a:gd name="T10" fmla="*/ 0 w 35"/>
                <a:gd name="T11" fmla="*/ 0 h 32"/>
                <a:gd name="T12" fmla="*/ 0 w 35"/>
                <a:gd name="T13" fmla="*/ 0 h 32"/>
                <a:gd name="T14" fmla="*/ 0 w 35"/>
                <a:gd name="T15" fmla="*/ 0 h 32"/>
                <a:gd name="T16" fmla="*/ 0 w 35"/>
                <a:gd name="T17" fmla="*/ 0 h 32"/>
                <a:gd name="T18" fmla="*/ 0 w 35"/>
                <a:gd name="T19" fmla="*/ 0 h 32"/>
                <a:gd name="T20" fmla="*/ 0 w 35"/>
                <a:gd name="T21" fmla="*/ 0 h 32"/>
                <a:gd name="T22" fmla="*/ 0 w 35"/>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32"/>
                <a:gd name="T38" fmla="*/ 35 w 3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32">
                  <a:moveTo>
                    <a:pt x="35" y="32"/>
                  </a:moveTo>
                  <a:lnTo>
                    <a:pt x="30" y="30"/>
                  </a:lnTo>
                  <a:lnTo>
                    <a:pt x="25" y="28"/>
                  </a:lnTo>
                  <a:lnTo>
                    <a:pt x="21" y="25"/>
                  </a:lnTo>
                  <a:lnTo>
                    <a:pt x="17" y="22"/>
                  </a:lnTo>
                  <a:lnTo>
                    <a:pt x="13" y="19"/>
                  </a:lnTo>
                  <a:lnTo>
                    <a:pt x="10" y="16"/>
                  </a:lnTo>
                  <a:lnTo>
                    <a:pt x="7" y="13"/>
                  </a:lnTo>
                  <a:lnTo>
                    <a:pt x="4" y="10"/>
                  </a:lnTo>
                  <a:lnTo>
                    <a:pt x="2" y="6"/>
                  </a:lnTo>
                  <a:lnTo>
                    <a:pt x="1"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60" name="Freeform 17">
              <a:extLst>
                <a:ext uri="{FF2B5EF4-FFF2-40B4-BE49-F238E27FC236}">
                  <a16:creationId xmlns:a16="http://schemas.microsoft.com/office/drawing/2014/main" id="{EC1E2357-32DD-1D52-24E4-743BB5437340}"/>
                </a:ext>
              </a:extLst>
            </p:cNvPr>
            <p:cNvSpPr>
              <a:spLocks/>
            </p:cNvSpPr>
            <p:nvPr/>
          </p:nvSpPr>
          <p:spPr bwMode="auto">
            <a:xfrm>
              <a:off x="3541" y="2868"/>
              <a:ext cx="12" cy="9"/>
            </a:xfrm>
            <a:custGeom>
              <a:avLst/>
              <a:gdLst>
                <a:gd name="T0" fmla="*/ 0 w 577"/>
                <a:gd name="T1" fmla="*/ 0 h 459"/>
                <a:gd name="T2" fmla="*/ 0 w 577"/>
                <a:gd name="T3" fmla="*/ 0 h 459"/>
                <a:gd name="T4" fmla="*/ 0 w 577"/>
                <a:gd name="T5" fmla="*/ 0 h 459"/>
                <a:gd name="T6" fmla="*/ 0 w 577"/>
                <a:gd name="T7" fmla="*/ 0 h 459"/>
                <a:gd name="T8" fmla="*/ 0 60000 65536"/>
                <a:gd name="T9" fmla="*/ 0 60000 65536"/>
                <a:gd name="T10" fmla="*/ 0 60000 65536"/>
                <a:gd name="T11" fmla="*/ 0 60000 65536"/>
                <a:gd name="T12" fmla="*/ 0 w 577"/>
                <a:gd name="T13" fmla="*/ 0 h 459"/>
                <a:gd name="T14" fmla="*/ 577 w 577"/>
                <a:gd name="T15" fmla="*/ 459 h 459"/>
              </a:gdLst>
              <a:ahLst/>
              <a:cxnLst>
                <a:cxn ang="T8">
                  <a:pos x="T0" y="T1"/>
                </a:cxn>
                <a:cxn ang="T9">
                  <a:pos x="T2" y="T3"/>
                </a:cxn>
                <a:cxn ang="T10">
                  <a:pos x="T4" y="T5"/>
                </a:cxn>
                <a:cxn ang="T11">
                  <a:pos x="T6" y="T7"/>
                </a:cxn>
              </a:cxnLst>
              <a:rect l="T12" t="T13" r="T14" b="T15"/>
              <a:pathLst>
                <a:path w="577" h="459">
                  <a:moveTo>
                    <a:pt x="0" y="0"/>
                  </a:moveTo>
                  <a:lnTo>
                    <a:pt x="196" y="130"/>
                  </a:lnTo>
                  <a:lnTo>
                    <a:pt x="389" y="284"/>
                  </a:lnTo>
                  <a:lnTo>
                    <a:pt x="577" y="459"/>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61" name="Freeform 18">
              <a:extLst>
                <a:ext uri="{FF2B5EF4-FFF2-40B4-BE49-F238E27FC236}">
                  <a16:creationId xmlns:a16="http://schemas.microsoft.com/office/drawing/2014/main" id="{EA4BC7FB-4F41-8652-3D88-B6C2CAD2074A}"/>
                </a:ext>
              </a:extLst>
            </p:cNvPr>
            <p:cNvSpPr>
              <a:spLocks/>
            </p:cNvSpPr>
            <p:nvPr/>
          </p:nvSpPr>
          <p:spPr bwMode="auto">
            <a:xfrm>
              <a:off x="3636" y="2942"/>
              <a:ext cx="1" cy="2"/>
            </a:xfrm>
            <a:custGeom>
              <a:avLst/>
              <a:gdLst>
                <a:gd name="T0" fmla="*/ 0 w 57"/>
                <a:gd name="T1" fmla="*/ 0 h 105"/>
                <a:gd name="T2" fmla="*/ 0 w 57"/>
                <a:gd name="T3" fmla="*/ 0 h 105"/>
                <a:gd name="T4" fmla="*/ 0 w 57"/>
                <a:gd name="T5" fmla="*/ 0 h 105"/>
                <a:gd name="T6" fmla="*/ 0 w 57"/>
                <a:gd name="T7" fmla="*/ 0 h 105"/>
                <a:gd name="T8" fmla="*/ 0 w 57"/>
                <a:gd name="T9" fmla="*/ 0 h 105"/>
                <a:gd name="T10" fmla="*/ 0 w 57"/>
                <a:gd name="T11" fmla="*/ 0 h 105"/>
                <a:gd name="T12" fmla="*/ 0 w 57"/>
                <a:gd name="T13" fmla="*/ 0 h 105"/>
                <a:gd name="T14" fmla="*/ 0 w 57"/>
                <a:gd name="T15" fmla="*/ 0 h 105"/>
                <a:gd name="T16" fmla="*/ 0 w 57"/>
                <a:gd name="T17" fmla="*/ 0 h 105"/>
                <a:gd name="T18" fmla="*/ 0 w 57"/>
                <a:gd name="T19" fmla="*/ 0 h 105"/>
                <a:gd name="T20" fmla="*/ 0 w 57"/>
                <a:gd name="T21" fmla="*/ 0 h 105"/>
                <a:gd name="T22" fmla="*/ 0 w 57"/>
                <a:gd name="T23" fmla="*/ 0 h 105"/>
                <a:gd name="T24" fmla="*/ 0 w 57"/>
                <a:gd name="T25" fmla="*/ 0 h 105"/>
                <a:gd name="T26" fmla="*/ 0 w 57"/>
                <a:gd name="T27" fmla="*/ 0 h 105"/>
                <a:gd name="T28" fmla="*/ 0 w 57"/>
                <a:gd name="T29" fmla="*/ 0 h 105"/>
                <a:gd name="T30" fmla="*/ 0 w 57"/>
                <a:gd name="T31" fmla="*/ 0 h 105"/>
                <a:gd name="T32" fmla="*/ 0 w 57"/>
                <a:gd name="T33" fmla="*/ 0 h 105"/>
                <a:gd name="T34" fmla="*/ 0 w 57"/>
                <a:gd name="T35" fmla="*/ 0 h 105"/>
                <a:gd name="T36" fmla="*/ 0 w 57"/>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05"/>
                <a:gd name="T59" fmla="*/ 57 w 57"/>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05">
                  <a:moveTo>
                    <a:pt x="57" y="105"/>
                  </a:moveTo>
                  <a:lnTo>
                    <a:pt x="57" y="98"/>
                  </a:lnTo>
                  <a:lnTo>
                    <a:pt x="56" y="91"/>
                  </a:lnTo>
                  <a:lnTo>
                    <a:pt x="55" y="83"/>
                  </a:lnTo>
                  <a:lnTo>
                    <a:pt x="54" y="76"/>
                  </a:lnTo>
                  <a:lnTo>
                    <a:pt x="52" y="69"/>
                  </a:lnTo>
                  <a:lnTo>
                    <a:pt x="50" y="62"/>
                  </a:lnTo>
                  <a:lnTo>
                    <a:pt x="47" y="55"/>
                  </a:lnTo>
                  <a:lnTo>
                    <a:pt x="44" y="49"/>
                  </a:lnTo>
                  <a:lnTo>
                    <a:pt x="41" y="42"/>
                  </a:lnTo>
                  <a:lnTo>
                    <a:pt x="37" y="37"/>
                  </a:lnTo>
                  <a:lnTo>
                    <a:pt x="33" y="31"/>
                  </a:lnTo>
                  <a:lnTo>
                    <a:pt x="29" y="25"/>
                  </a:lnTo>
                  <a:lnTo>
                    <a:pt x="25" y="20"/>
                  </a:lnTo>
                  <a:lnTo>
                    <a:pt x="20" y="16"/>
                  </a:lnTo>
                  <a:lnTo>
                    <a:pt x="15" y="11"/>
                  </a:lnTo>
                  <a:lnTo>
                    <a:pt x="10" y="7"/>
                  </a:lnTo>
                  <a:lnTo>
                    <a:pt x="4" y="3"/>
                  </a:lnTo>
                  <a:lnTo>
                    <a:pt x="0"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62" name="Line 19">
              <a:extLst>
                <a:ext uri="{FF2B5EF4-FFF2-40B4-BE49-F238E27FC236}">
                  <a16:creationId xmlns:a16="http://schemas.microsoft.com/office/drawing/2014/main" id="{23972F58-1A69-B754-A3F2-06F72D348D81}"/>
                </a:ext>
              </a:extLst>
            </p:cNvPr>
            <p:cNvSpPr>
              <a:spLocks noChangeShapeType="1"/>
            </p:cNvSpPr>
            <p:nvPr/>
          </p:nvSpPr>
          <p:spPr bwMode="auto">
            <a:xfrm>
              <a:off x="3627" y="2980"/>
              <a:ext cx="1" cy="5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63" name="Line 20">
              <a:extLst>
                <a:ext uri="{FF2B5EF4-FFF2-40B4-BE49-F238E27FC236}">
                  <a16:creationId xmlns:a16="http://schemas.microsoft.com/office/drawing/2014/main" id="{3C887DAD-4E6D-7EED-589C-CDD2AB9095A2}"/>
                </a:ext>
              </a:extLst>
            </p:cNvPr>
            <p:cNvSpPr>
              <a:spLocks noChangeShapeType="1"/>
            </p:cNvSpPr>
            <p:nvPr/>
          </p:nvSpPr>
          <p:spPr bwMode="auto">
            <a:xfrm>
              <a:off x="3553" y="2877"/>
              <a:ext cx="32" cy="3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64" name="Line 21">
              <a:extLst>
                <a:ext uri="{FF2B5EF4-FFF2-40B4-BE49-F238E27FC236}">
                  <a16:creationId xmlns:a16="http://schemas.microsoft.com/office/drawing/2014/main" id="{32003DEF-A6FE-A977-6946-26461FE057FE}"/>
                </a:ext>
              </a:extLst>
            </p:cNvPr>
            <p:cNvSpPr>
              <a:spLocks noChangeShapeType="1"/>
            </p:cNvSpPr>
            <p:nvPr/>
          </p:nvSpPr>
          <p:spPr bwMode="auto">
            <a:xfrm>
              <a:off x="3515" y="2852"/>
              <a:ext cx="26"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65" name="Line 22">
              <a:extLst>
                <a:ext uri="{FF2B5EF4-FFF2-40B4-BE49-F238E27FC236}">
                  <a16:creationId xmlns:a16="http://schemas.microsoft.com/office/drawing/2014/main" id="{823FB06C-A078-1E84-9310-A67E08E346DE}"/>
                </a:ext>
              </a:extLst>
            </p:cNvPr>
            <p:cNvSpPr>
              <a:spLocks noChangeShapeType="1"/>
            </p:cNvSpPr>
            <p:nvPr/>
          </p:nvSpPr>
          <p:spPr bwMode="auto">
            <a:xfrm>
              <a:off x="3444" y="2838"/>
              <a:ext cx="32"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66" name="Line 23">
              <a:extLst>
                <a:ext uri="{FF2B5EF4-FFF2-40B4-BE49-F238E27FC236}">
                  <a16:creationId xmlns:a16="http://schemas.microsoft.com/office/drawing/2014/main" id="{7EAF2E9A-3A67-45B9-4147-EDFBCB0EBFAC}"/>
                </a:ext>
              </a:extLst>
            </p:cNvPr>
            <p:cNvSpPr>
              <a:spLocks noChangeShapeType="1"/>
            </p:cNvSpPr>
            <p:nvPr/>
          </p:nvSpPr>
          <p:spPr bwMode="auto">
            <a:xfrm>
              <a:off x="3448" y="2836"/>
              <a:ext cx="33" cy="13"/>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67" name="Line 24">
              <a:extLst>
                <a:ext uri="{FF2B5EF4-FFF2-40B4-BE49-F238E27FC236}">
                  <a16:creationId xmlns:a16="http://schemas.microsoft.com/office/drawing/2014/main" id="{9B820552-3DDA-A2A2-CB24-DF7B9DE12F17}"/>
                </a:ext>
              </a:extLst>
            </p:cNvPr>
            <p:cNvSpPr>
              <a:spLocks noChangeShapeType="1"/>
            </p:cNvSpPr>
            <p:nvPr/>
          </p:nvSpPr>
          <p:spPr bwMode="auto">
            <a:xfrm flipV="1">
              <a:off x="3455" y="3134"/>
              <a:ext cx="22" cy="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68" name="Line 25">
              <a:extLst>
                <a:ext uri="{FF2B5EF4-FFF2-40B4-BE49-F238E27FC236}">
                  <a16:creationId xmlns:a16="http://schemas.microsoft.com/office/drawing/2014/main" id="{980766D2-9719-6F9B-2013-03E607ACE779}"/>
                </a:ext>
              </a:extLst>
            </p:cNvPr>
            <p:cNvSpPr>
              <a:spLocks noChangeShapeType="1"/>
            </p:cNvSpPr>
            <p:nvPr/>
          </p:nvSpPr>
          <p:spPr bwMode="auto">
            <a:xfrm flipV="1">
              <a:off x="3573" y="3075"/>
              <a:ext cx="28" cy="1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69" name="Line 26">
              <a:extLst>
                <a:ext uri="{FF2B5EF4-FFF2-40B4-BE49-F238E27FC236}">
                  <a16:creationId xmlns:a16="http://schemas.microsoft.com/office/drawing/2014/main" id="{481756E1-8181-4B33-2F95-B34AF0E6F3B8}"/>
                </a:ext>
              </a:extLst>
            </p:cNvPr>
            <p:cNvSpPr>
              <a:spLocks noChangeShapeType="1"/>
            </p:cNvSpPr>
            <p:nvPr/>
          </p:nvSpPr>
          <p:spPr bwMode="auto">
            <a:xfrm flipH="1">
              <a:off x="3566" y="3083"/>
              <a:ext cx="7" cy="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70" name="Line 27">
              <a:extLst>
                <a:ext uri="{FF2B5EF4-FFF2-40B4-BE49-F238E27FC236}">
                  <a16:creationId xmlns:a16="http://schemas.microsoft.com/office/drawing/2014/main" id="{04ACE118-034C-BCF9-AA33-D8641E364A62}"/>
                </a:ext>
              </a:extLst>
            </p:cNvPr>
            <p:cNvSpPr>
              <a:spLocks noChangeShapeType="1"/>
            </p:cNvSpPr>
            <p:nvPr/>
          </p:nvSpPr>
          <p:spPr bwMode="auto">
            <a:xfrm flipV="1">
              <a:off x="3477" y="3108"/>
              <a:ext cx="45" cy="2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71" name="Line 28">
              <a:extLst>
                <a:ext uri="{FF2B5EF4-FFF2-40B4-BE49-F238E27FC236}">
                  <a16:creationId xmlns:a16="http://schemas.microsoft.com/office/drawing/2014/main" id="{89C4C6FC-237B-171B-FDFE-16094B4DD8B2}"/>
                </a:ext>
              </a:extLst>
            </p:cNvPr>
            <p:cNvSpPr>
              <a:spLocks noChangeShapeType="1"/>
            </p:cNvSpPr>
            <p:nvPr/>
          </p:nvSpPr>
          <p:spPr bwMode="auto">
            <a:xfrm flipV="1">
              <a:off x="3634" y="2946"/>
              <a:ext cx="1" cy="27"/>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72" name="Freeform 29">
              <a:extLst>
                <a:ext uri="{FF2B5EF4-FFF2-40B4-BE49-F238E27FC236}">
                  <a16:creationId xmlns:a16="http://schemas.microsoft.com/office/drawing/2014/main" id="{28CC7023-3765-93BE-4DAF-52C24B9C39D6}"/>
                </a:ext>
              </a:extLst>
            </p:cNvPr>
            <p:cNvSpPr>
              <a:spLocks/>
            </p:cNvSpPr>
            <p:nvPr/>
          </p:nvSpPr>
          <p:spPr bwMode="auto">
            <a:xfrm>
              <a:off x="3625" y="3033"/>
              <a:ext cx="2" cy="7"/>
            </a:xfrm>
            <a:custGeom>
              <a:avLst/>
              <a:gdLst>
                <a:gd name="T0" fmla="*/ 0 w 103"/>
                <a:gd name="T1" fmla="*/ 0 h 352"/>
                <a:gd name="T2" fmla="*/ 0 w 103"/>
                <a:gd name="T3" fmla="*/ 0 h 352"/>
                <a:gd name="T4" fmla="*/ 0 w 103"/>
                <a:gd name="T5" fmla="*/ 0 h 352"/>
                <a:gd name="T6" fmla="*/ 0 w 103"/>
                <a:gd name="T7" fmla="*/ 0 h 352"/>
                <a:gd name="T8" fmla="*/ 0 w 103"/>
                <a:gd name="T9" fmla="*/ 0 h 352"/>
                <a:gd name="T10" fmla="*/ 0 60000 65536"/>
                <a:gd name="T11" fmla="*/ 0 60000 65536"/>
                <a:gd name="T12" fmla="*/ 0 60000 65536"/>
                <a:gd name="T13" fmla="*/ 0 60000 65536"/>
                <a:gd name="T14" fmla="*/ 0 60000 65536"/>
                <a:gd name="T15" fmla="*/ 0 w 103"/>
                <a:gd name="T16" fmla="*/ 0 h 352"/>
                <a:gd name="T17" fmla="*/ 103 w 103"/>
                <a:gd name="T18" fmla="*/ 352 h 352"/>
              </a:gdLst>
              <a:ahLst/>
              <a:cxnLst>
                <a:cxn ang="T10">
                  <a:pos x="T0" y="T1"/>
                </a:cxn>
                <a:cxn ang="T11">
                  <a:pos x="T2" y="T3"/>
                </a:cxn>
                <a:cxn ang="T12">
                  <a:pos x="T4" y="T5"/>
                </a:cxn>
                <a:cxn ang="T13">
                  <a:pos x="T6" y="T7"/>
                </a:cxn>
                <a:cxn ang="T14">
                  <a:pos x="T8" y="T9"/>
                </a:cxn>
              </a:cxnLst>
              <a:rect l="T15" t="T16" r="T17" b="T18"/>
              <a:pathLst>
                <a:path w="103" h="352">
                  <a:moveTo>
                    <a:pt x="103" y="0"/>
                  </a:moveTo>
                  <a:lnTo>
                    <a:pt x="92" y="89"/>
                  </a:lnTo>
                  <a:lnTo>
                    <a:pt x="67" y="179"/>
                  </a:lnTo>
                  <a:lnTo>
                    <a:pt x="34" y="268"/>
                  </a:lnTo>
                  <a:lnTo>
                    <a:pt x="0" y="352"/>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73" name="Freeform 30">
              <a:extLst>
                <a:ext uri="{FF2B5EF4-FFF2-40B4-BE49-F238E27FC236}">
                  <a16:creationId xmlns:a16="http://schemas.microsoft.com/office/drawing/2014/main" id="{D6D5054B-8508-DDB2-A9BC-A280F4606A14}"/>
                </a:ext>
              </a:extLst>
            </p:cNvPr>
            <p:cNvSpPr>
              <a:spLocks/>
            </p:cNvSpPr>
            <p:nvPr/>
          </p:nvSpPr>
          <p:spPr bwMode="auto">
            <a:xfrm>
              <a:off x="3635" y="3059"/>
              <a:ext cx="1" cy="1"/>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9"/>
                  </a:moveTo>
                  <a:lnTo>
                    <a:pt x="6" y="15"/>
                  </a:lnTo>
                  <a:lnTo>
                    <a:pt x="13" y="10"/>
                  </a:lnTo>
                  <a:lnTo>
                    <a:pt x="20" y="5"/>
                  </a:lnTo>
                  <a:lnTo>
                    <a:pt x="26"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74" name="Freeform 31">
              <a:extLst>
                <a:ext uri="{FF2B5EF4-FFF2-40B4-BE49-F238E27FC236}">
                  <a16:creationId xmlns:a16="http://schemas.microsoft.com/office/drawing/2014/main" id="{8F9A402B-86D9-5EC2-8DFD-6FC961B88E1D}"/>
                </a:ext>
              </a:extLst>
            </p:cNvPr>
            <p:cNvSpPr>
              <a:spLocks/>
            </p:cNvSpPr>
            <p:nvPr/>
          </p:nvSpPr>
          <p:spPr bwMode="auto">
            <a:xfrm>
              <a:off x="3443" y="2833"/>
              <a:ext cx="1" cy="1"/>
            </a:xfrm>
            <a:custGeom>
              <a:avLst/>
              <a:gdLst>
                <a:gd name="T0" fmla="*/ 0 w 65"/>
                <a:gd name="T1" fmla="*/ 0 h 14"/>
                <a:gd name="T2" fmla="*/ 0 w 65"/>
                <a:gd name="T3" fmla="*/ 0 h 14"/>
                <a:gd name="T4" fmla="*/ 0 w 65"/>
                <a:gd name="T5" fmla="*/ 0 h 14"/>
                <a:gd name="T6" fmla="*/ 0 w 65"/>
                <a:gd name="T7" fmla="*/ 0 h 14"/>
                <a:gd name="T8" fmla="*/ 0 w 65"/>
                <a:gd name="T9" fmla="*/ 0 h 14"/>
                <a:gd name="T10" fmla="*/ 0 w 65"/>
                <a:gd name="T11" fmla="*/ 0 h 14"/>
                <a:gd name="T12" fmla="*/ 0 w 65"/>
                <a:gd name="T13" fmla="*/ 0 h 14"/>
                <a:gd name="T14" fmla="*/ 0 w 65"/>
                <a:gd name="T15" fmla="*/ 0 h 14"/>
                <a:gd name="T16" fmla="*/ 0 w 65"/>
                <a:gd name="T17" fmla="*/ 0 h 14"/>
                <a:gd name="T18" fmla="*/ 0 w 65"/>
                <a:gd name="T19" fmla="*/ 0 h 14"/>
                <a:gd name="T20" fmla="*/ 0 w 65"/>
                <a:gd name="T21" fmla="*/ 0 h 14"/>
                <a:gd name="T22" fmla="*/ 0 w 65"/>
                <a:gd name="T23" fmla="*/ 0 h 14"/>
                <a:gd name="T24" fmla="*/ 0 w 65"/>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14"/>
                <a:gd name="T41" fmla="*/ 65 w 65"/>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14">
                  <a:moveTo>
                    <a:pt x="65" y="3"/>
                  </a:moveTo>
                  <a:lnTo>
                    <a:pt x="62" y="2"/>
                  </a:lnTo>
                  <a:lnTo>
                    <a:pt x="57" y="1"/>
                  </a:lnTo>
                  <a:lnTo>
                    <a:pt x="51" y="0"/>
                  </a:lnTo>
                  <a:lnTo>
                    <a:pt x="46" y="0"/>
                  </a:lnTo>
                  <a:lnTo>
                    <a:pt x="41" y="0"/>
                  </a:lnTo>
                  <a:lnTo>
                    <a:pt x="35" y="1"/>
                  </a:lnTo>
                  <a:lnTo>
                    <a:pt x="28" y="2"/>
                  </a:lnTo>
                  <a:lnTo>
                    <a:pt x="23" y="3"/>
                  </a:lnTo>
                  <a:lnTo>
                    <a:pt x="17" y="5"/>
                  </a:lnTo>
                  <a:lnTo>
                    <a:pt x="11" y="8"/>
                  </a:lnTo>
                  <a:lnTo>
                    <a:pt x="6" y="11"/>
                  </a:lnTo>
                  <a:lnTo>
                    <a:pt x="0" y="1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75" name="Freeform 32">
              <a:extLst>
                <a:ext uri="{FF2B5EF4-FFF2-40B4-BE49-F238E27FC236}">
                  <a16:creationId xmlns:a16="http://schemas.microsoft.com/office/drawing/2014/main" id="{26A44AF6-B05F-B70D-1E63-60B9DE5BC99E}"/>
                </a:ext>
              </a:extLst>
            </p:cNvPr>
            <p:cNvSpPr>
              <a:spLocks/>
            </p:cNvSpPr>
            <p:nvPr/>
          </p:nvSpPr>
          <p:spPr bwMode="auto">
            <a:xfrm>
              <a:off x="3483" y="2847"/>
              <a:ext cx="2" cy="1"/>
            </a:xfrm>
            <a:custGeom>
              <a:avLst/>
              <a:gdLst>
                <a:gd name="T0" fmla="*/ 0 w 68"/>
                <a:gd name="T1" fmla="*/ 0 h 13"/>
                <a:gd name="T2" fmla="*/ 0 w 68"/>
                <a:gd name="T3" fmla="*/ 0 h 13"/>
                <a:gd name="T4" fmla="*/ 0 w 68"/>
                <a:gd name="T5" fmla="*/ 0 h 13"/>
                <a:gd name="T6" fmla="*/ 0 w 68"/>
                <a:gd name="T7" fmla="*/ 0 h 13"/>
                <a:gd name="T8" fmla="*/ 0 w 68"/>
                <a:gd name="T9" fmla="*/ 0 h 13"/>
                <a:gd name="T10" fmla="*/ 0 w 68"/>
                <a:gd name="T11" fmla="*/ 0 h 13"/>
                <a:gd name="T12" fmla="*/ 0 w 68"/>
                <a:gd name="T13" fmla="*/ 0 h 13"/>
                <a:gd name="T14" fmla="*/ 0 w 68"/>
                <a:gd name="T15" fmla="*/ 0 h 13"/>
                <a:gd name="T16" fmla="*/ 0 w 68"/>
                <a:gd name="T17" fmla="*/ 0 h 13"/>
                <a:gd name="T18" fmla="*/ 0 w 68"/>
                <a:gd name="T19" fmla="*/ 0 h 13"/>
                <a:gd name="T20" fmla="*/ 0 w 68"/>
                <a:gd name="T21" fmla="*/ 0 h 13"/>
                <a:gd name="T22" fmla="*/ 0 w 68"/>
                <a:gd name="T23" fmla="*/ 0 h 13"/>
                <a:gd name="T24" fmla="*/ 0 w 6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13"/>
                <a:gd name="T41" fmla="*/ 68 w 6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13">
                  <a:moveTo>
                    <a:pt x="68" y="3"/>
                  </a:moveTo>
                  <a:lnTo>
                    <a:pt x="64" y="2"/>
                  </a:lnTo>
                  <a:lnTo>
                    <a:pt x="59" y="1"/>
                  </a:lnTo>
                  <a:lnTo>
                    <a:pt x="54" y="0"/>
                  </a:lnTo>
                  <a:lnTo>
                    <a:pt x="48" y="0"/>
                  </a:lnTo>
                  <a:lnTo>
                    <a:pt x="42" y="0"/>
                  </a:lnTo>
                  <a:lnTo>
                    <a:pt x="36" y="0"/>
                  </a:lnTo>
                  <a:lnTo>
                    <a:pt x="30" y="1"/>
                  </a:lnTo>
                  <a:lnTo>
                    <a:pt x="24" y="3"/>
                  </a:lnTo>
                  <a:lnTo>
                    <a:pt x="18" y="5"/>
                  </a:lnTo>
                  <a:lnTo>
                    <a:pt x="12" y="7"/>
                  </a:lnTo>
                  <a:lnTo>
                    <a:pt x="6" y="10"/>
                  </a:lnTo>
                  <a:lnTo>
                    <a:pt x="0" y="13"/>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76" name="Freeform 33">
              <a:extLst>
                <a:ext uri="{FF2B5EF4-FFF2-40B4-BE49-F238E27FC236}">
                  <a16:creationId xmlns:a16="http://schemas.microsoft.com/office/drawing/2014/main" id="{34240CFE-8C66-B3C4-B0D3-E70B0E639BE6}"/>
                </a:ext>
              </a:extLst>
            </p:cNvPr>
            <p:cNvSpPr>
              <a:spLocks/>
            </p:cNvSpPr>
            <p:nvPr/>
          </p:nvSpPr>
          <p:spPr bwMode="auto">
            <a:xfrm>
              <a:off x="3420" y="2832"/>
              <a:ext cx="24" cy="11"/>
            </a:xfrm>
            <a:custGeom>
              <a:avLst/>
              <a:gdLst>
                <a:gd name="T0" fmla="*/ 0 w 1217"/>
                <a:gd name="T1" fmla="*/ 0 h 574"/>
                <a:gd name="T2" fmla="*/ 0 w 1217"/>
                <a:gd name="T3" fmla="*/ 0 h 574"/>
                <a:gd name="T4" fmla="*/ 0 w 1217"/>
                <a:gd name="T5" fmla="*/ 0 h 574"/>
                <a:gd name="T6" fmla="*/ 0 w 1217"/>
                <a:gd name="T7" fmla="*/ 0 h 574"/>
                <a:gd name="T8" fmla="*/ 0 w 1217"/>
                <a:gd name="T9" fmla="*/ 0 h 574"/>
                <a:gd name="T10" fmla="*/ 0 w 1217"/>
                <a:gd name="T11" fmla="*/ 0 h 574"/>
                <a:gd name="T12" fmla="*/ 0 w 1217"/>
                <a:gd name="T13" fmla="*/ 0 h 574"/>
                <a:gd name="T14" fmla="*/ 0 w 1217"/>
                <a:gd name="T15" fmla="*/ 0 h 574"/>
                <a:gd name="T16" fmla="*/ 0 w 1217"/>
                <a:gd name="T17" fmla="*/ 0 h 574"/>
                <a:gd name="T18" fmla="*/ 0 w 1217"/>
                <a:gd name="T19" fmla="*/ 0 h 574"/>
                <a:gd name="T20" fmla="*/ 0 w 1217"/>
                <a:gd name="T21" fmla="*/ 0 h 574"/>
                <a:gd name="T22" fmla="*/ 0 w 1217"/>
                <a:gd name="T23" fmla="*/ 0 h 574"/>
                <a:gd name="T24" fmla="*/ 0 w 1217"/>
                <a:gd name="T25" fmla="*/ 0 h 574"/>
                <a:gd name="T26" fmla="*/ 0 w 1217"/>
                <a:gd name="T27" fmla="*/ 0 h 574"/>
                <a:gd name="T28" fmla="*/ 0 w 1217"/>
                <a:gd name="T29" fmla="*/ 0 h 574"/>
                <a:gd name="T30" fmla="*/ 0 w 1217"/>
                <a:gd name="T31" fmla="*/ 0 h 574"/>
                <a:gd name="T32" fmla="*/ 0 w 1217"/>
                <a:gd name="T33" fmla="*/ 0 h 574"/>
                <a:gd name="T34" fmla="*/ 0 w 1217"/>
                <a:gd name="T35" fmla="*/ 0 h 574"/>
                <a:gd name="T36" fmla="*/ 0 w 1217"/>
                <a:gd name="T37" fmla="*/ 0 h 574"/>
                <a:gd name="T38" fmla="*/ 0 w 1217"/>
                <a:gd name="T39" fmla="*/ 0 h 5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17"/>
                <a:gd name="T61" fmla="*/ 0 h 574"/>
                <a:gd name="T62" fmla="*/ 1217 w 1217"/>
                <a:gd name="T63" fmla="*/ 574 h 5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17" h="574">
                  <a:moveTo>
                    <a:pt x="1217" y="25"/>
                  </a:moveTo>
                  <a:lnTo>
                    <a:pt x="1199" y="19"/>
                  </a:lnTo>
                  <a:lnTo>
                    <a:pt x="1180" y="14"/>
                  </a:lnTo>
                  <a:lnTo>
                    <a:pt x="1162" y="9"/>
                  </a:lnTo>
                  <a:lnTo>
                    <a:pt x="1144" y="6"/>
                  </a:lnTo>
                  <a:lnTo>
                    <a:pt x="1127" y="3"/>
                  </a:lnTo>
                  <a:lnTo>
                    <a:pt x="1109" y="1"/>
                  </a:lnTo>
                  <a:lnTo>
                    <a:pt x="1092" y="0"/>
                  </a:lnTo>
                  <a:lnTo>
                    <a:pt x="1075" y="0"/>
                  </a:lnTo>
                  <a:lnTo>
                    <a:pt x="1059" y="1"/>
                  </a:lnTo>
                  <a:lnTo>
                    <a:pt x="1042" y="2"/>
                  </a:lnTo>
                  <a:lnTo>
                    <a:pt x="1026" y="4"/>
                  </a:lnTo>
                  <a:lnTo>
                    <a:pt x="1011" y="7"/>
                  </a:lnTo>
                  <a:lnTo>
                    <a:pt x="996" y="11"/>
                  </a:lnTo>
                  <a:lnTo>
                    <a:pt x="981" y="15"/>
                  </a:lnTo>
                  <a:lnTo>
                    <a:pt x="966" y="21"/>
                  </a:lnTo>
                  <a:lnTo>
                    <a:pt x="951" y="26"/>
                  </a:lnTo>
                  <a:lnTo>
                    <a:pt x="938" y="33"/>
                  </a:lnTo>
                  <a:lnTo>
                    <a:pt x="925" y="40"/>
                  </a:lnTo>
                  <a:lnTo>
                    <a:pt x="0" y="57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77" name="Freeform 34">
              <a:extLst>
                <a:ext uri="{FF2B5EF4-FFF2-40B4-BE49-F238E27FC236}">
                  <a16:creationId xmlns:a16="http://schemas.microsoft.com/office/drawing/2014/main" id="{7B420FD5-98EB-0E96-9B4F-6E29C74B6648}"/>
                </a:ext>
              </a:extLst>
            </p:cNvPr>
            <p:cNvSpPr>
              <a:spLocks/>
            </p:cNvSpPr>
            <p:nvPr/>
          </p:nvSpPr>
          <p:spPr bwMode="auto">
            <a:xfrm>
              <a:off x="3636" y="3056"/>
              <a:ext cx="1" cy="3"/>
            </a:xfrm>
            <a:custGeom>
              <a:avLst/>
              <a:gdLst>
                <a:gd name="T0" fmla="*/ 0 w 57"/>
                <a:gd name="T1" fmla="*/ 0 h 118"/>
                <a:gd name="T2" fmla="*/ 0 w 57"/>
                <a:gd name="T3" fmla="*/ 0 h 118"/>
                <a:gd name="T4" fmla="*/ 0 w 57"/>
                <a:gd name="T5" fmla="*/ 0 h 118"/>
                <a:gd name="T6" fmla="*/ 0 w 57"/>
                <a:gd name="T7" fmla="*/ 0 h 118"/>
                <a:gd name="T8" fmla="*/ 0 w 57"/>
                <a:gd name="T9" fmla="*/ 0 h 118"/>
                <a:gd name="T10" fmla="*/ 0 w 57"/>
                <a:gd name="T11" fmla="*/ 0 h 118"/>
                <a:gd name="T12" fmla="*/ 0 w 57"/>
                <a:gd name="T13" fmla="*/ 0 h 118"/>
                <a:gd name="T14" fmla="*/ 0 w 57"/>
                <a:gd name="T15" fmla="*/ 0 h 118"/>
                <a:gd name="T16" fmla="*/ 0 w 57"/>
                <a:gd name="T17" fmla="*/ 0 h 118"/>
                <a:gd name="T18" fmla="*/ 0 w 57"/>
                <a:gd name="T19" fmla="*/ 0 h 118"/>
                <a:gd name="T20" fmla="*/ 0 w 57"/>
                <a:gd name="T21" fmla="*/ 0 h 118"/>
                <a:gd name="T22" fmla="*/ 0 w 57"/>
                <a:gd name="T23" fmla="*/ 0 h 118"/>
                <a:gd name="T24" fmla="*/ 0 w 57"/>
                <a:gd name="T25" fmla="*/ 0 h 118"/>
                <a:gd name="T26" fmla="*/ 0 w 57"/>
                <a:gd name="T27" fmla="*/ 0 h 118"/>
                <a:gd name="T28" fmla="*/ 0 w 57"/>
                <a:gd name="T29" fmla="*/ 0 h 118"/>
                <a:gd name="T30" fmla="*/ 0 w 57"/>
                <a:gd name="T31" fmla="*/ 0 h 118"/>
                <a:gd name="T32" fmla="*/ 0 w 57"/>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18"/>
                <a:gd name="T53" fmla="*/ 57 w 5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18">
                  <a:moveTo>
                    <a:pt x="0" y="118"/>
                  </a:moveTo>
                  <a:lnTo>
                    <a:pt x="6" y="112"/>
                  </a:lnTo>
                  <a:lnTo>
                    <a:pt x="12" y="106"/>
                  </a:lnTo>
                  <a:lnTo>
                    <a:pt x="17" y="100"/>
                  </a:lnTo>
                  <a:lnTo>
                    <a:pt x="22" y="93"/>
                  </a:lnTo>
                  <a:lnTo>
                    <a:pt x="27" y="86"/>
                  </a:lnTo>
                  <a:lnTo>
                    <a:pt x="32" y="79"/>
                  </a:lnTo>
                  <a:lnTo>
                    <a:pt x="36" y="72"/>
                  </a:lnTo>
                  <a:lnTo>
                    <a:pt x="40" y="65"/>
                  </a:lnTo>
                  <a:lnTo>
                    <a:pt x="43" y="57"/>
                  </a:lnTo>
                  <a:lnTo>
                    <a:pt x="46" y="49"/>
                  </a:lnTo>
                  <a:lnTo>
                    <a:pt x="49" y="40"/>
                  </a:lnTo>
                  <a:lnTo>
                    <a:pt x="51" y="32"/>
                  </a:lnTo>
                  <a:lnTo>
                    <a:pt x="53" y="24"/>
                  </a:lnTo>
                  <a:lnTo>
                    <a:pt x="55" y="16"/>
                  </a:lnTo>
                  <a:lnTo>
                    <a:pt x="56" y="8"/>
                  </a:lnTo>
                  <a:lnTo>
                    <a:pt x="57" y="0"/>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78" name="Freeform 35">
              <a:extLst>
                <a:ext uri="{FF2B5EF4-FFF2-40B4-BE49-F238E27FC236}">
                  <a16:creationId xmlns:a16="http://schemas.microsoft.com/office/drawing/2014/main" id="{80B81EF8-8848-470C-19FC-54FDEA7C761E}"/>
                </a:ext>
              </a:extLst>
            </p:cNvPr>
            <p:cNvSpPr>
              <a:spLocks/>
            </p:cNvSpPr>
            <p:nvPr/>
          </p:nvSpPr>
          <p:spPr bwMode="auto">
            <a:xfrm>
              <a:off x="3636" y="2944"/>
              <a:ext cx="1" cy="1"/>
            </a:xfrm>
            <a:custGeom>
              <a:avLst/>
              <a:gdLst>
                <a:gd name="T0" fmla="*/ 0 w 34"/>
                <a:gd name="T1" fmla="*/ 0 h 24"/>
                <a:gd name="T2" fmla="*/ 0 w 34"/>
                <a:gd name="T3" fmla="*/ 0 h 24"/>
                <a:gd name="T4" fmla="*/ 0 w 34"/>
                <a:gd name="T5" fmla="*/ 0 h 24"/>
                <a:gd name="T6" fmla="*/ 0 w 34"/>
                <a:gd name="T7" fmla="*/ 0 h 24"/>
                <a:gd name="T8" fmla="*/ 0 w 34"/>
                <a:gd name="T9" fmla="*/ 0 h 24"/>
                <a:gd name="T10" fmla="*/ 0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34" y="24"/>
                  </a:moveTo>
                  <a:lnTo>
                    <a:pt x="33" y="13"/>
                  </a:lnTo>
                  <a:lnTo>
                    <a:pt x="28" y="5"/>
                  </a:lnTo>
                  <a:lnTo>
                    <a:pt x="20" y="0"/>
                  </a:lnTo>
                  <a:lnTo>
                    <a:pt x="11" y="0"/>
                  </a:lnTo>
                  <a:lnTo>
                    <a:pt x="0" y="4"/>
                  </a:lnTo>
                </a:path>
              </a:pathLst>
            </a:custGeom>
            <a:noFill/>
            <a:ln w="0">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a-DK"/>
            </a:p>
          </p:txBody>
        </p:sp>
        <p:sp>
          <p:nvSpPr>
            <p:cNvPr id="21979" name="Line 36">
              <a:extLst>
                <a:ext uri="{FF2B5EF4-FFF2-40B4-BE49-F238E27FC236}">
                  <a16:creationId xmlns:a16="http://schemas.microsoft.com/office/drawing/2014/main" id="{E978F692-0E73-6032-A91B-D864CE001921}"/>
                </a:ext>
              </a:extLst>
            </p:cNvPr>
            <p:cNvSpPr>
              <a:spLocks noChangeShapeType="1"/>
            </p:cNvSpPr>
            <p:nvPr/>
          </p:nvSpPr>
          <p:spPr bwMode="auto">
            <a:xfrm>
              <a:off x="3444" y="2833"/>
              <a:ext cx="41" cy="14"/>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80" name="Line 37">
              <a:extLst>
                <a:ext uri="{FF2B5EF4-FFF2-40B4-BE49-F238E27FC236}">
                  <a16:creationId xmlns:a16="http://schemas.microsoft.com/office/drawing/2014/main" id="{CC225172-FCAB-F881-A514-936D1DBE5CB5}"/>
                </a:ext>
              </a:extLst>
            </p:cNvPr>
            <p:cNvSpPr>
              <a:spLocks noChangeShapeType="1"/>
            </p:cNvSpPr>
            <p:nvPr/>
          </p:nvSpPr>
          <p:spPr bwMode="auto">
            <a:xfrm>
              <a:off x="3443" y="2833"/>
              <a:ext cx="40" cy="15"/>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81" name="Line 38">
              <a:extLst>
                <a:ext uri="{FF2B5EF4-FFF2-40B4-BE49-F238E27FC236}">
                  <a16:creationId xmlns:a16="http://schemas.microsoft.com/office/drawing/2014/main" id="{7E474D40-C21A-D7B3-A590-D5FC0FBF687A}"/>
                </a:ext>
              </a:extLst>
            </p:cNvPr>
            <p:cNvSpPr>
              <a:spLocks noChangeShapeType="1"/>
            </p:cNvSpPr>
            <p:nvPr/>
          </p:nvSpPr>
          <p:spPr bwMode="auto">
            <a:xfrm flipV="1">
              <a:off x="3538" y="3059"/>
              <a:ext cx="97" cy="56"/>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82" name="Line 39">
              <a:extLst>
                <a:ext uri="{FF2B5EF4-FFF2-40B4-BE49-F238E27FC236}">
                  <a16:creationId xmlns:a16="http://schemas.microsoft.com/office/drawing/2014/main" id="{3FF647EF-9FBE-CEA1-E6B0-2BAE5F79852F}"/>
                </a:ext>
              </a:extLst>
            </p:cNvPr>
            <p:cNvSpPr>
              <a:spLocks noChangeShapeType="1"/>
            </p:cNvSpPr>
            <p:nvPr/>
          </p:nvSpPr>
          <p:spPr bwMode="auto">
            <a:xfrm flipV="1">
              <a:off x="3637" y="3056"/>
              <a:ext cx="1" cy="1"/>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83" name="Line 40">
              <a:extLst>
                <a:ext uri="{FF2B5EF4-FFF2-40B4-BE49-F238E27FC236}">
                  <a16:creationId xmlns:a16="http://schemas.microsoft.com/office/drawing/2014/main" id="{75496116-F99F-5D2E-241E-C5C5D0B77215}"/>
                </a:ext>
              </a:extLst>
            </p:cNvPr>
            <p:cNvSpPr>
              <a:spLocks noChangeShapeType="1"/>
            </p:cNvSpPr>
            <p:nvPr/>
          </p:nvSpPr>
          <p:spPr bwMode="auto">
            <a:xfrm flipV="1">
              <a:off x="3637" y="2944"/>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84" name="Line 41">
              <a:extLst>
                <a:ext uri="{FF2B5EF4-FFF2-40B4-BE49-F238E27FC236}">
                  <a16:creationId xmlns:a16="http://schemas.microsoft.com/office/drawing/2014/main" id="{EFEB86CB-EC5F-64D9-0C75-92DAF5564F86}"/>
                </a:ext>
              </a:extLst>
            </p:cNvPr>
            <p:cNvSpPr>
              <a:spLocks noChangeShapeType="1"/>
            </p:cNvSpPr>
            <p:nvPr/>
          </p:nvSpPr>
          <p:spPr bwMode="auto">
            <a:xfrm>
              <a:off x="3537"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sp>
          <p:nvSpPr>
            <p:cNvPr id="21985" name="Line 42">
              <a:extLst>
                <a:ext uri="{FF2B5EF4-FFF2-40B4-BE49-F238E27FC236}">
                  <a16:creationId xmlns:a16="http://schemas.microsoft.com/office/drawing/2014/main" id="{1083139C-1FBA-A8A4-86B4-78EE5D0A1FE2}"/>
                </a:ext>
              </a:extLst>
            </p:cNvPr>
            <p:cNvSpPr>
              <a:spLocks noChangeShapeType="1"/>
            </p:cNvSpPr>
            <p:nvPr/>
          </p:nvSpPr>
          <p:spPr bwMode="auto">
            <a:xfrm>
              <a:off x="3535" y="3002"/>
              <a:ext cx="1" cy="112"/>
            </a:xfrm>
            <a:prstGeom prst="line">
              <a:avLst/>
            </a:prstGeom>
            <a:noFill/>
            <a:ln w="0">
              <a:solidFill>
                <a:srgbClr val="1F1A17"/>
              </a:solidFill>
              <a:round/>
              <a:headEnd/>
              <a:tailEnd/>
            </a:ln>
            <a:extLst>
              <a:ext uri="{909E8E84-426E-40DD-AFC4-6F175D3DCCD1}">
                <a14:hiddenFill xmlns:a14="http://schemas.microsoft.com/office/drawing/2010/main">
                  <a:noFill/>
                </a14:hiddenFill>
              </a:ext>
            </a:extLst>
          </p:spPr>
          <p:txBody>
            <a:bodyPr/>
            <a:lstStyle/>
            <a:p>
              <a:endParaRPr lang="da-DK"/>
            </a:p>
          </p:txBody>
        </p:sp>
      </p:grpSp>
      <p:pic>
        <p:nvPicPr>
          <p:cNvPr id="21721" name="Picture 43">
            <a:extLst>
              <a:ext uri="{FF2B5EF4-FFF2-40B4-BE49-F238E27FC236}">
                <a16:creationId xmlns:a16="http://schemas.microsoft.com/office/drawing/2014/main" id="{016C2075-1644-8DBB-BA52-06F440C54442}"/>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8200" y="4038600"/>
            <a:ext cx="38100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pic>
      <p:pic>
        <p:nvPicPr>
          <p:cNvPr id="21722" name="Picture 776">
            <a:extLst>
              <a:ext uri="{FF2B5EF4-FFF2-40B4-BE49-F238E27FC236}">
                <a16:creationId xmlns:a16="http://schemas.microsoft.com/office/drawing/2014/main" id="{425623EF-A4AF-C9CA-A92D-3166AA53CD0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2">
            <a:extLst>
              <a:ext uri="{FF2B5EF4-FFF2-40B4-BE49-F238E27FC236}">
                <a16:creationId xmlns:a16="http://schemas.microsoft.com/office/drawing/2014/main" id="{CC0ABF39-40BB-D911-F7E3-905E39740D85}"/>
              </a:ext>
            </a:extLst>
          </p:cNvPr>
          <p:cNvSpPr>
            <a:spLocks noGrp="1" noChangeArrowheads="1"/>
          </p:cNvSpPr>
          <p:nvPr>
            <p:ph type="title"/>
          </p:nvPr>
        </p:nvSpPr>
        <p:spPr>
          <a:xfrm>
            <a:off x="304800" y="1257300"/>
            <a:ext cx="8839200" cy="457200"/>
          </a:xfrm>
        </p:spPr>
        <p:txBody>
          <a:bodyPr/>
          <a:lstStyle/>
          <a:p>
            <a:pPr algn="ctr" eaLnBrk="1" hangingPunct="1"/>
            <a:r>
              <a:rPr lang="da-DK" altLang="da-DK"/>
              <a:t>Konnektering af SC/LC.</a:t>
            </a:r>
          </a:p>
        </p:txBody>
      </p:sp>
      <p:sp>
        <p:nvSpPr>
          <p:cNvPr id="169987" name="Rectangle 3">
            <a:extLst>
              <a:ext uri="{FF2B5EF4-FFF2-40B4-BE49-F238E27FC236}">
                <a16:creationId xmlns:a16="http://schemas.microsoft.com/office/drawing/2014/main" id="{8DFFD7F6-A90E-993C-3DB4-71C364020399}"/>
              </a:ext>
            </a:extLst>
          </p:cNvPr>
          <p:cNvSpPr>
            <a:spLocks noGrp="1" noChangeArrowheads="1"/>
          </p:cNvSpPr>
          <p:nvPr>
            <p:ph type="body" idx="1"/>
          </p:nvPr>
        </p:nvSpPr>
        <p:spPr/>
        <p:txBody>
          <a:bodyPr/>
          <a:lstStyle/>
          <a:p>
            <a:pPr algn="ctr" eaLnBrk="1" hangingPunct="1"/>
            <a:r>
              <a:rPr lang="da-DK" altLang="da-DK"/>
              <a:t>Træk lige og forsigtigt.</a:t>
            </a:r>
          </a:p>
        </p:txBody>
      </p:sp>
      <p:pic>
        <p:nvPicPr>
          <p:cNvPr id="169988" name="Picture 4" descr="afiso-fan2">
            <a:extLst>
              <a:ext uri="{FF2B5EF4-FFF2-40B4-BE49-F238E27FC236}">
                <a16:creationId xmlns:a16="http://schemas.microsoft.com/office/drawing/2014/main" id="{8D7D4682-2D2A-723F-B274-836C8F30C51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7613"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989" name="Picture 5">
            <a:extLst>
              <a:ext uri="{FF2B5EF4-FFF2-40B4-BE49-F238E27FC236}">
                <a16:creationId xmlns:a16="http://schemas.microsoft.com/office/drawing/2014/main" id="{4DA62644-2FC1-031E-D99F-ED4D8F9896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a:extLst>
              <a:ext uri="{FF2B5EF4-FFF2-40B4-BE49-F238E27FC236}">
                <a16:creationId xmlns:a16="http://schemas.microsoft.com/office/drawing/2014/main" id="{D184F46F-0E90-CC7E-1D86-C9B953FC3043}"/>
              </a:ext>
            </a:extLst>
          </p:cNvPr>
          <p:cNvSpPr>
            <a:spLocks noGrp="1" noChangeArrowheads="1"/>
          </p:cNvSpPr>
          <p:nvPr>
            <p:ph type="title"/>
          </p:nvPr>
        </p:nvSpPr>
        <p:spPr>
          <a:xfrm>
            <a:off x="304800" y="1257300"/>
            <a:ext cx="8839200" cy="457200"/>
          </a:xfrm>
        </p:spPr>
        <p:txBody>
          <a:bodyPr/>
          <a:lstStyle/>
          <a:p>
            <a:pPr algn="ctr" eaLnBrk="1" hangingPunct="1"/>
            <a:r>
              <a:rPr lang="da-DK" altLang="da-DK"/>
              <a:t>Konnektering af SC/LC.</a:t>
            </a:r>
          </a:p>
        </p:txBody>
      </p:sp>
      <p:sp>
        <p:nvSpPr>
          <p:cNvPr id="172035" name="Rectangle 3">
            <a:extLst>
              <a:ext uri="{FF2B5EF4-FFF2-40B4-BE49-F238E27FC236}">
                <a16:creationId xmlns:a16="http://schemas.microsoft.com/office/drawing/2014/main" id="{872C314F-C460-76BF-936F-EFAD515423C6}"/>
              </a:ext>
            </a:extLst>
          </p:cNvPr>
          <p:cNvSpPr>
            <a:spLocks noGrp="1" noChangeArrowheads="1"/>
          </p:cNvSpPr>
          <p:nvPr>
            <p:ph type="body" idx="1"/>
          </p:nvPr>
        </p:nvSpPr>
        <p:spPr/>
        <p:txBody>
          <a:bodyPr/>
          <a:lstStyle/>
          <a:p>
            <a:pPr algn="ctr" eaLnBrk="1" hangingPunct="1"/>
            <a:r>
              <a:rPr lang="da-DK" altLang="da-DK"/>
              <a:t>Coating rester fjernes.</a:t>
            </a:r>
          </a:p>
        </p:txBody>
      </p:sp>
      <p:pic>
        <p:nvPicPr>
          <p:cNvPr id="172036" name="Picture 4" descr="Dscn6635">
            <a:extLst>
              <a:ext uri="{FF2B5EF4-FFF2-40B4-BE49-F238E27FC236}">
                <a16:creationId xmlns:a16="http://schemas.microsoft.com/office/drawing/2014/main" id="{FEACB89C-E15B-9A54-7846-02FBEB30CF54}"/>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913"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037" name="Picture 5">
            <a:extLst>
              <a:ext uri="{FF2B5EF4-FFF2-40B4-BE49-F238E27FC236}">
                <a16:creationId xmlns:a16="http://schemas.microsoft.com/office/drawing/2014/main" id="{5B9FDDCD-FE92-B211-CF5B-8785A8F9884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4082" name="Rectangle 2">
            <a:extLst>
              <a:ext uri="{FF2B5EF4-FFF2-40B4-BE49-F238E27FC236}">
                <a16:creationId xmlns:a16="http://schemas.microsoft.com/office/drawing/2014/main" id="{82B5E088-A862-5BB4-85DE-6DCF863696FD}"/>
              </a:ext>
            </a:extLst>
          </p:cNvPr>
          <p:cNvSpPr>
            <a:spLocks noGrp="1" noChangeArrowheads="1"/>
          </p:cNvSpPr>
          <p:nvPr>
            <p:ph type="title"/>
          </p:nvPr>
        </p:nvSpPr>
        <p:spPr>
          <a:xfrm>
            <a:off x="304800" y="1244600"/>
            <a:ext cx="8839200" cy="457200"/>
          </a:xfrm>
        </p:spPr>
        <p:txBody>
          <a:bodyPr/>
          <a:lstStyle/>
          <a:p>
            <a:pPr algn="ctr" eaLnBrk="1" hangingPunct="1"/>
            <a:r>
              <a:rPr lang="da-DK" altLang="da-DK"/>
              <a:t>Konnektering af SC/LC.</a:t>
            </a:r>
          </a:p>
        </p:txBody>
      </p:sp>
      <p:sp>
        <p:nvSpPr>
          <p:cNvPr id="174083" name="Rectangle 3">
            <a:extLst>
              <a:ext uri="{FF2B5EF4-FFF2-40B4-BE49-F238E27FC236}">
                <a16:creationId xmlns:a16="http://schemas.microsoft.com/office/drawing/2014/main" id="{2A68F44F-4D7A-850B-F25A-71A34993259E}"/>
              </a:ext>
            </a:extLst>
          </p:cNvPr>
          <p:cNvSpPr>
            <a:spLocks noGrp="1" noChangeArrowheads="1"/>
          </p:cNvSpPr>
          <p:nvPr>
            <p:ph type="body" idx="1"/>
          </p:nvPr>
        </p:nvSpPr>
        <p:spPr/>
        <p:txBody>
          <a:bodyPr/>
          <a:lstStyle/>
          <a:p>
            <a:pPr algn="ctr" eaLnBrk="1" hangingPunct="1"/>
            <a:r>
              <a:rPr lang="da-DK" altLang="da-DK"/>
              <a:t>Mærkning.</a:t>
            </a:r>
          </a:p>
        </p:txBody>
      </p:sp>
      <p:pic>
        <p:nvPicPr>
          <p:cNvPr id="174084" name="Picture 4" descr="Dscn6676">
            <a:extLst>
              <a:ext uri="{FF2B5EF4-FFF2-40B4-BE49-F238E27FC236}">
                <a16:creationId xmlns:a16="http://schemas.microsoft.com/office/drawing/2014/main" id="{D7EAE0F7-E95F-2ED3-7588-6FFFA1F20B1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0013"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85" name="Picture 5">
            <a:extLst>
              <a:ext uri="{FF2B5EF4-FFF2-40B4-BE49-F238E27FC236}">
                <a16:creationId xmlns:a16="http://schemas.microsoft.com/office/drawing/2014/main" id="{F709E5D8-CFE8-787F-2613-3642221AFA9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6130" name="Rectangle 2">
            <a:extLst>
              <a:ext uri="{FF2B5EF4-FFF2-40B4-BE49-F238E27FC236}">
                <a16:creationId xmlns:a16="http://schemas.microsoft.com/office/drawing/2014/main" id="{E3CB7DBC-2EAC-76AD-8DF2-B07E02CCF026}"/>
              </a:ext>
            </a:extLst>
          </p:cNvPr>
          <p:cNvSpPr>
            <a:spLocks noGrp="1" noChangeArrowheads="1"/>
          </p:cNvSpPr>
          <p:nvPr>
            <p:ph type="title"/>
          </p:nvPr>
        </p:nvSpPr>
        <p:spPr>
          <a:xfrm>
            <a:off x="304800" y="1257300"/>
            <a:ext cx="8839200" cy="457200"/>
          </a:xfrm>
        </p:spPr>
        <p:txBody>
          <a:bodyPr/>
          <a:lstStyle/>
          <a:p>
            <a:pPr algn="ctr" eaLnBrk="1" hangingPunct="1"/>
            <a:r>
              <a:rPr lang="da-DK" altLang="da-DK"/>
              <a:t>Konnektering af SC/LC.</a:t>
            </a:r>
          </a:p>
        </p:txBody>
      </p:sp>
      <p:sp>
        <p:nvSpPr>
          <p:cNvPr id="176131" name="Rectangle 3">
            <a:extLst>
              <a:ext uri="{FF2B5EF4-FFF2-40B4-BE49-F238E27FC236}">
                <a16:creationId xmlns:a16="http://schemas.microsoft.com/office/drawing/2014/main" id="{8304077D-4435-AAA1-5B9D-89A265256764}"/>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76132" name="Rectangle 4">
            <a:extLst>
              <a:ext uri="{FF2B5EF4-FFF2-40B4-BE49-F238E27FC236}">
                <a16:creationId xmlns:a16="http://schemas.microsoft.com/office/drawing/2014/main" id="{FF6126EB-6988-2621-BF88-67D8271FD2F8}"/>
              </a:ext>
            </a:extLst>
          </p:cNvPr>
          <p:cNvSpPr>
            <a:spLocks noGrp="1" noChangeArrowheads="1"/>
          </p:cNvSpPr>
          <p:nvPr>
            <p:ph type="body" idx="1"/>
          </p:nvPr>
        </p:nvSpPr>
        <p:spPr/>
        <p:txBody>
          <a:bodyPr/>
          <a:lstStyle/>
          <a:p>
            <a:pPr algn="ctr" eaLnBrk="1" hangingPunct="1"/>
            <a:r>
              <a:rPr lang="da-DK" altLang="da-DK"/>
              <a:t>Mærk med tudsen 8mm fra tubing rørets ende.</a:t>
            </a:r>
          </a:p>
        </p:txBody>
      </p:sp>
      <p:pic>
        <p:nvPicPr>
          <p:cNvPr id="176133" name="Picture 5" descr="skab-fan2">
            <a:extLst>
              <a:ext uri="{FF2B5EF4-FFF2-40B4-BE49-F238E27FC236}">
                <a16:creationId xmlns:a16="http://schemas.microsoft.com/office/drawing/2014/main" id="{63277D33-A5B2-D323-C0C5-A470BD37BC94}"/>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2700"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34" name="Picture 6">
            <a:extLst>
              <a:ext uri="{FF2B5EF4-FFF2-40B4-BE49-F238E27FC236}">
                <a16:creationId xmlns:a16="http://schemas.microsoft.com/office/drawing/2014/main" id="{9019780C-788A-EFF2-162E-79322FA98B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a:extLst>
              <a:ext uri="{FF2B5EF4-FFF2-40B4-BE49-F238E27FC236}">
                <a16:creationId xmlns:a16="http://schemas.microsoft.com/office/drawing/2014/main" id="{D5DB12DB-3469-EADC-12A7-9CAEA98F1730}"/>
              </a:ext>
            </a:extLst>
          </p:cNvPr>
          <p:cNvSpPr>
            <a:spLocks noGrp="1" noChangeArrowheads="1"/>
          </p:cNvSpPr>
          <p:nvPr>
            <p:ph type="title"/>
          </p:nvPr>
        </p:nvSpPr>
        <p:spPr>
          <a:xfrm>
            <a:off x="114300" y="1143000"/>
            <a:ext cx="8839200" cy="457200"/>
          </a:xfrm>
        </p:spPr>
        <p:txBody>
          <a:bodyPr/>
          <a:lstStyle/>
          <a:p>
            <a:pPr algn="ctr" eaLnBrk="1" hangingPunct="1"/>
            <a:r>
              <a:rPr lang="da-DK" altLang="da-DK"/>
              <a:t>Konnektering af SC/LC.</a:t>
            </a:r>
          </a:p>
        </p:txBody>
      </p:sp>
      <p:sp>
        <p:nvSpPr>
          <p:cNvPr id="178179" name="Rectangle 3">
            <a:extLst>
              <a:ext uri="{FF2B5EF4-FFF2-40B4-BE49-F238E27FC236}">
                <a16:creationId xmlns:a16="http://schemas.microsoft.com/office/drawing/2014/main" id="{F301EAF2-951B-8324-C1BC-97737053BC8A}"/>
              </a:ext>
            </a:extLst>
          </p:cNvPr>
          <p:cNvSpPr>
            <a:spLocks noGrp="1" noChangeArrowheads="1"/>
          </p:cNvSpPr>
          <p:nvPr>
            <p:ph type="body" sz="half" idx="1"/>
          </p:nvPr>
        </p:nvSpPr>
        <p:spPr>
          <a:xfrm>
            <a:off x="2349500" y="1698625"/>
            <a:ext cx="4114800" cy="3962400"/>
          </a:xfrm>
        </p:spPr>
        <p:txBody>
          <a:bodyPr/>
          <a:lstStyle/>
          <a:p>
            <a:pPr algn="ctr" eaLnBrk="1" hangingPunct="1"/>
            <a:r>
              <a:rPr lang="da-DK" altLang="da-DK" sz="3200" b="1">
                <a:solidFill>
                  <a:srgbClr val="FF0000"/>
                </a:solidFill>
              </a:rPr>
              <a:t>Fiberen renses.</a:t>
            </a:r>
          </a:p>
        </p:txBody>
      </p:sp>
      <p:sp>
        <p:nvSpPr>
          <p:cNvPr id="178180" name="Rectangle 4">
            <a:extLst>
              <a:ext uri="{FF2B5EF4-FFF2-40B4-BE49-F238E27FC236}">
                <a16:creationId xmlns:a16="http://schemas.microsoft.com/office/drawing/2014/main" id="{BC1E76DB-198A-5BCF-71D8-233A9DA916D8}"/>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graphicFrame>
        <p:nvGraphicFramePr>
          <p:cNvPr id="178181" name="Object 5">
            <a:extLst>
              <a:ext uri="{FF2B5EF4-FFF2-40B4-BE49-F238E27FC236}">
                <a16:creationId xmlns:a16="http://schemas.microsoft.com/office/drawing/2014/main" id="{EC25C465-6899-0F3B-8395-154457BF824E}"/>
              </a:ext>
            </a:extLst>
          </p:cNvPr>
          <p:cNvGraphicFramePr>
            <a:graphicFrameLocks noGrp="1"/>
          </p:cNvGraphicFramePr>
          <p:nvPr>
            <p:ph sz="half" idx="2"/>
          </p:nvPr>
        </p:nvGraphicFramePr>
        <p:xfrm>
          <a:off x="292100" y="2200275"/>
          <a:ext cx="3352800" cy="2400300"/>
        </p:xfrm>
        <a:graphic>
          <a:graphicData uri="http://schemas.openxmlformats.org/presentationml/2006/ole">
            <mc:AlternateContent xmlns:mc="http://schemas.openxmlformats.org/markup-compatibility/2006">
              <mc:Choice xmlns:v="urn:schemas-microsoft-com:vml" Requires="v">
                <p:oleObj name="Photo Editor-billede" r:id="rId3" imgW="6477904" imgH="6477904" progId="MSPhotoEd.3">
                  <p:embed/>
                </p:oleObj>
              </mc:Choice>
              <mc:Fallback>
                <p:oleObj name="Photo Editor-billede" r:id="rId3" imgW="6477904" imgH="6477904" progId="MSPhotoEd.3">
                  <p:embed/>
                  <p:pic>
                    <p:nvPicPr>
                      <p:cNvPr id="178181" name="Object 5">
                        <a:extLst>
                          <a:ext uri="{FF2B5EF4-FFF2-40B4-BE49-F238E27FC236}">
                            <a16:creationId xmlns:a16="http://schemas.microsoft.com/office/drawing/2014/main" id="{EC25C465-6899-0F3B-8395-154457BF824E}"/>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100" y="2200275"/>
                        <a:ext cx="33528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178182" name="Picture 6">
            <a:extLst>
              <a:ext uri="{FF2B5EF4-FFF2-40B4-BE49-F238E27FC236}">
                <a16:creationId xmlns:a16="http://schemas.microsoft.com/office/drawing/2014/main" id="{1E40E4FC-1C79-6E2F-E2F9-A23E8792407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604791">
            <a:off x="5935663" y="2141538"/>
            <a:ext cx="2143125" cy="21431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pic>
        <p:nvPicPr>
          <p:cNvPr id="178183" name="Picture 7">
            <a:extLst>
              <a:ext uri="{FF2B5EF4-FFF2-40B4-BE49-F238E27FC236}">
                <a16:creationId xmlns:a16="http://schemas.microsoft.com/office/drawing/2014/main" id="{3FF3D06A-C5BC-4ECB-C361-76965299A0E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32250" y="2620963"/>
            <a:ext cx="2095500" cy="27336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pic>
        <p:nvPicPr>
          <p:cNvPr id="178184" name="Picture 8">
            <a:extLst>
              <a:ext uri="{FF2B5EF4-FFF2-40B4-BE49-F238E27FC236}">
                <a16:creationId xmlns:a16="http://schemas.microsoft.com/office/drawing/2014/main" id="{0C9EA045-470B-C93B-9C02-7953E424145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48400" y="4173538"/>
            <a:ext cx="2044700" cy="18875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pic>
        <p:nvPicPr>
          <p:cNvPr id="178185" name="Picture 9">
            <a:extLst>
              <a:ext uri="{FF2B5EF4-FFF2-40B4-BE49-F238E27FC236}">
                <a16:creationId xmlns:a16="http://schemas.microsoft.com/office/drawing/2014/main" id="{1FD234CB-12E7-0AB6-55CA-4C74FB72762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8186" name="Picture 11">
            <a:extLst>
              <a:ext uri="{FF2B5EF4-FFF2-40B4-BE49-F238E27FC236}">
                <a16:creationId xmlns:a16="http://schemas.microsoft.com/office/drawing/2014/main" id="{FC72E91A-CAC7-28CE-EF86-7CFDB88B26C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2100" y="4832350"/>
            <a:ext cx="3441700" cy="1720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Lst>
        </p:spPr>
      </p:pic>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2">
            <a:extLst>
              <a:ext uri="{FF2B5EF4-FFF2-40B4-BE49-F238E27FC236}">
                <a16:creationId xmlns:a16="http://schemas.microsoft.com/office/drawing/2014/main" id="{814D9F5A-89D3-CA83-7904-A4606F763D32}"/>
              </a:ext>
            </a:extLst>
          </p:cNvPr>
          <p:cNvSpPr>
            <a:spLocks noGrp="1" noChangeArrowheads="1"/>
          </p:cNvSpPr>
          <p:nvPr>
            <p:ph type="title"/>
          </p:nvPr>
        </p:nvSpPr>
        <p:spPr>
          <a:xfrm>
            <a:off x="152400" y="1257300"/>
            <a:ext cx="8839200" cy="457200"/>
          </a:xfrm>
        </p:spPr>
        <p:txBody>
          <a:bodyPr/>
          <a:lstStyle/>
          <a:p>
            <a:pPr algn="ctr" eaLnBrk="1" hangingPunct="1"/>
            <a:r>
              <a:rPr lang="da-DK" altLang="da-DK"/>
              <a:t>Konnektering af SC/LC.</a:t>
            </a:r>
          </a:p>
        </p:txBody>
      </p:sp>
      <p:sp>
        <p:nvSpPr>
          <p:cNvPr id="180227" name="Rectangle 3">
            <a:extLst>
              <a:ext uri="{FF2B5EF4-FFF2-40B4-BE49-F238E27FC236}">
                <a16:creationId xmlns:a16="http://schemas.microsoft.com/office/drawing/2014/main" id="{98951938-13CF-99DD-AA12-46522B44A345}"/>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80228" name="Rectangle 4">
            <a:extLst>
              <a:ext uri="{FF2B5EF4-FFF2-40B4-BE49-F238E27FC236}">
                <a16:creationId xmlns:a16="http://schemas.microsoft.com/office/drawing/2014/main" id="{50C4AB79-9E07-CB09-F2D7-35D18B68FD04}"/>
              </a:ext>
            </a:extLst>
          </p:cNvPr>
          <p:cNvSpPr>
            <a:spLocks noGrp="1" noChangeArrowheads="1"/>
          </p:cNvSpPr>
          <p:nvPr>
            <p:ph type="body" idx="1"/>
          </p:nvPr>
        </p:nvSpPr>
        <p:spPr/>
        <p:txBody>
          <a:bodyPr/>
          <a:lstStyle/>
          <a:p>
            <a:pPr algn="ctr" eaLnBrk="1" hangingPunct="1"/>
            <a:r>
              <a:rPr lang="da-DK" altLang="da-DK"/>
              <a:t>Fiberen placeres i sporet.</a:t>
            </a:r>
          </a:p>
        </p:txBody>
      </p:sp>
      <p:pic>
        <p:nvPicPr>
          <p:cNvPr id="180229" name="Picture 5" descr="Klev-fan">
            <a:extLst>
              <a:ext uri="{FF2B5EF4-FFF2-40B4-BE49-F238E27FC236}">
                <a16:creationId xmlns:a16="http://schemas.microsoft.com/office/drawing/2014/main" id="{8B5E0F8C-A5AA-F222-628B-F922D9DF3E5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2700" y="2159000"/>
            <a:ext cx="65024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30" name="Picture 6">
            <a:extLst>
              <a:ext uri="{FF2B5EF4-FFF2-40B4-BE49-F238E27FC236}">
                <a16:creationId xmlns:a16="http://schemas.microsoft.com/office/drawing/2014/main" id="{0C0CEDD1-F9A7-69EF-7B5F-44AB5255C5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a:extLst>
              <a:ext uri="{FF2B5EF4-FFF2-40B4-BE49-F238E27FC236}">
                <a16:creationId xmlns:a16="http://schemas.microsoft.com/office/drawing/2014/main" id="{050E79A1-A4DC-C4F2-0A1D-C4ADB7F08AF8}"/>
              </a:ext>
            </a:extLst>
          </p:cNvPr>
          <p:cNvSpPr>
            <a:spLocks noGrp="1" noChangeArrowheads="1"/>
          </p:cNvSpPr>
          <p:nvPr>
            <p:ph type="title"/>
          </p:nvPr>
        </p:nvSpPr>
        <p:spPr>
          <a:xfrm>
            <a:off x="152400" y="1244600"/>
            <a:ext cx="8839200" cy="457200"/>
          </a:xfrm>
        </p:spPr>
        <p:txBody>
          <a:bodyPr/>
          <a:lstStyle/>
          <a:p>
            <a:pPr algn="ctr" eaLnBrk="1" hangingPunct="1"/>
            <a:r>
              <a:rPr lang="da-DK" altLang="da-DK"/>
              <a:t>Konnektering af SC/LC.</a:t>
            </a:r>
          </a:p>
        </p:txBody>
      </p:sp>
      <p:sp>
        <p:nvSpPr>
          <p:cNvPr id="182275" name="Rectangle 3">
            <a:extLst>
              <a:ext uri="{FF2B5EF4-FFF2-40B4-BE49-F238E27FC236}">
                <a16:creationId xmlns:a16="http://schemas.microsoft.com/office/drawing/2014/main" id="{602A2C9B-1358-D75F-9E72-E7C7800DB60E}"/>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82276" name="Rectangle 4">
            <a:extLst>
              <a:ext uri="{FF2B5EF4-FFF2-40B4-BE49-F238E27FC236}">
                <a16:creationId xmlns:a16="http://schemas.microsoft.com/office/drawing/2014/main" id="{2AFA755B-A09C-85BC-9A20-E7A99FC70D6E}"/>
              </a:ext>
            </a:extLst>
          </p:cNvPr>
          <p:cNvSpPr>
            <a:spLocks noGrp="1" noChangeArrowheads="1"/>
          </p:cNvSpPr>
          <p:nvPr>
            <p:ph type="body" idx="1"/>
          </p:nvPr>
        </p:nvSpPr>
        <p:spPr/>
        <p:txBody>
          <a:bodyPr/>
          <a:lstStyle/>
          <a:p>
            <a:pPr algn="ctr" eaLnBrk="1" hangingPunct="1"/>
            <a:r>
              <a:rPr lang="da-DK" altLang="da-DK"/>
              <a:t>Cleav fiberen med et  hurtigt let tryk.</a:t>
            </a:r>
          </a:p>
        </p:txBody>
      </p:sp>
      <p:pic>
        <p:nvPicPr>
          <p:cNvPr id="182277" name="Picture 5" descr="DSC01209">
            <a:extLst>
              <a:ext uri="{FF2B5EF4-FFF2-40B4-BE49-F238E27FC236}">
                <a16:creationId xmlns:a16="http://schemas.microsoft.com/office/drawing/2014/main" id="{FFF1C53C-A3E8-6BFF-F768-E46F35FF870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44600" y="2235200"/>
            <a:ext cx="6805613"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2278" name="Picture 6">
            <a:extLst>
              <a:ext uri="{FF2B5EF4-FFF2-40B4-BE49-F238E27FC236}">
                <a16:creationId xmlns:a16="http://schemas.microsoft.com/office/drawing/2014/main" id="{C99ECC1E-92F0-B1FB-522B-AA20A37350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a:extLst>
              <a:ext uri="{FF2B5EF4-FFF2-40B4-BE49-F238E27FC236}">
                <a16:creationId xmlns:a16="http://schemas.microsoft.com/office/drawing/2014/main" id="{51A83601-FD9F-A54A-4FB5-01AD5D21C4AD}"/>
              </a:ext>
            </a:extLst>
          </p:cNvPr>
          <p:cNvSpPr>
            <a:spLocks noGrp="1" noChangeArrowheads="1"/>
          </p:cNvSpPr>
          <p:nvPr>
            <p:ph type="title"/>
          </p:nvPr>
        </p:nvSpPr>
        <p:spPr>
          <a:xfrm>
            <a:off x="152400" y="1270000"/>
            <a:ext cx="8839200" cy="457200"/>
          </a:xfrm>
        </p:spPr>
        <p:txBody>
          <a:bodyPr/>
          <a:lstStyle/>
          <a:p>
            <a:pPr algn="ctr" eaLnBrk="1" hangingPunct="1"/>
            <a:r>
              <a:rPr lang="da-DK" altLang="da-DK"/>
              <a:t>Konnektering af SC/LC.</a:t>
            </a:r>
          </a:p>
        </p:txBody>
      </p:sp>
      <p:sp>
        <p:nvSpPr>
          <p:cNvPr id="184323" name="Rectangle 3">
            <a:extLst>
              <a:ext uri="{FF2B5EF4-FFF2-40B4-BE49-F238E27FC236}">
                <a16:creationId xmlns:a16="http://schemas.microsoft.com/office/drawing/2014/main" id="{BD4198E9-ED3E-A868-4E64-EE15BE9DE837}"/>
              </a:ext>
            </a:extLst>
          </p:cNvPr>
          <p:cNvSpPr>
            <a:spLocks noGrp="1" noChangeArrowheads="1"/>
          </p:cNvSpPr>
          <p:nvPr>
            <p:ph type="body" sz="half" idx="1"/>
          </p:nvPr>
        </p:nvSpPr>
        <p:spPr>
          <a:xfrm>
            <a:off x="2374900" y="1739900"/>
            <a:ext cx="4114800" cy="3962400"/>
          </a:xfrm>
        </p:spPr>
        <p:txBody>
          <a:bodyPr/>
          <a:lstStyle/>
          <a:p>
            <a:pPr algn="ctr" eaLnBrk="1" hangingPunct="1"/>
            <a:r>
              <a:rPr lang="da-DK" altLang="da-DK" sz="1600" b="1"/>
              <a:t>Et let buk (og der cleaves).</a:t>
            </a:r>
          </a:p>
        </p:txBody>
      </p:sp>
      <p:sp>
        <p:nvSpPr>
          <p:cNvPr id="184324" name="Rectangle 4">
            <a:extLst>
              <a:ext uri="{FF2B5EF4-FFF2-40B4-BE49-F238E27FC236}">
                <a16:creationId xmlns:a16="http://schemas.microsoft.com/office/drawing/2014/main" id="{986F90AA-F44A-7E0D-3B38-A4FC28D97CE5}"/>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graphicFrame>
        <p:nvGraphicFramePr>
          <p:cNvPr id="184325" name="Object 5">
            <a:extLst>
              <a:ext uri="{FF2B5EF4-FFF2-40B4-BE49-F238E27FC236}">
                <a16:creationId xmlns:a16="http://schemas.microsoft.com/office/drawing/2014/main" id="{D0D036A7-E0D6-9B5E-49FB-079AFC528A2C}"/>
              </a:ext>
            </a:extLst>
          </p:cNvPr>
          <p:cNvGraphicFramePr>
            <a:graphicFrameLocks noGrp="1"/>
          </p:cNvGraphicFramePr>
          <p:nvPr>
            <p:ph sz="half" idx="2"/>
          </p:nvPr>
        </p:nvGraphicFramePr>
        <p:xfrm>
          <a:off x="1054100" y="2273300"/>
          <a:ext cx="7200900" cy="4279900"/>
        </p:xfrm>
        <a:graphic>
          <a:graphicData uri="http://schemas.openxmlformats.org/presentationml/2006/ole">
            <mc:AlternateContent xmlns:mc="http://schemas.openxmlformats.org/markup-compatibility/2006">
              <mc:Choice xmlns:v="urn:schemas-microsoft-com:vml" Requires="v">
                <p:oleObj name="Photo Editor-billede" r:id="rId3" imgW="6477904" imgH="6477904" progId="MSPhotoEd.3">
                  <p:embed/>
                </p:oleObj>
              </mc:Choice>
              <mc:Fallback>
                <p:oleObj name="Photo Editor-billede" r:id="rId3" imgW="6477904" imgH="6477904" progId="MSPhotoEd.3">
                  <p:embed/>
                  <p:pic>
                    <p:nvPicPr>
                      <p:cNvPr id="184325" name="Object 5">
                        <a:extLst>
                          <a:ext uri="{FF2B5EF4-FFF2-40B4-BE49-F238E27FC236}">
                            <a16:creationId xmlns:a16="http://schemas.microsoft.com/office/drawing/2014/main" id="{D0D036A7-E0D6-9B5E-49FB-079AFC528A2C}"/>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100" y="2273300"/>
                        <a:ext cx="7200900" cy="427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184326" name="Picture 6">
            <a:extLst>
              <a:ext uri="{FF2B5EF4-FFF2-40B4-BE49-F238E27FC236}">
                <a16:creationId xmlns:a16="http://schemas.microsoft.com/office/drawing/2014/main" id="{17A3F668-189D-B5E9-7333-263D67C3F83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a:extLst>
              <a:ext uri="{FF2B5EF4-FFF2-40B4-BE49-F238E27FC236}">
                <a16:creationId xmlns:a16="http://schemas.microsoft.com/office/drawing/2014/main" id="{A30E7651-AE7D-6778-A6E2-B710C25BE019}"/>
              </a:ext>
            </a:extLst>
          </p:cNvPr>
          <p:cNvSpPr>
            <a:spLocks noGrp="1" noChangeArrowheads="1"/>
          </p:cNvSpPr>
          <p:nvPr>
            <p:ph type="title"/>
          </p:nvPr>
        </p:nvSpPr>
        <p:spPr>
          <a:xfrm>
            <a:off x="152400" y="1270000"/>
            <a:ext cx="8839200" cy="457200"/>
          </a:xfrm>
        </p:spPr>
        <p:txBody>
          <a:bodyPr/>
          <a:lstStyle/>
          <a:p>
            <a:pPr algn="ctr" eaLnBrk="1" hangingPunct="1"/>
            <a:r>
              <a:rPr lang="da-DK" altLang="da-DK"/>
              <a:t>Konnektering af SC/LC.</a:t>
            </a:r>
          </a:p>
        </p:txBody>
      </p:sp>
      <p:sp>
        <p:nvSpPr>
          <p:cNvPr id="186371" name="Rectangle 3">
            <a:extLst>
              <a:ext uri="{FF2B5EF4-FFF2-40B4-BE49-F238E27FC236}">
                <a16:creationId xmlns:a16="http://schemas.microsoft.com/office/drawing/2014/main" id="{324F438B-3845-8D69-1D76-5D62066EB611}"/>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86372" name="Rectangle 4">
            <a:extLst>
              <a:ext uri="{FF2B5EF4-FFF2-40B4-BE49-F238E27FC236}">
                <a16:creationId xmlns:a16="http://schemas.microsoft.com/office/drawing/2014/main" id="{9FA4DF55-17BE-9CF0-D72C-40EEA2FEE1D3}"/>
              </a:ext>
            </a:extLst>
          </p:cNvPr>
          <p:cNvSpPr>
            <a:spLocks noGrp="1" noChangeArrowheads="1"/>
          </p:cNvSpPr>
          <p:nvPr>
            <p:ph type="body" idx="1"/>
          </p:nvPr>
        </p:nvSpPr>
        <p:spPr/>
        <p:txBody>
          <a:bodyPr/>
          <a:lstStyle/>
          <a:p>
            <a:pPr algn="ctr" eaLnBrk="1" hangingPunct="1"/>
            <a:r>
              <a:rPr lang="da-DK" altLang="da-DK"/>
              <a:t>Fiberen lægges i rullerne.</a:t>
            </a:r>
          </a:p>
        </p:txBody>
      </p:sp>
      <p:pic>
        <p:nvPicPr>
          <p:cNvPr id="186373" name="Picture 5" descr="DSC01222">
            <a:extLst>
              <a:ext uri="{FF2B5EF4-FFF2-40B4-BE49-F238E27FC236}">
                <a16:creationId xmlns:a16="http://schemas.microsoft.com/office/drawing/2014/main" id="{A396C83D-5FB4-1849-3039-BED67930BE2B}"/>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06500" y="2159000"/>
            <a:ext cx="7275513"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74" name="Picture 6">
            <a:extLst>
              <a:ext uri="{FF2B5EF4-FFF2-40B4-BE49-F238E27FC236}">
                <a16:creationId xmlns:a16="http://schemas.microsoft.com/office/drawing/2014/main" id="{2921BE8C-B4E9-9AF5-2DBD-6BC6D24F24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a:extLst>
              <a:ext uri="{FF2B5EF4-FFF2-40B4-BE49-F238E27FC236}">
                <a16:creationId xmlns:a16="http://schemas.microsoft.com/office/drawing/2014/main" id="{45A02344-4615-380B-5E82-D67C8410C006}"/>
              </a:ext>
            </a:extLst>
          </p:cNvPr>
          <p:cNvSpPr>
            <a:spLocks noChangeArrowheads="1"/>
          </p:cNvSpPr>
          <p:nvPr/>
        </p:nvSpPr>
        <p:spPr bwMode="auto">
          <a:xfrm>
            <a:off x="152400" y="1143000"/>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a:solidFill>
                  <a:schemeClr val="tx1"/>
                </a:solidFill>
                <a:latin typeface="Arial" panose="020B0604020202020204" pitchFamily="34" charset="0"/>
              </a:defRPr>
            </a:lvl1pPr>
            <a:lvl2pPr marL="742950" indent="-285750">
              <a:spcBef>
                <a:spcPct val="20000"/>
              </a:spcBef>
              <a:buChar char="–"/>
              <a:defRPr>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a:solidFill>
                  <a:schemeClr val="tx1"/>
                </a:solidFill>
                <a:latin typeface="Arial" panose="020B0604020202020204" pitchFamily="34" charset="0"/>
              </a:defRPr>
            </a:lvl4pPr>
            <a:lvl5pPr marL="2057400" indent="-228600">
              <a:spcBef>
                <a:spcPct val="20000"/>
              </a:spcBef>
              <a:buChar char="»"/>
              <a:defRPr>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a:solidFill>
                  <a:schemeClr val="tx1"/>
                </a:solidFill>
                <a:latin typeface="Arial" panose="020B0604020202020204" pitchFamily="34" charset="0"/>
              </a:defRPr>
            </a:lvl9pPr>
          </a:lstStyle>
          <a:p>
            <a:pPr>
              <a:spcBef>
                <a:spcPct val="0"/>
              </a:spcBef>
              <a:buFontTx/>
              <a:buNone/>
            </a:pPr>
            <a:endParaRPr lang="da-DK" altLang="da-DK" sz="2400">
              <a:latin typeface="Times New Roman" panose="02020603050405020304" pitchFamily="18" charset="0"/>
            </a:endParaRPr>
          </a:p>
        </p:txBody>
      </p:sp>
      <p:sp>
        <p:nvSpPr>
          <p:cNvPr id="188419" name="Rectangle 3">
            <a:extLst>
              <a:ext uri="{FF2B5EF4-FFF2-40B4-BE49-F238E27FC236}">
                <a16:creationId xmlns:a16="http://schemas.microsoft.com/office/drawing/2014/main" id="{659C25F7-3B1A-0D95-1EEC-45D9EEF88420}"/>
              </a:ext>
            </a:extLst>
          </p:cNvPr>
          <p:cNvSpPr>
            <a:spLocks noGrp="1" noChangeArrowheads="1"/>
          </p:cNvSpPr>
          <p:nvPr>
            <p:ph type="title"/>
          </p:nvPr>
        </p:nvSpPr>
        <p:spPr>
          <a:xfrm>
            <a:off x="152400" y="1257300"/>
            <a:ext cx="8839200" cy="457200"/>
          </a:xfrm>
        </p:spPr>
        <p:txBody>
          <a:bodyPr/>
          <a:lstStyle/>
          <a:p>
            <a:pPr algn="ctr" eaLnBrk="1" hangingPunct="1"/>
            <a:r>
              <a:rPr lang="da-DK" altLang="da-DK"/>
              <a:t>Konnektering af SC/LC.</a:t>
            </a:r>
          </a:p>
        </p:txBody>
      </p:sp>
      <p:sp>
        <p:nvSpPr>
          <p:cNvPr id="188420" name="Rectangle 4">
            <a:extLst>
              <a:ext uri="{FF2B5EF4-FFF2-40B4-BE49-F238E27FC236}">
                <a16:creationId xmlns:a16="http://schemas.microsoft.com/office/drawing/2014/main" id="{729A4102-4641-FC99-2B32-793D727B32A7}"/>
              </a:ext>
            </a:extLst>
          </p:cNvPr>
          <p:cNvSpPr>
            <a:spLocks noGrp="1" noChangeArrowheads="1"/>
          </p:cNvSpPr>
          <p:nvPr>
            <p:ph type="body" idx="1"/>
          </p:nvPr>
        </p:nvSpPr>
        <p:spPr/>
        <p:txBody>
          <a:bodyPr/>
          <a:lstStyle/>
          <a:p>
            <a:pPr algn="ctr" eaLnBrk="1" hangingPunct="1"/>
            <a:r>
              <a:rPr lang="da-DK" altLang="da-DK"/>
              <a:t>Fiberen føres forsigtigt frem.</a:t>
            </a:r>
          </a:p>
        </p:txBody>
      </p:sp>
      <p:pic>
        <p:nvPicPr>
          <p:cNvPr id="188421" name="Picture 5" descr="DSC01210">
            <a:extLst>
              <a:ext uri="{FF2B5EF4-FFF2-40B4-BE49-F238E27FC236}">
                <a16:creationId xmlns:a16="http://schemas.microsoft.com/office/drawing/2014/main" id="{A01950EB-8DE1-3037-9181-949848D244C3}"/>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900" y="2159000"/>
            <a:ext cx="7808913"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22" name="Picture 6">
            <a:extLst>
              <a:ext uri="{FF2B5EF4-FFF2-40B4-BE49-F238E27FC236}">
                <a16:creationId xmlns:a16="http://schemas.microsoft.com/office/drawing/2014/main" id="{F9ECB696-A88E-626B-54BE-11CFA53551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699">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theme/theme1.xml><?xml version="1.0" encoding="utf-8"?>
<a:theme xmlns:a="http://schemas.openxmlformats.org/drawingml/2006/main" name="LauritzKnudsen_Master">
  <a:themeElements>
    <a:clrScheme name="LauritzKnudsen_Master.pot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LauritzKnudsen_Master.pot">
      <a:majorFont>
        <a:latin typeface="Arial"/>
        <a:ea typeface=""/>
        <a:cs typeface=""/>
      </a:majorFont>
      <a:minorFont>
        <a:latin typeface="Arial"/>
        <a:ea typeface=""/>
        <a:cs typeface=""/>
      </a:minorFont>
    </a:fontScheme>
    <a:fmtScheme name="Kont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699" cap="flat" cmpd="sng" algn="ctr">
          <a:solidFill>
            <a:schemeClr val="tx1"/>
          </a:solidFill>
          <a:prstDash val="solid"/>
          <a:round/>
          <a:headEnd type="none" w="med" len="med"/>
          <a:tailEnd type="none" w="med" len="med"/>
        </a:ln>
        <a:effectLst/>
      </a:spPr>
      <a:bodyPr vert="horz" wrap="none" lIns="90488" tIns="44450" rIns="90488" bIns="4445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699" cap="flat" cmpd="sng" algn="ctr">
          <a:solidFill>
            <a:schemeClr val="tx1"/>
          </a:solidFill>
          <a:prstDash val="solid"/>
          <a:round/>
          <a:headEnd type="none" w="med" len="med"/>
          <a:tailEnd type="none" w="med" len="med"/>
        </a:ln>
        <a:effectLst/>
      </a:spPr>
      <a:bodyPr vert="horz" wrap="none" lIns="90488" tIns="44450" rIns="90488" bIns="4445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LauritzKnudsen_Master.pot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LauritzKnudsen_Master.pot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LauritzKnudsen_Master.pot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LauritzKnudsen_Master.pot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LauritzKnudsen_Master.po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LauritzKnudsen_Master.po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LauritzKnudsen_Master.po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Kontortema">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Kontor">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ont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Kontortema">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Kontor">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ont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K:\LK Skabelon\LK Skabelon\LauritzKnudsen_Master.pot</Template>
  <TotalTime>9936</TotalTime>
  <Words>6880</Words>
  <Application>Microsoft Office PowerPoint</Application>
  <PresentationFormat>Skærmshow (4:3)</PresentationFormat>
  <Paragraphs>1338</Paragraphs>
  <Slides>163</Slides>
  <Notes>118</Notes>
  <HiddenSlides>31</HiddenSlides>
  <MMClips>0</MMClips>
  <ScaleCrop>false</ScaleCrop>
  <HeadingPairs>
    <vt:vector size="8" baseType="variant">
      <vt:variant>
        <vt:lpstr>Benyttede skrifttyper</vt:lpstr>
      </vt:variant>
      <vt:variant>
        <vt:i4>11</vt:i4>
      </vt:variant>
      <vt:variant>
        <vt:lpstr>Tema</vt:lpstr>
      </vt:variant>
      <vt:variant>
        <vt:i4>1</vt:i4>
      </vt:variant>
      <vt:variant>
        <vt:lpstr>Integrerede OLE-servere</vt:lpstr>
      </vt:variant>
      <vt:variant>
        <vt:i4>3</vt:i4>
      </vt:variant>
      <vt:variant>
        <vt:lpstr>Slidetitler</vt:lpstr>
      </vt:variant>
      <vt:variant>
        <vt:i4>163</vt:i4>
      </vt:variant>
    </vt:vector>
  </HeadingPairs>
  <TitlesOfParts>
    <vt:vector size="178" baseType="lpstr">
      <vt:lpstr>Algerian</vt:lpstr>
      <vt:lpstr>Arial</vt:lpstr>
      <vt:lpstr>Arial Narrow</vt:lpstr>
      <vt:lpstr>Arial Rounded MT Bold</vt:lpstr>
      <vt:lpstr>Humanst521 BT</vt:lpstr>
      <vt:lpstr>Modern</vt:lpstr>
      <vt:lpstr>Symbol</vt:lpstr>
      <vt:lpstr>Tahoma</vt:lpstr>
      <vt:lpstr>Times New Roman</vt:lpstr>
      <vt:lpstr>Verdana</vt:lpstr>
      <vt:lpstr>Wingdings</vt:lpstr>
      <vt:lpstr>LauritzKnudsen_Master</vt:lpstr>
      <vt:lpstr>Clip</vt:lpstr>
      <vt:lpstr>CorelDRAW</vt:lpstr>
      <vt:lpstr>Photo Editor-billede</vt:lpstr>
      <vt:lpstr>Indhold</vt:lpstr>
      <vt:lpstr>Computer netværk</vt:lpstr>
      <vt:lpstr>Computer netværk</vt:lpstr>
      <vt:lpstr>Princip</vt:lpstr>
      <vt:lpstr>Princip</vt:lpstr>
      <vt:lpstr>Princip</vt:lpstr>
      <vt:lpstr>Hvad består LexCom af?</vt:lpstr>
      <vt:lpstr>Hvad består LexCom af?</vt:lpstr>
      <vt:lpstr>Hvad består LexCom af?</vt:lpstr>
      <vt:lpstr>Patch paneler</vt:lpstr>
      <vt:lpstr>Hvad består LexCom af?</vt:lpstr>
      <vt:lpstr>EIA/TIA  568 </vt:lpstr>
      <vt:lpstr>Hvad består LexCom af?</vt:lpstr>
      <vt:lpstr>Farvekodning</vt:lpstr>
      <vt:lpstr>Hvad består LexCom af?</vt:lpstr>
      <vt:lpstr>PowerPoint-præsentation</vt:lpstr>
      <vt:lpstr>Actassi 550 kat 6A 10G System</vt:lpstr>
      <vt:lpstr>Actassi 550 kat 6A 10G System</vt:lpstr>
      <vt:lpstr>Actassi 550  konnektor</vt:lpstr>
      <vt:lpstr>Actassi 550  FUGA udtag</vt:lpstr>
      <vt:lpstr>PowerPoint-præsentation</vt:lpstr>
      <vt:lpstr>Kabler &amp; Kabeltyber</vt:lpstr>
      <vt:lpstr>Kabel &amp; Kabeltyper</vt:lpstr>
      <vt:lpstr>Horisontal kabling</vt:lpstr>
      <vt:lpstr>Horisontal kabling</vt:lpstr>
      <vt:lpstr>Hvad består LexCom af?</vt:lpstr>
      <vt:lpstr>PowerPoint-præsentation</vt:lpstr>
      <vt:lpstr>PowerPoint-præsentation</vt:lpstr>
      <vt:lpstr>Montage af konnektorer</vt:lpstr>
      <vt:lpstr>PowerPoint-præsentation</vt:lpstr>
      <vt:lpstr>PowerPoint-præsentation</vt:lpstr>
      <vt:lpstr>PowerPoint-præsentation</vt:lpstr>
      <vt:lpstr>Klasser og kategorier</vt:lpstr>
      <vt:lpstr>Respektafstande</vt:lpstr>
      <vt:lpstr>Hvad dækker standarderne: Nærføring </vt:lpstr>
      <vt:lpstr>Føringsveje</vt:lpstr>
      <vt:lpstr>Føringsveje</vt:lpstr>
      <vt:lpstr>EMC, indstråling </vt:lpstr>
      <vt:lpstr>EMC</vt:lpstr>
      <vt:lpstr>Jording</vt:lpstr>
      <vt:lpstr>Installation og montage</vt:lpstr>
      <vt:lpstr>LK LexCom® Office Line</vt:lpstr>
      <vt:lpstr>LK LexCom® Office Line</vt:lpstr>
      <vt:lpstr>LK LexCom® Office Line</vt:lpstr>
      <vt:lpstr>LK LexCom® Office Line</vt:lpstr>
      <vt:lpstr>LK LexCom® Office Line</vt:lpstr>
      <vt:lpstr>LK LexCom® Office Line</vt:lpstr>
      <vt:lpstr>LK LexCom® Office Line</vt:lpstr>
      <vt:lpstr>LK LexCom® Office Line</vt:lpstr>
      <vt:lpstr>     Patch paneler</vt:lpstr>
      <vt:lpstr>Test og certificering</vt:lpstr>
      <vt:lpstr>Test og certificering</vt:lpstr>
      <vt:lpstr>Test og certificering</vt:lpstr>
      <vt:lpstr>Test og certificering</vt:lpstr>
      <vt:lpstr>Test med LAN-tester</vt:lpstr>
      <vt:lpstr>PowerPoint-præsentation</vt:lpstr>
      <vt:lpstr>Installations typer.</vt:lpstr>
      <vt:lpstr>Konnektor typer</vt:lpstr>
      <vt:lpstr>Installations typer.</vt:lpstr>
      <vt:lpstr>Installations typer.</vt:lpstr>
      <vt:lpstr>Fiber opbygning.</vt:lpstr>
      <vt:lpstr>Lysets vandring.</vt:lpstr>
      <vt:lpstr>Fiber typer.</vt:lpstr>
      <vt:lpstr>Fiber typer</vt:lpstr>
      <vt:lpstr>PowerPoint-præsentation</vt:lpstr>
      <vt:lpstr>LYS TRANSMISSION BASICS : Bølje længder</vt:lpstr>
      <vt:lpstr>Sikkerhed.</vt:lpstr>
      <vt:lpstr>Regler der skal følges.</vt:lpstr>
      <vt:lpstr>Affalds problematikken.</vt:lpstr>
      <vt:lpstr>Valg af kabler.</vt:lpstr>
      <vt:lpstr>Kabler</vt:lpstr>
      <vt:lpstr>Kabler.</vt:lpstr>
      <vt:lpstr>Kabler.</vt:lpstr>
      <vt:lpstr>PowerPoint-præsentation</vt:lpstr>
      <vt:lpstr>Link test.</vt:lpstr>
      <vt:lpstr>Fiber typer.</vt:lpstr>
      <vt:lpstr>Netværks applikationer.</vt:lpstr>
      <vt:lpstr>Netværks applikationer.</vt:lpstr>
      <vt:lpstr>PowerPoint-præsentation</vt:lpstr>
      <vt:lpstr>SC/LC Program oversigt. </vt:lpstr>
      <vt:lpstr>Tight buffer</vt:lpstr>
      <vt:lpstr>Tight buffer</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Konnektering af SC/LC.</vt:lpstr>
      <vt:lpstr>Hjælpeværktøj.</vt:lpstr>
      <vt:lpstr>Hjælpeværktøj.</vt:lpstr>
      <vt:lpstr>Hjælpeværktøj.</vt:lpstr>
      <vt:lpstr>Test af SC.</vt:lpstr>
      <vt:lpstr>Test af SC.</vt:lpstr>
      <vt:lpstr>Test af SC.</vt:lpstr>
      <vt:lpstr>HUSK.</vt:lpstr>
      <vt:lpstr>PowerPoint-præsentation</vt:lpstr>
      <vt:lpstr>Kombiudtag® </vt:lpstr>
      <vt:lpstr>Hvilken krav er der til netværker i boligen i dag?</vt:lpstr>
      <vt:lpstr>LK IHC Net® Basic</vt:lpstr>
      <vt:lpstr>Modtag digitalt tv på egen antenne </vt:lpstr>
      <vt:lpstr>Modtag digitalt tv på egen antenne </vt:lpstr>
      <vt:lpstr>PowerPoint-præsentation</vt:lpstr>
      <vt:lpstr>PowerPoint-præsentation</vt:lpstr>
      <vt:lpstr>PowerPoint-præsentation</vt:lpstr>
      <vt:lpstr>Boks til fiberløsning fra DONG </vt:lpstr>
      <vt:lpstr>IHC Net Basic</vt:lpstr>
      <vt:lpstr>LK IHC Net Basic</vt:lpstr>
      <vt:lpstr>LK IHC Net Basic</vt:lpstr>
      <vt:lpstr>IHC Net Basic® </vt:lpstr>
      <vt:lpstr>IHC Net Basic</vt:lpstr>
      <vt:lpstr>LK IHC Net Basic</vt:lpstr>
      <vt:lpstr>LK IHC Net Basic</vt:lpstr>
      <vt:lpstr>LK IHC Net Basic</vt:lpstr>
      <vt:lpstr>LK IHC Net® Basic</vt:lpstr>
      <vt:lpstr>LK IHC Net Basic</vt:lpstr>
      <vt:lpstr>IHC Net Basic</vt:lpstr>
      <vt:lpstr>IHC Net Basic</vt:lpstr>
      <vt:lpstr>Løsning med fibernet internet og DTT eller alm. analog tv</vt:lpstr>
      <vt:lpstr>Løsning med fibernet ip- tv, internet &amp; DTT/analog tv</vt:lpstr>
      <vt:lpstr>Løsning med fibernet ip- tv, internet &amp; DTT/analog tv</vt:lpstr>
      <vt:lpstr>Løsning med fibernet ip- tv, internet &amp; DTT/analog tv</vt:lpstr>
      <vt:lpstr>Løsning med f.eks webspeed internet &amp; kabel tv</vt:lpstr>
      <vt:lpstr>     IHC Net Basic (Husk lige)</vt:lpstr>
      <vt:lpstr>PowerPoint-præsentation</vt:lpstr>
      <vt:lpstr>LK IHC Net - fremtidsorienterede netværksløsninger</vt:lpstr>
      <vt:lpstr>LK IHC Net®</vt:lpstr>
      <vt:lpstr>LK IHC Net®</vt:lpstr>
      <vt:lpstr>LK IHC Net®</vt:lpstr>
      <vt:lpstr>PowerPoint-præsentation</vt:lpstr>
      <vt:lpstr>LK IHC Net®</vt:lpstr>
      <vt:lpstr>PowerPoint-præsentation</vt:lpstr>
      <vt:lpstr>Bang &amp; Olufsen Surround Powerlink modul </vt:lpstr>
      <vt:lpstr>Bang &amp; Olufsen Surround Powerlink modul </vt:lpstr>
      <vt:lpstr>Nye AV-modulatorer til IHC Net</vt:lpstr>
      <vt:lpstr>Solutions: RF distribution - fuld system</vt:lpstr>
      <vt:lpstr>PC-Player</vt:lpstr>
      <vt:lpstr>Løsning: Lyd distribution med PC-player</vt:lpstr>
      <vt:lpstr>PowerPoint-præsentation</vt:lpstr>
      <vt:lpstr>AV-Combinder</vt:lpstr>
      <vt:lpstr>PowerPoint-præsentation</vt:lpstr>
      <vt:lpstr>PowerPoint-præsentation</vt:lpstr>
    </vt:vector>
  </TitlesOfParts>
  <Company>LK as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Ingen diastitel</dc:title>
  <dc:creator>Poul Erik Schrøder</dc:creator>
  <cp:lastModifiedBy>Frank Christoffersen</cp:lastModifiedBy>
  <cp:revision>315</cp:revision>
  <cp:lastPrinted>2005-01-17T12:31:15Z</cp:lastPrinted>
  <dcterms:created xsi:type="dcterms:W3CDTF">2001-08-27T10:15:07Z</dcterms:created>
  <dcterms:modified xsi:type="dcterms:W3CDTF">2024-09-12T10:57:38Z</dcterms:modified>
</cp:coreProperties>
</file>